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67.xml" ContentType="application/inkml+xml"/>
  <Override PartName="/ppt/ink/ink68.xml" ContentType="application/inkml+xml"/>
  <Override PartName="/ppt/notesSlides/notesSlide5.xml" ContentType="application/vnd.openxmlformats-officedocument.presentationml.notesSlide+xml"/>
  <Override PartName="/ppt/ink/ink69.xml" ContentType="application/inkml+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72" r:id="rId6"/>
    <p:sldMasterId id="2147483682" r:id="rId7"/>
    <p:sldMasterId id="2147483709" r:id="rId8"/>
  </p:sldMasterIdLst>
  <p:notesMasterIdLst>
    <p:notesMasterId r:id="rId65"/>
  </p:notesMasterIdLst>
  <p:sldIdLst>
    <p:sldId id="257" r:id="rId9"/>
    <p:sldId id="3166" r:id="rId10"/>
    <p:sldId id="3168" r:id="rId11"/>
    <p:sldId id="3174" r:id="rId12"/>
    <p:sldId id="3153" r:id="rId13"/>
    <p:sldId id="262" r:id="rId14"/>
    <p:sldId id="3177" r:id="rId15"/>
    <p:sldId id="3169" r:id="rId16"/>
    <p:sldId id="259" r:id="rId17"/>
    <p:sldId id="3144" r:id="rId18"/>
    <p:sldId id="3154" r:id="rId19"/>
    <p:sldId id="3140" r:id="rId20"/>
    <p:sldId id="3155" r:id="rId21"/>
    <p:sldId id="3147" r:id="rId22"/>
    <p:sldId id="303" r:id="rId23"/>
    <p:sldId id="2759" r:id="rId24"/>
    <p:sldId id="261" r:id="rId25"/>
    <p:sldId id="268" r:id="rId26"/>
    <p:sldId id="2760" r:id="rId27"/>
    <p:sldId id="272" r:id="rId28"/>
    <p:sldId id="2761" r:id="rId29"/>
    <p:sldId id="3172" r:id="rId30"/>
    <p:sldId id="266" r:id="rId31"/>
    <p:sldId id="270" r:id="rId32"/>
    <p:sldId id="3179" r:id="rId33"/>
    <p:sldId id="271" r:id="rId34"/>
    <p:sldId id="265" r:id="rId35"/>
    <p:sldId id="277" r:id="rId36"/>
    <p:sldId id="278" r:id="rId37"/>
    <p:sldId id="2889" r:id="rId38"/>
    <p:sldId id="3158" r:id="rId39"/>
    <p:sldId id="279" r:id="rId40"/>
    <p:sldId id="2887" r:id="rId41"/>
    <p:sldId id="3128" r:id="rId42"/>
    <p:sldId id="3150" r:id="rId43"/>
    <p:sldId id="3167" r:id="rId44"/>
    <p:sldId id="2883" r:id="rId45"/>
    <p:sldId id="3151" r:id="rId46"/>
    <p:sldId id="3152" r:id="rId47"/>
    <p:sldId id="3156" r:id="rId48"/>
    <p:sldId id="3157" r:id="rId49"/>
    <p:sldId id="3160" r:id="rId50"/>
    <p:sldId id="3161" r:id="rId51"/>
    <p:sldId id="3162" r:id="rId52"/>
    <p:sldId id="3178" r:id="rId53"/>
    <p:sldId id="3159" r:id="rId54"/>
    <p:sldId id="3165" r:id="rId55"/>
    <p:sldId id="2931" r:id="rId56"/>
    <p:sldId id="2907" r:id="rId57"/>
    <p:sldId id="2916" r:id="rId58"/>
    <p:sldId id="2850" r:id="rId59"/>
    <p:sldId id="3142" r:id="rId60"/>
    <p:sldId id="3146" r:id="rId61"/>
    <p:sldId id="3170" r:id="rId62"/>
    <p:sldId id="2908" r:id="rId63"/>
    <p:sldId id="3171" r:id="rId64"/>
  </p:sldIdLst>
  <p:sldSz cx="12192000" cy="6858000"/>
  <p:notesSz cx="6888163" cy="100187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53" userDrawn="1">
          <p15:clr>
            <a:srgbClr val="A4A3A4"/>
          </p15:clr>
        </p15:guide>
        <p15:guide id="2" pos="2048" userDrawn="1">
          <p15:clr>
            <a:srgbClr val="A4A3A4"/>
          </p15:clr>
        </p15:guide>
        <p15:guide id="3" orient="horz" pos="2478" userDrawn="1">
          <p15:clr>
            <a:srgbClr val="A4A3A4"/>
          </p15:clr>
        </p15:guide>
        <p15:guide id="4" orient="horz" pos="1049" userDrawn="1">
          <p15:clr>
            <a:srgbClr val="A4A3A4"/>
          </p15:clr>
        </p15:guide>
        <p15:guide id="5" pos="415" userDrawn="1">
          <p15:clr>
            <a:srgbClr val="A4A3A4"/>
          </p15:clr>
        </p15:guide>
        <p15:guide id="6" pos="62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D27C06-7CA4-B96B-7B45-48BAFF481FD9}" name="Mila Duvekot" initials="MD" userId="S::Mila@WorkWire.nl::162fd6f3-3021-46e9-86ee-c93ec120ea02" providerId="AD"/>
  <p188:author id="{06D60D30-C543-A2DD-62C0-F9760D83217F}" name="Hofman, D. (Dennis)" initials="H(" userId="S::d.hofman@uu.nl::daecdf3d-43ad-4b11-9215-0e5783424953" providerId="AD"/>
  <p188:author id="{89B73F34-7F49-059F-42EE-A5FDC5947ADE}" name="Sandwijk, L. (Laura)" initials="LS" userId="S::l.sandwijk@uu.nl::831fc9b3-a84a-4eac-9555-5e74fe84ab3e" providerId="AD"/>
  <p188:author id="{FFF9AE57-D183-9E1C-4E71-2B1795F4C64E}" name="Marian Willigenburg" initials="MW" userId="S::marian_workwire.nl#ext#@solisservices.onmicrosoft.com::e5a4ddcb-0e82-48bb-95e2-1f58274370c8" providerId="AD"/>
  <p188:author id="{CA7FCE90-8D1A-FC82-AA4E-11B16E0F50C7}" name="Boon, M.F.A.M. (Margreet)" initials="BM(" userId="S::m.f.a.m.boon@uu.nl::aa4dd1ef-f60f-4842-bc2e-cafc0aece33c" providerId="AD"/>
  <p188:author id="{541472D0-FB66-1056-18EA-2134CAFA1223}" name="Marco Verhoef" initials="MV" userId="S::Marco@WorkWire.nl::e532c5fc-07e7-4fec-8f72-c2b83043c9cc" providerId="AD"/>
  <p188:author id="{66EF85F4-DC8F-EFA0-FB6D-BFDEB04E6512}" name="Marian Willigenburg" initials="MW" userId="S::Marian@WorkWire.nl::64c80aa2-8a71-4e3f-a3da-76bf2141915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F8D730-04EC-4CD2-AB22-2C186CE43320}" v="4" dt="2024-03-11T13:27:38.996"/>
    <p1510:client id="{C77052CE-18AD-4660-A272-4204AC93D1DE}" v="15" dt="2024-03-11T11:55:09.36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08"/>
      </p:cViewPr>
      <p:guideLst>
        <p:guide orient="horz" pos="3453"/>
        <p:guide pos="2048"/>
        <p:guide orient="horz" pos="2478"/>
        <p:guide orient="horz" pos="1049"/>
        <p:guide pos="415"/>
        <p:guide pos="62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theme" Target="theme/theme1.xml"/><Relationship Id="rId7" Type="http://schemas.openxmlformats.org/officeDocument/2006/relationships/slideMaster" Target="slideMasters/slideMaster4.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slide" Target="slides/slide53.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on, M.F.A.M. (Margreet)" userId="aa4dd1ef-f60f-4842-bc2e-cafc0aece33c" providerId="ADAL" clId="{43F8D730-04EC-4CD2-AB22-2C186CE43320}"/>
    <pc:docChg chg="undo custSel addSld modSld">
      <pc:chgData name="Boon, M.F.A.M. (Margreet)" userId="aa4dd1ef-f60f-4842-bc2e-cafc0aece33c" providerId="ADAL" clId="{43F8D730-04EC-4CD2-AB22-2C186CE43320}" dt="2024-03-11T13:29:07.020" v="69" actId="20577"/>
      <pc:docMkLst>
        <pc:docMk/>
      </pc:docMkLst>
      <pc:sldChg chg="addSp delSp mod">
        <pc:chgData name="Boon, M.F.A.M. (Margreet)" userId="aa4dd1ef-f60f-4842-bc2e-cafc0aece33c" providerId="ADAL" clId="{43F8D730-04EC-4CD2-AB22-2C186CE43320}" dt="2024-03-11T13:20:44.984" v="17" actId="478"/>
        <pc:sldMkLst>
          <pc:docMk/>
          <pc:sldMk cId="1632627921" sldId="266"/>
        </pc:sldMkLst>
        <pc:spChg chg="add del">
          <ac:chgData name="Boon, M.F.A.M. (Margreet)" userId="aa4dd1ef-f60f-4842-bc2e-cafc0aece33c" providerId="ADAL" clId="{43F8D730-04EC-4CD2-AB22-2C186CE43320}" dt="2024-03-11T13:20:44.984" v="17" actId="478"/>
          <ac:spMkLst>
            <pc:docMk/>
            <pc:sldMk cId="1632627921" sldId="266"/>
            <ac:spMk id="2" creationId="{0743FB9D-9BD4-836C-058B-88A887494015}"/>
          </ac:spMkLst>
        </pc:spChg>
        <pc:spChg chg="add del">
          <ac:chgData name="Boon, M.F.A.M. (Margreet)" userId="aa4dd1ef-f60f-4842-bc2e-cafc0aece33c" providerId="ADAL" clId="{43F8D730-04EC-4CD2-AB22-2C186CE43320}" dt="2024-03-11T13:20:44.984" v="17" actId="478"/>
          <ac:spMkLst>
            <pc:docMk/>
            <pc:sldMk cId="1632627921" sldId="266"/>
            <ac:spMk id="20" creationId="{616FEC84-213F-FB2A-B506-1B991F6733D7}"/>
          </ac:spMkLst>
        </pc:spChg>
        <pc:spChg chg="add del">
          <ac:chgData name="Boon, M.F.A.M. (Margreet)" userId="aa4dd1ef-f60f-4842-bc2e-cafc0aece33c" providerId="ADAL" clId="{43F8D730-04EC-4CD2-AB22-2C186CE43320}" dt="2024-03-11T13:20:44.984" v="17" actId="478"/>
          <ac:spMkLst>
            <pc:docMk/>
            <pc:sldMk cId="1632627921" sldId="266"/>
            <ac:spMk id="22" creationId="{3AD3AEE0-AAA6-DBD2-354C-7BE04150006C}"/>
          </ac:spMkLst>
        </pc:spChg>
        <pc:spChg chg="add del">
          <ac:chgData name="Boon, M.F.A.M. (Margreet)" userId="aa4dd1ef-f60f-4842-bc2e-cafc0aece33c" providerId="ADAL" clId="{43F8D730-04EC-4CD2-AB22-2C186CE43320}" dt="2024-03-11T13:20:44.984" v="17" actId="478"/>
          <ac:spMkLst>
            <pc:docMk/>
            <pc:sldMk cId="1632627921" sldId="266"/>
            <ac:spMk id="23" creationId="{CEE88F29-5446-C871-00EA-13E514DC416A}"/>
          </ac:spMkLst>
        </pc:spChg>
        <pc:spChg chg="add del">
          <ac:chgData name="Boon, M.F.A.M. (Margreet)" userId="aa4dd1ef-f60f-4842-bc2e-cafc0aece33c" providerId="ADAL" clId="{43F8D730-04EC-4CD2-AB22-2C186CE43320}" dt="2024-03-11T13:20:44.984" v="17" actId="478"/>
          <ac:spMkLst>
            <pc:docMk/>
            <pc:sldMk cId="1632627921" sldId="266"/>
            <ac:spMk id="57" creationId="{AC6B6349-1B60-EFC4-F480-2374CAA124DD}"/>
          </ac:spMkLst>
        </pc:spChg>
        <pc:spChg chg="add del">
          <ac:chgData name="Boon, M.F.A.M. (Margreet)" userId="aa4dd1ef-f60f-4842-bc2e-cafc0aece33c" providerId="ADAL" clId="{43F8D730-04EC-4CD2-AB22-2C186CE43320}" dt="2024-03-11T13:20:44.984" v="17" actId="478"/>
          <ac:spMkLst>
            <pc:docMk/>
            <pc:sldMk cId="1632627921" sldId="266"/>
            <ac:spMk id="58" creationId="{31775B09-1FD3-9749-ED2A-322DCBF9B490}"/>
          </ac:spMkLst>
        </pc:spChg>
        <pc:spChg chg="add del">
          <ac:chgData name="Boon, M.F.A.M. (Margreet)" userId="aa4dd1ef-f60f-4842-bc2e-cafc0aece33c" providerId="ADAL" clId="{43F8D730-04EC-4CD2-AB22-2C186CE43320}" dt="2024-03-11T13:20:44.984" v="17" actId="478"/>
          <ac:spMkLst>
            <pc:docMk/>
            <pc:sldMk cId="1632627921" sldId="266"/>
            <ac:spMk id="59" creationId="{18C6A058-F2C9-E199-E33B-E7E057F2F7D2}"/>
          </ac:spMkLst>
        </pc:spChg>
        <pc:spChg chg="add del">
          <ac:chgData name="Boon, M.F.A.M. (Margreet)" userId="aa4dd1ef-f60f-4842-bc2e-cafc0aece33c" providerId="ADAL" clId="{43F8D730-04EC-4CD2-AB22-2C186CE43320}" dt="2024-03-11T13:20:44.984" v="17" actId="478"/>
          <ac:spMkLst>
            <pc:docMk/>
            <pc:sldMk cId="1632627921" sldId="266"/>
            <ac:spMk id="60" creationId="{16C85CED-A03B-5947-4C8A-F675885DF404}"/>
          </ac:spMkLst>
        </pc:spChg>
        <pc:spChg chg="add del">
          <ac:chgData name="Boon, M.F.A.M. (Margreet)" userId="aa4dd1ef-f60f-4842-bc2e-cafc0aece33c" providerId="ADAL" clId="{43F8D730-04EC-4CD2-AB22-2C186CE43320}" dt="2024-03-11T13:20:44.984" v="17" actId="478"/>
          <ac:spMkLst>
            <pc:docMk/>
            <pc:sldMk cId="1632627921" sldId="266"/>
            <ac:spMk id="61" creationId="{02A4D829-B39F-3AA9-C769-B0903B275457}"/>
          </ac:spMkLst>
        </pc:spChg>
        <pc:spChg chg="add del">
          <ac:chgData name="Boon, M.F.A.M. (Margreet)" userId="aa4dd1ef-f60f-4842-bc2e-cafc0aece33c" providerId="ADAL" clId="{43F8D730-04EC-4CD2-AB22-2C186CE43320}" dt="2024-03-11T13:20:44.984" v="17" actId="478"/>
          <ac:spMkLst>
            <pc:docMk/>
            <pc:sldMk cId="1632627921" sldId="266"/>
            <ac:spMk id="62" creationId="{52326E06-8FAD-FFFC-50A3-116536EBF50D}"/>
          </ac:spMkLst>
        </pc:spChg>
        <pc:spChg chg="add del">
          <ac:chgData name="Boon, M.F.A.M. (Margreet)" userId="aa4dd1ef-f60f-4842-bc2e-cafc0aece33c" providerId="ADAL" clId="{43F8D730-04EC-4CD2-AB22-2C186CE43320}" dt="2024-03-11T13:20:44.984" v="17" actId="478"/>
          <ac:spMkLst>
            <pc:docMk/>
            <pc:sldMk cId="1632627921" sldId="266"/>
            <ac:spMk id="1185" creationId="{C3407907-E784-3A62-06CF-8D8469A6B6EC}"/>
          </ac:spMkLst>
        </pc:spChg>
        <pc:spChg chg="add del">
          <ac:chgData name="Boon, M.F.A.M. (Margreet)" userId="aa4dd1ef-f60f-4842-bc2e-cafc0aece33c" providerId="ADAL" clId="{43F8D730-04EC-4CD2-AB22-2C186CE43320}" dt="2024-03-11T13:20:44.984" v="17" actId="478"/>
          <ac:spMkLst>
            <pc:docMk/>
            <pc:sldMk cId="1632627921" sldId="266"/>
            <ac:spMk id="1186" creationId="{C529135F-0383-62FD-21DB-D5B2C4DD8164}"/>
          </ac:spMkLst>
        </pc:spChg>
        <pc:spChg chg="add del">
          <ac:chgData name="Boon, M.F.A.M. (Margreet)" userId="aa4dd1ef-f60f-4842-bc2e-cafc0aece33c" providerId="ADAL" clId="{43F8D730-04EC-4CD2-AB22-2C186CE43320}" dt="2024-03-11T13:20:44.984" v="17" actId="478"/>
          <ac:spMkLst>
            <pc:docMk/>
            <pc:sldMk cId="1632627921" sldId="266"/>
            <ac:spMk id="1187" creationId="{F54E768B-C88E-3806-4B28-EED2690E4C80}"/>
          </ac:spMkLst>
        </pc:spChg>
        <pc:spChg chg="add del">
          <ac:chgData name="Boon, M.F.A.M. (Margreet)" userId="aa4dd1ef-f60f-4842-bc2e-cafc0aece33c" providerId="ADAL" clId="{43F8D730-04EC-4CD2-AB22-2C186CE43320}" dt="2024-03-11T13:20:44.984" v="17" actId="478"/>
          <ac:spMkLst>
            <pc:docMk/>
            <pc:sldMk cId="1632627921" sldId="266"/>
            <ac:spMk id="1188" creationId="{0A70B680-BC2D-E638-AA23-73ABBE6B30CD}"/>
          </ac:spMkLst>
        </pc:spChg>
        <pc:spChg chg="add del">
          <ac:chgData name="Boon, M.F.A.M. (Margreet)" userId="aa4dd1ef-f60f-4842-bc2e-cafc0aece33c" providerId="ADAL" clId="{43F8D730-04EC-4CD2-AB22-2C186CE43320}" dt="2024-03-11T13:20:44.984" v="17" actId="478"/>
          <ac:spMkLst>
            <pc:docMk/>
            <pc:sldMk cId="1632627921" sldId="266"/>
            <ac:spMk id="1189" creationId="{4B623A1C-555F-412E-277B-29DA90D17E7F}"/>
          </ac:spMkLst>
        </pc:spChg>
        <pc:spChg chg="add del">
          <ac:chgData name="Boon, M.F.A.M. (Margreet)" userId="aa4dd1ef-f60f-4842-bc2e-cafc0aece33c" providerId="ADAL" clId="{43F8D730-04EC-4CD2-AB22-2C186CE43320}" dt="2024-03-11T13:20:44.984" v="17" actId="478"/>
          <ac:spMkLst>
            <pc:docMk/>
            <pc:sldMk cId="1632627921" sldId="266"/>
            <ac:spMk id="1190" creationId="{C01CC85F-6950-6A46-E72E-A7B768E61C31}"/>
          </ac:spMkLst>
        </pc:spChg>
        <pc:spChg chg="add del">
          <ac:chgData name="Boon, M.F.A.M. (Margreet)" userId="aa4dd1ef-f60f-4842-bc2e-cafc0aece33c" providerId="ADAL" clId="{43F8D730-04EC-4CD2-AB22-2C186CE43320}" dt="2024-03-11T13:20:44.984" v="17" actId="478"/>
          <ac:spMkLst>
            <pc:docMk/>
            <pc:sldMk cId="1632627921" sldId="266"/>
            <ac:spMk id="1191" creationId="{343E018D-567C-07AE-D649-68C40605CD2D}"/>
          </ac:spMkLst>
        </pc:spChg>
        <pc:spChg chg="add del">
          <ac:chgData name="Boon, M.F.A.M. (Margreet)" userId="aa4dd1ef-f60f-4842-bc2e-cafc0aece33c" providerId="ADAL" clId="{43F8D730-04EC-4CD2-AB22-2C186CE43320}" dt="2024-03-11T13:20:44.984" v="17" actId="478"/>
          <ac:spMkLst>
            <pc:docMk/>
            <pc:sldMk cId="1632627921" sldId="266"/>
            <ac:spMk id="1192" creationId="{5834E096-839A-E057-3E97-9FF8CA7CA549}"/>
          </ac:spMkLst>
        </pc:spChg>
        <pc:spChg chg="add del">
          <ac:chgData name="Boon, M.F.A.M. (Margreet)" userId="aa4dd1ef-f60f-4842-bc2e-cafc0aece33c" providerId="ADAL" clId="{43F8D730-04EC-4CD2-AB22-2C186CE43320}" dt="2024-03-11T13:20:44.984" v="17" actId="478"/>
          <ac:spMkLst>
            <pc:docMk/>
            <pc:sldMk cId="1632627921" sldId="266"/>
            <ac:spMk id="1193" creationId="{987A1500-B1A9-000B-DDFE-876C49540BA3}"/>
          </ac:spMkLst>
        </pc:spChg>
        <pc:spChg chg="add del">
          <ac:chgData name="Boon, M.F.A.M. (Margreet)" userId="aa4dd1ef-f60f-4842-bc2e-cafc0aece33c" providerId="ADAL" clId="{43F8D730-04EC-4CD2-AB22-2C186CE43320}" dt="2024-03-11T13:20:44.984" v="17" actId="478"/>
          <ac:spMkLst>
            <pc:docMk/>
            <pc:sldMk cId="1632627921" sldId="266"/>
            <ac:spMk id="1194" creationId="{F0A76A44-DC54-EBBF-4AC7-ED903EC5FFF7}"/>
          </ac:spMkLst>
        </pc:spChg>
        <pc:spChg chg="add del">
          <ac:chgData name="Boon, M.F.A.M. (Margreet)" userId="aa4dd1ef-f60f-4842-bc2e-cafc0aece33c" providerId="ADAL" clId="{43F8D730-04EC-4CD2-AB22-2C186CE43320}" dt="2024-03-11T13:20:44.984" v="17" actId="478"/>
          <ac:spMkLst>
            <pc:docMk/>
            <pc:sldMk cId="1632627921" sldId="266"/>
            <ac:spMk id="1195" creationId="{164E30BC-7097-FC0F-1BA8-F6855355F9E9}"/>
          </ac:spMkLst>
        </pc:spChg>
        <pc:spChg chg="add del">
          <ac:chgData name="Boon, M.F.A.M. (Margreet)" userId="aa4dd1ef-f60f-4842-bc2e-cafc0aece33c" providerId="ADAL" clId="{43F8D730-04EC-4CD2-AB22-2C186CE43320}" dt="2024-03-11T13:20:44.984" v="17" actId="478"/>
          <ac:spMkLst>
            <pc:docMk/>
            <pc:sldMk cId="1632627921" sldId="266"/>
            <ac:spMk id="1196" creationId="{D4398BD6-083F-B07F-88C2-C7123757B988}"/>
          </ac:spMkLst>
        </pc:spChg>
        <pc:spChg chg="add del">
          <ac:chgData name="Boon, M.F.A.M. (Margreet)" userId="aa4dd1ef-f60f-4842-bc2e-cafc0aece33c" providerId="ADAL" clId="{43F8D730-04EC-4CD2-AB22-2C186CE43320}" dt="2024-03-11T13:20:44.984" v="17" actId="478"/>
          <ac:spMkLst>
            <pc:docMk/>
            <pc:sldMk cId="1632627921" sldId="266"/>
            <ac:spMk id="1198" creationId="{63EE9147-A031-46A4-725B-1EF90BDF9BF9}"/>
          </ac:spMkLst>
        </pc:spChg>
        <pc:grpChg chg="add del">
          <ac:chgData name="Boon, M.F.A.M. (Margreet)" userId="aa4dd1ef-f60f-4842-bc2e-cafc0aece33c" providerId="ADAL" clId="{43F8D730-04EC-4CD2-AB22-2C186CE43320}" dt="2024-03-11T13:20:44.984" v="17" actId="478"/>
          <ac:grpSpMkLst>
            <pc:docMk/>
            <pc:sldMk cId="1632627921" sldId="266"/>
            <ac:grpSpMk id="1170" creationId="{A1735FD9-389C-59A6-7EDE-A8CA19DCB868}"/>
          </ac:grpSpMkLst>
        </pc:grpChg>
        <pc:grpChg chg="add del">
          <ac:chgData name="Boon, M.F.A.M. (Margreet)" userId="aa4dd1ef-f60f-4842-bc2e-cafc0aece33c" providerId="ADAL" clId="{43F8D730-04EC-4CD2-AB22-2C186CE43320}" dt="2024-03-11T13:20:44.984" v="17" actId="478"/>
          <ac:grpSpMkLst>
            <pc:docMk/>
            <pc:sldMk cId="1632627921" sldId="266"/>
            <ac:grpSpMk id="1171" creationId="{E41E6A6F-D86E-28D2-6429-3312ED412BF1}"/>
          </ac:grpSpMkLst>
        </pc:grpChg>
        <pc:grpChg chg="add del">
          <ac:chgData name="Boon, M.F.A.M. (Margreet)" userId="aa4dd1ef-f60f-4842-bc2e-cafc0aece33c" providerId="ADAL" clId="{43F8D730-04EC-4CD2-AB22-2C186CE43320}" dt="2024-03-11T13:20:44.984" v="17" actId="478"/>
          <ac:grpSpMkLst>
            <pc:docMk/>
            <pc:sldMk cId="1632627921" sldId="266"/>
            <ac:grpSpMk id="1178" creationId="{10447857-6D49-F631-21A5-4849584F714F}"/>
          </ac:grpSpMkLst>
        </pc:grpChg>
        <pc:cxnChg chg="add del">
          <ac:chgData name="Boon, M.F.A.M. (Margreet)" userId="aa4dd1ef-f60f-4842-bc2e-cafc0aece33c" providerId="ADAL" clId="{43F8D730-04EC-4CD2-AB22-2C186CE43320}" dt="2024-03-11T13:20:44.984" v="17" actId="478"/>
          <ac:cxnSpMkLst>
            <pc:docMk/>
            <pc:sldMk cId="1632627921" sldId="266"/>
            <ac:cxnSpMk id="4" creationId="{BB12DC8E-C34E-2A64-A1B3-6FE51474EDD4}"/>
          </ac:cxnSpMkLst>
        </pc:cxnChg>
        <pc:cxnChg chg="add del">
          <ac:chgData name="Boon, M.F.A.M. (Margreet)" userId="aa4dd1ef-f60f-4842-bc2e-cafc0aece33c" providerId="ADAL" clId="{43F8D730-04EC-4CD2-AB22-2C186CE43320}" dt="2024-03-11T13:20:44.984" v="17" actId="478"/>
          <ac:cxnSpMkLst>
            <pc:docMk/>
            <pc:sldMk cId="1632627921" sldId="266"/>
            <ac:cxnSpMk id="9" creationId="{5A9AB886-1A67-F0BA-54BB-4A9EF9DD43AE}"/>
          </ac:cxnSpMkLst>
        </pc:cxnChg>
        <pc:cxnChg chg="add del">
          <ac:chgData name="Boon, M.F.A.M. (Margreet)" userId="aa4dd1ef-f60f-4842-bc2e-cafc0aece33c" providerId="ADAL" clId="{43F8D730-04EC-4CD2-AB22-2C186CE43320}" dt="2024-03-11T13:20:44.984" v="17" actId="478"/>
          <ac:cxnSpMkLst>
            <pc:docMk/>
            <pc:sldMk cId="1632627921" sldId="266"/>
            <ac:cxnSpMk id="13" creationId="{2C7AAC7F-8FA1-93B8-761F-28EC22704EEB}"/>
          </ac:cxnSpMkLst>
        </pc:cxnChg>
        <pc:cxnChg chg="add del">
          <ac:chgData name="Boon, M.F.A.M. (Margreet)" userId="aa4dd1ef-f60f-4842-bc2e-cafc0aece33c" providerId="ADAL" clId="{43F8D730-04EC-4CD2-AB22-2C186CE43320}" dt="2024-03-11T13:20:44.984" v="17" actId="478"/>
          <ac:cxnSpMkLst>
            <pc:docMk/>
            <pc:sldMk cId="1632627921" sldId="266"/>
            <ac:cxnSpMk id="16" creationId="{9830A1B3-0C62-0B4C-EBA7-C607C1DC892E}"/>
          </ac:cxnSpMkLst>
        </pc:cxnChg>
        <pc:cxnChg chg="add del">
          <ac:chgData name="Boon, M.F.A.M. (Margreet)" userId="aa4dd1ef-f60f-4842-bc2e-cafc0aece33c" providerId="ADAL" clId="{43F8D730-04EC-4CD2-AB22-2C186CE43320}" dt="2024-03-11T13:20:44.984" v="17" actId="478"/>
          <ac:cxnSpMkLst>
            <pc:docMk/>
            <pc:sldMk cId="1632627921" sldId="266"/>
            <ac:cxnSpMk id="24" creationId="{B64D98B0-4654-EC80-22A7-0CBDF35E14AF}"/>
          </ac:cxnSpMkLst>
        </pc:cxnChg>
        <pc:cxnChg chg="add del">
          <ac:chgData name="Boon, M.F.A.M. (Margreet)" userId="aa4dd1ef-f60f-4842-bc2e-cafc0aece33c" providerId="ADAL" clId="{43F8D730-04EC-4CD2-AB22-2C186CE43320}" dt="2024-03-11T13:20:44.984" v="17" actId="478"/>
          <ac:cxnSpMkLst>
            <pc:docMk/>
            <pc:sldMk cId="1632627921" sldId="266"/>
            <ac:cxnSpMk id="27" creationId="{EA27420B-D53D-F6DC-6BB6-843E46D6A370}"/>
          </ac:cxnSpMkLst>
        </pc:cxnChg>
        <pc:cxnChg chg="add del">
          <ac:chgData name="Boon, M.F.A.M. (Margreet)" userId="aa4dd1ef-f60f-4842-bc2e-cafc0aece33c" providerId="ADAL" clId="{43F8D730-04EC-4CD2-AB22-2C186CE43320}" dt="2024-03-11T13:20:44.984" v="17" actId="478"/>
          <ac:cxnSpMkLst>
            <pc:docMk/>
            <pc:sldMk cId="1632627921" sldId="266"/>
            <ac:cxnSpMk id="29" creationId="{EF91B844-ADB6-94C9-23EE-1E2A33F5F437}"/>
          </ac:cxnSpMkLst>
        </pc:cxnChg>
      </pc:sldChg>
      <pc:sldChg chg="modSp mod">
        <pc:chgData name="Boon, M.F.A.M. (Margreet)" userId="aa4dd1ef-f60f-4842-bc2e-cafc0aece33c" providerId="ADAL" clId="{43F8D730-04EC-4CD2-AB22-2C186CE43320}" dt="2024-03-11T13:29:07.020" v="69" actId="20577"/>
        <pc:sldMkLst>
          <pc:docMk/>
          <pc:sldMk cId="1829542615" sldId="3166"/>
        </pc:sldMkLst>
        <pc:spChg chg="mod">
          <ac:chgData name="Boon, M.F.A.M. (Margreet)" userId="aa4dd1ef-f60f-4842-bc2e-cafc0aece33c" providerId="ADAL" clId="{43F8D730-04EC-4CD2-AB22-2C186CE43320}" dt="2024-03-11T13:29:07.020" v="69" actId="20577"/>
          <ac:spMkLst>
            <pc:docMk/>
            <pc:sldMk cId="1829542615" sldId="3166"/>
            <ac:spMk id="9" creationId="{1C23E4B4-CC48-1D6A-D806-A46101902363}"/>
          </ac:spMkLst>
        </pc:spChg>
      </pc:sldChg>
      <pc:sldChg chg="addSp delSp modSp add mod">
        <pc:chgData name="Boon, M.F.A.M. (Margreet)" userId="aa4dd1ef-f60f-4842-bc2e-cafc0aece33c" providerId="ADAL" clId="{43F8D730-04EC-4CD2-AB22-2C186CE43320}" dt="2024-03-11T13:27:46.842" v="45" actId="1076"/>
        <pc:sldMkLst>
          <pc:docMk/>
          <pc:sldMk cId="3870902749" sldId="3179"/>
        </pc:sldMkLst>
        <pc:spChg chg="del">
          <ac:chgData name="Boon, M.F.A.M. (Margreet)" userId="aa4dd1ef-f60f-4842-bc2e-cafc0aece33c" providerId="ADAL" clId="{43F8D730-04EC-4CD2-AB22-2C186CE43320}" dt="2024-03-11T13:20:54.575" v="19" actId="478"/>
          <ac:spMkLst>
            <pc:docMk/>
            <pc:sldMk cId="3870902749" sldId="3179"/>
            <ac:spMk id="2" creationId="{0743FB9D-9BD4-836C-058B-88A887494015}"/>
          </ac:spMkLst>
        </pc:spChg>
        <pc:spChg chg="add del">
          <ac:chgData name="Boon, M.F.A.M. (Margreet)" userId="aa4dd1ef-f60f-4842-bc2e-cafc0aece33c" providerId="ADAL" clId="{43F8D730-04EC-4CD2-AB22-2C186CE43320}" dt="2024-03-11T13:20:21.588" v="15" actId="478"/>
          <ac:spMkLst>
            <pc:docMk/>
            <pc:sldMk cId="3870902749" sldId="3179"/>
            <ac:spMk id="5" creationId="{2D387408-F213-C0C3-95C0-AB50E558BF23}"/>
          </ac:spMkLst>
        </pc:spChg>
        <pc:spChg chg="mod">
          <ac:chgData name="Boon, M.F.A.M. (Margreet)" userId="aa4dd1ef-f60f-4842-bc2e-cafc0aece33c" providerId="ADAL" clId="{43F8D730-04EC-4CD2-AB22-2C186CE43320}" dt="2024-03-11T13:19:48.300" v="9" actId="20577"/>
          <ac:spMkLst>
            <pc:docMk/>
            <pc:sldMk cId="3870902749" sldId="3179"/>
            <ac:spMk id="6" creationId="{C62DFE75-8BAC-7E11-9B8C-993CFF84E417}"/>
          </ac:spMkLst>
        </pc:spChg>
        <pc:spChg chg="add mod">
          <ac:chgData name="Boon, M.F.A.M. (Margreet)" userId="aa4dd1ef-f60f-4842-bc2e-cafc0aece33c" providerId="ADAL" clId="{43F8D730-04EC-4CD2-AB22-2C186CE43320}" dt="2024-03-11T13:27:46.842" v="45" actId="1076"/>
          <ac:spMkLst>
            <pc:docMk/>
            <pc:sldMk cId="3870902749" sldId="3179"/>
            <ac:spMk id="10" creationId="{72D7DFA4-B7CF-B755-A870-BD79A72F3B14}"/>
          </ac:spMkLst>
        </pc:spChg>
        <pc:spChg chg="mod">
          <ac:chgData name="Boon, M.F.A.M. (Margreet)" userId="aa4dd1ef-f60f-4842-bc2e-cafc0aece33c" providerId="ADAL" clId="{43F8D730-04EC-4CD2-AB22-2C186CE43320}" dt="2024-03-11T13:24:50.276" v="41" actId="20577"/>
          <ac:spMkLst>
            <pc:docMk/>
            <pc:sldMk cId="3870902749" sldId="3179"/>
            <ac:spMk id="11" creationId="{565604AF-6B44-A964-2FA6-B5B6E16BAFE0}"/>
          </ac:spMkLst>
        </pc:spChg>
        <pc:spChg chg="del">
          <ac:chgData name="Boon, M.F.A.M. (Margreet)" userId="aa4dd1ef-f60f-4842-bc2e-cafc0aece33c" providerId="ADAL" clId="{43F8D730-04EC-4CD2-AB22-2C186CE43320}" dt="2024-03-11T13:20:54.575" v="19" actId="478"/>
          <ac:spMkLst>
            <pc:docMk/>
            <pc:sldMk cId="3870902749" sldId="3179"/>
            <ac:spMk id="20" creationId="{616FEC84-213F-FB2A-B506-1B991F6733D7}"/>
          </ac:spMkLst>
        </pc:spChg>
        <pc:spChg chg="del">
          <ac:chgData name="Boon, M.F.A.M. (Margreet)" userId="aa4dd1ef-f60f-4842-bc2e-cafc0aece33c" providerId="ADAL" clId="{43F8D730-04EC-4CD2-AB22-2C186CE43320}" dt="2024-03-11T13:20:54.575" v="19" actId="478"/>
          <ac:spMkLst>
            <pc:docMk/>
            <pc:sldMk cId="3870902749" sldId="3179"/>
            <ac:spMk id="22" creationId="{3AD3AEE0-AAA6-DBD2-354C-7BE04150006C}"/>
          </ac:spMkLst>
        </pc:spChg>
        <pc:spChg chg="del">
          <ac:chgData name="Boon, M.F.A.M. (Margreet)" userId="aa4dd1ef-f60f-4842-bc2e-cafc0aece33c" providerId="ADAL" clId="{43F8D730-04EC-4CD2-AB22-2C186CE43320}" dt="2024-03-11T13:20:54.575" v="19" actId="478"/>
          <ac:spMkLst>
            <pc:docMk/>
            <pc:sldMk cId="3870902749" sldId="3179"/>
            <ac:spMk id="23" creationId="{CEE88F29-5446-C871-00EA-13E514DC416A}"/>
          </ac:spMkLst>
        </pc:spChg>
        <pc:spChg chg="del">
          <ac:chgData name="Boon, M.F.A.M. (Margreet)" userId="aa4dd1ef-f60f-4842-bc2e-cafc0aece33c" providerId="ADAL" clId="{43F8D730-04EC-4CD2-AB22-2C186CE43320}" dt="2024-03-11T13:20:59.031" v="21" actId="478"/>
          <ac:spMkLst>
            <pc:docMk/>
            <pc:sldMk cId="3870902749" sldId="3179"/>
            <ac:spMk id="57" creationId="{AC6B6349-1B60-EFC4-F480-2374CAA124DD}"/>
          </ac:spMkLst>
        </pc:spChg>
        <pc:spChg chg="del">
          <ac:chgData name="Boon, M.F.A.M. (Margreet)" userId="aa4dd1ef-f60f-4842-bc2e-cafc0aece33c" providerId="ADAL" clId="{43F8D730-04EC-4CD2-AB22-2C186CE43320}" dt="2024-03-11T13:20:54.575" v="19" actId="478"/>
          <ac:spMkLst>
            <pc:docMk/>
            <pc:sldMk cId="3870902749" sldId="3179"/>
            <ac:spMk id="58" creationId="{31775B09-1FD3-9749-ED2A-322DCBF9B490}"/>
          </ac:spMkLst>
        </pc:spChg>
        <pc:spChg chg="del">
          <ac:chgData name="Boon, M.F.A.M. (Margreet)" userId="aa4dd1ef-f60f-4842-bc2e-cafc0aece33c" providerId="ADAL" clId="{43F8D730-04EC-4CD2-AB22-2C186CE43320}" dt="2024-03-11T13:20:54.575" v="19" actId="478"/>
          <ac:spMkLst>
            <pc:docMk/>
            <pc:sldMk cId="3870902749" sldId="3179"/>
            <ac:spMk id="59" creationId="{18C6A058-F2C9-E199-E33B-E7E057F2F7D2}"/>
          </ac:spMkLst>
        </pc:spChg>
        <pc:spChg chg="del">
          <ac:chgData name="Boon, M.F.A.M. (Margreet)" userId="aa4dd1ef-f60f-4842-bc2e-cafc0aece33c" providerId="ADAL" clId="{43F8D730-04EC-4CD2-AB22-2C186CE43320}" dt="2024-03-11T13:20:54.575" v="19" actId="478"/>
          <ac:spMkLst>
            <pc:docMk/>
            <pc:sldMk cId="3870902749" sldId="3179"/>
            <ac:spMk id="60" creationId="{16C85CED-A03B-5947-4C8A-F675885DF404}"/>
          </ac:spMkLst>
        </pc:spChg>
        <pc:spChg chg="del">
          <ac:chgData name="Boon, M.F.A.M. (Margreet)" userId="aa4dd1ef-f60f-4842-bc2e-cafc0aece33c" providerId="ADAL" clId="{43F8D730-04EC-4CD2-AB22-2C186CE43320}" dt="2024-03-11T13:20:54.575" v="19" actId="478"/>
          <ac:spMkLst>
            <pc:docMk/>
            <pc:sldMk cId="3870902749" sldId="3179"/>
            <ac:spMk id="61" creationId="{02A4D829-B39F-3AA9-C769-B0903B275457}"/>
          </ac:spMkLst>
        </pc:spChg>
        <pc:spChg chg="del">
          <ac:chgData name="Boon, M.F.A.M. (Margreet)" userId="aa4dd1ef-f60f-4842-bc2e-cafc0aece33c" providerId="ADAL" clId="{43F8D730-04EC-4CD2-AB22-2C186CE43320}" dt="2024-03-11T13:20:54.575" v="19" actId="478"/>
          <ac:spMkLst>
            <pc:docMk/>
            <pc:sldMk cId="3870902749" sldId="3179"/>
            <ac:spMk id="62" creationId="{52326E06-8FAD-FFFC-50A3-116536EBF50D}"/>
          </ac:spMkLst>
        </pc:spChg>
        <pc:spChg chg="del">
          <ac:chgData name="Boon, M.F.A.M. (Margreet)" userId="aa4dd1ef-f60f-4842-bc2e-cafc0aece33c" providerId="ADAL" clId="{43F8D730-04EC-4CD2-AB22-2C186CE43320}" dt="2024-03-11T13:20:54.575" v="19" actId="478"/>
          <ac:spMkLst>
            <pc:docMk/>
            <pc:sldMk cId="3870902749" sldId="3179"/>
            <ac:spMk id="1185" creationId="{C3407907-E784-3A62-06CF-8D8469A6B6EC}"/>
          </ac:spMkLst>
        </pc:spChg>
        <pc:spChg chg="del">
          <ac:chgData name="Boon, M.F.A.M. (Margreet)" userId="aa4dd1ef-f60f-4842-bc2e-cafc0aece33c" providerId="ADAL" clId="{43F8D730-04EC-4CD2-AB22-2C186CE43320}" dt="2024-03-11T13:20:54.575" v="19" actId="478"/>
          <ac:spMkLst>
            <pc:docMk/>
            <pc:sldMk cId="3870902749" sldId="3179"/>
            <ac:spMk id="1186" creationId="{C529135F-0383-62FD-21DB-D5B2C4DD8164}"/>
          </ac:spMkLst>
        </pc:spChg>
        <pc:spChg chg="del">
          <ac:chgData name="Boon, M.F.A.M. (Margreet)" userId="aa4dd1ef-f60f-4842-bc2e-cafc0aece33c" providerId="ADAL" clId="{43F8D730-04EC-4CD2-AB22-2C186CE43320}" dt="2024-03-11T13:20:54.575" v="19" actId="478"/>
          <ac:spMkLst>
            <pc:docMk/>
            <pc:sldMk cId="3870902749" sldId="3179"/>
            <ac:spMk id="1187" creationId="{F54E768B-C88E-3806-4B28-EED2690E4C80}"/>
          </ac:spMkLst>
        </pc:spChg>
        <pc:spChg chg="del">
          <ac:chgData name="Boon, M.F.A.M. (Margreet)" userId="aa4dd1ef-f60f-4842-bc2e-cafc0aece33c" providerId="ADAL" clId="{43F8D730-04EC-4CD2-AB22-2C186CE43320}" dt="2024-03-11T13:20:54.575" v="19" actId="478"/>
          <ac:spMkLst>
            <pc:docMk/>
            <pc:sldMk cId="3870902749" sldId="3179"/>
            <ac:spMk id="1188" creationId="{0A70B680-BC2D-E638-AA23-73ABBE6B30CD}"/>
          </ac:spMkLst>
        </pc:spChg>
        <pc:spChg chg="del">
          <ac:chgData name="Boon, M.F.A.M. (Margreet)" userId="aa4dd1ef-f60f-4842-bc2e-cafc0aece33c" providerId="ADAL" clId="{43F8D730-04EC-4CD2-AB22-2C186CE43320}" dt="2024-03-11T13:20:54.575" v="19" actId="478"/>
          <ac:spMkLst>
            <pc:docMk/>
            <pc:sldMk cId="3870902749" sldId="3179"/>
            <ac:spMk id="1189" creationId="{4B623A1C-555F-412E-277B-29DA90D17E7F}"/>
          </ac:spMkLst>
        </pc:spChg>
        <pc:spChg chg="del">
          <ac:chgData name="Boon, M.F.A.M. (Margreet)" userId="aa4dd1ef-f60f-4842-bc2e-cafc0aece33c" providerId="ADAL" clId="{43F8D730-04EC-4CD2-AB22-2C186CE43320}" dt="2024-03-11T13:20:54.575" v="19" actId="478"/>
          <ac:spMkLst>
            <pc:docMk/>
            <pc:sldMk cId="3870902749" sldId="3179"/>
            <ac:spMk id="1190" creationId="{C01CC85F-6950-6A46-E72E-A7B768E61C31}"/>
          </ac:spMkLst>
        </pc:spChg>
        <pc:spChg chg="del">
          <ac:chgData name="Boon, M.F.A.M. (Margreet)" userId="aa4dd1ef-f60f-4842-bc2e-cafc0aece33c" providerId="ADAL" clId="{43F8D730-04EC-4CD2-AB22-2C186CE43320}" dt="2024-03-11T13:20:54.575" v="19" actId="478"/>
          <ac:spMkLst>
            <pc:docMk/>
            <pc:sldMk cId="3870902749" sldId="3179"/>
            <ac:spMk id="1191" creationId="{343E018D-567C-07AE-D649-68C40605CD2D}"/>
          </ac:spMkLst>
        </pc:spChg>
        <pc:spChg chg="del">
          <ac:chgData name="Boon, M.F.A.M. (Margreet)" userId="aa4dd1ef-f60f-4842-bc2e-cafc0aece33c" providerId="ADAL" clId="{43F8D730-04EC-4CD2-AB22-2C186CE43320}" dt="2024-03-11T13:20:54.575" v="19" actId="478"/>
          <ac:spMkLst>
            <pc:docMk/>
            <pc:sldMk cId="3870902749" sldId="3179"/>
            <ac:spMk id="1192" creationId="{5834E096-839A-E057-3E97-9FF8CA7CA549}"/>
          </ac:spMkLst>
        </pc:spChg>
        <pc:spChg chg="del">
          <ac:chgData name="Boon, M.F.A.M. (Margreet)" userId="aa4dd1ef-f60f-4842-bc2e-cafc0aece33c" providerId="ADAL" clId="{43F8D730-04EC-4CD2-AB22-2C186CE43320}" dt="2024-03-11T13:20:54.575" v="19" actId="478"/>
          <ac:spMkLst>
            <pc:docMk/>
            <pc:sldMk cId="3870902749" sldId="3179"/>
            <ac:spMk id="1193" creationId="{987A1500-B1A9-000B-DDFE-876C49540BA3}"/>
          </ac:spMkLst>
        </pc:spChg>
        <pc:spChg chg="del">
          <ac:chgData name="Boon, M.F.A.M. (Margreet)" userId="aa4dd1ef-f60f-4842-bc2e-cafc0aece33c" providerId="ADAL" clId="{43F8D730-04EC-4CD2-AB22-2C186CE43320}" dt="2024-03-11T13:20:54.575" v="19" actId="478"/>
          <ac:spMkLst>
            <pc:docMk/>
            <pc:sldMk cId="3870902749" sldId="3179"/>
            <ac:spMk id="1194" creationId="{F0A76A44-DC54-EBBF-4AC7-ED903EC5FFF7}"/>
          </ac:spMkLst>
        </pc:spChg>
        <pc:spChg chg="del">
          <ac:chgData name="Boon, M.F.A.M. (Margreet)" userId="aa4dd1ef-f60f-4842-bc2e-cafc0aece33c" providerId="ADAL" clId="{43F8D730-04EC-4CD2-AB22-2C186CE43320}" dt="2024-03-11T13:20:54.575" v="19" actId="478"/>
          <ac:spMkLst>
            <pc:docMk/>
            <pc:sldMk cId="3870902749" sldId="3179"/>
            <ac:spMk id="1195" creationId="{164E30BC-7097-FC0F-1BA8-F6855355F9E9}"/>
          </ac:spMkLst>
        </pc:spChg>
        <pc:spChg chg="del">
          <ac:chgData name="Boon, M.F.A.M. (Margreet)" userId="aa4dd1ef-f60f-4842-bc2e-cafc0aece33c" providerId="ADAL" clId="{43F8D730-04EC-4CD2-AB22-2C186CE43320}" dt="2024-03-11T13:20:54.575" v="19" actId="478"/>
          <ac:spMkLst>
            <pc:docMk/>
            <pc:sldMk cId="3870902749" sldId="3179"/>
            <ac:spMk id="1196" creationId="{D4398BD6-083F-B07F-88C2-C7123757B988}"/>
          </ac:spMkLst>
        </pc:spChg>
        <pc:spChg chg="add del">
          <ac:chgData name="Boon, M.F.A.M. (Margreet)" userId="aa4dd1ef-f60f-4842-bc2e-cafc0aece33c" providerId="ADAL" clId="{43F8D730-04EC-4CD2-AB22-2C186CE43320}" dt="2024-03-11T13:20:54.575" v="19" actId="478"/>
          <ac:spMkLst>
            <pc:docMk/>
            <pc:sldMk cId="3870902749" sldId="3179"/>
            <ac:spMk id="1198" creationId="{63EE9147-A031-46A4-725B-1EF90BDF9BF9}"/>
          </ac:spMkLst>
        </pc:spChg>
        <pc:grpChg chg="del">
          <ac:chgData name="Boon, M.F.A.M. (Margreet)" userId="aa4dd1ef-f60f-4842-bc2e-cafc0aece33c" providerId="ADAL" clId="{43F8D730-04EC-4CD2-AB22-2C186CE43320}" dt="2024-03-11T13:20:54.575" v="19" actId="478"/>
          <ac:grpSpMkLst>
            <pc:docMk/>
            <pc:sldMk cId="3870902749" sldId="3179"/>
            <ac:grpSpMk id="1170" creationId="{A1735FD9-389C-59A6-7EDE-A8CA19DCB868}"/>
          </ac:grpSpMkLst>
        </pc:grpChg>
        <pc:grpChg chg="del">
          <ac:chgData name="Boon, M.F.A.M. (Margreet)" userId="aa4dd1ef-f60f-4842-bc2e-cafc0aece33c" providerId="ADAL" clId="{43F8D730-04EC-4CD2-AB22-2C186CE43320}" dt="2024-03-11T13:20:54.575" v="19" actId="478"/>
          <ac:grpSpMkLst>
            <pc:docMk/>
            <pc:sldMk cId="3870902749" sldId="3179"/>
            <ac:grpSpMk id="1171" creationId="{E41E6A6F-D86E-28D2-6429-3312ED412BF1}"/>
          </ac:grpSpMkLst>
        </pc:grpChg>
        <pc:grpChg chg="del">
          <ac:chgData name="Boon, M.F.A.M. (Margreet)" userId="aa4dd1ef-f60f-4842-bc2e-cafc0aece33c" providerId="ADAL" clId="{43F8D730-04EC-4CD2-AB22-2C186CE43320}" dt="2024-03-11T13:20:54.575" v="19" actId="478"/>
          <ac:grpSpMkLst>
            <pc:docMk/>
            <pc:sldMk cId="3870902749" sldId="3179"/>
            <ac:grpSpMk id="1178" creationId="{10447857-6D49-F631-21A5-4849584F714F}"/>
          </ac:grpSpMkLst>
        </pc:grpChg>
        <pc:picChg chg="add del mod">
          <ac:chgData name="Boon, M.F.A.M. (Margreet)" userId="aa4dd1ef-f60f-4842-bc2e-cafc0aece33c" providerId="ADAL" clId="{43F8D730-04EC-4CD2-AB22-2C186CE43320}" dt="2024-03-11T13:27:27.957" v="43" actId="478"/>
          <ac:picMkLst>
            <pc:docMk/>
            <pc:sldMk cId="3870902749" sldId="3179"/>
            <ac:picMk id="7" creationId="{F8CB1E22-B4D3-EEDD-7A85-16E7D6BA3C9B}"/>
          </ac:picMkLst>
        </pc:picChg>
        <pc:picChg chg="add mod">
          <ac:chgData name="Boon, M.F.A.M. (Margreet)" userId="aa4dd1ef-f60f-4842-bc2e-cafc0aece33c" providerId="ADAL" clId="{43F8D730-04EC-4CD2-AB22-2C186CE43320}" dt="2024-03-11T13:27:46.842" v="45" actId="1076"/>
          <ac:picMkLst>
            <pc:docMk/>
            <pc:sldMk cId="3870902749" sldId="3179"/>
            <ac:picMk id="12" creationId="{9CDFF5B0-03E8-09A6-B997-88CDC7559580}"/>
          </ac:picMkLst>
        </pc:picChg>
        <pc:cxnChg chg="del">
          <ac:chgData name="Boon, M.F.A.M. (Margreet)" userId="aa4dd1ef-f60f-4842-bc2e-cafc0aece33c" providerId="ADAL" clId="{43F8D730-04EC-4CD2-AB22-2C186CE43320}" dt="2024-03-11T13:20:54.575" v="19" actId="478"/>
          <ac:cxnSpMkLst>
            <pc:docMk/>
            <pc:sldMk cId="3870902749" sldId="3179"/>
            <ac:cxnSpMk id="4" creationId="{BB12DC8E-C34E-2A64-A1B3-6FE51474EDD4}"/>
          </ac:cxnSpMkLst>
        </pc:cxnChg>
        <pc:cxnChg chg="del">
          <ac:chgData name="Boon, M.F.A.M. (Margreet)" userId="aa4dd1ef-f60f-4842-bc2e-cafc0aece33c" providerId="ADAL" clId="{43F8D730-04EC-4CD2-AB22-2C186CE43320}" dt="2024-03-11T13:20:56.754" v="20" actId="478"/>
          <ac:cxnSpMkLst>
            <pc:docMk/>
            <pc:sldMk cId="3870902749" sldId="3179"/>
            <ac:cxnSpMk id="9" creationId="{5A9AB886-1A67-F0BA-54BB-4A9EF9DD43AE}"/>
          </ac:cxnSpMkLst>
        </pc:cxnChg>
        <pc:cxnChg chg="del">
          <ac:chgData name="Boon, M.F.A.M. (Margreet)" userId="aa4dd1ef-f60f-4842-bc2e-cafc0aece33c" providerId="ADAL" clId="{43F8D730-04EC-4CD2-AB22-2C186CE43320}" dt="2024-03-11T13:20:54.575" v="19" actId="478"/>
          <ac:cxnSpMkLst>
            <pc:docMk/>
            <pc:sldMk cId="3870902749" sldId="3179"/>
            <ac:cxnSpMk id="13" creationId="{2C7AAC7F-8FA1-93B8-761F-28EC22704EEB}"/>
          </ac:cxnSpMkLst>
        </pc:cxnChg>
        <pc:cxnChg chg="del">
          <ac:chgData name="Boon, M.F.A.M. (Margreet)" userId="aa4dd1ef-f60f-4842-bc2e-cafc0aece33c" providerId="ADAL" clId="{43F8D730-04EC-4CD2-AB22-2C186CE43320}" dt="2024-03-11T13:20:54.575" v="19" actId="478"/>
          <ac:cxnSpMkLst>
            <pc:docMk/>
            <pc:sldMk cId="3870902749" sldId="3179"/>
            <ac:cxnSpMk id="16" creationId="{9830A1B3-0C62-0B4C-EBA7-C607C1DC892E}"/>
          </ac:cxnSpMkLst>
        </pc:cxnChg>
        <pc:cxnChg chg="del">
          <ac:chgData name="Boon, M.F.A.M. (Margreet)" userId="aa4dd1ef-f60f-4842-bc2e-cafc0aece33c" providerId="ADAL" clId="{43F8D730-04EC-4CD2-AB22-2C186CE43320}" dt="2024-03-11T13:20:54.575" v="19" actId="478"/>
          <ac:cxnSpMkLst>
            <pc:docMk/>
            <pc:sldMk cId="3870902749" sldId="3179"/>
            <ac:cxnSpMk id="24" creationId="{B64D98B0-4654-EC80-22A7-0CBDF35E14AF}"/>
          </ac:cxnSpMkLst>
        </pc:cxnChg>
        <pc:cxnChg chg="del">
          <ac:chgData name="Boon, M.F.A.M. (Margreet)" userId="aa4dd1ef-f60f-4842-bc2e-cafc0aece33c" providerId="ADAL" clId="{43F8D730-04EC-4CD2-AB22-2C186CE43320}" dt="2024-03-11T13:20:54.575" v="19" actId="478"/>
          <ac:cxnSpMkLst>
            <pc:docMk/>
            <pc:sldMk cId="3870902749" sldId="3179"/>
            <ac:cxnSpMk id="27" creationId="{EA27420B-D53D-F6DC-6BB6-843E46D6A370}"/>
          </ac:cxnSpMkLst>
        </pc:cxnChg>
        <pc:cxnChg chg="del">
          <ac:chgData name="Boon, M.F.A.M. (Margreet)" userId="aa4dd1ef-f60f-4842-bc2e-cafc0aece33c" providerId="ADAL" clId="{43F8D730-04EC-4CD2-AB22-2C186CE43320}" dt="2024-03-11T13:20:54.575" v="19" actId="478"/>
          <ac:cxnSpMkLst>
            <pc:docMk/>
            <pc:sldMk cId="3870902749" sldId="3179"/>
            <ac:cxnSpMk id="29" creationId="{EF91B844-ADB6-94C9-23EE-1E2A33F5F437}"/>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1594CE"/>
              </a:solidFill>
              <a:ln w="19050">
                <a:solidFill>
                  <a:schemeClr val="lt1"/>
                </a:solidFill>
              </a:ln>
              <a:effectLst/>
            </c:spPr>
            <c:extLst>
              <c:ext xmlns:c16="http://schemas.microsoft.com/office/drawing/2014/chart" uri="{C3380CC4-5D6E-409C-BE32-E72D297353CC}">
                <c16:uniqueId val="{00000001-21F5-42CB-BD89-7681A5CFC7D3}"/>
              </c:ext>
            </c:extLst>
          </c:dPt>
          <c:dPt>
            <c:idx val="1"/>
            <c:bubble3D val="0"/>
            <c:spPr>
              <a:solidFill>
                <a:srgbClr val="352783"/>
              </a:solidFill>
              <a:ln w="19050">
                <a:solidFill>
                  <a:schemeClr val="lt1"/>
                </a:solidFill>
              </a:ln>
              <a:effectLst/>
            </c:spPr>
            <c:extLst>
              <c:ext xmlns:c16="http://schemas.microsoft.com/office/drawing/2014/chart" uri="{C3380CC4-5D6E-409C-BE32-E72D297353CC}">
                <c16:uniqueId val="{00000003-21F5-42CB-BD89-7681A5CFC7D3}"/>
              </c:ext>
            </c:extLst>
          </c:dPt>
          <c:dPt>
            <c:idx val="2"/>
            <c:bubble3D val="0"/>
            <c:spPr>
              <a:solidFill>
                <a:srgbClr val="FF57B3"/>
              </a:solidFill>
              <a:ln w="19050">
                <a:solidFill>
                  <a:schemeClr val="lt1"/>
                </a:solidFill>
              </a:ln>
              <a:effectLst/>
            </c:spPr>
            <c:extLst>
              <c:ext xmlns:c16="http://schemas.microsoft.com/office/drawing/2014/chart" uri="{C3380CC4-5D6E-409C-BE32-E72D297353CC}">
                <c16:uniqueId val="{00000005-21F5-42CB-BD89-7681A5CFC7D3}"/>
              </c:ext>
            </c:extLst>
          </c:dPt>
          <c:dPt>
            <c:idx val="3"/>
            <c:bubble3D val="0"/>
            <c:spPr>
              <a:solidFill>
                <a:srgbClr val="F8D507"/>
              </a:solidFill>
              <a:ln w="19050">
                <a:solidFill>
                  <a:schemeClr val="lt1"/>
                </a:solidFill>
              </a:ln>
              <a:effectLst/>
            </c:spPr>
            <c:extLst>
              <c:ext xmlns:c16="http://schemas.microsoft.com/office/drawing/2014/chart" uri="{C3380CC4-5D6E-409C-BE32-E72D297353CC}">
                <c16:uniqueId val="{00000007-21F5-42CB-BD89-7681A5CFC7D3}"/>
              </c:ext>
            </c:extLst>
          </c:dPt>
          <c:dPt>
            <c:idx val="4"/>
            <c:bubble3D val="0"/>
            <c:spPr>
              <a:solidFill>
                <a:srgbClr val="F5BC0A"/>
              </a:solidFill>
              <a:ln w="19050">
                <a:solidFill>
                  <a:schemeClr val="lt1"/>
                </a:solidFill>
              </a:ln>
              <a:effectLst/>
            </c:spPr>
            <c:extLst>
              <c:ext xmlns:c16="http://schemas.microsoft.com/office/drawing/2014/chart" uri="{C3380CC4-5D6E-409C-BE32-E72D297353CC}">
                <c16:uniqueId val="{00000009-21F5-42CB-BD89-7681A5CFC7D3}"/>
              </c:ext>
            </c:extLst>
          </c:dPt>
          <c:dPt>
            <c:idx val="5"/>
            <c:bubble3D val="0"/>
            <c:spPr>
              <a:solidFill>
                <a:srgbClr val="C50F43"/>
              </a:solidFill>
              <a:ln w="19050">
                <a:solidFill>
                  <a:schemeClr val="lt1"/>
                </a:solidFill>
              </a:ln>
              <a:effectLst/>
            </c:spPr>
            <c:extLst>
              <c:ext xmlns:c16="http://schemas.microsoft.com/office/drawing/2014/chart" uri="{C3380CC4-5D6E-409C-BE32-E72D297353CC}">
                <c16:uniqueId val="{0000000B-21F5-42CB-BD89-7681A5CFC7D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anrope" pitchFamily="2" charset="0"/>
                    <a:ea typeface="+mn-ea"/>
                    <a:cs typeface="+mn-cs"/>
                  </a:defRPr>
                </a:pPr>
                <a:endParaRPr lang="nl-NL"/>
              </a:p>
            </c:txPr>
            <c:showLegendKey val="0"/>
            <c:showVal val="1"/>
            <c:showCatName val="0"/>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UBD!$Q$6:$V$6</c:f>
              <c:strCache>
                <c:ptCount val="6"/>
                <c:pt idx="0">
                  <c:v>Algemeen bureauwerk (waarbij enige afleiding en kort intercollegiaal overleg bij de bureaus mogelijk is)</c:v>
                </c:pt>
                <c:pt idx="1">
                  <c:v>Gefocust bureauwerk (waarbij afleiding niét mogelijk is en hoge concentratie vereist is)</c:v>
                </c:pt>
                <c:pt idx="2">
                  <c:v>Videobellen (individueel deelnemen aan een videocall via bijv. Teams)</c:v>
                </c:pt>
                <c:pt idx="3">
                  <c:v>Kortstondig Samenwerken en Overleggen (&lt;2 uur - bijv. brainstormen of afstemmingsoverleg met één of meerdere collega's)</c:v>
                </c:pt>
                <c:pt idx="4">
                  <c:v>Langdurig samenwerken en overleggen (&gt; 2 uur - in samenwerkingsverband, zoals een team/project, waarbij een combinatie van bureauwerkzaamheden en overleg plaatsvindt)</c:v>
                </c:pt>
                <c:pt idx="5">
                  <c:v>Ontmoeten (collega’s ontmoeten en ontspannen)</c:v>
                </c:pt>
              </c:strCache>
            </c:strRef>
          </c:cat>
          <c:val>
            <c:numRef>
              <c:f>UBD!$Q$7:$V$7</c:f>
              <c:numCache>
                <c:formatCode>0%</c:formatCode>
                <c:ptCount val="6"/>
                <c:pt idx="0">
                  <c:v>0.28125</c:v>
                </c:pt>
                <c:pt idx="1">
                  <c:v>0.11458333333333333</c:v>
                </c:pt>
                <c:pt idx="2">
                  <c:v>0.1875</c:v>
                </c:pt>
                <c:pt idx="3">
                  <c:v>0.23958333333333334</c:v>
                </c:pt>
                <c:pt idx="4">
                  <c:v>0.11458333333333333</c:v>
                </c:pt>
                <c:pt idx="5">
                  <c:v>6.25E-2</c:v>
                </c:pt>
              </c:numCache>
            </c:numRef>
          </c:val>
          <c:extLst>
            <c:ext xmlns:c16="http://schemas.microsoft.com/office/drawing/2014/chart" uri="{C3380CC4-5D6E-409C-BE32-E72D297353CC}">
              <c16:uniqueId val="{0000000C-21F5-42CB-BD89-7681A5CFC7D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nl-NL"/>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1594CE"/>
              </a:solidFill>
              <a:ln w="19050">
                <a:solidFill>
                  <a:schemeClr val="lt1"/>
                </a:solidFill>
              </a:ln>
              <a:effectLst/>
            </c:spPr>
            <c:extLst>
              <c:ext xmlns:c16="http://schemas.microsoft.com/office/drawing/2014/chart" uri="{C3380CC4-5D6E-409C-BE32-E72D297353CC}">
                <c16:uniqueId val="{00000001-1AAB-4FCD-AAC2-3230CE4311C1}"/>
              </c:ext>
            </c:extLst>
          </c:dPt>
          <c:dPt>
            <c:idx val="1"/>
            <c:bubble3D val="0"/>
            <c:spPr>
              <a:solidFill>
                <a:srgbClr val="352783"/>
              </a:solidFill>
              <a:ln w="19050">
                <a:solidFill>
                  <a:schemeClr val="lt1"/>
                </a:solidFill>
              </a:ln>
              <a:effectLst/>
            </c:spPr>
            <c:extLst>
              <c:ext xmlns:c16="http://schemas.microsoft.com/office/drawing/2014/chart" uri="{C3380CC4-5D6E-409C-BE32-E72D297353CC}">
                <c16:uniqueId val="{00000003-1AAB-4FCD-AAC2-3230CE4311C1}"/>
              </c:ext>
            </c:extLst>
          </c:dPt>
          <c:dPt>
            <c:idx val="2"/>
            <c:bubble3D val="0"/>
            <c:spPr>
              <a:solidFill>
                <a:srgbClr val="FF57B3"/>
              </a:solidFill>
              <a:ln w="19050">
                <a:solidFill>
                  <a:schemeClr val="lt1"/>
                </a:solidFill>
              </a:ln>
              <a:effectLst/>
            </c:spPr>
            <c:extLst>
              <c:ext xmlns:c16="http://schemas.microsoft.com/office/drawing/2014/chart" uri="{C3380CC4-5D6E-409C-BE32-E72D297353CC}">
                <c16:uniqueId val="{00000005-1AAB-4FCD-AAC2-3230CE4311C1}"/>
              </c:ext>
            </c:extLst>
          </c:dPt>
          <c:dPt>
            <c:idx val="3"/>
            <c:bubble3D val="0"/>
            <c:spPr>
              <a:solidFill>
                <a:srgbClr val="F8D507"/>
              </a:solidFill>
              <a:ln w="19050">
                <a:solidFill>
                  <a:schemeClr val="lt1"/>
                </a:solidFill>
              </a:ln>
              <a:effectLst/>
            </c:spPr>
            <c:extLst>
              <c:ext xmlns:c16="http://schemas.microsoft.com/office/drawing/2014/chart" uri="{C3380CC4-5D6E-409C-BE32-E72D297353CC}">
                <c16:uniqueId val="{00000007-1AAB-4FCD-AAC2-3230CE4311C1}"/>
              </c:ext>
            </c:extLst>
          </c:dPt>
          <c:dPt>
            <c:idx val="4"/>
            <c:bubble3D val="0"/>
            <c:spPr>
              <a:solidFill>
                <a:srgbClr val="F5BC0A"/>
              </a:solidFill>
              <a:ln w="19050">
                <a:solidFill>
                  <a:schemeClr val="lt1"/>
                </a:solidFill>
              </a:ln>
              <a:effectLst/>
            </c:spPr>
            <c:extLst>
              <c:ext xmlns:c16="http://schemas.microsoft.com/office/drawing/2014/chart" uri="{C3380CC4-5D6E-409C-BE32-E72D297353CC}">
                <c16:uniqueId val="{00000009-1AAB-4FCD-AAC2-3230CE4311C1}"/>
              </c:ext>
            </c:extLst>
          </c:dPt>
          <c:dPt>
            <c:idx val="5"/>
            <c:bubble3D val="0"/>
            <c:spPr>
              <a:solidFill>
                <a:srgbClr val="C50F43"/>
              </a:solidFill>
              <a:ln w="19050">
                <a:solidFill>
                  <a:schemeClr val="lt1"/>
                </a:solidFill>
              </a:ln>
              <a:effectLst/>
            </c:spPr>
            <c:extLst>
              <c:ext xmlns:c16="http://schemas.microsoft.com/office/drawing/2014/chart" uri="{C3380CC4-5D6E-409C-BE32-E72D297353CC}">
                <c16:uniqueId val="{0000000B-1AAB-4FCD-AAC2-3230CE4311C1}"/>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anrope" pitchFamily="2" charset="0"/>
                    <a:ea typeface="+mn-ea"/>
                    <a:cs typeface="+mn-cs"/>
                  </a:defRPr>
                </a:pPr>
                <a:endParaRPr lang="nl-NL"/>
              </a:p>
            </c:txPr>
            <c:showLegendKey val="0"/>
            <c:showVal val="1"/>
            <c:showCatName val="0"/>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UBD!$Q$6:$V$6</c:f>
              <c:strCache>
                <c:ptCount val="6"/>
                <c:pt idx="0">
                  <c:v>Algemeen bureauwerk (waarbij enige afleiding en kort intercollegiaal overleg bij de bureaus mogelijk is)</c:v>
                </c:pt>
                <c:pt idx="1">
                  <c:v>Gefocust bureauwerk (waarbij afleiding niét mogelijk is en hoge concentratie vereist is)</c:v>
                </c:pt>
                <c:pt idx="2">
                  <c:v>Videobellen (individueel deelnemen aan een videocall via bijv. Teams)</c:v>
                </c:pt>
                <c:pt idx="3">
                  <c:v>Kortstondig Samenwerken en Overleggen (&lt;2 uur - bijv. brainstormen of afstemmingsoverleg met één of meerdere collega's)</c:v>
                </c:pt>
                <c:pt idx="4">
                  <c:v>Langdurig samenwerken en overleggen (&gt; 2 uur - in samenwerkingsverband, zoals een team/project, waarbij een combinatie van bureauwerkzaamheden en overleg plaatsvindt)</c:v>
                </c:pt>
                <c:pt idx="5">
                  <c:v>Ontmoeten (collega’s ontmoeten en ontspannen)</c:v>
                </c:pt>
              </c:strCache>
            </c:strRef>
          </c:cat>
          <c:val>
            <c:numRef>
              <c:f>UBD!$Q$7:$V$7</c:f>
              <c:numCache>
                <c:formatCode>0%</c:formatCode>
                <c:ptCount val="6"/>
                <c:pt idx="0">
                  <c:v>0.25</c:v>
                </c:pt>
                <c:pt idx="1">
                  <c:v>0.15</c:v>
                </c:pt>
                <c:pt idx="2">
                  <c:v>0.1</c:v>
                </c:pt>
                <c:pt idx="3">
                  <c:v>0.25</c:v>
                </c:pt>
                <c:pt idx="4">
                  <c:v>0.2</c:v>
                </c:pt>
                <c:pt idx="5">
                  <c:v>0.05</c:v>
                </c:pt>
              </c:numCache>
            </c:numRef>
          </c:val>
          <c:extLst>
            <c:ext xmlns:c16="http://schemas.microsoft.com/office/drawing/2014/chart" uri="{C3380CC4-5D6E-409C-BE32-E72D297353CC}">
              <c16:uniqueId val="{0000000C-1AAB-4FCD-AAC2-3230CE4311C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nl-NL"/>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8:58.168"/>
    </inkml:context>
    <inkml:brush xml:id="br0">
      <inkml:brushProperty name="width" value="0.05" units="cm"/>
      <inkml:brushProperty name="height" value="0.05" units="cm"/>
    </inkml:brush>
  </inkml:definitions>
  <inkml:trace contextRef="#ctx0" brushRef="#br0">160 1 24575,'0'0'0,"0"0"0,0 0 0,0 0 0,0 0 0,0 0 0,1 2 0,9 34 0,-1 1 0,-2 1 0,4 54 0,3 20 0,-2-38 0,4 0 0,3-1 0,55 136 0,-67-192 0,-1 0 0,0 1 0,-2 0 0,0 0 0,3 37 0,-6 95 0,-2-77 0,-7 250 0,4-175 0,39 541 0,-6-316 0,-25-1 0,-37-19 0,22-226 0,8 193 0,1-241 0,-4 0 0,-19 98 0,0-6 0,-2 3 0,14-107 0,3 0 0,-1 94 0,20-1 0,-3-83 0,-4 78 0,-9-28 0,-6 134 0,0-17 0,1 139 0,18 16 0,-5-48 0,4-108 0,-3-4 0,-1 100 0,-2 91 0,2-157 0,1-46 0,-1 96 0,-6-60 0,-6 127 0,13-27 0,4-101 0,-7-78 0,-8 208 0,-1-94 0,3-45 0,9 115 0,0-297 0,-2 0 0,-4 1 0,-17 93 0,-17 127 0,11-77 0,2-44 0,-38 362 0,47-289 0,-4 144 0,19-377 0,1-1 0,0 0 0,0-1 0,1 1 0,0 0 0,4 13 0,-5-23 0,0 1 0,0-1 0,1 0 0,-1 1 0,0-1 0,0 0 0,1 1 0,-1-1 0,0 0 0,1 0 0,-1 1 0,1-1 0,-1 0 0,0 0 0,1 0 0,-1 1 0,1-1 0,-1 0 0,0 0 0,1 0 0,-1 0 0,1 0 0,-1 0 0,0 0 0,1 0 0,-1 0 0,1 0 0,-1 0 0,1 0 0,-1 0 0,0 0 0,1-1 0,-1 1 0,1 0 0,-1 0 0,0 0 0,1-1 0,0 1 0,20-12 0,-14 7 0,19-9-1365,-14 6-5461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09.171"/>
    </inkml:context>
    <inkml:brush xml:id="br0">
      <inkml:brushProperty name="width" value="0.05" units="cm"/>
      <inkml:brushProperty name="height" value="0.05" units="cm"/>
    </inkml:brush>
  </inkml:definitions>
  <inkml:trace contextRef="#ctx0" brushRef="#br0">1 0 24575,'1'20'0,"4"29"0,1 0 0,3 426 0,-9-254 0,-2 1152 0,1-1299 0,1 94 0,1-165 342,-1-5-2049</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09.948"/>
    </inkml:context>
    <inkml:brush xml:id="br0">
      <inkml:brushProperty name="width" value="0.05" units="cm"/>
      <inkml:brushProperty name="height" value="0.05" units="cm"/>
    </inkml:brush>
  </inkml:definitions>
  <inkml:trace contextRef="#ctx0" brushRef="#br0">4224 152 24575,'0'0'0,"0"0"0,0 0 0,0 0 0,0 0 0,-2-2 0,-6-4 0,0 1 0,0-1 0,0 1 0,-1 1 0,0-1 0,-17-5 0,-59-11 0,64 16 0,-113-19 0,-1 5 0,-220-2 0,-278 40 0,396-7 0,-832 2 0,689-27 0,-366-8 0,626 21 0,-63-2 0,182 2 2,-1 0-62,0 0 1,1 0 0,-1 0-1,0 0 1,0 0-1,0 0 1,0 0-1,0-1 1,0 1 0,1-1-1,-1 1 1,0-1-1,0 0 1,1 0-1,-1 0 1,0 0 0,1 0-1,-1 0 1,1 0-1,-1 0 1,1-1-1,-2-1 1,-2-8-6767</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11.978"/>
    </inkml:context>
    <inkml:brush xml:id="br0">
      <inkml:brushProperty name="width" value="0.05" units="cm"/>
      <inkml:brushProperty name="height" value="0.05" units="cm"/>
    </inkml:brush>
  </inkml:definitions>
  <inkml:trace contextRef="#ctx0" brushRef="#br0">47 0 24575,'-11'162'0,"-2"713"0,12-368 0,-10 311 0,1-690 0,33-177 0,-22 47 0,1 0 0,-1 1 0,1-1 0,0 1 0,-1-1 0,1 1 0,0 0 0,0 0 0,0 0 0,0 0 0,0 0 0,0 0 0,0 0 0,0 1 0,4-2 0,38-2 0,-26 3 0,801-111 0,-756 100 0,1341-281 0,-1160 231 0,219-50 0,-283 73-1365,-160 33-5461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12.802"/>
    </inkml:context>
    <inkml:brush xml:id="br0">
      <inkml:brushProperty name="width" value="0.05" units="cm"/>
      <inkml:brushProperty name="height" value="0.05" units="cm"/>
    </inkml:brush>
  </inkml:definitions>
  <inkml:trace contextRef="#ctx0" brushRef="#br0">164 1 24575,'0'0'0,"0"0"0,0 0 0,-19 264 0,8-161 0,4-24 0,-76 861 0,42 5 0,40-907 0,0 22 0,2 1 0,15 103 0,-15-161 29,-1 0-1,1 0 1,0 0-1,0-1 0,0 1 1,0 0-1,0 0 1,1-1-1,-1 1 1,1-1-1,2 3 1,-4-4-43,0-1 0,1 0 1,-1 1-1,1-1 0,-1 0 1,0 0-1,1 1 0,-1-1 1,1 0-1,-1 0 0,1 0 1,-1 0-1,1 0 0,-1 1 1,1-1-1,-1 0 0,0 0 1,1 0-1,-1 0 0,1 0 1,-1-1-1,1 1 1,-1 0-1,2 0 0,-1-1-100,0 0 1,0 1-1,0-1 0,0 0 0,1 0 1,-1 0-1,0 0 0,0 0 0,-1 0 1,1-1-1,1-1 0,8-14-6712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13.361"/>
    </inkml:context>
    <inkml:brush xml:id="br0">
      <inkml:brushProperty name="width" value="0.05" units="cm"/>
      <inkml:brushProperty name="height" value="0.05" units="cm"/>
    </inkml:brush>
  </inkml:definitions>
  <inkml:trace contextRef="#ctx0" brushRef="#br0">253 0 24575,'-12'12'0,"2"3"0,0 0 0,2 0 0,-1 0 0,2 1 0,1 0 0,0 1 0,-4 17 0,4-14 0,-38 123 0,7 1 0,6 3 0,7 0 0,-8 194 0,38 112 210,27 0-105,9 210-1785,-42-627-5146</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13.994"/>
    </inkml:context>
    <inkml:brush xml:id="br0">
      <inkml:brushProperty name="width" value="0.05" units="cm"/>
      <inkml:brushProperty name="height" value="0.05" units="cm"/>
    </inkml:brush>
  </inkml:definitions>
  <inkml:trace contextRef="#ctx0" brushRef="#br0">236 1 24575,'0'0'0,"1"3"0,15 46 0,-2 0 0,13 84 0,-2 108 0,-20-102 0,-6 1 0,-20 145 0,-61 273 0,81-549 0,-202 917-981,191-877 597,9-34-6442</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14.617"/>
    </inkml:context>
    <inkml:brush xml:id="br0">
      <inkml:brushProperty name="width" value="0.05" units="cm"/>
      <inkml:brushProperty name="height" value="0.05" units="cm"/>
    </inkml:brush>
  </inkml:definitions>
  <inkml:trace contextRef="#ctx0" brushRef="#br0">58 0 24575,'16'412'0,"-1"355"0,-88 74 0,68-813 0,2-9 0,0 0 0,0-1 0,2 1 0,0 0 0,2 0 0,4 33 0,-1-42-1365</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15.222"/>
    </inkml:context>
    <inkml:brush xml:id="br0">
      <inkml:brushProperty name="width" value="0.05" units="cm"/>
      <inkml:brushProperty name="height" value="0.05" units="cm"/>
    </inkml:brush>
  </inkml:definitions>
  <inkml:trace contextRef="#ctx0" brushRef="#br0">180 0 24575,'-2'23'0,"-55"906"0,57-864 0,-13 397 0,5-341 0,-44 209 0,51-325 4,-6 27-460,-2 0-1,-15 39 1,18-58-6370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16.075"/>
    </inkml:context>
    <inkml:brush xml:id="br0">
      <inkml:brushProperty name="width" value="0.05" units="cm"/>
      <inkml:brushProperty name="height" value="0.05" units="cm"/>
    </inkml:brush>
  </inkml:definitions>
  <inkml:trace contextRef="#ctx0" brushRef="#br0">10 1 24575,'-1'3'0,"0"0"0,0 0 0,1 0 0,0 1 0,-1-1 0,1 0 0,0 1 0,1 3 0,-1 10 0,-4 296 0,22 1 0,-10-197 0,8 703 0,-18-750 0,2-24 0,-2 0 0,-2 0 0,-16 72 0,11-94-1365,2-9-5461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16.733"/>
    </inkml:context>
    <inkml:brush xml:id="br0">
      <inkml:brushProperty name="width" value="0.05" units="cm"/>
      <inkml:brushProperty name="height" value="0.05" units="cm"/>
    </inkml:brush>
  </inkml:definitions>
  <inkml:trace contextRef="#ctx0" brushRef="#br0">169 0 24575,'-4'19'0,"-24"231"0,14-93 0,5-82 0,-74 722 0,52 5 0,36-739-1365,-3-75-5461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8:58.802"/>
    </inkml:context>
    <inkml:brush xml:id="br0">
      <inkml:brushProperty name="width" value="0.05" units="cm"/>
      <inkml:brushProperty name="height" value="0.05" units="cm"/>
    </inkml:brush>
  </inkml:definitions>
  <inkml:trace contextRef="#ctx0" brushRef="#br0">1 0 24575,'0'0'0,"0"0"0,0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17.305"/>
    </inkml:context>
    <inkml:brush xml:id="br0">
      <inkml:brushProperty name="width" value="0.05" units="cm"/>
      <inkml:brushProperty name="height" value="0.05" units="cm"/>
    </inkml:brush>
  </inkml:definitions>
  <inkml:trace contextRef="#ctx0" brushRef="#br0">87 0 24575,'-2'16'0,"-20"250"0,12-103 0,-3-13 0,-26 392 0,47 2 0,-7-535 0,4 69 0,4-1 0,31 123 0,-38-194-105,-1 0 0,1-1 0,0 1 0,1-1 0,-1 1 0,1-1 0,1 0 0,-1 1 0,0-2 0,1 1 0,0 0 0,6 5 0,15 5-6721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17.946"/>
    </inkml:context>
    <inkml:brush xml:id="br0">
      <inkml:brushProperty name="width" value="0.05" units="cm"/>
      <inkml:brushProperty name="height" value="0.05" units="cm"/>
    </inkml:brush>
  </inkml:definitions>
  <inkml:trace contextRef="#ctx0" brushRef="#br0">5 1 24575,'-2'18'0,"0"61"0,8 93 0,21 82 0,-7-69 0,16 887 0,-37-1038 122,-1-18-369,2 0-1,0 0 0,0 0 0,2 0 0,6 31 0,2-21-6578</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19.587"/>
    </inkml:context>
    <inkml:brush xml:id="br0">
      <inkml:brushProperty name="width" value="0.05" units="cm"/>
      <inkml:brushProperty name="height" value="0.05" units="cm"/>
    </inkml:brush>
  </inkml:definitions>
  <inkml:trace contextRef="#ctx0" brushRef="#br0">1 0 24575,'25'419'0,"18"497"0,-45-794 0,9 275 0,-3-372-1365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0.358"/>
    </inkml:context>
    <inkml:brush xml:id="br0">
      <inkml:brushProperty name="width" value="0.05" units="cm"/>
      <inkml:brushProperty name="height" value="0.05" units="cm"/>
    </inkml:brush>
  </inkml:definitions>
  <inkml:trace contextRef="#ctx0" brushRef="#br0">84 0 24575,'0'4'0,"-1"-1"0,0 1 0,1-1 0,-1 1 0,-1-1 0,1 0 0,-2 4 0,-4 11 0,-3 21 0,1 1 0,-3 50 0,2 81 0,8-102 0,-14 585 0,8-187 0,8-465 329,1-8-1234,-1 4 116,2-13-6037</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2.474"/>
    </inkml:context>
    <inkml:brush xml:id="br0">
      <inkml:brushProperty name="width" value="0.05" units="cm"/>
      <inkml:brushProperty name="height" value="0.05" units="cm"/>
    </inkml:brush>
  </inkml:definitions>
  <inkml:trace contextRef="#ctx0" brushRef="#br0">0 1 24575,'13'16'0,"-2"-4"0,2 0 0,0-1 0,0-1 0,1 0 0,0-1 0,19 9 0,100 41 0,-118-53 0,241 91 0,77 31 0,-238-86 0,124 75 0,-162-79 0,70 62 0,-84-63 0,2-1 0,81 47 0,-2-22 0,-78-41 0,-1 2 0,-1 2 0,51 38 0,-4 6 0,2-4 0,120 61 0,-207-122 0,208 103 0,-164-85 0,1-2 0,72 18 0,-54-21 0,66 25 0,-108-31 0,-1 2 0,0 0 0,-1 2 0,0 1 0,31 25 0,-44-31 0,55 46 0,136 84 0,-33-54 0,33 18 0,-179-89 0,0-1 0,1-2 0,1 0 0,0-2 0,42 10 0,-31-11 0,0 2 0,-1 1 0,68 32 0,-90-35 0,0 0 0,-1 0 0,0 1 0,-1 1 0,0 0 0,0 1 0,-1 0 0,0 0 0,-1 1 0,-1 1 0,0 0 0,10 19 0,-5-5 0,50 92 0,-51-99 0,0-1 0,1-1 0,32 32 0,-29-35 0,1 0 0,0-1 0,1-1 0,33 17 0,-8-10 0,53 17 0,-77-29 0,1 1 0,-1 1 0,-1 0 0,0 2 0,0 0 0,-1 1 0,-1 1 0,0 1 0,25 28 0,-26-28 0,1 0 0,1-1 0,0-1 0,26 14 0,-33-20 0,1 2 342,-13-7-684,-7-4-1023,-5-4-5461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4.110"/>
    </inkml:context>
    <inkml:brush xml:id="br0">
      <inkml:brushProperty name="width" value="0.05" units="cm"/>
      <inkml:brushProperty name="height" value="0.05" units="cm"/>
    </inkml:brush>
  </inkml:definitions>
  <inkml:trace contextRef="#ctx0" brushRef="#br0">31 0 24575,'1'21'0,"-10"289"0,-3 147 0,1-75 0,27 771 0,-10-1026 0,33 401 0,-24-415 0,56 422 0,-34-253 0,23 142 0,-16-143 0,-12 3 0,-7 403 0,5 785 0,-22-958 0,7 83 0,2-355 0,17 153 0,-30-357 0,5 28 0,-9-65-29,0-1 0,0 0 0,0 1 0,0-1 0,0 1 0,1-1 0,-1 0 0,0 1 0,0-1 0,0 0 0,0 1 0,1-1 0,-1 0 0,0 1 0,0-1-1,0 0 1,1 0 0,-1 1 0,0-1 0,1 0 0,-1 0 0,0 1 0,1-1 0,-1 0 0,0 0 0,1 0 0,-1 0 0,0 1 0,1-1 0,-1 0 0,0 0 0,1 0 0,-1 0 0,1 0 0,-1 0 0,0 0-1,1 0 1,-1 0 0,0 0 0,1 0 0,-1 0 0,1-1 0,-1 1 0,0 0 0,1 0 0,-1 0 0,9-3-6797</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5.704"/>
    </inkml:context>
    <inkml:brush xml:id="br0">
      <inkml:brushProperty name="width" value="0.05" units="cm"/>
      <inkml:brushProperty name="height" value="0.05" units="cm"/>
    </inkml:brush>
  </inkml:definitions>
  <inkml:trace contextRef="#ctx0" brushRef="#br0">0 1 24575,'0'0'0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6.385"/>
    </inkml:context>
    <inkml:brush xml:id="br0">
      <inkml:brushProperty name="width" value="0.05" units="cm"/>
      <inkml:brushProperty name="height" value="0.05" units="cm"/>
    </inkml:brush>
  </inkml:definitions>
  <inkml:trace contextRef="#ctx0" brushRef="#br0">4 1 24575,'0'16'0,"-1"77"0,-2-17 0,5 0 0,14 102 0,-15-173 0,0-1 0,0 1 0,0 0 0,1-1 0,2 6 0,-4-9 0,0-1 0,1 1 0,-1-1 0,0 1 0,1-1 0,-1 1 0,0-1 0,1 1 0,-1-1 0,1 1 0,-1-1 0,1 0 0,-1 1 0,1-1 0,0 0 0,-1 1 0,1-1 0,-1 0 0,1 0 0,0 0 0,-1 1 0,1-1 0,-1 0 0,1 0 0,0 0 0,-1 0 0,1 0 0,0 0 0,-1 0 0,1 0 0,-1-1 0,1 1 0,0 0 0,-1 0 0,1 0 0,-1-1 0,1 1 0,0 0 0,-1-1 0,1 1 0,-1 0 0,1-1 0,-1 1 0,1-1 0,-1 1 0,0-1 0,1 1 0,-1-1 0,1 0 0,19-23-1365,0-6-5461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6.774"/>
    </inkml:context>
    <inkml:brush xml:id="br0">
      <inkml:brushProperty name="width" value="0.05" units="cm"/>
      <inkml:brushProperty name="height" value="0.05" units="cm"/>
    </inkml:brush>
  </inkml:definitions>
  <inkml:trace contextRef="#ctx0" brushRef="#br0">39 1 24575,'-7'16'0,"0"3"0,1 0 0,1 1 0,0 0 0,2 0 0,0 1 0,2-1 0,0 0 0,1 1 0,1-1 0,1 1 0,0-1 0,9 30 0,-8-38 0,1 0 0,1 0 0,-1-1 0,2 0 0,0 0 0,0 0 0,1-1 0,0 0 0,0 0 0,2-1 0,-1 0 0,1 0 0,0-1 0,1 0 0,0 0 0,0-1 0,0-1 0,1 0 0,0 0 0,0-1 0,22 7 0,-13-8-80,0 0 0,0-1-1,0-1 1,0-1 0,0 0-1,1-2 1,-1 0 0,0-2-1,0 0 1,0-1 0,-1-1 0,1-1-1,-1 0 1,0-2 0,-1 0-1,33-20 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7.163"/>
    </inkml:context>
    <inkml:brush xml:id="br0">
      <inkml:brushProperty name="width" value="0.05" units="cm"/>
      <inkml:brushProperty name="height" value="0.05" units="cm"/>
    </inkml:brush>
  </inkml:definitions>
  <inkml:trace contextRef="#ctx0" brushRef="#br0">1 8 24575,'2'0'0,"1"0"0,-1 0 0,1 0 0,-1 0 0,1 1 0,-1-1 0,1 1 0,-1-1 0,0 1 0,1 0 0,-1 0 0,4 2 0,25 16 0,-3 8 0,-23-22 0,-1 0 0,1-1 0,-1 1 0,1-1 0,6 4 0,-10-8 0,1 0 0,-1 1 0,0-1 0,0 0 0,0 0 0,1 0 0,-1 0 0,0 0 0,1 0 0,-1 0 0,0 0 0,0-1 0,0 1 0,1 0 0,-1-1 0,0 1 0,0-1 0,0 1 0,2-2 0,26-17 0,-14 9 0,10-2 0,46-16 0,-18 8 0,-55 21-50,0 0-1,0 0 1,0 0-1,0 1 0,0-1 1,0 0-1,0 1 1,0-1-1,1 1 1,-1 0-1,0 0 0,1 0 1,0-1-1,-1 1 1,1 0-1,0 1 1,0-1-1,0 0 0,0 0 1,1 0-1,-1 1 1,0-1-1,1 0 1,0 1-1,-1-1 1,1 4-1,1 17-6775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8:59.959"/>
    </inkml:context>
    <inkml:brush xml:id="br0">
      <inkml:brushProperty name="width" value="0.05" units="cm"/>
      <inkml:brushProperty name="height" value="0.05" units="cm"/>
    </inkml:brush>
  </inkml:definitions>
  <inkml:trace contextRef="#ctx0" brushRef="#br0">924 205 24575,'0'0'0,"3"-1"0,11-6 0,0 1 0,1 0 0,0 1 0,24-5 0,66-5 0,-77 12 0,549-30 0,-527 31 0,130 3 0,-79 1 0,138-15 0,149-31 0,-91 12 0,355 1 0,-636 32 0,-25 0 0,-30 2 0,-122 5 0,-453 40 0,220-9 0,44-8 0,148-10 0,-307 62 0,197-25 0,-51-8 0,6 0 0,191-16 0,143-28 0,0 2 0,1 0 0,-1 2 0,-39 23 0,59-31 43,0 0 0,1 0-1,-1 0 1,1 0 0,-1 0-1,1 0 1,-3 5 0,4-6-121,0 0 0,1 1 1,-1-1-1,1 0 1,-1 0-1,1 1 1,0-1-1,0 0 0,-1 0 1,1 1-1,0-1 1,0 0-1,0 1 1,1-1-1,-1 0 0,0 1 1,0-1-1,1 0 1,-1 0-1,0 1 1,2 0-1,4 11-6748</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7.613"/>
    </inkml:context>
    <inkml:brush xml:id="br0">
      <inkml:brushProperty name="width" value="0.05" units="cm"/>
      <inkml:brushProperty name="height" value="0.05" units="cm"/>
    </inkml:brush>
  </inkml:definitions>
  <inkml:trace contextRef="#ctx0" brushRef="#br0">0 50 24575,'1'3'0,"0"0"0,0 0 0,0 0 0,0-1 0,0 1 0,1-1 0,0 1 0,3 4 0,0 0 0,0 2 0,0-1 0,1 0 0,0 0 0,0 0 0,1-1 0,7 7 0,-13-13 0,1 0 0,-1 0 0,0 0 0,1 0 0,-1 0 0,0 0 0,1-1 0,-1 1 0,1 0 0,0-1 0,-1 1 0,1-1 0,-1 1 0,1-1 0,0 0 0,-1 0 0,1 0 0,0 0 0,-1 0 0,1 0 0,0 0 0,-1-1 0,1 1 0,-1 0 0,1-1 0,0 0 0,-1 1 0,1-1 0,-1 0 0,0 0 0,1 1 0,-1-1 0,1 0 0,-1-1 0,0 1 0,0 0 0,0 0 0,0 0 0,0-1 0,0 1 0,0-1 0,0 1 0,1-3 0,2-4 0,0-1 0,0 1 0,0-1 0,-1 1 0,2-14 0,-4 19 0,0 0 0,0-1 0,-1 1 0,0 0 0,1-1 0,-1 1 0,0 0 0,-1-1 0,1 1 0,0 0 0,-1 0 0,0-1 0,0 1 0,0 0 0,0 0 0,0 0 0,-4-6 0,4 8 0,1 1 0,-1-1 0,1 1 0,-1-1 0,0 1 0,1-1 0,-1 1 0,0 0 0,0-1 0,1 1 0,-1 0 0,0-1 0,0 1 0,1 0 0,-1 0 0,0 0 0,0 0 0,0 0 0,0 0 0,1 0 0,-1 0 0,0 0 0,0 0 0,0 0 0,1 0 0,-1 1 0,0-1 0,0 0 0,1 1 0,-1-1 0,0 0 0,0 1 0,1-1 0,-1 1 0,1-1 0,-1 1 0,0-1 0,1 1 0,-1 0 0,1-1 0,-1 1 0,0 0 0,-1 2 0,0 0 0,-1 1 0,1-1 0,0 0 0,1 0 0,-1 1 0,0-1 0,0 5 0,1-4-36,0 1 0,0-1 0,0 1 1,1-1-1,-1 1 0,1 0 0,1-1 0,-1 1 0,1-1 0,-1 1 0,1-1 0,0 1 0,1-1 0,-1 1 0,1-1 0,0 0 0,0 0 1,0 0-1,1 0 0,-1 0 0,1 0 0,0-1 0,0 1 0,0-1 0,1 0 0,-1 0 0,1 0 0,0 0 0,0-1 0,0 0 0,0 1 1,0-1-1,0-1 0,0 1 0,1-1 0,-1 1 0,8 0 0,16 0-6790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7.997"/>
    </inkml:context>
    <inkml:brush xml:id="br0">
      <inkml:brushProperty name="width" value="0.05" units="cm"/>
      <inkml:brushProperty name="height" value="0.05" units="cm"/>
    </inkml:brush>
  </inkml:definitions>
  <inkml:trace contextRef="#ctx0" brushRef="#br0">1 0 24575,'0'0'0,"0"0"0,0 0 0,0 0 0,0 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8.368"/>
    </inkml:context>
    <inkml:brush xml:id="br0">
      <inkml:brushProperty name="width" value="0.05" units="cm"/>
      <inkml:brushProperty name="height" value="0.05" units="cm"/>
    </inkml:brush>
  </inkml:definitions>
  <inkml:trace contextRef="#ctx0" brushRef="#br0">1 145 24575,'0'0'0,"0"0"0,0 0 0,16 1 0,9 1 0,4-3 0,-1-7 0,-4-10 0,-5-7 0,-7-6 0,-5-4 0,-4 5-8191</inkml:trace>
  <inkml:trace contextRef="#ctx0" brushRef="#br0" timeOffset="1">220 404 24575,'0'0'0,"0"0"0,0 0 0,10-2 0,3 0-8191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8.786"/>
    </inkml:context>
    <inkml:brush xml:id="br0">
      <inkml:brushProperty name="width" value="0.05" units="cm"/>
      <inkml:brushProperty name="height" value="0.05" units="cm"/>
    </inkml:brush>
  </inkml:definitions>
  <inkml:trace contextRef="#ctx0" brushRef="#br0">0 0 24575,'0'0'0,"4"13"0,6 14 0,6 14 0,7 9 0,4 3 0,4-1 0,2-5 0,-4-10 0,-6-12 0,-8-9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9.172"/>
    </inkml:context>
    <inkml:brush xml:id="br0">
      <inkml:brushProperty name="width" value="0.05" units="cm"/>
      <inkml:brushProperty name="height" value="0.05" units="cm"/>
    </inkml:brush>
  </inkml:definitions>
  <inkml:trace contextRef="#ctx0" brushRef="#br0">63 0 24575,'0'0'0,"-2"2"0,-9 24 0,1 0 0,1 0 0,1 0 0,1 1 0,2 1 0,1-1 0,0 0 0,2 1 0,2 0 0,3 38 0,-2-54 0,1 0 0,1 1 0,0-1 0,0 0 0,11 22 0,-12-30 0,-1-1 0,1 1 0,0-1 0,0 1 0,1-1 0,-1 0 0,1 0 0,-1 0 0,1 0 0,0 0 0,0 0 0,0-1 0,1 1 0,-1-1 0,1 0 0,-1 0 0,1-1 0,-1 1 0,1-1 0,0 1 0,0-1 0,4 0 0,-6-1 0,1 0 0,-1 0 0,0-1 0,0 1 0,0-1 0,1 1 0,-1-1 0,0 0 0,0 0 0,0 0 0,0 0 0,0 0 0,0 0 0,0-1 0,-1 1 0,1-1 0,0 1 0,-1-1 0,1 0 0,-1 1 0,1-1 0,-1 0 0,0 0 0,0 0 0,0 0 0,0 0 0,0 0 0,0 0 0,0-5 0,2-4 0,0 0 0,-1 0 0,0 0 0,0-18 0,-1 23 0,-1-1 0,0 0 0,-1 1 0,-1-11 0,-2 13-1365</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9.500"/>
    </inkml:context>
    <inkml:brush xml:id="br0">
      <inkml:brushProperty name="width" value="0.05" units="cm"/>
      <inkml:brushProperty name="height" value="0.05" units="cm"/>
    </inkml:brush>
  </inkml:definitions>
  <inkml:trace contextRef="#ctx0" brushRef="#br0">0 83 24575,'11'18'0,"-6"-11"0,-2 0 0,1 0 0,0 0 0,1-1 0,0 0 0,0 0 0,0 0 0,8 7 0,-12-13 0,-1 0 0,1 1 0,-1-1 0,1 0 0,0 1 0,-1-1 0,1 0 0,-1 1 0,1-1 0,0 0 0,-1 0 0,1 0 0,0 0 0,-1 0 0,1 0 0,-1 0 0,1 0 0,0 0 0,-1 0 0,1 0 0,0 0 0,-1 0 0,1 0 0,0-1 0,-1 1 0,1 0 0,-1 0 0,2-1 0,-1 0 0,0 0 0,0 0 0,0-1 0,0 1 0,0 0 0,-1 0 0,1-1 0,0 1 0,0 0 0,-1-1 0,1-2 0,7-40 0,-8 44 0,0-48 0,-1 36 0,1 1 0,2-22 0,3 60 0,-1 7 0,2 0 0,1-1 0,1 0 0,25 63 0,-28-86 0,0 1 0,1-1 0,0 0 0,1 0 0,0 0 0,0-1 0,1 0 0,0-1 0,1 0 0,-1 0 0,2-1 0,-1 0 0,1 0 0,0-1 0,0-1 0,1 1 0,0-2 0,12 5 0,-8-6 0,0 0 0,1 0 0,-1-1 0,0-1 0,1-1 0,-1 0 0,1-1 0,-1-1 0,29-7 0,-6-1 0,0-3 0,57-26 0,-95 39 0,0 0 0,0 0 0,0 0 0,0 0 0,0 0 0,0-1 0,0 1 0,1 0 0,-1 0 0,0 0 0,0 0 0,0 0 0,0 0 0,0 0 0,0 0 0,0 0 0,0 0 0,0 0 0,0 0 0,0 0 0,0 0 0,1 0 0,-1 0 0,0 0 0,0 0 0,0 0 0,0 0 0,0 0 0,0 0 0,0 0 0,0 0 0,0 0 0,0 0 0,0 0 0,1 0 0,-1 0 0,0 0 0,0 0 0,0 0 0,0 0 0,0 0 0,0 0 0,0 0 0,0 0 0,0 1 0,0-1 0,0 0 0,0 0 0,0 0 0,0 0 0,0 0 0,0 0 0,0 0 0,1 0 0,-1 0 0,0 0 0,0 0 0,0 0 0,0 1 0,0-1 0,0 0 0,0 0 0,0 0 0,0 0 0,0 0 0,0 0 0,0 0 0,-1 0 0,-4 10 0,-17 22 0,5-7 0,-4 16 0,20-40 0,0 1 0,1-1 0,-1 0 0,1 1 0,-1-1 0,1 1 0,0-1 0,-1 1 0,1-1 0,0 1 0,0-1 0,0 1 0,0-1 0,0 1 0,0-1 0,1 0 0,-1 1 0,1-1 0,-1 1 0,0-1 0,1 1 0,0-1 0,-1 0 0,1 0 0,0 1 0,0-1 0,1 1 0,-1-1-44,0-1 0,0 0 0,0 1 0,0-1 0,0 0 0,-1 0 0,1 0 0,0 0 0,0 0 0,0 0 0,0 0 0,0 0 0,0 0 0,0 0 0,0-1 0,0 1 0,0 0 0,0-1-1,0 1 1,0 0 0,-1-1 0,1 1 0,0-1 0,0 0 0,0 1 0,-1-1 0,1 0 0,0 1 0,-1-1 0,1-1 0,14-13-6782</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29.882"/>
    </inkml:context>
    <inkml:brush xml:id="br0">
      <inkml:brushProperty name="width" value="0.05" units="cm"/>
      <inkml:brushProperty name="height" value="0.05" units="cm"/>
    </inkml:brush>
  </inkml:definitions>
  <inkml:trace contextRef="#ctx0" brushRef="#br0">1 0 24575,'0'0'0,"11"14"0,12 6 0,11 2 0,6-4 0,4-4 0,-6-5-8191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31.303"/>
    </inkml:context>
    <inkml:brush xml:id="br0">
      <inkml:brushProperty name="width" value="0.05" units="cm"/>
      <inkml:brushProperty name="height" value="0.05" units="cm"/>
    </inkml:brush>
  </inkml:definitions>
  <inkml:trace contextRef="#ctx0" brushRef="#br0">528 207 24575,'0'0'0,"0"0"0,0-2 0,-2-6 0,1 0 0,-2 0 0,1 0 0,-1 1 0,0-1 0,0 1 0,-1 0 0,-6-8 0,8 12 0,-1 0 0,0 0 0,0 0 0,0 0 0,0 0 0,0 1 0,0 0 0,-1-1 0,1 1 0,-1 1 0,0-1 0,1 0 0,-1 1 0,0 0 0,0 0 0,0 0 0,0 0 0,-7 0 0,-4 1 0,0 1 0,0 0 0,1 0 0,-1 2 0,0 0 0,1 1 0,0 0 0,0 1 0,0 0 0,1 1 0,-25 16 0,22-12 0,0 2 0,1 0 0,0 0 0,1 2 0,0 0 0,1 0 0,1 1 0,-17 27 0,16-21 0,2 1 0,0 0 0,1 0 0,2 1 0,0 1 0,2-1 0,0 1 0,2 0 0,0 0 0,2 1 0,1-1 0,0 1 0,2-1 0,8 46 0,-5-54 0,0-1 0,2 0 0,0-1 0,0 1 0,2-1 0,0-1 0,0 1 0,1-1 0,1 0 0,0-1 0,1-1 0,0 1 0,20 15 0,2-2 0,2-1 0,0-1 0,73 33 0,-74-41 0,0-1 0,1-1 0,0-3 0,59 11 0,-70-18 0,1 0 0,-1-2 0,1-1 0,0-1 0,-1-1 0,0-1 0,46-13 0,-42 7 0,0-1 0,-1-1 0,-1-1 0,0-2 0,0 0 0,-2-2 0,0-1 0,-1-1 0,0-1 0,-2 0 0,0-2 0,-1-1 0,20-29 0,-28 34 0,0 0 0,-2-1 0,0 0 0,-1-1 0,-1 0 0,-1-1 0,0 0 0,-2 0 0,0 0 0,-1 0 0,-2-1 0,0 0 0,0 1 0,-2-1 0,-1 0 0,-1 0 0,0 1 0,-2-1 0,-8-28 0,-4 2 0,-2 1 0,-2 1 0,-48-81 0,60 115 0,0 1 0,0 1 0,-1-1 0,-1 1 0,1 1 0,-1 0 0,-1 0 0,1 1 0,-1 0 0,-1 1 0,1 0 0,-1 1 0,0 0 0,-24-6 0,12 6 0,1 0 0,-1 2 0,0 1 0,0 0 0,0 2 0,0 1 0,-27 4 0,32-2-105,1 1 0,0 1 0,0 1 0,1 0 0,-1 1 0,1 1 0,1 1 0,0 0 0,0 1 0,1 1 0,0 1 0,-22 21 0,17-11-6721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33.568"/>
    </inkml:context>
    <inkml:brush xml:id="br0">
      <inkml:brushProperty name="width" value="0.05" units="cm"/>
      <inkml:brushProperty name="height" value="0.05" units="cm"/>
    </inkml:brush>
  </inkml:definitions>
  <inkml:trace contextRef="#ctx0" brushRef="#br0">68 200 24575,'-21'-121'0,"11"49"0,10 72 0,0 0 0,0 0 0,0 0 0,0 0 0,-1 0 0,1-1 0,0 1 0,0 0 0,0 0 0,0 0 0,0 0 0,0-1 0,0 1 0,0 0 0,0 0 0,0 0 0,0 0 0,0-1 0,0 1 0,0 0 0,0 0 0,0 0 0,0-1 0,0 1 0,0 0 0,0 0 0,0 0 0,0 0 0,0-1 0,0 1 0,0 0 0,0 0 0,0 0 0,0 0 0,1 0 0,-1-1 0,0 1 0,0 0 0,0 0 0,0 0 0,0 0 0,1 0 0,-1 0 0,0 0 0,0-1 0,0 1 0,0 0 0,0 0 0,1 0 0,-1 0 0,9 9 0,7 15 0,-10-16 0,-1 1 0,0 0 0,-1 1 0,0-1 0,0 1 0,-1 0 0,0 0 0,-1 0 0,0 0 0,0 0 0,-1 0 0,-1 1 0,0-1 0,0 0 0,-1 1 0,0-1 0,-1 0 0,-3 13 0,-21 57 0,-27 108 0,47-161 0,2 0 0,0 1 0,2-1 0,1 0 0,3 30 0,-1-53 0,-2-2 0,1 1 0,1-1 0,-1 0 0,0 0 0,1 1 0,-1-1 0,1 0 0,-1 0 0,1 0 0,0 0 0,0 0 0,0 0 0,0 0 0,3 4 0,-4-6 0,1 0 0,-1 0 0,0 0 0,1 0 0,-1 0 0,0 0 0,1 1 0,-1-1 0,0 0 0,1 0 0,-1 0 0,0 0 0,1 0 0,-1 0 0,0-1 0,1 1 0,-1 0 0,0 0 0,0 0 0,1 0 0,-1 0 0,0 0 0,1 0 0,-1-1 0,0 1 0,0 0 0,1 0 0,-1 0 0,0-1 0,0 1 0,1 0 0,-1 0 0,0-1 0,0 1 0,0 0 0,0-1 0,1 1 0,-1 0 0,0 0 0,0-1 0,0 1 0,0 0 0,0-1 0,0 1 0,0-1 0,5-16 0,-5 16 0,13-76 0,-3-1 0,-2-91 0,-7 148-227,0-1-1,-2 0 1,-1 1-1,-1-1 1,-7-29-1,-3 14-6598</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35.038"/>
    </inkml:context>
    <inkml:brush xml:id="br0">
      <inkml:brushProperty name="width" value="0.05" units="cm"/>
      <inkml:brushProperty name="height" value="0.05" units="cm"/>
    </inkml:brush>
  </inkml:definitions>
  <inkml:trace contextRef="#ctx0" brushRef="#br0">1 0 24575,'15'0'0,"2022"6"0,-183-10 0,-1824 4 342,-19 0-684,-15-1-1023,-8 1-5461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01.646"/>
    </inkml:context>
    <inkml:brush xml:id="br0">
      <inkml:brushProperty name="width" value="0.05" units="cm"/>
      <inkml:brushProperty name="height" value="0.05" units="cm"/>
    </inkml:brush>
  </inkml:definitions>
  <inkml:trace contextRef="#ctx0" brushRef="#br0">0 1284 24575,'6'-2'0,"0"0"0,0 0 0,0-1 0,10-6 0,9-5 0,378-194 0,-304 148 0,2 4 0,203-80 0,-63 58 0,85-32 0,222-149 0,-320 144 0,-128 69 0,194-62 0,-219 87 0,1 3 0,0 4 0,110-7 0,-160 20 0,-1 0 0,0 2 0,1 1 0,-1 1 0,0 1 0,43 12 0,-66-13 0,-9 0 0,-13-1 0,-84 1 0,36-2 0,-95 13 0,-325 77 0,366-62 0,-233 91 0,-102 93 0,-21 9 0,254-136 0,-8 4 0,13 16 0,201-96-341,0 1 0,1 0-1,-24 21 1,25-14-6485</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36.400"/>
    </inkml:context>
    <inkml:brush xml:id="br0">
      <inkml:brushProperty name="width" value="0.05" units="cm"/>
      <inkml:brushProperty name="height" value="0.05" units="cm"/>
    </inkml:brush>
  </inkml:definitions>
  <inkml:trace contextRef="#ctx0" brushRef="#br0">1 1 24575,'18'0'0,"1475"0"0,1444 0 0,-2065 16 0,-493-7 0,-200 0 0,80 0 0,-232-10-273,1-1 0,0-2 0,-1-1 0,36-10 0,-47 10-6553</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37.493"/>
    </inkml:context>
    <inkml:brush xml:id="br0">
      <inkml:brushProperty name="width" value="0.05" units="cm"/>
      <inkml:brushProperty name="height" value="0.05" units="cm"/>
    </inkml:brush>
  </inkml:definitions>
  <inkml:trace contextRef="#ctx0" brushRef="#br0">0 1 24575,'0'0'0,"20"4"0,20 4 0,20 3 0,18 0 0,10 1 0,5 0 0,-5 0 0,-7-2 0,-12-1 0,-18-2 0,-17-3 0,-14-1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38.976"/>
    </inkml:context>
    <inkml:brush xml:id="br0">
      <inkml:brushProperty name="width" value="0.05" units="cm"/>
      <inkml:brushProperty name="height" value="0.05" units="cm"/>
    </inkml:brush>
  </inkml:definitions>
  <inkml:trace contextRef="#ctx0" brushRef="#br0">1 0 24575,'0'0'0,"0"0"0,1 10 0,0-1 0,1 1 0,0-1 0,0 0 0,1 1 0,7 13 0,-3-4 0,22 46 0,2-1 0,65 98 0,-49-87 0,-43-69 0,-2-3 0,0 0 0,0 0 0,0 0 0,-1 0 0,1 1 0,-1-1 0,0 0 0,0 1 0,0-1 0,0 1 0,1 6 0,-2-10-41,0 0 0,0 1-1,0-1 1,0 0-1,0 0 1,-1 1 0,1-1-1,0 0 1,0 0 0,0 1-1,0-1 1,0 0-1,0 0 1,0 0 0,0 1-1,-1-1 1,1 0 0,0 0-1,0 0 1,0 1-1,0-1 1,-1 0 0,1 0-1,0 0 1,0 0 0,0 0-1,-1 1 1,1-1-1,0 0 1,0 0 0,0 0-1,-1 0 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39.374"/>
    </inkml:context>
    <inkml:brush xml:id="br0">
      <inkml:brushProperty name="width" value="0.05" units="cm"/>
      <inkml:brushProperty name="height" value="0.05" units="cm"/>
    </inkml:brush>
  </inkml:definitions>
  <inkml:trace contextRef="#ctx0" brushRef="#br0">1 1 24575,'0'0'0,"0"0"0</inkml:trace>
  <inkml:trace contextRef="#ctx0" brushRef="#br0" timeOffset="1">649 12 24575,'0'0'0</inkml:trace>
  <inkml:trace contextRef="#ctx0" brushRef="#br0" timeOffset="2">1266 12 24575,'0'0'0,"27"0"0,46 2 0,37 2 0,22 1 0,-12 1-8191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39.728"/>
    </inkml:context>
    <inkml:brush xml:id="br0">
      <inkml:brushProperty name="width" value="0.05" units="cm"/>
      <inkml:brushProperty name="height" value="0.05" units="cm"/>
    </inkml:brush>
  </inkml:definitions>
  <inkml:trace contextRef="#ctx0" brushRef="#br0">0 1 24575,'0'0'0,"0"0"0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0.083"/>
    </inkml:context>
    <inkml:brush xml:id="br0">
      <inkml:brushProperty name="width" value="0.05" units="cm"/>
      <inkml:brushProperty name="height" value="0.05" units="cm"/>
    </inkml:brush>
  </inkml:definitions>
  <inkml:trace contextRef="#ctx0" brushRef="#br0">459 1 24575,'0'0'0,"0"0"0,0 0 0,0 0 0,0 0 0,0 0 0,0 0 0,0 0 0,0 0 0,0 0 0,0 0 0,0 0 0,0 19 0,0 452-1365,0-485-5461</inkml:trace>
  <inkml:trace contextRef="#ctx0" brushRef="#br0" timeOffset="1">0 165 24575,'0'0'0,"0"0"0,0 0 0,11 7 0,9 4 0,16 0 0,19-1 0,0-2-8191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2.151"/>
    </inkml:context>
    <inkml:brush xml:id="br0">
      <inkml:brushProperty name="width" value="0.05" units="cm"/>
      <inkml:brushProperty name="height" value="0.05" units="cm"/>
    </inkml:brush>
  </inkml:definitions>
  <inkml:trace contextRef="#ctx0" brushRef="#br0">0 130 24575,'0'0'0,"14"-1"0,22-2 0,29 1 0,36-2 0,30-6 0,15-7 0,-4-8 0,-25 0 0,-33 5 0,-31 6 0,-23 5-8191</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2.614"/>
    </inkml:context>
    <inkml:brush xml:id="br0">
      <inkml:brushProperty name="width" value="0.05" units="cm"/>
      <inkml:brushProperty name="height" value="0.05" units="cm"/>
    </inkml:brush>
  </inkml:definitions>
  <inkml:trace contextRef="#ctx0" brushRef="#br0">1 0 24575,'0'0'0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2.970"/>
    </inkml:context>
    <inkml:brush xml:id="br0">
      <inkml:brushProperty name="width" value="0.05" units="cm"/>
      <inkml:brushProperty name="height" value="0.05" units="cm"/>
    </inkml:brush>
  </inkml:definitions>
  <inkml:trace contextRef="#ctx0" brushRef="#br0">1 167 24575,'0'0'0,"38"-7"0,46-7 0,48-6 0,50-4 0,30-1 0,3 0 0,-36 4 0,-47 6 0,-47 5 0,-38 4-8191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3.496"/>
    </inkml:context>
    <inkml:brush xml:id="br0">
      <inkml:brushProperty name="width" value="0.05" units="cm"/>
      <inkml:brushProperty name="height" value="0.05" units="cm"/>
    </inkml:brush>
  </inkml:definitions>
  <inkml:trace contextRef="#ctx0" brushRef="#br0">0 664 24575,'0'0'0,"10"0"0,19 0 0,31-2 0,21-8 0,16-5 0,33-17 0,24-22 0,10-22 0,14-17 0,17-6 0,4 3 0,-32 18 0,-44 23 0,-44 20 0,-34 17-8191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03.837"/>
    </inkml:context>
    <inkml:brush xml:id="br0">
      <inkml:brushProperty name="width" value="0.05" units="cm"/>
      <inkml:brushProperty name="height" value="0.05" units="cm"/>
    </inkml:brush>
  </inkml:definitions>
  <inkml:trace contextRef="#ctx0" brushRef="#br0">1009 0 24575,'3'1'0,"0"-1"0,0 1 0,0 0 0,0 0 0,0 1 0,0-1 0,0 0 0,2 3 0,6 2 0,-1-2 0,0 1 0,-1 1 0,0-1 0,0 1 0,-1 1 0,14 13 0,-16-15 0,-2 1 0,1 0 0,-1 0 0,0 1 0,0-1 0,-1 1 0,0 0 0,0 0 0,0 0 0,2 13 0,0 18 0,-1 0 0,-2 0 0,-5 72 0,0-57 0,-56 596 0,42-514 0,-87 570 0,29-221 0,0 295 0,62-596 0,11-165 0,-91 1060 0,-24 349 0,42 3 0,62-1168 0,-144 1466 0,32-246 0,106-877 0,15-426 0,-36 369 0,17-399 0,-66 238 0,41-210 0,39-139 0,1 1 0,-2 43 0,43-508 0,-2 49 0,27-501 0,-28 466 0,159-1381-2060,-177 1710-4071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4.143"/>
    </inkml:context>
    <inkml:brush xml:id="br0">
      <inkml:brushProperty name="width" value="0.05" units="cm"/>
      <inkml:brushProperty name="height" value="0.05" units="cm"/>
    </inkml:brush>
  </inkml:definitions>
  <inkml:trace contextRef="#ctx0" brushRef="#br0">0 957 24575,'23'-3'0,"-9"1"0,33-8 0,-2-1 0,1-3 0,-2-2 0,0-2 0,47-26 0,201-133 0,-84 45 0,145-44 229,8 29-179,91-41-1694,-413 170-5182</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4.653"/>
    </inkml:context>
    <inkml:brush xml:id="br0">
      <inkml:brushProperty name="width" value="0.05" units="cm"/>
      <inkml:brushProperty name="height" value="0.05" units="cm"/>
    </inkml:brush>
  </inkml:definitions>
  <inkml:trace contextRef="#ctx0" brushRef="#br0">0 161 24575,'0'0'0,"27"-6"0,45-8 0,40-7 0,50-8 0,41-16 0,-15 0-8191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5.315"/>
    </inkml:context>
    <inkml:brush xml:id="br0">
      <inkml:brushProperty name="width" value="0.05" units="cm"/>
      <inkml:brushProperty name="height" value="0.05" units="cm"/>
    </inkml:brush>
  </inkml:definitions>
  <inkml:trace contextRef="#ctx0" brushRef="#br0">0 1031 24575,'3'-3'0,"29"-28"0,0 1 0,2 2 0,71-45 0,128-57 0,-206 116 0,160-83 0,103-55 0,647-301-1365,-887 433-5461</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5.987"/>
    </inkml:context>
    <inkml:brush xml:id="br0">
      <inkml:brushProperty name="width" value="0.05" units="cm"/>
      <inkml:brushProperty name="height" value="0.05" units="cm"/>
    </inkml:brush>
  </inkml:definitions>
  <inkml:trace contextRef="#ctx0" brushRef="#br0">1 718 24575,'2'0'0,"1"-1"0,-1 1 0,1 0 0,-1 0 0,1 0 0,-1 0 0,1 0 0,3 1 0,2-1 0,85-3 0,0-5 0,134-29 0,175-69 0,198-108 0,-131 43 0,10 40 0,-390 114 0,1 3 0,120-3 0,-181 18-1365,-15 1-5461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6.528"/>
    </inkml:context>
    <inkml:brush xml:id="br0">
      <inkml:brushProperty name="width" value="0.05" units="cm"/>
      <inkml:brushProperty name="height" value="0.05" units="cm"/>
    </inkml:brush>
  </inkml:definitions>
  <inkml:trace contextRef="#ctx0" brushRef="#br0">1 1138 24575,'24'3'0,"11"-4"0,-1-1 0,0-1 0,0-2 0,0-2 0,-1-1 0,39-14 0,195-90 0,-209 85 0,413-173 0,78-37 0,-315 126 0,242-110 0,-200 112 342,-202 86-1196,139-25 1,-178 44-5973</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7.037"/>
    </inkml:context>
    <inkml:brush xml:id="br0">
      <inkml:brushProperty name="width" value="0.05" units="cm"/>
      <inkml:brushProperty name="height" value="0.05" units="cm"/>
    </inkml:brush>
  </inkml:definitions>
  <inkml:trace contextRef="#ctx0" brushRef="#br0">0 558 24575,'0'0'0,"26"-4"0,44-11 0,40-16 0,33-19 0,31-14 0,20-8 0,2 0 0,-2 6 0,-2 10 0,-3 10 0,-14 11 0,-37 12 0,-42 9 0,-38 7 0,-28 5-8191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7.424"/>
    </inkml:context>
    <inkml:brush xml:id="br0">
      <inkml:brushProperty name="width" value="0.05" units="cm"/>
      <inkml:brushProperty name="height" value="0.05" units="cm"/>
    </inkml:brush>
  </inkml:definitions>
  <inkml:trace contextRef="#ctx0" brushRef="#br0">1 369 24575,'0'0'0,"0"0"0,0 0 0,15-4 0,22-5 0,34-8 0,27-9 0,21-14 0,31-14 0,24-11 0,-16 7 0,-36 13 0,-38 14 0,-34 12-8191</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8.443"/>
    </inkml:context>
    <inkml:brush xml:id="br0">
      <inkml:brushProperty name="width" value="0.05" units="cm"/>
      <inkml:brushProperty name="height" value="0.05" units="cm"/>
    </inkml:brush>
  </inkml:definitions>
  <inkml:trace contextRef="#ctx0" brushRef="#br0">0 0 24575,'21'1'0,"85"8"0,292 41 0,83 44 0,40 9 0,-2 26 0,-80 8-76,15 5-109,7-27-21,-221-73 148,285 12-1,242-46 83,-713-10-1296,-25 0-5087</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8.908"/>
    </inkml:context>
    <inkml:brush xml:id="br0">
      <inkml:brushProperty name="width" value="0.05" units="cm"/>
      <inkml:brushProperty name="height" value="0.05" units="cm"/>
    </inkml:brush>
  </inkml:definitions>
  <inkml:trace contextRef="#ctx0" brushRef="#br0">0 1 24575,'0'0'0,"12"2"0,31 1 0,41 8 0,31 7 0,-5 1-8191</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9.311"/>
    </inkml:context>
    <inkml:brush xml:id="br0">
      <inkml:brushProperty name="width" value="0.05" units="cm"/>
      <inkml:brushProperty name="height" value="0.05" units="cm"/>
    </inkml:brush>
  </inkml:definitions>
  <inkml:trace contextRef="#ctx0" brushRef="#br0">1 0 24575,'12'1'0,"35"7"0,68 13 0,71 15 0,69 9 0,48 9-2416,34 5 2416,15 8 0,-53-8 0,28 12 0,1 13 0,-4 5 0,-20-1 0,-41-9 0,-64-16 0,-66-20 576,-56-17-576,-41-12-6351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06.544"/>
    </inkml:context>
    <inkml:brush xml:id="br0">
      <inkml:brushProperty name="width" value="0.05" units="cm"/>
      <inkml:brushProperty name="height" value="0.05" units="cm"/>
    </inkml:brush>
  </inkml:definitions>
  <inkml:trace contextRef="#ctx0" brushRef="#br0">0 293 24575,'25'0'0,"201"2"0,228-3 0,-7-32 0,-341 15-227,0-4-1,-2-4 1,-1-5-1,-1-5 1,149-75-1,-219 95-6598</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49.682"/>
    </inkml:context>
    <inkml:brush xml:id="br0">
      <inkml:brushProperty name="width" value="0.05" units="cm"/>
      <inkml:brushProperty name="height" value="0.05" units="cm"/>
    </inkml:brush>
  </inkml:definitions>
  <inkml:trace contextRef="#ctx0" brushRef="#br0">1 1 24575,'12'0'0,"35"7"0,9 2-8191</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50.426"/>
    </inkml:context>
    <inkml:brush xml:id="br0">
      <inkml:brushProperty name="width" value="0.05" units="cm"/>
      <inkml:brushProperty name="height" value="0.05" units="cm"/>
    </inkml:brush>
  </inkml:definitions>
  <inkml:trace contextRef="#ctx0" brushRef="#br0">1 1 24575,'25'9'0,"433"122"17,6-21-8,250 67-144,-166-11-445,368 99 615,-3-63-129,-868-193 28,145 31 211,-144-27-588,88 35 1,-118-40-6195</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51.151"/>
    </inkml:context>
    <inkml:brush xml:id="br0">
      <inkml:brushProperty name="width" value="0.05" units="cm"/>
      <inkml:brushProperty name="height" value="0.05" units="cm"/>
    </inkml:brush>
  </inkml:definitions>
  <inkml:trace contextRef="#ctx0" brushRef="#br0">0 0 24575,'0'0'0,"1"2"0,-1-1 0,1 0 0,0 0 0,0 0 0,0 0 0,0 0 0,0 0 0,0-1 0,0 1 0,0 0 0,2 1 0,1 1 0,15 11 0,1-1 0,0-1 0,1-1 0,23 10 0,97 31 0,-98-38 0,512 158-214,9-25-181,-13-4 189,-83-10 206,288 76 0,5-41 0,-747-166-35,256 40 183,-198-35-819,127-2 0,-176-7-5476</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51.830"/>
    </inkml:context>
    <inkml:brush xml:id="br0">
      <inkml:brushProperty name="width" value="0.05" units="cm"/>
      <inkml:brushProperty name="height" value="0.05" units="cm"/>
    </inkml:brush>
  </inkml:definitions>
  <inkml:trace contextRef="#ctx0" brushRef="#br0">0 1 24575,'3'4'0,"7"6"0,-1 0 0,2-1 0,-1 0 0,24 14 0,53 26 0,-85-48 0,95 45-33,2-4 0,130 36-1,220 37-192,-61-18 13,340 130 32,-306-92-755,-241-78 790,754 255 90,-357-70-237,-516-216 143,255 94 39,-249-99 383,2-4-1,119 14 1,-142-28-730,-20-4-5678</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52.462"/>
    </inkml:context>
    <inkml:brush xml:id="br0">
      <inkml:brushProperty name="width" value="0.05" units="cm"/>
      <inkml:brushProperty name="height" value="0.05" units="cm"/>
    </inkml:brush>
  </inkml:definitions>
  <inkml:trace contextRef="#ctx0" brushRef="#br0">1 1 24575,'22'7'0,"136"32"0,680 189-702,-374-72 568,275 87-1007,-493-169 973,367 114 99,-10 21 80,-402-130 96,498 170-1213,-673-242-3883</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53.075"/>
    </inkml:context>
    <inkml:brush xml:id="br0">
      <inkml:brushProperty name="width" value="0.05" units="cm"/>
      <inkml:brushProperty name="height" value="0.05" units="cm"/>
    </inkml:brush>
  </inkml:definitions>
  <inkml:trace contextRef="#ctx0" brushRef="#br0">0 1 24575,'5'1'0,"377"111"0,-41-15 0,349 194-435,-477-194 240,1081 487 69,-835-389 126,13-33 0,61-27-1239,-492-127-4957</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53.558"/>
    </inkml:context>
    <inkml:brush xml:id="br0">
      <inkml:brushProperty name="width" value="0.05" units="cm"/>
      <inkml:brushProperty name="height" value="0.05" units="cm"/>
    </inkml:brush>
  </inkml:definitions>
  <inkml:trace contextRef="#ctx0" brushRef="#br0">0 0 24575,'0'0'0,"19"7"0,43 18 0,55 33 0,63 31 0,55 25 0,50 16-2494,32 8 2494,24 4 0,0 1 0,-3-3 0,-15-10 0,-62-27 0,-76-31 0,-69-27 594,-54-22-6885</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5T10:04:53.240"/>
    </inkml:context>
    <inkml:brush xml:id="br0">
      <inkml:brushProperty name="width" value="0.05" units="cm"/>
      <inkml:brushProperty name="height" value="0.05" units="cm"/>
      <inkml:brushProperty name="color" value="#E71224"/>
    </inkml:brush>
  </inkml:definitions>
  <inkml:trace contextRef="#ctx0" brushRef="#br0">0 0 24575</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5T10:04:53.240"/>
    </inkml:context>
    <inkml:brush xml:id="br0">
      <inkml:brushProperty name="width" value="0.05" units="cm"/>
      <inkml:brushProperty name="height" value="0.05" units="cm"/>
      <inkml:brushProperty name="color" value="#E71224"/>
    </inkml:brush>
  </inkml:definitions>
  <inkml:trace contextRef="#ctx0" brushRef="#br0">0 0 24575</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5T10:04:53.240"/>
    </inkml:context>
    <inkml:brush xml:id="br0">
      <inkml:brushProperty name="width" value="0.05" units="cm"/>
      <inkml:brushProperty name="height" value="0.05" units="cm"/>
      <inkml:brushProperty name="color" value="#E71224"/>
    </inkml:brush>
  </inkml:definitions>
  <inkml:trace contextRef="#ctx0" brushRef="#br0">0 0 24575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07.150"/>
    </inkml:context>
    <inkml:brush xml:id="br0">
      <inkml:brushProperty name="width" value="0.05" units="cm"/>
      <inkml:brushProperty name="height" value="0.05" units="cm"/>
    </inkml:brush>
  </inkml:definitions>
  <inkml:trace contextRef="#ctx0" brushRef="#br0">3741 0 24575,'1'3'0,"0"-1"0,0 0 0,0 1 0,-1 0 0,1-1 0,-1 1 0,1-1 0,-1 1 0,0 4 0,0 0 0,1 5 0,0 1 0,0 0 0,-1 0 0,-1 0 0,-4 23 0,4-33 0,0-1 0,0 0 0,0 1 0,-1-1 0,1 0 0,-1 0 0,1 0 0,-1 0 0,0 0 0,0 0 0,0 0 0,0 0 0,0-1 0,0 1 0,0-1 0,0 0 0,-1 1 0,-4 0 0,-5 3 0,-1-1 0,-19 4 0,21-6 0,-295 48 0,139-27 0,-134 25 0,-299 45 0,0-22 0,302-49 0,-441 55 0,496-30 0,-93 14 0,325-60 0,7 0 0,0 0 0,0-1 0,0 0 0,0 1 0,0-1 0,-5-1 0,9 1 6,0 0-1,0 0 0,-1 0 0,1 0 1,0 0-1,0 0 0,0 0 0,0-1 1,0 1-1,0 0 0,-1 0 0,1 0 1,0 0-1,0 0 0,0 0 0,0 0 1,0 0-1,0 0 0,0 0 0,0-1 1,-1 1-1,1 0 0,0 0 0,0 0 1,0 0-1,0 0 0,0 0 0,0-1 1,0 1-1,0 0 0,0 0 0,0 0 1,0 0-1,0 0 0,0 0 0,0-1 1,0 1-1,0 0 0,0 0 0,0 0 1,0 0-1,0 0 0,0-1 0,0 1 1,0 0-1,0 0 0,1 0 0,-1 0 1,0 0-1,0 0 0,0 0 0,0-1 1,0 1-1,0 0 0,0 0 0,0 0 1,0 0-1,1 0 0,-1 0 0,0 0 1,0 0-1,0 0 0,0 0 0,1 0 1,7-7-1713,9-2-5119</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07.567"/>
    </inkml:context>
    <inkml:brush xml:id="br0">
      <inkml:brushProperty name="width" value="0.05" units="cm"/>
      <inkml:brushProperty name="height" value="0.05" units="cm"/>
    </inkml:brush>
  </inkml:definitions>
  <inkml:trace contextRef="#ctx0" brushRef="#br0">0 197 24575,'255'-8'0,"-85"1"0,389-3 0,475-18 0,-577-14 0,-2-21 0,-251 34 0,-130 23-13,1 3-1,146 13 1,-108-2-1312,-99-7-5501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0T13:59:08.406"/>
    </inkml:context>
    <inkml:brush xml:id="br0">
      <inkml:brushProperty name="width" value="0.05" units="cm"/>
      <inkml:brushProperty name="height" value="0.05" units="cm"/>
    </inkml:brush>
  </inkml:definitions>
  <inkml:trace contextRef="#ctx0" brushRef="#br0">0 0 24575,'255'101'0,"-48"-8"0,-43-18 0,213 66 0,-244-106 0,2-6 0,180 15 0,275-10 0,-568-33 0,903 105-1365,-905-103-5461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nl-NL"/>
          </a:p>
        </p:txBody>
      </p:sp>
      <p:sp>
        <p:nvSpPr>
          <p:cNvPr id="3" name="Tijdelijke aanduiding voor datum 2"/>
          <p:cNvSpPr>
            <a:spLocks noGrp="1"/>
          </p:cNvSpPr>
          <p:nvPr>
            <p:ph type="dt" idx="1"/>
          </p:nvPr>
        </p:nvSpPr>
        <p:spPr>
          <a:xfrm>
            <a:off x="3901698" y="0"/>
            <a:ext cx="2984871" cy="502676"/>
          </a:xfrm>
          <a:prstGeom prst="rect">
            <a:avLst/>
          </a:prstGeom>
        </p:spPr>
        <p:txBody>
          <a:bodyPr vert="horz" lIns="96606" tIns="48303" rIns="96606" bIns="48303" rtlCol="0"/>
          <a:lstStyle>
            <a:lvl1pPr algn="r">
              <a:defRPr sz="1300"/>
            </a:lvl1pPr>
          </a:lstStyle>
          <a:p>
            <a:fld id="{32D990AF-9E1B-42BE-89FF-5745963B9E06}" type="datetimeFigureOut">
              <a:rPr lang="nl-NL" smtClean="0"/>
              <a:t>11-3-2024</a:t>
            </a:fld>
            <a:endParaRPr lang="nl-NL"/>
          </a:p>
        </p:txBody>
      </p:sp>
      <p:sp>
        <p:nvSpPr>
          <p:cNvPr id="4" name="Tijdelijke aanduiding voor dia-afbeelding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06" tIns="48303" rIns="96606" bIns="48303" rtlCol="0" anchor="ctr"/>
          <a:lstStyle/>
          <a:p>
            <a:endParaRPr lang="nl-NL"/>
          </a:p>
        </p:txBody>
      </p:sp>
      <p:sp>
        <p:nvSpPr>
          <p:cNvPr id="5" name="Tijdelijke aanduiding voor notities 4"/>
          <p:cNvSpPr>
            <a:spLocks noGrp="1"/>
          </p:cNvSpPr>
          <p:nvPr>
            <p:ph type="body" sz="quarter" idx="3"/>
          </p:nvPr>
        </p:nvSpPr>
        <p:spPr>
          <a:xfrm>
            <a:off x="688817" y="4821506"/>
            <a:ext cx="5510530" cy="3944868"/>
          </a:xfrm>
          <a:prstGeom prst="rect">
            <a:avLst/>
          </a:prstGeom>
        </p:spPr>
        <p:txBody>
          <a:bodyPr vert="horz" lIns="96606" tIns="48303" rIns="96606" bIns="48303"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516039"/>
            <a:ext cx="2984871" cy="502674"/>
          </a:xfrm>
          <a:prstGeom prst="rect">
            <a:avLst/>
          </a:prstGeom>
        </p:spPr>
        <p:txBody>
          <a:bodyPr vert="horz" lIns="96606" tIns="48303" rIns="96606" bIns="48303"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3901698" y="9516039"/>
            <a:ext cx="2984871" cy="502674"/>
          </a:xfrm>
          <a:prstGeom prst="rect">
            <a:avLst/>
          </a:prstGeom>
        </p:spPr>
        <p:txBody>
          <a:bodyPr vert="horz" lIns="96606" tIns="48303" rIns="96606" bIns="48303" rtlCol="0" anchor="b"/>
          <a:lstStyle>
            <a:lvl1pPr algn="r">
              <a:defRPr sz="1300"/>
            </a:lvl1pPr>
          </a:lstStyle>
          <a:p>
            <a:fld id="{4C68A73E-38D7-4820-8A5E-58D83601533D}" type="slidenum">
              <a:rPr lang="nl-NL" smtClean="0"/>
              <a:t>‹nr.›</a:t>
            </a:fld>
            <a:endParaRPr lang="nl-NL"/>
          </a:p>
        </p:txBody>
      </p:sp>
    </p:spTree>
    <p:extLst>
      <p:ext uri="{BB962C8B-B14F-4D97-AF65-F5344CB8AC3E}">
        <p14:creationId xmlns:p14="http://schemas.microsoft.com/office/powerpoint/2010/main" val="52920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C68A73E-38D7-4820-8A5E-58D83601533D}" type="slidenum">
              <a:rPr lang="nl-NL" smtClean="0"/>
              <a:t>14</a:t>
            </a:fld>
            <a:endParaRPr lang="nl-NL"/>
          </a:p>
        </p:txBody>
      </p:sp>
    </p:spTree>
    <p:extLst>
      <p:ext uri="{BB962C8B-B14F-4D97-AF65-F5344CB8AC3E}">
        <p14:creationId xmlns:p14="http://schemas.microsoft.com/office/powerpoint/2010/main" val="2135746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029DCF4-536D-4CA3-A736-FF4473F122B3}" type="slidenum">
              <a:rPr lang="nl-NL" smtClean="0"/>
              <a:t>55</a:t>
            </a:fld>
            <a:endParaRPr lang="nl-NL"/>
          </a:p>
        </p:txBody>
      </p:sp>
    </p:spTree>
    <p:extLst>
      <p:ext uri="{BB962C8B-B14F-4D97-AF65-F5344CB8AC3E}">
        <p14:creationId xmlns:p14="http://schemas.microsoft.com/office/powerpoint/2010/main" val="1882647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029DCF4-536D-4CA3-A736-FF4473F122B3}" type="slidenum">
              <a:rPr lang="nl-NL" smtClean="0"/>
              <a:t>56</a:t>
            </a:fld>
            <a:endParaRPr lang="nl-NL"/>
          </a:p>
        </p:txBody>
      </p:sp>
    </p:spTree>
    <p:extLst>
      <p:ext uri="{BB962C8B-B14F-4D97-AF65-F5344CB8AC3E}">
        <p14:creationId xmlns:p14="http://schemas.microsoft.com/office/powerpoint/2010/main" val="1059309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C68A73E-38D7-4820-8A5E-58D83601533D}" type="slidenum">
              <a:rPr lang="nl-NL" smtClean="0"/>
              <a:t>20</a:t>
            </a:fld>
            <a:endParaRPr lang="nl-NL"/>
          </a:p>
        </p:txBody>
      </p:sp>
    </p:spTree>
    <p:extLst>
      <p:ext uri="{BB962C8B-B14F-4D97-AF65-F5344CB8AC3E}">
        <p14:creationId xmlns:p14="http://schemas.microsoft.com/office/powerpoint/2010/main" val="2368699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defTabSz="966064">
              <a:defRPr/>
            </a:pPr>
            <a:fld id="{F63228CA-234C-49F2-A0D6-BF2EDB52E54A}" type="slidenum">
              <a:rPr lang="nl-NL">
                <a:solidFill>
                  <a:prstClr val="black"/>
                </a:solidFill>
                <a:latin typeface="Calibri" panose="020F0502020204030204"/>
              </a:rPr>
              <a:pPr defTabSz="966064">
                <a:defRPr/>
              </a:pPr>
              <a:t>22</a:t>
            </a:fld>
            <a:endParaRPr lang="nl-NL">
              <a:solidFill>
                <a:prstClr val="black"/>
              </a:solidFill>
              <a:latin typeface="Calibri" panose="020F0502020204030204"/>
            </a:endParaRPr>
          </a:p>
        </p:txBody>
      </p:sp>
    </p:spTree>
    <p:extLst>
      <p:ext uri="{BB962C8B-B14F-4D97-AF65-F5344CB8AC3E}">
        <p14:creationId xmlns:p14="http://schemas.microsoft.com/office/powerpoint/2010/main" val="1109875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defTabSz="966064">
              <a:defRPr/>
            </a:pPr>
            <a:fld id="{F63228CA-234C-49F2-A0D6-BF2EDB52E54A}" type="slidenum">
              <a:rPr lang="nl-NL">
                <a:solidFill>
                  <a:prstClr val="black"/>
                </a:solidFill>
                <a:latin typeface="Calibri" panose="020F0502020204030204"/>
              </a:rPr>
              <a:pPr defTabSz="966064">
                <a:defRPr/>
              </a:pPr>
              <a:t>26</a:t>
            </a:fld>
            <a:endParaRPr lang="nl-NL">
              <a:solidFill>
                <a:prstClr val="black"/>
              </a:solidFill>
              <a:latin typeface="Calibri" panose="020F0502020204030204"/>
            </a:endParaRPr>
          </a:p>
        </p:txBody>
      </p:sp>
    </p:spTree>
    <p:extLst>
      <p:ext uri="{BB962C8B-B14F-4D97-AF65-F5344CB8AC3E}">
        <p14:creationId xmlns:p14="http://schemas.microsoft.com/office/powerpoint/2010/main" val="2233629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10/10: EW-tellingen zijn gecorrigeerd in vraag en aanbod-spreadsheet</a:t>
            </a:r>
          </a:p>
        </p:txBody>
      </p:sp>
      <p:sp>
        <p:nvSpPr>
          <p:cNvPr id="4" name="Tijdelijke aanduiding voor dianummer 3"/>
          <p:cNvSpPr>
            <a:spLocks noGrp="1"/>
          </p:cNvSpPr>
          <p:nvPr>
            <p:ph type="sldNum" sz="quarter" idx="5"/>
          </p:nvPr>
        </p:nvSpPr>
        <p:spPr/>
        <p:txBody>
          <a:bodyPr/>
          <a:lstStyle/>
          <a:p>
            <a:pPr defTabSz="1476977">
              <a:defRPr/>
            </a:pPr>
            <a:fld id="{F63228CA-234C-49F2-A0D6-BF2EDB52E54A}" type="slidenum">
              <a:rPr lang="nl-NL">
                <a:solidFill>
                  <a:prstClr val="black"/>
                </a:solidFill>
                <a:latin typeface="Calibri" panose="020F0502020204030204"/>
              </a:rPr>
              <a:pPr defTabSz="1476977">
                <a:defRPr/>
              </a:pPr>
              <a:t>30</a:t>
            </a:fld>
            <a:endParaRPr lang="nl-NL">
              <a:solidFill>
                <a:prstClr val="black"/>
              </a:solidFill>
              <a:latin typeface="Calibri" panose="020F0502020204030204"/>
            </a:endParaRPr>
          </a:p>
        </p:txBody>
      </p:sp>
    </p:spTree>
    <p:extLst>
      <p:ext uri="{BB962C8B-B14F-4D97-AF65-F5344CB8AC3E}">
        <p14:creationId xmlns:p14="http://schemas.microsoft.com/office/powerpoint/2010/main" val="3919134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1397990">
              <a:defRPr/>
            </a:pPr>
            <a:r>
              <a:rPr lang="nl-NL"/>
              <a:t>Check of </a:t>
            </a:r>
            <a:r>
              <a:rPr lang="nl-NL" err="1"/>
              <a:t>gridplattegronden</a:t>
            </a:r>
            <a:r>
              <a:rPr lang="nl-NL"/>
              <a:t> identiek zijn na correctie indelingsplattegrond straten en parken</a:t>
            </a:r>
          </a:p>
          <a:p>
            <a:endParaRPr lang="nl-NL"/>
          </a:p>
        </p:txBody>
      </p:sp>
      <p:sp>
        <p:nvSpPr>
          <p:cNvPr id="4" name="Tijdelijke aanduiding voor dianummer 3"/>
          <p:cNvSpPr>
            <a:spLocks noGrp="1"/>
          </p:cNvSpPr>
          <p:nvPr>
            <p:ph type="sldNum" sz="quarter" idx="5"/>
          </p:nvPr>
        </p:nvSpPr>
        <p:spPr/>
        <p:txBody>
          <a:bodyPr/>
          <a:lstStyle/>
          <a:p>
            <a:fld id="{12DF36CB-A710-4F84-A642-2A09C8CBE2F2}" type="slidenum">
              <a:rPr lang="nl-NL" smtClean="0"/>
              <a:t>33</a:t>
            </a:fld>
            <a:endParaRPr lang="nl-NL"/>
          </a:p>
        </p:txBody>
      </p:sp>
    </p:spTree>
    <p:extLst>
      <p:ext uri="{BB962C8B-B14F-4D97-AF65-F5344CB8AC3E}">
        <p14:creationId xmlns:p14="http://schemas.microsoft.com/office/powerpoint/2010/main" val="3945550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4242796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Bronnen: </a:t>
            </a:r>
          </a:p>
          <a:p>
            <a:r>
              <a:rPr lang="nl-NL" err="1"/>
              <a:t>Huisvestingsdoc</a:t>
            </a:r>
            <a:r>
              <a:rPr lang="nl-NL"/>
              <a:t>, </a:t>
            </a:r>
            <a:r>
              <a:rPr lang="nl-NL" err="1"/>
              <a:t>pag</a:t>
            </a:r>
            <a:r>
              <a:rPr lang="nl-NL"/>
              <a:t> 29</a:t>
            </a:r>
          </a:p>
          <a:p>
            <a:pPr defTabSz="966064">
              <a:defRPr/>
            </a:pPr>
            <a:r>
              <a:rPr lang="nl-NL"/>
              <a:t>Huisvestingsconcept </a:t>
            </a:r>
            <a:r>
              <a:rPr lang="nl-NL" err="1"/>
              <a:t>doc</a:t>
            </a:r>
            <a:r>
              <a:rPr lang="nl-NL"/>
              <a:t>, gebouwinrichting en identiteit , </a:t>
            </a:r>
            <a:r>
              <a:rPr lang="nl-NL" err="1"/>
              <a:t>blz</a:t>
            </a:r>
            <a:r>
              <a:rPr lang="nl-NL"/>
              <a:t> 24</a:t>
            </a:r>
          </a:p>
          <a:p>
            <a:endParaRPr lang="nl-NL"/>
          </a:p>
        </p:txBody>
      </p:sp>
      <p:sp>
        <p:nvSpPr>
          <p:cNvPr id="4" name="Tijdelijke aanduiding voor dianummer 3"/>
          <p:cNvSpPr>
            <a:spLocks noGrp="1"/>
          </p:cNvSpPr>
          <p:nvPr>
            <p:ph type="sldNum" sz="quarter" idx="5"/>
          </p:nvPr>
        </p:nvSpPr>
        <p:spPr/>
        <p:txBody>
          <a:bodyPr/>
          <a:lstStyle/>
          <a:p>
            <a:pPr defTabSz="966064">
              <a:defRPr/>
            </a:pPr>
            <a:fld id="{388DFD55-20DF-134B-A81D-E84174F8F586}" type="slidenum">
              <a:rPr lang="nl-NL">
                <a:solidFill>
                  <a:prstClr val="black"/>
                </a:solidFill>
                <a:latin typeface="Calibri" panose="020F0502020204030204"/>
              </a:rPr>
              <a:pPr defTabSz="966064">
                <a:defRPr/>
              </a:pPr>
              <a:t>50</a:t>
            </a:fld>
            <a:endParaRPr lang="nl-NL">
              <a:solidFill>
                <a:prstClr val="black"/>
              </a:solidFill>
              <a:latin typeface="Calibri" panose="020F0502020204030204"/>
            </a:endParaRPr>
          </a:p>
        </p:txBody>
      </p:sp>
    </p:spTree>
    <p:extLst>
      <p:ext uri="{BB962C8B-B14F-4D97-AF65-F5344CB8AC3E}">
        <p14:creationId xmlns:p14="http://schemas.microsoft.com/office/powerpoint/2010/main" val="3999818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029DCF4-536D-4CA3-A736-FF4473F122B3}" type="slidenum">
              <a:rPr lang="nl-NL" smtClean="0"/>
              <a:t>54</a:t>
            </a:fld>
            <a:endParaRPr lang="nl-NL"/>
          </a:p>
        </p:txBody>
      </p:sp>
    </p:spTree>
    <p:extLst>
      <p:ext uri="{BB962C8B-B14F-4D97-AF65-F5344CB8AC3E}">
        <p14:creationId xmlns:p14="http://schemas.microsoft.com/office/powerpoint/2010/main" val="352622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5024E2-5EA8-1F6D-70FF-B1119BC00FA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D01FDD1B-118D-DAB7-0E94-EE2CAF8C31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686CB04-E230-BD70-9CAE-CBB3261ACD21}"/>
              </a:ext>
            </a:extLst>
          </p:cNvPr>
          <p:cNvSpPr>
            <a:spLocks noGrp="1"/>
          </p:cNvSpPr>
          <p:nvPr>
            <p:ph type="dt" sz="half" idx="10"/>
          </p:nvPr>
        </p:nvSpPr>
        <p:spPr/>
        <p:txBody>
          <a:bodyPr/>
          <a:lstStyle/>
          <a:p>
            <a:fld id="{0230889B-895D-4356-AD3A-3A0BEB302D7B}" type="datetime1">
              <a:rPr lang="nl-NL" smtClean="0"/>
              <a:t>11-3-2024</a:t>
            </a:fld>
            <a:endParaRPr lang="nl-NL"/>
          </a:p>
        </p:txBody>
      </p:sp>
      <p:sp>
        <p:nvSpPr>
          <p:cNvPr id="5" name="Tijdelijke aanduiding voor voettekst 4">
            <a:extLst>
              <a:ext uri="{FF2B5EF4-FFF2-40B4-BE49-F238E27FC236}">
                <a16:creationId xmlns:a16="http://schemas.microsoft.com/office/drawing/2014/main" id="{02AFA67D-D26A-DC81-682C-B0D49CC41D3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08A0C5-CDE1-2702-1BC1-8D76EBB7E08E}"/>
              </a:ext>
            </a:extLst>
          </p:cNvPr>
          <p:cNvSpPr>
            <a:spLocks noGrp="1"/>
          </p:cNvSpPr>
          <p:nvPr>
            <p:ph type="sldNum" sz="quarter" idx="12"/>
          </p:nvPr>
        </p:nvSpPr>
        <p:spPr/>
        <p:txBody>
          <a:bodyPr/>
          <a:lstStyle/>
          <a:p>
            <a:fld id="{385E32EC-9F28-40AE-B815-FF4FC19A67A7}" type="slidenum">
              <a:rPr lang="nl-NL" smtClean="0"/>
              <a:t>‹nr.›</a:t>
            </a:fld>
            <a:endParaRPr lang="nl-NL"/>
          </a:p>
        </p:txBody>
      </p:sp>
    </p:spTree>
    <p:extLst>
      <p:ext uri="{BB962C8B-B14F-4D97-AF65-F5344CB8AC3E}">
        <p14:creationId xmlns:p14="http://schemas.microsoft.com/office/powerpoint/2010/main" val="924198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003FC-46B0-F12E-40F2-94BBE4CF2FA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3F006A6-3B04-049B-C473-749079402D0A}"/>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9756000-72CF-DBE6-CE27-BA47971B7527}"/>
              </a:ext>
            </a:extLst>
          </p:cNvPr>
          <p:cNvSpPr>
            <a:spLocks noGrp="1"/>
          </p:cNvSpPr>
          <p:nvPr>
            <p:ph type="dt" sz="half" idx="10"/>
          </p:nvPr>
        </p:nvSpPr>
        <p:spPr/>
        <p:txBody>
          <a:bodyPr/>
          <a:lstStyle/>
          <a:p>
            <a:fld id="{A52B0516-4A92-4934-B763-71A464E9AF43}" type="datetime1">
              <a:rPr lang="nl-NL" smtClean="0"/>
              <a:t>11-3-2024</a:t>
            </a:fld>
            <a:endParaRPr lang="nl-NL"/>
          </a:p>
        </p:txBody>
      </p:sp>
      <p:sp>
        <p:nvSpPr>
          <p:cNvPr id="5" name="Tijdelijke aanduiding voor voettekst 4">
            <a:extLst>
              <a:ext uri="{FF2B5EF4-FFF2-40B4-BE49-F238E27FC236}">
                <a16:creationId xmlns:a16="http://schemas.microsoft.com/office/drawing/2014/main" id="{C8AE425E-6A40-2A3F-F8D8-8071093B1EE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80A5E37-FF89-60E3-D44E-025092B9A114}"/>
              </a:ext>
            </a:extLst>
          </p:cNvPr>
          <p:cNvSpPr>
            <a:spLocks noGrp="1"/>
          </p:cNvSpPr>
          <p:nvPr>
            <p:ph type="sldNum" sz="quarter" idx="12"/>
          </p:nvPr>
        </p:nvSpPr>
        <p:spPr/>
        <p:txBody>
          <a:bodyPr/>
          <a:lstStyle/>
          <a:p>
            <a:fld id="{385E32EC-9F28-40AE-B815-FF4FC19A67A7}" type="slidenum">
              <a:rPr lang="nl-NL" smtClean="0"/>
              <a:t>‹nr.›</a:t>
            </a:fld>
            <a:endParaRPr lang="nl-NL"/>
          </a:p>
        </p:txBody>
      </p:sp>
    </p:spTree>
    <p:extLst>
      <p:ext uri="{BB962C8B-B14F-4D97-AF65-F5344CB8AC3E}">
        <p14:creationId xmlns:p14="http://schemas.microsoft.com/office/powerpoint/2010/main" val="2522753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0041017-FAB8-9A81-77ED-545A5B55828C}"/>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921BA54-5792-85BB-A684-000EF2B954E9}"/>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473D5C8-96AD-2A21-1DD0-7B7C04F9DC37}"/>
              </a:ext>
            </a:extLst>
          </p:cNvPr>
          <p:cNvSpPr>
            <a:spLocks noGrp="1"/>
          </p:cNvSpPr>
          <p:nvPr>
            <p:ph type="dt" sz="half" idx="10"/>
          </p:nvPr>
        </p:nvSpPr>
        <p:spPr/>
        <p:txBody>
          <a:bodyPr/>
          <a:lstStyle/>
          <a:p>
            <a:fld id="{F6100A7F-51A8-4CD5-92BE-629A457069D0}" type="datetime1">
              <a:rPr lang="nl-NL" smtClean="0"/>
              <a:t>11-3-2024</a:t>
            </a:fld>
            <a:endParaRPr lang="nl-NL"/>
          </a:p>
        </p:txBody>
      </p:sp>
      <p:sp>
        <p:nvSpPr>
          <p:cNvPr id="5" name="Tijdelijke aanduiding voor voettekst 4">
            <a:extLst>
              <a:ext uri="{FF2B5EF4-FFF2-40B4-BE49-F238E27FC236}">
                <a16:creationId xmlns:a16="http://schemas.microsoft.com/office/drawing/2014/main" id="{8BEF85C5-0519-CF92-CC19-9ABC09BB2E7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122613-C1AF-E02B-28C3-FF4F9D9FA679}"/>
              </a:ext>
            </a:extLst>
          </p:cNvPr>
          <p:cNvSpPr>
            <a:spLocks noGrp="1"/>
          </p:cNvSpPr>
          <p:nvPr>
            <p:ph type="sldNum" sz="quarter" idx="12"/>
          </p:nvPr>
        </p:nvSpPr>
        <p:spPr/>
        <p:txBody>
          <a:bodyPr/>
          <a:lstStyle/>
          <a:p>
            <a:fld id="{385E32EC-9F28-40AE-B815-FF4FC19A67A7}" type="slidenum">
              <a:rPr lang="nl-NL" smtClean="0"/>
              <a:t>‹nr.›</a:t>
            </a:fld>
            <a:endParaRPr lang="nl-NL"/>
          </a:p>
        </p:txBody>
      </p:sp>
    </p:spTree>
    <p:extLst>
      <p:ext uri="{BB962C8B-B14F-4D97-AF65-F5344CB8AC3E}">
        <p14:creationId xmlns:p14="http://schemas.microsoft.com/office/powerpoint/2010/main" val="464977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94C92E-B961-7EC1-9797-FDADF6F0441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DE88282-AC98-A4D9-F7D7-1B09767A7F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07D4556-D07F-ADAD-ACB6-8113CC8E8752}"/>
              </a:ext>
            </a:extLst>
          </p:cNvPr>
          <p:cNvSpPr>
            <a:spLocks noGrp="1"/>
          </p:cNvSpPr>
          <p:nvPr>
            <p:ph type="dt" sz="half" idx="10"/>
          </p:nvPr>
        </p:nvSpPr>
        <p:spPr/>
        <p:txBody>
          <a:bodyPr/>
          <a:lstStyle/>
          <a:p>
            <a:fld id="{97D67982-07A5-4EB1-8847-DF28C1D18CA5}" type="datetime1">
              <a:rPr lang="nl-NL" smtClean="0"/>
              <a:t>11-3-2024</a:t>
            </a:fld>
            <a:endParaRPr lang="nl-NL"/>
          </a:p>
        </p:txBody>
      </p:sp>
      <p:sp>
        <p:nvSpPr>
          <p:cNvPr id="5" name="Tijdelijke aanduiding voor voettekst 4">
            <a:extLst>
              <a:ext uri="{FF2B5EF4-FFF2-40B4-BE49-F238E27FC236}">
                <a16:creationId xmlns:a16="http://schemas.microsoft.com/office/drawing/2014/main" id="{CEC0BF8F-3B61-A272-0C8F-8EED6111249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4039731-FD5C-05C2-3F96-A453BC9E3AD2}"/>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3825242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95A973-83B3-5B0E-1801-FEF3207FF1D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31F8782-5547-7C06-7247-0259F12C4B1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F4DB395-FB75-12EC-6133-C21F0C502062}"/>
              </a:ext>
            </a:extLst>
          </p:cNvPr>
          <p:cNvSpPr>
            <a:spLocks noGrp="1"/>
          </p:cNvSpPr>
          <p:nvPr>
            <p:ph type="dt" sz="half" idx="10"/>
          </p:nvPr>
        </p:nvSpPr>
        <p:spPr/>
        <p:txBody>
          <a:bodyPr/>
          <a:lstStyle/>
          <a:p>
            <a:fld id="{4091D828-EF29-413E-A32B-028AE7874EEC}" type="datetime1">
              <a:rPr lang="nl-NL" smtClean="0"/>
              <a:t>11-3-2024</a:t>
            </a:fld>
            <a:endParaRPr lang="nl-NL"/>
          </a:p>
        </p:txBody>
      </p:sp>
      <p:sp>
        <p:nvSpPr>
          <p:cNvPr id="5" name="Tijdelijke aanduiding voor voettekst 4">
            <a:extLst>
              <a:ext uri="{FF2B5EF4-FFF2-40B4-BE49-F238E27FC236}">
                <a16:creationId xmlns:a16="http://schemas.microsoft.com/office/drawing/2014/main" id="{75C2D95D-5CFE-449C-8704-6757AA4EB0C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A202AC4-68F8-3FBD-18A0-B2FC1DC057CE}"/>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1362764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9DE1AD-C568-C434-33A2-E7F884529F6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ED563E1B-5671-7F79-1B40-7A33B2552F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4533B065-7F1D-03CA-5769-A4E391719185}"/>
              </a:ext>
            </a:extLst>
          </p:cNvPr>
          <p:cNvSpPr>
            <a:spLocks noGrp="1"/>
          </p:cNvSpPr>
          <p:nvPr>
            <p:ph type="dt" sz="half" idx="10"/>
          </p:nvPr>
        </p:nvSpPr>
        <p:spPr/>
        <p:txBody>
          <a:bodyPr/>
          <a:lstStyle/>
          <a:p>
            <a:fld id="{F307BF7B-5DBC-48C2-902F-3DCB8C7A32A2}" type="datetime1">
              <a:rPr lang="nl-NL" smtClean="0"/>
              <a:t>11-3-2024</a:t>
            </a:fld>
            <a:endParaRPr lang="nl-NL"/>
          </a:p>
        </p:txBody>
      </p:sp>
      <p:sp>
        <p:nvSpPr>
          <p:cNvPr id="5" name="Tijdelijke aanduiding voor voettekst 4">
            <a:extLst>
              <a:ext uri="{FF2B5EF4-FFF2-40B4-BE49-F238E27FC236}">
                <a16:creationId xmlns:a16="http://schemas.microsoft.com/office/drawing/2014/main" id="{18BADEEE-60BA-EFCA-1182-48792580F24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686929E-7999-9712-691B-DC17757876A9}"/>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1674820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8D8287-B4D2-5FD2-FC42-5AEEA78A51D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43E61A9-60AA-A94C-C72A-AF6644B2106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E51A18C-D350-04F4-951D-6C53E955B75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406D4E0-EBCC-84C6-DE0D-1FD0DC2C8ECD}"/>
              </a:ext>
            </a:extLst>
          </p:cNvPr>
          <p:cNvSpPr>
            <a:spLocks noGrp="1"/>
          </p:cNvSpPr>
          <p:nvPr>
            <p:ph type="dt" sz="half" idx="10"/>
          </p:nvPr>
        </p:nvSpPr>
        <p:spPr/>
        <p:txBody>
          <a:bodyPr/>
          <a:lstStyle/>
          <a:p>
            <a:fld id="{EE1D973C-4D91-444B-A5CE-D8417AFDE4F5}" type="datetime1">
              <a:rPr lang="nl-NL" smtClean="0"/>
              <a:t>11-3-2024</a:t>
            </a:fld>
            <a:endParaRPr lang="nl-NL"/>
          </a:p>
        </p:txBody>
      </p:sp>
      <p:sp>
        <p:nvSpPr>
          <p:cNvPr id="6" name="Tijdelijke aanduiding voor voettekst 5">
            <a:extLst>
              <a:ext uri="{FF2B5EF4-FFF2-40B4-BE49-F238E27FC236}">
                <a16:creationId xmlns:a16="http://schemas.microsoft.com/office/drawing/2014/main" id="{14C764D3-E89C-6FAE-181E-8AD892C60E1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C647671-54A7-47F1-253F-7B5C1AC54A35}"/>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2121808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BBC566-8D7E-7214-D606-9CFF8A53B4CC}"/>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5965252-B40D-A7A3-9B90-95F0AD3342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99BECEB-2A13-D4C0-C731-6D84BA25EFD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832D691D-344D-702B-BEE8-AE6057D68E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07ED57D-73C8-C31D-41CE-79F3435D70B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D9C10DD3-A197-F7A8-E2D9-41FF0E25D7F2}"/>
              </a:ext>
            </a:extLst>
          </p:cNvPr>
          <p:cNvSpPr>
            <a:spLocks noGrp="1"/>
          </p:cNvSpPr>
          <p:nvPr>
            <p:ph type="dt" sz="half" idx="10"/>
          </p:nvPr>
        </p:nvSpPr>
        <p:spPr/>
        <p:txBody>
          <a:bodyPr/>
          <a:lstStyle/>
          <a:p>
            <a:fld id="{2EB4BAE2-CED3-4527-97C4-470B14758ED0}" type="datetime1">
              <a:rPr lang="nl-NL" smtClean="0"/>
              <a:t>11-3-2024</a:t>
            </a:fld>
            <a:endParaRPr lang="nl-NL"/>
          </a:p>
        </p:txBody>
      </p:sp>
      <p:sp>
        <p:nvSpPr>
          <p:cNvPr id="8" name="Tijdelijke aanduiding voor voettekst 7">
            <a:extLst>
              <a:ext uri="{FF2B5EF4-FFF2-40B4-BE49-F238E27FC236}">
                <a16:creationId xmlns:a16="http://schemas.microsoft.com/office/drawing/2014/main" id="{C059D281-DFB5-E85C-E0D9-5E5C21B6590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931D8B0-C302-4D60-9B6F-4B6EED95F1D9}"/>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26849140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045EF5-22ED-4273-3305-C4F3BA2E438D}"/>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FD905B40-7EE0-C0EB-ED58-4D00A87BF2F4}"/>
              </a:ext>
            </a:extLst>
          </p:cNvPr>
          <p:cNvSpPr>
            <a:spLocks noGrp="1"/>
          </p:cNvSpPr>
          <p:nvPr>
            <p:ph type="dt" sz="half" idx="10"/>
          </p:nvPr>
        </p:nvSpPr>
        <p:spPr/>
        <p:txBody>
          <a:bodyPr/>
          <a:lstStyle/>
          <a:p>
            <a:fld id="{8B788BB6-AAF0-48E2-9B2F-765CF9D74014}" type="datetime1">
              <a:rPr lang="nl-NL" smtClean="0"/>
              <a:t>11-3-2024</a:t>
            </a:fld>
            <a:endParaRPr lang="nl-NL"/>
          </a:p>
        </p:txBody>
      </p:sp>
      <p:sp>
        <p:nvSpPr>
          <p:cNvPr id="4" name="Tijdelijke aanduiding voor voettekst 3">
            <a:extLst>
              <a:ext uri="{FF2B5EF4-FFF2-40B4-BE49-F238E27FC236}">
                <a16:creationId xmlns:a16="http://schemas.microsoft.com/office/drawing/2014/main" id="{81B2CEEC-FA53-29A8-9BC9-85177226D29C}"/>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9399558-F15C-F0B2-7CBF-3D786E14F694}"/>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306967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9D1CD12-0675-EA6C-E156-663E46E112AE}"/>
              </a:ext>
            </a:extLst>
          </p:cNvPr>
          <p:cNvSpPr>
            <a:spLocks noGrp="1"/>
          </p:cNvSpPr>
          <p:nvPr>
            <p:ph type="dt" sz="half" idx="10"/>
          </p:nvPr>
        </p:nvSpPr>
        <p:spPr/>
        <p:txBody>
          <a:bodyPr/>
          <a:lstStyle/>
          <a:p>
            <a:fld id="{B70B7DF8-B853-4653-8D62-17078A5ECFF4}" type="datetime1">
              <a:rPr lang="nl-NL" smtClean="0"/>
              <a:t>11-3-2024</a:t>
            </a:fld>
            <a:endParaRPr lang="nl-NL"/>
          </a:p>
        </p:txBody>
      </p:sp>
      <p:sp>
        <p:nvSpPr>
          <p:cNvPr id="3" name="Tijdelijke aanduiding voor voettekst 2">
            <a:extLst>
              <a:ext uri="{FF2B5EF4-FFF2-40B4-BE49-F238E27FC236}">
                <a16:creationId xmlns:a16="http://schemas.microsoft.com/office/drawing/2014/main" id="{A4476D86-49FC-32C0-E4D0-931EEADEC39A}"/>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3BF113A4-A122-3964-F756-ACCC2941FA8C}"/>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22508841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094E55-4CAB-5140-48FE-C6B07A94250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AC6C0AD-4FF0-51AD-C053-589CE333C3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7407DE6-CF94-7246-6E3E-267FD81838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9C9BC71-180E-2A66-2CCD-13AC593C832D}"/>
              </a:ext>
            </a:extLst>
          </p:cNvPr>
          <p:cNvSpPr>
            <a:spLocks noGrp="1"/>
          </p:cNvSpPr>
          <p:nvPr>
            <p:ph type="dt" sz="half" idx="10"/>
          </p:nvPr>
        </p:nvSpPr>
        <p:spPr/>
        <p:txBody>
          <a:bodyPr/>
          <a:lstStyle/>
          <a:p>
            <a:fld id="{AD488527-23B4-480C-86B7-BAFB4B2578EC}" type="datetime1">
              <a:rPr lang="nl-NL" smtClean="0"/>
              <a:t>11-3-2024</a:t>
            </a:fld>
            <a:endParaRPr lang="nl-NL"/>
          </a:p>
        </p:txBody>
      </p:sp>
      <p:sp>
        <p:nvSpPr>
          <p:cNvPr id="6" name="Tijdelijke aanduiding voor voettekst 5">
            <a:extLst>
              <a:ext uri="{FF2B5EF4-FFF2-40B4-BE49-F238E27FC236}">
                <a16:creationId xmlns:a16="http://schemas.microsoft.com/office/drawing/2014/main" id="{BD399353-2E95-2154-44BD-3CBC7B54F59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BFA1508-7267-1219-B4D5-4F6AABF86A66}"/>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817463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BA599D-B039-D46D-845C-D60809A170A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A84F4F8-92FA-BAB8-1BF5-46C591EAB60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8AF5737-F470-73DB-36E1-0EFE4644D34B}"/>
              </a:ext>
            </a:extLst>
          </p:cNvPr>
          <p:cNvSpPr>
            <a:spLocks noGrp="1"/>
          </p:cNvSpPr>
          <p:nvPr>
            <p:ph type="dt" sz="half" idx="10"/>
          </p:nvPr>
        </p:nvSpPr>
        <p:spPr/>
        <p:txBody>
          <a:bodyPr/>
          <a:lstStyle/>
          <a:p>
            <a:fld id="{BDFA2BC5-50A4-4B19-8E78-4C374FA8D2CC}" type="datetime1">
              <a:rPr lang="nl-NL" smtClean="0"/>
              <a:t>11-3-2024</a:t>
            </a:fld>
            <a:endParaRPr lang="nl-NL"/>
          </a:p>
        </p:txBody>
      </p:sp>
      <p:sp>
        <p:nvSpPr>
          <p:cNvPr id="5" name="Tijdelijke aanduiding voor voettekst 4">
            <a:extLst>
              <a:ext uri="{FF2B5EF4-FFF2-40B4-BE49-F238E27FC236}">
                <a16:creationId xmlns:a16="http://schemas.microsoft.com/office/drawing/2014/main" id="{5D8DF16C-1014-F116-0311-CD368DCCE3C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2C8C60F-2707-322F-6518-FDCB744FE914}"/>
              </a:ext>
            </a:extLst>
          </p:cNvPr>
          <p:cNvSpPr>
            <a:spLocks noGrp="1"/>
          </p:cNvSpPr>
          <p:nvPr>
            <p:ph type="sldNum" sz="quarter" idx="12"/>
          </p:nvPr>
        </p:nvSpPr>
        <p:spPr/>
        <p:txBody>
          <a:bodyPr/>
          <a:lstStyle/>
          <a:p>
            <a:fld id="{385E32EC-9F28-40AE-B815-FF4FC19A67A7}" type="slidenum">
              <a:rPr lang="nl-NL" smtClean="0"/>
              <a:t>‹nr.›</a:t>
            </a:fld>
            <a:endParaRPr lang="nl-NL"/>
          </a:p>
        </p:txBody>
      </p:sp>
    </p:spTree>
    <p:extLst>
      <p:ext uri="{BB962C8B-B14F-4D97-AF65-F5344CB8AC3E}">
        <p14:creationId xmlns:p14="http://schemas.microsoft.com/office/powerpoint/2010/main" val="27321432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74242E-189E-A9E0-FBA7-D039B1F9CCB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8527384E-AE99-3123-1A5A-D3AF0EEB1B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0C882E01-E90D-9A8E-DEE1-2D7D4F387A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72AA96A-617C-F971-3395-4824ABA863C5}"/>
              </a:ext>
            </a:extLst>
          </p:cNvPr>
          <p:cNvSpPr>
            <a:spLocks noGrp="1"/>
          </p:cNvSpPr>
          <p:nvPr>
            <p:ph type="dt" sz="half" idx="10"/>
          </p:nvPr>
        </p:nvSpPr>
        <p:spPr/>
        <p:txBody>
          <a:bodyPr/>
          <a:lstStyle/>
          <a:p>
            <a:fld id="{27528A54-7049-4F4E-B4BB-B19AC45E316C}" type="datetime1">
              <a:rPr lang="nl-NL" smtClean="0"/>
              <a:t>11-3-2024</a:t>
            </a:fld>
            <a:endParaRPr lang="nl-NL"/>
          </a:p>
        </p:txBody>
      </p:sp>
      <p:sp>
        <p:nvSpPr>
          <p:cNvPr id="6" name="Tijdelijke aanduiding voor voettekst 5">
            <a:extLst>
              <a:ext uri="{FF2B5EF4-FFF2-40B4-BE49-F238E27FC236}">
                <a16:creationId xmlns:a16="http://schemas.microsoft.com/office/drawing/2014/main" id="{A5DA115A-0E70-6348-5392-DB0098E373C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92E9E75-CA95-CDE8-E56E-357B44CD9FFE}"/>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1545750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79031D-CC06-8B15-50D3-9418436D932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2B58C1A-05C0-1CFA-D35B-2DD839BB401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8306F60-3C28-246C-ACD4-5B15302383D1}"/>
              </a:ext>
            </a:extLst>
          </p:cNvPr>
          <p:cNvSpPr>
            <a:spLocks noGrp="1"/>
          </p:cNvSpPr>
          <p:nvPr>
            <p:ph type="dt" sz="half" idx="10"/>
          </p:nvPr>
        </p:nvSpPr>
        <p:spPr/>
        <p:txBody>
          <a:bodyPr/>
          <a:lstStyle/>
          <a:p>
            <a:fld id="{FBA101EF-F19B-4168-989D-A236F39546D9}" type="datetime1">
              <a:rPr lang="nl-NL" smtClean="0"/>
              <a:t>11-3-2024</a:t>
            </a:fld>
            <a:endParaRPr lang="nl-NL"/>
          </a:p>
        </p:txBody>
      </p:sp>
      <p:sp>
        <p:nvSpPr>
          <p:cNvPr id="5" name="Tijdelijke aanduiding voor voettekst 4">
            <a:extLst>
              <a:ext uri="{FF2B5EF4-FFF2-40B4-BE49-F238E27FC236}">
                <a16:creationId xmlns:a16="http://schemas.microsoft.com/office/drawing/2014/main" id="{E1016167-A19A-05F6-D9CA-3F5BC7219C8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642EA15-FF63-6575-6AE3-F8F8D256FA29}"/>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8819580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00271C1-EDB0-C79E-5436-C5E68BF64B11}"/>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260C2006-1AC5-BA8C-3C44-80FA3DBFF8F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F129C7-C8D6-C70D-1FB5-D1B4965920CC}"/>
              </a:ext>
            </a:extLst>
          </p:cNvPr>
          <p:cNvSpPr>
            <a:spLocks noGrp="1"/>
          </p:cNvSpPr>
          <p:nvPr>
            <p:ph type="dt" sz="half" idx="10"/>
          </p:nvPr>
        </p:nvSpPr>
        <p:spPr/>
        <p:txBody>
          <a:bodyPr/>
          <a:lstStyle/>
          <a:p>
            <a:fld id="{1627C60B-026E-4640-8954-992E6220422A}" type="datetime1">
              <a:rPr lang="nl-NL" smtClean="0"/>
              <a:t>11-3-2024</a:t>
            </a:fld>
            <a:endParaRPr lang="nl-NL"/>
          </a:p>
        </p:txBody>
      </p:sp>
      <p:sp>
        <p:nvSpPr>
          <p:cNvPr id="5" name="Tijdelijke aanduiding voor voettekst 4">
            <a:extLst>
              <a:ext uri="{FF2B5EF4-FFF2-40B4-BE49-F238E27FC236}">
                <a16:creationId xmlns:a16="http://schemas.microsoft.com/office/drawing/2014/main" id="{1BC17961-7777-7E20-1162-A9739D83AA7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1B49F35-2EBD-3E44-0FB8-9AADE244A792}"/>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22438606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kst breed">
    <p:spTree>
      <p:nvGrpSpPr>
        <p:cNvPr id="1" name=""/>
        <p:cNvGrpSpPr/>
        <p:nvPr/>
      </p:nvGrpSpPr>
      <p:grpSpPr>
        <a:xfrm>
          <a:off x="0" y="0"/>
          <a:ext cx="0" cy="0"/>
          <a:chOff x="0" y="0"/>
          <a:chExt cx="0" cy="0"/>
        </a:xfrm>
      </p:grpSpPr>
      <p:sp>
        <p:nvSpPr>
          <p:cNvPr id="8" name="Tijdelijke aanduiding voor inhoud 2">
            <a:extLst>
              <a:ext uri="{FF2B5EF4-FFF2-40B4-BE49-F238E27FC236}">
                <a16:creationId xmlns:a16="http://schemas.microsoft.com/office/drawing/2014/main" id="{9074C7C4-137C-4F97-A8B4-8679E10C8B6A}"/>
              </a:ext>
            </a:extLst>
          </p:cNvPr>
          <p:cNvSpPr>
            <a:spLocks noGrp="1"/>
          </p:cNvSpPr>
          <p:nvPr>
            <p:ph idx="1"/>
          </p:nvPr>
        </p:nvSpPr>
        <p:spPr>
          <a:xfrm>
            <a:off x="383412" y="1024101"/>
            <a:ext cx="11473626" cy="5054403"/>
          </a:xfrm>
        </p:spPr>
        <p:txBody>
          <a:bodyPr/>
          <a:lstStyle>
            <a:lvl1pPr>
              <a:defRPr sz="2000" b="0" cap="all" baseline="0">
                <a:solidFill>
                  <a:schemeClr val="accent6">
                    <a:lumMod val="60000"/>
                    <a:lumOff val="40000"/>
                  </a:schemeClr>
                </a:solidFill>
                <a:latin typeface="The Hand Black" panose="03070902030502020204" pitchFamily="66" charset="0"/>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a:p>
            <a:pPr lvl="1"/>
            <a:r>
              <a:rPr lang="nl-NL"/>
              <a:t>Tweede niveau</a:t>
            </a:r>
          </a:p>
        </p:txBody>
      </p:sp>
      <p:sp>
        <p:nvSpPr>
          <p:cNvPr id="6" name="Titel 5">
            <a:extLst>
              <a:ext uri="{FF2B5EF4-FFF2-40B4-BE49-F238E27FC236}">
                <a16:creationId xmlns:a16="http://schemas.microsoft.com/office/drawing/2014/main" id="{0A34DF3C-B142-4724-85BE-A708DFDF0015}"/>
              </a:ext>
            </a:extLst>
          </p:cNvPr>
          <p:cNvSpPr>
            <a:spLocks noGrp="1" noChangeAspect="1"/>
          </p:cNvSpPr>
          <p:nvPr>
            <p:ph type="title" hasCustomPrompt="1"/>
          </p:nvPr>
        </p:nvSpPr>
        <p:spPr/>
        <p:txBody>
          <a:bodyPr/>
          <a:lstStyle>
            <a:lvl1pPr>
              <a:defRPr cap="all" baseline="0">
                <a:solidFill>
                  <a:schemeClr val="accent6"/>
                </a:solidFill>
              </a:defRPr>
            </a:lvl1pPr>
          </a:lstStyle>
          <a:p>
            <a:r>
              <a:rPr lang="nl-NL"/>
              <a:t>KLIK OM STIJL TE BEWERKEN</a:t>
            </a:r>
          </a:p>
        </p:txBody>
      </p:sp>
      <p:sp>
        <p:nvSpPr>
          <p:cNvPr id="5" name="Tijdelijke aanduiding voor afbeelding 17">
            <a:extLst>
              <a:ext uri="{FF2B5EF4-FFF2-40B4-BE49-F238E27FC236}">
                <a16:creationId xmlns:a16="http://schemas.microsoft.com/office/drawing/2014/main" id="{B911F1BF-8A7B-4109-AFA6-0ED75F4551A9}"/>
              </a:ext>
            </a:extLst>
          </p:cNvPr>
          <p:cNvSpPr>
            <a:spLocks noGrp="1"/>
          </p:cNvSpPr>
          <p:nvPr>
            <p:ph type="pic" sz="quarter" idx="10"/>
          </p:nvPr>
        </p:nvSpPr>
        <p:spPr>
          <a:xfrm>
            <a:off x="9461738" y="6097240"/>
            <a:ext cx="2395300" cy="750771"/>
          </a:xfrm>
        </p:spPr>
        <p:txBody>
          <a:bodyPr/>
          <a:lstStyle>
            <a:lvl1pPr algn="ctr">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16334386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dia +logo">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7CF0201C-0EF1-474A-8533-D6BE637A46F5}"/>
              </a:ext>
            </a:extLst>
          </p:cNvPr>
          <p:cNvSpPr/>
          <p:nvPr userDrawn="1"/>
        </p:nvSpPr>
        <p:spPr>
          <a:xfrm>
            <a:off x="-760" y="-1"/>
            <a:ext cx="12192001" cy="5903913"/>
          </a:xfrm>
          <a:prstGeom prst="rect">
            <a:avLst/>
          </a:prstGeom>
          <a:gradFill flip="none" rotWithShape="1">
            <a:gsLst>
              <a:gs pos="0">
                <a:schemeClr val="accent6">
                  <a:lumMod val="50000"/>
                </a:schemeClr>
              </a:gs>
              <a:gs pos="22000">
                <a:schemeClr val="accent6">
                  <a:lumMod val="75000"/>
                </a:schemeClr>
              </a:gs>
              <a:gs pos="60000">
                <a:schemeClr val="accent6">
                  <a:lumMod val="75000"/>
                </a:schemeClr>
              </a:gs>
              <a:gs pos="95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pic>
        <p:nvPicPr>
          <p:cNvPr id="10" name="Afbeelding 9" descr="Afbeelding met kantoorartikelen&#10;&#10;Automatisch gegenereerde beschrijving">
            <a:extLst>
              <a:ext uri="{FF2B5EF4-FFF2-40B4-BE49-F238E27FC236}">
                <a16:creationId xmlns:a16="http://schemas.microsoft.com/office/drawing/2014/main" id="{C5D37AEC-4F67-4606-9357-3E5AFA3B83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93471" y="1041100"/>
            <a:ext cx="3405057" cy="2160572"/>
          </a:xfrm>
          <a:prstGeom prst="rect">
            <a:avLst/>
          </a:prstGeom>
        </p:spPr>
      </p:pic>
      <p:sp>
        <p:nvSpPr>
          <p:cNvPr id="5" name="Titel 4">
            <a:extLst>
              <a:ext uri="{FF2B5EF4-FFF2-40B4-BE49-F238E27FC236}">
                <a16:creationId xmlns:a16="http://schemas.microsoft.com/office/drawing/2014/main" id="{D2280CCE-55EF-4C3B-ADAF-B849F4470CE3}"/>
              </a:ext>
            </a:extLst>
          </p:cNvPr>
          <p:cNvSpPr>
            <a:spLocks noGrp="1"/>
          </p:cNvSpPr>
          <p:nvPr>
            <p:ph type="title" hasCustomPrompt="1"/>
          </p:nvPr>
        </p:nvSpPr>
        <p:spPr>
          <a:xfrm>
            <a:off x="373701" y="3460735"/>
            <a:ext cx="11443078" cy="1419378"/>
          </a:xfrm>
        </p:spPr>
        <p:txBody>
          <a:bodyPr>
            <a:noAutofit/>
          </a:bodyPr>
          <a:lstStyle>
            <a:lvl1pPr algn="ctr">
              <a:defRPr sz="3200" cap="all" baseline="0">
                <a:solidFill>
                  <a:schemeClr val="bg1"/>
                </a:solidFill>
                <a:latin typeface="The Hand Black" panose="03070902030502020204" pitchFamily="66" charset="0"/>
              </a:defRPr>
            </a:lvl1pPr>
          </a:lstStyle>
          <a:p>
            <a:r>
              <a:rPr lang="nl-NL"/>
              <a:t>Titel </a:t>
            </a:r>
            <a:br>
              <a:rPr lang="nl-NL"/>
            </a:br>
            <a:r>
              <a:rPr lang="nl-NL"/>
              <a:t>Datum</a:t>
            </a:r>
          </a:p>
        </p:txBody>
      </p:sp>
      <p:sp>
        <p:nvSpPr>
          <p:cNvPr id="9" name="Tijdelijke aanduiding voor afbeelding 17">
            <a:extLst>
              <a:ext uri="{FF2B5EF4-FFF2-40B4-BE49-F238E27FC236}">
                <a16:creationId xmlns:a16="http://schemas.microsoft.com/office/drawing/2014/main" id="{F3A8BB2C-5905-4695-A920-88A61CBE2912}"/>
              </a:ext>
            </a:extLst>
          </p:cNvPr>
          <p:cNvSpPr>
            <a:spLocks noGrp="1"/>
          </p:cNvSpPr>
          <p:nvPr>
            <p:ph type="pic" sz="quarter" idx="10"/>
          </p:nvPr>
        </p:nvSpPr>
        <p:spPr>
          <a:xfrm>
            <a:off x="9461738" y="6097240"/>
            <a:ext cx="2395300" cy="750771"/>
          </a:xfrm>
        </p:spPr>
        <p:txBody>
          <a:bodyPr/>
          <a:lstStyle>
            <a:lvl1pPr algn="ctr">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23871068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el dia + eigen beeld">
    <p:spTree>
      <p:nvGrpSpPr>
        <p:cNvPr id="1" name=""/>
        <p:cNvGrpSpPr/>
        <p:nvPr/>
      </p:nvGrpSpPr>
      <p:grpSpPr>
        <a:xfrm>
          <a:off x="0" y="0"/>
          <a:ext cx="0" cy="0"/>
          <a:chOff x="0" y="0"/>
          <a:chExt cx="0" cy="0"/>
        </a:xfrm>
      </p:grpSpPr>
      <p:sp>
        <p:nvSpPr>
          <p:cNvPr id="10" name="Titel 5">
            <a:extLst>
              <a:ext uri="{FF2B5EF4-FFF2-40B4-BE49-F238E27FC236}">
                <a16:creationId xmlns:a16="http://schemas.microsoft.com/office/drawing/2014/main" id="{08244067-2A80-4825-BA0C-E31974E56EC2}"/>
              </a:ext>
            </a:extLst>
          </p:cNvPr>
          <p:cNvSpPr>
            <a:spLocks noGrp="1" noChangeAspect="1"/>
          </p:cNvSpPr>
          <p:nvPr>
            <p:ph type="title" hasCustomPrompt="1"/>
          </p:nvPr>
        </p:nvSpPr>
        <p:spPr>
          <a:xfrm>
            <a:off x="-760" y="3557977"/>
            <a:ext cx="7246620" cy="638727"/>
          </a:xfrm>
          <a:solidFill>
            <a:schemeClr val="bg1"/>
          </a:solidFill>
        </p:spPr>
        <p:txBody>
          <a:bodyPr/>
          <a:lstStyle>
            <a:lvl1pPr algn="r">
              <a:defRPr b="1" cap="all" baseline="0">
                <a:solidFill>
                  <a:schemeClr val="accent6"/>
                </a:solidFill>
              </a:defRPr>
            </a:lvl1pPr>
          </a:lstStyle>
          <a:p>
            <a:r>
              <a:rPr lang="nl-NL"/>
              <a:t>KLIK OM STIJL TE BEWERKEN</a:t>
            </a:r>
          </a:p>
        </p:txBody>
      </p:sp>
      <p:sp>
        <p:nvSpPr>
          <p:cNvPr id="12" name="Tijdelijke aanduiding voor inhoud 2">
            <a:extLst>
              <a:ext uri="{FF2B5EF4-FFF2-40B4-BE49-F238E27FC236}">
                <a16:creationId xmlns:a16="http://schemas.microsoft.com/office/drawing/2014/main" id="{FA0AF817-F398-4145-89BE-58938F25E4A8}"/>
              </a:ext>
            </a:extLst>
          </p:cNvPr>
          <p:cNvSpPr>
            <a:spLocks noGrp="1"/>
          </p:cNvSpPr>
          <p:nvPr>
            <p:ph idx="1"/>
          </p:nvPr>
        </p:nvSpPr>
        <p:spPr>
          <a:xfrm>
            <a:off x="0" y="4350318"/>
            <a:ext cx="7245860" cy="369332"/>
          </a:xfrm>
          <a:solidFill>
            <a:schemeClr val="bg1"/>
          </a:solidFill>
        </p:spPr>
        <p:txBody>
          <a:bodyPr/>
          <a:lstStyle>
            <a:lvl1pPr algn="r">
              <a:defRPr sz="2000">
                <a:solidFill>
                  <a:schemeClr val="accent6">
                    <a:lumMod val="60000"/>
                    <a:lumOff val="40000"/>
                  </a:schemeClr>
                </a:solidFill>
                <a:latin typeface="The Hand Black" panose="03070902030502020204" pitchFamily="66" charset="0"/>
              </a:defRPr>
            </a:lvl1pPr>
          </a:lstStyle>
          <a:p>
            <a:pPr lvl="0"/>
            <a:r>
              <a:rPr lang="nl-NL"/>
              <a:t>Klikken om de tekststijl van het model te bewerken</a:t>
            </a:r>
          </a:p>
        </p:txBody>
      </p:sp>
      <p:sp>
        <p:nvSpPr>
          <p:cNvPr id="13" name="Tijdelijke aanduiding voor afbeelding 17">
            <a:extLst>
              <a:ext uri="{FF2B5EF4-FFF2-40B4-BE49-F238E27FC236}">
                <a16:creationId xmlns:a16="http://schemas.microsoft.com/office/drawing/2014/main" id="{01E5D05D-93CF-428F-B4DF-A53762B0AD08}"/>
              </a:ext>
            </a:extLst>
          </p:cNvPr>
          <p:cNvSpPr>
            <a:spLocks noGrp="1"/>
          </p:cNvSpPr>
          <p:nvPr>
            <p:ph type="pic" sz="quarter" idx="10"/>
          </p:nvPr>
        </p:nvSpPr>
        <p:spPr>
          <a:xfrm>
            <a:off x="9461738" y="6097240"/>
            <a:ext cx="2395300" cy="750771"/>
          </a:xfrm>
        </p:spPr>
        <p:txBody>
          <a:bodyPr/>
          <a:lstStyle>
            <a:lvl1pPr algn="ctr">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3811261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kst breed">
    <p:spTree>
      <p:nvGrpSpPr>
        <p:cNvPr id="1" name=""/>
        <p:cNvGrpSpPr/>
        <p:nvPr/>
      </p:nvGrpSpPr>
      <p:grpSpPr>
        <a:xfrm>
          <a:off x="0" y="0"/>
          <a:ext cx="0" cy="0"/>
          <a:chOff x="0" y="0"/>
          <a:chExt cx="0" cy="0"/>
        </a:xfrm>
      </p:grpSpPr>
      <p:sp>
        <p:nvSpPr>
          <p:cNvPr id="8" name="Tijdelijke aanduiding voor inhoud 2">
            <a:extLst>
              <a:ext uri="{FF2B5EF4-FFF2-40B4-BE49-F238E27FC236}">
                <a16:creationId xmlns:a16="http://schemas.microsoft.com/office/drawing/2014/main" id="{9074C7C4-137C-4F97-A8B4-8679E10C8B6A}"/>
              </a:ext>
            </a:extLst>
          </p:cNvPr>
          <p:cNvSpPr>
            <a:spLocks noGrp="1"/>
          </p:cNvSpPr>
          <p:nvPr>
            <p:ph idx="1"/>
          </p:nvPr>
        </p:nvSpPr>
        <p:spPr>
          <a:xfrm>
            <a:off x="383412" y="1024101"/>
            <a:ext cx="11473626" cy="5054403"/>
          </a:xfrm>
        </p:spPr>
        <p:txBody>
          <a:bodyPr/>
          <a:lstStyle>
            <a:lvl1pPr>
              <a:defRPr sz="2000" b="0" cap="all" baseline="0">
                <a:solidFill>
                  <a:schemeClr val="accent6">
                    <a:lumMod val="60000"/>
                    <a:lumOff val="40000"/>
                  </a:schemeClr>
                </a:solidFill>
                <a:latin typeface="The Hand Black" panose="03070902030502020204" pitchFamily="66" charset="0"/>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a:p>
            <a:pPr lvl="1"/>
            <a:r>
              <a:rPr lang="nl-NL"/>
              <a:t>Tweede niveau</a:t>
            </a:r>
          </a:p>
        </p:txBody>
      </p:sp>
      <p:sp>
        <p:nvSpPr>
          <p:cNvPr id="6" name="Titel 5">
            <a:extLst>
              <a:ext uri="{FF2B5EF4-FFF2-40B4-BE49-F238E27FC236}">
                <a16:creationId xmlns:a16="http://schemas.microsoft.com/office/drawing/2014/main" id="{0A34DF3C-B142-4724-85BE-A708DFDF0015}"/>
              </a:ext>
            </a:extLst>
          </p:cNvPr>
          <p:cNvSpPr>
            <a:spLocks noGrp="1" noChangeAspect="1"/>
          </p:cNvSpPr>
          <p:nvPr>
            <p:ph type="title" hasCustomPrompt="1"/>
          </p:nvPr>
        </p:nvSpPr>
        <p:spPr/>
        <p:txBody>
          <a:bodyPr/>
          <a:lstStyle>
            <a:lvl1pPr>
              <a:defRPr cap="all" baseline="0">
                <a:solidFill>
                  <a:schemeClr val="accent6"/>
                </a:solidFill>
              </a:defRPr>
            </a:lvl1pPr>
          </a:lstStyle>
          <a:p>
            <a:r>
              <a:rPr lang="nl-NL"/>
              <a:t>KLIK OM STIJL TE BEWERKEN</a:t>
            </a:r>
          </a:p>
        </p:txBody>
      </p:sp>
      <p:sp>
        <p:nvSpPr>
          <p:cNvPr id="5" name="Tijdelijke aanduiding voor afbeelding 17">
            <a:extLst>
              <a:ext uri="{FF2B5EF4-FFF2-40B4-BE49-F238E27FC236}">
                <a16:creationId xmlns:a16="http://schemas.microsoft.com/office/drawing/2014/main" id="{B911F1BF-8A7B-4109-AFA6-0ED75F4551A9}"/>
              </a:ext>
            </a:extLst>
          </p:cNvPr>
          <p:cNvSpPr>
            <a:spLocks noGrp="1"/>
          </p:cNvSpPr>
          <p:nvPr>
            <p:ph type="pic" sz="quarter" idx="10"/>
          </p:nvPr>
        </p:nvSpPr>
        <p:spPr>
          <a:xfrm>
            <a:off x="9461738" y="6097240"/>
            <a:ext cx="2395300" cy="750771"/>
          </a:xfrm>
        </p:spPr>
        <p:txBody>
          <a:bodyPr/>
          <a:lstStyle>
            <a:lvl1pPr algn="ctr">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22357723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 2 kolommen">
    <p:spTree>
      <p:nvGrpSpPr>
        <p:cNvPr id="1" name=""/>
        <p:cNvGrpSpPr/>
        <p:nvPr/>
      </p:nvGrpSpPr>
      <p:grpSpPr>
        <a:xfrm>
          <a:off x="0" y="0"/>
          <a:ext cx="0" cy="0"/>
          <a:chOff x="0" y="0"/>
          <a:chExt cx="0" cy="0"/>
        </a:xfrm>
      </p:grpSpPr>
      <p:sp>
        <p:nvSpPr>
          <p:cNvPr id="7" name="Tijdelijke aanduiding voor inhoud 2">
            <a:extLst>
              <a:ext uri="{FF2B5EF4-FFF2-40B4-BE49-F238E27FC236}">
                <a16:creationId xmlns:a16="http://schemas.microsoft.com/office/drawing/2014/main" id="{AF9F525B-A033-405D-8744-2B171E59067C}"/>
              </a:ext>
            </a:extLst>
          </p:cNvPr>
          <p:cNvSpPr>
            <a:spLocks noGrp="1" noChangeAspect="1"/>
          </p:cNvSpPr>
          <p:nvPr>
            <p:ph idx="11"/>
          </p:nvPr>
        </p:nvSpPr>
        <p:spPr>
          <a:xfrm>
            <a:off x="6280844" y="1038938"/>
            <a:ext cx="5576194" cy="5050711"/>
          </a:xfrm>
        </p:spPr>
        <p:txBody>
          <a:bodyPr/>
          <a:lstStyle>
            <a:lvl1pPr>
              <a:defRPr cap="all" baseline="0">
                <a:solidFill>
                  <a:schemeClr val="accent6">
                    <a:lumMod val="60000"/>
                    <a:lumOff val="40000"/>
                  </a:schemeClr>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a:p>
            <a:pPr lvl="1"/>
            <a:r>
              <a:rPr lang="nl-NL"/>
              <a:t>Tweede niveau</a:t>
            </a:r>
          </a:p>
        </p:txBody>
      </p:sp>
      <p:sp>
        <p:nvSpPr>
          <p:cNvPr id="6" name="Titel 5">
            <a:extLst>
              <a:ext uri="{FF2B5EF4-FFF2-40B4-BE49-F238E27FC236}">
                <a16:creationId xmlns:a16="http://schemas.microsoft.com/office/drawing/2014/main" id="{0A34DF3C-B142-4724-85BE-A708DFDF0015}"/>
              </a:ext>
            </a:extLst>
          </p:cNvPr>
          <p:cNvSpPr>
            <a:spLocks noGrp="1"/>
          </p:cNvSpPr>
          <p:nvPr>
            <p:ph type="title" hasCustomPrompt="1"/>
          </p:nvPr>
        </p:nvSpPr>
        <p:spPr/>
        <p:txBody>
          <a:bodyPr/>
          <a:lstStyle>
            <a:lvl1pPr>
              <a:defRPr cap="all" baseline="0"/>
            </a:lvl1pPr>
          </a:lstStyle>
          <a:p>
            <a:r>
              <a:rPr lang="nl-NL"/>
              <a:t>KLIK OM STIJL TE BEWERKEN</a:t>
            </a:r>
          </a:p>
        </p:txBody>
      </p:sp>
      <p:sp>
        <p:nvSpPr>
          <p:cNvPr id="8" name="Tijdelijke aanduiding voor inhoud 2">
            <a:extLst>
              <a:ext uri="{FF2B5EF4-FFF2-40B4-BE49-F238E27FC236}">
                <a16:creationId xmlns:a16="http://schemas.microsoft.com/office/drawing/2014/main" id="{9074C7C4-137C-4F97-A8B4-8679E10C8B6A}"/>
              </a:ext>
            </a:extLst>
          </p:cNvPr>
          <p:cNvSpPr>
            <a:spLocks noGrp="1" noChangeAspect="1"/>
          </p:cNvSpPr>
          <p:nvPr>
            <p:ph idx="1"/>
          </p:nvPr>
        </p:nvSpPr>
        <p:spPr>
          <a:xfrm>
            <a:off x="380259" y="1031482"/>
            <a:ext cx="5536354" cy="5058250"/>
          </a:xfrm>
        </p:spPr>
        <p:txBody>
          <a:bodyPr/>
          <a:lstStyle>
            <a:lvl1pPr>
              <a:defRPr cap="all" baseline="0">
                <a:solidFill>
                  <a:schemeClr val="accent6">
                    <a:lumMod val="60000"/>
                    <a:lumOff val="40000"/>
                  </a:schemeClr>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a:p>
            <a:pPr lvl="1"/>
            <a:r>
              <a:rPr lang="nl-NL"/>
              <a:t>Tweede niveau</a:t>
            </a:r>
          </a:p>
          <a:p>
            <a:pPr lvl="2"/>
            <a:endParaRPr lang="nl-NL"/>
          </a:p>
        </p:txBody>
      </p:sp>
      <p:sp>
        <p:nvSpPr>
          <p:cNvPr id="10" name="Tijdelijke aanduiding voor afbeelding 17">
            <a:extLst>
              <a:ext uri="{FF2B5EF4-FFF2-40B4-BE49-F238E27FC236}">
                <a16:creationId xmlns:a16="http://schemas.microsoft.com/office/drawing/2014/main" id="{BCF9EA50-E276-4EFE-A50B-76F872E1E0D7}"/>
              </a:ext>
            </a:extLst>
          </p:cNvPr>
          <p:cNvSpPr>
            <a:spLocks noGrp="1"/>
          </p:cNvSpPr>
          <p:nvPr>
            <p:ph type="pic" sz="quarter" idx="10"/>
          </p:nvPr>
        </p:nvSpPr>
        <p:spPr>
          <a:xfrm>
            <a:off x="9461738" y="6097240"/>
            <a:ext cx="2395300" cy="750771"/>
          </a:xfrm>
        </p:spPr>
        <p:txBody>
          <a:bodyPr/>
          <a:lstStyle>
            <a:lvl1pPr algn="ctr">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19805975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kst smal + beeld rechts">
    <p:spTree>
      <p:nvGrpSpPr>
        <p:cNvPr id="1" name=""/>
        <p:cNvGrpSpPr/>
        <p:nvPr/>
      </p:nvGrpSpPr>
      <p:grpSpPr>
        <a:xfrm>
          <a:off x="0" y="0"/>
          <a:ext cx="0" cy="0"/>
          <a:chOff x="0" y="0"/>
          <a:chExt cx="0" cy="0"/>
        </a:xfrm>
      </p:grpSpPr>
      <p:sp>
        <p:nvSpPr>
          <p:cNvPr id="11" name="Tijdelijke aanduiding voor afbeelding 17">
            <a:extLst>
              <a:ext uri="{FF2B5EF4-FFF2-40B4-BE49-F238E27FC236}">
                <a16:creationId xmlns:a16="http://schemas.microsoft.com/office/drawing/2014/main" id="{35BA2C14-249B-4154-B5C3-2C0F29A99A72}"/>
              </a:ext>
            </a:extLst>
          </p:cNvPr>
          <p:cNvSpPr>
            <a:spLocks noGrp="1"/>
          </p:cNvSpPr>
          <p:nvPr>
            <p:ph type="pic" sz="quarter" idx="12"/>
          </p:nvPr>
        </p:nvSpPr>
        <p:spPr>
          <a:xfrm>
            <a:off x="6096000" y="-8626"/>
            <a:ext cx="6096001" cy="6856637"/>
          </a:xfrm>
        </p:spPr>
        <p:txBody>
          <a:bodyPr/>
          <a:lstStyle>
            <a:lvl1pPr algn="ctr">
              <a:defRPr>
                <a:solidFill>
                  <a:schemeClr val="tx1"/>
                </a:solidFill>
              </a:defRPr>
            </a:lvl1pPr>
          </a:lstStyle>
          <a:p>
            <a:r>
              <a:rPr lang="nl-NL"/>
              <a:t>Klik op het pictogram als u een afbeelding wilt toevoegen</a:t>
            </a:r>
          </a:p>
        </p:txBody>
      </p:sp>
      <p:sp>
        <p:nvSpPr>
          <p:cNvPr id="6" name="Titel 5">
            <a:extLst>
              <a:ext uri="{FF2B5EF4-FFF2-40B4-BE49-F238E27FC236}">
                <a16:creationId xmlns:a16="http://schemas.microsoft.com/office/drawing/2014/main" id="{0A34DF3C-B142-4724-85BE-A708DFDF0015}"/>
              </a:ext>
            </a:extLst>
          </p:cNvPr>
          <p:cNvSpPr>
            <a:spLocks noGrp="1"/>
          </p:cNvSpPr>
          <p:nvPr>
            <p:ph type="title" hasCustomPrompt="1"/>
          </p:nvPr>
        </p:nvSpPr>
        <p:spPr>
          <a:xfrm>
            <a:off x="377744" y="385374"/>
            <a:ext cx="5538869" cy="638727"/>
          </a:xfrm>
        </p:spPr>
        <p:txBody>
          <a:bodyPr/>
          <a:lstStyle>
            <a:lvl1pPr>
              <a:defRPr cap="all" baseline="0"/>
            </a:lvl1pPr>
          </a:lstStyle>
          <a:p>
            <a:r>
              <a:rPr lang="nl-NL"/>
              <a:t>KLIK OM STIJL TE BEWERKEN</a:t>
            </a:r>
          </a:p>
        </p:txBody>
      </p:sp>
      <p:sp>
        <p:nvSpPr>
          <p:cNvPr id="8" name="Tijdelijke aanduiding voor inhoud 2">
            <a:extLst>
              <a:ext uri="{FF2B5EF4-FFF2-40B4-BE49-F238E27FC236}">
                <a16:creationId xmlns:a16="http://schemas.microsoft.com/office/drawing/2014/main" id="{9074C7C4-137C-4F97-A8B4-8679E10C8B6A}"/>
              </a:ext>
            </a:extLst>
          </p:cNvPr>
          <p:cNvSpPr>
            <a:spLocks noGrp="1" noChangeAspect="1"/>
          </p:cNvSpPr>
          <p:nvPr>
            <p:ph idx="1"/>
          </p:nvPr>
        </p:nvSpPr>
        <p:spPr>
          <a:xfrm>
            <a:off x="380259" y="1031482"/>
            <a:ext cx="5536354" cy="5058168"/>
          </a:xfrm>
        </p:spPr>
        <p:txBody>
          <a:bodyPr/>
          <a:lstStyle>
            <a:lvl1pPr>
              <a:defRPr cap="all" baseline="0">
                <a:solidFill>
                  <a:schemeClr val="accent6">
                    <a:lumMod val="60000"/>
                    <a:lumOff val="40000"/>
                  </a:schemeClr>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buNone/>
              <a:defRPr/>
            </a:lvl3pPr>
          </a:lstStyle>
          <a:p>
            <a:pPr lvl="0"/>
            <a:r>
              <a:rPr lang="nl-NL"/>
              <a:t>Klikken om de tekststijl van het model te bewerken</a:t>
            </a:r>
          </a:p>
          <a:p>
            <a:pPr lvl="1"/>
            <a:r>
              <a:rPr lang="nl-NL"/>
              <a:t>Tweede niveau</a:t>
            </a:r>
          </a:p>
          <a:p>
            <a:pPr lvl="2"/>
            <a:endParaRPr lang="nl-NL"/>
          </a:p>
          <a:p>
            <a:pPr lvl="2"/>
            <a:endParaRPr lang="nl-NL"/>
          </a:p>
        </p:txBody>
      </p:sp>
      <p:sp>
        <p:nvSpPr>
          <p:cNvPr id="10" name="Tijdelijke aanduiding voor afbeelding 17">
            <a:extLst>
              <a:ext uri="{FF2B5EF4-FFF2-40B4-BE49-F238E27FC236}">
                <a16:creationId xmlns:a16="http://schemas.microsoft.com/office/drawing/2014/main" id="{8343E61B-CC52-4CFA-B80E-2A5AD99BC0E7}"/>
              </a:ext>
            </a:extLst>
          </p:cNvPr>
          <p:cNvSpPr>
            <a:spLocks noGrp="1"/>
          </p:cNvSpPr>
          <p:nvPr>
            <p:ph type="pic" sz="quarter" idx="10"/>
          </p:nvPr>
        </p:nvSpPr>
        <p:spPr>
          <a:xfrm>
            <a:off x="9461738" y="6097240"/>
            <a:ext cx="2395300" cy="750771"/>
          </a:xfrm>
        </p:spPr>
        <p:txBody>
          <a:bodyPr/>
          <a:lstStyle>
            <a:lvl1pPr algn="ctr">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28969129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 smal + beeld links">
    <p:spTree>
      <p:nvGrpSpPr>
        <p:cNvPr id="1" name=""/>
        <p:cNvGrpSpPr/>
        <p:nvPr/>
      </p:nvGrpSpPr>
      <p:grpSpPr>
        <a:xfrm>
          <a:off x="0" y="0"/>
          <a:ext cx="0" cy="0"/>
          <a:chOff x="0" y="0"/>
          <a:chExt cx="0" cy="0"/>
        </a:xfrm>
      </p:grpSpPr>
      <p:sp>
        <p:nvSpPr>
          <p:cNvPr id="10" name="Tijdelijke aanduiding voor afbeelding 17">
            <a:extLst>
              <a:ext uri="{FF2B5EF4-FFF2-40B4-BE49-F238E27FC236}">
                <a16:creationId xmlns:a16="http://schemas.microsoft.com/office/drawing/2014/main" id="{C72E2F3C-B8E7-4E54-BE14-A37FEB949A8F}"/>
              </a:ext>
            </a:extLst>
          </p:cNvPr>
          <p:cNvSpPr>
            <a:spLocks noGrp="1"/>
          </p:cNvSpPr>
          <p:nvPr>
            <p:ph type="pic" sz="quarter" idx="12"/>
          </p:nvPr>
        </p:nvSpPr>
        <p:spPr>
          <a:xfrm>
            <a:off x="-1" y="0"/>
            <a:ext cx="6096001" cy="6848011"/>
          </a:xfrm>
        </p:spPr>
        <p:txBody>
          <a:bodyPr/>
          <a:lstStyle>
            <a:lvl1pPr algn="ctr">
              <a:defRPr>
                <a:solidFill>
                  <a:schemeClr val="tx1"/>
                </a:solidFill>
              </a:defRPr>
            </a:lvl1pPr>
          </a:lstStyle>
          <a:p>
            <a:r>
              <a:rPr lang="nl-NL"/>
              <a:t>Klik op het pictogram als u een afbeelding wilt toevoegen</a:t>
            </a:r>
          </a:p>
        </p:txBody>
      </p:sp>
      <p:sp>
        <p:nvSpPr>
          <p:cNvPr id="6" name="Titel 5">
            <a:extLst>
              <a:ext uri="{FF2B5EF4-FFF2-40B4-BE49-F238E27FC236}">
                <a16:creationId xmlns:a16="http://schemas.microsoft.com/office/drawing/2014/main" id="{0A34DF3C-B142-4724-85BE-A708DFDF0015}"/>
              </a:ext>
            </a:extLst>
          </p:cNvPr>
          <p:cNvSpPr>
            <a:spLocks noGrp="1"/>
          </p:cNvSpPr>
          <p:nvPr>
            <p:ph type="title" hasCustomPrompt="1"/>
          </p:nvPr>
        </p:nvSpPr>
        <p:spPr>
          <a:xfrm>
            <a:off x="6275388" y="385374"/>
            <a:ext cx="5581650" cy="638727"/>
          </a:xfrm>
        </p:spPr>
        <p:txBody>
          <a:bodyPr/>
          <a:lstStyle>
            <a:lvl1pPr>
              <a:defRPr cap="all" baseline="0"/>
            </a:lvl1pPr>
          </a:lstStyle>
          <a:p>
            <a:r>
              <a:rPr lang="nl-NL"/>
              <a:t>KLIK OM STIJL TE BEWERKEN</a:t>
            </a:r>
          </a:p>
        </p:txBody>
      </p:sp>
      <p:sp>
        <p:nvSpPr>
          <p:cNvPr id="7" name="Tijdelijke aanduiding voor inhoud 2">
            <a:extLst>
              <a:ext uri="{FF2B5EF4-FFF2-40B4-BE49-F238E27FC236}">
                <a16:creationId xmlns:a16="http://schemas.microsoft.com/office/drawing/2014/main" id="{AF9F525B-A033-405D-8744-2B171E59067C}"/>
              </a:ext>
            </a:extLst>
          </p:cNvPr>
          <p:cNvSpPr>
            <a:spLocks noGrp="1" noChangeAspect="1"/>
          </p:cNvSpPr>
          <p:nvPr>
            <p:ph idx="11"/>
          </p:nvPr>
        </p:nvSpPr>
        <p:spPr>
          <a:xfrm>
            <a:off x="6280844" y="1038938"/>
            <a:ext cx="5576194" cy="5050711"/>
          </a:xfrm>
        </p:spPr>
        <p:txBody>
          <a:bodyPr/>
          <a:lstStyle>
            <a:lvl1pPr>
              <a:defRPr cap="all" baseline="0">
                <a:solidFill>
                  <a:schemeClr val="accent6">
                    <a:lumMod val="60000"/>
                    <a:lumOff val="40000"/>
                  </a:schemeClr>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a:p>
            <a:pPr lvl="1"/>
            <a:r>
              <a:rPr lang="nl-NL"/>
              <a:t>Tweede niveau</a:t>
            </a:r>
          </a:p>
        </p:txBody>
      </p:sp>
      <p:sp>
        <p:nvSpPr>
          <p:cNvPr id="9" name="Tijdelijke aanduiding voor afbeelding 17">
            <a:extLst>
              <a:ext uri="{FF2B5EF4-FFF2-40B4-BE49-F238E27FC236}">
                <a16:creationId xmlns:a16="http://schemas.microsoft.com/office/drawing/2014/main" id="{DD3415FF-4005-4511-9A49-0AF03CF14FDC}"/>
              </a:ext>
            </a:extLst>
          </p:cNvPr>
          <p:cNvSpPr>
            <a:spLocks noGrp="1"/>
          </p:cNvSpPr>
          <p:nvPr>
            <p:ph type="pic" sz="quarter" idx="10"/>
          </p:nvPr>
        </p:nvSpPr>
        <p:spPr>
          <a:xfrm>
            <a:off x="9461738" y="6097240"/>
            <a:ext cx="2395300" cy="750771"/>
          </a:xfrm>
        </p:spPr>
        <p:txBody>
          <a:bodyPr/>
          <a:lstStyle>
            <a:lvl1pPr algn="ctr">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3006032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3A3A6B-05DE-7163-8BF4-40FD5E41B65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8AD3CE0-EC43-3E02-720A-88CD93F2A6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0593DDF-B248-4C3A-B507-F0D6A23E4FB9}"/>
              </a:ext>
            </a:extLst>
          </p:cNvPr>
          <p:cNvSpPr>
            <a:spLocks noGrp="1"/>
          </p:cNvSpPr>
          <p:nvPr>
            <p:ph type="dt" sz="half" idx="10"/>
          </p:nvPr>
        </p:nvSpPr>
        <p:spPr/>
        <p:txBody>
          <a:bodyPr/>
          <a:lstStyle/>
          <a:p>
            <a:fld id="{9A6F6FF8-9AD1-4AB4-82E8-D152C142D3BD}" type="datetime1">
              <a:rPr lang="nl-NL" smtClean="0"/>
              <a:t>11-3-2024</a:t>
            </a:fld>
            <a:endParaRPr lang="nl-NL"/>
          </a:p>
        </p:txBody>
      </p:sp>
      <p:sp>
        <p:nvSpPr>
          <p:cNvPr id="5" name="Tijdelijke aanduiding voor voettekst 4">
            <a:extLst>
              <a:ext uri="{FF2B5EF4-FFF2-40B4-BE49-F238E27FC236}">
                <a16:creationId xmlns:a16="http://schemas.microsoft.com/office/drawing/2014/main" id="{779CF345-2ED3-652A-425D-D9D4A365968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3BABAE3-9887-86A5-3F86-3592C805F58A}"/>
              </a:ext>
            </a:extLst>
          </p:cNvPr>
          <p:cNvSpPr>
            <a:spLocks noGrp="1"/>
          </p:cNvSpPr>
          <p:nvPr>
            <p:ph type="sldNum" sz="quarter" idx="12"/>
          </p:nvPr>
        </p:nvSpPr>
        <p:spPr/>
        <p:txBody>
          <a:bodyPr/>
          <a:lstStyle/>
          <a:p>
            <a:fld id="{385E32EC-9F28-40AE-B815-FF4FC19A67A7}" type="slidenum">
              <a:rPr lang="nl-NL" smtClean="0"/>
              <a:t>‹nr.›</a:t>
            </a:fld>
            <a:endParaRPr lang="nl-NL"/>
          </a:p>
        </p:txBody>
      </p:sp>
    </p:spTree>
    <p:extLst>
      <p:ext uri="{BB962C8B-B14F-4D97-AF65-F5344CB8AC3E}">
        <p14:creationId xmlns:p14="http://schemas.microsoft.com/office/powerpoint/2010/main" val="7437579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pic>
        <p:nvPicPr>
          <p:cNvPr id="3" name="Afbeelding 2" descr="WW_PPT_CLOSE.png">
            <a:extLst>
              <a:ext uri="{FF2B5EF4-FFF2-40B4-BE49-F238E27FC236}">
                <a16:creationId xmlns:a16="http://schemas.microsoft.com/office/drawing/2014/main" id="{A68AC313-6F4E-473C-AB64-5562070AC4E4}"/>
              </a:ext>
            </a:extLst>
          </p:cNvPr>
          <p:cNvPicPr>
            <a:picLocks noChangeAspect="1"/>
          </p:cNvPicPr>
          <p:nvPr userDrawn="1"/>
        </p:nvPicPr>
        <p:blipFill>
          <a:blip r:embed="rId2" cstate="print"/>
          <a:stretch>
            <a:fillRect/>
          </a:stretch>
        </p:blipFill>
        <p:spPr>
          <a:xfrm>
            <a:off x="1805" y="0"/>
            <a:ext cx="12188391" cy="6858000"/>
          </a:xfrm>
          <a:prstGeom prst="rect">
            <a:avLst/>
          </a:prstGeom>
        </p:spPr>
      </p:pic>
    </p:spTree>
    <p:extLst>
      <p:ext uri="{BB962C8B-B14F-4D97-AF65-F5344CB8AC3E}">
        <p14:creationId xmlns:p14="http://schemas.microsoft.com/office/powerpoint/2010/main" val="5363379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cSld name="Lee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rtl="0"/>
            <a:fld id="{AA752DCD-775E-4378-B334-8A1EFDF36ED4}" type="datetime1">
              <a:rPr lang="nl-NL" noProof="0" smtClean="0"/>
              <a:t>11-3-2024</a:t>
            </a:fld>
            <a:endParaRPr lang="nl-NL" noProof="0"/>
          </a:p>
        </p:txBody>
      </p:sp>
      <p:sp>
        <p:nvSpPr>
          <p:cNvPr id="6" name="Footer Placeholder 5"/>
          <p:cNvSpPr>
            <a:spLocks noGrp="1"/>
          </p:cNvSpPr>
          <p:nvPr>
            <p:ph type="ftr" sz="quarter" idx="11"/>
          </p:nvPr>
        </p:nvSpPr>
        <p:spPr/>
        <p:txBody>
          <a:bodyPr/>
          <a:lstStyle/>
          <a:p>
            <a:pPr rtl="0"/>
            <a:endParaRPr lang="nl-NL" noProof="0"/>
          </a:p>
        </p:txBody>
      </p:sp>
    </p:spTree>
    <p:extLst>
      <p:ext uri="{BB962C8B-B14F-4D97-AF65-F5344CB8AC3E}">
        <p14:creationId xmlns:p14="http://schemas.microsoft.com/office/powerpoint/2010/main" val="14413921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A56D3A-0417-417E-B5FE-7658C25556EA}"/>
              </a:ext>
            </a:extLst>
          </p:cNvPr>
          <p:cNvSpPr>
            <a:spLocks noGrp="1"/>
          </p:cNvSpPr>
          <p:nvPr>
            <p:ph type="title"/>
          </p:nvPr>
        </p:nvSpPr>
        <p:spPr>
          <a:xfrm>
            <a:off x="730800" y="36000"/>
            <a:ext cx="7920000" cy="810000"/>
          </a:xfrm>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1C3F66B3-6D5B-4084-B962-E7912E917D01}"/>
              </a:ext>
            </a:extLst>
          </p:cNvPr>
          <p:cNvSpPr>
            <a:spLocks noGrp="1"/>
          </p:cNvSpPr>
          <p:nvPr>
            <p:ph type="dt" sz="half" idx="10"/>
          </p:nvPr>
        </p:nvSpPr>
        <p:spPr/>
        <p:txBody>
          <a:bodyPr/>
          <a:lstStyle/>
          <a:p>
            <a:fld id="{92E03992-EB2D-4C9B-BFEB-5A7750AFC791}" type="datetime1">
              <a:rPr lang="nl-NL" smtClean="0"/>
              <a:t>11-3-2024</a:t>
            </a:fld>
            <a:endParaRPr lang="nl-NL"/>
          </a:p>
        </p:txBody>
      </p:sp>
      <p:sp>
        <p:nvSpPr>
          <p:cNvPr id="4" name="Tijdelijke aanduiding voor voettekst 3">
            <a:extLst>
              <a:ext uri="{FF2B5EF4-FFF2-40B4-BE49-F238E27FC236}">
                <a16:creationId xmlns:a16="http://schemas.microsoft.com/office/drawing/2014/main" id="{B03AAFF5-D2ED-42DC-ABF0-3531A5950C79}"/>
              </a:ext>
            </a:extLst>
          </p:cNvPr>
          <p:cNvSpPr>
            <a:spLocks noGrp="1"/>
          </p:cNvSpPr>
          <p:nvPr>
            <p:ph type="ftr" sz="quarter" idx="11"/>
          </p:nvPr>
        </p:nvSpPr>
        <p:spPr/>
        <p:txBody>
          <a:bodyPr/>
          <a:lstStyle/>
          <a:p>
            <a:endParaRPr lang="nl-NL"/>
          </a:p>
        </p:txBody>
      </p:sp>
    </p:spTree>
    <p:extLst>
      <p:ext uri="{BB962C8B-B14F-4D97-AF65-F5344CB8AC3E}">
        <p14:creationId xmlns:p14="http://schemas.microsoft.com/office/powerpoint/2010/main" val="39367271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95A973-83B3-5B0E-1801-FEF3207FF1D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31F8782-5547-7C06-7247-0259F12C4B1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F4DB395-FB75-12EC-6133-C21F0C502062}"/>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75C2D95D-5CFE-449C-8704-6757AA4EB0C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A202AC4-68F8-3FBD-18A0-B2FC1DC057CE}"/>
              </a:ext>
            </a:extLst>
          </p:cNvPr>
          <p:cNvSpPr>
            <a:spLocks noGrp="1"/>
          </p:cNvSpPr>
          <p:nvPr>
            <p:ph type="sldNum" sz="quarter" idx="12"/>
          </p:nvPr>
        </p:nvSpPr>
        <p:spPr/>
        <p:txBody>
          <a:bodyPr/>
          <a:lstStyle/>
          <a:p>
            <a:fld id="{41B71463-B04E-4B1A-B52F-1606581E4DDC}" type="slidenum">
              <a:rPr lang="nl-NL" smtClean="0"/>
              <a:t>‹nr.›</a:t>
            </a:fld>
            <a:endParaRPr lang="nl-NL"/>
          </a:p>
        </p:txBody>
      </p:sp>
    </p:spTree>
    <p:extLst>
      <p:ext uri="{BB962C8B-B14F-4D97-AF65-F5344CB8AC3E}">
        <p14:creationId xmlns:p14="http://schemas.microsoft.com/office/powerpoint/2010/main" val="12666643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el dia + eigen beeld">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C0595384-81A8-4915-8FC6-65B78C310708}"/>
              </a:ext>
            </a:extLst>
          </p:cNvPr>
          <p:cNvSpPr>
            <a:spLocks noGrp="1"/>
          </p:cNvSpPr>
          <p:nvPr>
            <p:ph type="pic" sz="quarter" idx="13" hasCustomPrompt="1"/>
          </p:nvPr>
        </p:nvSpPr>
        <p:spPr>
          <a:xfrm>
            <a:off x="0" y="0"/>
            <a:ext cx="12192000" cy="5905500"/>
          </a:xfrm>
        </p:spPr>
        <p:txBody>
          <a:bodyPr/>
          <a:lstStyle>
            <a:lvl1pPr>
              <a:defRPr>
                <a:solidFill>
                  <a:schemeClr val="bg1"/>
                </a:solidFill>
              </a:defRPr>
            </a:lvl1pPr>
          </a:lstStyle>
          <a:p>
            <a:r>
              <a:rPr lang="nl-NL"/>
              <a:t>-</a:t>
            </a:r>
          </a:p>
        </p:txBody>
      </p:sp>
      <p:sp>
        <p:nvSpPr>
          <p:cNvPr id="3" name="Tijdelijke aanduiding voor tekst 2">
            <a:extLst>
              <a:ext uri="{FF2B5EF4-FFF2-40B4-BE49-F238E27FC236}">
                <a16:creationId xmlns:a16="http://schemas.microsoft.com/office/drawing/2014/main" id="{8F3F1CD7-5CCE-4BCC-A8A6-FA4B3E327562}"/>
              </a:ext>
            </a:extLst>
          </p:cNvPr>
          <p:cNvSpPr>
            <a:spLocks noGrp="1"/>
          </p:cNvSpPr>
          <p:nvPr>
            <p:ph type="body" sz="quarter" idx="11" hasCustomPrompt="1"/>
          </p:nvPr>
        </p:nvSpPr>
        <p:spPr>
          <a:xfrm>
            <a:off x="-760" y="4350318"/>
            <a:ext cx="7245350" cy="369332"/>
          </a:xfrm>
          <a:solidFill>
            <a:schemeClr val="bg1"/>
          </a:solidFill>
        </p:spPr>
        <p:txBody>
          <a:bodyPr anchor="ctr">
            <a:noAutofit/>
          </a:bodyPr>
          <a:lstStyle>
            <a:lvl1pPr algn="r">
              <a:defRPr sz="2000">
                <a:solidFill>
                  <a:schemeClr val="accent4"/>
                </a:solidFill>
                <a:latin typeface="+mj-lt"/>
                <a:ea typeface="Open Sans SemiBold" panose="020B0706030804020204" pitchFamily="34" charset="0"/>
                <a:cs typeface="Open Sans SemiBold" panose="020B0706030804020204" pitchFamily="34" charset="0"/>
              </a:defRPr>
            </a:lvl1pPr>
          </a:lstStyle>
          <a:p>
            <a:pPr lvl="0"/>
            <a:r>
              <a:rPr lang="nl-NL"/>
              <a:t>Klik hier om tekst toe te voegen</a:t>
            </a:r>
          </a:p>
        </p:txBody>
      </p:sp>
      <p:sp>
        <p:nvSpPr>
          <p:cNvPr id="10" name="Titel 5">
            <a:extLst>
              <a:ext uri="{FF2B5EF4-FFF2-40B4-BE49-F238E27FC236}">
                <a16:creationId xmlns:a16="http://schemas.microsoft.com/office/drawing/2014/main" id="{08244067-2A80-4825-BA0C-E31974E56EC2}"/>
              </a:ext>
            </a:extLst>
          </p:cNvPr>
          <p:cNvSpPr>
            <a:spLocks noGrp="1" noChangeAspect="1"/>
          </p:cNvSpPr>
          <p:nvPr>
            <p:ph type="title" hasCustomPrompt="1"/>
          </p:nvPr>
        </p:nvSpPr>
        <p:spPr>
          <a:xfrm>
            <a:off x="-760" y="3557977"/>
            <a:ext cx="7246620" cy="638727"/>
          </a:xfrm>
          <a:solidFill>
            <a:schemeClr val="bg1"/>
          </a:solidFill>
        </p:spPr>
        <p:txBody>
          <a:bodyPr>
            <a:normAutofit/>
          </a:bodyPr>
          <a:lstStyle>
            <a:lvl1pPr algn="r">
              <a:defRPr sz="3200" b="1" cap="all" baseline="0">
                <a:solidFill>
                  <a:schemeClr val="accent6"/>
                </a:solidFill>
                <a:latin typeface="+mj-lt"/>
              </a:defRPr>
            </a:lvl1pPr>
          </a:lstStyle>
          <a:p>
            <a:r>
              <a:rPr lang="nl-NL"/>
              <a:t>KLIK OM STIJL TE BEWERKEN</a:t>
            </a:r>
          </a:p>
        </p:txBody>
      </p:sp>
      <p:sp>
        <p:nvSpPr>
          <p:cNvPr id="13" name="Tijdelijke aanduiding voor afbeelding 17">
            <a:extLst>
              <a:ext uri="{FF2B5EF4-FFF2-40B4-BE49-F238E27FC236}">
                <a16:creationId xmlns:a16="http://schemas.microsoft.com/office/drawing/2014/main" id="{01E5D05D-93CF-428F-B4DF-A53762B0AD08}"/>
              </a:ext>
            </a:extLst>
          </p:cNvPr>
          <p:cNvSpPr>
            <a:spLocks noGrp="1"/>
          </p:cNvSpPr>
          <p:nvPr>
            <p:ph type="pic" sz="quarter" idx="10"/>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pic>
        <p:nvPicPr>
          <p:cNvPr id="5" name="Afbeelding 4">
            <a:extLst>
              <a:ext uri="{FF2B5EF4-FFF2-40B4-BE49-F238E27FC236}">
                <a16:creationId xmlns:a16="http://schemas.microsoft.com/office/drawing/2014/main" id="{E9A1A43B-62FA-4254-B232-451AEAD484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4387077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eldia +logo">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7CF0201C-0EF1-474A-8533-D6BE637A46F5}"/>
              </a:ext>
            </a:extLst>
          </p:cNvPr>
          <p:cNvSpPr/>
          <p:nvPr/>
        </p:nvSpPr>
        <p:spPr>
          <a:xfrm>
            <a:off x="-760" y="-1"/>
            <a:ext cx="12192001" cy="5903913"/>
          </a:xfrm>
          <a:prstGeom prst="rect">
            <a:avLst/>
          </a:prstGeom>
          <a:gradFill flip="none" rotWithShape="1">
            <a:gsLst>
              <a:gs pos="0">
                <a:schemeClr val="accent6">
                  <a:lumMod val="50000"/>
                </a:schemeClr>
              </a:gs>
              <a:gs pos="22000">
                <a:schemeClr val="accent6">
                  <a:lumMod val="75000"/>
                </a:schemeClr>
              </a:gs>
              <a:gs pos="60000">
                <a:schemeClr val="accent6">
                  <a:lumMod val="75000"/>
                </a:schemeClr>
              </a:gs>
              <a:gs pos="95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pic>
        <p:nvPicPr>
          <p:cNvPr id="3" name="Afbeelding 2">
            <a:extLst>
              <a:ext uri="{FF2B5EF4-FFF2-40B4-BE49-F238E27FC236}">
                <a16:creationId xmlns:a16="http://schemas.microsoft.com/office/drawing/2014/main" id="{06B8138D-BAA4-4767-AC03-227F2F7655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8481" y="954088"/>
            <a:ext cx="3695037" cy="2325435"/>
          </a:xfrm>
          <a:prstGeom prst="rect">
            <a:avLst/>
          </a:prstGeom>
        </p:spPr>
      </p:pic>
      <p:sp>
        <p:nvSpPr>
          <p:cNvPr id="5" name="Titel 4">
            <a:extLst>
              <a:ext uri="{FF2B5EF4-FFF2-40B4-BE49-F238E27FC236}">
                <a16:creationId xmlns:a16="http://schemas.microsoft.com/office/drawing/2014/main" id="{D2280CCE-55EF-4C3B-ADAF-B849F4470CE3}"/>
              </a:ext>
            </a:extLst>
          </p:cNvPr>
          <p:cNvSpPr>
            <a:spLocks noGrp="1"/>
          </p:cNvSpPr>
          <p:nvPr>
            <p:ph type="title" hasCustomPrompt="1"/>
          </p:nvPr>
        </p:nvSpPr>
        <p:spPr>
          <a:xfrm>
            <a:off x="373701" y="3460735"/>
            <a:ext cx="11443078" cy="1419378"/>
          </a:xfrm>
        </p:spPr>
        <p:txBody>
          <a:bodyPr>
            <a:noAutofit/>
          </a:bodyPr>
          <a:lstStyle>
            <a:lvl1pPr algn="ctr">
              <a:defRPr sz="3200" cap="all" baseline="0">
                <a:solidFill>
                  <a:schemeClr val="bg1"/>
                </a:solidFill>
                <a:latin typeface="The Hand Black" panose="03070902030502020204" pitchFamily="66" charset="0"/>
              </a:defRPr>
            </a:lvl1pPr>
          </a:lstStyle>
          <a:p>
            <a:r>
              <a:rPr lang="nl-NL"/>
              <a:t>Titel </a:t>
            </a:r>
            <a:br>
              <a:rPr lang="nl-NL"/>
            </a:br>
            <a:r>
              <a:rPr lang="nl-NL"/>
              <a:t>ondertitel</a:t>
            </a:r>
          </a:p>
        </p:txBody>
      </p:sp>
      <p:sp>
        <p:nvSpPr>
          <p:cNvPr id="9" name="Tijdelijke aanduiding voor afbeelding 17">
            <a:extLst>
              <a:ext uri="{FF2B5EF4-FFF2-40B4-BE49-F238E27FC236}">
                <a16:creationId xmlns:a16="http://schemas.microsoft.com/office/drawing/2014/main" id="{F3A8BB2C-5905-4695-A920-88A61CBE2912}"/>
              </a:ext>
            </a:extLst>
          </p:cNvPr>
          <p:cNvSpPr>
            <a:spLocks noGrp="1"/>
          </p:cNvSpPr>
          <p:nvPr>
            <p:ph type="pic" sz="quarter" idx="10"/>
          </p:nvPr>
        </p:nvSpPr>
        <p:spPr>
          <a:xfrm>
            <a:off x="9461738" y="6097240"/>
            <a:ext cx="2395300" cy="750771"/>
          </a:xfrm>
        </p:spPr>
        <p:txBody>
          <a:bodyPr>
            <a:noAutofit/>
          </a:bodyPr>
          <a:lstStyle>
            <a:lvl1pPr algn="ctr">
              <a:defRPr sz="1000">
                <a:solidFill>
                  <a:schemeClr val="tx1"/>
                </a:solidFill>
              </a:defRPr>
            </a:lvl1pPr>
          </a:lstStyle>
          <a:p>
            <a:r>
              <a:rPr lang="nl-NL"/>
              <a:t>Klik op het pictogram als u een afbeelding wilt toevoegen</a:t>
            </a:r>
          </a:p>
        </p:txBody>
      </p:sp>
      <p:pic>
        <p:nvPicPr>
          <p:cNvPr id="11" name="Afbeelding 10">
            <a:extLst>
              <a:ext uri="{FF2B5EF4-FFF2-40B4-BE49-F238E27FC236}">
                <a16:creationId xmlns:a16="http://schemas.microsoft.com/office/drawing/2014/main" id="{C23C68AC-5927-493D-B399-624862F310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2978480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ekst bree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A34DF3C-B142-4724-85BE-A708DFDF0015}"/>
              </a:ext>
            </a:extLst>
          </p:cNvPr>
          <p:cNvSpPr>
            <a:spLocks noGrp="1" noChangeAspect="1"/>
          </p:cNvSpPr>
          <p:nvPr>
            <p:ph type="title" hasCustomPrompt="1"/>
          </p:nvPr>
        </p:nvSpPr>
        <p:spPr>
          <a:xfrm>
            <a:off x="382098" y="385374"/>
            <a:ext cx="11479294" cy="638727"/>
          </a:xfrm>
        </p:spPr>
        <p:txBody>
          <a:bodyPr/>
          <a:lstStyle>
            <a:lvl1pPr>
              <a:defRPr cap="all" baseline="0">
                <a:solidFill>
                  <a:srgbClr val="00943A"/>
                </a:solidFill>
              </a:defRPr>
            </a:lvl1pPr>
          </a:lstStyle>
          <a:p>
            <a:r>
              <a:rPr lang="nl-NL"/>
              <a:t>KLIK OM STIJL TE BEWERKEN</a:t>
            </a:r>
          </a:p>
        </p:txBody>
      </p:sp>
      <p:sp>
        <p:nvSpPr>
          <p:cNvPr id="8" name="Tijdelijke aanduiding voor inhoud 2">
            <a:extLst>
              <a:ext uri="{FF2B5EF4-FFF2-40B4-BE49-F238E27FC236}">
                <a16:creationId xmlns:a16="http://schemas.microsoft.com/office/drawing/2014/main" id="{9074C7C4-137C-4F97-A8B4-8679E10C8B6A}"/>
              </a:ext>
            </a:extLst>
          </p:cNvPr>
          <p:cNvSpPr>
            <a:spLocks noGrp="1"/>
          </p:cNvSpPr>
          <p:nvPr>
            <p:ph idx="1"/>
          </p:nvPr>
        </p:nvSpPr>
        <p:spPr>
          <a:xfrm>
            <a:off x="383412" y="1035246"/>
            <a:ext cx="11473626" cy="5054403"/>
          </a:xfrm>
        </p:spPr>
        <p:txBody>
          <a:bodyPr/>
          <a:lstStyle>
            <a:lvl1pPr>
              <a:lnSpc>
                <a:spcPct val="108000"/>
              </a:lnSpc>
              <a:defRPr sz="1200" b="0" cap="none"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5" name="Tijdelijke aanduiding voor afbeelding 17">
            <a:extLst>
              <a:ext uri="{FF2B5EF4-FFF2-40B4-BE49-F238E27FC236}">
                <a16:creationId xmlns:a16="http://schemas.microsoft.com/office/drawing/2014/main" id="{B911F1BF-8A7B-4109-AFA6-0ED75F4551A9}"/>
              </a:ext>
            </a:extLst>
          </p:cNvPr>
          <p:cNvSpPr>
            <a:spLocks noGrp="1"/>
          </p:cNvSpPr>
          <p:nvPr>
            <p:ph type="pic" sz="quarter" idx="10"/>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pic>
        <p:nvPicPr>
          <p:cNvPr id="7" name="Afbeelding 6">
            <a:extLst>
              <a:ext uri="{FF2B5EF4-FFF2-40B4-BE49-F238E27FC236}">
                <a16:creationId xmlns:a16="http://schemas.microsoft.com/office/drawing/2014/main" id="{26ECE9B2-1DA9-4070-A2CF-DD6DED95F4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40946271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02EA77-0B94-4F1B-AF16-CD5938E21916}"/>
              </a:ext>
            </a:extLst>
          </p:cNvPr>
          <p:cNvSpPr>
            <a:spLocks noGrp="1"/>
          </p:cNvSpPr>
          <p:nvPr>
            <p:ph type="title" hasCustomPrompt="1"/>
          </p:nvPr>
        </p:nvSpPr>
        <p:spPr/>
        <p:txBody>
          <a:bodyPr/>
          <a:lstStyle/>
          <a:p>
            <a:r>
              <a:rPr lang="nl-NL"/>
              <a:t>KLIK OM STIJL TE BEWERKEN</a:t>
            </a:r>
          </a:p>
        </p:txBody>
      </p:sp>
      <p:sp>
        <p:nvSpPr>
          <p:cNvPr id="3" name="Tijdelijke aanduiding voor dianummer 2">
            <a:extLst>
              <a:ext uri="{FF2B5EF4-FFF2-40B4-BE49-F238E27FC236}">
                <a16:creationId xmlns:a16="http://schemas.microsoft.com/office/drawing/2014/main" id="{4D2AED58-2BFE-4175-AAF2-2979D52AC7E8}"/>
              </a:ext>
            </a:extLst>
          </p:cNvPr>
          <p:cNvSpPr>
            <a:spLocks noGrp="1"/>
          </p:cNvSpPr>
          <p:nvPr>
            <p:ph type="sldNum" sz="quarter" idx="10"/>
          </p:nvPr>
        </p:nvSpPr>
        <p:spPr/>
        <p:txBody>
          <a:bodyPr/>
          <a:lstStyle/>
          <a:p>
            <a:fld id="{24B6AC59-AA70-45F5-8EDB-DF5490B48B63}" type="slidenum">
              <a:rPr lang="nl-NL" smtClean="0"/>
              <a:pPr/>
              <a:t>‹nr.›</a:t>
            </a:fld>
            <a:endParaRPr lang="nl-NL"/>
          </a:p>
        </p:txBody>
      </p:sp>
      <p:sp>
        <p:nvSpPr>
          <p:cNvPr id="4" name="Tijdelijke aanduiding voor inhoud 2">
            <a:extLst>
              <a:ext uri="{FF2B5EF4-FFF2-40B4-BE49-F238E27FC236}">
                <a16:creationId xmlns:a16="http://schemas.microsoft.com/office/drawing/2014/main" id="{DE0796E5-A886-4975-A8DB-3438FDDDE109}"/>
              </a:ext>
            </a:extLst>
          </p:cNvPr>
          <p:cNvSpPr>
            <a:spLocks noGrp="1" noChangeAspect="1"/>
          </p:cNvSpPr>
          <p:nvPr>
            <p:ph idx="13"/>
          </p:nvPr>
        </p:nvSpPr>
        <p:spPr>
          <a:xfrm>
            <a:off x="380258" y="1414544"/>
            <a:ext cx="11476779" cy="4675188"/>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5" name="Tijdelijke aanduiding voor tekst 2">
            <a:extLst>
              <a:ext uri="{FF2B5EF4-FFF2-40B4-BE49-F238E27FC236}">
                <a16:creationId xmlns:a16="http://schemas.microsoft.com/office/drawing/2014/main" id="{174F7094-F72E-4245-924C-8E5396245431}"/>
              </a:ext>
            </a:extLst>
          </p:cNvPr>
          <p:cNvSpPr>
            <a:spLocks noGrp="1"/>
          </p:cNvSpPr>
          <p:nvPr>
            <p:ph type="body" idx="1"/>
          </p:nvPr>
        </p:nvSpPr>
        <p:spPr>
          <a:xfrm>
            <a:off x="380258" y="1024100"/>
            <a:ext cx="11476779" cy="390443"/>
          </a:xfrm>
        </p:spPr>
        <p:txBody>
          <a:bodyPr anchor="t">
            <a:normAutofit/>
          </a:bodyPr>
          <a:lstStyle>
            <a:lvl1pPr marL="0" indent="0">
              <a:lnSpc>
                <a:spcPct val="108000"/>
              </a:lnSpc>
              <a:buNone/>
              <a:defRPr sz="1800" b="0" cap="none">
                <a:solidFill>
                  <a:srgbClr val="00943A"/>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afbeelding 17">
            <a:extLst>
              <a:ext uri="{FF2B5EF4-FFF2-40B4-BE49-F238E27FC236}">
                <a16:creationId xmlns:a16="http://schemas.microsoft.com/office/drawing/2014/main" id="{8BB188B2-F888-4CB0-9365-54E9E9AB2D07}"/>
              </a:ext>
            </a:extLst>
          </p:cNvPr>
          <p:cNvSpPr>
            <a:spLocks noGrp="1"/>
          </p:cNvSpPr>
          <p:nvPr>
            <p:ph type="pic" sz="quarter" idx="14"/>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pic>
        <p:nvPicPr>
          <p:cNvPr id="7" name="Afbeelding 6">
            <a:extLst>
              <a:ext uri="{FF2B5EF4-FFF2-40B4-BE49-F238E27FC236}">
                <a16:creationId xmlns:a16="http://schemas.microsoft.com/office/drawing/2014/main" id="{17C08635-EA6C-4CFC-A438-B01B5467BC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31621566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kst 2 kolommen">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A34DF3C-B142-4724-85BE-A708DFDF0015}"/>
              </a:ext>
            </a:extLst>
          </p:cNvPr>
          <p:cNvSpPr>
            <a:spLocks noGrp="1"/>
          </p:cNvSpPr>
          <p:nvPr>
            <p:ph type="title" hasCustomPrompt="1"/>
          </p:nvPr>
        </p:nvSpPr>
        <p:spPr/>
        <p:txBody>
          <a:bodyPr/>
          <a:lstStyle>
            <a:lvl1pPr>
              <a:defRPr cap="all" baseline="0">
                <a:solidFill>
                  <a:srgbClr val="00943A"/>
                </a:solidFill>
              </a:defRPr>
            </a:lvl1pPr>
          </a:lstStyle>
          <a:p>
            <a:r>
              <a:rPr lang="nl-NL"/>
              <a:t>KLIK OM STIJL TE BEWERKEN</a:t>
            </a:r>
          </a:p>
        </p:txBody>
      </p:sp>
      <p:sp>
        <p:nvSpPr>
          <p:cNvPr id="8" name="Tijdelijke aanduiding voor inhoud 2">
            <a:extLst>
              <a:ext uri="{FF2B5EF4-FFF2-40B4-BE49-F238E27FC236}">
                <a16:creationId xmlns:a16="http://schemas.microsoft.com/office/drawing/2014/main" id="{9074C7C4-137C-4F97-A8B4-8679E10C8B6A}"/>
              </a:ext>
            </a:extLst>
          </p:cNvPr>
          <p:cNvSpPr>
            <a:spLocks noGrp="1" noChangeAspect="1"/>
          </p:cNvSpPr>
          <p:nvPr>
            <p:ph idx="1"/>
          </p:nvPr>
        </p:nvSpPr>
        <p:spPr>
          <a:xfrm>
            <a:off x="380259" y="1031482"/>
            <a:ext cx="5536354" cy="5058250"/>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7" name="Tijdelijke aanduiding voor inhoud 2">
            <a:extLst>
              <a:ext uri="{FF2B5EF4-FFF2-40B4-BE49-F238E27FC236}">
                <a16:creationId xmlns:a16="http://schemas.microsoft.com/office/drawing/2014/main" id="{AF9F525B-A033-405D-8744-2B171E59067C}"/>
              </a:ext>
            </a:extLst>
          </p:cNvPr>
          <p:cNvSpPr>
            <a:spLocks noGrp="1" noChangeAspect="1"/>
          </p:cNvSpPr>
          <p:nvPr>
            <p:ph idx="11"/>
          </p:nvPr>
        </p:nvSpPr>
        <p:spPr>
          <a:xfrm>
            <a:off x="6280844" y="1038938"/>
            <a:ext cx="5576194" cy="5050711"/>
          </a:xfrm>
        </p:spPr>
        <p:txBody>
          <a:bodyPr>
            <a:normAutofit/>
          </a:bodyPr>
          <a:lstStyle>
            <a:lvl1pPr>
              <a:lnSpc>
                <a:spcPct val="108000"/>
              </a:lnSpc>
              <a:defRPr sz="1200" cap="none"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10" name="Tijdelijke aanduiding voor afbeelding 17">
            <a:extLst>
              <a:ext uri="{FF2B5EF4-FFF2-40B4-BE49-F238E27FC236}">
                <a16:creationId xmlns:a16="http://schemas.microsoft.com/office/drawing/2014/main" id="{BCF9EA50-E276-4EFE-A50B-76F872E1E0D7}"/>
              </a:ext>
            </a:extLst>
          </p:cNvPr>
          <p:cNvSpPr>
            <a:spLocks noGrp="1"/>
          </p:cNvSpPr>
          <p:nvPr>
            <p:ph type="pic" sz="quarter" idx="10"/>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sp>
        <p:nvSpPr>
          <p:cNvPr id="11" name="Tijdelijke aanduiding voor dianummer 3">
            <a:extLst>
              <a:ext uri="{FF2B5EF4-FFF2-40B4-BE49-F238E27FC236}">
                <a16:creationId xmlns:a16="http://schemas.microsoft.com/office/drawing/2014/main" id="{8DF4EE04-EDD1-4EAB-ACFB-2EDE575101E3}"/>
              </a:ext>
            </a:extLst>
          </p:cNvPr>
          <p:cNvSpPr>
            <a:spLocks noGrp="1"/>
          </p:cNvSpPr>
          <p:nvPr>
            <p:ph type="sldNum" sz="quarter" idx="4"/>
          </p:nvPr>
        </p:nvSpPr>
        <p:spPr>
          <a:xfrm>
            <a:off x="4728711" y="6356350"/>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4B6AC59-AA70-45F5-8EDB-DF5490B48B63}" type="slidenum">
              <a:rPr lang="nl-NL" smtClean="0"/>
              <a:pPr/>
              <a:t>‹nr.›</a:t>
            </a:fld>
            <a:endParaRPr lang="nl-NL"/>
          </a:p>
        </p:txBody>
      </p:sp>
      <p:pic>
        <p:nvPicPr>
          <p:cNvPr id="9" name="Afbeelding 8">
            <a:extLst>
              <a:ext uri="{FF2B5EF4-FFF2-40B4-BE49-F238E27FC236}">
                <a16:creationId xmlns:a16="http://schemas.microsoft.com/office/drawing/2014/main" id="{E1F97401-A54A-4EF1-8A60-5FFFDC036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17115742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11" name="Tijdelijke aanduiding voor inhoud 2">
            <a:extLst>
              <a:ext uri="{FF2B5EF4-FFF2-40B4-BE49-F238E27FC236}">
                <a16:creationId xmlns:a16="http://schemas.microsoft.com/office/drawing/2014/main" id="{8CF90D13-B74D-4797-AAA3-CE91D0A92820}"/>
              </a:ext>
            </a:extLst>
          </p:cNvPr>
          <p:cNvSpPr>
            <a:spLocks noGrp="1" noChangeAspect="1"/>
          </p:cNvSpPr>
          <p:nvPr>
            <p:ph idx="13"/>
          </p:nvPr>
        </p:nvSpPr>
        <p:spPr>
          <a:xfrm>
            <a:off x="380259" y="1414544"/>
            <a:ext cx="5536354" cy="4675188"/>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3" name="Tijdelijke aanduiding voor tekst 2">
            <a:extLst>
              <a:ext uri="{FF2B5EF4-FFF2-40B4-BE49-F238E27FC236}">
                <a16:creationId xmlns:a16="http://schemas.microsoft.com/office/drawing/2014/main" id="{A698EB72-F1CA-49A9-A951-A86EF9C6E6DD}"/>
              </a:ext>
            </a:extLst>
          </p:cNvPr>
          <p:cNvSpPr>
            <a:spLocks noGrp="1"/>
          </p:cNvSpPr>
          <p:nvPr>
            <p:ph type="body" idx="1"/>
          </p:nvPr>
        </p:nvSpPr>
        <p:spPr>
          <a:xfrm>
            <a:off x="380259" y="1024100"/>
            <a:ext cx="5536354" cy="390443"/>
          </a:xfrm>
        </p:spPr>
        <p:txBody>
          <a:bodyPr anchor="t">
            <a:normAutofit/>
          </a:bodyPr>
          <a:lstStyle>
            <a:lvl1pPr marL="0" indent="0">
              <a:lnSpc>
                <a:spcPct val="108000"/>
              </a:lnSpc>
              <a:buNone/>
              <a:defRPr sz="1800" b="0" cap="none">
                <a:solidFill>
                  <a:srgbClr val="00943A"/>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9" name="Tijdelijke aanduiding voor dianummer 8">
            <a:extLst>
              <a:ext uri="{FF2B5EF4-FFF2-40B4-BE49-F238E27FC236}">
                <a16:creationId xmlns:a16="http://schemas.microsoft.com/office/drawing/2014/main" id="{96A73199-321C-4732-B2E6-6C19DD9F72D8}"/>
              </a:ext>
            </a:extLst>
          </p:cNvPr>
          <p:cNvSpPr>
            <a:spLocks noGrp="1"/>
          </p:cNvSpPr>
          <p:nvPr>
            <p:ph type="sldNum" sz="quarter" idx="12"/>
          </p:nvPr>
        </p:nvSpPr>
        <p:spPr/>
        <p:txBody>
          <a:bodyPr/>
          <a:lstStyle/>
          <a:p>
            <a:fld id="{EF209582-2583-4A73-99C5-F98899F98217}" type="slidenum">
              <a:rPr lang="nl-NL" smtClean="0"/>
              <a:t>‹nr.›</a:t>
            </a:fld>
            <a:endParaRPr lang="nl-NL"/>
          </a:p>
        </p:txBody>
      </p:sp>
      <p:sp>
        <p:nvSpPr>
          <p:cNvPr id="13" name="Tijdelijke aanduiding voor afbeelding 17">
            <a:extLst>
              <a:ext uri="{FF2B5EF4-FFF2-40B4-BE49-F238E27FC236}">
                <a16:creationId xmlns:a16="http://schemas.microsoft.com/office/drawing/2014/main" id="{E0827562-6BA6-4574-BA37-F5FFC8E25302}"/>
              </a:ext>
            </a:extLst>
          </p:cNvPr>
          <p:cNvSpPr>
            <a:spLocks noGrp="1"/>
          </p:cNvSpPr>
          <p:nvPr>
            <p:ph type="pic" sz="quarter" idx="10"/>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sp>
        <p:nvSpPr>
          <p:cNvPr id="14" name="Tijdelijke aanduiding voor inhoud 2">
            <a:extLst>
              <a:ext uri="{FF2B5EF4-FFF2-40B4-BE49-F238E27FC236}">
                <a16:creationId xmlns:a16="http://schemas.microsoft.com/office/drawing/2014/main" id="{9FDC7598-8422-4673-B3E0-1C1FADF08E1F}"/>
              </a:ext>
            </a:extLst>
          </p:cNvPr>
          <p:cNvSpPr>
            <a:spLocks noGrp="1" noChangeAspect="1"/>
          </p:cNvSpPr>
          <p:nvPr>
            <p:ph idx="14"/>
          </p:nvPr>
        </p:nvSpPr>
        <p:spPr>
          <a:xfrm>
            <a:off x="6320684" y="1414543"/>
            <a:ext cx="5536354" cy="4675188"/>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15" name="Tijdelijke aanduiding voor tekst 2">
            <a:extLst>
              <a:ext uri="{FF2B5EF4-FFF2-40B4-BE49-F238E27FC236}">
                <a16:creationId xmlns:a16="http://schemas.microsoft.com/office/drawing/2014/main" id="{0149D16A-A59A-4E1A-BE4D-E8C5D3BDE231}"/>
              </a:ext>
            </a:extLst>
          </p:cNvPr>
          <p:cNvSpPr>
            <a:spLocks noGrp="1"/>
          </p:cNvSpPr>
          <p:nvPr>
            <p:ph type="body" idx="15"/>
          </p:nvPr>
        </p:nvSpPr>
        <p:spPr>
          <a:xfrm>
            <a:off x="6320684" y="1024099"/>
            <a:ext cx="5536354" cy="390443"/>
          </a:xfrm>
        </p:spPr>
        <p:txBody>
          <a:bodyPr anchor="t">
            <a:normAutofit/>
          </a:bodyPr>
          <a:lstStyle>
            <a:lvl1pPr marL="0" indent="0">
              <a:lnSpc>
                <a:spcPct val="108000"/>
              </a:lnSpc>
              <a:buNone/>
              <a:defRPr sz="1800" b="0" cap="none">
                <a:solidFill>
                  <a:srgbClr val="00943A"/>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6" name="Titel 15">
            <a:extLst>
              <a:ext uri="{FF2B5EF4-FFF2-40B4-BE49-F238E27FC236}">
                <a16:creationId xmlns:a16="http://schemas.microsoft.com/office/drawing/2014/main" id="{C2B93D8C-143E-4F6A-A7A0-A32855A3E8D8}"/>
              </a:ext>
            </a:extLst>
          </p:cNvPr>
          <p:cNvSpPr>
            <a:spLocks noGrp="1"/>
          </p:cNvSpPr>
          <p:nvPr>
            <p:ph type="title" hasCustomPrompt="1"/>
          </p:nvPr>
        </p:nvSpPr>
        <p:spPr/>
        <p:txBody>
          <a:bodyPr/>
          <a:lstStyle/>
          <a:p>
            <a:r>
              <a:rPr lang="nl-NL"/>
              <a:t>KLIK OM STIJL TE BEWERKEN</a:t>
            </a:r>
          </a:p>
        </p:txBody>
      </p:sp>
      <p:pic>
        <p:nvPicPr>
          <p:cNvPr id="17" name="Afbeelding 16">
            <a:extLst>
              <a:ext uri="{FF2B5EF4-FFF2-40B4-BE49-F238E27FC236}">
                <a16:creationId xmlns:a16="http://schemas.microsoft.com/office/drawing/2014/main" id="{C63D0E9F-3CC5-4FF3-B054-5AA1384B4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168793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2A9FF3-B7DD-3301-7093-DA9896072A4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C1111E5-5AEE-41C8-4858-48DB5A0649FB}"/>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8EA4D3F6-06E0-D1D3-36B1-6BF5B06362F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14715476-7905-333D-2FFC-EF173C27D3B5}"/>
              </a:ext>
            </a:extLst>
          </p:cNvPr>
          <p:cNvSpPr>
            <a:spLocks noGrp="1"/>
          </p:cNvSpPr>
          <p:nvPr>
            <p:ph type="dt" sz="half" idx="10"/>
          </p:nvPr>
        </p:nvSpPr>
        <p:spPr/>
        <p:txBody>
          <a:bodyPr/>
          <a:lstStyle/>
          <a:p>
            <a:fld id="{F8802A43-19F7-4E0D-A6D4-4989B940D84C}" type="datetime1">
              <a:rPr lang="nl-NL" smtClean="0"/>
              <a:t>11-3-2024</a:t>
            </a:fld>
            <a:endParaRPr lang="nl-NL"/>
          </a:p>
        </p:txBody>
      </p:sp>
      <p:sp>
        <p:nvSpPr>
          <p:cNvPr id="6" name="Tijdelijke aanduiding voor voettekst 5">
            <a:extLst>
              <a:ext uri="{FF2B5EF4-FFF2-40B4-BE49-F238E27FC236}">
                <a16:creationId xmlns:a16="http://schemas.microsoft.com/office/drawing/2014/main" id="{7978732C-8CB4-400F-2B8C-E8BDFE15C75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637A82B-DF73-22A0-88C0-918B643A54FC}"/>
              </a:ext>
            </a:extLst>
          </p:cNvPr>
          <p:cNvSpPr>
            <a:spLocks noGrp="1"/>
          </p:cNvSpPr>
          <p:nvPr>
            <p:ph type="sldNum" sz="quarter" idx="12"/>
          </p:nvPr>
        </p:nvSpPr>
        <p:spPr/>
        <p:txBody>
          <a:bodyPr/>
          <a:lstStyle/>
          <a:p>
            <a:fld id="{385E32EC-9F28-40AE-B815-FF4FC19A67A7}" type="slidenum">
              <a:rPr lang="nl-NL" smtClean="0"/>
              <a:t>‹nr.›</a:t>
            </a:fld>
            <a:endParaRPr lang="nl-NL"/>
          </a:p>
        </p:txBody>
      </p:sp>
    </p:spTree>
    <p:extLst>
      <p:ext uri="{BB962C8B-B14F-4D97-AF65-F5344CB8AC3E}">
        <p14:creationId xmlns:p14="http://schemas.microsoft.com/office/powerpoint/2010/main" val="39733655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ekst smal + beeld rechts">
    <p:spTree>
      <p:nvGrpSpPr>
        <p:cNvPr id="1" name=""/>
        <p:cNvGrpSpPr/>
        <p:nvPr/>
      </p:nvGrpSpPr>
      <p:grpSpPr>
        <a:xfrm>
          <a:off x="0" y="0"/>
          <a:ext cx="0" cy="0"/>
          <a:chOff x="0" y="0"/>
          <a:chExt cx="0" cy="0"/>
        </a:xfrm>
      </p:grpSpPr>
      <p:sp>
        <p:nvSpPr>
          <p:cNvPr id="11" name="Tijdelijke aanduiding voor afbeelding 17">
            <a:extLst>
              <a:ext uri="{FF2B5EF4-FFF2-40B4-BE49-F238E27FC236}">
                <a16:creationId xmlns:a16="http://schemas.microsoft.com/office/drawing/2014/main" id="{35BA2C14-249B-4154-B5C3-2C0F29A99A72}"/>
              </a:ext>
            </a:extLst>
          </p:cNvPr>
          <p:cNvSpPr>
            <a:spLocks noGrp="1"/>
          </p:cNvSpPr>
          <p:nvPr>
            <p:ph type="pic" sz="quarter" idx="12"/>
          </p:nvPr>
        </p:nvSpPr>
        <p:spPr>
          <a:xfrm>
            <a:off x="6096000" y="-8626"/>
            <a:ext cx="6096001" cy="6856637"/>
          </a:xfrm>
        </p:spPr>
        <p:txBody>
          <a:bodyPr/>
          <a:lstStyle>
            <a:lvl1pPr algn="ctr">
              <a:defRPr>
                <a:solidFill>
                  <a:schemeClr val="tx1"/>
                </a:solidFill>
              </a:defRPr>
            </a:lvl1pPr>
          </a:lstStyle>
          <a:p>
            <a:r>
              <a:rPr lang="nl-NL"/>
              <a:t>Klik op het pictogram als u een afbeelding wilt toevoegen</a:t>
            </a:r>
          </a:p>
        </p:txBody>
      </p:sp>
      <p:sp>
        <p:nvSpPr>
          <p:cNvPr id="6" name="Titel 5">
            <a:extLst>
              <a:ext uri="{FF2B5EF4-FFF2-40B4-BE49-F238E27FC236}">
                <a16:creationId xmlns:a16="http://schemas.microsoft.com/office/drawing/2014/main" id="{0A34DF3C-B142-4724-85BE-A708DFDF0015}"/>
              </a:ext>
            </a:extLst>
          </p:cNvPr>
          <p:cNvSpPr>
            <a:spLocks noGrp="1"/>
          </p:cNvSpPr>
          <p:nvPr>
            <p:ph type="title" hasCustomPrompt="1"/>
          </p:nvPr>
        </p:nvSpPr>
        <p:spPr>
          <a:xfrm>
            <a:off x="377744" y="385374"/>
            <a:ext cx="5538869" cy="638727"/>
          </a:xfrm>
        </p:spPr>
        <p:txBody>
          <a:bodyPr/>
          <a:lstStyle>
            <a:lvl1pPr>
              <a:defRPr cap="all" baseline="0">
                <a:solidFill>
                  <a:srgbClr val="00943A"/>
                </a:solidFill>
              </a:defRPr>
            </a:lvl1pPr>
          </a:lstStyle>
          <a:p>
            <a:r>
              <a:rPr lang="nl-NL"/>
              <a:t>KLIK OM STIJL TE BEWERKEN</a:t>
            </a:r>
          </a:p>
        </p:txBody>
      </p:sp>
      <p:sp>
        <p:nvSpPr>
          <p:cNvPr id="8" name="Tijdelijke aanduiding voor inhoud 2">
            <a:extLst>
              <a:ext uri="{FF2B5EF4-FFF2-40B4-BE49-F238E27FC236}">
                <a16:creationId xmlns:a16="http://schemas.microsoft.com/office/drawing/2014/main" id="{9074C7C4-137C-4F97-A8B4-8679E10C8B6A}"/>
              </a:ext>
            </a:extLst>
          </p:cNvPr>
          <p:cNvSpPr>
            <a:spLocks noGrp="1" noChangeAspect="1"/>
          </p:cNvSpPr>
          <p:nvPr>
            <p:ph idx="1"/>
          </p:nvPr>
        </p:nvSpPr>
        <p:spPr>
          <a:xfrm>
            <a:off x="380259" y="1031482"/>
            <a:ext cx="5536354" cy="5058168"/>
          </a:xfrm>
        </p:spPr>
        <p:txBody>
          <a:bodyPr/>
          <a:lstStyle>
            <a:lvl1pPr>
              <a:lnSpc>
                <a:spcPct val="108000"/>
              </a:lnSpc>
              <a:defRPr cap="none" baseline="0">
                <a:solidFill>
                  <a:schemeClr val="tx1"/>
                </a:solidFill>
              </a:defRPr>
            </a:lvl1pPr>
            <a:lvl2pPr marL="0" indent="0">
              <a:lnSpc>
                <a:spcPct val="108000"/>
              </a:lnSpc>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nSpc>
                <a:spcPct val="108000"/>
              </a:lnSpc>
              <a:buNone/>
              <a:defRPr/>
            </a:lvl3pPr>
            <a:lvl4pPr>
              <a:lnSpc>
                <a:spcPct val="108000"/>
              </a:lnSpc>
              <a:defRPr/>
            </a:lvl4pPr>
          </a:lstStyle>
          <a:p>
            <a:pPr lvl="0"/>
            <a:r>
              <a:rPr lang="nl-NL"/>
              <a:t>Klikken om de tekststijl van het model te bewerken</a:t>
            </a:r>
          </a:p>
          <a:p>
            <a:pPr lvl="1"/>
            <a:r>
              <a:rPr lang="nl-NL"/>
              <a:t>Tweede niveau</a:t>
            </a:r>
          </a:p>
          <a:p>
            <a:pPr lvl="2"/>
            <a:r>
              <a:rPr lang="nl-NL"/>
              <a:t>Derde niveau</a:t>
            </a:r>
          </a:p>
          <a:p>
            <a:pPr lvl="3"/>
            <a:r>
              <a:rPr lang="nl-NL"/>
              <a:t>Vierde niveau</a:t>
            </a:r>
          </a:p>
        </p:txBody>
      </p:sp>
      <p:sp>
        <p:nvSpPr>
          <p:cNvPr id="10" name="Tijdelijke aanduiding voor afbeelding 17">
            <a:extLst>
              <a:ext uri="{FF2B5EF4-FFF2-40B4-BE49-F238E27FC236}">
                <a16:creationId xmlns:a16="http://schemas.microsoft.com/office/drawing/2014/main" id="{8343E61B-CC52-4CFA-B80E-2A5AD99BC0E7}"/>
              </a:ext>
            </a:extLst>
          </p:cNvPr>
          <p:cNvSpPr>
            <a:spLocks noGrp="1"/>
          </p:cNvSpPr>
          <p:nvPr>
            <p:ph type="pic" sz="quarter" idx="10"/>
          </p:nvPr>
        </p:nvSpPr>
        <p:spPr>
          <a:xfrm>
            <a:off x="9461738" y="6097240"/>
            <a:ext cx="2395300" cy="750771"/>
          </a:xfrm>
        </p:spPr>
        <p:txBody>
          <a:bodyPr>
            <a:noAutofit/>
          </a:bodyPr>
          <a:lstStyle>
            <a:lvl1pPr algn="ctr">
              <a:defRPr sz="1000">
                <a:solidFill>
                  <a:schemeClr val="tx1"/>
                </a:solidFill>
              </a:defRPr>
            </a:lvl1pPr>
          </a:lstStyle>
          <a:p>
            <a:r>
              <a:rPr lang="nl-NL"/>
              <a:t>Klik op het pictogram als u een afbeelding wilt toevoegen</a:t>
            </a:r>
          </a:p>
        </p:txBody>
      </p:sp>
      <p:sp>
        <p:nvSpPr>
          <p:cNvPr id="12" name="Tijdelijke aanduiding voor dianummer 3">
            <a:extLst>
              <a:ext uri="{FF2B5EF4-FFF2-40B4-BE49-F238E27FC236}">
                <a16:creationId xmlns:a16="http://schemas.microsoft.com/office/drawing/2014/main" id="{7900CA5C-2041-49B4-931E-2F56197D28B4}"/>
              </a:ext>
            </a:extLst>
          </p:cNvPr>
          <p:cNvSpPr>
            <a:spLocks noGrp="1"/>
          </p:cNvSpPr>
          <p:nvPr>
            <p:ph type="sldNum" sz="quarter" idx="4"/>
          </p:nvPr>
        </p:nvSpPr>
        <p:spPr>
          <a:xfrm>
            <a:off x="4728711" y="6356350"/>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4B6AC59-AA70-45F5-8EDB-DF5490B48B63}" type="slidenum">
              <a:rPr lang="nl-NL" smtClean="0"/>
              <a:pPr/>
              <a:t>‹nr.›</a:t>
            </a:fld>
            <a:endParaRPr lang="nl-NL"/>
          </a:p>
        </p:txBody>
      </p:sp>
      <p:pic>
        <p:nvPicPr>
          <p:cNvPr id="7" name="Afbeelding 6">
            <a:extLst>
              <a:ext uri="{FF2B5EF4-FFF2-40B4-BE49-F238E27FC236}">
                <a16:creationId xmlns:a16="http://schemas.microsoft.com/office/drawing/2014/main" id="{16935E44-8BC9-476B-8888-9FDF70D178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36695554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Aangepaste indeling">
    <p:spTree>
      <p:nvGrpSpPr>
        <p:cNvPr id="1" name=""/>
        <p:cNvGrpSpPr/>
        <p:nvPr/>
      </p:nvGrpSpPr>
      <p:grpSpPr>
        <a:xfrm>
          <a:off x="0" y="0"/>
          <a:ext cx="0" cy="0"/>
          <a:chOff x="0" y="0"/>
          <a:chExt cx="0" cy="0"/>
        </a:xfrm>
      </p:grpSpPr>
      <p:sp>
        <p:nvSpPr>
          <p:cNvPr id="10" name="Tijdelijke aanduiding voor afbeelding 17">
            <a:extLst>
              <a:ext uri="{FF2B5EF4-FFF2-40B4-BE49-F238E27FC236}">
                <a16:creationId xmlns:a16="http://schemas.microsoft.com/office/drawing/2014/main" id="{A6EAE8DC-65F4-48E0-ACF5-E4D55E19DF09}"/>
              </a:ext>
            </a:extLst>
          </p:cNvPr>
          <p:cNvSpPr>
            <a:spLocks noGrp="1"/>
          </p:cNvSpPr>
          <p:nvPr>
            <p:ph type="pic" sz="quarter" idx="12"/>
          </p:nvPr>
        </p:nvSpPr>
        <p:spPr>
          <a:xfrm>
            <a:off x="6096000" y="-8626"/>
            <a:ext cx="6096001" cy="6856637"/>
          </a:xfrm>
        </p:spPr>
        <p:txBody>
          <a:bodyPr/>
          <a:lstStyle>
            <a:lvl1pPr algn="ctr">
              <a:defRPr>
                <a:solidFill>
                  <a:schemeClr val="tx1"/>
                </a:solidFill>
              </a:defRPr>
            </a:lvl1pPr>
          </a:lstStyle>
          <a:p>
            <a:r>
              <a:rPr lang="nl-NL"/>
              <a:t>Klik op het pictogram als u een afbeelding wilt toevoegen</a:t>
            </a:r>
          </a:p>
        </p:txBody>
      </p:sp>
      <p:sp>
        <p:nvSpPr>
          <p:cNvPr id="3" name="Tijdelijke aanduiding voor dianummer 2">
            <a:extLst>
              <a:ext uri="{FF2B5EF4-FFF2-40B4-BE49-F238E27FC236}">
                <a16:creationId xmlns:a16="http://schemas.microsoft.com/office/drawing/2014/main" id="{296EF701-E982-4A05-9CAD-B25C2C17D30F}"/>
              </a:ext>
            </a:extLst>
          </p:cNvPr>
          <p:cNvSpPr>
            <a:spLocks noGrp="1"/>
          </p:cNvSpPr>
          <p:nvPr>
            <p:ph type="sldNum" sz="quarter" idx="10"/>
          </p:nvPr>
        </p:nvSpPr>
        <p:spPr/>
        <p:txBody>
          <a:bodyPr/>
          <a:lstStyle/>
          <a:p>
            <a:fld id="{24B6AC59-AA70-45F5-8EDB-DF5490B48B63}" type="slidenum">
              <a:rPr lang="nl-NL" smtClean="0"/>
              <a:pPr/>
              <a:t>‹nr.›</a:t>
            </a:fld>
            <a:endParaRPr lang="nl-NL"/>
          </a:p>
        </p:txBody>
      </p:sp>
      <p:sp>
        <p:nvSpPr>
          <p:cNvPr id="4" name="Tijdelijke aanduiding voor inhoud 2">
            <a:extLst>
              <a:ext uri="{FF2B5EF4-FFF2-40B4-BE49-F238E27FC236}">
                <a16:creationId xmlns:a16="http://schemas.microsoft.com/office/drawing/2014/main" id="{0CDDFCAE-C302-40E4-8B41-959764E2ECBE}"/>
              </a:ext>
            </a:extLst>
          </p:cNvPr>
          <p:cNvSpPr>
            <a:spLocks noGrp="1" noChangeAspect="1"/>
          </p:cNvSpPr>
          <p:nvPr>
            <p:ph idx="13"/>
          </p:nvPr>
        </p:nvSpPr>
        <p:spPr>
          <a:xfrm>
            <a:off x="380259" y="1414544"/>
            <a:ext cx="5536354" cy="4675188"/>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5" name="Tijdelijke aanduiding voor tekst 2">
            <a:extLst>
              <a:ext uri="{FF2B5EF4-FFF2-40B4-BE49-F238E27FC236}">
                <a16:creationId xmlns:a16="http://schemas.microsoft.com/office/drawing/2014/main" id="{4547E42F-BAA0-414C-9E36-21A8E6D65B02}"/>
              </a:ext>
            </a:extLst>
          </p:cNvPr>
          <p:cNvSpPr>
            <a:spLocks noGrp="1"/>
          </p:cNvSpPr>
          <p:nvPr>
            <p:ph type="body" idx="1"/>
          </p:nvPr>
        </p:nvSpPr>
        <p:spPr>
          <a:xfrm>
            <a:off x="380259" y="1024100"/>
            <a:ext cx="5536354" cy="390443"/>
          </a:xfrm>
        </p:spPr>
        <p:txBody>
          <a:bodyPr anchor="t">
            <a:normAutofit/>
          </a:bodyPr>
          <a:lstStyle>
            <a:lvl1pPr marL="0" indent="0">
              <a:lnSpc>
                <a:spcPct val="108000"/>
              </a:lnSpc>
              <a:buNone/>
              <a:defRPr sz="1800" b="0" cap="none">
                <a:solidFill>
                  <a:srgbClr val="00943A"/>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7" name="Tijdelijke aanduiding voor afbeelding 17">
            <a:extLst>
              <a:ext uri="{FF2B5EF4-FFF2-40B4-BE49-F238E27FC236}">
                <a16:creationId xmlns:a16="http://schemas.microsoft.com/office/drawing/2014/main" id="{06492E7B-B3DB-4B4C-BD74-5246D95C80BA}"/>
              </a:ext>
            </a:extLst>
          </p:cNvPr>
          <p:cNvSpPr>
            <a:spLocks noGrp="1"/>
          </p:cNvSpPr>
          <p:nvPr>
            <p:ph type="pic" sz="quarter" idx="14"/>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sp>
        <p:nvSpPr>
          <p:cNvPr id="9" name="Titel 8">
            <a:extLst>
              <a:ext uri="{FF2B5EF4-FFF2-40B4-BE49-F238E27FC236}">
                <a16:creationId xmlns:a16="http://schemas.microsoft.com/office/drawing/2014/main" id="{B728B2F0-4A89-4BAC-9A63-2A437C21C10A}"/>
              </a:ext>
            </a:extLst>
          </p:cNvPr>
          <p:cNvSpPr>
            <a:spLocks noGrp="1"/>
          </p:cNvSpPr>
          <p:nvPr>
            <p:ph type="title" hasCustomPrompt="1"/>
          </p:nvPr>
        </p:nvSpPr>
        <p:spPr>
          <a:xfrm>
            <a:off x="377744" y="385374"/>
            <a:ext cx="5536354" cy="638727"/>
          </a:xfrm>
        </p:spPr>
        <p:txBody>
          <a:bodyPr/>
          <a:lstStyle/>
          <a:p>
            <a:r>
              <a:rPr lang="nl-NL"/>
              <a:t>KLIK OM STIJL TE BEWERKEN</a:t>
            </a:r>
          </a:p>
        </p:txBody>
      </p:sp>
      <p:pic>
        <p:nvPicPr>
          <p:cNvPr id="11" name="Afbeelding 10">
            <a:extLst>
              <a:ext uri="{FF2B5EF4-FFF2-40B4-BE49-F238E27FC236}">
                <a16:creationId xmlns:a16="http://schemas.microsoft.com/office/drawing/2014/main" id="{E3CAA60D-B8B2-412D-A3C9-D96B75BC61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40033119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ekst smal + beeld links">
    <p:spTree>
      <p:nvGrpSpPr>
        <p:cNvPr id="1" name=""/>
        <p:cNvGrpSpPr/>
        <p:nvPr/>
      </p:nvGrpSpPr>
      <p:grpSpPr>
        <a:xfrm>
          <a:off x="0" y="0"/>
          <a:ext cx="0" cy="0"/>
          <a:chOff x="0" y="0"/>
          <a:chExt cx="0" cy="0"/>
        </a:xfrm>
      </p:grpSpPr>
      <p:sp>
        <p:nvSpPr>
          <p:cNvPr id="10" name="Tijdelijke aanduiding voor afbeelding 17">
            <a:extLst>
              <a:ext uri="{FF2B5EF4-FFF2-40B4-BE49-F238E27FC236}">
                <a16:creationId xmlns:a16="http://schemas.microsoft.com/office/drawing/2014/main" id="{C72E2F3C-B8E7-4E54-BE14-A37FEB949A8F}"/>
              </a:ext>
            </a:extLst>
          </p:cNvPr>
          <p:cNvSpPr>
            <a:spLocks noGrp="1"/>
          </p:cNvSpPr>
          <p:nvPr>
            <p:ph type="pic" sz="quarter" idx="12"/>
          </p:nvPr>
        </p:nvSpPr>
        <p:spPr>
          <a:xfrm>
            <a:off x="-1" y="0"/>
            <a:ext cx="6096001" cy="6848011"/>
          </a:xfrm>
        </p:spPr>
        <p:txBody>
          <a:bodyPr/>
          <a:lstStyle>
            <a:lvl1pPr algn="ctr">
              <a:defRPr>
                <a:solidFill>
                  <a:schemeClr val="tx1"/>
                </a:solidFill>
              </a:defRPr>
            </a:lvl1pPr>
          </a:lstStyle>
          <a:p>
            <a:r>
              <a:rPr lang="nl-NL"/>
              <a:t>Klik op het pictogram als u een afbeelding wilt toevoegen</a:t>
            </a:r>
          </a:p>
        </p:txBody>
      </p:sp>
      <p:sp>
        <p:nvSpPr>
          <p:cNvPr id="6" name="Titel 5">
            <a:extLst>
              <a:ext uri="{FF2B5EF4-FFF2-40B4-BE49-F238E27FC236}">
                <a16:creationId xmlns:a16="http://schemas.microsoft.com/office/drawing/2014/main" id="{0A34DF3C-B142-4724-85BE-A708DFDF0015}"/>
              </a:ext>
            </a:extLst>
          </p:cNvPr>
          <p:cNvSpPr>
            <a:spLocks noGrp="1"/>
          </p:cNvSpPr>
          <p:nvPr>
            <p:ph type="title" hasCustomPrompt="1"/>
          </p:nvPr>
        </p:nvSpPr>
        <p:spPr>
          <a:xfrm>
            <a:off x="6275388" y="385374"/>
            <a:ext cx="5581650" cy="638727"/>
          </a:xfrm>
        </p:spPr>
        <p:txBody>
          <a:bodyPr/>
          <a:lstStyle>
            <a:lvl1pPr>
              <a:defRPr cap="all" baseline="0">
                <a:solidFill>
                  <a:srgbClr val="00943A"/>
                </a:solidFill>
              </a:defRPr>
            </a:lvl1pPr>
          </a:lstStyle>
          <a:p>
            <a:r>
              <a:rPr lang="nl-NL"/>
              <a:t>KLIK OM STIJL TE BEWERKEN</a:t>
            </a:r>
          </a:p>
        </p:txBody>
      </p:sp>
      <p:sp>
        <p:nvSpPr>
          <p:cNvPr id="7" name="Tijdelijke aanduiding voor inhoud 2">
            <a:extLst>
              <a:ext uri="{FF2B5EF4-FFF2-40B4-BE49-F238E27FC236}">
                <a16:creationId xmlns:a16="http://schemas.microsoft.com/office/drawing/2014/main" id="{AF9F525B-A033-405D-8744-2B171E59067C}"/>
              </a:ext>
            </a:extLst>
          </p:cNvPr>
          <p:cNvSpPr>
            <a:spLocks noGrp="1" noChangeAspect="1"/>
          </p:cNvSpPr>
          <p:nvPr>
            <p:ph idx="11"/>
          </p:nvPr>
        </p:nvSpPr>
        <p:spPr>
          <a:xfrm>
            <a:off x="6280844" y="1038938"/>
            <a:ext cx="5576194" cy="5050711"/>
          </a:xfrm>
        </p:spPr>
        <p:txBody>
          <a:bodyPr/>
          <a:lstStyle>
            <a:lvl1pPr>
              <a:lnSpc>
                <a:spcPct val="108000"/>
              </a:lnSpc>
              <a:defRPr cap="all"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lnSpc>
                <a:spcPct val="108000"/>
              </a:lnSpc>
              <a:buNone/>
              <a:defRPr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stStyle>
          <a:p>
            <a:pPr lvl="0"/>
            <a:r>
              <a:rPr lang="nl-NL"/>
              <a:t>Klikken om de tekststijl van het model te bewerken</a:t>
            </a:r>
          </a:p>
          <a:p>
            <a:pPr lvl="1"/>
            <a:r>
              <a:rPr lang="nl-NL"/>
              <a:t>Tweede niveau</a:t>
            </a:r>
          </a:p>
        </p:txBody>
      </p:sp>
      <p:sp>
        <p:nvSpPr>
          <p:cNvPr id="9" name="Tijdelijke aanduiding voor afbeelding 17">
            <a:extLst>
              <a:ext uri="{FF2B5EF4-FFF2-40B4-BE49-F238E27FC236}">
                <a16:creationId xmlns:a16="http://schemas.microsoft.com/office/drawing/2014/main" id="{DD3415FF-4005-4511-9A49-0AF03CF14FDC}"/>
              </a:ext>
            </a:extLst>
          </p:cNvPr>
          <p:cNvSpPr>
            <a:spLocks noGrp="1"/>
          </p:cNvSpPr>
          <p:nvPr>
            <p:ph type="pic" sz="quarter" idx="10"/>
          </p:nvPr>
        </p:nvSpPr>
        <p:spPr>
          <a:xfrm>
            <a:off x="4231" y="6115938"/>
            <a:ext cx="2395300" cy="750771"/>
          </a:xfrm>
        </p:spPr>
        <p:txBody>
          <a:bodyPr/>
          <a:lstStyle>
            <a:lvl1pPr algn="ctr">
              <a:defRPr>
                <a:solidFill>
                  <a:schemeClr val="tx1"/>
                </a:solidFill>
              </a:defRPr>
            </a:lvl1pPr>
          </a:lstStyle>
          <a:p>
            <a:r>
              <a:rPr lang="nl-NL"/>
              <a:t>Klik op het pictogram als u een afbeelding wilt toevoegen</a:t>
            </a:r>
          </a:p>
        </p:txBody>
      </p:sp>
      <p:sp>
        <p:nvSpPr>
          <p:cNvPr id="11" name="Tijdelijke aanduiding voor dianummer 3">
            <a:extLst>
              <a:ext uri="{FF2B5EF4-FFF2-40B4-BE49-F238E27FC236}">
                <a16:creationId xmlns:a16="http://schemas.microsoft.com/office/drawing/2014/main" id="{50395457-7D71-4293-8C13-F548C860D368}"/>
              </a:ext>
            </a:extLst>
          </p:cNvPr>
          <p:cNvSpPr>
            <a:spLocks noGrp="1"/>
          </p:cNvSpPr>
          <p:nvPr>
            <p:ph type="sldNum" sz="quarter" idx="4"/>
          </p:nvPr>
        </p:nvSpPr>
        <p:spPr>
          <a:xfrm>
            <a:off x="4728711" y="6356350"/>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4B6AC59-AA70-45F5-8EDB-DF5490B48B63}" type="slidenum">
              <a:rPr lang="nl-NL" smtClean="0"/>
              <a:pPr/>
              <a:t>‹nr.›</a:t>
            </a:fld>
            <a:endParaRPr lang="nl-NL"/>
          </a:p>
        </p:txBody>
      </p:sp>
      <p:pic>
        <p:nvPicPr>
          <p:cNvPr id="12" name="Afbeelding 11">
            <a:extLst>
              <a:ext uri="{FF2B5EF4-FFF2-40B4-BE49-F238E27FC236}">
                <a16:creationId xmlns:a16="http://schemas.microsoft.com/office/drawing/2014/main" id="{4CBB78BA-CEC4-4E38-A223-8A2422FFA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5897" y="6206361"/>
            <a:ext cx="2231141" cy="515113"/>
          </a:xfrm>
          <a:prstGeom prst="rect">
            <a:avLst/>
          </a:prstGeom>
        </p:spPr>
      </p:pic>
    </p:spTree>
    <p:extLst>
      <p:ext uri="{BB962C8B-B14F-4D97-AF65-F5344CB8AC3E}">
        <p14:creationId xmlns:p14="http://schemas.microsoft.com/office/powerpoint/2010/main" val="27960279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_Aangepaste indeling">
    <p:spTree>
      <p:nvGrpSpPr>
        <p:cNvPr id="1" name=""/>
        <p:cNvGrpSpPr/>
        <p:nvPr/>
      </p:nvGrpSpPr>
      <p:grpSpPr>
        <a:xfrm>
          <a:off x="0" y="0"/>
          <a:ext cx="0" cy="0"/>
          <a:chOff x="0" y="0"/>
          <a:chExt cx="0" cy="0"/>
        </a:xfrm>
      </p:grpSpPr>
      <p:sp>
        <p:nvSpPr>
          <p:cNvPr id="10" name="Tijdelijke aanduiding voor afbeelding 17">
            <a:extLst>
              <a:ext uri="{FF2B5EF4-FFF2-40B4-BE49-F238E27FC236}">
                <a16:creationId xmlns:a16="http://schemas.microsoft.com/office/drawing/2014/main" id="{41B7C507-C913-45A0-A3E2-1AE142A50649}"/>
              </a:ext>
            </a:extLst>
          </p:cNvPr>
          <p:cNvSpPr>
            <a:spLocks noGrp="1"/>
          </p:cNvSpPr>
          <p:nvPr>
            <p:ph type="pic" sz="quarter" idx="12"/>
          </p:nvPr>
        </p:nvSpPr>
        <p:spPr>
          <a:xfrm>
            <a:off x="-1" y="0"/>
            <a:ext cx="6096001" cy="6848011"/>
          </a:xfrm>
        </p:spPr>
        <p:txBody>
          <a:bodyPr/>
          <a:lstStyle>
            <a:lvl1pPr algn="ctr">
              <a:defRPr>
                <a:solidFill>
                  <a:schemeClr val="tx1"/>
                </a:solidFill>
              </a:defRPr>
            </a:lvl1pPr>
          </a:lstStyle>
          <a:p>
            <a:r>
              <a:rPr lang="nl-NL"/>
              <a:t>Klik op het pictogram als u een afbeelding wilt toevoegen</a:t>
            </a:r>
          </a:p>
        </p:txBody>
      </p:sp>
      <p:sp>
        <p:nvSpPr>
          <p:cNvPr id="3" name="Tijdelijke aanduiding voor dianummer 2">
            <a:extLst>
              <a:ext uri="{FF2B5EF4-FFF2-40B4-BE49-F238E27FC236}">
                <a16:creationId xmlns:a16="http://schemas.microsoft.com/office/drawing/2014/main" id="{A34A638A-7909-471E-892F-F56F90F9714C}"/>
              </a:ext>
            </a:extLst>
          </p:cNvPr>
          <p:cNvSpPr>
            <a:spLocks noGrp="1"/>
          </p:cNvSpPr>
          <p:nvPr>
            <p:ph type="sldNum" sz="quarter" idx="10"/>
          </p:nvPr>
        </p:nvSpPr>
        <p:spPr/>
        <p:txBody>
          <a:bodyPr/>
          <a:lstStyle/>
          <a:p>
            <a:fld id="{24B6AC59-AA70-45F5-8EDB-DF5490B48B63}" type="slidenum">
              <a:rPr lang="nl-NL" smtClean="0"/>
              <a:pPr/>
              <a:t>‹nr.›</a:t>
            </a:fld>
            <a:endParaRPr lang="nl-NL"/>
          </a:p>
        </p:txBody>
      </p:sp>
      <p:sp>
        <p:nvSpPr>
          <p:cNvPr id="7" name="Tijdelijke aanduiding voor inhoud 2">
            <a:extLst>
              <a:ext uri="{FF2B5EF4-FFF2-40B4-BE49-F238E27FC236}">
                <a16:creationId xmlns:a16="http://schemas.microsoft.com/office/drawing/2014/main" id="{F78E46EB-41F1-4C47-9111-53E1E17B6DFB}"/>
              </a:ext>
            </a:extLst>
          </p:cNvPr>
          <p:cNvSpPr>
            <a:spLocks noGrp="1" noChangeAspect="1"/>
          </p:cNvSpPr>
          <p:nvPr>
            <p:ph idx="14"/>
          </p:nvPr>
        </p:nvSpPr>
        <p:spPr>
          <a:xfrm>
            <a:off x="6275389" y="1414543"/>
            <a:ext cx="5536354" cy="4675188"/>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8" name="Tijdelijke aanduiding voor tekst 2">
            <a:extLst>
              <a:ext uri="{FF2B5EF4-FFF2-40B4-BE49-F238E27FC236}">
                <a16:creationId xmlns:a16="http://schemas.microsoft.com/office/drawing/2014/main" id="{5A94BE94-30D3-4A5F-B0EA-E12D73A82FB1}"/>
              </a:ext>
            </a:extLst>
          </p:cNvPr>
          <p:cNvSpPr>
            <a:spLocks noGrp="1"/>
          </p:cNvSpPr>
          <p:nvPr>
            <p:ph type="body" idx="15"/>
          </p:nvPr>
        </p:nvSpPr>
        <p:spPr>
          <a:xfrm>
            <a:off x="6275389" y="1024099"/>
            <a:ext cx="5536354" cy="390443"/>
          </a:xfrm>
        </p:spPr>
        <p:txBody>
          <a:bodyPr anchor="t">
            <a:normAutofit/>
          </a:bodyPr>
          <a:lstStyle>
            <a:lvl1pPr marL="0" indent="0">
              <a:lnSpc>
                <a:spcPct val="108000"/>
              </a:lnSpc>
              <a:buNone/>
              <a:defRPr sz="1800" b="0" cap="none">
                <a:solidFill>
                  <a:srgbClr val="00943A"/>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2" name="Titel 11">
            <a:extLst>
              <a:ext uri="{FF2B5EF4-FFF2-40B4-BE49-F238E27FC236}">
                <a16:creationId xmlns:a16="http://schemas.microsoft.com/office/drawing/2014/main" id="{C3774EDD-DE17-450A-BA2C-A23EC495EA69}"/>
              </a:ext>
            </a:extLst>
          </p:cNvPr>
          <p:cNvSpPr>
            <a:spLocks noGrp="1"/>
          </p:cNvSpPr>
          <p:nvPr>
            <p:ph type="title" hasCustomPrompt="1"/>
          </p:nvPr>
        </p:nvSpPr>
        <p:spPr>
          <a:xfrm>
            <a:off x="6275388" y="385374"/>
            <a:ext cx="5581649" cy="638727"/>
          </a:xfrm>
        </p:spPr>
        <p:txBody>
          <a:bodyPr/>
          <a:lstStyle/>
          <a:p>
            <a:r>
              <a:rPr lang="nl-NL"/>
              <a:t>KLIK OM STIJL TE BEWERKEN</a:t>
            </a:r>
          </a:p>
        </p:txBody>
      </p:sp>
      <p:pic>
        <p:nvPicPr>
          <p:cNvPr id="13" name="Afbeelding 12">
            <a:extLst>
              <a:ext uri="{FF2B5EF4-FFF2-40B4-BE49-F238E27FC236}">
                <a16:creationId xmlns:a16="http://schemas.microsoft.com/office/drawing/2014/main" id="{BB5706ED-DDDC-49B5-A4EE-689E6E5C05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5897" y="6206361"/>
            <a:ext cx="2231141" cy="515113"/>
          </a:xfrm>
          <a:prstGeom prst="rect">
            <a:avLst/>
          </a:prstGeom>
        </p:spPr>
      </p:pic>
      <p:sp>
        <p:nvSpPr>
          <p:cNvPr id="14" name="Tijdelijke aanduiding voor afbeelding 17">
            <a:extLst>
              <a:ext uri="{FF2B5EF4-FFF2-40B4-BE49-F238E27FC236}">
                <a16:creationId xmlns:a16="http://schemas.microsoft.com/office/drawing/2014/main" id="{A574FF00-A5DC-426F-BDFF-86F87C0FB398}"/>
              </a:ext>
            </a:extLst>
          </p:cNvPr>
          <p:cNvSpPr>
            <a:spLocks noGrp="1"/>
          </p:cNvSpPr>
          <p:nvPr>
            <p:ph type="pic" sz="quarter" idx="16"/>
          </p:nvPr>
        </p:nvSpPr>
        <p:spPr>
          <a:xfrm>
            <a:off x="4231" y="6115938"/>
            <a:ext cx="2395300" cy="750771"/>
          </a:xfrm>
        </p:spPr>
        <p:txBody>
          <a:bodyPr/>
          <a:lstStyle>
            <a:lvl1pPr algn="ctr">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4232433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_Titeldia">
    <p:spTree>
      <p:nvGrpSpPr>
        <p:cNvPr id="1" name=""/>
        <p:cNvGrpSpPr/>
        <p:nvPr/>
      </p:nvGrpSpPr>
      <p:grpSpPr>
        <a:xfrm>
          <a:off x="0" y="0"/>
          <a:ext cx="0" cy="0"/>
          <a:chOff x="0" y="0"/>
          <a:chExt cx="0" cy="0"/>
        </a:xfrm>
      </p:grpSpPr>
      <p:pic>
        <p:nvPicPr>
          <p:cNvPr id="3" name="Afbeelding 2" descr="WW_PPT_CLOSE.png">
            <a:extLst>
              <a:ext uri="{FF2B5EF4-FFF2-40B4-BE49-F238E27FC236}">
                <a16:creationId xmlns:a16="http://schemas.microsoft.com/office/drawing/2014/main" id="{A68AC313-6F4E-473C-AB64-5562070AC4E4}"/>
              </a:ext>
            </a:extLst>
          </p:cNvPr>
          <p:cNvPicPr>
            <a:picLocks noChangeAspect="1"/>
          </p:cNvPicPr>
          <p:nvPr/>
        </p:nvPicPr>
        <p:blipFill>
          <a:blip r:embed="rId2" cstate="print"/>
          <a:stretch>
            <a:fillRect/>
          </a:stretch>
        </p:blipFill>
        <p:spPr>
          <a:xfrm>
            <a:off x="1805" y="0"/>
            <a:ext cx="12188391" cy="6858000"/>
          </a:xfrm>
          <a:prstGeom prst="rect">
            <a:avLst/>
          </a:prstGeom>
        </p:spPr>
      </p:pic>
    </p:spTree>
    <p:extLst>
      <p:ext uri="{BB962C8B-B14F-4D97-AF65-F5344CB8AC3E}">
        <p14:creationId xmlns:p14="http://schemas.microsoft.com/office/powerpoint/2010/main" val="38042186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eldia +logo">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7CF0201C-0EF1-474A-8533-D6BE637A46F5}"/>
              </a:ext>
            </a:extLst>
          </p:cNvPr>
          <p:cNvSpPr/>
          <p:nvPr/>
        </p:nvSpPr>
        <p:spPr>
          <a:xfrm>
            <a:off x="-760" y="-1"/>
            <a:ext cx="12192001" cy="5903913"/>
          </a:xfrm>
          <a:prstGeom prst="rect">
            <a:avLst/>
          </a:prstGeom>
          <a:gradFill flip="none" rotWithShape="1">
            <a:gsLst>
              <a:gs pos="0">
                <a:schemeClr val="accent6">
                  <a:lumMod val="50000"/>
                </a:schemeClr>
              </a:gs>
              <a:gs pos="22000">
                <a:schemeClr val="accent6">
                  <a:lumMod val="75000"/>
                </a:schemeClr>
              </a:gs>
              <a:gs pos="60000">
                <a:schemeClr val="accent6">
                  <a:lumMod val="75000"/>
                </a:schemeClr>
              </a:gs>
              <a:gs pos="95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pic>
        <p:nvPicPr>
          <p:cNvPr id="3" name="Afbeelding 2">
            <a:extLst>
              <a:ext uri="{FF2B5EF4-FFF2-40B4-BE49-F238E27FC236}">
                <a16:creationId xmlns:a16="http://schemas.microsoft.com/office/drawing/2014/main" id="{06B8138D-BAA4-4767-AC03-227F2F7655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8481" y="954088"/>
            <a:ext cx="3695037" cy="2325435"/>
          </a:xfrm>
          <a:prstGeom prst="rect">
            <a:avLst/>
          </a:prstGeom>
        </p:spPr>
      </p:pic>
      <p:sp>
        <p:nvSpPr>
          <p:cNvPr id="5" name="Titel 4">
            <a:extLst>
              <a:ext uri="{FF2B5EF4-FFF2-40B4-BE49-F238E27FC236}">
                <a16:creationId xmlns:a16="http://schemas.microsoft.com/office/drawing/2014/main" id="{D2280CCE-55EF-4C3B-ADAF-B849F4470CE3}"/>
              </a:ext>
            </a:extLst>
          </p:cNvPr>
          <p:cNvSpPr>
            <a:spLocks noGrp="1"/>
          </p:cNvSpPr>
          <p:nvPr>
            <p:ph type="title" hasCustomPrompt="1"/>
          </p:nvPr>
        </p:nvSpPr>
        <p:spPr>
          <a:xfrm>
            <a:off x="373701" y="3460735"/>
            <a:ext cx="11443078" cy="1419378"/>
          </a:xfrm>
        </p:spPr>
        <p:txBody>
          <a:bodyPr>
            <a:noAutofit/>
          </a:bodyPr>
          <a:lstStyle>
            <a:lvl1pPr algn="ctr">
              <a:defRPr sz="3200" cap="all" baseline="0">
                <a:solidFill>
                  <a:schemeClr val="bg1"/>
                </a:solidFill>
                <a:latin typeface="The Hand Black" panose="03070902030502020204" pitchFamily="66" charset="0"/>
              </a:defRPr>
            </a:lvl1pPr>
          </a:lstStyle>
          <a:p>
            <a:r>
              <a:rPr lang="nl-NL"/>
              <a:t>Titel </a:t>
            </a:r>
            <a:br>
              <a:rPr lang="nl-NL"/>
            </a:br>
            <a:r>
              <a:rPr lang="nl-NL"/>
              <a:t>ondertitel</a:t>
            </a:r>
          </a:p>
        </p:txBody>
      </p:sp>
      <p:sp>
        <p:nvSpPr>
          <p:cNvPr id="9" name="Tijdelijke aanduiding voor afbeelding 17">
            <a:extLst>
              <a:ext uri="{FF2B5EF4-FFF2-40B4-BE49-F238E27FC236}">
                <a16:creationId xmlns:a16="http://schemas.microsoft.com/office/drawing/2014/main" id="{F3A8BB2C-5905-4695-A920-88A61CBE2912}"/>
              </a:ext>
            </a:extLst>
          </p:cNvPr>
          <p:cNvSpPr>
            <a:spLocks noGrp="1"/>
          </p:cNvSpPr>
          <p:nvPr>
            <p:ph type="pic" sz="quarter" idx="10"/>
          </p:nvPr>
        </p:nvSpPr>
        <p:spPr>
          <a:xfrm>
            <a:off x="9461738" y="6097240"/>
            <a:ext cx="2395300" cy="750771"/>
          </a:xfrm>
        </p:spPr>
        <p:txBody>
          <a:bodyPr>
            <a:noAutofit/>
          </a:bodyPr>
          <a:lstStyle>
            <a:lvl1pPr algn="ctr">
              <a:defRPr sz="1000">
                <a:solidFill>
                  <a:schemeClr val="tx1"/>
                </a:solidFill>
              </a:defRPr>
            </a:lvl1pPr>
          </a:lstStyle>
          <a:p>
            <a:r>
              <a:rPr lang="nl-NL"/>
              <a:t>Klik op het pictogram als u een afbeelding wilt toevoegen</a:t>
            </a:r>
          </a:p>
        </p:txBody>
      </p:sp>
      <p:pic>
        <p:nvPicPr>
          <p:cNvPr id="11" name="Afbeelding 10">
            <a:extLst>
              <a:ext uri="{FF2B5EF4-FFF2-40B4-BE49-F238E27FC236}">
                <a16:creationId xmlns:a16="http://schemas.microsoft.com/office/drawing/2014/main" id="{C23C68AC-5927-493D-B399-624862F310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
        <p:nvSpPr>
          <p:cNvPr id="7" name="Rechthoek 6">
            <a:extLst>
              <a:ext uri="{FF2B5EF4-FFF2-40B4-BE49-F238E27FC236}">
                <a16:creationId xmlns:a16="http://schemas.microsoft.com/office/drawing/2014/main" id="{91D24C68-CCFF-4CDA-9606-5C958E96470E}"/>
              </a:ext>
            </a:extLst>
          </p:cNvPr>
          <p:cNvSpPr/>
          <p:nvPr userDrawn="1"/>
        </p:nvSpPr>
        <p:spPr>
          <a:xfrm>
            <a:off x="-760" y="-1"/>
            <a:ext cx="12192001" cy="5903913"/>
          </a:xfrm>
          <a:prstGeom prst="rect">
            <a:avLst/>
          </a:prstGeom>
          <a:gradFill flip="none" rotWithShape="1">
            <a:gsLst>
              <a:gs pos="0">
                <a:schemeClr val="accent6">
                  <a:lumMod val="50000"/>
                </a:schemeClr>
              </a:gs>
              <a:gs pos="22000">
                <a:schemeClr val="accent6">
                  <a:lumMod val="75000"/>
                </a:schemeClr>
              </a:gs>
              <a:gs pos="60000">
                <a:schemeClr val="accent6">
                  <a:lumMod val="75000"/>
                </a:schemeClr>
              </a:gs>
              <a:gs pos="95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pic>
        <p:nvPicPr>
          <p:cNvPr id="10" name="Afbeelding 9" descr="Afbeelding met kantoorartikelen&#10;&#10;Automatisch gegenereerde beschrijving">
            <a:extLst>
              <a:ext uri="{FF2B5EF4-FFF2-40B4-BE49-F238E27FC236}">
                <a16:creationId xmlns:a16="http://schemas.microsoft.com/office/drawing/2014/main" id="{C15F26ED-B192-4D12-AE82-EFC647C3A80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93471" y="1041100"/>
            <a:ext cx="3405057" cy="2160572"/>
          </a:xfrm>
          <a:prstGeom prst="rect">
            <a:avLst/>
          </a:prstGeom>
        </p:spPr>
      </p:pic>
    </p:spTree>
    <p:extLst>
      <p:ext uri="{BB962C8B-B14F-4D97-AF65-F5344CB8AC3E}">
        <p14:creationId xmlns:p14="http://schemas.microsoft.com/office/powerpoint/2010/main" val="5104843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el dia + eigen beeld">
    <p:spTree>
      <p:nvGrpSpPr>
        <p:cNvPr id="1" name=""/>
        <p:cNvGrpSpPr/>
        <p:nvPr/>
      </p:nvGrpSpPr>
      <p:grpSpPr>
        <a:xfrm>
          <a:off x="0" y="0"/>
          <a:ext cx="0" cy="0"/>
          <a:chOff x="0" y="0"/>
          <a:chExt cx="0" cy="0"/>
        </a:xfrm>
      </p:grpSpPr>
      <p:sp>
        <p:nvSpPr>
          <p:cNvPr id="10" name="Titel 5">
            <a:extLst>
              <a:ext uri="{FF2B5EF4-FFF2-40B4-BE49-F238E27FC236}">
                <a16:creationId xmlns:a16="http://schemas.microsoft.com/office/drawing/2014/main" id="{08244067-2A80-4825-BA0C-E31974E56EC2}"/>
              </a:ext>
            </a:extLst>
          </p:cNvPr>
          <p:cNvSpPr>
            <a:spLocks noGrp="1" noChangeAspect="1"/>
          </p:cNvSpPr>
          <p:nvPr>
            <p:ph type="title" hasCustomPrompt="1"/>
          </p:nvPr>
        </p:nvSpPr>
        <p:spPr>
          <a:xfrm>
            <a:off x="-760" y="3557977"/>
            <a:ext cx="7246620" cy="638727"/>
          </a:xfrm>
          <a:solidFill>
            <a:schemeClr val="bg1"/>
          </a:solidFill>
        </p:spPr>
        <p:txBody>
          <a:bodyPr>
            <a:normAutofit/>
          </a:bodyPr>
          <a:lstStyle>
            <a:lvl1pPr algn="r">
              <a:defRPr sz="3200" b="1" cap="all" baseline="0">
                <a:solidFill>
                  <a:schemeClr val="accent6"/>
                </a:solidFill>
                <a:latin typeface="+mj-lt"/>
              </a:defRPr>
            </a:lvl1pPr>
          </a:lstStyle>
          <a:p>
            <a:r>
              <a:rPr lang="nl-NL"/>
              <a:t>KLIK OM STIJL TE BEWERKEN</a:t>
            </a:r>
          </a:p>
        </p:txBody>
      </p:sp>
      <p:sp>
        <p:nvSpPr>
          <p:cNvPr id="12" name="Tijdelijke aanduiding voor inhoud 2">
            <a:extLst>
              <a:ext uri="{FF2B5EF4-FFF2-40B4-BE49-F238E27FC236}">
                <a16:creationId xmlns:a16="http://schemas.microsoft.com/office/drawing/2014/main" id="{FA0AF817-F398-4145-89BE-58938F25E4A8}"/>
              </a:ext>
            </a:extLst>
          </p:cNvPr>
          <p:cNvSpPr>
            <a:spLocks noGrp="1"/>
          </p:cNvSpPr>
          <p:nvPr>
            <p:ph idx="1"/>
          </p:nvPr>
        </p:nvSpPr>
        <p:spPr>
          <a:xfrm>
            <a:off x="0" y="4350318"/>
            <a:ext cx="7245860" cy="369332"/>
          </a:xfrm>
          <a:solidFill>
            <a:schemeClr val="bg1"/>
          </a:solidFill>
        </p:spPr>
        <p:txBody>
          <a:bodyPr/>
          <a:lstStyle>
            <a:lvl1pPr algn="r">
              <a:lnSpc>
                <a:spcPct val="90000"/>
              </a:lnSpc>
              <a:defRPr sz="2000">
                <a:solidFill>
                  <a:srgbClr val="00943A"/>
                </a:solidFill>
                <a:latin typeface="+mj-lt"/>
                <a:ea typeface="Open Sans Light" panose="020B0306030504020204" pitchFamily="34" charset="0"/>
                <a:cs typeface="Open Sans Light" panose="020B0306030504020204" pitchFamily="34" charset="0"/>
              </a:defRPr>
            </a:lvl1pPr>
          </a:lstStyle>
          <a:p>
            <a:pPr lvl="0"/>
            <a:r>
              <a:rPr lang="nl-NL"/>
              <a:t>Klikken om de tekststijl van het model te bewerken</a:t>
            </a:r>
          </a:p>
        </p:txBody>
      </p:sp>
      <p:sp>
        <p:nvSpPr>
          <p:cNvPr id="13" name="Tijdelijke aanduiding voor afbeelding 17">
            <a:extLst>
              <a:ext uri="{FF2B5EF4-FFF2-40B4-BE49-F238E27FC236}">
                <a16:creationId xmlns:a16="http://schemas.microsoft.com/office/drawing/2014/main" id="{01E5D05D-93CF-428F-B4DF-A53762B0AD08}"/>
              </a:ext>
            </a:extLst>
          </p:cNvPr>
          <p:cNvSpPr>
            <a:spLocks noGrp="1"/>
          </p:cNvSpPr>
          <p:nvPr>
            <p:ph type="pic" sz="quarter" idx="10"/>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pic>
        <p:nvPicPr>
          <p:cNvPr id="5" name="Afbeelding 4">
            <a:extLst>
              <a:ext uri="{FF2B5EF4-FFF2-40B4-BE49-F238E27FC236}">
                <a16:creationId xmlns:a16="http://schemas.microsoft.com/office/drawing/2014/main" id="{E9A1A43B-62FA-4254-B232-451AEAD484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36398809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ekst bree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A34DF3C-B142-4724-85BE-A708DFDF0015}"/>
              </a:ext>
            </a:extLst>
          </p:cNvPr>
          <p:cNvSpPr>
            <a:spLocks noGrp="1" noChangeAspect="1"/>
          </p:cNvSpPr>
          <p:nvPr>
            <p:ph type="title" hasCustomPrompt="1"/>
          </p:nvPr>
        </p:nvSpPr>
        <p:spPr>
          <a:xfrm>
            <a:off x="382098" y="385374"/>
            <a:ext cx="11479294" cy="638727"/>
          </a:xfrm>
        </p:spPr>
        <p:txBody>
          <a:bodyPr/>
          <a:lstStyle>
            <a:lvl1pPr>
              <a:defRPr cap="all" baseline="0">
                <a:solidFill>
                  <a:srgbClr val="00943A"/>
                </a:solidFill>
              </a:defRPr>
            </a:lvl1pPr>
          </a:lstStyle>
          <a:p>
            <a:r>
              <a:rPr lang="nl-NL"/>
              <a:t>KLIK OM STIJL TE BEWERKEN</a:t>
            </a:r>
          </a:p>
        </p:txBody>
      </p:sp>
      <p:sp>
        <p:nvSpPr>
          <p:cNvPr id="8" name="Tijdelijke aanduiding voor inhoud 2">
            <a:extLst>
              <a:ext uri="{FF2B5EF4-FFF2-40B4-BE49-F238E27FC236}">
                <a16:creationId xmlns:a16="http://schemas.microsoft.com/office/drawing/2014/main" id="{9074C7C4-137C-4F97-A8B4-8679E10C8B6A}"/>
              </a:ext>
            </a:extLst>
          </p:cNvPr>
          <p:cNvSpPr>
            <a:spLocks noGrp="1"/>
          </p:cNvSpPr>
          <p:nvPr>
            <p:ph idx="1"/>
          </p:nvPr>
        </p:nvSpPr>
        <p:spPr>
          <a:xfrm>
            <a:off x="383412" y="1035246"/>
            <a:ext cx="11473626" cy="5054403"/>
          </a:xfrm>
        </p:spPr>
        <p:txBody>
          <a:bodyPr/>
          <a:lstStyle>
            <a:lvl1pPr>
              <a:lnSpc>
                <a:spcPct val="108000"/>
              </a:lnSpc>
              <a:defRPr sz="1200" b="0" cap="none"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5" name="Tijdelijke aanduiding voor afbeelding 17">
            <a:extLst>
              <a:ext uri="{FF2B5EF4-FFF2-40B4-BE49-F238E27FC236}">
                <a16:creationId xmlns:a16="http://schemas.microsoft.com/office/drawing/2014/main" id="{B911F1BF-8A7B-4109-AFA6-0ED75F4551A9}"/>
              </a:ext>
            </a:extLst>
          </p:cNvPr>
          <p:cNvSpPr>
            <a:spLocks noGrp="1"/>
          </p:cNvSpPr>
          <p:nvPr>
            <p:ph type="pic" sz="quarter" idx="10"/>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pic>
        <p:nvPicPr>
          <p:cNvPr id="7" name="Afbeelding 6">
            <a:extLst>
              <a:ext uri="{FF2B5EF4-FFF2-40B4-BE49-F238E27FC236}">
                <a16:creationId xmlns:a16="http://schemas.microsoft.com/office/drawing/2014/main" id="{26ECE9B2-1DA9-4070-A2CF-DD6DED95F4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36130620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02EA77-0B94-4F1B-AF16-CD5938E21916}"/>
              </a:ext>
            </a:extLst>
          </p:cNvPr>
          <p:cNvSpPr>
            <a:spLocks noGrp="1"/>
          </p:cNvSpPr>
          <p:nvPr>
            <p:ph type="title" hasCustomPrompt="1"/>
          </p:nvPr>
        </p:nvSpPr>
        <p:spPr/>
        <p:txBody>
          <a:bodyPr/>
          <a:lstStyle/>
          <a:p>
            <a:r>
              <a:rPr lang="nl-NL"/>
              <a:t>KLIK OM STIJL TE BEWERKEN</a:t>
            </a:r>
          </a:p>
        </p:txBody>
      </p:sp>
      <p:sp>
        <p:nvSpPr>
          <p:cNvPr id="3" name="Tijdelijke aanduiding voor dianummer 2">
            <a:extLst>
              <a:ext uri="{FF2B5EF4-FFF2-40B4-BE49-F238E27FC236}">
                <a16:creationId xmlns:a16="http://schemas.microsoft.com/office/drawing/2014/main" id="{4D2AED58-2BFE-4175-AAF2-2979D52AC7E8}"/>
              </a:ext>
            </a:extLst>
          </p:cNvPr>
          <p:cNvSpPr>
            <a:spLocks noGrp="1"/>
          </p:cNvSpPr>
          <p:nvPr>
            <p:ph type="sldNum" sz="quarter" idx="10"/>
          </p:nvPr>
        </p:nvSpPr>
        <p:spPr/>
        <p:txBody>
          <a:bodyPr/>
          <a:lstStyle/>
          <a:p>
            <a:fld id="{24B6AC59-AA70-45F5-8EDB-DF5490B48B63}" type="slidenum">
              <a:rPr lang="nl-NL" smtClean="0"/>
              <a:pPr/>
              <a:t>‹nr.›</a:t>
            </a:fld>
            <a:endParaRPr lang="nl-NL"/>
          </a:p>
        </p:txBody>
      </p:sp>
      <p:sp>
        <p:nvSpPr>
          <p:cNvPr id="4" name="Tijdelijke aanduiding voor inhoud 2">
            <a:extLst>
              <a:ext uri="{FF2B5EF4-FFF2-40B4-BE49-F238E27FC236}">
                <a16:creationId xmlns:a16="http://schemas.microsoft.com/office/drawing/2014/main" id="{DE0796E5-A886-4975-A8DB-3438FDDDE109}"/>
              </a:ext>
            </a:extLst>
          </p:cNvPr>
          <p:cNvSpPr>
            <a:spLocks noGrp="1" noChangeAspect="1"/>
          </p:cNvSpPr>
          <p:nvPr>
            <p:ph idx="13"/>
          </p:nvPr>
        </p:nvSpPr>
        <p:spPr>
          <a:xfrm>
            <a:off x="380258" y="1414544"/>
            <a:ext cx="11476779" cy="4675188"/>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5" name="Tijdelijke aanduiding voor tekst 2">
            <a:extLst>
              <a:ext uri="{FF2B5EF4-FFF2-40B4-BE49-F238E27FC236}">
                <a16:creationId xmlns:a16="http://schemas.microsoft.com/office/drawing/2014/main" id="{174F7094-F72E-4245-924C-8E5396245431}"/>
              </a:ext>
            </a:extLst>
          </p:cNvPr>
          <p:cNvSpPr>
            <a:spLocks noGrp="1"/>
          </p:cNvSpPr>
          <p:nvPr>
            <p:ph type="body" idx="1"/>
          </p:nvPr>
        </p:nvSpPr>
        <p:spPr>
          <a:xfrm>
            <a:off x="380258" y="1024100"/>
            <a:ext cx="11476779" cy="390443"/>
          </a:xfrm>
        </p:spPr>
        <p:txBody>
          <a:bodyPr anchor="t">
            <a:normAutofit/>
          </a:bodyPr>
          <a:lstStyle>
            <a:lvl1pPr marL="0" indent="0">
              <a:lnSpc>
                <a:spcPct val="108000"/>
              </a:lnSpc>
              <a:buNone/>
              <a:defRPr sz="1800" b="0" cap="none">
                <a:solidFill>
                  <a:srgbClr val="00943A"/>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afbeelding 17">
            <a:extLst>
              <a:ext uri="{FF2B5EF4-FFF2-40B4-BE49-F238E27FC236}">
                <a16:creationId xmlns:a16="http://schemas.microsoft.com/office/drawing/2014/main" id="{8BB188B2-F888-4CB0-9365-54E9E9AB2D07}"/>
              </a:ext>
            </a:extLst>
          </p:cNvPr>
          <p:cNvSpPr>
            <a:spLocks noGrp="1"/>
          </p:cNvSpPr>
          <p:nvPr>
            <p:ph type="pic" sz="quarter" idx="14"/>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pic>
        <p:nvPicPr>
          <p:cNvPr id="7" name="Afbeelding 6">
            <a:extLst>
              <a:ext uri="{FF2B5EF4-FFF2-40B4-BE49-F238E27FC236}">
                <a16:creationId xmlns:a16="http://schemas.microsoft.com/office/drawing/2014/main" id="{17C08635-EA6C-4CFC-A438-B01B5467BC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10324464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ekst 2 kolommen">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A34DF3C-B142-4724-85BE-A708DFDF0015}"/>
              </a:ext>
            </a:extLst>
          </p:cNvPr>
          <p:cNvSpPr>
            <a:spLocks noGrp="1"/>
          </p:cNvSpPr>
          <p:nvPr>
            <p:ph type="title" hasCustomPrompt="1"/>
          </p:nvPr>
        </p:nvSpPr>
        <p:spPr/>
        <p:txBody>
          <a:bodyPr/>
          <a:lstStyle>
            <a:lvl1pPr>
              <a:defRPr cap="all" baseline="0">
                <a:solidFill>
                  <a:srgbClr val="00943A"/>
                </a:solidFill>
              </a:defRPr>
            </a:lvl1pPr>
          </a:lstStyle>
          <a:p>
            <a:r>
              <a:rPr lang="nl-NL"/>
              <a:t>KLIK OM STIJL TE BEWERKEN</a:t>
            </a:r>
          </a:p>
        </p:txBody>
      </p:sp>
      <p:sp>
        <p:nvSpPr>
          <p:cNvPr id="8" name="Tijdelijke aanduiding voor inhoud 2">
            <a:extLst>
              <a:ext uri="{FF2B5EF4-FFF2-40B4-BE49-F238E27FC236}">
                <a16:creationId xmlns:a16="http://schemas.microsoft.com/office/drawing/2014/main" id="{9074C7C4-137C-4F97-A8B4-8679E10C8B6A}"/>
              </a:ext>
            </a:extLst>
          </p:cNvPr>
          <p:cNvSpPr>
            <a:spLocks noGrp="1" noChangeAspect="1"/>
          </p:cNvSpPr>
          <p:nvPr>
            <p:ph idx="1"/>
          </p:nvPr>
        </p:nvSpPr>
        <p:spPr>
          <a:xfrm>
            <a:off x="380259" y="1031482"/>
            <a:ext cx="5536354" cy="5058250"/>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7" name="Tijdelijke aanduiding voor inhoud 2">
            <a:extLst>
              <a:ext uri="{FF2B5EF4-FFF2-40B4-BE49-F238E27FC236}">
                <a16:creationId xmlns:a16="http://schemas.microsoft.com/office/drawing/2014/main" id="{AF9F525B-A033-405D-8744-2B171E59067C}"/>
              </a:ext>
            </a:extLst>
          </p:cNvPr>
          <p:cNvSpPr>
            <a:spLocks noGrp="1" noChangeAspect="1"/>
          </p:cNvSpPr>
          <p:nvPr>
            <p:ph idx="11"/>
          </p:nvPr>
        </p:nvSpPr>
        <p:spPr>
          <a:xfrm>
            <a:off x="6280844" y="1038938"/>
            <a:ext cx="5576194" cy="5050711"/>
          </a:xfrm>
        </p:spPr>
        <p:txBody>
          <a:bodyPr>
            <a:normAutofit/>
          </a:bodyPr>
          <a:lstStyle>
            <a:lvl1pPr>
              <a:lnSpc>
                <a:spcPct val="108000"/>
              </a:lnSpc>
              <a:defRPr sz="1200" cap="none"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10" name="Tijdelijke aanduiding voor afbeelding 17">
            <a:extLst>
              <a:ext uri="{FF2B5EF4-FFF2-40B4-BE49-F238E27FC236}">
                <a16:creationId xmlns:a16="http://schemas.microsoft.com/office/drawing/2014/main" id="{BCF9EA50-E276-4EFE-A50B-76F872E1E0D7}"/>
              </a:ext>
            </a:extLst>
          </p:cNvPr>
          <p:cNvSpPr>
            <a:spLocks noGrp="1"/>
          </p:cNvSpPr>
          <p:nvPr>
            <p:ph type="pic" sz="quarter" idx="10"/>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sp>
        <p:nvSpPr>
          <p:cNvPr id="11" name="Tijdelijke aanduiding voor dianummer 3">
            <a:extLst>
              <a:ext uri="{FF2B5EF4-FFF2-40B4-BE49-F238E27FC236}">
                <a16:creationId xmlns:a16="http://schemas.microsoft.com/office/drawing/2014/main" id="{8DF4EE04-EDD1-4EAB-ACFB-2EDE575101E3}"/>
              </a:ext>
            </a:extLst>
          </p:cNvPr>
          <p:cNvSpPr>
            <a:spLocks noGrp="1"/>
          </p:cNvSpPr>
          <p:nvPr>
            <p:ph type="sldNum" sz="quarter" idx="4"/>
          </p:nvPr>
        </p:nvSpPr>
        <p:spPr>
          <a:xfrm>
            <a:off x="4728711" y="6356350"/>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4B6AC59-AA70-45F5-8EDB-DF5490B48B63}" type="slidenum">
              <a:rPr lang="nl-NL" smtClean="0"/>
              <a:pPr/>
              <a:t>‹nr.›</a:t>
            </a:fld>
            <a:endParaRPr lang="nl-NL"/>
          </a:p>
        </p:txBody>
      </p:sp>
      <p:pic>
        <p:nvPicPr>
          <p:cNvPr id="9" name="Afbeelding 8">
            <a:extLst>
              <a:ext uri="{FF2B5EF4-FFF2-40B4-BE49-F238E27FC236}">
                <a16:creationId xmlns:a16="http://schemas.microsoft.com/office/drawing/2014/main" id="{E1F97401-A54A-4EF1-8A60-5FFFDC036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2786199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EF9F47-5013-FF10-3F0D-933B192E518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FF599D6-CDC9-AA15-6537-862C60E2FF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61462BF-3B15-77C9-638F-44CF1A89C4A9}"/>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C6562400-2347-B747-55CE-390CE33413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8331958-7A48-D2E1-FAE9-8EEE4A9BB60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DDC3D5F-FA58-AA52-25CC-249E1DD007CB}"/>
              </a:ext>
            </a:extLst>
          </p:cNvPr>
          <p:cNvSpPr>
            <a:spLocks noGrp="1"/>
          </p:cNvSpPr>
          <p:nvPr>
            <p:ph type="dt" sz="half" idx="10"/>
          </p:nvPr>
        </p:nvSpPr>
        <p:spPr/>
        <p:txBody>
          <a:bodyPr/>
          <a:lstStyle/>
          <a:p>
            <a:fld id="{E336D938-E647-4CC3-B2AE-87809E54601C}" type="datetime1">
              <a:rPr lang="nl-NL" smtClean="0"/>
              <a:t>11-3-2024</a:t>
            </a:fld>
            <a:endParaRPr lang="nl-NL"/>
          </a:p>
        </p:txBody>
      </p:sp>
      <p:sp>
        <p:nvSpPr>
          <p:cNvPr id="8" name="Tijdelijke aanduiding voor voettekst 7">
            <a:extLst>
              <a:ext uri="{FF2B5EF4-FFF2-40B4-BE49-F238E27FC236}">
                <a16:creationId xmlns:a16="http://schemas.microsoft.com/office/drawing/2014/main" id="{BEFF9732-7D59-0B7A-37F6-3168127AAB2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9F6FC0B5-A116-B781-848D-31EB8AD85437}"/>
              </a:ext>
            </a:extLst>
          </p:cNvPr>
          <p:cNvSpPr>
            <a:spLocks noGrp="1"/>
          </p:cNvSpPr>
          <p:nvPr>
            <p:ph type="sldNum" sz="quarter" idx="12"/>
          </p:nvPr>
        </p:nvSpPr>
        <p:spPr/>
        <p:txBody>
          <a:bodyPr/>
          <a:lstStyle/>
          <a:p>
            <a:fld id="{385E32EC-9F28-40AE-B815-FF4FC19A67A7}" type="slidenum">
              <a:rPr lang="nl-NL" smtClean="0"/>
              <a:t>‹nr.›</a:t>
            </a:fld>
            <a:endParaRPr lang="nl-NL"/>
          </a:p>
        </p:txBody>
      </p:sp>
    </p:spTree>
    <p:extLst>
      <p:ext uri="{BB962C8B-B14F-4D97-AF65-F5344CB8AC3E}">
        <p14:creationId xmlns:p14="http://schemas.microsoft.com/office/powerpoint/2010/main" val="24543703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11" name="Tijdelijke aanduiding voor inhoud 2">
            <a:extLst>
              <a:ext uri="{FF2B5EF4-FFF2-40B4-BE49-F238E27FC236}">
                <a16:creationId xmlns:a16="http://schemas.microsoft.com/office/drawing/2014/main" id="{8CF90D13-B74D-4797-AAA3-CE91D0A92820}"/>
              </a:ext>
            </a:extLst>
          </p:cNvPr>
          <p:cNvSpPr>
            <a:spLocks noGrp="1" noChangeAspect="1"/>
          </p:cNvSpPr>
          <p:nvPr>
            <p:ph idx="13"/>
          </p:nvPr>
        </p:nvSpPr>
        <p:spPr>
          <a:xfrm>
            <a:off x="380259" y="1414544"/>
            <a:ext cx="5536354" cy="4675188"/>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3" name="Tijdelijke aanduiding voor tekst 2">
            <a:extLst>
              <a:ext uri="{FF2B5EF4-FFF2-40B4-BE49-F238E27FC236}">
                <a16:creationId xmlns:a16="http://schemas.microsoft.com/office/drawing/2014/main" id="{A698EB72-F1CA-49A9-A951-A86EF9C6E6DD}"/>
              </a:ext>
            </a:extLst>
          </p:cNvPr>
          <p:cNvSpPr>
            <a:spLocks noGrp="1"/>
          </p:cNvSpPr>
          <p:nvPr>
            <p:ph type="body" idx="1"/>
          </p:nvPr>
        </p:nvSpPr>
        <p:spPr>
          <a:xfrm>
            <a:off x="380259" y="1024100"/>
            <a:ext cx="5536354" cy="390443"/>
          </a:xfrm>
        </p:spPr>
        <p:txBody>
          <a:bodyPr anchor="t">
            <a:normAutofit/>
          </a:bodyPr>
          <a:lstStyle>
            <a:lvl1pPr marL="0" indent="0">
              <a:lnSpc>
                <a:spcPct val="108000"/>
              </a:lnSpc>
              <a:buNone/>
              <a:defRPr sz="1800" b="0" cap="none">
                <a:solidFill>
                  <a:srgbClr val="00943A"/>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9" name="Tijdelijke aanduiding voor dianummer 8">
            <a:extLst>
              <a:ext uri="{FF2B5EF4-FFF2-40B4-BE49-F238E27FC236}">
                <a16:creationId xmlns:a16="http://schemas.microsoft.com/office/drawing/2014/main" id="{96A73199-321C-4732-B2E6-6C19DD9F72D8}"/>
              </a:ext>
            </a:extLst>
          </p:cNvPr>
          <p:cNvSpPr>
            <a:spLocks noGrp="1"/>
          </p:cNvSpPr>
          <p:nvPr>
            <p:ph type="sldNum" sz="quarter" idx="12"/>
          </p:nvPr>
        </p:nvSpPr>
        <p:spPr/>
        <p:txBody>
          <a:bodyPr/>
          <a:lstStyle/>
          <a:p>
            <a:fld id="{EF209582-2583-4A73-99C5-F98899F98217}" type="slidenum">
              <a:rPr lang="nl-NL" smtClean="0"/>
              <a:t>‹nr.›</a:t>
            </a:fld>
            <a:endParaRPr lang="nl-NL"/>
          </a:p>
        </p:txBody>
      </p:sp>
      <p:sp>
        <p:nvSpPr>
          <p:cNvPr id="13" name="Tijdelijke aanduiding voor afbeelding 17">
            <a:extLst>
              <a:ext uri="{FF2B5EF4-FFF2-40B4-BE49-F238E27FC236}">
                <a16:creationId xmlns:a16="http://schemas.microsoft.com/office/drawing/2014/main" id="{E0827562-6BA6-4574-BA37-F5FFC8E25302}"/>
              </a:ext>
            </a:extLst>
          </p:cNvPr>
          <p:cNvSpPr>
            <a:spLocks noGrp="1"/>
          </p:cNvSpPr>
          <p:nvPr>
            <p:ph type="pic" sz="quarter" idx="10"/>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sp>
        <p:nvSpPr>
          <p:cNvPr id="14" name="Tijdelijke aanduiding voor inhoud 2">
            <a:extLst>
              <a:ext uri="{FF2B5EF4-FFF2-40B4-BE49-F238E27FC236}">
                <a16:creationId xmlns:a16="http://schemas.microsoft.com/office/drawing/2014/main" id="{9FDC7598-8422-4673-B3E0-1C1FADF08E1F}"/>
              </a:ext>
            </a:extLst>
          </p:cNvPr>
          <p:cNvSpPr>
            <a:spLocks noGrp="1" noChangeAspect="1"/>
          </p:cNvSpPr>
          <p:nvPr>
            <p:ph idx="14"/>
          </p:nvPr>
        </p:nvSpPr>
        <p:spPr>
          <a:xfrm>
            <a:off x="6320684" y="1414543"/>
            <a:ext cx="5536354" cy="4675188"/>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15" name="Tijdelijke aanduiding voor tekst 2">
            <a:extLst>
              <a:ext uri="{FF2B5EF4-FFF2-40B4-BE49-F238E27FC236}">
                <a16:creationId xmlns:a16="http://schemas.microsoft.com/office/drawing/2014/main" id="{0149D16A-A59A-4E1A-BE4D-E8C5D3BDE231}"/>
              </a:ext>
            </a:extLst>
          </p:cNvPr>
          <p:cNvSpPr>
            <a:spLocks noGrp="1"/>
          </p:cNvSpPr>
          <p:nvPr>
            <p:ph type="body" idx="15"/>
          </p:nvPr>
        </p:nvSpPr>
        <p:spPr>
          <a:xfrm>
            <a:off x="6320684" y="1024099"/>
            <a:ext cx="5536354" cy="390443"/>
          </a:xfrm>
        </p:spPr>
        <p:txBody>
          <a:bodyPr anchor="t">
            <a:normAutofit/>
          </a:bodyPr>
          <a:lstStyle>
            <a:lvl1pPr marL="0" indent="0">
              <a:lnSpc>
                <a:spcPct val="108000"/>
              </a:lnSpc>
              <a:buNone/>
              <a:defRPr sz="1800" b="0" cap="none">
                <a:solidFill>
                  <a:srgbClr val="00943A"/>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6" name="Titel 15">
            <a:extLst>
              <a:ext uri="{FF2B5EF4-FFF2-40B4-BE49-F238E27FC236}">
                <a16:creationId xmlns:a16="http://schemas.microsoft.com/office/drawing/2014/main" id="{C2B93D8C-143E-4F6A-A7A0-A32855A3E8D8}"/>
              </a:ext>
            </a:extLst>
          </p:cNvPr>
          <p:cNvSpPr>
            <a:spLocks noGrp="1"/>
          </p:cNvSpPr>
          <p:nvPr>
            <p:ph type="title" hasCustomPrompt="1"/>
          </p:nvPr>
        </p:nvSpPr>
        <p:spPr/>
        <p:txBody>
          <a:bodyPr/>
          <a:lstStyle/>
          <a:p>
            <a:r>
              <a:rPr lang="nl-NL"/>
              <a:t>KLIK OM STIJL TE BEWERKEN</a:t>
            </a:r>
          </a:p>
        </p:txBody>
      </p:sp>
      <p:pic>
        <p:nvPicPr>
          <p:cNvPr id="17" name="Afbeelding 16">
            <a:extLst>
              <a:ext uri="{FF2B5EF4-FFF2-40B4-BE49-F238E27FC236}">
                <a16:creationId xmlns:a16="http://schemas.microsoft.com/office/drawing/2014/main" id="{C63D0E9F-3CC5-4FF3-B054-5AA1384B4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32161972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ekst smal + beeld rechts">
    <p:spTree>
      <p:nvGrpSpPr>
        <p:cNvPr id="1" name=""/>
        <p:cNvGrpSpPr/>
        <p:nvPr/>
      </p:nvGrpSpPr>
      <p:grpSpPr>
        <a:xfrm>
          <a:off x="0" y="0"/>
          <a:ext cx="0" cy="0"/>
          <a:chOff x="0" y="0"/>
          <a:chExt cx="0" cy="0"/>
        </a:xfrm>
      </p:grpSpPr>
      <p:sp>
        <p:nvSpPr>
          <p:cNvPr id="11" name="Tijdelijke aanduiding voor afbeelding 17">
            <a:extLst>
              <a:ext uri="{FF2B5EF4-FFF2-40B4-BE49-F238E27FC236}">
                <a16:creationId xmlns:a16="http://schemas.microsoft.com/office/drawing/2014/main" id="{35BA2C14-249B-4154-B5C3-2C0F29A99A72}"/>
              </a:ext>
            </a:extLst>
          </p:cNvPr>
          <p:cNvSpPr>
            <a:spLocks noGrp="1"/>
          </p:cNvSpPr>
          <p:nvPr>
            <p:ph type="pic" sz="quarter" idx="12"/>
          </p:nvPr>
        </p:nvSpPr>
        <p:spPr>
          <a:xfrm>
            <a:off x="6096000" y="-8626"/>
            <a:ext cx="6096001" cy="6856637"/>
          </a:xfrm>
        </p:spPr>
        <p:txBody>
          <a:bodyPr/>
          <a:lstStyle>
            <a:lvl1pPr algn="ctr">
              <a:defRPr>
                <a:solidFill>
                  <a:schemeClr val="tx1"/>
                </a:solidFill>
              </a:defRPr>
            </a:lvl1pPr>
          </a:lstStyle>
          <a:p>
            <a:r>
              <a:rPr lang="nl-NL"/>
              <a:t>Klik op het pictogram als u een afbeelding wilt toevoegen</a:t>
            </a:r>
          </a:p>
        </p:txBody>
      </p:sp>
      <p:sp>
        <p:nvSpPr>
          <p:cNvPr id="6" name="Titel 5">
            <a:extLst>
              <a:ext uri="{FF2B5EF4-FFF2-40B4-BE49-F238E27FC236}">
                <a16:creationId xmlns:a16="http://schemas.microsoft.com/office/drawing/2014/main" id="{0A34DF3C-B142-4724-85BE-A708DFDF0015}"/>
              </a:ext>
            </a:extLst>
          </p:cNvPr>
          <p:cNvSpPr>
            <a:spLocks noGrp="1"/>
          </p:cNvSpPr>
          <p:nvPr>
            <p:ph type="title" hasCustomPrompt="1"/>
          </p:nvPr>
        </p:nvSpPr>
        <p:spPr>
          <a:xfrm>
            <a:off x="377744" y="385374"/>
            <a:ext cx="5538869" cy="638727"/>
          </a:xfrm>
        </p:spPr>
        <p:txBody>
          <a:bodyPr/>
          <a:lstStyle>
            <a:lvl1pPr>
              <a:defRPr cap="all" baseline="0">
                <a:solidFill>
                  <a:srgbClr val="00943A"/>
                </a:solidFill>
              </a:defRPr>
            </a:lvl1pPr>
          </a:lstStyle>
          <a:p>
            <a:r>
              <a:rPr lang="nl-NL"/>
              <a:t>KLIK OM STIJL TE BEWERKEN</a:t>
            </a:r>
          </a:p>
        </p:txBody>
      </p:sp>
      <p:sp>
        <p:nvSpPr>
          <p:cNvPr id="8" name="Tijdelijke aanduiding voor inhoud 2">
            <a:extLst>
              <a:ext uri="{FF2B5EF4-FFF2-40B4-BE49-F238E27FC236}">
                <a16:creationId xmlns:a16="http://schemas.microsoft.com/office/drawing/2014/main" id="{9074C7C4-137C-4F97-A8B4-8679E10C8B6A}"/>
              </a:ext>
            </a:extLst>
          </p:cNvPr>
          <p:cNvSpPr>
            <a:spLocks noGrp="1" noChangeAspect="1"/>
          </p:cNvSpPr>
          <p:nvPr>
            <p:ph idx="1"/>
          </p:nvPr>
        </p:nvSpPr>
        <p:spPr>
          <a:xfrm>
            <a:off x="380259" y="1031482"/>
            <a:ext cx="5536354" cy="5058168"/>
          </a:xfrm>
        </p:spPr>
        <p:txBody>
          <a:bodyPr/>
          <a:lstStyle>
            <a:lvl1pPr>
              <a:lnSpc>
                <a:spcPct val="108000"/>
              </a:lnSpc>
              <a:defRPr cap="none" baseline="0">
                <a:solidFill>
                  <a:schemeClr val="tx1"/>
                </a:solidFill>
              </a:defRPr>
            </a:lvl1pPr>
            <a:lvl2pPr marL="0" indent="0">
              <a:lnSpc>
                <a:spcPct val="108000"/>
              </a:lnSpc>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nSpc>
                <a:spcPct val="108000"/>
              </a:lnSpc>
              <a:buNone/>
              <a:defRPr/>
            </a:lvl3pPr>
            <a:lvl4pPr>
              <a:lnSpc>
                <a:spcPct val="108000"/>
              </a:lnSpc>
              <a:defRPr/>
            </a:lvl4pPr>
          </a:lstStyle>
          <a:p>
            <a:pPr lvl="0"/>
            <a:r>
              <a:rPr lang="nl-NL"/>
              <a:t>Klikken om de tekststijl van het model te bewerken</a:t>
            </a:r>
          </a:p>
          <a:p>
            <a:pPr lvl="1"/>
            <a:r>
              <a:rPr lang="nl-NL"/>
              <a:t>Tweede niveau</a:t>
            </a:r>
          </a:p>
          <a:p>
            <a:pPr lvl="2"/>
            <a:r>
              <a:rPr lang="nl-NL"/>
              <a:t>Derde niveau</a:t>
            </a:r>
          </a:p>
          <a:p>
            <a:pPr lvl="3"/>
            <a:r>
              <a:rPr lang="nl-NL"/>
              <a:t>Vierde niveau</a:t>
            </a:r>
          </a:p>
        </p:txBody>
      </p:sp>
      <p:sp>
        <p:nvSpPr>
          <p:cNvPr id="10" name="Tijdelijke aanduiding voor afbeelding 17">
            <a:extLst>
              <a:ext uri="{FF2B5EF4-FFF2-40B4-BE49-F238E27FC236}">
                <a16:creationId xmlns:a16="http://schemas.microsoft.com/office/drawing/2014/main" id="{8343E61B-CC52-4CFA-B80E-2A5AD99BC0E7}"/>
              </a:ext>
            </a:extLst>
          </p:cNvPr>
          <p:cNvSpPr>
            <a:spLocks noGrp="1"/>
          </p:cNvSpPr>
          <p:nvPr>
            <p:ph type="pic" sz="quarter" idx="10"/>
          </p:nvPr>
        </p:nvSpPr>
        <p:spPr>
          <a:xfrm>
            <a:off x="9461738" y="6097240"/>
            <a:ext cx="2395300" cy="750771"/>
          </a:xfrm>
        </p:spPr>
        <p:txBody>
          <a:bodyPr>
            <a:noAutofit/>
          </a:bodyPr>
          <a:lstStyle>
            <a:lvl1pPr algn="ctr">
              <a:defRPr sz="1000">
                <a:solidFill>
                  <a:schemeClr val="tx1"/>
                </a:solidFill>
              </a:defRPr>
            </a:lvl1pPr>
          </a:lstStyle>
          <a:p>
            <a:r>
              <a:rPr lang="nl-NL"/>
              <a:t>Klik op het pictogram als u een afbeelding wilt toevoegen</a:t>
            </a:r>
          </a:p>
        </p:txBody>
      </p:sp>
      <p:sp>
        <p:nvSpPr>
          <p:cNvPr id="12" name="Tijdelijke aanduiding voor dianummer 3">
            <a:extLst>
              <a:ext uri="{FF2B5EF4-FFF2-40B4-BE49-F238E27FC236}">
                <a16:creationId xmlns:a16="http://schemas.microsoft.com/office/drawing/2014/main" id="{7900CA5C-2041-49B4-931E-2F56197D28B4}"/>
              </a:ext>
            </a:extLst>
          </p:cNvPr>
          <p:cNvSpPr>
            <a:spLocks noGrp="1"/>
          </p:cNvSpPr>
          <p:nvPr>
            <p:ph type="sldNum" sz="quarter" idx="4"/>
          </p:nvPr>
        </p:nvSpPr>
        <p:spPr>
          <a:xfrm>
            <a:off x="4728711" y="6356350"/>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4B6AC59-AA70-45F5-8EDB-DF5490B48B63}" type="slidenum">
              <a:rPr lang="nl-NL" smtClean="0"/>
              <a:pPr/>
              <a:t>‹nr.›</a:t>
            </a:fld>
            <a:endParaRPr lang="nl-NL"/>
          </a:p>
        </p:txBody>
      </p:sp>
      <p:pic>
        <p:nvPicPr>
          <p:cNvPr id="7" name="Afbeelding 6">
            <a:extLst>
              <a:ext uri="{FF2B5EF4-FFF2-40B4-BE49-F238E27FC236}">
                <a16:creationId xmlns:a16="http://schemas.microsoft.com/office/drawing/2014/main" id="{16935E44-8BC9-476B-8888-9FDF70D178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18450084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Aangepaste indeling">
    <p:spTree>
      <p:nvGrpSpPr>
        <p:cNvPr id="1" name=""/>
        <p:cNvGrpSpPr/>
        <p:nvPr/>
      </p:nvGrpSpPr>
      <p:grpSpPr>
        <a:xfrm>
          <a:off x="0" y="0"/>
          <a:ext cx="0" cy="0"/>
          <a:chOff x="0" y="0"/>
          <a:chExt cx="0" cy="0"/>
        </a:xfrm>
      </p:grpSpPr>
      <p:sp>
        <p:nvSpPr>
          <p:cNvPr id="10" name="Tijdelijke aanduiding voor afbeelding 17">
            <a:extLst>
              <a:ext uri="{FF2B5EF4-FFF2-40B4-BE49-F238E27FC236}">
                <a16:creationId xmlns:a16="http://schemas.microsoft.com/office/drawing/2014/main" id="{A6EAE8DC-65F4-48E0-ACF5-E4D55E19DF09}"/>
              </a:ext>
            </a:extLst>
          </p:cNvPr>
          <p:cNvSpPr>
            <a:spLocks noGrp="1"/>
          </p:cNvSpPr>
          <p:nvPr>
            <p:ph type="pic" sz="quarter" idx="12"/>
          </p:nvPr>
        </p:nvSpPr>
        <p:spPr>
          <a:xfrm>
            <a:off x="6096000" y="-8626"/>
            <a:ext cx="6096001" cy="6856637"/>
          </a:xfrm>
        </p:spPr>
        <p:txBody>
          <a:bodyPr/>
          <a:lstStyle>
            <a:lvl1pPr algn="ctr">
              <a:defRPr>
                <a:solidFill>
                  <a:schemeClr val="tx1"/>
                </a:solidFill>
              </a:defRPr>
            </a:lvl1pPr>
          </a:lstStyle>
          <a:p>
            <a:r>
              <a:rPr lang="nl-NL"/>
              <a:t>Klik op het pictogram als u een afbeelding wilt toevoegen</a:t>
            </a:r>
          </a:p>
        </p:txBody>
      </p:sp>
      <p:sp>
        <p:nvSpPr>
          <p:cNvPr id="3" name="Tijdelijke aanduiding voor dianummer 2">
            <a:extLst>
              <a:ext uri="{FF2B5EF4-FFF2-40B4-BE49-F238E27FC236}">
                <a16:creationId xmlns:a16="http://schemas.microsoft.com/office/drawing/2014/main" id="{296EF701-E982-4A05-9CAD-B25C2C17D30F}"/>
              </a:ext>
            </a:extLst>
          </p:cNvPr>
          <p:cNvSpPr>
            <a:spLocks noGrp="1"/>
          </p:cNvSpPr>
          <p:nvPr>
            <p:ph type="sldNum" sz="quarter" idx="10"/>
          </p:nvPr>
        </p:nvSpPr>
        <p:spPr/>
        <p:txBody>
          <a:bodyPr/>
          <a:lstStyle/>
          <a:p>
            <a:fld id="{24B6AC59-AA70-45F5-8EDB-DF5490B48B63}" type="slidenum">
              <a:rPr lang="nl-NL" smtClean="0"/>
              <a:pPr/>
              <a:t>‹nr.›</a:t>
            </a:fld>
            <a:endParaRPr lang="nl-NL"/>
          </a:p>
        </p:txBody>
      </p:sp>
      <p:sp>
        <p:nvSpPr>
          <p:cNvPr id="4" name="Tijdelijke aanduiding voor inhoud 2">
            <a:extLst>
              <a:ext uri="{FF2B5EF4-FFF2-40B4-BE49-F238E27FC236}">
                <a16:creationId xmlns:a16="http://schemas.microsoft.com/office/drawing/2014/main" id="{0CDDFCAE-C302-40E4-8B41-959764E2ECBE}"/>
              </a:ext>
            </a:extLst>
          </p:cNvPr>
          <p:cNvSpPr>
            <a:spLocks noGrp="1" noChangeAspect="1"/>
          </p:cNvSpPr>
          <p:nvPr>
            <p:ph idx="13"/>
          </p:nvPr>
        </p:nvSpPr>
        <p:spPr>
          <a:xfrm>
            <a:off x="380259" y="1414544"/>
            <a:ext cx="5536354" cy="4675188"/>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5" name="Tijdelijke aanduiding voor tekst 2">
            <a:extLst>
              <a:ext uri="{FF2B5EF4-FFF2-40B4-BE49-F238E27FC236}">
                <a16:creationId xmlns:a16="http://schemas.microsoft.com/office/drawing/2014/main" id="{4547E42F-BAA0-414C-9E36-21A8E6D65B02}"/>
              </a:ext>
            </a:extLst>
          </p:cNvPr>
          <p:cNvSpPr>
            <a:spLocks noGrp="1"/>
          </p:cNvSpPr>
          <p:nvPr>
            <p:ph type="body" idx="1"/>
          </p:nvPr>
        </p:nvSpPr>
        <p:spPr>
          <a:xfrm>
            <a:off x="380259" y="1024100"/>
            <a:ext cx="5536354" cy="390443"/>
          </a:xfrm>
        </p:spPr>
        <p:txBody>
          <a:bodyPr anchor="t">
            <a:normAutofit/>
          </a:bodyPr>
          <a:lstStyle>
            <a:lvl1pPr marL="0" indent="0">
              <a:lnSpc>
                <a:spcPct val="108000"/>
              </a:lnSpc>
              <a:buNone/>
              <a:defRPr sz="1800" b="0" cap="none">
                <a:solidFill>
                  <a:srgbClr val="00943A"/>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7" name="Tijdelijke aanduiding voor afbeelding 17">
            <a:extLst>
              <a:ext uri="{FF2B5EF4-FFF2-40B4-BE49-F238E27FC236}">
                <a16:creationId xmlns:a16="http://schemas.microsoft.com/office/drawing/2014/main" id="{06492E7B-B3DB-4B4C-BD74-5246D95C80BA}"/>
              </a:ext>
            </a:extLst>
          </p:cNvPr>
          <p:cNvSpPr>
            <a:spLocks noGrp="1"/>
          </p:cNvSpPr>
          <p:nvPr>
            <p:ph type="pic" sz="quarter" idx="14"/>
          </p:nvPr>
        </p:nvSpPr>
        <p:spPr>
          <a:xfrm>
            <a:off x="9461738" y="6097240"/>
            <a:ext cx="2395300" cy="750771"/>
          </a:xfrm>
        </p:spPr>
        <p:txBody>
          <a:bodyPr>
            <a:noAutofit/>
          </a:bodyPr>
          <a:lstStyle>
            <a:lvl1pPr algn="ctr">
              <a:defRPr sz="1050">
                <a:solidFill>
                  <a:schemeClr val="tx1"/>
                </a:solidFill>
              </a:defRPr>
            </a:lvl1pPr>
          </a:lstStyle>
          <a:p>
            <a:r>
              <a:rPr lang="nl-NL"/>
              <a:t>Klik op het pictogram als u een afbeelding wilt toevoegen</a:t>
            </a:r>
          </a:p>
        </p:txBody>
      </p:sp>
      <p:sp>
        <p:nvSpPr>
          <p:cNvPr id="9" name="Titel 8">
            <a:extLst>
              <a:ext uri="{FF2B5EF4-FFF2-40B4-BE49-F238E27FC236}">
                <a16:creationId xmlns:a16="http://schemas.microsoft.com/office/drawing/2014/main" id="{B728B2F0-4A89-4BAC-9A63-2A437C21C10A}"/>
              </a:ext>
            </a:extLst>
          </p:cNvPr>
          <p:cNvSpPr>
            <a:spLocks noGrp="1"/>
          </p:cNvSpPr>
          <p:nvPr>
            <p:ph type="title" hasCustomPrompt="1"/>
          </p:nvPr>
        </p:nvSpPr>
        <p:spPr>
          <a:xfrm>
            <a:off x="377744" y="385374"/>
            <a:ext cx="5536354" cy="638727"/>
          </a:xfrm>
        </p:spPr>
        <p:txBody>
          <a:bodyPr/>
          <a:lstStyle/>
          <a:p>
            <a:r>
              <a:rPr lang="nl-NL"/>
              <a:t>KLIK OM STIJL TE BEWERKEN</a:t>
            </a:r>
          </a:p>
        </p:txBody>
      </p:sp>
      <p:pic>
        <p:nvPicPr>
          <p:cNvPr id="11" name="Afbeelding 10">
            <a:extLst>
              <a:ext uri="{FF2B5EF4-FFF2-40B4-BE49-F238E27FC236}">
                <a16:creationId xmlns:a16="http://schemas.microsoft.com/office/drawing/2014/main" id="{E3CAA60D-B8B2-412D-A3C9-D96B75BC61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44" y="6206362"/>
            <a:ext cx="2231141" cy="515113"/>
          </a:xfrm>
          <a:prstGeom prst="rect">
            <a:avLst/>
          </a:prstGeom>
        </p:spPr>
      </p:pic>
    </p:spTree>
    <p:extLst>
      <p:ext uri="{BB962C8B-B14F-4D97-AF65-F5344CB8AC3E}">
        <p14:creationId xmlns:p14="http://schemas.microsoft.com/office/powerpoint/2010/main" val="19696715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ekst smal + beeld links">
    <p:spTree>
      <p:nvGrpSpPr>
        <p:cNvPr id="1" name=""/>
        <p:cNvGrpSpPr/>
        <p:nvPr/>
      </p:nvGrpSpPr>
      <p:grpSpPr>
        <a:xfrm>
          <a:off x="0" y="0"/>
          <a:ext cx="0" cy="0"/>
          <a:chOff x="0" y="0"/>
          <a:chExt cx="0" cy="0"/>
        </a:xfrm>
      </p:grpSpPr>
      <p:sp>
        <p:nvSpPr>
          <p:cNvPr id="10" name="Tijdelijke aanduiding voor afbeelding 17">
            <a:extLst>
              <a:ext uri="{FF2B5EF4-FFF2-40B4-BE49-F238E27FC236}">
                <a16:creationId xmlns:a16="http://schemas.microsoft.com/office/drawing/2014/main" id="{C72E2F3C-B8E7-4E54-BE14-A37FEB949A8F}"/>
              </a:ext>
            </a:extLst>
          </p:cNvPr>
          <p:cNvSpPr>
            <a:spLocks noGrp="1"/>
          </p:cNvSpPr>
          <p:nvPr>
            <p:ph type="pic" sz="quarter" idx="12"/>
          </p:nvPr>
        </p:nvSpPr>
        <p:spPr>
          <a:xfrm>
            <a:off x="-1" y="0"/>
            <a:ext cx="6096001" cy="6848011"/>
          </a:xfrm>
        </p:spPr>
        <p:txBody>
          <a:bodyPr/>
          <a:lstStyle>
            <a:lvl1pPr algn="ctr">
              <a:defRPr>
                <a:solidFill>
                  <a:schemeClr val="tx1"/>
                </a:solidFill>
              </a:defRPr>
            </a:lvl1pPr>
          </a:lstStyle>
          <a:p>
            <a:r>
              <a:rPr lang="nl-NL"/>
              <a:t>Klik op het pictogram als u een afbeelding wilt toevoegen</a:t>
            </a:r>
          </a:p>
        </p:txBody>
      </p:sp>
      <p:sp>
        <p:nvSpPr>
          <p:cNvPr id="6" name="Titel 5">
            <a:extLst>
              <a:ext uri="{FF2B5EF4-FFF2-40B4-BE49-F238E27FC236}">
                <a16:creationId xmlns:a16="http://schemas.microsoft.com/office/drawing/2014/main" id="{0A34DF3C-B142-4724-85BE-A708DFDF0015}"/>
              </a:ext>
            </a:extLst>
          </p:cNvPr>
          <p:cNvSpPr>
            <a:spLocks noGrp="1"/>
          </p:cNvSpPr>
          <p:nvPr>
            <p:ph type="title" hasCustomPrompt="1"/>
          </p:nvPr>
        </p:nvSpPr>
        <p:spPr>
          <a:xfrm>
            <a:off x="6275388" y="385374"/>
            <a:ext cx="5581650" cy="638727"/>
          </a:xfrm>
        </p:spPr>
        <p:txBody>
          <a:bodyPr/>
          <a:lstStyle>
            <a:lvl1pPr>
              <a:defRPr cap="all" baseline="0">
                <a:solidFill>
                  <a:srgbClr val="00943A"/>
                </a:solidFill>
              </a:defRPr>
            </a:lvl1pPr>
          </a:lstStyle>
          <a:p>
            <a:r>
              <a:rPr lang="nl-NL"/>
              <a:t>KLIK OM STIJL TE BEWERKEN</a:t>
            </a:r>
          </a:p>
        </p:txBody>
      </p:sp>
      <p:sp>
        <p:nvSpPr>
          <p:cNvPr id="7" name="Tijdelijke aanduiding voor inhoud 2">
            <a:extLst>
              <a:ext uri="{FF2B5EF4-FFF2-40B4-BE49-F238E27FC236}">
                <a16:creationId xmlns:a16="http://schemas.microsoft.com/office/drawing/2014/main" id="{AF9F525B-A033-405D-8744-2B171E59067C}"/>
              </a:ext>
            </a:extLst>
          </p:cNvPr>
          <p:cNvSpPr>
            <a:spLocks noGrp="1" noChangeAspect="1"/>
          </p:cNvSpPr>
          <p:nvPr>
            <p:ph idx="11"/>
          </p:nvPr>
        </p:nvSpPr>
        <p:spPr>
          <a:xfrm>
            <a:off x="6280844" y="1038938"/>
            <a:ext cx="5576194" cy="5050711"/>
          </a:xfrm>
        </p:spPr>
        <p:txBody>
          <a:bodyPr/>
          <a:lstStyle>
            <a:lvl1pPr>
              <a:lnSpc>
                <a:spcPct val="108000"/>
              </a:lnSpc>
              <a:defRPr cap="all"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lnSpc>
                <a:spcPct val="108000"/>
              </a:lnSpc>
              <a:buNone/>
              <a:defRPr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stStyle>
          <a:p>
            <a:pPr lvl="0"/>
            <a:r>
              <a:rPr lang="nl-NL"/>
              <a:t>Klikken om de tekststijl van het model te bewerken</a:t>
            </a:r>
          </a:p>
          <a:p>
            <a:pPr lvl="1"/>
            <a:r>
              <a:rPr lang="nl-NL"/>
              <a:t>Tweede niveau</a:t>
            </a:r>
          </a:p>
        </p:txBody>
      </p:sp>
      <p:sp>
        <p:nvSpPr>
          <p:cNvPr id="9" name="Tijdelijke aanduiding voor afbeelding 17">
            <a:extLst>
              <a:ext uri="{FF2B5EF4-FFF2-40B4-BE49-F238E27FC236}">
                <a16:creationId xmlns:a16="http://schemas.microsoft.com/office/drawing/2014/main" id="{DD3415FF-4005-4511-9A49-0AF03CF14FDC}"/>
              </a:ext>
            </a:extLst>
          </p:cNvPr>
          <p:cNvSpPr>
            <a:spLocks noGrp="1"/>
          </p:cNvSpPr>
          <p:nvPr>
            <p:ph type="pic" sz="quarter" idx="10"/>
          </p:nvPr>
        </p:nvSpPr>
        <p:spPr>
          <a:xfrm>
            <a:off x="4231" y="6115938"/>
            <a:ext cx="2395300" cy="750771"/>
          </a:xfrm>
        </p:spPr>
        <p:txBody>
          <a:bodyPr/>
          <a:lstStyle>
            <a:lvl1pPr algn="ctr">
              <a:defRPr>
                <a:solidFill>
                  <a:schemeClr val="tx1"/>
                </a:solidFill>
              </a:defRPr>
            </a:lvl1pPr>
          </a:lstStyle>
          <a:p>
            <a:r>
              <a:rPr lang="nl-NL"/>
              <a:t>Klik op het pictogram als u een afbeelding wilt toevoegen</a:t>
            </a:r>
          </a:p>
        </p:txBody>
      </p:sp>
      <p:sp>
        <p:nvSpPr>
          <p:cNvPr id="11" name="Tijdelijke aanduiding voor dianummer 3">
            <a:extLst>
              <a:ext uri="{FF2B5EF4-FFF2-40B4-BE49-F238E27FC236}">
                <a16:creationId xmlns:a16="http://schemas.microsoft.com/office/drawing/2014/main" id="{50395457-7D71-4293-8C13-F548C860D368}"/>
              </a:ext>
            </a:extLst>
          </p:cNvPr>
          <p:cNvSpPr>
            <a:spLocks noGrp="1"/>
          </p:cNvSpPr>
          <p:nvPr>
            <p:ph type="sldNum" sz="quarter" idx="4"/>
          </p:nvPr>
        </p:nvSpPr>
        <p:spPr>
          <a:xfrm>
            <a:off x="4728711" y="6356350"/>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4B6AC59-AA70-45F5-8EDB-DF5490B48B63}" type="slidenum">
              <a:rPr lang="nl-NL" smtClean="0"/>
              <a:pPr/>
              <a:t>‹nr.›</a:t>
            </a:fld>
            <a:endParaRPr lang="nl-NL"/>
          </a:p>
        </p:txBody>
      </p:sp>
      <p:pic>
        <p:nvPicPr>
          <p:cNvPr id="12" name="Afbeelding 11">
            <a:extLst>
              <a:ext uri="{FF2B5EF4-FFF2-40B4-BE49-F238E27FC236}">
                <a16:creationId xmlns:a16="http://schemas.microsoft.com/office/drawing/2014/main" id="{4CBB78BA-CEC4-4E38-A223-8A2422FFA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5897" y="6206361"/>
            <a:ext cx="2231141" cy="515113"/>
          </a:xfrm>
          <a:prstGeom prst="rect">
            <a:avLst/>
          </a:prstGeom>
        </p:spPr>
      </p:pic>
    </p:spTree>
    <p:extLst>
      <p:ext uri="{BB962C8B-B14F-4D97-AF65-F5344CB8AC3E}">
        <p14:creationId xmlns:p14="http://schemas.microsoft.com/office/powerpoint/2010/main" val="30512000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2_Aangepaste indeling">
    <p:spTree>
      <p:nvGrpSpPr>
        <p:cNvPr id="1" name=""/>
        <p:cNvGrpSpPr/>
        <p:nvPr/>
      </p:nvGrpSpPr>
      <p:grpSpPr>
        <a:xfrm>
          <a:off x="0" y="0"/>
          <a:ext cx="0" cy="0"/>
          <a:chOff x="0" y="0"/>
          <a:chExt cx="0" cy="0"/>
        </a:xfrm>
      </p:grpSpPr>
      <p:sp>
        <p:nvSpPr>
          <p:cNvPr id="10" name="Tijdelijke aanduiding voor afbeelding 17">
            <a:extLst>
              <a:ext uri="{FF2B5EF4-FFF2-40B4-BE49-F238E27FC236}">
                <a16:creationId xmlns:a16="http://schemas.microsoft.com/office/drawing/2014/main" id="{41B7C507-C913-45A0-A3E2-1AE142A50649}"/>
              </a:ext>
            </a:extLst>
          </p:cNvPr>
          <p:cNvSpPr>
            <a:spLocks noGrp="1"/>
          </p:cNvSpPr>
          <p:nvPr>
            <p:ph type="pic" sz="quarter" idx="12"/>
          </p:nvPr>
        </p:nvSpPr>
        <p:spPr>
          <a:xfrm>
            <a:off x="-1" y="0"/>
            <a:ext cx="6096001" cy="6848011"/>
          </a:xfrm>
        </p:spPr>
        <p:txBody>
          <a:bodyPr/>
          <a:lstStyle>
            <a:lvl1pPr algn="ctr">
              <a:defRPr>
                <a:solidFill>
                  <a:schemeClr val="tx1"/>
                </a:solidFill>
              </a:defRPr>
            </a:lvl1pPr>
          </a:lstStyle>
          <a:p>
            <a:r>
              <a:rPr lang="nl-NL"/>
              <a:t>Klik op het pictogram als u een afbeelding wilt toevoegen</a:t>
            </a:r>
          </a:p>
        </p:txBody>
      </p:sp>
      <p:sp>
        <p:nvSpPr>
          <p:cNvPr id="3" name="Tijdelijke aanduiding voor dianummer 2">
            <a:extLst>
              <a:ext uri="{FF2B5EF4-FFF2-40B4-BE49-F238E27FC236}">
                <a16:creationId xmlns:a16="http://schemas.microsoft.com/office/drawing/2014/main" id="{A34A638A-7909-471E-892F-F56F90F9714C}"/>
              </a:ext>
            </a:extLst>
          </p:cNvPr>
          <p:cNvSpPr>
            <a:spLocks noGrp="1"/>
          </p:cNvSpPr>
          <p:nvPr>
            <p:ph type="sldNum" sz="quarter" idx="10"/>
          </p:nvPr>
        </p:nvSpPr>
        <p:spPr/>
        <p:txBody>
          <a:bodyPr/>
          <a:lstStyle/>
          <a:p>
            <a:fld id="{24B6AC59-AA70-45F5-8EDB-DF5490B48B63}" type="slidenum">
              <a:rPr lang="nl-NL" smtClean="0"/>
              <a:pPr/>
              <a:t>‹nr.›</a:t>
            </a:fld>
            <a:endParaRPr lang="nl-NL"/>
          </a:p>
        </p:txBody>
      </p:sp>
      <p:sp>
        <p:nvSpPr>
          <p:cNvPr id="7" name="Tijdelijke aanduiding voor inhoud 2">
            <a:extLst>
              <a:ext uri="{FF2B5EF4-FFF2-40B4-BE49-F238E27FC236}">
                <a16:creationId xmlns:a16="http://schemas.microsoft.com/office/drawing/2014/main" id="{F78E46EB-41F1-4C47-9111-53E1E17B6DFB}"/>
              </a:ext>
            </a:extLst>
          </p:cNvPr>
          <p:cNvSpPr>
            <a:spLocks noGrp="1" noChangeAspect="1"/>
          </p:cNvSpPr>
          <p:nvPr>
            <p:ph idx="14"/>
          </p:nvPr>
        </p:nvSpPr>
        <p:spPr>
          <a:xfrm>
            <a:off x="6275389" y="1414543"/>
            <a:ext cx="5536354" cy="4675188"/>
          </a:xfrm>
        </p:spPr>
        <p:txBody>
          <a:bodyPr/>
          <a:lstStyle>
            <a:lvl1pPr>
              <a:lnSpc>
                <a:spcPct val="108000"/>
              </a:lnSpc>
              <a:defRPr cap="none" baseline="0">
                <a:solidFill>
                  <a:schemeClr val="tx1"/>
                </a:solidFill>
              </a:defRPr>
            </a:lvl1pPr>
            <a:lvl2pPr marL="0" indent="0">
              <a:buNone/>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nl-NL"/>
              <a:t>Klikken om de tekststijl van het model te bewerken</a:t>
            </a:r>
          </a:p>
        </p:txBody>
      </p:sp>
      <p:sp>
        <p:nvSpPr>
          <p:cNvPr id="8" name="Tijdelijke aanduiding voor tekst 2">
            <a:extLst>
              <a:ext uri="{FF2B5EF4-FFF2-40B4-BE49-F238E27FC236}">
                <a16:creationId xmlns:a16="http://schemas.microsoft.com/office/drawing/2014/main" id="{5A94BE94-30D3-4A5F-B0EA-E12D73A82FB1}"/>
              </a:ext>
            </a:extLst>
          </p:cNvPr>
          <p:cNvSpPr>
            <a:spLocks noGrp="1"/>
          </p:cNvSpPr>
          <p:nvPr>
            <p:ph type="body" idx="15"/>
          </p:nvPr>
        </p:nvSpPr>
        <p:spPr>
          <a:xfrm>
            <a:off x="6275389" y="1024099"/>
            <a:ext cx="5536354" cy="390443"/>
          </a:xfrm>
        </p:spPr>
        <p:txBody>
          <a:bodyPr anchor="t">
            <a:normAutofit/>
          </a:bodyPr>
          <a:lstStyle>
            <a:lvl1pPr marL="0" indent="0">
              <a:lnSpc>
                <a:spcPct val="108000"/>
              </a:lnSpc>
              <a:buNone/>
              <a:defRPr sz="1800" b="0" cap="none">
                <a:solidFill>
                  <a:srgbClr val="00943A"/>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2" name="Titel 11">
            <a:extLst>
              <a:ext uri="{FF2B5EF4-FFF2-40B4-BE49-F238E27FC236}">
                <a16:creationId xmlns:a16="http://schemas.microsoft.com/office/drawing/2014/main" id="{C3774EDD-DE17-450A-BA2C-A23EC495EA69}"/>
              </a:ext>
            </a:extLst>
          </p:cNvPr>
          <p:cNvSpPr>
            <a:spLocks noGrp="1"/>
          </p:cNvSpPr>
          <p:nvPr>
            <p:ph type="title" hasCustomPrompt="1"/>
          </p:nvPr>
        </p:nvSpPr>
        <p:spPr>
          <a:xfrm>
            <a:off x="6275388" y="385374"/>
            <a:ext cx="5581649" cy="638727"/>
          </a:xfrm>
        </p:spPr>
        <p:txBody>
          <a:bodyPr/>
          <a:lstStyle/>
          <a:p>
            <a:r>
              <a:rPr lang="nl-NL"/>
              <a:t>KLIK OM STIJL TE BEWERKEN</a:t>
            </a:r>
          </a:p>
        </p:txBody>
      </p:sp>
      <p:pic>
        <p:nvPicPr>
          <p:cNvPr id="13" name="Afbeelding 12">
            <a:extLst>
              <a:ext uri="{FF2B5EF4-FFF2-40B4-BE49-F238E27FC236}">
                <a16:creationId xmlns:a16="http://schemas.microsoft.com/office/drawing/2014/main" id="{BB5706ED-DDDC-49B5-A4EE-689E6E5C05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5897" y="6206361"/>
            <a:ext cx="2231141" cy="515113"/>
          </a:xfrm>
          <a:prstGeom prst="rect">
            <a:avLst/>
          </a:prstGeom>
        </p:spPr>
      </p:pic>
      <p:sp>
        <p:nvSpPr>
          <p:cNvPr id="14" name="Tijdelijke aanduiding voor afbeelding 17">
            <a:extLst>
              <a:ext uri="{FF2B5EF4-FFF2-40B4-BE49-F238E27FC236}">
                <a16:creationId xmlns:a16="http://schemas.microsoft.com/office/drawing/2014/main" id="{A574FF00-A5DC-426F-BDFF-86F87C0FB398}"/>
              </a:ext>
            </a:extLst>
          </p:cNvPr>
          <p:cNvSpPr>
            <a:spLocks noGrp="1"/>
          </p:cNvSpPr>
          <p:nvPr>
            <p:ph type="pic" sz="quarter" idx="16"/>
          </p:nvPr>
        </p:nvSpPr>
        <p:spPr>
          <a:xfrm>
            <a:off x="4231" y="6115938"/>
            <a:ext cx="2395300" cy="750771"/>
          </a:xfrm>
        </p:spPr>
        <p:txBody>
          <a:bodyPr/>
          <a:lstStyle>
            <a:lvl1pPr algn="ctr">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89577876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3_Titeldia">
    <p:spTree>
      <p:nvGrpSpPr>
        <p:cNvPr id="1" name=""/>
        <p:cNvGrpSpPr/>
        <p:nvPr/>
      </p:nvGrpSpPr>
      <p:grpSpPr>
        <a:xfrm>
          <a:off x="0" y="0"/>
          <a:ext cx="0" cy="0"/>
          <a:chOff x="0" y="0"/>
          <a:chExt cx="0" cy="0"/>
        </a:xfrm>
      </p:grpSpPr>
      <p:pic>
        <p:nvPicPr>
          <p:cNvPr id="3" name="Afbeelding 2" descr="WW_PPT_CLOSE.png">
            <a:extLst>
              <a:ext uri="{FF2B5EF4-FFF2-40B4-BE49-F238E27FC236}">
                <a16:creationId xmlns:a16="http://schemas.microsoft.com/office/drawing/2014/main" id="{A68AC313-6F4E-473C-AB64-5562070AC4E4}"/>
              </a:ext>
            </a:extLst>
          </p:cNvPr>
          <p:cNvPicPr>
            <a:picLocks noChangeAspect="1"/>
          </p:cNvPicPr>
          <p:nvPr/>
        </p:nvPicPr>
        <p:blipFill>
          <a:blip r:embed="rId2" cstate="print"/>
          <a:stretch>
            <a:fillRect/>
          </a:stretch>
        </p:blipFill>
        <p:spPr>
          <a:xfrm>
            <a:off x="1805" y="0"/>
            <a:ext cx="12188391" cy="6858000"/>
          </a:xfrm>
          <a:prstGeom prst="rect">
            <a:avLst/>
          </a:prstGeom>
        </p:spPr>
      </p:pic>
      <p:pic>
        <p:nvPicPr>
          <p:cNvPr id="4" name="Afbeelding 3" descr="WW_PPT_CLOSE.png">
            <a:extLst>
              <a:ext uri="{FF2B5EF4-FFF2-40B4-BE49-F238E27FC236}">
                <a16:creationId xmlns:a16="http://schemas.microsoft.com/office/drawing/2014/main" id="{2D4954A2-FFEE-42F6-B471-2E175A14C1FC}"/>
              </a:ext>
            </a:extLst>
          </p:cNvPr>
          <p:cNvPicPr>
            <a:picLocks noChangeAspect="1"/>
          </p:cNvPicPr>
          <p:nvPr userDrawn="1"/>
        </p:nvPicPr>
        <p:blipFill>
          <a:blip r:embed="rId2" cstate="print"/>
          <a:stretch>
            <a:fillRect/>
          </a:stretch>
        </p:blipFill>
        <p:spPr>
          <a:xfrm>
            <a:off x="1805" y="0"/>
            <a:ext cx="12188391" cy="6858000"/>
          </a:xfrm>
          <a:prstGeom prst="rect">
            <a:avLst/>
          </a:prstGeom>
        </p:spPr>
      </p:pic>
    </p:spTree>
    <p:extLst>
      <p:ext uri="{BB962C8B-B14F-4D97-AF65-F5344CB8AC3E}">
        <p14:creationId xmlns:p14="http://schemas.microsoft.com/office/powerpoint/2010/main" val="26234832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92364E-FC44-4ADA-A1C6-A4FAF09F8B16}"/>
              </a:ext>
            </a:extLst>
          </p:cNvPr>
          <p:cNvSpPr>
            <a:spLocks noGrp="1"/>
          </p:cNvSpPr>
          <p:nvPr>
            <p:ph type="title"/>
          </p:nvPr>
        </p:nvSpPr>
        <p:spPr>
          <a:xfrm>
            <a:off x="730800" y="36000"/>
            <a:ext cx="7920000" cy="810000"/>
          </a:xfr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6A3391-20C0-467B-A19E-C771DE79AF9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88ACA5E-C61A-4B4D-899B-7D8940395200}"/>
              </a:ext>
            </a:extLst>
          </p:cNvPr>
          <p:cNvSpPr>
            <a:spLocks noGrp="1"/>
          </p:cNvSpPr>
          <p:nvPr>
            <p:ph type="dt" sz="half" idx="10"/>
          </p:nvPr>
        </p:nvSpPr>
        <p:spPr/>
        <p:txBody>
          <a:bodyPr/>
          <a:lstStyle/>
          <a:p>
            <a:fld id="{F1E1714A-454A-4E84-B768-9D59E03E0E9B}" type="datetime1">
              <a:rPr lang="nl-NL" smtClean="0"/>
              <a:t>11-3-2024</a:t>
            </a:fld>
            <a:endParaRPr lang="nl-NL"/>
          </a:p>
        </p:txBody>
      </p:sp>
      <p:sp>
        <p:nvSpPr>
          <p:cNvPr id="5" name="Tijdelijke aanduiding voor voettekst 4">
            <a:extLst>
              <a:ext uri="{FF2B5EF4-FFF2-40B4-BE49-F238E27FC236}">
                <a16:creationId xmlns:a16="http://schemas.microsoft.com/office/drawing/2014/main" id="{36240282-910D-478A-BC8B-91316582CD8B}"/>
              </a:ext>
            </a:extLst>
          </p:cNvPr>
          <p:cNvSpPr>
            <a:spLocks noGrp="1"/>
          </p:cNvSpPr>
          <p:nvPr>
            <p:ph type="ftr" sz="quarter" idx="11"/>
          </p:nvPr>
        </p:nvSpPr>
        <p:spPr/>
        <p:txBody>
          <a:bodyPr/>
          <a:lstStyle/>
          <a:p>
            <a:endParaRPr lang="nl-NL"/>
          </a:p>
        </p:txBody>
      </p:sp>
    </p:spTree>
    <p:extLst>
      <p:ext uri="{BB962C8B-B14F-4D97-AF65-F5344CB8AC3E}">
        <p14:creationId xmlns:p14="http://schemas.microsoft.com/office/powerpoint/2010/main" val="40770303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cSld name="Lee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rtl="0"/>
            <a:fld id="{7B027E9C-E33E-4F31-B777-1936A303FD90}" type="datetime1">
              <a:rPr lang="nl-NL" noProof="0" smtClean="0"/>
              <a:t>11-3-2024</a:t>
            </a:fld>
            <a:endParaRPr lang="nl-NL" noProof="0"/>
          </a:p>
        </p:txBody>
      </p:sp>
      <p:sp>
        <p:nvSpPr>
          <p:cNvPr id="6" name="Footer Placeholder 5"/>
          <p:cNvSpPr>
            <a:spLocks noGrp="1"/>
          </p:cNvSpPr>
          <p:nvPr>
            <p:ph type="ftr" sz="quarter" idx="11"/>
          </p:nvPr>
        </p:nvSpPr>
        <p:spPr/>
        <p:txBody>
          <a:bodyPr/>
          <a:lstStyle/>
          <a:p>
            <a:pPr rtl="0"/>
            <a:endParaRPr lang="nl-NL" noProof="0"/>
          </a:p>
        </p:txBody>
      </p:sp>
    </p:spTree>
    <p:extLst>
      <p:ext uri="{BB962C8B-B14F-4D97-AF65-F5344CB8AC3E}">
        <p14:creationId xmlns:p14="http://schemas.microsoft.com/office/powerpoint/2010/main" val="22334339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A56D3A-0417-417E-B5FE-7658C25556EA}"/>
              </a:ext>
            </a:extLst>
          </p:cNvPr>
          <p:cNvSpPr>
            <a:spLocks noGrp="1"/>
          </p:cNvSpPr>
          <p:nvPr>
            <p:ph type="title"/>
          </p:nvPr>
        </p:nvSpPr>
        <p:spPr>
          <a:xfrm>
            <a:off x="730800" y="36000"/>
            <a:ext cx="7920000" cy="810000"/>
          </a:xfrm>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1C3F66B3-6D5B-4084-B962-E7912E917D01}"/>
              </a:ext>
            </a:extLst>
          </p:cNvPr>
          <p:cNvSpPr>
            <a:spLocks noGrp="1"/>
          </p:cNvSpPr>
          <p:nvPr>
            <p:ph type="dt" sz="half" idx="10"/>
          </p:nvPr>
        </p:nvSpPr>
        <p:spPr/>
        <p:txBody>
          <a:bodyPr/>
          <a:lstStyle/>
          <a:p>
            <a:fld id="{C9D6AF00-330D-4CE7-BBE2-851D7E483CA5}" type="datetime1">
              <a:rPr lang="nl-NL" smtClean="0"/>
              <a:t>11-3-2024</a:t>
            </a:fld>
            <a:endParaRPr lang="nl-NL"/>
          </a:p>
        </p:txBody>
      </p:sp>
      <p:sp>
        <p:nvSpPr>
          <p:cNvPr id="4" name="Tijdelijke aanduiding voor voettekst 3">
            <a:extLst>
              <a:ext uri="{FF2B5EF4-FFF2-40B4-BE49-F238E27FC236}">
                <a16:creationId xmlns:a16="http://schemas.microsoft.com/office/drawing/2014/main" id="{B03AAFF5-D2ED-42DC-ABF0-3531A5950C79}"/>
              </a:ext>
            </a:extLst>
          </p:cNvPr>
          <p:cNvSpPr>
            <a:spLocks noGrp="1"/>
          </p:cNvSpPr>
          <p:nvPr>
            <p:ph type="ftr" sz="quarter" idx="11"/>
          </p:nvPr>
        </p:nvSpPr>
        <p:spPr/>
        <p:txBody>
          <a:bodyPr/>
          <a:lstStyle/>
          <a:p>
            <a:endParaRPr lang="nl-NL"/>
          </a:p>
        </p:txBody>
      </p:sp>
    </p:spTree>
    <p:extLst>
      <p:ext uri="{BB962C8B-B14F-4D97-AF65-F5344CB8AC3E}">
        <p14:creationId xmlns:p14="http://schemas.microsoft.com/office/powerpoint/2010/main" val="22715685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94C92E-B961-7EC1-9797-FDADF6F0441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DE88282-AC98-A4D9-F7D7-1B09767A7F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07D4556-D07F-ADAD-ACB6-8113CC8E8752}"/>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CEC0BF8F-3B61-A272-0C8F-8EED6111249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4039731-FD5C-05C2-3F96-A453BC9E3AD2}"/>
              </a:ext>
            </a:extLst>
          </p:cNvPr>
          <p:cNvSpPr>
            <a:spLocks noGrp="1"/>
          </p:cNvSpPr>
          <p:nvPr>
            <p:ph type="sldNum" sz="quarter" idx="12"/>
          </p:nvPr>
        </p:nvSpPr>
        <p:spPr/>
        <p:txBody>
          <a:bodyPr/>
          <a:lstStyle/>
          <a:p>
            <a:endParaRPr lang="nl-NL"/>
          </a:p>
        </p:txBody>
      </p:sp>
    </p:spTree>
    <p:extLst>
      <p:ext uri="{BB962C8B-B14F-4D97-AF65-F5344CB8AC3E}">
        <p14:creationId xmlns:p14="http://schemas.microsoft.com/office/powerpoint/2010/main" val="33353570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2D0006-22B9-60C6-5CB8-B94E6CF59391}"/>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6BAF4FB-15D2-9F92-30F7-8791409D49D0}"/>
              </a:ext>
            </a:extLst>
          </p:cNvPr>
          <p:cNvSpPr>
            <a:spLocks noGrp="1"/>
          </p:cNvSpPr>
          <p:nvPr>
            <p:ph type="dt" sz="half" idx="10"/>
          </p:nvPr>
        </p:nvSpPr>
        <p:spPr/>
        <p:txBody>
          <a:bodyPr/>
          <a:lstStyle/>
          <a:p>
            <a:fld id="{83651602-E174-4A1D-AE81-34EF97B952A9}" type="datetime1">
              <a:rPr lang="nl-NL" smtClean="0"/>
              <a:t>11-3-2024</a:t>
            </a:fld>
            <a:endParaRPr lang="nl-NL"/>
          </a:p>
        </p:txBody>
      </p:sp>
      <p:sp>
        <p:nvSpPr>
          <p:cNvPr id="4" name="Tijdelijke aanduiding voor voettekst 3">
            <a:extLst>
              <a:ext uri="{FF2B5EF4-FFF2-40B4-BE49-F238E27FC236}">
                <a16:creationId xmlns:a16="http://schemas.microsoft.com/office/drawing/2014/main" id="{5E68BF62-7B7B-C8B1-216C-F9CDC9C24E3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3256ECD1-2D24-E240-B40D-E3F49ECAFF7F}"/>
              </a:ext>
            </a:extLst>
          </p:cNvPr>
          <p:cNvSpPr>
            <a:spLocks noGrp="1"/>
          </p:cNvSpPr>
          <p:nvPr>
            <p:ph type="sldNum" sz="quarter" idx="12"/>
          </p:nvPr>
        </p:nvSpPr>
        <p:spPr/>
        <p:txBody>
          <a:bodyPr/>
          <a:lstStyle/>
          <a:p>
            <a:fld id="{385E32EC-9F28-40AE-B815-FF4FC19A67A7}" type="slidenum">
              <a:rPr lang="nl-NL" smtClean="0"/>
              <a:t>‹nr.›</a:t>
            </a:fld>
            <a:endParaRPr lang="nl-NL"/>
          </a:p>
        </p:txBody>
      </p:sp>
    </p:spTree>
    <p:extLst>
      <p:ext uri="{BB962C8B-B14F-4D97-AF65-F5344CB8AC3E}">
        <p14:creationId xmlns:p14="http://schemas.microsoft.com/office/powerpoint/2010/main" val="2801873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6E58176-91D2-62DF-C3EB-7C0C328F7C06}"/>
              </a:ext>
            </a:extLst>
          </p:cNvPr>
          <p:cNvSpPr>
            <a:spLocks noGrp="1"/>
          </p:cNvSpPr>
          <p:nvPr>
            <p:ph type="dt" sz="half" idx="10"/>
          </p:nvPr>
        </p:nvSpPr>
        <p:spPr/>
        <p:txBody>
          <a:bodyPr/>
          <a:lstStyle/>
          <a:p>
            <a:fld id="{421A9850-A5A6-49DD-8C35-77D30D1D2323}" type="datetime1">
              <a:rPr lang="nl-NL" smtClean="0"/>
              <a:t>11-3-2024</a:t>
            </a:fld>
            <a:endParaRPr lang="nl-NL"/>
          </a:p>
        </p:txBody>
      </p:sp>
      <p:sp>
        <p:nvSpPr>
          <p:cNvPr id="3" name="Tijdelijke aanduiding voor voettekst 2">
            <a:extLst>
              <a:ext uri="{FF2B5EF4-FFF2-40B4-BE49-F238E27FC236}">
                <a16:creationId xmlns:a16="http://schemas.microsoft.com/office/drawing/2014/main" id="{ACBEE4F8-9F16-5163-D220-208F4D8D32B0}"/>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8C78AEF4-755C-B784-6E2E-670B192FCFFE}"/>
              </a:ext>
            </a:extLst>
          </p:cNvPr>
          <p:cNvSpPr>
            <a:spLocks noGrp="1"/>
          </p:cNvSpPr>
          <p:nvPr>
            <p:ph type="sldNum" sz="quarter" idx="12"/>
          </p:nvPr>
        </p:nvSpPr>
        <p:spPr/>
        <p:txBody>
          <a:bodyPr/>
          <a:lstStyle/>
          <a:p>
            <a:fld id="{385E32EC-9F28-40AE-B815-FF4FC19A67A7}" type="slidenum">
              <a:rPr lang="nl-NL" smtClean="0"/>
              <a:t>‹nr.›</a:t>
            </a:fld>
            <a:endParaRPr lang="nl-NL"/>
          </a:p>
        </p:txBody>
      </p:sp>
    </p:spTree>
    <p:extLst>
      <p:ext uri="{BB962C8B-B14F-4D97-AF65-F5344CB8AC3E}">
        <p14:creationId xmlns:p14="http://schemas.microsoft.com/office/powerpoint/2010/main" val="1247409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58B0B0-DAEF-D277-AC1C-50447370959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30143BC-7015-34FF-01DC-C2276EF792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28610BC1-7D36-0B2E-54B1-F1CBBE9E35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C73684F-2917-5712-0553-5344C6453A13}"/>
              </a:ext>
            </a:extLst>
          </p:cNvPr>
          <p:cNvSpPr>
            <a:spLocks noGrp="1"/>
          </p:cNvSpPr>
          <p:nvPr>
            <p:ph type="dt" sz="half" idx="10"/>
          </p:nvPr>
        </p:nvSpPr>
        <p:spPr/>
        <p:txBody>
          <a:bodyPr/>
          <a:lstStyle/>
          <a:p>
            <a:fld id="{128E592B-66DD-4CCD-AFB2-4F5B042C3ADD}" type="datetime1">
              <a:rPr lang="nl-NL" smtClean="0"/>
              <a:t>11-3-2024</a:t>
            </a:fld>
            <a:endParaRPr lang="nl-NL"/>
          </a:p>
        </p:txBody>
      </p:sp>
      <p:sp>
        <p:nvSpPr>
          <p:cNvPr id="6" name="Tijdelijke aanduiding voor voettekst 5">
            <a:extLst>
              <a:ext uri="{FF2B5EF4-FFF2-40B4-BE49-F238E27FC236}">
                <a16:creationId xmlns:a16="http://schemas.microsoft.com/office/drawing/2014/main" id="{9A136581-D5EC-1AA5-EA42-383972B9CF1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86C02ED-6EC6-E581-729C-89AFDF243357}"/>
              </a:ext>
            </a:extLst>
          </p:cNvPr>
          <p:cNvSpPr>
            <a:spLocks noGrp="1"/>
          </p:cNvSpPr>
          <p:nvPr>
            <p:ph type="sldNum" sz="quarter" idx="12"/>
          </p:nvPr>
        </p:nvSpPr>
        <p:spPr/>
        <p:txBody>
          <a:bodyPr/>
          <a:lstStyle/>
          <a:p>
            <a:fld id="{385E32EC-9F28-40AE-B815-FF4FC19A67A7}" type="slidenum">
              <a:rPr lang="nl-NL" smtClean="0"/>
              <a:t>‹nr.›</a:t>
            </a:fld>
            <a:endParaRPr lang="nl-NL"/>
          </a:p>
        </p:txBody>
      </p:sp>
    </p:spTree>
    <p:extLst>
      <p:ext uri="{BB962C8B-B14F-4D97-AF65-F5344CB8AC3E}">
        <p14:creationId xmlns:p14="http://schemas.microsoft.com/office/powerpoint/2010/main" val="3726085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FCAB2D-7A8D-17B8-B31A-F3AB01979EF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F172116-128F-777D-1B27-00A3F92CFA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4B3E2046-6FC7-DE27-BF63-1AA067F0AD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FE488AF-9F5F-C005-F92F-5E716D1F371B}"/>
              </a:ext>
            </a:extLst>
          </p:cNvPr>
          <p:cNvSpPr>
            <a:spLocks noGrp="1"/>
          </p:cNvSpPr>
          <p:nvPr>
            <p:ph type="dt" sz="half" idx="10"/>
          </p:nvPr>
        </p:nvSpPr>
        <p:spPr/>
        <p:txBody>
          <a:bodyPr/>
          <a:lstStyle/>
          <a:p>
            <a:fld id="{BBB75339-71E3-4EAE-91F6-5F1C64CC9BFC}" type="datetime1">
              <a:rPr lang="nl-NL" smtClean="0"/>
              <a:t>11-3-2024</a:t>
            </a:fld>
            <a:endParaRPr lang="nl-NL"/>
          </a:p>
        </p:txBody>
      </p:sp>
      <p:sp>
        <p:nvSpPr>
          <p:cNvPr id="6" name="Tijdelijke aanduiding voor voettekst 5">
            <a:extLst>
              <a:ext uri="{FF2B5EF4-FFF2-40B4-BE49-F238E27FC236}">
                <a16:creationId xmlns:a16="http://schemas.microsoft.com/office/drawing/2014/main" id="{1510B325-42E8-3428-AFE4-45B9AEAB07C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DDF91D5-490D-A7D6-D505-890995BC9638}"/>
              </a:ext>
            </a:extLst>
          </p:cNvPr>
          <p:cNvSpPr>
            <a:spLocks noGrp="1"/>
          </p:cNvSpPr>
          <p:nvPr>
            <p:ph type="sldNum" sz="quarter" idx="12"/>
          </p:nvPr>
        </p:nvSpPr>
        <p:spPr/>
        <p:txBody>
          <a:bodyPr/>
          <a:lstStyle/>
          <a:p>
            <a:fld id="{385E32EC-9F28-40AE-B815-FF4FC19A67A7}" type="slidenum">
              <a:rPr lang="nl-NL" smtClean="0"/>
              <a:t>‹nr.›</a:t>
            </a:fld>
            <a:endParaRPr lang="nl-NL"/>
          </a:p>
        </p:txBody>
      </p:sp>
    </p:spTree>
    <p:extLst>
      <p:ext uri="{BB962C8B-B14F-4D97-AF65-F5344CB8AC3E}">
        <p14:creationId xmlns:p14="http://schemas.microsoft.com/office/powerpoint/2010/main" val="4233242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theme" Target="../theme/theme3.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6" Type="http://schemas.openxmlformats.org/officeDocument/2006/relationships/theme" Target="../theme/theme5.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2A75000-0F6F-BF6C-1538-D161868A1B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5B2DE86-6E67-12C8-D66F-8ADA45AB44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965966D-B7EA-FA04-377F-6A6CB12F9F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ABB748-0FD9-452C-A500-7C648B9126DB}" type="datetime1">
              <a:rPr lang="nl-NL" smtClean="0"/>
              <a:t>11-3-2024</a:t>
            </a:fld>
            <a:endParaRPr lang="nl-NL"/>
          </a:p>
        </p:txBody>
      </p:sp>
      <p:sp>
        <p:nvSpPr>
          <p:cNvPr id="5" name="Tijdelijke aanduiding voor voettekst 4">
            <a:extLst>
              <a:ext uri="{FF2B5EF4-FFF2-40B4-BE49-F238E27FC236}">
                <a16:creationId xmlns:a16="http://schemas.microsoft.com/office/drawing/2014/main" id="{DE1D0108-3C7B-948C-2342-DBCC85CBF8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170202DA-1FAE-4F56-0691-CE21E37C67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5E32EC-9F28-40AE-B815-FF4FC19A67A7}" type="slidenum">
              <a:rPr lang="nl-NL" smtClean="0"/>
              <a:t>‹nr.›</a:t>
            </a:fld>
            <a:endParaRPr lang="nl-NL"/>
          </a:p>
        </p:txBody>
      </p:sp>
    </p:spTree>
    <p:extLst>
      <p:ext uri="{BB962C8B-B14F-4D97-AF65-F5344CB8AC3E}">
        <p14:creationId xmlns:p14="http://schemas.microsoft.com/office/powerpoint/2010/main" val="4249844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0CEBF7F-2739-4C5C-243F-713B668D18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AEB388D2-5CEA-573B-D745-F523F1707E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DD6E8D7-77AF-4184-F1F1-F40D50E3D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E73938-30EC-4E48-B31B-C8825051C140}" type="datetime1">
              <a:rPr lang="nl-NL" smtClean="0"/>
              <a:t>11-3-2024</a:t>
            </a:fld>
            <a:endParaRPr lang="nl-NL"/>
          </a:p>
        </p:txBody>
      </p:sp>
      <p:sp>
        <p:nvSpPr>
          <p:cNvPr id="5" name="Tijdelijke aanduiding voor voettekst 4">
            <a:extLst>
              <a:ext uri="{FF2B5EF4-FFF2-40B4-BE49-F238E27FC236}">
                <a16:creationId xmlns:a16="http://schemas.microsoft.com/office/drawing/2014/main" id="{24674A54-3BD6-A873-FD6D-5DE9FE62B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362E78E9-8D54-8BFD-1E03-BC3B2FF6D9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B71463-B04E-4B1A-B52F-1606581E4DDC}" type="slidenum">
              <a:rPr lang="nl-NL" smtClean="0"/>
              <a:t>‹nr.›</a:t>
            </a:fld>
            <a:endParaRPr lang="nl-NL"/>
          </a:p>
        </p:txBody>
      </p:sp>
    </p:spTree>
    <p:extLst>
      <p:ext uri="{BB962C8B-B14F-4D97-AF65-F5344CB8AC3E}">
        <p14:creationId xmlns:p14="http://schemas.microsoft.com/office/powerpoint/2010/main" val="1393514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26"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ECCE829-4A1A-4C83-8A63-DF3832384E42}"/>
              </a:ext>
            </a:extLst>
          </p:cNvPr>
          <p:cNvSpPr>
            <a:spLocks noGrp="1"/>
          </p:cNvSpPr>
          <p:nvPr>
            <p:ph type="title"/>
          </p:nvPr>
        </p:nvSpPr>
        <p:spPr>
          <a:xfrm>
            <a:off x="377744" y="385374"/>
            <a:ext cx="11479294" cy="638727"/>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589A04B-2B48-4B38-8D01-3A1A7C09FF3B}"/>
              </a:ext>
            </a:extLst>
          </p:cNvPr>
          <p:cNvSpPr>
            <a:spLocks noGrp="1"/>
          </p:cNvSpPr>
          <p:nvPr>
            <p:ph type="body" idx="1"/>
          </p:nvPr>
        </p:nvSpPr>
        <p:spPr>
          <a:xfrm>
            <a:off x="378742" y="1038940"/>
            <a:ext cx="11478296" cy="5050710"/>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4070882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727" r:id="rId10"/>
  </p:sldLayoutIdLst>
  <p:hf hdr="0" ftr="0" dt="0"/>
  <p:txStyles>
    <p:titleStyle>
      <a:lvl1pPr algn="l" defTabSz="914400" rtl="0" eaLnBrk="1" latinLnBrk="0" hangingPunct="1">
        <a:lnSpc>
          <a:spcPct val="90000"/>
        </a:lnSpc>
        <a:spcBef>
          <a:spcPct val="0"/>
        </a:spcBef>
        <a:buNone/>
        <a:defRPr lang="nl-NL" sz="3200" kern="1300" spc="0" baseline="0" dirty="0">
          <a:solidFill>
            <a:schemeClr val="accent6"/>
          </a:solidFill>
          <a:latin typeface="The Hand Black" panose="03070902030502020204" pitchFamily="66"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kern="1200" cap="all" baseline="0">
          <a:solidFill>
            <a:schemeClr val="accent6">
              <a:lumMod val="40000"/>
              <a:lumOff val="60000"/>
            </a:schemeClr>
          </a:solidFill>
          <a:latin typeface="The Hand Black" panose="03070902030502020204" pitchFamily="66" charset="0"/>
          <a:ea typeface="+mn-ea"/>
          <a:cs typeface="Calibri Light" panose="020F0302020204030204" pitchFamily="34" charset="0"/>
        </a:defRPr>
      </a:lvl1pPr>
      <a:lvl2pPr marL="0" indent="0" algn="l" defTabSz="914400" rtl="0" eaLnBrk="1" latinLnBrk="0" hangingPunct="1">
        <a:lnSpc>
          <a:spcPct val="90000"/>
        </a:lnSpc>
        <a:spcBef>
          <a:spcPts val="500"/>
        </a:spcBef>
        <a:buFont typeface="Arial" panose="020B0604020202020204" pitchFamily="34" charset="0"/>
        <a:buNone/>
        <a:defRPr lang="nl-NL" sz="12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40">
          <p15:clr>
            <a:srgbClr val="F26B43"/>
          </p15:clr>
        </p15:guide>
        <p15:guide id="2" pos="234">
          <p15:clr>
            <a:srgbClr val="F26B43"/>
          </p15:clr>
        </p15:guide>
        <p15:guide id="3" pos="3953">
          <p15:clr>
            <a:srgbClr val="F26B43"/>
          </p15:clr>
        </p15:guide>
        <p15:guide id="4" pos="7469">
          <p15:clr>
            <a:srgbClr val="F26B43"/>
          </p15:clr>
        </p15:guide>
        <p15:guide id="5" pos="3727">
          <p15:clr>
            <a:srgbClr val="F26B43"/>
          </p15:clr>
        </p15:guide>
        <p15:guide id="6" pos="3840">
          <p15:clr>
            <a:srgbClr val="F26B43"/>
          </p15:clr>
        </p15:guide>
        <p15:guide id="7" orient="horz" pos="383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ECCE829-4A1A-4C83-8A63-DF3832384E42}"/>
              </a:ext>
            </a:extLst>
          </p:cNvPr>
          <p:cNvSpPr>
            <a:spLocks noGrp="1"/>
          </p:cNvSpPr>
          <p:nvPr>
            <p:ph type="title"/>
          </p:nvPr>
        </p:nvSpPr>
        <p:spPr>
          <a:xfrm>
            <a:off x="377744" y="385374"/>
            <a:ext cx="11479294" cy="638727"/>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589A04B-2B48-4B38-8D01-3A1A7C09FF3B}"/>
              </a:ext>
            </a:extLst>
          </p:cNvPr>
          <p:cNvSpPr>
            <a:spLocks noGrp="1"/>
          </p:cNvSpPr>
          <p:nvPr>
            <p:ph type="body" idx="1"/>
          </p:nvPr>
        </p:nvSpPr>
        <p:spPr>
          <a:xfrm>
            <a:off x="378742" y="1038940"/>
            <a:ext cx="11478296" cy="5050710"/>
          </a:xfrm>
          <a:prstGeom prst="rect">
            <a:avLst/>
          </a:prstGeom>
        </p:spPr>
        <p:txBody>
          <a:bodyPr vert="horz" lIns="91440" tIns="45720" rIns="91440" bIns="45720" rtlCol="0">
            <a:normAutofit/>
          </a:bodyPr>
          <a:lstStyle/>
          <a:p>
            <a:pPr lvl="0"/>
            <a:r>
              <a:rPr lang="nl-NL"/>
              <a:t>Klikken om de tekststijl van het model te bewerken</a:t>
            </a:r>
          </a:p>
        </p:txBody>
      </p:sp>
      <p:sp>
        <p:nvSpPr>
          <p:cNvPr id="4" name="Tijdelijke aanduiding voor dianummer 3">
            <a:extLst>
              <a:ext uri="{FF2B5EF4-FFF2-40B4-BE49-F238E27FC236}">
                <a16:creationId xmlns:a16="http://schemas.microsoft.com/office/drawing/2014/main" id="{E02329E3-7831-4C99-AA7A-C7219ADA4CD2}"/>
              </a:ext>
            </a:extLst>
          </p:cNvPr>
          <p:cNvSpPr>
            <a:spLocks noGrp="1"/>
          </p:cNvSpPr>
          <p:nvPr>
            <p:ph type="sldNum" sz="quarter" idx="4"/>
          </p:nvPr>
        </p:nvSpPr>
        <p:spPr>
          <a:xfrm>
            <a:off x="4728711" y="6356350"/>
            <a:ext cx="2743200" cy="365125"/>
          </a:xfrm>
          <a:prstGeom prst="rect">
            <a:avLst/>
          </a:prstGeom>
        </p:spPr>
        <p:txBody>
          <a:bodyPr vert="horz" lIns="91440" tIns="45720" rIns="91440" bIns="45720" rtlCol="0" anchor="ctr"/>
          <a:lstStyle>
            <a:lvl1pPr algn="ctr">
              <a:defRPr sz="1200" b="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24B6AC59-AA70-45F5-8EDB-DF5490B48B63}" type="slidenum">
              <a:rPr lang="nl-NL" smtClean="0"/>
              <a:pPr/>
              <a:t>‹nr.›</a:t>
            </a:fld>
            <a:endParaRPr lang="nl-NL"/>
          </a:p>
        </p:txBody>
      </p:sp>
    </p:spTree>
    <p:extLst>
      <p:ext uri="{BB962C8B-B14F-4D97-AF65-F5344CB8AC3E}">
        <p14:creationId xmlns:p14="http://schemas.microsoft.com/office/powerpoint/2010/main" val="290150485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hdr="0" ftr="0" dt="0"/>
  <p:txStyles>
    <p:titleStyle>
      <a:lvl1pPr algn="l" defTabSz="914400" rtl="0" eaLnBrk="1" latinLnBrk="0" hangingPunct="1">
        <a:lnSpc>
          <a:spcPct val="90000"/>
        </a:lnSpc>
        <a:spcBef>
          <a:spcPct val="0"/>
        </a:spcBef>
        <a:buNone/>
        <a:defRPr lang="nl-NL" sz="2000" kern="0" spc="0" baseline="0" dirty="0">
          <a:solidFill>
            <a:schemeClr val="accent6"/>
          </a:solidFill>
          <a:latin typeface="Open Sans SemiBold" panose="020B0706030804020204" pitchFamily="34" charset="0"/>
          <a:ea typeface="Open Sans SemiBold" panose="020B0706030804020204" pitchFamily="34" charset="0"/>
          <a:cs typeface="Open Sans SemiBold" panose="020B0706030804020204" pitchFamily="34" charset="0"/>
        </a:defRPr>
      </a:lvl1pPr>
    </p:titleStyle>
    <p:bodyStyle>
      <a:lvl1pPr marL="0" indent="0" algn="l" defTabSz="914400" rtl="0" eaLnBrk="1" latinLnBrk="0" hangingPunct="1">
        <a:lnSpc>
          <a:spcPct val="108000"/>
        </a:lnSpc>
        <a:spcBef>
          <a:spcPts val="0"/>
        </a:spcBef>
        <a:buFont typeface="Arial" panose="020B0604020202020204" pitchFamily="34" charset="0"/>
        <a:buNone/>
        <a:defRPr sz="1200" b="0" kern="1200" cap="none"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lgn="l" defTabSz="914400" rtl="0" eaLnBrk="1" latinLnBrk="0" hangingPunct="1">
        <a:lnSpc>
          <a:spcPct val="90000"/>
        </a:lnSpc>
        <a:spcBef>
          <a:spcPts val="500"/>
        </a:spcBef>
        <a:buFont typeface="Arial" panose="020B0604020202020204" pitchFamily="34" charset="0"/>
        <a:buNone/>
        <a:defRPr lang="nl-NL" sz="12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40">
          <p15:clr>
            <a:srgbClr val="F26B43"/>
          </p15:clr>
        </p15:guide>
        <p15:guide id="2" pos="234">
          <p15:clr>
            <a:srgbClr val="F26B43"/>
          </p15:clr>
        </p15:guide>
        <p15:guide id="3" pos="3953">
          <p15:clr>
            <a:srgbClr val="F26B43"/>
          </p15:clr>
        </p15:guide>
        <p15:guide id="4" pos="7469">
          <p15:clr>
            <a:srgbClr val="F26B43"/>
          </p15:clr>
        </p15:guide>
        <p15:guide id="5" pos="3727">
          <p15:clr>
            <a:srgbClr val="F26B43"/>
          </p15:clr>
        </p15:guide>
        <p15:guide id="6" pos="3840">
          <p15:clr>
            <a:srgbClr val="F26B43"/>
          </p15:clr>
        </p15:guide>
        <p15:guide id="7" orient="horz" pos="383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ECCE829-4A1A-4C83-8A63-DF3832384E42}"/>
              </a:ext>
            </a:extLst>
          </p:cNvPr>
          <p:cNvSpPr>
            <a:spLocks noGrp="1"/>
          </p:cNvSpPr>
          <p:nvPr>
            <p:ph type="title"/>
          </p:nvPr>
        </p:nvSpPr>
        <p:spPr>
          <a:xfrm>
            <a:off x="377744" y="385374"/>
            <a:ext cx="11479294" cy="638727"/>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589A04B-2B48-4B38-8D01-3A1A7C09FF3B}"/>
              </a:ext>
            </a:extLst>
          </p:cNvPr>
          <p:cNvSpPr>
            <a:spLocks noGrp="1"/>
          </p:cNvSpPr>
          <p:nvPr>
            <p:ph type="body" idx="1"/>
          </p:nvPr>
        </p:nvSpPr>
        <p:spPr>
          <a:xfrm>
            <a:off x="378742" y="1038940"/>
            <a:ext cx="11478296" cy="5050710"/>
          </a:xfrm>
          <a:prstGeom prst="rect">
            <a:avLst/>
          </a:prstGeom>
        </p:spPr>
        <p:txBody>
          <a:bodyPr vert="horz" lIns="91440" tIns="45720" rIns="91440" bIns="45720" rtlCol="0">
            <a:normAutofit/>
          </a:bodyPr>
          <a:lstStyle/>
          <a:p>
            <a:pPr lvl="0"/>
            <a:r>
              <a:rPr lang="nl-NL"/>
              <a:t>Klikken om de tekststijl van het model te bewerken</a:t>
            </a:r>
          </a:p>
        </p:txBody>
      </p:sp>
      <p:sp>
        <p:nvSpPr>
          <p:cNvPr id="4" name="Tijdelijke aanduiding voor dianummer 3">
            <a:extLst>
              <a:ext uri="{FF2B5EF4-FFF2-40B4-BE49-F238E27FC236}">
                <a16:creationId xmlns:a16="http://schemas.microsoft.com/office/drawing/2014/main" id="{E02329E3-7831-4C99-AA7A-C7219ADA4CD2}"/>
              </a:ext>
            </a:extLst>
          </p:cNvPr>
          <p:cNvSpPr>
            <a:spLocks noGrp="1"/>
          </p:cNvSpPr>
          <p:nvPr>
            <p:ph type="sldNum" sz="quarter" idx="4"/>
          </p:nvPr>
        </p:nvSpPr>
        <p:spPr>
          <a:xfrm>
            <a:off x="4728711" y="6356350"/>
            <a:ext cx="2743200" cy="365125"/>
          </a:xfrm>
          <a:prstGeom prst="rect">
            <a:avLst/>
          </a:prstGeom>
        </p:spPr>
        <p:txBody>
          <a:bodyPr vert="horz" lIns="91440" tIns="45720" rIns="91440" bIns="45720" rtlCol="0" anchor="ctr"/>
          <a:lstStyle>
            <a:lvl1pPr algn="ctr">
              <a:defRPr sz="1200" b="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24B6AC59-AA70-45F5-8EDB-DF5490B48B63}" type="slidenum">
              <a:rPr lang="nl-NL" smtClean="0"/>
              <a:pPr/>
              <a:t>‹nr.›</a:t>
            </a:fld>
            <a:endParaRPr lang="nl-NL"/>
          </a:p>
        </p:txBody>
      </p:sp>
    </p:spTree>
    <p:extLst>
      <p:ext uri="{BB962C8B-B14F-4D97-AF65-F5344CB8AC3E}">
        <p14:creationId xmlns:p14="http://schemas.microsoft.com/office/powerpoint/2010/main" val="240834067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8" r:id="rId15"/>
  </p:sldLayoutIdLst>
  <p:hf hdr="0" ftr="0" dt="0"/>
  <p:txStyles>
    <p:titleStyle>
      <a:lvl1pPr algn="l" defTabSz="914400" rtl="0" eaLnBrk="1" latinLnBrk="0" hangingPunct="1">
        <a:lnSpc>
          <a:spcPct val="90000"/>
        </a:lnSpc>
        <a:spcBef>
          <a:spcPct val="0"/>
        </a:spcBef>
        <a:buNone/>
        <a:defRPr lang="nl-NL" sz="2000" kern="0" spc="0" baseline="0" dirty="0">
          <a:solidFill>
            <a:schemeClr val="accent6"/>
          </a:solidFill>
          <a:latin typeface="Open Sans SemiBold" panose="020B0706030804020204" pitchFamily="34" charset="0"/>
          <a:ea typeface="Open Sans SemiBold" panose="020B0706030804020204" pitchFamily="34" charset="0"/>
          <a:cs typeface="Open Sans SemiBold" panose="020B0706030804020204" pitchFamily="34" charset="0"/>
        </a:defRPr>
      </a:lvl1pPr>
    </p:titleStyle>
    <p:bodyStyle>
      <a:lvl1pPr marL="0" indent="0" algn="l" defTabSz="914400" rtl="0" eaLnBrk="1" latinLnBrk="0" hangingPunct="1">
        <a:lnSpc>
          <a:spcPct val="108000"/>
        </a:lnSpc>
        <a:spcBef>
          <a:spcPts val="0"/>
        </a:spcBef>
        <a:buFont typeface="Arial" panose="020B0604020202020204" pitchFamily="34" charset="0"/>
        <a:buNone/>
        <a:defRPr sz="1200" b="0" kern="1200" cap="none"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lgn="l" defTabSz="914400" rtl="0" eaLnBrk="1" latinLnBrk="0" hangingPunct="1">
        <a:lnSpc>
          <a:spcPct val="90000"/>
        </a:lnSpc>
        <a:spcBef>
          <a:spcPts val="500"/>
        </a:spcBef>
        <a:buFont typeface="Arial" panose="020B0604020202020204" pitchFamily="34" charset="0"/>
        <a:buNone/>
        <a:defRPr lang="nl-NL" sz="12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orient="horz" pos="640">
          <p15:clr>
            <a:srgbClr val="F26B43"/>
          </p15:clr>
        </p15:guide>
        <p15:guide id="9" pos="234">
          <p15:clr>
            <a:srgbClr val="F26B43"/>
          </p15:clr>
        </p15:guide>
        <p15:guide id="10" pos="3953">
          <p15:clr>
            <a:srgbClr val="F26B43"/>
          </p15:clr>
        </p15:guide>
        <p15:guide id="11" pos="7469">
          <p15:clr>
            <a:srgbClr val="F26B43"/>
          </p15:clr>
        </p15:guide>
        <p15:guide id="12" pos="3727">
          <p15:clr>
            <a:srgbClr val="F26B43"/>
          </p15:clr>
        </p15:guide>
        <p15:guide id="13" pos="3840">
          <p15:clr>
            <a:srgbClr val="F26B43"/>
          </p15:clr>
        </p15:guide>
        <p15:guide id="14" orient="horz" pos="3836">
          <p15:clr>
            <a:srgbClr val="F26B43"/>
          </p15:clr>
        </p15:guide>
      </p15:sldGuideLst>
    </p:ext>
  </p:extLst>
</p:sldMaster>
</file>

<file path=ppt/slides/_rels/slide1.xml.rels><?xml version="1.0" encoding="UTF-8" standalone="yes"?>
<Relationships xmlns="http://schemas.openxmlformats.org/package/2006/relationships"><Relationship Id="rId26" Type="http://schemas.openxmlformats.org/officeDocument/2006/relationships/image" Target="../media/image17.png"/><Relationship Id="rId117" Type="http://schemas.openxmlformats.org/officeDocument/2006/relationships/customXml" Target="../ink/ink60.xml"/><Relationship Id="rId21" Type="http://schemas.openxmlformats.org/officeDocument/2006/relationships/customXml" Target="../ink/ink10.xml"/><Relationship Id="rId42" Type="http://schemas.openxmlformats.org/officeDocument/2006/relationships/image" Target="../media/image25.png"/><Relationship Id="rId47" Type="http://schemas.openxmlformats.org/officeDocument/2006/relationships/customXml" Target="../ink/ink23.xml"/><Relationship Id="rId63" Type="http://schemas.openxmlformats.org/officeDocument/2006/relationships/customXml" Target="../ink/ink32.xml"/><Relationship Id="rId68" Type="http://schemas.openxmlformats.org/officeDocument/2006/relationships/image" Target="../media/image37.png"/><Relationship Id="rId84" Type="http://schemas.openxmlformats.org/officeDocument/2006/relationships/image" Target="../media/image45.png"/><Relationship Id="rId89" Type="http://schemas.openxmlformats.org/officeDocument/2006/relationships/image" Target="../media/image47.png"/><Relationship Id="rId112" Type="http://schemas.openxmlformats.org/officeDocument/2006/relationships/image" Target="../media/image58.png"/><Relationship Id="rId16" Type="http://schemas.openxmlformats.org/officeDocument/2006/relationships/image" Target="../media/image12.png"/><Relationship Id="rId107" Type="http://schemas.openxmlformats.org/officeDocument/2006/relationships/customXml" Target="../ink/ink55.xml"/><Relationship Id="rId11" Type="http://schemas.openxmlformats.org/officeDocument/2006/relationships/customXml" Target="../ink/ink5.xml"/><Relationship Id="rId32" Type="http://schemas.openxmlformats.org/officeDocument/2006/relationships/image" Target="../media/image20.png"/><Relationship Id="rId37" Type="http://schemas.openxmlformats.org/officeDocument/2006/relationships/customXml" Target="../ink/ink18.xml"/><Relationship Id="rId53" Type="http://schemas.openxmlformats.org/officeDocument/2006/relationships/customXml" Target="../ink/ink26.xml"/><Relationship Id="rId58" Type="http://schemas.openxmlformats.org/officeDocument/2006/relationships/customXml" Target="../ink/ink29.xml"/><Relationship Id="rId74" Type="http://schemas.openxmlformats.org/officeDocument/2006/relationships/image" Target="../media/image40.png"/><Relationship Id="rId79" Type="http://schemas.openxmlformats.org/officeDocument/2006/relationships/customXml" Target="../ink/ink40.xml"/><Relationship Id="rId102" Type="http://schemas.openxmlformats.org/officeDocument/2006/relationships/image" Target="../media/image53.png"/><Relationship Id="rId123" Type="http://schemas.openxmlformats.org/officeDocument/2006/relationships/customXml" Target="../ink/ink63.xml"/><Relationship Id="rId128" Type="http://schemas.openxmlformats.org/officeDocument/2006/relationships/image" Target="../media/image66.png"/><Relationship Id="rId5" Type="http://schemas.openxmlformats.org/officeDocument/2006/relationships/customXml" Target="../ink/ink2.xml"/><Relationship Id="rId90" Type="http://schemas.openxmlformats.org/officeDocument/2006/relationships/customXml" Target="../ink/ink46.xml"/><Relationship Id="rId95" Type="http://schemas.openxmlformats.org/officeDocument/2006/relationships/customXml" Target="../ink/ink49.xml"/><Relationship Id="rId19" Type="http://schemas.openxmlformats.org/officeDocument/2006/relationships/customXml" Target="../ink/ink9.xml"/><Relationship Id="rId14" Type="http://schemas.openxmlformats.org/officeDocument/2006/relationships/image" Target="../media/image11.png"/><Relationship Id="rId22" Type="http://schemas.openxmlformats.org/officeDocument/2006/relationships/image" Target="../media/image15.png"/><Relationship Id="rId27" Type="http://schemas.openxmlformats.org/officeDocument/2006/relationships/customXml" Target="../ink/ink13.xml"/><Relationship Id="rId30" Type="http://schemas.openxmlformats.org/officeDocument/2006/relationships/image" Target="../media/image19.png"/><Relationship Id="rId35" Type="http://schemas.openxmlformats.org/officeDocument/2006/relationships/customXml" Target="../ink/ink17.xml"/><Relationship Id="rId43" Type="http://schemas.openxmlformats.org/officeDocument/2006/relationships/customXml" Target="../ink/ink21.xml"/><Relationship Id="rId48" Type="http://schemas.openxmlformats.org/officeDocument/2006/relationships/image" Target="../media/image28.png"/><Relationship Id="rId56" Type="http://schemas.openxmlformats.org/officeDocument/2006/relationships/customXml" Target="../ink/ink28.xml"/><Relationship Id="rId64" Type="http://schemas.openxmlformats.org/officeDocument/2006/relationships/image" Target="../media/image35.png"/><Relationship Id="rId69" Type="http://schemas.openxmlformats.org/officeDocument/2006/relationships/customXml" Target="../ink/ink35.xml"/><Relationship Id="rId77" Type="http://schemas.openxmlformats.org/officeDocument/2006/relationships/customXml" Target="../ink/ink39.xml"/><Relationship Id="rId100" Type="http://schemas.openxmlformats.org/officeDocument/2006/relationships/image" Target="../media/image52.png"/><Relationship Id="rId105" Type="http://schemas.openxmlformats.org/officeDocument/2006/relationships/customXml" Target="../ink/ink54.xml"/><Relationship Id="rId113" Type="http://schemas.openxmlformats.org/officeDocument/2006/relationships/customXml" Target="../ink/ink58.xml"/><Relationship Id="rId118" Type="http://schemas.openxmlformats.org/officeDocument/2006/relationships/image" Target="../media/image61.png"/><Relationship Id="rId126" Type="http://schemas.openxmlformats.org/officeDocument/2006/relationships/image" Target="../media/image65.png"/><Relationship Id="rId8" Type="http://schemas.openxmlformats.org/officeDocument/2006/relationships/image" Target="../media/image8.png"/><Relationship Id="rId51" Type="http://schemas.openxmlformats.org/officeDocument/2006/relationships/customXml" Target="../ink/ink25.xml"/><Relationship Id="rId72" Type="http://schemas.openxmlformats.org/officeDocument/2006/relationships/image" Target="../media/image39.png"/><Relationship Id="rId80" Type="http://schemas.openxmlformats.org/officeDocument/2006/relationships/image" Target="../media/image43.png"/><Relationship Id="rId85" Type="http://schemas.openxmlformats.org/officeDocument/2006/relationships/customXml" Target="../ink/ink43.xml"/><Relationship Id="rId93" Type="http://schemas.openxmlformats.org/officeDocument/2006/relationships/customXml" Target="../ink/ink48.xml"/><Relationship Id="rId98" Type="http://schemas.openxmlformats.org/officeDocument/2006/relationships/image" Target="../media/image51.png"/><Relationship Id="rId121" Type="http://schemas.openxmlformats.org/officeDocument/2006/relationships/customXml" Target="../ink/ink62.xml"/><Relationship Id="rId3" Type="http://schemas.openxmlformats.org/officeDocument/2006/relationships/customXml" Target="../ink/ink1.xml"/><Relationship Id="rId12" Type="http://schemas.openxmlformats.org/officeDocument/2006/relationships/image" Target="../media/image10.png"/><Relationship Id="rId17" Type="http://schemas.openxmlformats.org/officeDocument/2006/relationships/customXml" Target="../ink/ink8.xml"/><Relationship Id="rId25" Type="http://schemas.openxmlformats.org/officeDocument/2006/relationships/customXml" Target="../ink/ink12.xml"/><Relationship Id="rId33" Type="http://schemas.openxmlformats.org/officeDocument/2006/relationships/customXml" Target="../ink/ink16.xml"/><Relationship Id="rId38" Type="http://schemas.openxmlformats.org/officeDocument/2006/relationships/image" Target="../media/image23.png"/><Relationship Id="rId46" Type="http://schemas.openxmlformats.org/officeDocument/2006/relationships/image" Target="../media/image27.png"/><Relationship Id="rId59" Type="http://schemas.openxmlformats.org/officeDocument/2006/relationships/image" Target="../media/image33.png"/><Relationship Id="rId67" Type="http://schemas.openxmlformats.org/officeDocument/2006/relationships/customXml" Target="../ink/ink34.xml"/><Relationship Id="rId103" Type="http://schemas.openxmlformats.org/officeDocument/2006/relationships/customXml" Target="../ink/ink53.xml"/><Relationship Id="rId108" Type="http://schemas.openxmlformats.org/officeDocument/2006/relationships/image" Target="../media/image56.png"/><Relationship Id="rId116" Type="http://schemas.openxmlformats.org/officeDocument/2006/relationships/image" Target="../media/image60.png"/><Relationship Id="rId124" Type="http://schemas.openxmlformats.org/officeDocument/2006/relationships/image" Target="../media/image64.png"/><Relationship Id="rId129" Type="http://schemas.openxmlformats.org/officeDocument/2006/relationships/customXml" Target="../ink/ink66.xml"/><Relationship Id="rId20" Type="http://schemas.openxmlformats.org/officeDocument/2006/relationships/image" Target="../media/image14.png"/><Relationship Id="rId41" Type="http://schemas.openxmlformats.org/officeDocument/2006/relationships/customXml" Target="../ink/ink20.xml"/><Relationship Id="rId54" Type="http://schemas.openxmlformats.org/officeDocument/2006/relationships/customXml" Target="../ink/ink27.xml"/><Relationship Id="rId62" Type="http://schemas.openxmlformats.org/officeDocument/2006/relationships/customXml" Target="../ink/ink31.xml"/><Relationship Id="rId70" Type="http://schemas.openxmlformats.org/officeDocument/2006/relationships/image" Target="../media/image38.png"/><Relationship Id="rId75" Type="http://schemas.openxmlformats.org/officeDocument/2006/relationships/customXml" Target="../ink/ink38.xml"/><Relationship Id="rId83" Type="http://schemas.openxmlformats.org/officeDocument/2006/relationships/customXml" Target="../ink/ink42.xml"/><Relationship Id="rId88" Type="http://schemas.openxmlformats.org/officeDocument/2006/relationships/customXml" Target="../ink/ink45.xml"/><Relationship Id="rId91" Type="http://schemas.openxmlformats.org/officeDocument/2006/relationships/image" Target="../media/image48.png"/><Relationship Id="rId96" Type="http://schemas.openxmlformats.org/officeDocument/2006/relationships/image" Target="../media/image50.png"/><Relationship Id="rId111" Type="http://schemas.openxmlformats.org/officeDocument/2006/relationships/customXml" Target="../ink/ink57.xml"/><Relationship Id="rId1" Type="http://schemas.openxmlformats.org/officeDocument/2006/relationships/slideLayout" Target="../slideLayouts/slideLayout1.xml"/><Relationship Id="rId6" Type="http://schemas.openxmlformats.org/officeDocument/2006/relationships/image" Target="../media/image7.png"/><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18.png"/><Relationship Id="rId36" Type="http://schemas.openxmlformats.org/officeDocument/2006/relationships/image" Target="../media/image22.png"/><Relationship Id="rId49" Type="http://schemas.openxmlformats.org/officeDocument/2006/relationships/customXml" Target="../ink/ink24.xml"/><Relationship Id="rId57" Type="http://schemas.openxmlformats.org/officeDocument/2006/relationships/image" Target="../media/image32.png"/><Relationship Id="rId106" Type="http://schemas.openxmlformats.org/officeDocument/2006/relationships/image" Target="../media/image55.png"/><Relationship Id="rId114" Type="http://schemas.openxmlformats.org/officeDocument/2006/relationships/image" Target="../media/image59.png"/><Relationship Id="rId119" Type="http://schemas.openxmlformats.org/officeDocument/2006/relationships/customXml" Target="../ink/ink61.xml"/><Relationship Id="rId127" Type="http://schemas.openxmlformats.org/officeDocument/2006/relationships/customXml" Target="../ink/ink65.xml"/><Relationship Id="rId10" Type="http://schemas.openxmlformats.org/officeDocument/2006/relationships/image" Target="../media/image9.png"/><Relationship Id="rId31" Type="http://schemas.openxmlformats.org/officeDocument/2006/relationships/customXml" Target="../ink/ink15.xml"/><Relationship Id="rId44" Type="http://schemas.openxmlformats.org/officeDocument/2006/relationships/image" Target="../media/image26.png"/><Relationship Id="rId52" Type="http://schemas.openxmlformats.org/officeDocument/2006/relationships/image" Target="../media/image30.png"/><Relationship Id="rId60" Type="http://schemas.openxmlformats.org/officeDocument/2006/relationships/customXml" Target="../ink/ink30.xml"/><Relationship Id="rId65" Type="http://schemas.openxmlformats.org/officeDocument/2006/relationships/customXml" Target="../ink/ink33.xml"/><Relationship Id="rId73" Type="http://schemas.openxmlformats.org/officeDocument/2006/relationships/customXml" Target="../ink/ink37.xml"/><Relationship Id="rId78" Type="http://schemas.openxmlformats.org/officeDocument/2006/relationships/image" Target="../media/image42.png"/><Relationship Id="rId81" Type="http://schemas.openxmlformats.org/officeDocument/2006/relationships/customXml" Target="../ink/ink41.xml"/><Relationship Id="rId86" Type="http://schemas.openxmlformats.org/officeDocument/2006/relationships/image" Target="../media/image46.png"/><Relationship Id="rId94" Type="http://schemas.openxmlformats.org/officeDocument/2006/relationships/image" Target="../media/image49.png"/><Relationship Id="rId99" Type="http://schemas.openxmlformats.org/officeDocument/2006/relationships/customXml" Target="../ink/ink51.xml"/><Relationship Id="rId101" Type="http://schemas.openxmlformats.org/officeDocument/2006/relationships/customXml" Target="../ink/ink52.xml"/><Relationship Id="rId122" Type="http://schemas.openxmlformats.org/officeDocument/2006/relationships/image" Target="../media/image63.png"/><Relationship Id="rId130" Type="http://schemas.openxmlformats.org/officeDocument/2006/relationships/image" Target="../media/image67.png"/><Relationship Id="rId4" Type="http://schemas.openxmlformats.org/officeDocument/2006/relationships/image" Target="../media/image6.png"/><Relationship Id="rId9" Type="http://schemas.openxmlformats.org/officeDocument/2006/relationships/customXml" Target="../ink/ink4.xml"/><Relationship Id="rId13" Type="http://schemas.openxmlformats.org/officeDocument/2006/relationships/customXml" Target="../ink/ink6.xml"/><Relationship Id="rId18" Type="http://schemas.openxmlformats.org/officeDocument/2006/relationships/image" Target="../media/image13.png"/><Relationship Id="rId39" Type="http://schemas.openxmlformats.org/officeDocument/2006/relationships/customXml" Target="../ink/ink19.xml"/><Relationship Id="rId109" Type="http://schemas.openxmlformats.org/officeDocument/2006/relationships/customXml" Target="../ink/ink56.xml"/><Relationship Id="rId34" Type="http://schemas.openxmlformats.org/officeDocument/2006/relationships/image" Target="../media/image21.png"/><Relationship Id="rId50" Type="http://schemas.openxmlformats.org/officeDocument/2006/relationships/image" Target="../media/image29.png"/><Relationship Id="rId55" Type="http://schemas.openxmlformats.org/officeDocument/2006/relationships/image" Target="../media/image31.png"/><Relationship Id="rId76" Type="http://schemas.openxmlformats.org/officeDocument/2006/relationships/image" Target="../media/image41.png"/><Relationship Id="rId97" Type="http://schemas.openxmlformats.org/officeDocument/2006/relationships/customXml" Target="../ink/ink50.xml"/><Relationship Id="rId104" Type="http://schemas.openxmlformats.org/officeDocument/2006/relationships/image" Target="../media/image54.png"/><Relationship Id="rId120" Type="http://schemas.openxmlformats.org/officeDocument/2006/relationships/image" Target="../media/image62.png"/><Relationship Id="rId125" Type="http://schemas.openxmlformats.org/officeDocument/2006/relationships/customXml" Target="../ink/ink64.xml"/><Relationship Id="rId7" Type="http://schemas.openxmlformats.org/officeDocument/2006/relationships/customXml" Target="../ink/ink3.xml"/><Relationship Id="rId71" Type="http://schemas.openxmlformats.org/officeDocument/2006/relationships/customXml" Target="../ink/ink36.xml"/><Relationship Id="rId92" Type="http://schemas.openxmlformats.org/officeDocument/2006/relationships/customXml" Target="../ink/ink47.xml"/><Relationship Id="rId2" Type="http://schemas.openxmlformats.org/officeDocument/2006/relationships/image" Target="../media/image5.png"/><Relationship Id="rId29" Type="http://schemas.openxmlformats.org/officeDocument/2006/relationships/customXml" Target="../ink/ink14.xml"/><Relationship Id="rId24" Type="http://schemas.openxmlformats.org/officeDocument/2006/relationships/image" Target="../media/image16.png"/><Relationship Id="rId40" Type="http://schemas.openxmlformats.org/officeDocument/2006/relationships/image" Target="../media/image24.png"/><Relationship Id="rId45" Type="http://schemas.openxmlformats.org/officeDocument/2006/relationships/customXml" Target="../ink/ink22.xml"/><Relationship Id="rId66" Type="http://schemas.openxmlformats.org/officeDocument/2006/relationships/image" Target="../media/image36.png"/><Relationship Id="rId87" Type="http://schemas.openxmlformats.org/officeDocument/2006/relationships/customXml" Target="../ink/ink44.xml"/><Relationship Id="rId110" Type="http://schemas.openxmlformats.org/officeDocument/2006/relationships/image" Target="../media/image57.png"/><Relationship Id="rId115" Type="http://schemas.openxmlformats.org/officeDocument/2006/relationships/customXml" Target="../ink/ink59.xml"/><Relationship Id="rId61" Type="http://schemas.openxmlformats.org/officeDocument/2006/relationships/image" Target="../media/image34.png"/><Relationship Id="rId82" Type="http://schemas.openxmlformats.org/officeDocument/2006/relationships/image" Target="../media/image44.png"/></Relationships>
</file>

<file path=ppt/slides/_rels/slide1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1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7.png"/><Relationship Id="rId7" Type="http://schemas.openxmlformats.org/officeDocument/2006/relationships/image" Target="../media/image80.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5.png"/><Relationship Id="rId4" Type="http://schemas.openxmlformats.org/officeDocument/2006/relationships/image" Target="../media/image78.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svg"/><Relationship Id="rId7" Type="http://schemas.openxmlformats.org/officeDocument/2006/relationships/image" Target="../media/image87.svg"/><Relationship Id="rId2" Type="http://schemas.openxmlformats.org/officeDocument/2006/relationships/image" Target="../media/image82.png"/><Relationship Id="rId1" Type="http://schemas.openxmlformats.org/officeDocument/2006/relationships/slideLayout" Target="../slideLayouts/slideLayout1.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sv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svg"/></Relationships>
</file>

<file path=ppt/slides/_rels/slide1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5.png"/><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94.png"/></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5.png"/><Relationship Id="rId18" Type="http://schemas.openxmlformats.org/officeDocument/2006/relationships/image" Target="../media/image78.svg"/><Relationship Id="rId3" Type="http://schemas.openxmlformats.org/officeDocument/2006/relationships/image" Target="../media/image95.png"/><Relationship Id="rId21" Type="http://schemas.openxmlformats.org/officeDocument/2006/relationships/image" Target="../media/image110.png"/><Relationship Id="rId7" Type="http://schemas.openxmlformats.org/officeDocument/2006/relationships/image" Target="../media/image99.png"/><Relationship Id="rId12" Type="http://schemas.openxmlformats.org/officeDocument/2006/relationships/image" Target="../media/image104.svg"/><Relationship Id="rId17" Type="http://schemas.openxmlformats.org/officeDocument/2006/relationships/image" Target="../media/image77.png"/><Relationship Id="rId2" Type="http://schemas.openxmlformats.org/officeDocument/2006/relationships/notesSlide" Target="../notesSlides/notesSlide2.xml"/><Relationship Id="rId16" Type="http://schemas.openxmlformats.org/officeDocument/2006/relationships/image" Target="../media/image108.svg"/><Relationship Id="rId20" Type="http://schemas.openxmlformats.org/officeDocument/2006/relationships/image" Target="../media/image109.png"/><Relationship Id="rId1" Type="http://schemas.openxmlformats.org/officeDocument/2006/relationships/slideLayout" Target="../slideLayouts/slideLayout12.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97.png"/><Relationship Id="rId15" Type="http://schemas.openxmlformats.org/officeDocument/2006/relationships/image" Target="../media/image107.png"/><Relationship Id="rId10" Type="http://schemas.openxmlformats.org/officeDocument/2006/relationships/image" Target="../media/image102.png"/><Relationship Id="rId19" Type="http://schemas.openxmlformats.org/officeDocument/2006/relationships/image" Target="../media/image5.png"/><Relationship Id="rId4" Type="http://schemas.openxmlformats.org/officeDocument/2006/relationships/image" Target="../media/image96.png"/><Relationship Id="rId9" Type="http://schemas.openxmlformats.org/officeDocument/2006/relationships/image" Target="../media/image101.png"/><Relationship Id="rId14" Type="http://schemas.openxmlformats.org/officeDocument/2006/relationships/image" Target="../media/image106.svg"/></Relationships>
</file>

<file path=ppt/slides/_rels/slide21.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5.png"/><Relationship Id="rId7" Type="http://schemas.openxmlformats.org/officeDocument/2006/relationships/image" Target="../media/image113.jpeg"/><Relationship Id="rId2" Type="http://schemas.openxmlformats.org/officeDocument/2006/relationships/image" Target="../media/image111.png"/><Relationship Id="rId1" Type="http://schemas.openxmlformats.org/officeDocument/2006/relationships/slideLayout" Target="../slideLayouts/slideLayout12.xml"/><Relationship Id="rId6" Type="http://schemas.openxmlformats.org/officeDocument/2006/relationships/image" Target="../media/image112.png"/><Relationship Id="rId11" Type="http://schemas.openxmlformats.org/officeDocument/2006/relationships/image" Target="../media/image117.svg"/><Relationship Id="rId5" Type="http://schemas.openxmlformats.org/officeDocument/2006/relationships/image" Target="../media/image78.svg"/><Relationship Id="rId10" Type="http://schemas.openxmlformats.org/officeDocument/2006/relationships/image" Target="../media/image116.png"/><Relationship Id="rId4" Type="http://schemas.openxmlformats.org/officeDocument/2006/relationships/image" Target="../media/image77.png"/><Relationship Id="rId9" Type="http://schemas.openxmlformats.org/officeDocument/2006/relationships/image" Target="../media/image115.svg"/></Relationships>
</file>

<file path=ppt/slides/_rels/slide2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0.png"/><Relationship Id="rId18" Type="http://schemas.openxmlformats.org/officeDocument/2006/relationships/image" Target="../media/image124.png"/><Relationship Id="rId26" Type="http://schemas.openxmlformats.org/officeDocument/2006/relationships/image" Target="../media/image131.png"/><Relationship Id="rId3" Type="http://schemas.openxmlformats.org/officeDocument/2006/relationships/image" Target="../media/image5.png"/><Relationship Id="rId21" Type="http://schemas.openxmlformats.org/officeDocument/2006/relationships/image" Target="../media/image126.png"/><Relationship Id="rId7" Type="http://schemas.openxmlformats.org/officeDocument/2006/relationships/image" Target="../media/image119.png"/><Relationship Id="rId12" Type="http://schemas.microsoft.com/office/2007/relationships/hdphoto" Target="../media/hdphoto4.wdp"/><Relationship Id="rId17" Type="http://schemas.openxmlformats.org/officeDocument/2006/relationships/image" Target="../media/image123.png"/><Relationship Id="rId25" Type="http://schemas.openxmlformats.org/officeDocument/2006/relationships/image" Target="../media/image130.png"/><Relationship Id="rId2" Type="http://schemas.openxmlformats.org/officeDocument/2006/relationships/notesSlide" Target="../notesSlides/notesSlide3.xml"/><Relationship Id="rId16" Type="http://schemas.openxmlformats.org/officeDocument/2006/relationships/image" Target="../media/image122.png"/><Relationship Id="rId20" Type="http://schemas.openxmlformats.org/officeDocument/2006/relationships/image" Target="../media/image109.png"/><Relationship Id="rId1" Type="http://schemas.openxmlformats.org/officeDocument/2006/relationships/slideLayout" Target="../slideLayouts/slideLayout12.xml"/><Relationship Id="rId6" Type="http://schemas.openxmlformats.org/officeDocument/2006/relationships/image" Target="../media/image118.png"/><Relationship Id="rId11" Type="http://schemas.openxmlformats.org/officeDocument/2006/relationships/image" Target="../media/image121.png"/><Relationship Id="rId24" Type="http://schemas.openxmlformats.org/officeDocument/2006/relationships/image" Target="../media/image129.png"/><Relationship Id="rId5" Type="http://schemas.openxmlformats.org/officeDocument/2006/relationships/image" Target="../media/image78.svg"/><Relationship Id="rId15" Type="http://schemas.openxmlformats.org/officeDocument/2006/relationships/image" Target="../media/image102.png"/><Relationship Id="rId23" Type="http://schemas.openxmlformats.org/officeDocument/2006/relationships/image" Target="../media/image128.png"/><Relationship Id="rId28" Type="http://schemas.openxmlformats.org/officeDocument/2006/relationships/image" Target="../media/image133.png"/><Relationship Id="rId10" Type="http://schemas.microsoft.com/office/2007/relationships/hdphoto" Target="../media/hdphoto3.wdp"/><Relationship Id="rId19" Type="http://schemas.openxmlformats.org/officeDocument/2006/relationships/image" Target="../media/image125.png"/><Relationship Id="rId4" Type="http://schemas.openxmlformats.org/officeDocument/2006/relationships/image" Target="../media/image77.png"/><Relationship Id="rId9" Type="http://schemas.openxmlformats.org/officeDocument/2006/relationships/image" Target="../media/image120.png"/><Relationship Id="rId14" Type="http://schemas.openxmlformats.org/officeDocument/2006/relationships/image" Target="../media/image101.png"/><Relationship Id="rId22" Type="http://schemas.openxmlformats.org/officeDocument/2006/relationships/image" Target="../media/image127.png"/><Relationship Id="rId27" Type="http://schemas.openxmlformats.org/officeDocument/2006/relationships/image" Target="../media/image132.png"/></Relationships>
</file>

<file path=ppt/slides/_rels/slide23.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138.png"/><Relationship Id="rId13" Type="http://schemas.openxmlformats.org/officeDocument/2006/relationships/image" Target="../media/image143.png"/><Relationship Id="rId18" Type="http://schemas.openxmlformats.org/officeDocument/2006/relationships/image" Target="../media/image148.png"/><Relationship Id="rId3" Type="http://schemas.openxmlformats.org/officeDocument/2006/relationships/image" Target="../media/image134.png"/><Relationship Id="rId21" Type="http://schemas.openxmlformats.org/officeDocument/2006/relationships/image" Target="../media/image151.png"/><Relationship Id="rId7" Type="http://schemas.openxmlformats.org/officeDocument/2006/relationships/image" Target="../media/image137.png"/><Relationship Id="rId12" Type="http://schemas.openxmlformats.org/officeDocument/2006/relationships/image" Target="../media/image142.svg"/><Relationship Id="rId17" Type="http://schemas.openxmlformats.org/officeDocument/2006/relationships/image" Target="../media/image147.png"/><Relationship Id="rId2" Type="http://schemas.openxmlformats.org/officeDocument/2006/relationships/image" Target="../media/image5.png"/><Relationship Id="rId16" Type="http://schemas.openxmlformats.org/officeDocument/2006/relationships/image" Target="../media/image146.png"/><Relationship Id="rId20" Type="http://schemas.openxmlformats.org/officeDocument/2006/relationships/image" Target="../media/image150.png"/><Relationship Id="rId1" Type="http://schemas.openxmlformats.org/officeDocument/2006/relationships/slideLayout" Target="../slideLayouts/slideLayout12.xml"/><Relationship Id="rId6" Type="http://schemas.microsoft.com/office/2007/relationships/hdphoto" Target="../media/hdphoto5.wdp"/><Relationship Id="rId11" Type="http://schemas.openxmlformats.org/officeDocument/2006/relationships/image" Target="../media/image141.png"/><Relationship Id="rId5" Type="http://schemas.openxmlformats.org/officeDocument/2006/relationships/image" Target="../media/image136.png"/><Relationship Id="rId15" Type="http://schemas.openxmlformats.org/officeDocument/2006/relationships/image" Target="../media/image145.png"/><Relationship Id="rId23" Type="http://schemas.openxmlformats.org/officeDocument/2006/relationships/image" Target="../media/image153.png"/><Relationship Id="rId10" Type="http://schemas.openxmlformats.org/officeDocument/2006/relationships/image" Target="../media/image140.svg"/><Relationship Id="rId19" Type="http://schemas.openxmlformats.org/officeDocument/2006/relationships/image" Target="../media/image149.png"/><Relationship Id="rId4" Type="http://schemas.openxmlformats.org/officeDocument/2006/relationships/image" Target="../media/image135.svg"/><Relationship Id="rId9" Type="http://schemas.openxmlformats.org/officeDocument/2006/relationships/image" Target="../media/image139.png"/><Relationship Id="rId14" Type="http://schemas.openxmlformats.org/officeDocument/2006/relationships/image" Target="../media/image144.png"/><Relationship Id="rId22" Type="http://schemas.openxmlformats.org/officeDocument/2006/relationships/image" Target="../media/image152.png"/></Relationships>
</file>

<file path=ppt/slides/_rels/slide25.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12.xml"/><Relationship Id="rId5" Type="http://schemas.openxmlformats.org/officeDocument/2006/relationships/image" Target="../media/image111.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158.png"/><Relationship Id="rId13" Type="http://schemas.openxmlformats.org/officeDocument/2006/relationships/image" Target="../media/image163.png"/><Relationship Id="rId3" Type="http://schemas.openxmlformats.org/officeDocument/2006/relationships/image" Target="../media/image5.png"/><Relationship Id="rId7" Type="http://schemas.openxmlformats.org/officeDocument/2006/relationships/image" Target="../media/image157.png"/><Relationship Id="rId12" Type="http://schemas.openxmlformats.org/officeDocument/2006/relationships/image" Target="../media/image162.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56.png"/><Relationship Id="rId11" Type="http://schemas.openxmlformats.org/officeDocument/2006/relationships/image" Target="../media/image161.png"/><Relationship Id="rId5" Type="http://schemas.openxmlformats.org/officeDocument/2006/relationships/image" Target="../media/image155.png"/><Relationship Id="rId10" Type="http://schemas.openxmlformats.org/officeDocument/2006/relationships/image" Target="../media/image160.png"/><Relationship Id="rId4" Type="http://schemas.openxmlformats.org/officeDocument/2006/relationships/image" Target="../media/image154.png"/><Relationship Id="rId9" Type="http://schemas.openxmlformats.org/officeDocument/2006/relationships/image" Target="../media/image159.png"/><Relationship Id="rId14" Type="http://schemas.openxmlformats.org/officeDocument/2006/relationships/image" Target="../media/image164.png"/></Relationships>
</file>

<file path=ppt/slides/_rels/slide27.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65.png"/><Relationship Id="rId7" Type="http://schemas.openxmlformats.org/officeDocument/2006/relationships/image" Target="../media/image97.png"/><Relationship Id="rId2" Type="http://schemas.openxmlformats.org/officeDocument/2006/relationships/customXml" Target="../ink/ink67.xml"/><Relationship Id="rId1" Type="http://schemas.openxmlformats.org/officeDocument/2006/relationships/slideLayout" Target="../slideLayouts/slideLayout12.xml"/><Relationship Id="rId6" Type="http://schemas.openxmlformats.org/officeDocument/2006/relationships/image" Target="../media/image122.png"/><Relationship Id="rId11" Type="http://schemas.openxmlformats.org/officeDocument/2006/relationships/image" Target="../media/image5.png"/><Relationship Id="rId5" Type="http://schemas.openxmlformats.org/officeDocument/2006/relationships/image" Target="../media/image95.png"/><Relationship Id="rId10" Type="http://schemas.openxmlformats.org/officeDocument/2006/relationships/image" Target="../media/image167.png"/><Relationship Id="rId4" Type="http://schemas.openxmlformats.org/officeDocument/2006/relationships/image" Target="../media/image166.png"/><Relationship Id="rId9" Type="http://schemas.openxmlformats.org/officeDocument/2006/relationships/image" Target="../media/image109.png"/></Relationships>
</file>

<file path=ppt/slides/_rels/slide28.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customXml" Target="../ink/ink68.xml"/><Relationship Id="rId1" Type="http://schemas.openxmlformats.org/officeDocument/2006/relationships/slideLayout" Target="../slideLayouts/slideLayout12.xml"/><Relationship Id="rId5" Type="http://schemas.openxmlformats.org/officeDocument/2006/relationships/image" Target="../media/image168.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69.png"/></Relationships>
</file>

<file path=ppt/slides/_rels/slide3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customXml" Target="../ink/ink69.xml"/><Relationship Id="rId1" Type="http://schemas.openxmlformats.org/officeDocument/2006/relationships/slideLayout" Target="../slideLayouts/slideLayout12.xml"/><Relationship Id="rId6" Type="http://schemas.openxmlformats.org/officeDocument/2006/relationships/image" Target="../media/image171.png"/><Relationship Id="rId5" Type="http://schemas.openxmlformats.org/officeDocument/2006/relationships/image" Target="../media/image170.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5.png"/><Relationship Id="rId1" Type="http://schemas.openxmlformats.org/officeDocument/2006/relationships/slideLayout" Target="../slideLayouts/slideLayout12.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7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75.png"/></Relationships>
</file>

<file path=ppt/slides/_rels/slide37.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2.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1.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1.xml"/><Relationship Id="rId1" Type="http://schemas.openxmlformats.org/officeDocument/2006/relationships/themeOverride" Target="../theme/themeOverride3.xml"/></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52.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00.png"/><Relationship Id="rId18" Type="http://schemas.openxmlformats.org/officeDocument/2006/relationships/image" Target="../media/image95.png"/><Relationship Id="rId3" Type="http://schemas.openxmlformats.org/officeDocument/2006/relationships/image" Target="../media/image78.svg"/><Relationship Id="rId21" Type="http://schemas.openxmlformats.org/officeDocument/2006/relationships/image" Target="../media/image110.png"/><Relationship Id="rId7" Type="http://schemas.openxmlformats.org/officeDocument/2006/relationships/image" Target="../media/image115.svg"/><Relationship Id="rId12" Type="http://schemas.openxmlformats.org/officeDocument/2006/relationships/image" Target="../media/image96.png"/><Relationship Id="rId17" Type="http://schemas.openxmlformats.org/officeDocument/2006/relationships/image" Target="../media/image99.png"/><Relationship Id="rId2" Type="http://schemas.openxmlformats.org/officeDocument/2006/relationships/image" Target="../media/image77.png"/><Relationship Id="rId16" Type="http://schemas.openxmlformats.org/officeDocument/2006/relationships/image" Target="../media/image127.png"/><Relationship Id="rId20" Type="http://schemas.openxmlformats.org/officeDocument/2006/relationships/image" Target="../media/image98.png"/><Relationship Id="rId1" Type="http://schemas.openxmlformats.org/officeDocument/2006/relationships/slideLayout" Target="../slideLayouts/slideLayout59.xml"/><Relationship Id="rId6" Type="http://schemas.openxmlformats.org/officeDocument/2006/relationships/image" Target="../media/image114.png"/><Relationship Id="rId11" Type="http://schemas.openxmlformats.org/officeDocument/2006/relationships/image" Target="../media/image101.png"/><Relationship Id="rId5" Type="http://schemas.openxmlformats.org/officeDocument/2006/relationships/image" Target="../media/image113.jpeg"/><Relationship Id="rId15" Type="http://schemas.openxmlformats.org/officeDocument/2006/relationships/image" Target="../media/image109.png"/><Relationship Id="rId23" Type="http://schemas.openxmlformats.org/officeDocument/2006/relationships/image" Target="../media/image167.png"/><Relationship Id="rId10" Type="http://schemas.openxmlformats.org/officeDocument/2006/relationships/image" Target="../media/image5.png"/><Relationship Id="rId19" Type="http://schemas.openxmlformats.org/officeDocument/2006/relationships/image" Target="../media/image97.png"/><Relationship Id="rId4" Type="http://schemas.openxmlformats.org/officeDocument/2006/relationships/image" Target="../media/image112.png"/><Relationship Id="rId9" Type="http://schemas.openxmlformats.org/officeDocument/2006/relationships/image" Target="../media/image117.svg"/><Relationship Id="rId14" Type="http://schemas.openxmlformats.org/officeDocument/2006/relationships/image" Target="../media/image102.png"/><Relationship Id="rId22" Type="http://schemas.openxmlformats.org/officeDocument/2006/relationships/image" Target="../media/image159.png"/></Relationships>
</file>

<file path=ppt/slides/_rels/slide53.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24.png"/><Relationship Id="rId18" Type="http://schemas.openxmlformats.org/officeDocument/2006/relationships/image" Target="../media/image131.png"/><Relationship Id="rId26" Type="http://schemas.openxmlformats.org/officeDocument/2006/relationships/image" Target="../media/image128.png"/><Relationship Id="rId3" Type="http://schemas.openxmlformats.org/officeDocument/2006/relationships/image" Target="../media/image115.svg"/><Relationship Id="rId21" Type="http://schemas.openxmlformats.org/officeDocument/2006/relationships/image" Target="../media/image101.png"/><Relationship Id="rId7" Type="http://schemas.openxmlformats.org/officeDocument/2006/relationships/image" Target="../media/image113.jpeg"/><Relationship Id="rId12" Type="http://schemas.openxmlformats.org/officeDocument/2006/relationships/image" Target="../media/image123.png"/><Relationship Id="rId17" Type="http://schemas.openxmlformats.org/officeDocument/2006/relationships/image" Target="../media/image130.png"/><Relationship Id="rId25" Type="http://schemas.openxmlformats.org/officeDocument/2006/relationships/image" Target="../media/image126.png"/><Relationship Id="rId2" Type="http://schemas.openxmlformats.org/officeDocument/2006/relationships/image" Target="../media/image114.png"/><Relationship Id="rId16" Type="http://schemas.openxmlformats.org/officeDocument/2006/relationships/image" Target="../media/image129.png"/><Relationship Id="rId20" Type="http://schemas.openxmlformats.org/officeDocument/2006/relationships/image" Target="../media/image122.png"/><Relationship Id="rId1" Type="http://schemas.openxmlformats.org/officeDocument/2006/relationships/slideLayout" Target="../slideLayouts/slideLayout59.xml"/><Relationship Id="rId6" Type="http://schemas.openxmlformats.org/officeDocument/2006/relationships/image" Target="../media/image112.png"/><Relationship Id="rId11" Type="http://schemas.openxmlformats.org/officeDocument/2006/relationships/image" Target="../media/image102.png"/><Relationship Id="rId24" Type="http://schemas.openxmlformats.org/officeDocument/2006/relationships/image" Target="../media/image109.png"/><Relationship Id="rId5" Type="http://schemas.openxmlformats.org/officeDocument/2006/relationships/image" Target="../media/image78.svg"/><Relationship Id="rId15" Type="http://schemas.openxmlformats.org/officeDocument/2006/relationships/image" Target="../media/image127.png"/><Relationship Id="rId23" Type="http://schemas.openxmlformats.org/officeDocument/2006/relationships/image" Target="../media/image133.png"/><Relationship Id="rId10" Type="http://schemas.openxmlformats.org/officeDocument/2006/relationships/image" Target="../media/image5.png"/><Relationship Id="rId19" Type="http://schemas.openxmlformats.org/officeDocument/2006/relationships/image" Target="../media/image132.png"/><Relationship Id="rId4" Type="http://schemas.openxmlformats.org/officeDocument/2006/relationships/image" Target="../media/image77.png"/><Relationship Id="rId9" Type="http://schemas.openxmlformats.org/officeDocument/2006/relationships/image" Target="../media/image117.svg"/><Relationship Id="rId14" Type="http://schemas.openxmlformats.org/officeDocument/2006/relationships/image" Target="../media/image125.png"/><Relationship Id="rId22" Type="http://schemas.openxmlformats.org/officeDocument/2006/relationships/image" Target="../media/image100.png"/></Relationships>
</file>

<file path=ppt/slides/_rels/slide54.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84.emf"/><Relationship Id="rId18" Type="http://schemas.openxmlformats.org/officeDocument/2006/relationships/image" Target="../media/image95.png"/><Relationship Id="rId3" Type="http://schemas.openxmlformats.org/officeDocument/2006/relationships/image" Target="../media/image5.png"/><Relationship Id="rId7" Type="http://schemas.openxmlformats.org/officeDocument/2006/relationships/image" Target="../media/image102.png"/><Relationship Id="rId12" Type="http://schemas.openxmlformats.org/officeDocument/2006/relationships/image" Target="../media/image183.emf"/><Relationship Id="rId17" Type="http://schemas.openxmlformats.org/officeDocument/2006/relationships/image" Target="../media/image188.png"/><Relationship Id="rId2" Type="http://schemas.openxmlformats.org/officeDocument/2006/relationships/notesSlide" Target="../notesSlides/notesSlide9.xml"/><Relationship Id="rId16" Type="http://schemas.openxmlformats.org/officeDocument/2006/relationships/image" Target="../media/image187.png"/><Relationship Id="rId1" Type="http://schemas.openxmlformats.org/officeDocument/2006/relationships/slideLayout" Target="../slideLayouts/slideLayout33.xml"/><Relationship Id="rId6" Type="http://schemas.openxmlformats.org/officeDocument/2006/relationships/image" Target="../media/image167.png"/><Relationship Id="rId11" Type="http://schemas.openxmlformats.org/officeDocument/2006/relationships/image" Target="../media/image101.png"/><Relationship Id="rId5" Type="http://schemas.openxmlformats.org/officeDocument/2006/relationships/image" Target="../media/image166.png"/><Relationship Id="rId15" Type="http://schemas.openxmlformats.org/officeDocument/2006/relationships/image" Target="../media/image186.png"/><Relationship Id="rId10" Type="http://schemas.openxmlformats.org/officeDocument/2006/relationships/image" Target="../media/image100.png"/><Relationship Id="rId4" Type="http://schemas.openxmlformats.org/officeDocument/2006/relationships/image" Target="../media/image97.png"/><Relationship Id="rId9" Type="http://schemas.openxmlformats.org/officeDocument/2006/relationships/image" Target="../media/image182.emf"/><Relationship Id="rId14" Type="http://schemas.openxmlformats.org/officeDocument/2006/relationships/image" Target="../media/image185.emf"/></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3.xml"/><Relationship Id="rId6" Type="http://schemas.openxmlformats.org/officeDocument/2006/relationships/image" Target="../media/image183.emf"/><Relationship Id="rId5" Type="http://schemas.openxmlformats.org/officeDocument/2006/relationships/image" Target="../media/image184.emf"/><Relationship Id="rId4" Type="http://schemas.openxmlformats.org/officeDocument/2006/relationships/image" Target="../media/image189.emf"/></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3.xml"/><Relationship Id="rId4" Type="http://schemas.openxmlformats.org/officeDocument/2006/relationships/image" Target="../media/image190.emf"/></Relationships>
</file>

<file path=ppt/slides/_rels/slide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0" y="15424"/>
            <a:ext cx="12192000" cy="5900469"/>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26" name="Picture 2" descr="Nalatenschap van 1,2 miljoen grootste ooit voor Universiteit Utrecht ...">
            <a:extLst>
              <a:ext uri="{FF2B5EF4-FFF2-40B4-BE49-F238E27FC236}">
                <a16:creationId xmlns:a16="http://schemas.microsoft.com/office/drawing/2014/main" id="{E06AA928-B98C-700A-98F5-A1801939B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grpSp>
        <p:nvGrpSpPr>
          <p:cNvPr id="1058" name="Groep 1057">
            <a:extLst>
              <a:ext uri="{FF2B5EF4-FFF2-40B4-BE49-F238E27FC236}">
                <a16:creationId xmlns:a16="http://schemas.microsoft.com/office/drawing/2014/main" id="{C285827B-B877-1153-CAF4-21B649C8082B}"/>
              </a:ext>
            </a:extLst>
          </p:cNvPr>
          <p:cNvGrpSpPr/>
          <p:nvPr/>
        </p:nvGrpSpPr>
        <p:grpSpPr>
          <a:xfrm>
            <a:off x="7330959" y="387052"/>
            <a:ext cx="3601800" cy="5477760"/>
            <a:chOff x="3931417" y="387052"/>
            <a:chExt cx="3601800" cy="5477760"/>
          </a:xfrm>
        </p:grpSpPr>
        <mc:AlternateContent xmlns:mc="http://schemas.openxmlformats.org/markup-compatibility/2006" xmlns:p14="http://schemas.microsoft.com/office/powerpoint/2010/main">
          <mc:Choice Requires="p14">
            <p:contentPart p14:bwMode="auto" r:id="rId3">
              <p14:nvContentPartPr>
                <p14:cNvPr id="17" name="Inkt 16">
                  <a:extLst>
                    <a:ext uri="{FF2B5EF4-FFF2-40B4-BE49-F238E27FC236}">
                      <a16:creationId xmlns:a16="http://schemas.microsoft.com/office/drawing/2014/main" id="{919E900C-7511-3350-60F3-794FE12FB934}"/>
                    </a:ext>
                  </a:extLst>
                </p14:cNvPr>
                <p14:cNvContentPartPr/>
                <p14:nvPr/>
              </p14:nvContentPartPr>
              <p14:xfrm>
                <a:off x="5144617" y="387052"/>
                <a:ext cx="152280" cy="5078880"/>
              </p14:xfrm>
            </p:contentPart>
          </mc:Choice>
          <mc:Fallback xmlns="">
            <p:pic>
              <p:nvPicPr>
                <p:cNvPr id="17" name="Inkt 16">
                  <a:extLst>
                    <a:ext uri="{FF2B5EF4-FFF2-40B4-BE49-F238E27FC236}">
                      <a16:creationId xmlns:a16="http://schemas.microsoft.com/office/drawing/2014/main" id="{919E900C-7511-3350-60F3-794FE12FB934}"/>
                    </a:ext>
                  </a:extLst>
                </p:cNvPr>
                <p:cNvPicPr/>
                <p:nvPr/>
              </p:nvPicPr>
              <p:blipFill>
                <a:blip r:embed="rId4"/>
                <a:stretch>
                  <a:fillRect/>
                </a:stretch>
              </p:blipFill>
              <p:spPr>
                <a:xfrm>
                  <a:off x="5135617" y="378052"/>
                  <a:ext cx="169920" cy="50965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8" name="Inkt 17">
                  <a:extLst>
                    <a:ext uri="{FF2B5EF4-FFF2-40B4-BE49-F238E27FC236}">
                      <a16:creationId xmlns:a16="http://schemas.microsoft.com/office/drawing/2014/main" id="{9BB7BE71-A30F-9EB4-F06A-393969526855}"/>
                    </a:ext>
                  </a:extLst>
                </p14:cNvPr>
                <p14:cNvContentPartPr/>
                <p14:nvPr/>
              </p14:nvContentPartPr>
              <p14:xfrm>
                <a:off x="4072537" y="5427772"/>
                <a:ext cx="360" cy="360"/>
              </p14:xfrm>
            </p:contentPart>
          </mc:Choice>
          <mc:Fallback xmlns="">
            <p:pic>
              <p:nvPicPr>
                <p:cNvPr id="18" name="Inkt 17">
                  <a:extLst>
                    <a:ext uri="{FF2B5EF4-FFF2-40B4-BE49-F238E27FC236}">
                      <a16:creationId xmlns:a16="http://schemas.microsoft.com/office/drawing/2014/main" id="{9BB7BE71-A30F-9EB4-F06A-393969526855}"/>
                    </a:ext>
                  </a:extLst>
                </p:cNvPr>
                <p:cNvPicPr/>
                <p:nvPr/>
              </p:nvPicPr>
              <p:blipFill>
                <a:blip r:embed="rId6"/>
                <a:stretch>
                  <a:fillRect/>
                </a:stretch>
              </p:blipFill>
              <p:spPr>
                <a:xfrm>
                  <a:off x="4063537" y="541877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9" name="Inkt 18">
                  <a:extLst>
                    <a:ext uri="{FF2B5EF4-FFF2-40B4-BE49-F238E27FC236}">
                      <a16:creationId xmlns:a16="http://schemas.microsoft.com/office/drawing/2014/main" id="{3C355DAF-49B0-AB27-592B-E165CB82B6B9}"/>
                    </a:ext>
                  </a:extLst>
                </p14:cNvPr>
                <p14:cNvContentPartPr/>
                <p14:nvPr/>
              </p14:nvContentPartPr>
              <p14:xfrm>
                <a:off x="3962017" y="5316892"/>
                <a:ext cx="1316880" cy="200160"/>
              </p14:xfrm>
            </p:contentPart>
          </mc:Choice>
          <mc:Fallback xmlns="">
            <p:pic>
              <p:nvPicPr>
                <p:cNvPr id="19" name="Inkt 18">
                  <a:extLst>
                    <a:ext uri="{FF2B5EF4-FFF2-40B4-BE49-F238E27FC236}">
                      <a16:creationId xmlns:a16="http://schemas.microsoft.com/office/drawing/2014/main" id="{3C355DAF-49B0-AB27-592B-E165CB82B6B9}"/>
                    </a:ext>
                  </a:extLst>
                </p:cNvPr>
                <p:cNvPicPr/>
                <p:nvPr/>
              </p:nvPicPr>
              <p:blipFill>
                <a:blip r:embed="rId8"/>
                <a:stretch>
                  <a:fillRect/>
                </a:stretch>
              </p:blipFill>
              <p:spPr>
                <a:xfrm>
                  <a:off x="3953017" y="5307892"/>
                  <a:ext cx="1334520" cy="217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Inkt 20">
                  <a:extLst>
                    <a:ext uri="{FF2B5EF4-FFF2-40B4-BE49-F238E27FC236}">
                      <a16:creationId xmlns:a16="http://schemas.microsoft.com/office/drawing/2014/main" id="{27FF7748-261A-DF14-BF53-8460405CD8E8}"/>
                    </a:ext>
                  </a:extLst>
                </p14:cNvPr>
                <p14:cNvContentPartPr/>
                <p14:nvPr/>
              </p14:nvContentPartPr>
              <p14:xfrm>
                <a:off x="4109617" y="578212"/>
                <a:ext cx="1204200" cy="462240"/>
              </p14:xfrm>
            </p:contentPart>
          </mc:Choice>
          <mc:Fallback xmlns="">
            <p:pic>
              <p:nvPicPr>
                <p:cNvPr id="21" name="Inkt 20">
                  <a:extLst>
                    <a:ext uri="{FF2B5EF4-FFF2-40B4-BE49-F238E27FC236}">
                      <a16:creationId xmlns:a16="http://schemas.microsoft.com/office/drawing/2014/main" id="{27FF7748-261A-DF14-BF53-8460405CD8E8}"/>
                    </a:ext>
                  </a:extLst>
                </p:cNvPr>
                <p:cNvPicPr/>
                <p:nvPr/>
              </p:nvPicPr>
              <p:blipFill>
                <a:blip r:embed="rId10"/>
                <a:stretch>
                  <a:fillRect/>
                </a:stretch>
              </p:blipFill>
              <p:spPr>
                <a:xfrm>
                  <a:off x="4100617" y="569219"/>
                  <a:ext cx="1221840" cy="479866"/>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Inkt 21">
                  <a:extLst>
                    <a:ext uri="{FF2B5EF4-FFF2-40B4-BE49-F238E27FC236}">
                      <a16:creationId xmlns:a16="http://schemas.microsoft.com/office/drawing/2014/main" id="{9D86273B-6A64-5C0C-1D71-E37DE70B8100}"/>
                    </a:ext>
                  </a:extLst>
                </p14:cNvPr>
                <p14:cNvContentPartPr/>
                <p14:nvPr/>
              </p14:nvContentPartPr>
              <p14:xfrm>
                <a:off x="3931417" y="836692"/>
                <a:ext cx="425520" cy="4678920"/>
              </p14:xfrm>
            </p:contentPart>
          </mc:Choice>
          <mc:Fallback xmlns="">
            <p:pic>
              <p:nvPicPr>
                <p:cNvPr id="22" name="Inkt 21">
                  <a:extLst>
                    <a:ext uri="{FF2B5EF4-FFF2-40B4-BE49-F238E27FC236}">
                      <a16:creationId xmlns:a16="http://schemas.microsoft.com/office/drawing/2014/main" id="{9D86273B-6A64-5C0C-1D71-E37DE70B8100}"/>
                    </a:ext>
                  </a:extLst>
                </p:cNvPr>
                <p:cNvPicPr/>
                <p:nvPr/>
              </p:nvPicPr>
              <p:blipFill>
                <a:blip r:embed="rId12"/>
                <a:stretch>
                  <a:fillRect/>
                </a:stretch>
              </p:blipFill>
              <p:spPr>
                <a:xfrm>
                  <a:off x="3922417" y="827692"/>
                  <a:ext cx="443160" cy="46965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4" name="Inkt 23">
                  <a:extLst>
                    <a:ext uri="{FF2B5EF4-FFF2-40B4-BE49-F238E27FC236}">
                      <a16:creationId xmlns:a16="http://schemas.microsoft.com/office/drawing/2014/main" id="{91830019-DFF1-7405-78C2-BBE279E7B998}"/>
                    </a:ext>
                  </a:extLst>
                </p14:cNvPr>
                <p14:cNvContentPartPr/>
                <p14:nvPr/>
              </p14:nvContentPartPr>
              <p14:xfrm>
                <a:off x="5181697" y="4542172"/>
                <a:ext cx="704160" cy="106200"/>
              </p14:xfrm>
            </p:contentPart>
          </mc:Choice>
          <mc:Fallback xmlns="">
            <p:pic>
              <p:nvPicPr>
                <p:cNvPr id="24" name="Inkt 23">
                  <a:extLst>
                    <a:ext uri="{FF2B5EF4-FFF2-40B4-BE49-F238E27FC236}">
                      <a16:creationId xmlns:a16="http://schemas.microsoft.com/office/drawing/2014/main" id="{91830019-DFF1-7405-78C2-BBE279E7B998}"/>
                    </a:ext>
                  </a:extLst>
                </p:cNvPr>
                <p:cNvPicPr/>
                <p:nvPr/>
              </p:nvPicPr>
              <p:blipFill>
                <a:blip r:embed="rId14"/>
                <a:stretch>
                  <a:fillRect/>
                </a:stretch>
              </p:blipFill>
              <p:spPr>
                <a:xfrm>
                  <a:off x="5172702" y="4533172"/>
                  <a:ext cx="721791"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5" name="Inkt 24">
                  <a:extLst>
                    <a:ext uri="{FF2B5EF4-FFF2-40B4-BE49-F238E27FC236}">
                      <a16:creationId xmlns:a16="http://schemas.microsoft.com/office/drawing/2014/main" id="{BD3330C6-88B7-2348-186A-5B483D1F85C6}"/>
                    </a:ext>
                  </a:extLst>
                </p14:cNvPr>
                <p14:cNvContentPartPr/>
                <p14:nvPr/>
              </p14:nvContentPartPr>
              <p14:xfrm>
                <a:off x="4721977" y="4478812"/>
                <a:ext cx="1350000" cy="248040"/>
              </p14:xfrm>
            </p:contentPart>
          </mc:Choice>
          <mc:Fallback xmlns="">
            <p:pic>
              <p:nvPicPr>
                <p:cNvPr id="25" name="Inkt 24">
                  <a:extLst>
                    <a:ext uri="{FF2B5EF4-FFF2-40B4-BE49-F238E27FC236}">
                      <a16:creationId xmlns:a16="http://schemas.microsoft.com/office/drawing/2014/main" id="{BD3330C6-88B7-2348-186A-5B483D1F85C6}"/>
                    </a:ext>
                  </a:extLst>
                </p:cNvPr>
                <p:cNvPicPr/>
                <p:nvPr/>
              </p:nvPicPr>
              <p:blipFill>
                <a:blip r:embed="rId16"/>
                <a:stretch>
                  <a:fillRect/>
                </a:stretch>
              </p:blipFill>
              <p:spPr>
                <a:xfrm>
                  <a:off x="4712977" y="4469825"/>
                  <a:ext cx="1367640" cy="265654"/>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6" name="Inkt 25">
                  <a:extLst>
                    <a:ext uri="{FF2B5EF4-FFF2-40B4-BE49-F238E27FC236}">
                      <a16:creationId xmlns:a16="http://schemas.microsoft.com/office/drawing/2014/main" id="{B5688314-6E58-EC17-A710-5BA4B9A66896}"/>
                    </a:ext>
                  </a:extLst>
                </p14:cNvPr>
                <p14:cNvContentPartPr/>
                <p14:nvPr/>
              </p14:nvContentPartPr>
              <p14:xfrm>
                <a:off x="5181697" y="4585732"/>
                <a:ext cx="1307520" cy="70920"/>
              </p14:xfrm>
            </p:contentPart>
          </mc:Choice>
          <mc:Fallback xmlns="">
            <p:pic>
              <p:nvPicPr>
                <p:cNvPr id="26" name="Inkt 25">
                  <a:extLst>
                    <a:ext uri="{FF2B5EF4-FFF2-40B4-BE49-F238E27FC236}">
                      <a16:creationId xmlns:a16="http://schemas.microsoft.com/office/drawing/2014/main" id="{B5688314-6E58-EC17-A710-5BA4B9A66896}"/>
                    </a:ext>
                  </a:extLst>
                </p:cNvPr>
                <p:cNvPicPr/>
                <p:nvPr/>
              </p:nvPicPr>
              <p:blipFill>
                <a:blip r:embed="rId18"/>
                <a:stretch>
                  <a:fillRect/>
                </a:stretch>
              </p:blipFill>
              <p:spPr>
                <a:xfrm>
                  <a:off x="5172697" y="4576732"/>
                  <a:ext cx="132516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8" name="Inkt 27">
                  <a:extLst>
                    <a:ext uri="{FF2B5EF4-FFF2-40B4-BE49-F238E27FC236}">
                      <a16:creationId xmlns:a16="http://schemas.microsoft.com/office/drawing/2014/main" id="{4EE3DF76-CC52-6834-FBC7-C4F6C19B6708}"/>
                    </a:ext>
                  </a:extLst>
                </p14:cNvPr>
                <p14:cNvContentPartPr/>
                <p14:nvPr/>
              </p14:nvContentPartPr>
              <p14:xfrm>
                <a:off x="6290137" y="4493212"/>
                <a:ext cx="1131840" cy="238680"/>
              </p14:xfrm>
            </p:contentPart>
          </mc:Choice>
          <mc:Fallback xmlns="">
            <p:pic>
              <p:nvPicPr>
                <p:cNvPr id="28" name="Inkt 27">
                  <a:extLst>
                    <a:ext uri="{FF2B5EF4-FFF2-40B4-BE49-F238E27FC236}">
                      <a16:creationId xmlns:a16="http://schemas.microsoft.com/office/drawing/2014/main" id="{4EE3DF76-CC52-6834-FBC7-C4F6C19B6708}"/>
                    </a:ext>
                  </a:extLst>
                </p:cNvPr>
                <p:cNvPicPr/>
                <p:nvPr/>
              </p:nvPicPr>
              <p:blipFill>
                <a:blip r:embed="rId20"/>
                <a:stretch>
                  <a:fillRect/>
                </a:stretch>
              </p:blipFill>
              <p:spPr>
                <a:xfrm>
                  <a:off x="6281137" y="4484212"/>
                  <a:ext cx="114948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9" name="Inkt 28">
                  <a:extLst>
                    <a:ext uri="{FF2B5EF4-FFF2-40B4-BE49-F238E27FC236}">
                      <a16:creationId xmlns:a16="http://schemas.microsoft.com/office/drawing/2014/main" id="{FB330262-66CA-5CD0-4E90-A15B2591054B}"/>
                    </a:ext>
                  </a:extLst>
                </p14:cNvPr>
                <p14:cNvContentPartPr/>
                <p14:nvPr/>
              </p14:nvContentPartPr>
              <p14:xfrm>
                <a:off x="7391737" y="4647652"/>
                <a:ext cx="8280" cy="875880"/>
              </p14:xfrm>
            </p:contentPart>
          </mc:Choice>
          <mc:Fallback xmlns="">
            <p:pic>
              <p:nvPicPr>
                <p:cNvPr id="29" name="Inkt 28">
                  <a:extLst>
                    <a:ext uri="{FF2B5EF4-FFF2-40B4-BE49-F238E27FC236}">
                      <a16:creationId xmlns:a16="http://schemas.microsoft.com/office/drawing/2014/main" id="{FB330262-66CA-5CD0-4E90-A15B2591054B}"/>
                    </a:ext>
                  </a:extLst>
                </p:cNvPr>
                <p:cNvPicPr/>
                <p:nvPr/>
              </p:nvPicPr>
              <p:blipFill>
                <a:blip r:embed="rId22"/>
                <a:stretch>
                  <a:fillRect/>
                </a:stretch>
              </p:blipFill>
              <p:spPr>
                <a:xfrm>
                  <a:off x="7382328" y="4638652"/>
                  <a:ext cx="26722" cy="8935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1" name="Inkt 30">
                  <a:extLst>
                    <a:ext uri="{FF2B5EF4-FFF2-40B4-BE49-F238E27FC236}">
                      <a16:creationId xmlns:a16="http://schemas.microsoft.com/office/drawing/2014/main" id="{B0F85D4F-4834-55E4-4FD3-EA38120173C2}"/>
                    </a:ext>
                  </a:extLst>
                </p14:cNvPr>
                <p14:cNvContentPartPr/>
                <p14:nvPr/>
              </p14:nvContentPartPr>
              <p14:xfrm>
                <a:off x="5878657" y="5348212"/>
                <a:ext cx="1520640" cy="54720"/>
              </p14:xfrm>
            </p:contentPart>
          </mc:Choice>
          <mc:Fallback xmlns="">
            <p:pic>
              <p:nvPicPr>
                <p:cNvPr id="31" name="Inkt 30">
                  <a:extLst>
                    <a:ext uri="{FF2B5EF4-FFF2-40B4-BE49-F238E27FC236}">
                      <a16:creationId xmlns:a16="http://schemas.microsoft.com/office/drawing/2014/main" id="{B0F85D4F-4834-55E4-4FD3-EA38120173C2}"/>
                    </a:ext>
                  </a:extLst>
                </p:cNvPr>
                <p:cNvPicPr/>
                <p:nvPr/>
              </p:nvPicPr>
              <p:blipFill>
                <a:blip r:embed="rId24"/>
                <a:stretch>
                  <a:fillRect/>
                </a:stretch>
              </p:blipFill>
              <p:spPr>
                <a:xfrm>
                  <a:off x="5869657" y="5339212"/>
                  <a:ext cx="153828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3" name="Inkt 32">
                  <a:extLst>
                    <a:ext uri="{FF2B5EF4-FFF2-40B4-BE49-F238E27FC236}">
                      <a16:creationId xmlns:a16="http://schemas.microsoft.com/office/drawing/2014/main" id="{AA2B7847-5AFD-86B6-54A9-C484C3A3E6A8}"/>
                    </a:ext>
                  </a:extLst>
                </p14:cNvPr>
                <p14:cNvContentPartPr/>
                <p14:nvPr/>
              </p14:nvContentPartPr>
              <p14:xfrm>
                <a:off x="4733137" y="4669252"/>
                <a:ext cx="1192320" cy="896760"/>
              </p14:xfrm>
            </p:contentPart>
          </mc:Choice>
          <mc:Fallback xmlns="">
            <p:pic>
              <p:nvPicPr>
                <p:cNvPr id="33" name="Inkt 32">
                  <a:extLst>
                    <a:ext uri="{FF2B5EF4-FFF2-40B4-BE49-F238E27FC236}">
                      <a16:creationId xmlns:a16="http://schemas.microsoft.com/office/drawing/2014/main" id="{AA2B7847-5AFD-86B6-54A9-C484C3A3E6A8}"/>
                    </a:ext>
                  </a:extLst>
                </p:cNvPr>
                <p:cNvPicPr/>
                <p:nvPr/>
              </p:nvPicPr>
              <p:blipFill>
                <a:blip r:embed="rId26"/>
                <a:stretch>
                  <a:fillRect/>
                </a:stretch>
              </p:blipFill>
              <p:spPr>
                <a:xfrm>
                  <a:off x="4724137" y="4660252"/>
                  <a:ext cx="1209960" cy="9144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4" name="Inkt 33">
                  <a:extLst>
                    <a:ext uri="{FF2B5EF4-FFF2-40B4-BE49-F238E27FC236}">
                      <a16:creationId xmlns:a16="http://schemas.microsoft.com/office/drawing/2014/main" id="{AA5EA0F7-48D6-82F4-78BA-792348583215}"/>
                    </a:ext>
                  </a:extLst>
                </p14:cNvPr>
                <p14:cNvContentPartPr/>
                <p14:nvPr/>
              </p14:nvContentPartPr>
              <p14:xfrm>
                <a:off x="4771657" y="4639732"/>
                <a:ext cx="59040" cy="969840"/>
              </p14:xfrm>
            </p:contentPart>
          </mc:Choice>
          <mc:Fallback xmlns="">
            <p:pic>
              <p:nvPicPr>
                <p:cNvPr id="34" name="Inkt 33">
                  <a:extLst>
                    <a:ext uri="{FF2B5EF4-FFF2-40B4-BE49-F238E27FC236}">
                      <a16:creationId xmlns:a16="http://schemas.microsoft.com/office/drawing/2014/main" id="{AA5EA0F7-48D6-82F4-78BA-792348583215}"/>
                    </a:ext>
                  </a:extLst>
                </p:cNvPr>
                <p:cNvPicPr/>
                <p:nvPr/>
              </p:nvPicPr>
              <p:blipFill>
                <a:blip r:embed="rId28"/>
                <a:stretch>
                  <a:fillRect/>
                </a:stretch>
              </p:blipFill>
              <p:spPr>
                <a:xfrm>
                  <a:off x="4762657" y="4630732"/>
                  <a:ext cx="76680" cy="9874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5" name="Inkt 34">
                  <a:extLst>
                    <a:ext uri="{FF2B5EF4-FFF2-40B4-BE49-F238E27FC236}">
                      <a16:creationId xmlns:a16="http://schemas.microsoft.com/office/drawing/2014/main" id="{9AD32B7F-0631-BB4E-D2CB-97B02515295A}"/>
                    </a:ext>
                  </a:extLst>
                </p14:cNvPr>
                <p14:cNvContentPartPr/>
                <p14:nvPr/>
              </p14:nvContentPartPr>
              <p14:xfrm>
                <a:off x="5039497" y="4647652"/>
                <a:ext cx="91080" cy="972720"/>
              </p14:xfrm>
            </p:contentPart>
          </mc:Choice>
          <mc:Fallback xmlns="">
            <p:pic>
              <p:nvPicPr>
                <p:cNvPr id="35" name="Inkt 34">
                  <a:extLst>
                    <a:ext uri="{FF2B5EF4-FFF2-40B4-BE49-F238E27FC236}">
                      <a16:creationId xmlns:a16="http://schemas.microsoft.com/office/drawing/2014/main" id="{9AD32B7F-0631-BB4E-D2CB-97B02515295A}"/>
                    </a:ext>
                  </a:extLst>
                </p:cNvPr>
                <p:cNvPicPr/>
                <p:nvPr/>
              </p:nvPicPr>
              <p:blipFill>
                <a:blip r:embed="rId30"/>
                <a:stretch>
                  <a:fillRect/>
                </a:stretch>
              </p:blipFill>
              <p:spPr>
                <a:xfrm>
                  <a:off x="5030497" y="4638655"/>
                  <a:ext cx="108720" cy="990353"/>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6" name="Inkt 35">
                  <a:extLst>
                    <a:ext uri="{FF2B5EF4-FFF2-40B4-BE49-F238E27FC236}">
                      <a16:creationId xmlns:a16="http://schemas.microsoft.com/office/drawing/2014/main" id="{2DF4F0EC-88FE-33FD-1D13-1E555CD9FC48}"/>
                    </a:ext>
                  </a:extLst>
                </p14:cNvPr>
                <p14:cNvContentPartPr/>
                <p14:nvPr/>
              </p14:nvContentPartPr>
              <p14:xfrm>
                <a:off x="5202937" y="4635412"/>
                <a:ext cx="116640" cy="935280"/>
              </p14:xfrm>
            </p:contentPart>
          </mc:Choice>
          <mc:Fallback xmlns="">
            <p:pic>
              <p:nvPicPr>
                <p:cNvPr id="36" name="Inkt 35">
                  <a:extLst>
                    <a:ext uri="{FF2B5EF4-FFF2-40B4-BE49-F238E27FC236}">
                      <a16:creationId xmlns:a16="http://schemas.microsoft.com/office/drawing/2014/main" id="{2DF4F0EC-88FE-33FD-1D13-1E555CD9FC48}"/>
                    </a:ext>
                  </a:extLst>
                </p:cNvPr>
                <p:cNvPicPr/>
                <p:nvPr/>
              </p:nvPicPr>
              <p:blipFill>
                <a:blip r:embed="rId32"/>
                <a:stretch>
                  <a:fillRect/>
                </a:stretch>
              </p:blipFill>
              <p:spPr>
                <a:xfrm>
                  <a:off x="5193937" y="4626409"/>
                  <a:ext cx="134280" cy="952927"/>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7" name="Inkt 36">
                  <a:extLst>
                    <a:ext uri="{FF2B5EF4-FFF2-40B4-BE49-F238E27FC236}">
                      <a16:creationId xmlns:a16="http://schemas.microsoft.com/office/drawing/2014/main" id="{81689AAD-A149-34DD-5D0C-0ADF63D26411}"/>
                    </a:ext>
                  </a:extLst>
                </p14:cNvPr>
                <p14:cNvContentPartPr/>
                <p14:nvPr/>
              </p14:nvContentPartPr>
              <p14:xfrm>
                <a:off x="5543857" y="4640452"/>
                <a:ext cx="32040" cy="800640"/>
              </p14:xfrm>
            </p:contentPart>
          </mc:Choice>
          <mc:Fallback xmlns="">
            <p:pic>
              <p:nvPicPr>
                <p:cNvPr id="37" name="Inkt 36">
                  <a:extLst>
                    <a:ext uri="{FF2B5EF4-FFF2-40B4-BE49-F238E27FC236}">
                      <a16:creationId xmlns:a16="http://schemas.microsoft.com/office/drawing/2014/main" id="{81689AAD-A149-34DD-5D0C-0ADF63D26411}"/>
                    </a:ext>
                  </a:extLst>
                </p:cNvPr>
                <p:cNvPicPr/>
                <p:nvPr/>
              </p:nvPicPr>
              <p:blipFill>
                <a:blip r:embed="rId34"/>
                <a:stretch>
                  <a:fillRect/>
                </a:stretch>
              </p:blipFill>
              <p:spPr>
                <a:xfrm>
                  <a:off x="5534957" y="4631452"/>
                  <a:ext cx="49484" cy="8182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8" name="Inkt 37">
                  <a:extLst>
                    <a:ext uri="{FF2B5EF4-FFF2-40B4-BE49-F238E27FC236}">
                      <a16:creationId xmlns:a16="http://schemas.microsoft.com/office/drawing/2014/main" id="{4B1CA43D-61DF-ACA2-6560-2923618B207C}"/>
                    </a:ext>
                  </a:extLst>
                </p14:cNvPr>
                <p14:cNvContentPartPr/>
                <p14:nvPr/>
              </p14:nvContentPartPr>
              <p14:xfrm>
                <a:off x="5688937" y="4647652"/>
                <a:ext cx="64800" cy="750240"/>
              </p14:xfrm>
            </p:contentPart>
          </mc:Choice>
          <mc:Fallback xmlns="">
            <p:pic>
              <p:nvPicPr>
                <p:cNvPr id="38" name="Inkt 37">
                  <a:extLst>
                    <a:ext uri="{FF2B5EF4-FFF2-40B4-BE49-F238E27FC236}">
                      <a16:creationId xmlns:a16="http://schemas.microsoft.com/office/drawing/2014/main" id="{4B1CA43D-61DF-ACA2-6560-2923618B207C}"/>
                    </a:ext>
                  </a:extLst>
                </p:cNvPr>
                <p:cNvPicPr/>
                <p:nvPr/>
              </p:nvPicPr>
              <p:blipFill>
                <a:blip r:embed="rId36"/>
                <a:stretch>
                  <a:fillRect/>
                </a:stretch>
              </p:blipFill>
              <p:spPr>
                <a:xfrm>
                  <a:off x="5679937" y="4638652"/>
                  <a:ext cx="82440" cy="7678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9" name="Inkt 38">
                  <a:extLst>
                    <a:ext uri="{FF2B5EF4-FFF2-40B4-BE49-F238E27FC236}">
                      <a16:creationId xmlns:a16="http://schemas.microsoft.com/office/drawing/2014/main" id="{13460495-1761-72BB-6D74-CF425D2D482A}"/>
                    </a:ext>
                  </a:extLst>
                </p14:cNvPr>
                <p14:cNvContentPartPr/>
                <p14:nvPr/>
              </p14:nvContentPartPr>
              <p14:xfrm>
                <a:off x="5852737" y="4650892"/>
                <a:ext cx="16560" cy="713160"/>
              </p14:xfrm>
            </p:contentPart>
          </mc:Choice>
          <mc:Fallback xmlns="">
            <p:pic>
              <p:nvPicPr>
                <p:cNvPr id="39" name="Inkt 38">
                  <a:extLst>
                    <a:ext uri="{FF2B5EF4-FFF2-40B4-BE49-F238E27FC236}">
                      <a16:creationId xmlns:a16="http://schemas.microsoft.com/office/drawing/2014/main" id="{13460495-1761-72BB-6D74-CF425D2D482A}"/>
                    </a:ext>
                  </a:extLst>
                </p:cNvPr>
                <p:cNvPicPr/>
                <p:nvPr/>
              </p:nvPicPr>
              <p:blipFill>
                <a:blip r:embed="rId38"/>
                <a:stretch>
                  <a:fillRect/>
                </a:stretch>
              </p:blipFill>
              <p:spPr>
                <a:xfrm>
                  <a:off x="5843537" y="4641887"/>
                  <a:ext cx="34592" cy="730809"/>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0" name="Inkt 39">
                  <a:extLst>
                    <a:ext uri="{FF2B5EF4-FFF2-40B4-BE49-F238E27FC236}">
                      <a16:creationId xmlns:a16="http://schemas.microsoft.com/office/drawing/2014/main" id="{C7A33DEE-CB50-3947-3CAE-E673489D2D91}"/>
                    </a:ext>
                  </a:extLst>
                </p14:cNvPr>
                <p14:cNvContentPartPr/>
                <p14:nvPr/>
              </p14:nvContentPartPr>
              <p14:xfrm>
                <a:off x="6063337" y="4638292"/>
                <a:ext cx="60840" cy="779040"/>
              </p14:xfrm>
            </p:contentPart>
          </mc:Choice>
          <mc:Fallback xmlns="">
            <p:pic>
              <p:nvPicPr>
                <p:cNvPr id="40" name="Inkt 39">
                  <a:extLst>
                    <a:ext uri="{FF2B5EF4-FFF2-40B4-BE49-F238E27FC236}">
                      <a16:creationId xmlns:a16="http://schemas.microsoft.com/office/drawing/2014/main" id="{C7A33DEE-CB50-3947-3CAE-E673489D2D91}"/>
                    </a:ext>
                  </a:extLst>
                </p:cNvPr>
                <p:cNvPicPr/>
                <p:nvPr/>
              </p:nvPicPr>
              <p:blipFill>
                <a:blip r:embed="rId40"/>
                <a:stretch>
                  <a:fillRect/>
                </a:stretch>
              </p:blipFill>
              <p:spPr>
                <a:xfrm>
                  <a:off x="6054390" y="4629292"/>
                  <a:ext cx="78376" cy="7966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1" name="Inkt 40">
                  <a:extLst>
                    <a:ext uri="{FF2B5EF4-FFF2-40B4-BE49-F238E27FC236}">
                      <a16:creationId xmlns:a16="http://schemas.microsoft.com/office/drawing/2014/main" id="{89D30835-742A-B8EE-0ED5-B4F368593EEF}"/>
                    </a:ext>
                  </a:extLst>
                </p14:cNvPr>
                <p14:cNvContentPartPr/>
                <p14:nvPr/>
              </p14:nvContentPartPr>
              <p14:xfrm>
                <a:off x="6397417" y="4611292"/>
                <a:ext cx="47520" cy="768240"/>
              </p14:xfrm>
            </p:contentPart>
          </mc:Choice>
          <mc:Fallback xmlns="">
            <p:pic>
              <p:nvPicPr>
                <p:cNvPr id="41" name="Inkt 40">
                  <a:extLst>
                    <a:ext uri="{FF2B5EF4-FFF2-40B4-BE49-F238E27FC236}">
                      <a16:creationId xmlns:a16="http://schemas.microsoft.com/office/drawing/2014/main" id="{89D30835-742A-B8EE-0ED5-B4F368593EEF}"/>
                    </a:ext>
                  </a:extLst>
                </p:cNvPr>
                <p:cNvPicPr/>
                <p:nvPr/>
              </p:nvPicPr>
              <p:blipFill>
                <a:blip r:embed="rId42"/>
                <a:stretch>
                  <a:fillRect/>
                </a:stretch>
              </p:blipFill>
              <p:spPr>
                <a:xfrm>
                  <a:off x="6388417" y="4602296"/>
                  <a:ext cx="65160" cy="785872"/>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2" name="Inkt 41">
                  <a:extLst>
                    <a:ext uri="{FF2B5EF4-FFF2-40B4-BE49-F238E27FC236}">
                      <a16:creationId xmlns:a16="http://schemas.microsoft.com/office/drawing/2014/main" id="{B1D4EF8C-085D-95DF-001A-A1F4C4824AAE}"/>
                    </a:ext>
                  </a:extLst>
                </p14:cNvPr>
                <p14:cNvContentPartPr/>
                <p14:nvPr/>
              </p14:nvContentPartPr>
              <p14:xfrm>
                <a:off x="6610897" y="4658092"/>
                <a:ext cx="38520" cy="708480"/>
              </p14:xfrm>
            </p:contentPart>
          </mc:Choice>
          <mc:Fallback xmlns="">
            <p:pic>
              <p:nvPicPr>
                <p:cNvPr id="42" name="Inkt 41">
                  <a:extLst>
                    <a:ext uri="{FF2B5EF4-FFF2-40B4-BE49-F238E27FC236}">
                      <a16:creationId xmlns:a16="http://schemas.microsoft.com/office/drawing/2014/main" id="{B1D4EF8C-085D-95DF-001A-A1F4C4824AAE}"/>
                    </a:ext>
                  </a:extLst>
                </p:cNvPr>
                <p:cNvPicPr/>
                <p:nvPr/>
              </p:nvPicPr>
              <p:blipFill>
                <a:blip r:embed="rId44"/>
                <a:stretch>
                  <a:fillRect/>
                </a:stretch>
              </p:blipFill>
              <p:spPr>
                <a:xfrm>
                  <a:off x="6601897" y="4649092"/>
                  <a:ext cx="56160" cy="7261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4" name="Inkt 43">
                  <a:extLst>
                    <a:ext uri="{FF2B5EF4-FFF2-40B4-BE49-F238E27FC236}">
                      <a16:creationId xmlns:a16="http://schemas.microsoft.com/office/drawing/2014/main" id="{0869BA50-087A-F4D8-4FCD-5596D6B5FB3C}"/>
                    </a:ext>
                  </a:extLst>
                </p14:cNvPr>
                <p14:cNvContentPartPr/>
                <p14:nvPr/>
              </p14:nvContentPartPr>
              <p14:xfrm>
                <a:off x="6833737" y="4685812"/>
                <a:ext cx="28080" cy="676440"/>
              </p14:xfrm>
            </p:contentPart>
          </mc:Choice>
          <mc:Fallback xmlns="">
            <p:pic>
              <p:nvPicPr>
                <p:cNvPr id="44" name="Inkt 43">
                  <a:extLst>
                    <a:ext uri="{FF2B5EF4-FFF2-40B4-BE49-F238E27FC236}">
                      <a16:creationId xmlns:a16="http://schemas.microsoft.com/office/drawing/2014/main" id="{0869BA50-087A-F4D8-4FCD-5596D6B5FB3C}"/>
                    </a:ext>
                  </a:extLst>
                </p:cNvPr>
                <p:cNvPicPr/>
                <p:nvPr/>
              </p:nvPicPr>
              <p:blipFill>
                <a:blip r:embed="rId46"/>
                <a:stretch>
                  <a:fillRect/>
                </a:stretch>
              </p:blipFill>
              <p:spPr>
                <a:xfrm>
                  <a:off x="6824737" y="4676817"/>
                  <a:ext cx="45720" cy="694071"/>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5" name="Inkt 44">
                  <a:extLst>
                    <a:ext uri="{FF2B5EF4-FFF2-40B4-BE49-F238E27FC236}">
                      <a16:creationId xmlns:a16="http://schemas.microsoft.com/office/drawing/2014/main" id="{8D2256E2-BE09-28E3-AF86-F17BDF9C0464}"/>
                    </a:ext>
                  </a:extLst>
                </p14:cNvPr>
                <p14:cNvContentPartPr/>
                <p14:nvPr/>
              </p14:nvContentPartPr>
              <p14:xfrm>
                <a:off x="7060897" y="4818292"/>
                <a:ext cx="30240" cy="569520"/>
              </p14:xfrm>
            </p:contentPart>
          </mc:Choice>
          <mc:Fallback xmlns="">
            <p:pic>
              <p:nvPicPr>
                <p:cNvPr id="45" name="Inkt 44">
                  <a:extLst>
                    <a:ext uri="{FF2B5EF4-FFF2-40B4-BE49-F238E27FC236}">
                      <a16:creationId xmlns:a16="http://schemas.microsoft.com/office/drawing/2014/main" id="{8D2256E2-BE09-28E3-AF86-F17BDF9C0464}"/>
                    </a:ext>
                  </a:extLst>
                </p:cNvPr>
                <p:cNvPicPr/>
                <p:nvPr/>
              </p:nvPicPr>
              <p:blipFill>
                <a:blip r:embed="rId48"/>
                <a:stretch>
                  <a:fillRect/>
                </a:stretch>
              </p:blipFill>
              <p:spPr>
                <a:xfrm>
                  <a:off x="7051897" y="4809292"/>
                  <a:ext cx="47880" cy="58716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47" name="Inkt 46">
                  <a:extLst>
                    <a:ext uri="{FF2B5EF4-FFF2-40B4-BE49-F238E27FC236}">
                      <a16:creationId xmlns:a16="http://schemas.microsoft.com/office/drawing/2014/main" id="{E7F57AF7-2F94-D140-0D66-0FA22E4192B4}"/>
                    </a:ext>
                  </a:extLst>
                </p14:cNvPr>
                <p14:cNvContentPartPr/>
                <p14:nvPr/>
              </p14:nvContentPartPr>
              <p14:xfrm>
                <a:off x="5403097" y="556612"/>
                <a:ext cx="1856160" cy="1071360"/>
              </p14:xfrm>
            </p:contentPart>
          </mc:Choice>
          <mc:Fallback xmlns="">
            <p:pic>
              <p:nvPicPr>
                <p:cNvPr id="47" name="Inkt 46">
                  <a:extLst>
                    <a:ext uri="{FF2B5EF4-FFF2-40B4-BE49-F238E27FC236}">
                      <a16:creationId xmlns:a16="http://schemas.microsoft.com/office/drawing/2014/main" id="{E7F57AF7-2F94-D140-0D66-0FA22E4192B4}"/>
                    </a:ext>
                  </a:extLst>
                </p:cNvPr>
                <p:cNvPicPr/>
                <p:nvPr/>
              </p:nvPicPr>
              <p:blipFill>
                <a:blip r:embed="rId50"/>
                <a:stretch>
                  <a:fillRect/>
                </a:stretch>
              </p:blipFill>
              <p:spPr>
                <a:xfrm>
                  <a:off x="5394097" y="547609"/>
                  <a:ext cx="1873800" cy="1089006"/>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48" name="Inkt 47">
                  <a:extLst>
                    <a:ext uri="{FF2B5EF4-FFF2-40B4-BE49-F238E27FC236}">
                      <a16:creationId xmlns:a16="http://schemas.microsoft.com/office/drawing/2014/main" id="{F83E76B8-5554-1428-6D26-A1B9903EC3BE}"/>
                    </a:ext>
                  </a:extLst>
                </p14:cNvPr>
                <p14:cNvContentPartPr/>
                <p14:nvPr/>
              </p14:nvContentPartPr>
              <p14:xfrm>
                <a:off x="7178257" y="1570732"/>
                <a:ext cx="174600" cy="3210120"/>
              </p14:xfrm>
            </p:contentPart>
          </mc:Choice>
          <mc:Fallback xmlns="">
            <p:pic>
              <p:nvPicPr>
                <p:cNvPr id="48" name="Inkt 47">
                  <a:extLst>
                    <a:ext uri="{FF2B5EF4-FFF2-40B4-BE49-F238E27FC236}">
                      <a16:creationId xmlns:a16="http://schemas.microsoft.com/office/drawing/2014/main" id="{F83E76B8-5554-1428-6D26-A1B9903EC3BE}"/>
                    </a:ext>
                  </a:extLst>
                </p:cNvPr>
                <p:cNvPicPr/>
                <p:nvPr/>
              </p:nvPicPr>
              <p:blipFill>
                <a:blip r:embed="rId52"/>
                <a:stretch>
                  <a:fillRect/>
                </a:stretch>
              </p:blipFill>
              <p:spPr>
                <a:xfrm>
                  <a:off x="7169257" y="1561733"/>
                  <a:ext cx="192240" cy="3227758"/>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50" name="Inkt 49">
                  <a:extLst>
                    <a:ext uri="{FF2B5EF4-FFF2-40B4-BE49-F238E27FC236}">
                      <a16:creationId xmlns:a16="http://schemas.microsoft.com/office/drawing/2014/main" id="{BFC597A5-286B-C76D-6D15-99923D84977B}"/>
                    </a:ext>
                  </a:extLst>
                </p14:cNvPr>
                <p14:cNvContentPartPr/>
                <p14:nvPr/>
              </p14:nvContentPartPr>
              <p14:xfrm>
                <a:off x="5447737" y="448972"/>
                <a:ext cx="360" cy="360"/>
              </p14:xfrm>
            </p:contentPart>
          </mc:Choice>
          <mc:Fallback xmlns="">
            <p:pic>
              <p:nvPicPr>
                <p:cNvPr id="50" name="Inkt 49">
                  <a:extLst>
                    <a:ext uri="{FF2B5EF4-FFF2-40B4-BE49-F238E27FC236}">
                      <a16:creationId xmlns:a16="http://schemas.microsoft.com/office/drawing/2014/main" id="{BFC597A5-286B-C76D-6D15-99923D84977B}"/>
                    </a:ext>
                  </a:extLst>
                </p:cNvPr>
                <p:cNvPicPr/>
                <p:nvPr/>
              </p:nvPicPr>
              <p:blipFill>
                <a:blip r:embed="rId6"/>
                <a:stretch>
                  <a:fillRect/>
                </a:stretch>
              </p:blipFill>
              <p:spPr>
                <a:xfrm>
                  <a:off x="5438737" y="43997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1" name="Inkt 50">
                  <a:extLst>
                    <a:ext uri="{FF2B5EF4-FFF2-40B4-BE49-F238E27FC236}">
                      <a16:creationId xmlns:a16="http://schemas.microsoft.com/office/drawing/2014/main" id="{FC092A82-5172-EFD7-F371-51C0FA69BECD}"/>
                    </a:ext>
                  </a:extLst>
                </p14:cNvPr>
                <p14:cNvContentPartPr/>
                <p14:nvPr/>
              </p14:nvContentPartPr>
              <p14:xfrm>
                <a:off x="5623777" y="461572"/>
                <a:ext cx="34200" cy="173520"/>
              </p14:xfrm>
            </p:contentPart>
          </mc:Choice>
          <mc:Fallback xmlns="">
            <p:pic>
              <p:nvPicPr>
                <p:cNvPr id="51" name="Inkt 50">
                  <a:extLst>
                    <a:ext uri="{FF2B5EF4-FFF2-40B4-BE49-F238E27FC236}">
                      <a16:creationId xmlns:a16="http://schemas.microsoft.com/office/drawing/2014/main" id="{FC092A82-5172-EFD7-F371-51C0FA69BECD}"/>
                    </a:ext>
                  </a:extLst>
                </p:cNvPr>
                <p:cNvPicPr/>
                <p:nvPr/>
              </p:nvPicPr>
              <p:blipFill>
                <a:blip r:embed="rId55"/>
                <a:stretch>
                  <a:fillRect/>
                </a:stretch>
              </p:blipFill>
              <p:spPr>
                <a:xfrm>
                  <a:off x="5614777" y="452572"/>
                  <a:ext cx="5184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52" name="Inkt 51">
                  <a:extLst>
                    <a:ext uri="{FF2B5EF4-FFF2-40B4-BE49-F238E27FC236}">
                      <a16:creationId xmlns:a16="http://schemas.microsoft.com/office/drawing/2014/main" id="{0C118E28-72D1-A934-95AE-7968D8BD415C}"/>
                    </a:ext>
                  </a:extLst>
                </p14:cNvPr>
                <p14:cNvContentPartPr/>
                <p14:nvPr/>
              </p14:nvContentPartPr>
              <p14:xfrm>
                <a:off x="5654737" y="465532"/>
                <a:ext cx="208800" cy="189360"/>
              </p14:xfrm>
            </p:contentPart>
          </mc:Choice>
          <mc:Fallback xmlns="">
            <p:pic>
              <p:nvPicPr>
                <p:cNvPr id="52" name="Inkt 51">
                  <a:extLst>
                    <a:ext uri="{FF2B5EF4-FFF2-40B4-BE49-F238E27FC236}">
                      <a16:creationId xmlns:a16="http://schemas.microsoft.com/office/drawing/2014/main" id="{0C118E28-72D1-A934-95AE-7968D8BD415C}"/>
                    </a:ext>
                  </a:extLst>
                </p:cNvPr>
                <p:cNvPicPr/>
                <p:nvPr/>
              </p:nvPicPr>
              <p:blipFill>
                <a:blip r:embed="rId57"/>
                <a:stretch>
                  <a:fillRect/>
                </a:stretch>
              </p:blipFill>
              <p:spPr>
                <a:xfrm>
                  <a:off x="5645737" y="456532"/>
                  <a:ext cx="226440" cy="207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53" name="Inkt 52">
                  <a:extLst>
                    <a:ext uri="{FF2B5EF4-FFF2-40B4-BE49-F238E27FC236}">
                      <a16:creationId xmlns:a16="http://schemas.microsoft.com/office/drawing/2014/main" id="{36873830-AD76-14DB-8B2E-E050D15D98EA}"/>
                    </a:ext>
                  </a:extLst>
                </p14:cNvPr>
                <p14:cNvContentPartPr/>
                <p14:nvPr/>
              </p14:nvContentPartPr>
              <p14:xfrm>
                <a:off x="5807017" y="625012"/>
                <a:ext cx="125640" cy="34200"/>
              </p14:xfrm>
            </p:contentPart>
          </mc:Choice>
          <mc:Fallback xmlns="">
            <p:pic>
              <p:nvPicPr>
                <p:cNvPr id="53" name="Inkt 52">
                  <a:extLst>
                    <a:ext uri="{FF2B5EF4-FFF2-40B4-BE49-F238E27FC236}">
                      <a16:creationId xmlns:a16="http://schemas.microsoft.com/office/drawing/2014/main" id="{36873830-AD76-14DB-8B2E-E050D15D98EA}"/>
                    </a:ext>
                  </a:extLst>
                </p:cNvPr>
                <p:cNvPicPr/>
                <p:nvPr/>
              </p:nvPicPr>
              <p:blipFill>
                <a:blip r:embed="rId59"/>
                <a:stretch>
                  <a:fillRect/>
                </a:stretch>
              </p:blipFill>
              <p:spPr>
                <a:xfrm>
                  <a:off x="5797991" y="616012"/>
                  <a:ext cx="143331" cy="518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54" name="Inkt 53">
                  <a:extLst>
                    <a:ext uri="{FF2B5EF4-FFF2-40B4-BE49-F238E27FC236}">
                      <a16:creationId xmlns:a16="http://schemas.microsoft.com/office/drawing/2014/main" id="{CD335090-FCFF-810C-CD64-1EC8DC70FFD3}"/>
                    </a:ext>
                  </a:extLst>
                </p14:cNvPr>
                <p14:cNvContentPartPr/>
                <p14:nvPr/>
              </p14:nvContentPartPr>
              <p14:xfrm>
                <a:off x="6014737" y="798172"/>
                <a:ext cx="77400" cy="65160"/>
              </p14:xfrm>
            </p:contentPart>
          </mc:Choice>
          <mc:Fallback xmlns="">
            <p:pic>
              <p:nvPicPr>
                <p:cNvPr id="54" name="Inkt 53">
                  <a:extLst>
                    <a:ext uri="{FF2B5EF4-FFF2-40B4-BE49-F238E27FC236}">
                      <a16:creationId xmlns:a16="http://schemas.microsoft.com/office/drawing/2014/main" id="{CD335090-FCFF-810C-CD64-1EC8DC70FFD3}"/>
                    </a:ext>
                  </a:extLst>
                </p:cNvPr>
                <p:cNvPicPr/>
                <p:nvPr/>
              </p:nvPicPr>
              <p:blipFill>
                <a:blip r:embed="rId61"/>
                <a:stretch>
                  <a:fillRect/>
                </a:stretch>
              </p:blipFill>
              <p:spPr>
                <a:xfrm>
                  <a:off x="6005737" y="789172"/>
                  <a:ext cx="95040" cy="828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55" name="Inkt 54">
                  <a:extLst>
                    <a:ext uri="{FF2B5EF4-FFF2-40B4-BE49-F238E27FC236}">
                      <a16:creationId xmlns:a16="http://schemas.microsoft.com/office/drawing/2014/main" id="{BFB1B7A1-D110-23C1-147F-94145A55E886}"/>
                    </a:ext>
                  </a:extLst>
                </p14:cNvPr>
                <p14:cNvContentPartPr/>
                <p14:nvPr/>
              </p14:nvContentPartPr>
              <p14:xfrm>
                <a:off x="6233617" y="851452"/>
                <a:ext cx="360" cy="360"/>
              </p14:xfrm>
            </p:contentPart>
          </mc:Choice>
          <mc:Fallback xmlns="">
            <p:pic>
              <p:nvPicPr>
                <p:cNvPr id="55" name="Inkt 54">
                  <a:extLst>
                    <a:ext uri="{FF2B5EF4-FFF2-40B4-BE49-F238E27FC236}">
                      <a16:creationId xmlns:a16="http://schemas.microsoft.com/office/drawing/2014/main" id="{BFB1B7A1-D110-23C1-147F-94145A55E886}"/>
                    </a:ext>
                  </a:extLst>
                </p:cNvPr>
                <p:cNvPicPr/>
                <p:nvPr/>
              </p:nvPicPr>
              <p:blipFill>
                <a:blip r:embed="rId6"/>
                <a:stretch>
                  <a:fillRect/>
                </a:stretch>
              </p:blipFill>
              <p:spPr>
                <a:xfrm>
                  <a:off x="6224617" y="84245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56" name="Inkt 55">
                  <a:extLst>
                    <a:ext uri="{FF2B5EF4-FFF2-40B4-BE49-F238E27FC236}">
                      <a16:creationId xmlns:a16="http://schemas.microsoft.com/office/drawing/2014/main" id="{80F0012C-820A-BF33-8B06-A4677150DA40}"/>
                    </a:ext>
                  </a:extLst>
                </p14:cNvPr>
                <p14:cNvContentPartPr/>
                <p14:nvPr/>
              </p14:nvContentPartPr>
              <p14:xfrm>
                <a:off x="6242977" y="873412"/>
                <a:ext cx="87480" cy="145800"/>
              </p14:xfrm>
            </p:contentPart>
          </mc:Choice>
          <mc:Fallback xmlns="">
            <p:pic>
              <p:nvPicPr>
                <p:cNvPr id="56" name="Inkt 55">
                  <a:extLst>
                    <a:ext uri="{FF2B5EF4-FFF2-40B4-BE49-F238E27FC236}">
                      <a16:creationId xmlns:a16="http://schemas.microsoft.com/office/drawing/2014/main" id="{80F0012C-820A-BF33-8B06-A4677150DA40}"/>
                    </a:ext>
                  </a:extLst>
                </p:cNvPr>
                <p:cNvPicPr/>
                <p:nvPr/>
              </p:nvPicPr>
              <p:blipFill>
                <a:blip r:embed="rId64"/>
                <a:stretch>
                  <a:fillRect/>
                </a:stretch>
              </p:blipFill>
              <p:spPr>
                <a:xfrm>
                  <a:off x="6233977" y="864412"/>
                  <a:ext cx="10512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57" name="Inkt 56">
                  <a:extLst>
                    <a:ext uri="{FF2B5EF4-FFF2-40B4-BE49-F238E27FC236}">
                      <a16:creationId xmlns:a16="http://schemas.microsoft.com/office/drawing/2014/main" id="{DFBD2548-A870-5AA1-75B6-1AFA0D3B1D5F}"/>
                    </a:ext>
                  </a:extLst>
                </p14:cNvPr>
                <p14:cNvContentPartPr/>
                <p14:nvPr/>
              </p14:nvContentPartPr>
              <p14:xfrm>
                <a:off x="6365737" y="851452"/>
                <a:ext cx="75960" cy="129960"/>
              </p14:xfrm>
            </p:contentPart>
          </mc:Choice>
          <mc:Fallback xmlns="">
            <p:pic>
              <p:nvPicPr>
                <p:cNvPr id="57" name="Inkt 56">
                  <a:extLst>
                    <a:ext uri="{FF2B5EF4-FFF2-40B4-BE49-F238E27FC236}">
                      <a16:creationId xmlns:a16="http://schemas.microsoft.com/office/drawing/2014/main" id="{DFBD2548-A870-5AA1-75B6-1AFA0D3B1D5F}"/>
                    </a:ext>
                  </a:extLst>
                </p:cNvPr>
                <p:cNvPicPr/>
                <p:nvPr/>
              </p:nvPicPr>
              <p:blipFill>
                <a:blip r:embed="rId66"/>
                <a:stretch>
                  <a:fillRect/>
                </a:stretch>
              </p:blipFill>
              <p:spPr>
                <a:xfrm>
                  <a:off x="6356779" y="842477"/>
                  <a:ext cx="93517" cy="147551"/>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58" name="Inkt 57">
                  <a:extLst>
                    <a:ext uri="{FF2B5EF4-FFF2-40B4-BE49-F238E27FC236}">
                      <a16:creationId xmlns:a16="http://schemas.microsoft.com/office/drawing/2014/main" id="{25D61952-AAF8-62A5-6A1B-2FB663FA58BF}"/>
                    </a:ext>
                  </a:extLst>
                </p14:cNvPr>
                <p14:cNvContentPartPr/>
                <p14:nvPr/>
              </p14:nvContentPartPr>
              <p14:xfrm>
                <a:off x="6462577" y="921652"/>
                <a:ext cx="59760" cy="176760"/>
              </p14:xfrm>
            </p:contentPart>
          </mc:Choice>
          <mc:Fallback xmlns="">
            <p:pic>
              <p:nvPicPr>
                <p:cNvPr id="58" name="Inkt 57">
                  <a:extLst>
                    <a:ext uri="{FF2B5EF4-FFF2-40B4-BE49-F238E27FC236}">
                      <a16:creationId xmlns:a16="http://schemas.microsoft.com/office/drawing/2014/main" id="{25D61952-AAF8-62A5-6A1B-2FB663FA58BF}"/>
                    </a:ext>
                  </a:extLst>
                </p:cNvPr>
                <p:cNvPicPr/>
                <p:nvPr/>
              </p:nvPicPr>
              <p:blipFill>
                <a:blip r:embed="rId68"/>
                <a:stretch>
                  <a:fillRect/>
                </a:stretch>
              </p:blipFill>
              <p:spPr>
                <a:xfrm>
                  <a:off x="6453577" y="912652"/>
                  <a:ext cx="7740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59" name="Inkt 58">
                  <a:extLst>
                    <a:ext uri="{FF2B5EF4-FFF2-40B4-BE49-F238E27FC236}">
                      <a16:creationId xmlns:a16="http://schemas.microsoft.com/office/drawing/2014/main" id="{C81439B4-508B-8500-89F9-9561F443107A}"/>
                    </a:ext>
                  </a:extLst>
                </p14:cNvPr>
                <p14:cNvContentPartPr/>
                <p14:nvPr/>
              </p14:nvContentPartPr>
              <p14:xfrm>
                <a:off x="6705217" y="1079692"/>
                <a:ext cx="247680" cy="180360"/>
              </p14:xfrm>
            </p:contentPart>
          </mc:Choice>
          <mc:Fallback xmlns="">
            <p:pic>
              <p:nvPicPr>
                <p:cNvPr id="59" name="Inkt 58">
                  <a:extLst>
                    <a:ext uri="{FF2B5EF4-FFF2-40B4-BE49-F238E27FC236}">
                      <a16:creationId xmlns:a16="http://schemas.microsoft.com/office/drawing/2014/main" id="{C81439B4-508B-8500-89F9-9561F443107A}"/>
                    </a:ext>
                  </a:extLst>
                </p:cNvPr>
                <p:cNvPicPr/>
                <p:nvPr/>
              </p:nvPicPr>
              <p:blipFill>
                <a:blip r:embed="rId70"/>
                <a:stretch>
                  <a:fillRect/>
                </a:stretch>
              </p:blipFill>
              <p:spPr>
                <a:xfrm>
                  <a:off x="6696230" y="1070692"/>
                  <a:ext cx="265294"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60" name="Inkt 59">
                  <a:extLst>
                    <a:ext uri="{FF2B5EF4-FFF2-40B4-BE49-F238E27FC236}">
                      <a16:creationId xmlns:a16="http://schemas.microsoft.com/office/drawing/2014/main" id="{01B1CF56-A96A-8658-B392-A5F63FC5A428}"/>
                    </a:ext>
                  </a:extLst>
                </p14:cNvPr>
                <p14:cNvContentPartPr/>
                <p14:nvPr/>
              </p14:nvContentPartPr>
              <p14:xfrm>
                <a:off x="7003657" y="1270492"/>
                <a:ext cx="69120" cy="35280"/>
              </p14:xfrm>
            </p:contentPart>
          </mc:Choice>
          <mc:Fallback xmlns="">
            <p:pic>
              <p:nvPicPr>
                <p:cNvPr id="60" name="Inkt 59">
                  <a:extLst>
                    <a:ext uri="{FF2B5EF4-FFF2-40B4-BE49-F238E27FC236}">
                      <a16:creationId xmlns:a16="http://schemas.microsoft.com/office/drawing/2014/main" id="{01B1CF56-A96A-8658-B392-A5F63FC5A428}"/>
                    </a:ext>
                  </a:extLst>
                </p:cNvPr>
                <p:cNvPicPr/>
                <p:nvPr/>
              </p:nvPicPr>
              <p:blipFill>
                <a:blip r:embed="rId72"/>
                <a:stretch>
                  <a:fillRect/>
                </a:stretch>
              </p:blipFill>
              <p:spPr>
                <a:xfrm>
                  <a:off x="6994610" y="1261492"/>
                  <a:ext cx="86852"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61" name="Inkt 60">
                  <a:extLst>
                    <a:ext uri="{FF2B5EF4-FFF2-40B4-BE49-F238E27FC236}">
                      <a16:creationId xmlns:a16="http://schemas.microsoft.com/office/drawing/2014/main" id="{9925DE22-149B-A2A8-55FB-8CA29FAB5601}"/>
                    </a:ext>
                  </a:extLst>
                </p14:cNvPr>
                <p14:cNvContentPartPr/>
                <p14:nvPr/>
              </p14:nvContentPartPr>
              <p14:xfrm>
                <a:off x="4547737" y="422692"/>
                <a:ext cx="460080" cy="396000"/>
              </p14:xfrm>
            </p:contentPart>
          </mc:Choice>
          <mc:Fallback xmlns="">
            <p:pic>
              <p:nvPicPr>
                <p:cNvPr id="61" name="Inkt 60">
                  <a:extLst>
                    <a:ext uri="{FF2B5EF4-FFF2-40B4-BE49-F238E27FC236}">
                      <a16:creationId xmlns:a16="http://schemas.microsoft.com/office/drawing/2014/main" id="{9925DE22-149B-A2A8-55FB-8CA29FAB5601}"/>
                    </a:ext>
                  </a:extLst>
                </p:cNvPr>
                <p:cNvPicPr/>
                <p:nvPr/>
              </p:nvPicPr>
              <p:blipFill>
                <a:blip r:embed="rId74"/>
                <a:stretch>
                  <a:fillRect/>
                </a:stretch>
              </p:blipFill>
              <p:spPr>
                <a:xfrm>
                  <a:off x="4538744" y="413692"/>
                  <a:ext cx="477706" cy="41364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63" name="Inkt 62">
                  <a:extLst>
                    <a:ext uri="{FF2B5EF4-FFF2-40B4-BE49-F238E27FC236}">
                      <a16:creationId xmlns:a16="http://schemas.microsoft.com/office/drawing/2014/main" id="{AAB4BE64-E293-9E0B-533A-00C7A8D58B5F}"/>
                    </a:ext>
                  </a:extLst>
                </p14:cNvPr>
                <p14:cNvContentPartPr/>
                <p14:nvPr/>
              </p14:nvContentPartPr>
              <p14:xfrm>
                <a:off x="4097017" y="5469532"/>
                <a:ext cx="38160" cy="264960"/>
              </p14:xfrm>
            </p:contentPart>
          </mc:Choice>
          <mc:Fallback xmlns="">
            <p:pic>
              <p:nvPicPr>
                <p:cNvPr id="63" name="Inkt 62">
                  <a:extLst>
                    <a:ext uri="{FF2B5EF4-FFF2-40B4-BE49-F238E27FC236}">
                      <a16:creationId xmlns:a16="http://schemas.microsoft.com/office/drawing/2014/main" id="{AAB4BE64-E293-9E0B-533A-00C7A8D58B5F}"/>
                    </a:ext>
                  </a:extLst>
                </p:cNvPr>
                <p:cNvPicPr/>
                <p:nvPr/>
              </p:nvPicPr>
              <p:blipFill>
                <a:blip r:embed="rId76"/>
                <a:stretch>
                  <a:fillRect/>
                </a:stretch>
              </p:blipFill>
              <p:spPr>
                <a:xfrm>
                  <a:off x="4088017" y="5460532"/>
                  <a:ext cx="55800" cy="2826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1025" name="Inkt 1024">
                  <a:extLst>
                    <a:ext uri="{FF2B5EF4-FFF2-40B4-BE49-F238E27FC236}">
                      <a16:creationId xmlns:a16="http://schemas.microsoft.com/office/drawing/2014/main" id="{2AF3BFDE-D91E-BCA2-B91C-F7A8DF3D119C}"/>
                    </a:ext>
                  </a:extLst>
                </p14:cNvPr>
                <p14:cNvContentPartPr/>
                <p14:nvPr/>
              </p14:nvContentPartPr>
              <p14:xfrm>
                <a:off x="4027897" y="5764372"/>
                <a:ext cx="1421280" cy="2160"/>
              </p14:xfrm>
            </p:contentPart>
          </mc:Choice>
          <mc:Fallback xmlns="">
            <p:pic>
              <p:nvPicPr>
                <p:cNvPr id="1025" name="Inkt 1024">
                  <a:extLst>
                    <a:ext uri="{FF2B5EF4-FFF2-40B4-BE49-F238E27FC236}">
                      <a16:creationId xmlns:a16="http://schemas.microsoft.com/office/drawing/2014/main" id="{2AF3BFDE-D91E-BCA2-B91C-F7A8DF3D119C}"/>
                    </a:ext>
                  </a:extLst>
                </p:cNvPr>
                <p:cNvPicPr/>
                <p:nvPr/>
              </p:nvPicPr>
              <p:blipFill>
                <a:blip r:embed="rId78"/>
                <a:stretch>
                  <a:fillRect/>
                </a:stretch>
              </p:blipFill>
              <p:spPr>
                <a:xfrm>
                  <a:off x="4018897" y="5756658"/>
                  <a:ext cx="1438920" cy="1728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1027" name="Inkt 1026">
                  <a:extLst>
                    <a:ext uri="{FF2B5EF4-FFF2-40B4-BE49-F238E27FC236}">
                      <a16:creationId xmlns:a16="http://schemas.microsoft.com/office/drawing/2014/main" id="{9DFA7533-E324-1B8F-E388-D9F1E3B02AE8}"/>
                    </a:ext>
                  </a:extLst>
                </p14:cNvPr>
                <p14:cNvContentPartPr/>
                <p14:nvPr/>
              </p14:nvContentPartPr>
              <p14:xfrm>
                <a:off x="5255497" y="5764012"/>
                <a:ext cx="2277720" cy="15840"/>
              </p14:xfrm>
            </p:contentPart>
          </mc:Choice>
          <mc:Fallback xmlns="">
            <p:pic>
              <p:nvPicPr>
                <p:cNvPr id="1027" name="Inkt 1026">
                  <a:extLst>
                    <a:ext uri="{FF2B5EF4-FFF2-40B4-BE49-F238E27FC236}">
                      <a16:creationId xmlns:a16="http://schemas.microsoft.com/office/drawing/2014/main" id="{9DFA7533-E324-1B8F-E388-D9F1E3B02AE8}"/>
                    </a:ext>
                  </a:extLst>
                </p:cNvPr>
                <p:cNvPicPr/>
                <p:nvPr/>
              </p:nvPicPr>
              <p:blipFill>
                <a:blip r:embed="rId80"/>
                <a:stretch>
                  <a:fillRect/>
                </a:stretch>
              </p:blipFill>
              <p:spPr>
                <a:xfrm>
                  <a:off x="5246497" y="5755012"/>
                  <a:ext cx="229536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1029" name="Inkt 1028">
                  <a:extLst>
                    <a:ext uri="{FF2B5EF4-FFF2-40B4-BE49-F238E27FC236}">
                      <a16:creationId xmlns:a16="http://schemas.microsoft.com/office/drawing/2014/main" id="{D5BF5614-E3CE-885D-E777-54FE91007860}"/>
                    </a:ext>
                  </a:extLst>
                </p14:cNvPr>
                <p14:cNvContentPartPr/>
                <p14:nvPr/>
              </p14:nvContentPartPr>
              <p14:xfrm>
                <a:off x="7210297" y="5284492"/>
                <a:ext cx="259920" cy="37440"/>
              </p14:xfrm>
            </p:contentPart>
          </mc:Choice>
          <mc:Fallback xmlns="">
            <p:pic>
              <p:nvPicPr>
                <p:cNvPr id="1029" name="Inkt 1028">
                  <a:extLst>
                    <a:ext uri="{FF2B5EF4-FFF2-40B4-BE49-F238E27FC236}">
                      <a16:creationId xmlns:a16="http://schemas.microsoft.com/office/drawing/2014/main" id="{D5BF5614-E3CE-885D-E777-54FE91007860}"/>
                    </a:ext>
                  </a:extLst>
                </p:cNvPr>
                <p:cNvPicPr/>
                <p:nvPr/>
              </p:nvPicPr>
              <p:blipFill>
                <a:blip r:embed="rId82"/>
                <a:stretch>
                  <a:fillRect/>
                </a:stretch>
              </p:blipFill>
              <p:spPr>
                <a:xfrm>
                  <a:off x="7201309" y="5275492"/>
                  <a:ext cx="277536"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1031" name="Inkt 1030">
                  <a:extLst>
                    <a:ext uri="{FF2B5EF4-FFF2-40B4-BE49-F238E27FC236}">
                      <a16:creationId xmlns:a16="http://schemas.microsoft.com/office/drawing/2014/main" id="{C030D94E-FAED-59D2-01D7-51859609CC89}"/>
                    </a:ext>
                  </a:extLst>
                </p14:cNvPr>
                <p14:cNvContentPartPr/>
                <p14:nvPr/>
              </p14:nvContentPartPr>
              <p14:xfrm>
                <a:off x="4569337" y="5608132"/>
                <a:ext cx="91440" cy="188640"/>
              </p14:xfrm>
            </p:contentPart>
          </mc:Choice>
          <mc:Fallback xmlns="">
            <p:pic>
              <p:nvPicPr>
                <p:cNvPr id="1031" name="Inkt 1030">
                  <a:extLst>
                    <a:ext uri="{FF2B5EF4-FFF2-40B4-BE49-F238E27FC236}">
                      <a16:creationId xmlns:a16="http://schemas.microsoft.com/office/drawing/2014/main" id="{C030D94E-FAED-59D2-01D7-51859609CC89}"/>
                    </a:ext>
                  </a:extLst>
                </p:cNvPr>
                <p:cNvPicPr/>
                <p:nvPr/>
              </p:nvPicPr>
              <p:blipFill>
                <a:blip r:embed="rId84"/>
                <a:stretch>
                  <a:fillRect/>
                </a:stretch>
              </p:blipFill>
              <p:spPr>
                <a:xfrm>
                  <a:off x="4560337" y="5599132"/>
                  <a:ext cx="10908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1032" name="Inkt 1031">
                  <a:extLst>
                    <a:ext uri="{FF2B5EF4-FFF2-40B4-BE49-F238E27FC236}">
                      <a16:creationId xmlns:a16="http://schemas.microsoft.com/office/drawing/2014/main" id="{65409CA0-9A8E-3A05-304A-AD60F6CACF1B}"/>
                    </a:ext>
                  </a:extLst>
                </p14:cNvPr>
                <p14:cNvContentPartPr/>
                <p14:nvPr/>
              </p14:nvContentPartPr>
              <p14:xfrm>
                <a:off x="4504177" y="5648812"/>
                <a:ext cx="622440" cy="10440"/>
              </p14:xfrm>
            </p:contentPart>
          </mc:Choice>
          <mc:Fallback xmlns="">
            <p:pic>
              <p:nvPicPr>
                <p:cNvPr id="1032" name="Inkt 1031">
                  <a:extLst>
                    <a:ext uri="{FF2B5EF4-FFF2-40B4-BE49-F238E27FC236}">
                      <a16:creationId xmlns:a16="http://schemas.microsoft.com/office/drawing/2014/main" id="{65409CA0-9A8E-3A05-304A-AD60F6CACF1B}"/>
                    </a:ext>
                  </a:extLst>
                </p:cNvPr>
                <p:cNvPicPr/>
                <p:nvPr/>
              </p:nvPicPr>
              <p:blipFill>
                <a:blip r:embed="rId86"/>
                <a:stretch>
                  <a:fillRect/>
                </a:stretch>
              </p:blipFill>
              <p:spPr>
                <a:xfrm>
                  <a:off x="4495172" y="5639812"/>
                  <a:ext cx="64009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1033" name="Inkt 1032">
                  <a:extLst>
                    <a:ext uri="{FF2B5EF4-FFF2-40B4-BE49-F238E27FC236}">
                      <a16:creationId xmlns:a16="http://schemas.microsoft.com/office/drawing/2014/main" id="{2C80BDE0-D1CE-2C8B-69A5-C97099107AC7}"/>
                    </a:ext>
                  </a:extLst>
                </p14:cNvPr>
                <p14:cNvContentPartPr/>
                <p14:nvPr/>
              </p14:nvContentPartPr>
              <p14:xfrm>
                <a:off x="5403097" y="5650612"/>
                <a:ext cx="360" cy="360"/>
              </p14:xfrm>
            </p:contentPart>
          </mc:Choice>
          <mc:Fallback xmlns="">
            <p:pic>
              <p:nvPicPr>
                <p:cNvPr id="1033" name="Inkt 1032">
                  <a:extLst>
                    <a:ext uri="{FF2B5EF4-FFF2-40B4-BE49-F238E27FC236}">
                      <a16:creationId xmlns:a16="http://schemas.microsoft.com/office/drawing/2014/main" id="{2C80BDE0-D1CE-2C8B-69A5-C97099107AC7}"/>
                    </a:ext>
                  </a:extLst>
                </p:cNvPr>
                <p:cNvPicPr/>
                <p:nvPr/>
              </p:nvPicPr>
              <p:blipFill>
                <a:blip r:embed="rId6"/>
                <a:stretch>
                  <a:fillRect/>
                </a:stretch>
              </p:blipFill>
              <p:spPr>
                <a:xfrm>
                  <a:off x="5394097" y="564161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1034" name="Inkt 1033">
                  <a:extLst>
                    <a:ext uri="{FF2B5EF4-FFF2-40B4-BE49-F238E27FC236}">
                      <a16:creationId xmlns:a16="http://schemas.microsoft.com/office/drawing/2014/main" id="{CC007551-503F-24C0-35A7-61CDCF4679F6}"/>
                    </a:ext>
                  </a:extLst>
                </p14:cNvPr>
                <p14:cNvContentPartPr/>
                <p14:nvPr/>
              </p14:nvContentPartPr>
              <p14:xfrm>
                <a:off x="5459977" y="5688052"/>
                <a:ext cx="165240" cy="176760"/>
              </p14:xfrm>
            </p:contentPart>
          </mc:Choice>
          <mc:Fallback xmlns="">
            <p:pic>
              <p:nvPicPr>
                <p:cNvPr id="1034" name="Inkt 1033">
                  <a:extLst>
                    <a:ext uri="{FF2B5EF4-FFF2-40B4-BE49-F238E27FC236}">
                      <a16:creationId xmlns:a16="http://schemas.microsoft.com/office/drawing/2014/main" id="{CC007551-503F-24C0-35A7-61CDCF4679F6}"/>
                    </a:ext>
                  </a:extLst>
                </p:cNvPr>
                <p:cNvPicPr/>
                <p:nvPr/>
              </p:nvPicPr>
              <p:blipFill>
                <a:blip r:embed="rId89"/>
                <a:stretch>
                  <a:fillRect/>
                </a:stretch>
              </p:blipFill>
              <p:spPr>
                <a:xfrm>
                  <a:off x="5450997" y="5679052"/>
                  <a:ext cx="182842"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1036" name="Inkt 1035">
                  <a:extLst>
                    <a:ext uri="{FF2B5EF4-FFF2-40B4-BE49-F238E27FC236}">
                      <a16:creationId xmlns:a16="http://schemas.microsoft.com/office/drawing/2014/main" id="{8A02CA42-0D52-109C-EF12-675A10895A60}"/>
                    </a:ext>
                  </a:extLst>
                </p14:cNvPr>
                <p14:cNvContentPartPr/>
                <p14:nvPr/>
              </p14:nvContentPartPr>
              <p14:xfrm>
                <a:off x="4442617" y="1251412"/>
                <a:ext cx="330840" cy="47160"/>
              </p14:xfrm>
            </p:contentPart>
          </mc:Choice>
          <mc:Fallback xmlns="">
            <p:pic>
              <p:nvPicPr>
                <p:cNvPr id="1036" name="Inkt 1035">
                  <a:extLst>
                    <a:ext uri="{FF2B5EF4-FFF2-40B4-BE49-F238E27FC236}">
                      <a16:creationId xmlns:a16="http://schemas.microsoft.com/office/drawing/2014/main" id="{8A02CA42-0D52-109C-EF12-675A10895A60}"/>
                    </a:ext>
                  </a:extLst>
                </p:cNvPr>
                <p:cNvPicPr/>
                <p:nvPr/>
              </p:nvPicPr>
              <p:blipFill>
                <a:blip r:embed="rId91"/>
                <a:stretch>
                  <a:fillRect/>
                </a:stretch>
              </p:blipFill>
              <p:spPr>
                <a:xfrm>
                  <a:off x="4433627" y="1242412"/>
                  <a:ext cx="348461"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1037" name="Inkt 1036">
                  <a:extLst>
                    <a:ext uri="{FF2B5EF4-FFF2-40B4-BE49-F238E27FC236}">
                      <a16:creationId xmlns:a16="http://schemas.microsoft.com/office/drawing/2014/main" id="{FB7959E7-4227-5D89-CFBA-EAEF95C4D844}"/>
                    </a:ext>
                  </a:extLst>
                </p14:cNvPr>
                <p14:cNvContentPartPr/>
                <p14:nvPr/>
              </p14:nvContentPartPr>
              <p14:xfrm>
                <a:off x="4516417" y="1687732"/>
                <a:ext cx="360" cy="360"/>
              </p14:xfrm>
            </p:contentPart>
          </mc:Choice>
          <mc:Fallback xmlns="">
            <p:pic>
              <p:nvPicPr>
                <p:cNvPr id="1037" name="Inkt 1036">
                  <a:extLst>
                    <a:ext uri="{FF2B5EF4-FFF2-40B4-BE49-F238E27FC236}">
                      <a16:creationId xmlns:a16="http://schemas.microsoft.com/office/drawing/2014/main" id="{FB7959E7-4227-5D89-CFBA-EAEF95C4D844}"/>
                    </a:ext>
                  </a:extLst>
                </p:cNvPr>
                <p:cNvPicPr/>
                <p:nvPr/>
              </p:nvPicPr>
              <p:blipFill>
                <a:blip r:embed="rId6"/>
                <a:stretch>
                  <a:fillRect/>
                </a:stretch>
              </p:blipFill>
              <p:spPr>
                <a:xfrm>
                  <a:off x="4507417" y="167873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1038" name="Inkt 1037">
                  <a:extLst>
                    <a:ext uri="{FF2B5EF4-FFF2-40B4-BE49-F238E27FC236}">
                      <a16:creationId xmlns:a16="http://schemas.microsoft.com/office/drawing/2014/main" id="{80E3BE56-6B43-591B-1290-C5C388237E64}"/>
                    </a:ext>
                  </a:extLst>
                </p14:cNvPr>
                <p14:cNvContentPartPr/>
                <p14:nvPr/>
              </p14:nvContentPartPr>
              <p14:xfrm>
                <a:off x="4748257" y="1498732"/>
                <a:ext cx="470880" cy="60120"/>
              </p14:xfrm>
            </p:contentPart>
          </mc:Choice>
          <mc:Fallback xmlns="">
            <p:pic>
              <p:nvPicPr>
                <p:cNvPr id="1038" name="Inkt 1037">
                  <a:extLst>
                    <a:ext uri="{FF2B5EF4-FFF2-40B4-BE49-F238E27FC236}">
                      <a16:creationId xmlns:a16="http://schemas.microsoft.com/office/drawing/2014/main" id="{80E3BE56-6B43-591B-1290-C5C388237E64}"/>
                    </a:ext>
                  </a:extLst>
                </p:cNvPr>
                <p:cNvPicPr/>
                <p:nvPr/>
              </p:nvPicPr>
              <p:blipFill>
                <a:blip r:embed="rId94"/>
                <a:stretch>
                  <a:fillRect/>
                </a:stretch>
              </p:blipFill>
              <p:spPr>
                <a:xfrm>
                  <a:off x="4739250" y="1489786"/>
                  <a:ext cx="488533" cy="77655"/>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1039" name="Inkt 1038">
                  <a:extLst>
                    <a:ext uri="{FF2B5EF4-FFF2-40B4-BE49-F238E27FC236}">
                      <a16:creationId xmlns:a16="http://schemas.microsoft.com/office/drawing/2014/main" id="{9F21D8A2-4F97-D70A-ED00-C8EE74063877}"/>
                    </a:ext>
                  </a:extLst>
                </p14:cNvPr>
                <p14:cNvContentPartPr/>
                <p14:nvPr/>
              </p14:nvContentPartPr>
              <p14:xfrm>
                <a:off x="4131217" y="1952332"/>
                <a:ext cx="616320" cy="239040"/>
              </p14:xfrm>
            </p:contentPart>
          </mc:Choice>
          <mc:Fallback xmlns="">
            <p:pic>
              <p:nvPicPr>
                <p:cNvPr id="1039" name="Inkt 1038">
                  <a:extLst>
                    <a:ext uri="{FF2B5EF4-FFF2-40B4-BE49-F238E27FC236}">
                      <a16:creationId xmlns:a16="http://schemas.microsoft.com/office/drawing/2014/main" id="{9F21D8A2-4F97-D70A-ED00-C8EE74063877}"/>
                    </a:ext>
                  </a:extLst>
                </p:cNvPr>
                <p:cNvPicPr/>
                <p:nvPr/>
              </p:nvPicPr>
              <p:blipFill>
                <a:blip r:embed="rId96"/>
                <a:stretch>
                  <a:fillRect/>
                </a:stretch>
              </p:blipFill>
              <p:spPr>
                <a:xfrm>
                  <a:off x="4122217" y="1943332"/>
                  <a:ext cx="633960" cy="25668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1040" name="Inkt 1039">
                  <a:extLst>
                    <a:ext uri="{FF2B5EF4-FFF2-40B4-BE49-F238E27FC236}">
                      <a16:creationId xmlns:a16="http://schemas.microsoft.com/office/drawing/2014/main" id="{CC16F2A6-4F2A-C31C-2C57-030F33D5E790}"/>
                    </a:ext>
                  </a:extLst>
                </p14:cNvPr>
                <p14:cNvContentPartPr/>
                <p14:nvPr/>
              </p14:nvContentPartPr>
              <p14:xfrm>
                <a:off x="4258657" y="2293252"/>
                <a:ext cx="741600" cy="344880"/>
              </p14:xfrm>
            </p:contentPart>
          </mc:Choice>
          <mc:Fallback xmlns="">
            <p:pic>
              <p:nvPicPr>
                <p:cNvPr id="1040" name="Inkt 1039">
                  <a:extLst>
                    <a:ext uri="{FF2B5EF4-FFF2-40B4-BE49-F238E27FC236}">
                      <a16:creationId xmlns:a16="http://schemas.microsoft.com/office/drawing/2014/main" id="{CC16F2A6-4F2A-C31C-2C57-030F33D5E790}"/>
                    </a:ext>
                  </a:extLst>
                </p:cNvPr>
                <p:cNvPicPr/>
                <p:nvPr/>
              </p:nvPicPr>
              <p:blipFill>
                <a:blip r:embed="rId98"/>
                <a:stretch>
                  <a:fillRect/>
                </a:stretch>
              </p:blipFill>
              <p:spPr>
                <a:xfrm>
                  <a:off x="4249657" y="2284243"/>
                  <a:ext cx="759240" cy="362538"/>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1041" name="Inkt 1040">
                  <a:extLst>
                    <a:ext uri="{FF2B5EF4-FFF2-40B4-BE49-F238E27FC236}">
                      <a16:creationId xmlns:a16="http://schemas.microsoft.com/office/drawing/2014/main" id="{F236FCD2-D2F7-F245-7665-3FE489C561EE}"/>
                    </a:ext>
                  </a:extLst>
                </p14:cNvPr>
                <p14:cNvContentPartPr/>
                <p14:nvPr/>
              </p14:nvContentPartPr>
              <p14:xfrm>
                <a:off x="4294657" y="2840452"/>
                <a:ext cx="275400" cy="57960"/>
              </p14:xfrm>
            </p:contentPart>
          </mc:Choice>
          <mc:Fallback xmlns="">
            <p:pic>
              <p:nvPicPr>
                <p:cNvPr id="1041" name="Inkt 1040">
                  <a:extLst>
                    <a:ext uri="{FF2B5EF4-FFF2-40B4-BE49-F238E27FC236}">
                      <a16:creationId xmlns:a16="http://schemas.microsoft.com/office/drawing/2014/main" id="{F236FCD2-D2F7-F245-7665-3FE489C561EE}"/>
                    </a:ext>
                  </a:extLst>
                </p:cNvPr>
                <p:cNvPicPr/>
                <p:nvPr/>
              </p:nvPicPr>
              <p:blipFill>
                <a:blip r:embed="rId100"/>
                <a:stretch>
                  <a:fillRect/>
                </a:stretch>
              </p:blipFill>
              <p:spPr>
                <a:xfrm>
                  <a:off x="4285657" y="2831452"/>
                  <a:ext cx="29304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1042" name="Inkt 1041">
                  <a:extLst>
                    <a:ext uri="{FF2B5EF4-FFF2-40B4-BE49-F238E27FC236}">
                      <a16:creationId xmlns:a16="http://schemas.microsoft.com/office/drawing/2014/main" id="{6295870E-2372-BA84-345F-FFF33C75467B}"/>
                    </a:ext>
                  </a:extLst>
                </p14:cNvPr>
                <p14:cNvContentPartPr/>
                <p14:nvPr/>
              </p14:nvContentPartPr>
              <p14:xfrm>
                <a:off x="4269817" y="3046732"/>
                <a:ext cx="695160" cy="371520"/>
              </p14:xfrm>
            </p:contentPart>
          </mc:Choice>
          <mc:Fallback xmlns="">
            <p:pic>
              <p:nvPicPr>
                <p:cNvPr id="1042" name="Inkt 1041">
                  <a:extLst>
                    <a:ext uri="{FF2B5EF4-FFF2-40B4-BE49-F238E27FC236}">
                      <a16:creationId xmlns:a16="http://schemas.microsoft.com/office/drawing/2014/main" id="{6295870E-2372-BA84-345F-FFF33C75467B}"/>
                    </a:ext>
                  </a:extLst>
                </p:cNvPr>
                <p:cNvPicPr/>
                <p:nvPr/>
              </p:nvPicPr>
              <p:blipFill>
                <a:blip r:embed="rId102"/>
                <a:stretch>
                  <a:fillRect/>
                </a:stretch>
              </p:blipFill>
              <p:spPr>
                <a:xfrm>
                  <a:off x="4260817" y="3037732"/>
                  <a:ext cx="712800" cy="38916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1043" name="Inkt 1042">
                  <a:extLst>
                    <a:ext uri="{FF2B5EF4-FFF2-40B4-BE49-F238E27FC236}">
                      <a16:creationId xmlns:a16="http://schemas.microsoft.com/office/drawing/2014/main" id="{144583E5-10AD-D232-2A6F-530ED58AD112}"/>
                    </a:ext>
                  </a:extLst>
                </p14:cNvPr>
                <p14:cNvContentPartPr/>
                <p14:nvPr/>
              </p14:nvContentPartPr>
              <p14:xfrm>
                <a:off x="4242457" y="3496012"/>
                <a:ext cx="1018800" cy="258840"/>
              </p14:xfrm>
            </p:contentPart>
          </mc:Choice>
          <mc:Fallback xmlns="">
            <p:pic>
              <p:nvPicPr>
                <p:cNvPr id="1043" name="Inkt 1042">
                  <a:extLst>
                    <a:ext uri="{FF2B5EF4-FFF2-40B4-BE49-F238E27FC236}">
                      <a16:creationId xmlns:a16="http://schemas.microsoft.com/office/drawing/2014/main" id="{144583E5-10AD-D232-2A6F-530ED58AD112}"/>
                    </a:ext>
                  </a:extLst>
                </p:cNvPr>
                <p:cNvPicPr/>
                <p:nvPr/>
              </p:nvPicPr>
              <p:blipFill>
                <a:blip r:embed="rId104"/>
                <a:stretch>
                  <a:fillRect/>
                </a:stretch>
              </p:blipFill>
              <p:spPr>
                <a:xfrm>
                  <a:off x="4233457" y="3487012"/>
                  <a:ext cx="1036440" cy="27648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1044" name="Inkt 1043">
                  <a:extLst>
                    <a:ext uri="{FF2B5EF4-FFF2-40B4-BE49-F238E27FC236}">
                      <a16:creationId xmlns:a16="http://schemas.microsoft.com/office/drawing/2014/main" id="{1C069368-99C4-258A-2342-18DE37CD0CAE}"/>
                    </a:ext>
                  </a:extLst>
                </p14:cNvPr>
                <p14:cNvContentPartPr/>
                <p14:nvPr/>
              </p14:nvContentPartPr>
              <p14:xfrm>
                <a:off x="4076857" y="3937732"/>
                <a:ext cx="1063440" cy="410760"/>
              </p14:xfrm>
            </p:contentPart>
          </mc:Choice>
          <mc:Fallback xmlns="">
            <p:pic>
              <p:nvPicPr>
                <p:cNvPr id="1044" name="Inkt 1043">
                  <a:extLst>
                    <a:ext uri="{FF2B5EF4-FFF2-40B4-BE49-F238E27FC236}">
                      <a16:creationId xmlns:a16="http://schemas.microsoft.com/office/drawing/2014/main" id="{1C069368-99C4-258A-2342-18DE37CD0CAE}"/>
                    </a:ext>
                  </a:extLst>
                </p:cNvPr>
                <p:cNvPicPr/>
                <p:nvPr/>
              </p:nvPicPr>
              <p:blipFill>
                <a:blip r:embed="rId106"/>
                <a:stretch>
                  <a:fillRect/>
                </a:stretch>
              </p:blipFill>
              <p:spPr>
                <a:xfrm>
                  <a:off x="4067857" y="3928732"/>
                  <a:ext cx="1081080" cy="4284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1045" name="Inkt 1044">
                  <a:extLst>
                    <a:ext uri="{FF2B5EF4-FFF2-40B4-BE49-F238E27FC236}">
                      <a16:creationId xmlns:a16="http://schemas.microsoft.com/office/drawing/2014/main" id="{6118D90B-BD67-7BEA-3024-2F267C05E5FE}"/>
                    </a:ext>
                  </a:extLst>
                </p14:cNvPr>
                <p14:cNvContentPartPr/>
                <p14:nvPr/>
              </p14:nvContentPartPr>
              <p14:xfrm>
                <a:off x="4294657" y="4381252"/>
                <a:ext cx="714960" cy="200880"/>
              </p14:xfrm>
            </p:contentPart>
          </mc:Choice>
          <mc:Fallback xmlns="">
            <p:pic>
              <p:nvPicPr>
                <p:cNvPr id="1045" name="Inkt 1044">
                  <a:extLst>
                    <a:ext uri="{FF2B5EF4-FFF2-40B4-BE49-F238E27FC236}">
                      <a16:creationId xmlns:a16="http://schemas.microsoft.com/office/drawing/2014/main" id="{6118D90B-BD67-7BEA-3024-2F267C05E5FE}"/>
                    </a:ext>
                  </a:extLst>
                </p:cNvPr>
                <p:cNvPicPr/>
                <p:nvPr/>
              </p:nvPicPr>
              <p:blipFill>
                <a:blip r:embed="rId108"/>
                <a:stretch>
                  <a:fillRect/>
                </a:stretch>
              </p:blipFill>
              <p:spPr>
                <a:xfrm>
                  <a:off x="4285657" y="4372252"/>
                  <a:ext cx="73260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1046" name="Inkt 1045">
                  <a:extLst>
                    <a:ext uri="{FF2B5EF4-FFF2-40B4-BE49-F238E27FC236}">
                      <a16:creationId xmlns:a16="http://schemas.microsoft.com/office/drawing/2014/main" id="{16371CFD-FA72-21D5-58A2-E62BAC7DA32F}"/>
                    </a:ext>
                  </a:extLst>
                </p14:cNvPr>
                <p14:cNvContentPartPr/>
                <p14:nvPr/>
              </p14:nvContentPartPr>
              <p14:xfrm>
                <a:off x="4061017" y="4894252"/>
                <a:ext cx="388800" cy="132840"/>
              </p14:xfrm>
            </p:contentPart>
          </mc:Choice>
          <mc:Fallback xmlns="">
            <p:pic>
              <p:nvPicPr>
                <p:cNvPr id="1046" name="Inkt 1045">
                  <a:extLst>
                    <a:ext uri="{FF2B5EF4-FFF2-40B4-BE49-F238E27FC236}">
                      <a16:creationId xmlns:a16="http://schemas.microsoft.com/office/drawing/2014/main" id="{16371CFD-FA72-21D5-58A2-E62BAC7DA32F}"/>
                    </a:ext>
                  </a:extLst>
                </p:cNvPr>
                <p:cNvPicPr/>
                <p:nvPr/>
              </p:nvPicPr>
              <p:blipFill>
                <a:blip r:embed="rId110"/>
                <a:stretch>
                  <a:fillRect/>
                </a:stretch>
              </p:blipFill>
              <p:spPr>
                <a:xfrm>
                  <a:off x="4052009" y="4885252"/>
                  <a:ext cx="406456"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1048" name="Inkt 1047">
                  <a:extLst>
                    <a:ext uri="{FF2B5EF4-FFF2-40B4-BE49-F238E27FC236}">
                      <a16:creationId xmlns:a16="http://schemas.microsoft.com/office/drawing/2014/main" id="{DAC299F4-3D73-C5A1-50AB-1ADE1B221C55}"/>
                    </a:ext>
                  </a:extLst>
                </p14:cNvPr>
                <p14:cNvContentPartPr/>
                <p14:nvPr/>
              </p14:nvContentPartPr>
              <p14:xfrm>
                <a:off x="5252977" y="4138252"/>
                <a:ext cx="1805760" cy="318600"/>
              </p14:xfrm>
            </p:contentPart>
          </mc:Choice>
          <mc:Fallback xmlns="">
            <p:pic>
              <p:nvPicPr>
                <p:cNvPr id="1048" name="Inkt 1047">
                  <a:extLst>
                    <a:ext uri="{FF2B5EF4-FFF2-40B4-BE49-F238E27FC236}">
                      <a16:creationId xmlns:a16="http://schemas.microsoft.com/office/drawing/2014/main" id="{DAC299F4-3D73-C5A1-50AB-1ADE1B221C55}"/>
                    </a:ext>
                  </a:extLst>
                </p:cNvPr>
                <p:cNvPicPr/>
                <p:nvPr/>
              </p:nvPicPr>
              <p:blipFill>
                <a:blip r:embed="rId112"/>
                <a:stretch>
                  <a:fillRect/>
                </a:stretch>
              </p:blipFill>
              <p:spPr>
                <a:xfrm>
                  <a:off x="5243977" y="4129252"/>
                  <a:ext cx="1823400" cy="33624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1049" name="Inkt 1048">
                  <a:extLst>
                    <a:ext uri="{FF2B5EF4-FFF2-40B4-BE49-F238E27FC236}">
                      <a16:creationId xmlns:a16="http://schemas.microsoft.com/office/drawing/2014/main" id="{33C55972-CCA5-1BA7-018F-69C354F4BC39}"/>
                    </a:ext>
                  </a:extLst>
                </p14:cNvPr>
                <p14:cNvContentPartPr/>
                <p14:nvPr/>
              </p14:nvContentPartPr>
              <p14:xfrm>
                <a:off x="5403097" y="3801292"/>
                <a:ext cx="131400" cy="19440"/>
              </p14:xfrm>
            </p:contentPart>
          </mc:Choice>
          <mc:Fallback xmlns="">
            <p:pic>
              <p:nvPicPr>
                <p:cNvPr id="1049" name="Inkt 1048">
                  <a:extLst>
                    <a:ext uri="{FF2B5EF4-FFF2-40B4-BE49-F238E27FC236}">
                      <a16:creationId xmlns:a16="http://schemas.microsoft.com/office/drawing/2014/main" id="{33C55972-CCA5-1BA7-018F-69C354F4BC39}"/>
                    </a:ext>
                  </a:extLst>
                </p:cNvPr>
                <p:cNvPicPr/>
                <p:nvPr/>
              </p:nvPicPr>
              <p:blipFill>
                <a:blip r:embed="rId114"/>
                <a:stretch>
                  <a:fillRect/>
                </a:stretch>
              </p:blipFill>
              <p:spPr>
                <a:xfrm>
                  <a:off x="5394097" y="3792292"/>
                  <a:ext cx="149040" cy="3708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1050" name="Inkt 1049">
                  <a:extLst>
                    <a:ext uri="{FF2B5EF4-FFF2-40B4-BE49-F238E27FC236}">
                      <a16:creationId xmlns:a16="http://schemas.microsoft.com/office/drawing/2014/main" id="{8FD62013-9D09-33E6-02E6-E610695D5B11}"/>
                    </a:ext>
                  </a:extLst>
                </p14:cNvPr>
                <p14:cNvContentPartPr/>
                <p14:nvPr/>
              </p14:nvContentPartPr>
              <p14:xfrm>
                <a:off x="5883697" y="3895252"/>
                <a:ext cx="1403640" cy="326520"/>
              </p14:xfrm>
            </p:contentPart>
          </mc:Choice>
          <mc:Fallback xmlns="">
            <p:pic>
              <p:nvPicPr>
                <p:cNvPr id="1050" name="Inkt 1049">
                  <a:extLst>
                    <a:ext uri="{FF2B5EF4-FFF2-40B4-BE49-F238E27FC236}">
                      <a16:creationId xmlns:a16="http://schemas.microsoft.com/office/drawing/2014/main" id="{8FD62013-9D09-33E6-02E6-E610695D5B11}"/>
                    </a:ext>
                  </a:extLst>
                </p:cNvPr>
                <p:cNvPicPr/>
                <p:nvPr/>
              </p:nvPicPr>
              <p:blipFill>
                <a:blip r:embed="rId116"/>
                <a:stretch>
                  <a:fillRect/>
                </a:stretch>
              </p:blipFill>
              <p:spPr>
                <a:xfrm>
                  <a:off x="5874695" y="3886262"/>
                  <a:ext cx="1421285" cy="344141"/>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1051" name="Inkt 1050">
                  <a:extLst>
                    <a:ext uri="{FF2B5EF4-FFF2-40B4-BE49-F238E27FC236}">
                      <a16:creationId xmlns:a16="http://schemas.microsoft.com/office/drawing/2014/main" id="{3AF08811-4EFD-050F-05FD-A7AEB9F67EC9}"/>
                    </a:ext>
                  </a:extLst>
                </p14:cNvPr>
                <p14:cNvContentPartPr/>
                <p14:nvPr/>
              </p14:nvContentPartPr>
              <p14:xfrm>
                <a:off x="6089617" y="3314932"/>
                <a:ext cx="42120" cy="6120"/>
              </p14:xfrm>
            </p:contentPart>
          </mc:Choice>
          <mc:Fallback xmlns="">
            <p:pic>
              <p:nvPicPr>
                <p:cNvPr id="1051" name="Inkt 1050">
                  <a:extLst>
                    <a:ext uri="{FF2B5EF4-FFF2-40B4-BE49-F238E27FC236}">
                      <a16:creationId xmlns:a16="http://schemas.microsoft.com/office/drawing/2014/main" id="{3AF08811-4EFD-050F-05FD-A7AEB9F67EC9}"/>
                    </a:ext>
                  </a:extLst>
                </p:cNvPr>
                <p:cNvPicPr/>
                <p:nvPr/>
              </p:nvPicPr>
              <p:blipFill>
                <a:blip r:embed="rId118"/>
                <a:stretch>
                  <a:fillRect/>
                </a:stretch>
              </p:blipFill>
              <p:spPr>
                <a:xfrm>
                  <a:off x="6080539" y="3305932"/>
                  <a:ext cx="59912" cy="2376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1052" name="Inkt 1051">
                  <a:extLst>
                    <a:ext uri="{FF2B5EF4-FFF2-40B4-BE49-F238E27FC236}">
                      <a16:creationId xmlns:a16="http://schemas.microsoft.com/office/drawing/2014/main" id="{04B81984-3781-93BB-B5C8-57E3215A9C45}"/>
                    </a:ext>
                  </a:extLst>
                </p14:cNvPr>
                <p14:cNvContentPartPr/>
                <p14:nvPr/>
              </p14:nvContentPartPr>
              <p14:xfrm>
                <a:off x="5412817" y="3233212"/>
                <a:ext cx="1609200" cy="424440"/>
              </p14:xfrm>
            </p:contentPart>
          </mc:Choice>
          <mc:Fallback xmlns="">
            <p:pic>
              <p:nvPicPr>
                <p:cNvPr id="1052" name="Inkt 1051">
                  <a:extLst>
                    <a:ext uri="{FF2B5EF4-FFF2-40B4-BE49-F238E27FC236}">
                      <a16:creationId xmlns:a16="http://schemas.microsoft.com/office/drawing/2014/main" id="{04B81984-3781-93BB-B5C8-57E3215A9C45}"/>
                    </a:ext>
                  </a:extLst>
                </p:cNvPr>
                <p:cNvPicPr/>
                <p:nvPr/>
              </p:nvPicPr>
              <p:blipFill>
                <a:blip r:embed="rId120"/>
                <a:stretch>
                  <a:fillRect/>
                </a:stretch>
              </p:blipFill>
              <p:spPr>
                <a:xfrm>
                  <a:off x="5403817" y="3224212"/>
                  <a:ext cx="1626840" cy="44208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1053" name="Inkt 1052">
                  <a:extLst>
                    <a:ext uri="{FF2B5EF4-FFF2-40B4-BE49-F238E27FC236}">
                      <a16:creationId xmlns:a16="http://schemas.microsoft.com/office/drawing/2014/main" id="{BE901C2C-CBC3-7E34-8F08-2A99427E421C}"/>
                    </a:ext>
                  </a:extLst>
                </p14:cNvPr>
                <p14:cNvContentPartPr/>
                <p14:nvPr/>
              </p14:nvContentPartPr>
              <p14:xfrm>
                <a:off x="5403097" y="2727772"/>
                <a:ext cx="1641240" cy="425520"/>
              </p14:xfrm>
            </p:contentPart>
          </mc:Choice>
          <mc:Fallback xmlns="">
            <p:pic>
              <p:nvPicPr>
                <p:cNvPr id="1053" name="Inkt 1052">
                  <a:extLst>
                    <a:ext uri="{FF2B5EF4-FFF2-40B4-BE49-F238E27FC236}">
                      <a16:creationId xmlns:a16="http://schemas.microsoft.com/office/drawing/2014/main" id="{BE901C2C-CBC3-7E34-8F08-2A99427E421C}"/>
                    </a:ext>
                  </a:extLst>
                </p:cNvPr>
                <p:cNvPicPr/>
                <p:nvPr/>
              </p:nvPicPr>
              <p:blipFill>
                <a:blip r:embed="rId122"/>
                <a:stretch>
                  <a:fillRect/>
                </a:stretch>
              </p:blipFill>
              <p:spPr>
                <a:xfrm>
                  <a:off x="5394097" y="2718772"/>
                  <a:ext cx="1658880" cy="4431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1054" name="Inkt 1053">
                  <a:extLst>
                    <a:ext uri="{FF2B5EF4-FFF2-40B4-BE49-F238E27FC236}">
                      <a16:creationId xmlns:a16="http://schemas.microsoft.com/office/drawing/2014/main" id="{58696734-36FE-0ED7-46EA-F8C94E785D36}"/>
                    </a:ext>
                  </a:extLst>
                </p14:cNvPr>
                <p14:cNvContentPartPr/>
                <p14:nvPr/>
              </p14:nvContentPartPr>
              <p14:xfrm>
                <a:off x="5403097" y="2295412"/>
                <a:ext cx="1818720" cy="606600"/>
              </p14:xfrm>
            </p:contentPart>
          </mc:Choice>
          <mc:Fallback xmlns="">
            <p:pic>
              <p:nvPicPr>
                <p:cNvPr id="1054" name="Inkt 1053">
                  <a:extLst>
                    <a:ext uri="{FF2B5EF4-FFF2-40B4-BE49-F238E27FC236}">
                      <a16:creationId xmlns:a16="http://schemas.microsoft.com/office/drawing/2014/main" id="{58696734-36FE-0ED7-46EA-F8C94E785D36}"/>
                    </a:ext>
                  </a:extLst>
                </p:cNvPr>
                <p:cNvPicPr/>
                <p:nvPr/>
              </p:nvPicPr>
              <p:blipFill>
                <a:blip r:embed="rId124"/>
                <a:stretch>
                  <a:fillRect/>
                </a:stretch>
              </p:blipFill>
              <p:spPr>
                <a:xfrm>
                  <a:off x="5394099" y="2286412"/>
                  <a:ext cx="1836357" cy="62424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1055" name="Inkt 1054">
                  <a:extLst>
                    <a:ext uri="{FF2B5EF4-FFF2-40B4-BE49-F238E27FC236}">
                      <a16:creationId xmlns:a16="http://schemas.microsoft.com/office/drawing/2014/main" id="{668CAF2D-AF5C-0C91-D9B0-913430488E0B}"/>
                    </a:ext>
                  </a:extLst>
                </p14:cNvPr>
                <p14:cNvContentPartPr/>
                <p14:nvPr/>
              </p14:nvContentPartPr>
              <p14:xfrm>
                <a:off x="5624857" y="1924972"/>
                <a:ext cx="1659600" cy="533160"/>
              </p14:xfrm>
            </p:contentPart>
          </mc:Choice>
          <mc:Fallback xmlns="">
            <p:pic>
              <p:nvPicPr>
                <p:cNvPr id="1055" name="Inkt 1054">
                  <a:extLst>
                    <a:ext uri="{FF2B5EF4-FFF2-40B4-BE49-F238E27FC236}">
                      <a16:creationId xmlns:a16="http://schemas.microsoft.com/office/drawing/2014/main" id="{668CAF2D-AF5C-0C91-D9B0-913430488E0B}"/>
                    </a:ext>
                  </a:extLst>
                </p:cNvPr>
                <p:cNvPicPr/>
                <p:nvPr/>
              </p:nvPicPr>
              <p:blipFill>
                <a:blip r:embed="rId126"/>
                <a:stretch>
                  <a:fillRect/>
                </a:stretch>
              </p:blipFill>
              <p:spPr>
                <a:xfrm>
                  <a:off x="5615857" y="1915966"/>
                  <a:ext cx="1677240" cy="550812"/>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1056" name="Inkt 1055">
                  <a:extLst>
                    <a:ext uri="{FF2B5EF4-FFF2-40B4-BE49-F238E27FC236}">
                      <a16:creationId xmlns:a16="http://schemas.microsoft.com/office/drawing/2014/main" id="{307954E3-881B-6A2A-BAD8-AA5483C2A174}"/>
                    </a:ext>
                  </a:extLst>
                </p14:cNvPr>
                <p14:cNvContentPartPr/>
                <p14:nvPr/>
              </p14:nvContentPartPr>
              <p14:xfrm>
                <a:off x="5403097" y="1458052"/>
                <a:ext cx="1595160" cy="605880"/>
              </p14:xfrm>
            </p:contentPart>
          </mc:Choice>
          <mc:Fallback xmlns="">
            <p:pic>
              <p:nvPicPr>
                <p:cNvPr id="1056" name="Inkt 1055">
                  <a:extLst>
                    <a:ext uri="{FF2B5EF4-FFF2-40B4-BE49-F238E27FC236}">
                      <a16:creationId xmlns:a16="http://schemas.microsoft.com/office/drawing/2014/main" id="{307954E3-881B-6A2A-BAD8-AA5483C2A174}"/>
                    </a:ext>
                  </a:extLst>
                </p:cNvPr>
                <p:cNvPicPr/>
                <p:nvPr/>
              </p:nvPicPr>
              <p:blipFill>
                <a:blip r:embed="rId128"/>
                <a:stretch>
                  <a:fillRect/>
                </a:stretch>
              </p:blipFill>
              <p:spPr>
                <a:xfrm>
                  <a:off x="5394097" y="1449052"/>
                  <a:ext cx="1612800" cy="62352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1057" name="Inkt 1056">
                  <a:extLst>
                    <a:ext uri="{FF2B5EF4-FFF2-40B4-BE49-F238E27FC236}">
                      <a16:creationId xmlns:a16="http://schemas.microsoft.com/office/drawing/2014/main" id="{33F7C325-D16B-CAC6-1A7F-B94B43796A4A}"/>
                    </a:ext>
                  </a:extLst>
                </p14:cNvPr>
                <p14:cNvContentPartPr/>
                <p14:nvPr/>
              </p14:nvContentPartPr>
              <p14:xfrm>
                <a:off x="5843017" y="1282732"/>
                <a:ext cx="1145880" cy="489600"/>
              </p14:xfrm>
            </p:contentPart>
          </mc:Choice>
          <mc:Fallback xmlns="">
            <p:pic>
              <p:nvPicPr>
                <p:cNvPr id="1057" name="Inkt 1056">
                  <a:extLst>
                    <a:ext uri="{FF2B5EF4-FFF2-40B4-BE49-F238E27FC236}">
                      <a16:creationId xmlns:a16="http://schemas.microsoft.com/office/drawing/2014/main" id="{33F7C325-D16B-CAC6-1A7F-B94B43796A4A}"/>
                    </a:ext>
                  </a:extLst>
                </p:cNvPr>
                <p:cNvPicPr/>
                <p:nvPr/>
              </p:nvPicPr>
              <p:blipFill>
                <a:blip r:embed="rId130"/>
                <a:stretch>
                  <a:fillRect/>
                </a:stretch>
              </p:blipFill>
              <p:spPr>
                <a:xfrm>
                  <a:off x="5834017" y="1273732"/>
                  <a:ext cx="1163520" cy="507240"/>
                </a:xfrm>
                <a:prstGeom prst="rect">
                  <a:avLst/>
                </a:prstGeom>
              </p:spPr>
            </p:pic>
          </mc:Fallback>
        </mc:AlternateContent>
      </p:grpSp>
      <p:sp>
        <p:nvSpPr>
          <p:cNvPr id="2" name="Titel 1">
            <a:extLst>
              <a:ext uri="{FF2B5EF4-FFF2-40B4-BE49-F238E27FC236}">
                <a16:creationId xmlns:a16="http://schemas.microsoft.com/office/drawing/2014/main" id="{93E27DB7-0114-C5CC-D50A-65DC26ABF34B}"/>
              </a:ext>
            </a:extLst>
          </p:cNvPr>
          <p:cNvSpPr>
            <a:spLocks noGrp="1"/>
          </p:cNvSpPr>
          <p:nvPr>
            <p:ph type="ctrTitle"/>
          </p:nvPr>
        </p:nvSpPr>
        <p:spPr>
          <a:xfrm>
            <a:off x="25374" y="2745842"/>
            <a:ext cx="8357608" cy="1742670"/>
          </a:xfrm>
        </p:spPr>
        <p:txBody>
          <a:bodyPr>
            <a:normAutofit/>
          </a:bodyPr>
          <a:lstStyle/>
          <a:p>
            <a:pPr algn="l"/>
            <a:r>
              <a:rPr lang="nl-NL" sz="4000" dirty="0">
                <a:latin typeface="Open Sans SemiBold"/>
                <a:ea typeface="Open Sans SemiBold"/>
                <a:cs typeface="Open Sans SemiBold"/>
              </a:rPr>
              <a:t>Storyline project Uniek</a:t>
            </a:r>
            <a:br>
              <a:rPr lang="nl-NL" sz="4000" dirty="0">
                <a:latin typeface="Open Sans SemiBold" panose="020B0706030804020204" pitchFamily="34" charset="0"/>
                <a:ea typeface="Open Sans SemiBold" panose="020B0706030804020204" pitchFamily="34" charset="0"/>
                <a:cs typeface="Open Sans SemiBold" panose="020B0706030804020204" pitchFamily="34" charset="0"/>
              </a:rPr>
            </a:br>
            <a:r>
              <a:rPr lang="nl-NL" sz="2400" dirty="0">
                <a:latin typeface="Open Sans SemiBold"/>
                <a:ea typeface="Open Sans SemiBold"/>
                <a:cs typeface="Open Sans SemiBold"/>
              </a:rPr>
              <a:t>11 maart 2024</a:t>
            </a:r>
            <a:endParaRPr lang="nl-NL" sz="4800" dirty="0">
              <a:latin typeface="Open Sans SemiBold"/>
              <a:ea typeface="Open Sans SemiBold"/>
              <a:cs typeface="Open Sans SemiBold"/>
            </a:endParaRPr>
          </a:p>
        </p:txBody>
      </p:sp>
    </p:spTree>
    <p:extLst>
      <p:ext uri="{BB962C8B-B14F-4D97-AF65-F5344CB8AC3E}">
        <p14:creationId xmlns:p14="http://schemas.microsoft.com/office/powerpoint/2010/main" val="2457315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F71120B9-44FE-03F0-185F-5760FC756FD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afgeronde hoeken 5">
            <a:extLst>
              <a:ext uri="{FF2B5EF4-FFF2-40B4-BE49-F238E27FC236}">
                <a16:creationId xmlns:a16="http://schemas.microsoft.com/office/drawing/2014/main" id="{9E4E627A-0A61-FA00-72E8-28C6FBBB6298}"/>
              </a:ext>
            </a:extLst>
          </p:cNvPr>
          <p:cNvSpPr/>
          <p:nvPr/>
        </p:nvSpPr>
        <p:spPr>
          <a:xfrm>
            <a:off x="6255031" y="1602645"/>
            <a:ext cx="5805589" cy="34107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sz="11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Tekstvak 4">
            <a:extLst>
              <a:ext uri="{FF2B5EF4-FFF2-40B4-BE49-F238E27FC236}">
                <a16:creationId xmlns:a16="http://schemas.microsoft.com/office/drawing/2014/main" id="{02DAF267-E91B-09B9-7CCC-562EC879ABDC}"/>
              </a:ext>
            </a:extLst>
          </p:cNvPr>
          <p:cNvSpPr txBox="1"/>
          <p:nvPr/>
        </p:nvSpPr>
        <p:spPr>
          <a:xfrm>
            <a:off x="265247" y="369949"/>
            <a:ext cx="2638543" cy="400110"/>
          </a:xfrm>
          <a:prstGeom prst="rect">
            <a:avLst/>
          </a:prstGeom>
          <a:noFill/>
        </p:spPr>
        <p:txBody>
          <a:bodyPr wrap="none" rtlCol="0">
            <a:spAutoFit/>
          </a:bodyPr>
          <a:lstStyle/>
          <a:p>
            <a:r>
              <a:rPr lang="nl-NL" sz="2000">
                <a:latin typeface="Open Sans SemiBold" panose="020B0706030804020204" pitchFamily="34" charset="0"/>
                <a:ea typeface="Open Sans SemiBold" panose="020B0706030804020204" pitchFamily="34" charset="0"/>
                <a:cs typeface="Open Sans SemiBold" panose="020B0706030804020204" pitchFamily="34" charset="0"/>
              </a:rPr>
              <a:t>De hoofdgebruikers</a:t>
            </a:r>
          </a:p>
        </p:txBody>
      </p:sp>
      <p:sp>
        <p:nvSpPr>
          <p:cNvPr id="3" name="Tekstvak 2">
            <a:extLst>
              <a:ext uri="{FF2B5EF4-FFF2-40B4-BE49-F238E27FC236}">
                <a16:creationId xmlns:a16="http://schemas.microsoft.com/office/drawing/2014/main" id="{C9EF9C5A-07A7-C946-486B-61210E66E486}"/>
              </a:ext>
            </a:extLst>
          </p:cNvPr>
          <p:cNvSpPr txBox="1"/>
          <p:nvPr/>
        </p:nvSpPr>
        <p:spPr>
          <a:xfrm>
            <a:off x="272227" y="853194"/>
            <a:ext cx="5477560" cy="4923527"/>
          </a:xfrm>
          <a:prstGeom prst="rect">
            <a:avLst/>
          </a:prstGeom>
          <a:noFill/>
        </p:spPr>
        <p:txBody>
          <a:bodyPr wrap="square" lIns="91440" tIns="45720" rIns="91440" bIns="45720" rtlCol="0" anchor="t">
            <a:spAutoFit/>
          </a:bodyPr>
          <a:lstStyle>
            <a:defPPr>
              <a:defRPr lang="nl-NL"/>
            </a:defPPr>
            <a:lvl1pPr marR="0" lvl="0" indent="0" algn="just" fontAlgn="auto">
              <a:lnSpc>
                <a:spcPct val="11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dirty="0">
                <a:latin typeface="Open Sans Light"/>
                <a:ea typeface="Open Sans Light"/>
                <a:cs typeface="Open Sans Light"/>
              </a:rPr>
              <a:t>De eerste hoofdgebruikers zijn de Universitaire Bestuurdienst en Faculteit Sociale Wetenschappen.</a:t>
            </a:r>
          </a:p>
          <a:p>
            <a:endParaRPr lang="nl-NL" dirty="0"/>
          </a:p>
          <a:p>
            <a:r>
              <a:rPr lang="nl-NL" dirty="0">
                <a:latin typeface="Open Sans SemiBold"/>
                <a:ea typeface="Open Sans SemiBold"/>
                <a:cs typeface="Open Sans SemiBold"/>
              </a:rPr>
              <a:t>Universitaire Bestuursdienst</a:t>
            </a:r>
          </a:p>
          <a:p>
            <a:r>
              <a:rPr lang="nl-NL" dirty="0">
                <a:latin typeface="Open Sans Light"/>
                <a:ea typeface="Open Sans Light"/>
                <a:cs typeface="Open Sans Light"/>
              </a:rPr>
              <a:t>De Universitaire Bestuursdienst (UBD) werkt aan de geïntegreerde ondersteuning van het bestuur van de Universiteit Utrecht. Acht directies en het </a:t>
            </a:r>
            <a:r>
              <a:rPr lang="nl-NL" dirty="0" err="1">
                <a:latin typeface="Open Sans Light"/>
                <a:ea typeface="Open Sans Light"/>
                <a:cs typeface="Open Sans Light"/>
              </a:rPr>
              <a:t>Bestuursbureau</a:t>
            </a:r>
            <a:r>
              <a:rPr lang="nl-NL" dirty="0">
                <a:latin typeface="Open Sans Light"/>
                <a:ea typeface="Open Sans Light"/>
                <a:cs typeface="Open Sans Light"/>
              </a:rPr>
              <a:t> ondersteunen het College van Bestuur bij het opstellen en uitvoeren van de jaarlijkse </a:t>
            </a:r>
            <a:r>
              <a:rPr lang="nl-NL" dirty="0" err="1">
                <a:latin typeface="Open Sans Light"/>
                <a:ea typeface="Open Sans Light"/>
                <a:cs typeface="Open Sans Light"/>
              </a:rPr>
              <a:t>bestuursagenda</a:t>
            </a:r>
            <a:r>
              <a:rPr lang="nl-NL" dirty="0">
                <a:latin typeface="Open Sans Light"/>
                <a:ea typeface="Open Sans Light"/>
                <a:cs typeface="Open Sans Light"/>
              </a:rPr>
              <a:t>, het vierjaarlijkse strategisch plan en bij het verlenen van diensten. </a:t>
            </a:r>
          </a:p>
          <a:p>
            <a:endParaRPr lang="nl-NL" dirty="0"/>
          </a:p>
          <a:p>
            <a:r>
              <a:rPr lang="nl-NL" dirty="0">
                <a:latin typeface="Open Sans Light"/>
                <a:ea typeface="Open Sans Light"/>
                <a:cs typeface="Open Sans Light"/>
              </a:rPr>
              <a:t>Op dit moment werken er ongeveer 1.000 medewerkers in het Bestuursgebouw aan de Heidelberglaan. Overige medewerkers hebben hun werkplek in de diverse regio’s van het </a:t>
            </a:r>
            <a:r>
              <a:rPr lang="nl-NL" dirty="0" err="1">
                <a:latin typeface="Open Sans Light"/>
                <a:ea typeface="Open Sans Light"/>
                <a:cs typeface="Open Sans Light"/>
              </a:rPr>
              <a:t>Science</a:t>
            </a:r>
            <a:r>
              <a:rPr lang="nl-NL" dirty="0">
                <a:latin typeface="Open Sans Light"/>
                <a:ea typeface="Open Sans Light"/>
                <a:cs typeface="Open Sans Light"/>
              </a:rPr>
              <a:t> Park of in de binnenstad. De directie Centrum voor Wetenschap en Cultuur is volledig gehuisvest in de binnenstad. </a:t>
            </a:r>
            <a:endParaRPr lang="nl-NL" dirty="0"/>
          </a:p>
          <a:p>
            <a:endParaRPr lang="nl-NL" dirty="0"/>
          </a:p>
          <a:p>
            <a:r>
              <a:rPr lang="nl-NL" dirty="0">
                <a:latin typeface="Open Sans Light"/>
                <a:ea typeface="Open Sans Light"/>
                <a:cs typeface="Open Sans Light"/>
              </a:rPr>
              <a:t>In het Strategisch Huisvestingsplan 2021 is voor de UBD uitgegaan dat er 850 FTE in het huidige Bestuursgebouw werken. In het SHP wordt voor de toekomstig te huisvesten formatie rekening gehouden met 5% groei. Dit maakt in totaal 893 te (her)huisvesten FTE in het Van </a:t>
            </a:r>
            <a:r>
              <a:rPr lang="nl-NL" dirty="0" err="1">
                <a:latin typeface="Open Sans Light"/>
                <a:ea typeface="Open Sans Light"/>
                <a:cs typeface="Open Sans Light"/>
              </a:rPr>
              <a:t>Unnikgebouw</a:t>
            </a:r>
            <a:r>
              <a:rPr lang="nl-NL" dirty="0">
                <a:latin typeface="Open Sans Light"/>
                <a:ea typeface="Open Sans Light"/>
                <a:cs typeface="Open Sans Light"/>
              </a:rPr>
              <a:t>. </a:t>
            </a:r>
            <a:r>
              <a:rPr lang="nl-NL" dirty="0">
                <a:solidFill>
                  <a:schemeClr val="tx1"/>
                </a:solidFill>
                <a:latin typeface="Open Sans Light"/>
                <a:ea typeface="Open Sans Light"/>
                <a:cs typeface="Open Sans Light"/>
              </a:rPr>
              <a:t>Uitgangspunt is dat de huidige </a:t>
            </a:r>
            <a:r>
              <a:rPr lang="nl-NL" dirty="0" err="1">
                <a:solidFill>
                  <a:schemeClr val="tx1"/>
                </a:solidFill>
                <a:latin typeface="Open Sans Light"/>
                <a:ea typeface="Open Sans Light"/>
                <a:cs typeface="Open Sans Light"/>
              </a:rPr>
              <a:t>FTE’s</a:t>
            </a:r>
            <a:r>
              <a:rPr lang="nl-NL" dirty="0">
                <a:solidFill>
                  <a:schemeClr val="tx1"/>
                </a:solidFill>
                <a:latin typeface="Open Sans Light"/>
                <a:ea typeface="Open Sans Light"/>
                <a:cs typeface="Open Sans Light"/>
              </a:rPr>
              <a:t> van het Bestuursgebouw verhuizen naar het Van Unnikgebouw passend binnen het in het SHP gekoppelde aantal m2 FNO. </a:t>
            </a:r>
            <a:r>
              <a:rPr lang="nl-NL" dirty="0">
                <a:latin typeface="Open Sans Light"/>
                <a:ea typeface="Open Sans Light"/>
                <a:cs typeface="Open Sans Light"/>
              </a:rPr>
              <a:t>Overige </a:t>
            </a:r>
            <a:r>
              <a:rPr lang="nl-NL" dirty="0" err="1">
                <a:latin typeface="Open Sans Light"/>
                <a:ea typeface="Open Sans Light"/>
                <a:cs typeface="Open Sans Light"/>
              </a:rPr>
              <a:t>FTE’s</a:t>
            </a:r>
            <a:r>
              <a:rPr lang="nl-NL" dirty="0">
                <a:latin typeface="Open Sans Light"/>
                <a:ea typeface="Open Sans Light"/>
                <a:cs typeface="Open Sans Light"/>
              </a:rPr>
              <a:t> zijn niet voor de scope voor herontwikkeling Van Unnikgebouw. </a:t>
            </a:r>
          </a:p>
          <a:p>
            <a:endParaRPr lang="nl-NL" dirty="0"/>
          </a:p>
          <a:p>
            <a:r>
              <a:rPr lang="nl-NL" dirty="0">
                <a:latin typeface="Open Sans Light"/>
                <a:ea typeface="Open Sans Light"/>
                <a:cs typeface="Open Sans Light"/>
              </a:rPr>
              <a:t>Het SHP beleid is dat groei opgevangen moet worden in toegekende m² van het SHP 2021. </a:t>
            </a:r>
            <a:endParaRPr lang="nl-NL" dirty="0"/>
          </a:p>
          <a:p>
            <a:endParaRPr lang="nl-NL" dirty="0"/>
          </a:p>
        </p:txBody>
      </p:sp>
      <p:pic>
        <p:nvPicPr>
          <p:cNvPr id="2" name="Picture 2" descr="Nalatenschap van 1,2 miljoen grootste ooit voor Universiteit Utrecht ...">
            <a:extLst>
              <a:ext uri="{FF2B5EF4-FFF2-40B4-BE49-F238E27FC236}">
                <a16:creationId xmlns:a16="http://schemas.microsoft.com/office/drawing/2014/main" id="{30458450-B45A-4C96-76CA-4DC9838BF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2CED7040-8584-CD5B-8846-CC07D227DCB2}"/>
              </a:ext>
            </a:extLst>
          </p:cNvPr>
          <p:cNvPicPr>
            <a:picLocks noChangeAspect="1"/>
          </p:cNvPicPr>
          <p:nvPr/>
        </p:nvPicPr>
        <p:blipFill rotWithShape="1">
          <a:blip r:embed="rId3"/>
          <a:srcRect l="2097"/>
          <a:stretch/>
        </p:blipFill>
        <p:spPr>
          <a:xfrm>
            <a:off x="6558455" y="1802699"/>
            <a:ext cx="5324647" cy="3014541"/>
          </a:xfrm>
          <a:prstGeom prst="rect">
            <a:avLst/>
          </a:prstGeom>
        </p:spPr>
      </p:pic>
      <p:sp>
        <p:nvSpPr>
          <p:cNvPr id="7" name="Tijdelijke aanduiding voor dianummer 4">
            <a:extLst>
              <a:ext uri="{FF2B5EF4-FFF2-40B4-BE49-F238E27FC236}">
                <a16:creationId xmlns:a16="http://schemas.microsoft.com/office/drawing/2014/main" id="{43AC20E4-E70A-A583-1680-447CD6C5BBB1}"/>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10</a:t>
            </a:fld>
            <a:endParaRPr lang="nl-NL"/>
          </a:p>
        </p:txBody>
      </p:sp>
    </p:spTree>
    <p:extLst>
      <p:ext uri="{BB962C8B-B14F-4D97-AF65-F5344CB8AC3E}">
        <p14:creationId xmlns:p14="http://schemas.microsoft.com/office/powerpoint/2010/main" val="2677261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F71120B9-44FE-03F0-185F-5760FC756FD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02DAF267-E91B-09B9-7CCC-562EC879ABDC}"/>
              </a:ext>
            </a:extLst>
          </p:cNvPr>
          <p:cNvSpPr txBox="1"/>
          <p:nvPr/>
        </p:nvSpPr>
        <p:spPr>
          <a:xfrm>
            <a:off x="265247" y="369949"/>
            <a:ext cx="2638543" cy="400110"/>
          </a:xfrm>
          <a:prstGeom prst="rect">
            <a:avLst/>
          </a:prstGeom>
          <a:noFill/>
        </p:spPr>
        <p:txBody>
          <a:bodyPr wrap="none" rtlCol="0">
            <a:spAutoFit/>
          </a:bodyPr>
          <a:lstStyle/>
          <a:p>
            <a:r>
              <a:rPr lang="nl-NL" sz="2000">
                <a:latin typeface="Open Sans SemiBold" panose="020B0706030804020204" pitchFamily="34" charset="0"/>
                <a:ea typeface="Open Sans SemiBold" panose="020B0706030804020204" pitchFamily="34" charset="0"/>
                <a:cs typeface="Open Sans SemiBold" panose="020B0706030804020204" pitchFamily="34" charset="0"/>
              </a:rPr>
              <a:t>De hoofdgebruikers</a:t>
            </a:r>
          </a:p>
        </p:txBody>
      </p:sp>
      <p:sp>
        <p:nvSpPr>
          <p:cNvPr id="3" name="Tekstvak 2">
            <a:extLst>
              <a:ext uri="{FF2B5EF4-FFF2-40B4-BE49-F238E27FC236}">
                <a16:creationId xmlns:a16="http://schemas.microsoft.com/office/drawing/2014/main" id="{C9EF9C5A-07A7-C946-486B-61210E66E486}"/>
              </a:ext>
            </a:extLst>
          </p:cNvPr>
          <p:cNvSpPr txBox="1"/>
          <p:nvPr/>
        </p:nvSpPr>
        <p:spPr>
          <a:xfrm>
            <a:off x="272227" y="853194"/>
            <a:ext cx="5477560" cy="4551118"/>
          </a:xfrm>
          <a:prstGeom prst="rect">
            <a:avLst/>
          </a:prstGeom>
          <a:noFill/>
        </p:spPr>
        <p:txBody>
          <a:bodyPr wrap="square" lIns="91440" tIns="45720" rIns="91440" bIns="45720" rtlCol="0" anchor="t">
            <a:spAutoFit/>
          </a:bodyPr>
          <a:lstStyle>
            <a:defPPr>
              <a:defRPr lang="nl-NL"/>
            </a:defPPr>
            <a:lvl1pPr marR="0" lvl="0" indent="0" algn="just" fontAlgn="auto">
              <a:lnSpc>
                <a:spcPct val="11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dirty="0">
                <a:latin typeface="Open Sans SemiBold"/>
                <a:ea typeface="Open Sans SemiBold"/>
                <a:cs typeface="Open Sans SemiBold"/>
              </a:rPr>
              <a:t>Manier van werken UBD</a:t>
            </a:r>
          </a:p>
          <a:p>
            <a:r>
              <a:rPr lang="nl-NL" dirty="0">
                <a:latin typeface="Open Sans Light"/>
                <a:ea typeface="Open Sans Light"/>
                <a:cs typeface="Open Sans Light"/>
              </a:rPr>
              <a:t>Zomer 2021 is binnen het bestaande wandenplan en met hergebruik van vrijwel alle meubilair het </a:t>
            </a:r>
            <a:r>
              <a:rPr lang="nl-NL" dirty="0" err="1">
                <a:latin typeface="Open Sans Light"/>
                <a:ea typeface="Open Sans Light"/>
                <a:cs typeface="Open Sans Light"/>
              </a:rPr>
              <a:t>activiteitgerelateerd</a:t>
            </a:r>
            <a:r>
              <a:rPr lang="nl-NL" dirty="0">
                <a:latin typeface="Open Sans Light"/>
                <a:ea typeface="Open Sans Light"/>
                <a:cs typeface="Open Sans Light"/>
              </a:rPr>
              <a:t> werken geïmplementeerd bij de UBD</a:t>
            </a:r>
            <a:r>
              <a:rPr lang="nl-NL" dirty="0">
                <a:solidFill>
                  <a:srgbClr val="FF0000"/>
                </a:solidFill>
                <a:latin typeface="Open Sans Light"/>
                <a:ea typeface="Open Sans Light"/>
                <a:cs typeface="Open Sans Light"/>
              </a:rPr>
              <a:t> </a:t>
            </a:r>
            <a:r>
              <a:rPr lang="nl-NL" dirty="0">
                <a:solidFill>
                  <a:schemeClr val="tx1"/>
                </a:solidFill>
                <a:latin typeface="Open Sans Light"/>
                <a:ea typeface="Open Sans Light"/>
                <a:cs typeface="Open Sans Light"/>
              </a:rPr>
              <a:t>in het Bestuursgebouw.</a:t>
            </a:r>
            <a:r>
              <a:rPr lang="nl-NL" dirty="0">
                <a:latin typeface="Open Sans Light"/>
                <a:ea typeface="Open Sans Light"/>
                <a:cs typeface="Open Sans Light"/>
              </a:rPr>
              <a:t> De thuisbasis is daarin een </a:t>
            </a:r>
            <a:r>
              <a:rPr lang="nl-NL" dirty="0">
                <a:solidFill>
                  <a:schemeClr val="tx1"/>
                </a:solidFill>
                <a:latin typeface="Open Sans Light"/>
                <a:ea typeface="Open Sans Light"/>
                <a:cs typeface="Open Sans Light"/>
              </a:rPr>
              <a:t>belangrijke herkenbare plek voor informeel samenzijn en samenwerken en is natuurlijk anker- en ontmoetingspunt voor een directie. De werkzaamheden bij UBD bestaan vooral uit bureauwerk</a:t>
            </a:r>
            <a:r>
              <a:rPr lang="nl-NL" dirty="0">
                <a:latin typeface="Open Sans Light"/>
                <a:ea typeface="Open Sans Light"/>
                <a:cs typeface="Open Sans Light"/>
              </a:rPr>
              <a:t>, verschillende vormen van overleg en samenwerken waarvoor verschillende soorten ruimten worden gebruikt. Er zijn wat accentverschillen </a:t>
            </a:r>
            <a:r>
              <a:rPr lang="nl-NL" dirty="0">
                <a:solidFill>
                  <a:schemeClr val="tx1"/>
                </a:solidFill>
                <a:latin typeface="Open Sans Light"/>
                <a:ea typeface="Open Sans Light"/>
                <a:cs typeface="Open Sans Light"/>
              </a:rPr>
              <a:t>tussen de directies en </a:t>
            </a:r>
            <a:r>
              <a:rPr lang="nl-NL" dirty="0">
                <a:latin typeface="Open Sans Light"/>
                <a:ea typeface="Open Sans Light"/>
                <a:cs typeface="Open Sans Light"/>
              </a:rPr>
              <a:t>afdelingen. Er mag binnen de UU 40% thuisgewerkt worden. Vanuit directies wordt gestimuleerd om een aantal dagen per week op kantoor te werken. Omdat dit samenwerken, ontmoeten en kennisuitwisseling stimuleert en bijdraagt aan de verbondenheid tussen medewerkers, afdelingen en directies. Hoe zich dat in de komende jaren zal ontwikkelen, is lastig te voorspellen.</a:t>
            </a:r>
          </a:p>
          <a:p>
            <a:endParaRPr lang="nl-NL" dirty="0">
              <a:latin typeface="Open Sans Light"/>
              <a:ea typeface="Open Sans Light"/>
              <a:cs typeface="Open Sans Light"/>
            </a:endParaRPr>
          </a:p>
          <a:p>
            <a:r>
              <a:rPr lang="nl-NL" dirty="0">
                <a:latin typeface="Open Sans Light"/>
                <a:ea typeface="Open Sans Light"/>
                <a:cs typeface="Open Sans Light"/>
              </a:rPr>
              <a:t>De nieuwe huisvesting in het Van Unnikgebouw wordt als een kans gezien het ontmoeten en (hybride) samenwerken en kennisdelen beter vorm te geven en in zijn totaliteit een aangename en  gezonde  werkomgeving  te creëren. Daarbij wordt aandacht gevraagd voor akoestiek en flexibiliteit om de werkomgeving snel en eenvoudig aan te kunnen passen aan veranderende behoeften. </a:t>
            </a:r>
            <a:r>
              <a:rPr lang="nl-NL" dirty="0">
                <a:solidFill>
                  <a:schemeClr val="tx1"/>
                </a:solidFill>
                <a:latin typeface="Open Sans Light"/>
                <a:ea typeface="Open Sans Light"/>
                <a:cs typeface="Open Sans Light"/>
              </a:rPr>
              <a:t>Het College van Bestuur en de onderdelen Security Operations en Netwerkbeheer van de directie ITS maken onderdeel uit van de kantooromgeving maar hebben een specifieke aparte beveiligingsschil binnen de UBD. </a:t>
            </a:r>
            <a:endParaRPr lang="nl-NL" dirty="0">
              <a:solidFill>
                <a:schemeClr val="tx1"/>
              </a:solidFill>
            </a:endParaRPr>
          </a:p>
          <a:p>
            <a:endParaRPr lang="nl-NL" dirty="0"/>
          </a:p>
          <a:p>
            <a:endParaRPr lang="nl-NL"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2" name="Picture 2" descr="Nalatenschap van 1,2 miljoen grootste ooit voor Universiteit Utrecht ...">
            <a:extLst>
              <a:ext uri="{FF2B5EF4-FFF2-40B4-BE49-F238E27FC236}">
                <a16:creationId xmlns:a16="http://schemas.microsoft.com/office/drawing/2014/main" id="{30458450-B45A-4C96-76CA-4DC9838BF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Grafiek 5">
            <a:extLst>
              <a:ext uri="{FF2B5EF4-FFF2-40B4-BE49-F238E27FC236}">
                <a16:creationId xmlns:a16="http://schemas.microsoft.com/office/drawing/2014/main" id="{1B5C78D0-1F62-2CF4-25E2-7F698CD76DC2}"/>
              </a:ext>
            </a:extLst>
          </p:cNvPr>
          <p:cNvGraphicFramePr>
            <a:graphicFrameLocks/>
          </p:cNvGraphicFramePr>
          <p:nvPr>
            <p:extLst>
              <p:ext uri="{D42A27DB-BD31-4B8C-83A1-F6EECF244321}">
                <p14:modId xmlns:p14="http://schemas.microsoft.com/office/powerpoint/2010/main" val="472715523"/>
              </p:ext>
            </p:extLst>
          </p:nvPr>
        </p:nvGraphicFramePr>
        <p:xfrm>
          <a:off x="8011976" y="1319685"/>
          <a:ext cx="5403175" cy="3239871"/>
        </p:xfrm>
        <a:graphic>
          <a:graphicData uri="http://schemas.openxmlformats.org/drawingml/2006/chart">
            <c:chart xmlns:c="http://schemas.openxmlformats.org/drawingml/2006/chart" xmlns:r="http://schemas.openxmlformats.org/officeDocument/2006/relationships" r:id="rId3"/>
          </a:graphicData>
        </a:graphic>
      </p:graphicFrame>
      <p:sp>
        <p:nvSpPr>
          <p:cNvPr id="7" name="Tekstvak 6">
            <a:extLst>
              <a:ext uri="{FF2B5EF4-FFF2-40B4-BE49-F238E27FC236}">
                <a16:creationId xmlns:a16="http://schemas.microsoft.com/office/drawing/2014/main" id="{74B2ADE9-9E53-F512-EE6F-6F55223885C9}"/>
              </a:ext>
            </a:extLst>
          </p:cNvPr>
          <p:cNvSpPr txBox="1"/>
          <p:nvPr/>
        </p:nvSpPr>
        <p:spPr>
          <a:xfrm>
            <a:off x="7495445" y="853194"/>
            <a:ext cx="30347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effectLst/>
                <a:uLnTx/>
                <a:uFillTx/>
                <a:latin typeface="Manrope Light" pitchFamily="2" charset="0"/>
                <a:ea typeface="+mn-ea"/>
                <a:cs typeface="+mn-cs"/>
              </a:rPr>
              <a:t>Kantoorprofiel </a:t>
            </a:r>
            <a:r>
              <a:rPr lang="nl-NL" sz="1600">
                <a:latin typeface="Manrope Light" pitchFamily="2" charset="0"/>
              </a:rPr>
              <a:t>UBD</a:t>
            </a:r>
            <a:endParaRPr kumimoji="0" lang="nl-NL" sz="1600" b="0" i="0" u="none" strike="noStrike" kern="1200" cap="none" spc="0" normalizeH="0" baseline="0" noProof="0">
              <a:ln>
                <a:noFill/>
              </a:ln>
              <a:effectLst/>
              <a:uLnTx/>
              <a:uFillTx/>
              <a:latin typeface="Manrope Light" pitchFamily="2" charset="0"/>
              <a:ea typeface="+mn-ea"/>
              <a:cs typeface="+mn-cs"/>
            </a:endParaRPr>
          </a:p>
        </p:txBody>
      </p:sp>
      <p:pic>
        <p:nvPicPr>
          <p:cNvPr id="9" name="Afbeelding 8">
            <a:extLst>
              <a:ext uri="{FF2B5EF4-FFF2-40B4-BE49-F238E27FC236}">
                <a16:creationId xmlns:a16="http://schemas.microsoft.com/office/drawing/2014/main" id="{81367A22-13D5-A237-C6F3-6E68526F7EBE}"/>
              </a:ext>
            </a:extLst>
          </p:cNvPr>
          <p:cNvPicPr>
            <a:picLocks noChangeAspect="1"/>
          </p:cNvPicPr>
          <p:nvPr/>
        </p:nvPicPr>
        <p:blipFill>
          <a:blip r:embed="rId4"/>
          <a:stretch>
            <a:fillRect/>
          </a:stretch>
        </p:blipFill>
        <p:spPr>
          <a:xfrm>
            <a:off x="6522063" y="1575560"/>
            <a:ext cx="2739697" cy="3164157"/>
          </a:xfrm>
          <a:prstGeom prst="rect">
            <a:avLst/>
          </a:prstGeom>
        </p:spPr>
      </p:pic>
      <p:sp>
        <p:nvSpPr>
          <p:cNvPr id="10" name="Tijdelijke aanduiding voor dianummer 4">
            <a:extLst>
              <a:ext uri="{FF2B5EF4-FFF2-40B4-BE49-F238E27FC236}">
                <a16:creationId xmlns:a16="http://schemas.microsoft.com/office/drawing/2014/main" id="{BB5184D1-03D1-C14C-B425-0CCA3178AC62}"/>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11</a:t>
            </a:fld>
            <a:endParaRPr lang="nl-NL"/>
          </a:p>
        </p:txBody>
      </p:sp>
    </p:spTree>
    <p:extLst>
      <p:ext uri="{BB962C8B-B14F-4D97-AF65-F5344CB8AC3E}">
        <p14:creationId xmlns:p14="http://schemas.microsoft.com/office/powerpoint/2010/main" val="1564307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F71120B9-44FE-03F0-185F-5760FC756FD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02DAF267-E91B-09B9-7CCC-562EC879ABDC}"/>
              </a:ext>
            </a:extLst>
          </p:cNvPr>
          <p:cNvSpPr txBox="1"/>
          <p:nvPr/>
        </p:nvSpPr>
        <p:spPr>
          <a:xfrm>
            <a:off x="265247" y="369949"/>
            <a:ext cx="2638543" cy="400110"/>
          </a:xfrm>
          <a:prstGeom prst="rect">
            <a:avLst/>
          </a:prstGeom>
          <a:noFill/>
        </p:spPr>
        <p:txBody>
          <a:bodyPr wrap="none" rtlCol="0">
            <a:spAutoFit/>
          </a:bodyPr>
          <a:lstStyle/>
          <a:p>
            <a:r>
              <a:rPr lang="nl-NL" sz="2000">
                <a:latin typeface="Open Sans SemiBold" panose="020B0706030804020204" pitchFamily="34" charset="0"/>
                <a:ea typeface="Open Sans SemiBold" panose="020B0706030804020204" pitchFamily="34" charset="0"/>
                <a:cs typeface="Open Sans SemiBold" panose="020B0706030804020204" pitchFamily="34" charset="0"/>
              </a:rPr>
              <a:t>De hoofdgebruikers</a:t>
            </a:r>
          </a:p>
        </p:txBody>
      </p:sp>
      <p:sp>
        <p:nvSpPr>
          <p:cNvPr id="3" name="Tekstvak 2">
            <a:extLst>
              <a:ext uri="{FF2B5EF4-FFF2-40B4-BE49-F238E27FC236}">
                <a16:creationId xmlns:a16="http://schemas.microsoft.com/office/drawing/2014/main" id="{C9EF9C5A-07A7-C946-486B-61210E66E486}"/>
              </a:ext>
            </a:extLst>
          </p:cNvPr>
          <p:cNvSpPr txBox="1"/>
          <p:nvPr/>
        </p:nvSpPr>
        <p:spPr>
          <a:xfrm>
            <a:off x="272226" y="853194"/>
            <a:ext cx="5544373" cy="5668347"/>
          </a:xfrm>
          <a:prstGeom prst="rect">
            <a:avLst/>
          </a:prstGeom>
          <a:noFill/>
        </p:spPr>
        <p:txBody>
          <a:bodyPr wrap="square" rtlCol="0">
            <a:spAutoFit/>
          </a:bodyPr>
          <a:lstStyle>
            <a:defPPr>
              <a:defRPr lang="nl-NL"/>
            </a:defPPr>
            <a:lvl1pPr marR="0" lvl="0" indent="0" algn="just" fontAlgn="auto">
              <a:lnSpc>
                <a:spcPct val="11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dirty="0">
                <a:latin typeface="Open Sans SemiBold" panose="020B0706030804020204" pitchFamily="34" charset="0"/>
                <a:ea typeface="Open Sans SemiBold" panose="020B0706030804020204" pitchFamily="34" charset="0"/>
                <a:cs typeface="Open Sans SemiBold" panose="020B0706030804020204" pitchFamily="34" charset="0"/>
              </a:rPr>
              <a:t>Faculteit Sociale Wetenschappen </a:t>
            </a:r>
          </a:p>
          <a:p>
            <a:r>
              <a:rPr lang="nl-NL" dirty="0"/>
              <a:t>De Faculteit Sociale Wetenschappen (FSW) staat voor toonaangevend onderwijs en onderzoek in de gedrags- en maatschappijwetenschappen. Een faculteit die bijdraagt aan de vorming van jong talent in een breed palet aan opleidingen en aan het doorgronden van uiteenlopende vraagstukken op het gebied van gedrag en maatschappij. Een faculteit ook die midden in de samenleving staat en veelvuldig samenwerkt met anderen. De focus ligt op de disciplines interdisciplinaire sociale wetenschap, culturele antropologie, onderwijswetenschappen, pedagogiek, psychologie en sociologie. Vanuit die expertise dragen zij bij aan de vorming van jong talent in een breed palet aan opleidingen en aan een beter begrip voor uiteenlopende vraagstukken op het gebied van menselijk gedrag en de menselijke samenleving. Uiteraard werken ze daarbij veelvuldig samen met maatschappelijke organisaties.</a:t>
            </a:r>
          </a:p>
          <a:p>
            <a:endParaRPr lang="nl-NL" dirty="0"/>
          </a:p>
          <a:p>
            <a:r>
              <a:rPr lang="nl-NL" dirty="0"/>
              <a:t>FSW is een sterk groeiende faculteit. Op dit moment werken er ruim 1000 medewerkers (waarvan 250 OBP = Ondersteunend Beheerspersoneel) en zo’n 7000 studenten, verdeeld over 7 bacheloropleidingen en 20 masterprogramma’s. De faculteit heeft 3 departementen met elk 4 afdelingen en een faculteitsbureau. De faculteit verhuist van de locaties Langeveldgebouw en het Groenmangebouw naar het Van Unnikgebouw. Het onderwijs vindt op meerdere locaties plaats, waaronder straks het Van Unnikgebouw.</a:t>
            </a:r>
          </a:p>
          <a:p>
            <a:r>
              <a:rPr lang="nl-NL" dirty="0"/>
              <a:t>          </a:t>
            </a:r>
          </a:p>
          <a:p>
            <a:r>
              <a:rPr lang="nl-NL" dirty="0"/>
              <a:t>In het Strategisch Huisvestingsplan 2021 (SHP) is het aantal FTE vastgelegd dat in Van Unnikgebouw gehuisvest wordt. Met een normatieve berekeningsmethode is het aantal m</a:t>
            </a:r>
            <a:r>
              <a:rPr lang="nl-NL" baseline="30000" dirty="0"/>
              <a:t>2</a:t>
            </a:r>
            <a:r>
              <a:rPr lang="nl-NL" dirty="0"/>
              <a:t> voor het PvE bepaald.  Voor het huisvesten van FSW is in het PvE  uitgegaan van 725 FTE, 73 plekken voor </a:t>
            </a:r>
            <a:r>
              <a:rPr lang="nl-NL" dirty="0" err="1"/>
              <a:t>onbezoldigden</a:t>
            </a:r>
            <a:r>
              <a:rPr lang="nl-NL" dirty="0"/>
              <a:t> en 97 plekken voor masterstudenten, zoals opgenomen in het SHP. De faculteit is de afgelopen jaren hard gegroeid. Het SHP wordt elke 2 jaar herijkt. Deze groei moet worden opgelost zonder uitbreiding van de m</a:t>
            </a:r>
            <a:r>
              <a:rPr lang="nl-NL" baseline="30000" dirty="0"/>
              <a:t>2</a:t>
            </a:r>
            <a:r>
              <a:rPr lang="nl-NL" dirty="0"/>
              <a:t>.</a:t>
            </a:r>
          </a:p>
          <a:p>
            <a:endParaRPr lang="nl-NL" dirty="0"/>
          </a:p>
        </p:txBody>
      </p:sp>
      <p:pic>
        <p:nvPicPr>
          <p:cNvPr id="2" name="Picture 2" descr="Nalatenschap van 1,2 miljoen grootste ooit voor Universiteit Utrecht ...">
            <a:extLst>
              <a:ext uri="{FF2B5EF4-FFF2-40B4-BE49-F238E27FC236}">
                <a16:creationId xmlns:a16="http://schemas.microsoft.com/office/drawing/2014/main" id="{30458450-B45A-4C96-76CA-4DC9838BF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dianummer 4">
            <a:extLst>
              <a:ext uri="{FF2B5EF4-FFF2-40B4-BE49-F238E27FC236}">
                <a16:creationId xmlns:a16="http://schemas.microsoft.com/office/drawing/2014/main" id="{AA2D4514-CA96-7AB4-5EF6-5F5036A8F921}"/>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12</a:t>
            </a:fld>
            <a:endParaRPr lang="nl-NL"/>
          </a:p>
        </p:txBody>
      </p:sp>
      <p:sp>
        <p:nvSpPr>
          <p:cNvPr id="6" name="Rechthoek: afgeronde hoeken 5">
            <a:extLst>
              <a:ext uri="{FF2B5EF4-FFF2-40B4-BE49-F238E27FC236}">
                <a16:creationId xmlns:a16="http://schemas.microsoft.com/office/drawing/2014/main" id="{2A1A4A38-F3E1-9477-5552-E7898F9B2061}"/>
              </a:ext>
            </a:extLst>
          </p:cNvPr>
          <p:cNvSpPr/>
          <p:nvPr/>
        </p:nvSpPr>
        <p:spPr>
          <a:xfrm>
            <a:off x="6255031" y="1602645"/>
            <a:ext cx="5805589" cy="34107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sz="11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7" name="Afbeelding 6">
            <a:extLst>
              <a:ext uri="{FF2B5EF4-FFF2-40B4-BE49-F238E27FC236}">
                <a16:creationId xmlns:a16="http://schemas.microsoft.com/office/drawing/2014/main" id="{8AC53734-41D1-8DAF-9479-8FF0DC9AAD23}"/>
              </a:ext>
            </a:extLst>
          </p:cNvPr>
          <p:cNvPicPr>
            <a:picLocks noChangeAspect="1"/>
          </p:cNvPicPr>
          <p:nvPr/>
        </p:nvPicPr>
        <p:blipFill>
          <a:blip r:embed="rId3"/>
          <a:stretch>
            <a:fillRect/>
          </a:stretch>
        </p:blipFill>
        <p:spPr>
          <a:xfrm>
            <a:off x="6471747" y="1791241"/>
            <a:ext cx="5356532" cy="3038069"/>
          </a:xfrm>
          <a:prstGeom prst="rect">
            <a:avLst/>
          </a:prstGeom>
        </p:spPr>
      </p:pic>
    </p:spTree>
    <p:extLst>
      <p:ext uri="{BB962C8B-B14F-4D97-AF65-F5344CB8AC3E}">
        <p14:creationId xmlns:p14="http://schemas.microsoft.com/office/powerpoint/2010/main" val="3998937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F71120B9-44FE-03F0-185F-5760FC756FD3}"/>
              </a:ext>
            </a:extLst>
          </p:cNvPr>
          <p:cNvSpPr/>
          <p:nvPr/>
        </p:nvSpPr>
        <p:spPr>
          <a:xfrm>
            <a:off x="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02DAF267-E91B-09B9-7CCC-562EC879ABDC}"/>
              </a:ext>
            </a:extLst>
          </p:cNvPr>
          <p:cNvSpPr txBox="1"/>
          <p:nvPr/>
        </p:nvSpPr>
        <p:spPr>
          <a:xfrm>
            <a:off x="6290127" y="369949"/>
            <a:ext cx="2638543" cy="400110"/>
          </a:xfrm>
          <a:prstGeom prst="rect">
            <a:avLst/>
          </a:prstGeom>
          <a:noFill/>
        </p:spPr>
        <p:txBody>
          <a:bodyPr wrap="none" rtlCol="0">
            <a:spAutoFit/>
          </a:bodyPr>
          <a:lstStyle/>
          <a:p>
            <a:r>
              <a:rPr lang="nl-NL" sz="2000">
                <a:latin typeface="Open Sans SemiBold" panose="020B0706030804020204" pitchFamily="34" charset="0"/>
                <a:ea typeface="Open Sans SemiBold" panose="020B0706030804020204" pitchFamily="34" charset="0"/>
                <a:cs typeface="Open Sans SemiBold" panose="020B0706030804020204" pitchFamily="34" charset="0"/>
              </a:rPr>
              <a:t>De hoofdgebruikers</a:t>
            </a:r>
          </a:p>
        </p:txBody>
      </p:sp>
      <p:sp>
        <p:nvSpPr>
          <p:cNvPr id="3" name="Tekstvak 2">
            <a:extLst>
              <a:ext uri="{FF2B5EF4-FFF2-40B4-BE49-F238E27FC236}">
                <a16:creationId xmlns:a16="http://schemas.microsoft.com/office/drawing/2014/main" id="{C9EF9C5A-07A7-C946-486B-61210E66E486}"/>
              </a:ext>
            </a:extLst>
          </p:cNvPr>
          <p:cNvSpPr txBox="1"/>
          <p:nvPr/>
        </p:nvSpPr>
        <p:spPr>
          <a:xfrm>
            <a:off x="6290127" y="819704"/>
            <a:ext cx="5477560" cy="5482142"/>
          </a:xfrm>
          <a:prstGeom prst="rect">
            <a:avLst/>
          </a:prstGeom>
          <a:noFill/>
        </p:spPr>
        <p:txBody>
          <a:bodyPr wrap="square" rtlCol="0">
            <a:spAutoFit/>
          </a:bodyPr>
          <a:lstStyle>
            <a:defPPr>
              <a:defRPr lang="nl-NL"/>
            </a:defPPr>
            <a:lvl1pPr marR="0" lvl="0" indent="0" algn="just" fontAlgn="auto">
              <a:lnSpc>
                <a:spcPct val="11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dirty="0">
                <a:latin typeface="Open Sans SemiBold" panose="020B0706030804020204" pitchFamily="34" charset="0"/>
                <a:ea typeface="Open Sans SemiBold" panose="020B0706030804020204" pitchFamily="34" charset="0"/>
                <a:cs typeface="Open Sans SemiBold" panose="020B0706030804020204" pitchFamily="34" charset="0"/>
              </a:rPr>
              <a:t>Manier van werken FSW</a:t>
            </a:r>
          </a:p>
          <a:p>
            <a:r>
              <a:rPr lang="nl-NL" dirty="0"/>
              <a:t>De wetenschappelijke community, dat is waar het om draait binnen FSW. Kennis delen, samen werken, samen leren. Met voldoende kleinschalige werkruimten voor bureauwerk en overleg. Doelstelling voor de nieuwe kantooromgeving is dan ook het faciliteren van sociale cohesie tussen teams en collega’s en het versterken van de binding met de eigen afdeling, het departement en de faculteit. De thuisbasis vervult daarin een belangrijke rol. Masterstudenten maken net als de studieverenigingen deel uit van deze community en zijn volledig geïntegreerd in de werkomgeving van de departementen. Medewerkers zijn direct benaderbaar voor alle studenten. De werkomgeving is daarmee voor iedereen vrij toegankelijk wat tegelijkertijd op ruimteniveau maatregelen vergt tegen ongewenste bezoekers. Hoewel er ook thuisgewerkt wordt en de verwachting is dat dit in zekere mate ook zo blijft, wordt de fysieke aanwezigheid op de campus als </a:t>
            </a:r>
            <a:r>
              <a:rPr lang="nl-NL" dirty="0" err="1"/>
              <a:t>randvoorwaardelijk</a:t>
            </a:r>
            <a:r>
              <a:rPr lang="nl-NL" dirty="0"/>
              <a:t> gezien voor de academische ontwikkeling. </a:t>
            </a:r>
          </a:p>
          <a:p>
            <a:endParaRPr lang="nl-NL" dirty="0"/>
          </a:p>
          <a:p>
            <a:r>
              <a:rPr lang="nl-NL" dirty="0"/>
              <a:t>Bij FSW is post corona en combinatie met het thuiswerken op dit moment veelal ruimte om op eenzelfde plek te gaan zitten. Deze plek kan dus door meerdere personen worden gebruikt. Binnen enkele afdelingen worden op kleine schaal verschillende vormen van werkplekdeling toegepast. De verandering naar een </a:t>
            </a:r>
            <a:r>
              <a:rPr lang="nl-NL" dirty="0" err="1"/>
              <a:t>activiteitgerelateerde</a:t>
            </a:r>
            <a:r>
              <a:rPr lang="nl-NL" dirty="0"/>
              <a:t> werkomgeving is een proces waar de organisatie de komende jaren in meegenomen wordt. </a:t>
            </a:r>
          </a:p>
          <a:p>
            <a:endParaRPr lang="nl-NL" dirty="0"/>
          </a:p>
          <a:p>
            <a:r>
              <a:rPr lang="nl-NL" dirty="0"/>
              <a:t>De door UBD en FSW aangegeven punten sluiten aan bij het ambitiedocument van de UU dat als kader is meegegeven voor de herontwikkeling van </a:t>
            </a:r>
            <a:r>
              <a:rPr lang="nl-NL" dirty="0" err="1"/>
              <a:t>Van</a:t>
            </a:r>
            <a:r>
              <a:rPr lang="nl-NL" dirty="0"/>
              <a:t> Unnikgebouw. Bijvoorbeeld in de thema's van de Well Building standard, de </a:t>
            </a:r>
            <a:r>
              <a:rPr lang="nl-NL" dirty="0" err="1"/>
              <a:t>layers</a:t>
            </a:r>
            <a:r>
              <a:rPr lang="nl-NL" dirty="0"/>
              <a:t> of Brand of het ambitiestatement: ''Een toekomstbestendig gebouw wordt ontworpen, gebouwd en beheerd met een hoog adaptief vermogen zodat het aansluit op de behoeften van de huidige (en toekomstige) gebruiker en beheerder''.</a:t>
            </a:r>
          </a:p>
        </p:txBody>
      </p:sp>
      <p:pic>
        <p:nvPicPr>
          <p:cNvPr id="2" name="Picture 2" descr="Nalatenschap van 1,2 miljoen grootste ooit voor Universiteit Utrecht ...">
            <a:extLst>
              <a:ext uri="{FF2B5EF4-FFF2-40B4-BE49-F238E27FC236}">
                <a16:creationId xmlns:a16="http://schemas.microsoft.com/office/drawing/2014/main" id="{30458450-B45A-4C96-76CA-4DC9838BF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Grafiek 7">
            <a:extLst>
              <a:ext uri="{FF2B5EF4-FFF2-40B4-BE49-F238E27FC236}">
                <a16:creationId xmlns:a16="http://schemas.microsoft.com/office/drawing/2014/main" id="{22D22D37-EC95-C309-76B7-C9059751B2A4}"/>
              </a:ext>
            </a:extLst>
          </p:cNvPr>
          <p:cNvGraphicFramePr>
            <a:graphicFrameLocks/>
          </p:cNvGraphicFramePr>
          <p:nvPr>
            <p:extLst>
              <p:ext uri="{D42A27DB-BD31-4B8C-83A1-F6EECF244321}">
                <p14:modId xmlns:p14="http://schemas.microsoft.com/office/powerpoint/2010/main" val="172453199"/>
              </p:ext>
            </p:extLst>
          </p:nvPr>
        </p:nvGraphicFramePr>
        <p:xfrm>
          <a:off x="1750410" y="1317814"/>
          <a:ext cx="5403175" cy="3239871"/>
        </p:xfrm>
        <a:graphic>
          <a:graphicData uri="http://schemas.openxmlformats.org/drawingml/2006/chart">
            <c:chart xmlns:c="http://schemas.openxmlformats.org/drawingml/2006/chart" xmlns:r="http://schemas.openxmlformats.org/officeDocument/2006/relationships" r:id="rId3"/>
          </a:graphicData>
        </a:graphic>
      </p:graphicFrame>
      <p:sp>
        <p:nvSpPr>
          <p:cNvPr id="9" name="Tekstvak 8">
            <a:extLst>
              <a:ext uri="{FF2B5EF4-FFF2-40B4-BE49-F238E27FC236}">
                <a16:creationId xmlns:a16="http://schemas.microsoft.com/office/drawing/2014/main" id="{C9E61916-AC62-9754-7522-2D46E37C1678}"/>
              </a:ext>
            </a:extLst>
          </p:cNvPr>
          <p:cNvSpPr txBox="1"/>
          <p:nvPr/>
        </p:nvSpPr>
        <p:spPr>
          <a:xfrm>
            <a:off x="1417207" y="819704"/>
            <a:ext cx="30347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prstClr val="black"/>
                </a:solidFill>
                <a:effectLst/>
                <a:uLnTx/>
                <a:uFillTx/>
                <a:latin typeface="Manrope Light" pitchFamily="2" charset="0"/>
                <a:ea typeface="+mn-ea"/>
                <a:cs typeface="+mn-cs"/>
              </a:rPr>
              <a:t>Kantoorprofiel FSW</a:t>
            </a:r>
          </a:p>
        </p:txBody>
      </p:sp>
      <p:pic>
        <p:nvPicPr>
          <p:cNvPr id="10" name="Afbeelding 9">
            <a:extLst>
              <a:ext uri="{FF2B5EF4-FFF2-40B4-BE49-F238E27FC236}">
                <a16:creationId xmlns:a16="http://schemas.microsoft.com/office/drawing/2014/main" id="{8B434F52-2E5B-EA0B-61B0-87A59F5C517A}"/>
              </a:ext>
            </a:extLst>
          </p:cNvPr>
          <p:cNvPicPr>
            <a:picLocks noChangeAspect="1"/>
          </p:cNvPicPr>
          <p:nvPr/>
        </p:nvPicPr>
        <p:blipFill>
          <a:blip r:embed="rId4"/>
          <a:stretch>
            <a:fillRect/>
          </a:stretch>
        </p:blipFill>
        <p:spPr>
          <a:xfrm>
            <a:off x="340586" y="1553084"/>
            <a:ext cx="2739697" cy="3164157"/>
          </a:xfrm>
          <a:prstGeom prst="rect">
            <a:avLst/>
          </a:prstGeom>
        </p:spPr>
      </p:pic>
      <p:sp>
        <p:nvSpPr>
          <p:cNvPr id="7" name="Tijdelijke aanduiding voor dianummer 4">
            <a:extLst>
              <a:ext uri="{FF2B5EF4-FFF2-40B4-BE49-F238E27FC236}">
                <a16:creationId xmlns:a16="http://schemas.microsoft.com/office/drawing/2014/main" id="{6DC99EDF-B935-0647-5AF3-25FD76C6D68F}"/>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13</a:t>
            </a:fld>
            <a:endParaRPr lang="nl-NL"/>
          </a:p>
        </p:txBody>
      </p:sp>
    </p:spTree>
    <p:extLst>
      <p:ext uri="{BB962C8B-B14F-4D97-AF65-F5344CB8AC3E}">
        <p14:creationId xmlns:p14="http://schemas.microsoft.com/office/powerpoint/2010/main" val="3773812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0" y="5634"/>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8" name="Rechthoek 1197">
            <a:extLst>
              <a:ext uri="{FF2B5EF4-FFF2-40B4-BE49-F238E27FC236}">
                <a16:creationId xmlns:a16="http://schemas.microsoft.com/office/drawing/2014/main" id="{63EE9147-A031-46A4-725B-1EF90BDF9BF9}"/>
              </a:ext>
            </a:extLst>
          </p:cNvPr>
          <p:cNvSpPr/>
          <p:nvPr/>
        </p:nvSpPr>
        <p:spPr>
          <a:xfrm>
            <a:off x="1449325" y="487621"/>
            <a:ext cx="3462668" cy="6107680"/>
          </a:xfrm>
          <a:prstGeom prst="rect">
            <a:avLst/>
          </a:prstGeom>
          <a:solidFill>
            <a:srgbClr val="FFDD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01" name="Graphic 1200" descr="Loofboom met effen opvulling">
            <a:extLst>
              <a:ext uri="{FF2B5EF4-FFF2-40B4-BE49-F238E27FC236}">
                <a16:creationId xmlns:a16="http://schemas.microsoft.com/office/drawing/2014/main" id="{00662EF8-FE0B-510D-957F-EF0FD2B01D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9012" y="5215430"/>
            <a:ext cx="1423693" cy="1423693"/>
          </a:xfrm>
          <a:prstGeom prst="rect">
            <a:avLst/>
          </a:prstGeom>
        </p:spPr>
      </p:pic>
      <p:pic>
        <p:nvPicPr>
          <p:cNvPr id="1202" name="Graphic 1201" descr="Loofboom met effen opvulling">
            <a:extLst>
              <a:ext uri="{FF2B5EF4-FFF2-40B4-BE49-F238E27FC236}">
                <a16:creationId xmlns:a16="http://schemas.microsoft.com/office/drawing/2014/main" id="{BDACCD2F-1B45-3C61-2149-4CC47097D9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43787" y="5224447"/>
            <a:ext cx="1423693" cy="1423693"/>
          </a:xfrm>
          <a:prstGeom prst="rect">
            <a:avLst/>
          </a:prstGeom>
        </p:spPr>
      </p:pic>
      <p:sp>
        <p:nvSpPr>
          <p:cNvPr id="6" name="Tekstvak 5">
            <a:extLst>
              <a:ext uri="{FF2B5EF4-FFF2-40B4-BE49-F238E27FC236}">
                <a16:creationId xmlns:a16="http://schemas.microsoft.com/office/drawing/2014/main" id="{C62DFE75-8BAC-7E11-9B8C-993CFF84E417}"/>
              </a:ext>
            </a:extLst>
          </p:cNvPr>
          <p:cNvSpPr txBox="1"/>
          <p:nvPr/>
        </p:nvSpPr>
        <p:spPr>
          <a:xfrm>
            <a:off x="6456051" y="369949"/>
            <a:ext cx="322235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Logische hoofdstructuur</a:t>
            </a:r>
          </a:p>
        </p:txBody>
      </p:sp>
      <p:sp>
        <p:nvSpPr>
          <p:cNvPr id="11" name="Tekstvak 10">
            <a:extLst>
              <a:ext uri="{FF2B5EF4-FFF2-40B4-BE49-F238E27FC236}">
                <a16:creationId xmlns:a16="http://schemas.microsoft.com/office/drawing/2014/main" id="{565604AF-6B44-A964-2FA6-B5B6E16BAFE0}"/>
              </a:ext>
            </a:extLst>
          </p:cNvPr>
          <p:cNvSpPr txBox="1"/>
          <p:nvPr/>
        </p:nvSpPr>
        <p:spPr>
          <a:xfrm>
            <a:off x="6463366" y="852004"/>
            <a:ext cx="5479419" cy="5482142"/>
          </a:xfrm>
          <a:prstGeom prst="rect">
            <a:avLst/>
          </a:prstGeom>
          <a:noFill/>
        </p:spPr>
        <p:txBody>
          <a:bodyPr wrap="square" rtlCol="0">
            <a:spAutoFit/>
          </a:bodyPr>
          <a:lstStyle/>
          <a:p>
            <a:pPr lvl="0" algn="just">
              <a:lnSpc>
                <a:spcPct val="110000"/>
              </a:lnSpc>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Het Van Unnikgebouw is een groot en hoog gebouw waarin veel functies en faciliteiten samenkomen. Er komen dan ook veel mensen, om verschillende redenen naar het </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Van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Unnikgebouw</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Dit vraagt erom de voorzieningen in het gebouw op een logische manier te rangschikken, zodat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niet iedereen het hele gebouw door hoeft en </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grote drukte beneden blijft.</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Er is een groep mensen die naar het Van </a:t>
            </a:r>
            <a:r>
              <a:rPr lang="nl-NL" sz="1100"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Unnikgebouw</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komt voor een lunch in het horecagebied of de basketbar, een vergadering of cursus, om te studeren, een consult met maatschappelijk werk, of om informatie en spullen (op) te halen. Dit is een brede groep van studenten, medewerkers FSW en UBD, bezoekers, en overige medewerkers van de UU. Zij maken gebruik van de faciliteiten die geboden worden vanuit de functie die het Van Unnikgebouw vervult in het centrum van het USP, als Stadshart. Zij blijven onderin het gebouw.</a:t>
            </a: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Dan is er een groep mensen  die gerelateerd is aan de vaste bewoners van het Van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Unnikgebouw</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Bijvoorbeeld als student om onderwijs te volgen, voor een gesprek met de docent, voor zelfstudie of deelname aan een gedragsonderzoek in de labs van de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onderzoeksomgeving</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Als bezoeker voor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een cursus voor professionals of bezoekers v</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an</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FSW of UBD voor een overleg. Zij komen verder het gebouw in voor de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werkgroepruimten</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de studieplekken</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maar maken ook gebruik van de faciliteiten die laag in het gebouw voorzien zijn.</a:t>
            </a: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De laatste groep, de vaste bewoners, komt naar het Van </a:t>
            </a:r>
            <a:r>
              <a:rPr lang="nl-NL" sz="1100"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Unnikgebouw</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omdat daar hun kantooromgeving is. Daar werken ze individueel of in kleine groepjes op de vloeren met straten en parken en gaan ze naar de pleinen om samen te werken, in teams, projecten of anderszins. De vaste bewoners komen overal in het gebouw en werken in of gebruiken alle voorzieningen.</a:t>
            </a:r>
          </a:p>
          <a:p>
            <a:pPr algn="just">
              <a:lnSpc>
                <a:spcPct val="110000"/>
              </a:lnSpc>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9" name="Rechte verbindingslijn 8">
            <a:extLst>
              <a:ext uri="{FF2B5EF4-FFF2-40B4-BE49-F238E27FC236}">
                <a16:creationId xmlns:a16="http://schemas.microsoft.com/office/drawing/2014/main" id="{5A9AB886-1A67-F0BA-54BB-4A9EF9DD43AE}"/>
              </a:ext>
            </a:extLst>
          </p:cNvPr>
          <p:cNvCxnSpPr>
            <a:cxnSpLocks/>
          </p:cNvCxnSpPr>
          <p:nvPr/>
        </p:nvCxnSpPr>
        <p:spPr>
          <a:xfrm flipH="1">
            <a:off x="853576" y="6152036"/>
            <a:ext cx="4207257" cy="0"/>
          </a:xfrm>
          <a:prstGeom prst="line">
            <a:avLst/>
          </a:prstGeom>
          <a:ln w="76200" cap="rnd">
            <a:solidFill>
              <a:schemeClr val="accent3">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Rechthoek 1">
            <a:extLst>
              <a:ext uri="{FF2B5EF4-FFF2-40B4-BE49-F238E27FC236}">
                <a16:creationId xmlns:a16="http://schemas.microsoft.com/office/drawing/2014/main" id="{0743FB9D-9BD4-836C-058B-88A887494015}"/>
              </a:ext>
            </a:extLst>
          </p:cNvPr>
          <p:cNvSpPr/>
          <p:nvPr/>
        </p:nvSpPr>
        <p:spPr>
          <a:xfrm>
            <a:off x="2885143" y="6009796"/>
            <a:ext cx="284480" cy="28448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Tekstvak 56">
            <a:extLst>
              <a:ext uri="{FF2B5EF4-FFF2-40B4-BE49-F238E27FC236}">
                <a16:creationId xmlns:a16="http://schemas.microsoft.com/office/drawing/2014/main" id="{AC6B6349-1B60-EFC4-F480-2374CAA124DD}"/>
              </a:ext>
            </a:extLst>
          </p:cNvPr>
          <p:cNvSpPr txBox="1"/>
          <p:nvPr/>
        </p:nvSpPr>
        <p:spPr>
          <a:xfrm>
            <a:off x="1045094" y="5887413"/>
            <a:ext cx="764953"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Naar USP</a:t>
            </a:r>
          </a:p>
        </p:txBody>
      </p:sp>
      <p:sp>
        <p:nvSpPr>
          <p:cNvPr id="58" name="Tekstvak 57">
            <a:extLst>
              <a:ext uri="{FF2B5EF4-FFF2-40B4-BE49-F238E27FC236}">
                <a16:creationId xmlns:a16="http://schemas.microsoft.com/office/drawing/2014/main" id="{31775B09-1FD3-9749-ED2A-322DCBF9B490}"/>
              </a:ext>
            </a:extLst>
          </p:cNvPr>
          <p:cNvSpPr txBox="1"/>
          <p:nvPr/>
        </p:nvSpPr>
        <p:spPr>
          <a:xfrm>
            <a:off x="4082208" y="5905814"/>
            <a:ext cx="764953"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Naar USP</a:t>
            </a:r>
          </a:p>
        </p:txBody>
      </p:sp>
      <p:sp>
        <p:nvSpPr>
          <p:cNvPr id="59" name="Tekstvak 58">
            <a:extLst>
              <a:ext uri="{FF2B5EF4-FFF2-40B4-BE49-F238E27FC236}">
                <a16:creationId xmlns:a16="http://schemas.microsoft.com/office/drawing/2014/main" id="{18C6A058-F2C9-E199-E33B-E7E057F2F7D2}"/>
              </a:ext>
            </a:extLst>
          </p:cNvPr>
          <p:cNvSpPr txBox="1"/>
          <p:nvPr/>
        </p:nvSpPr>
        <p:spPr>
          <a:xfrm>
            <a:off x="2012874" y="6351055"/>
            <a:ext cx="19399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Van Unnikgebouw Stadshart</a:t>
            </a:r>
          </a:p>
        </p:txBody>
      </p:sp>
      <p:pic>
        <p:nvPicPr>
          <p:cNvPr id="1203" name="Graphic 1202" descr="Loofboom met effen opvulling">
            <a:extLst>
              <a:ext uri="{FF2B5EF4-FFF2-40B4-BE49-F238E27FC236}">
                <a16:creationId xmlns:a16="http://schemas.microsoft.com/office/drawing/2014/main" id="{86F973F6-A3E1-B462-9D5C-E7A5C6CCD0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8032" y="5367830"/>
            <a:ext cx="1271293" cy="1271293"/>
          </a:xfrm>
          <a:prstGeom prst="rect">
            <a:avLst/>
          </a:prstGeom>
        </p:spPr>
      </p:pic>
      <p:pic>
        <p:nvPicPr>
          <p:cNvPr id="3" name="Picture 2" descr="Nalatenschap van 1,2 miljoen grootste ooit voor Universiteit Utrecht ...">
            <a:extLst>
              <a:ext uri="{FF2B5EF4-FFF2-40B4-BE49-F238E27FC236}">
                <a16:creationId xmlns:a16="http://schemas.microsoft.com/office/drawing/2014/main" id="{21917FD5-32B5-D861-F3D9-ECC831A981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32458"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8FC95F48-0290-C45D-6051-447F042908BA}"/>
              </a:ext>
            </a:extLst>
          </p:cNvPr>
          <p:cNvSpPr txBox="1"/>
          <p:nvPr/>
        </p:nvSpPr>
        <p:spPr>
          <a:xfrm>
            <a:off x="2012480" y="4990981"/>
            <a:ext cx="3654999" cy="900246"/>
          </a:xfrm>
          <a:prstGeom prst="rect">
            <a:avLst/>
          </a:prstGeom>
          <a:noFill/>
        </p:spPr>
        <p:txBody>
          <a:bodyPr wrap="square" lIns="91440" tIns="45720" rIns="91440" bIns="45720" rtlCol="0" anchor="t">
            <a:spAutoFit/>
          </a:bodyPr>
          <a:lstStyle/>
          <a:p>
            <a:r>
              <a:rPr lang="nl-NL" sz="1050" dirty="0">
                <a:latin typeface="Open Sans Light"/>
                <a:ea typeface="Open Sans Light"/>
                <a:cs typeface="Open Sans Light"/>
              </a:rPr>
              <a:t>Horeca</a:t>
            </a:r>
          </a:p>
          <a:p>
            <a:r>
              <a:rPr lang="nl-NL" sz="1050" dirty="0">
                <a:latin typeface="Open Sans Light"/>
                <a:ea typeface="Open Sans Light"/>
                <a:cs typeface="Open Sans Light"/>
              </a:rPr>
              <a:t>Vergaderen (relatie met onderwijs voor professionals)</a:t>
            </a:r>
          </a:p>
          <a:p>
            <a:r>
              <a:rPr lang="nl-NL" sz="1050" dirty="0">
                <a:latin typeface="Open Sans Light"/>
                <a:ea typeface="Open Sans Light"/>
                <a:cs typeface="Open Sans Light"/>
              </a:rPr>
              <a:t>Informatie, service en uitgifte (verschillende baliefuncties)</a:t>
            </a:r>
          </a:p>
          <a:p>
            <a:r>
              <a:rPr lang="nl-NL" sz="1050" dirty="0">
                <a:latin typeface="Open Sans Light"/>
                <a:ea typeface="Open Sans Light"/>
                <a:cs typeface="Open Sans Light"/>
              </a:rPr>
              <a:t>Studieplekken</a:t>
            </a:r>
          </a:p>
          <a:p>
            <a:r>
              <a:rPr lang="nl-NL" sz="1050" dirty="0">
                <a:latin typeface="Open Sans Light"/>
                <a:ea typeface="Open Sans Light"/>
                <a:cs typeface="Open Sans Light"/>
              </a:rPr>
              <a:t>Welzijnsdienstverlening</a:t>
            </a:r>
          </a:p>
        </p:txBody>
      </p:sp>
      <p:sp>
        <p:nvSpPr>
          <p:cNvPr id="8" name="Tekstvak 7">
            <a:extLst>
              <a:ext uri="{FF2B5EF4-FFF2-40B4-BE49-F238E27FC236}">
                <a16:creationId xmlns:a16="http://schemas.microsoft.com/office/drawing/2014/main" id="{6C337ABB-C169-A2D8-B41C-610AB143E3CC}"/>
              </a:ext>
            </a:extLst>
          </p:cNvPr>
          <p:cNvSpPr txBox="1"/>
          <p:nvPr/>
        </p:nvSpPr>
        <p:spPr>
          <a:xfrm>
            <a:off x="1973947" y="1759654"/>
            <a:ext cx="1689886" cy="430887"/>
          </a:xfrm>
          <a:prstGeom prst="rect">
            <a:avLst/>
          </a:prstGeom>
          <a:noFill/>
        </p:spPr>
        <p:txBody>
          <a:bodyPr wrap="none" rtlCol="0">
            <a:spAutoFit/>
          </a:bodyPr>
          <a:lstStyle/>
          <a:p>
            <a:r>
              <a:rPr lang="nl-NL" sz="1100" dirty="0">
                <a:latin typeface="Open Sans Light" panose="020B0306030504020204" pitchFamily="34" charset="0"/>
                <a:ea typeface="Open Sans Light" panose="020B0306030504020204" pitchFamily="34" charset="0"/>
                <a:cs typeface="Open Sans Light" panose="020B0306030504020204" pitchFamily="34" charset="0"/>
              </a:rPr>
              <a:t>Kantoor en vergaderen</a:t>
            </a:r>
          </a:p>
          <a:p>
            <a:r>
              <a:rPr lang="nl-NL" sz="1100" dirty="0">
                <a:latin typeface="Open Sans Light" panose="020B0306030504020204" pitchFamily="34" charset="0"/>
                <a:ea typeface="Open Sans Light" panose="020B0306030504020204" pitchFamily="34" charset="0"/>
                <a:cs typeface="Open Sans Light" panose="020B0306030504020204" pitchFamily="34" charset="0"/>
              </a:rPr>
              <a:t>Straten, parken, pleinen</a:t>
            </a:r>
          </a:p>
        </p:txBody>
      </p:sp>
      <p:sp>
        <p:nvSpPr>
          <p:cNvPr id="10" name="Tekstvak 9">
            <a:extLst>
              <a:ext uri="{FF2B5EF4-FFF2-40B4-BE49-F238E27FC236}">
                <a16:creationId xmlns:a16="http://schemas.microsoft.com/office/drawing/2014/main" id="{C6CF1F16-199D-BC2F-FB23-3E23D603D5A9}"/>
              </a:ext>
            </a:extLst>
          </p:cNvPr>
          <p:cNvSpPr txBox="1"/>
          <p:nvPr/>
        </p:nvSpPr>
        <p:spPr>
          <a:xfrm>
            <a:off x="1967558" y="3692512"/>
            <a:ext cx="3469219" cy="600164"/>
          </a:xfrm>
          <a:prstGeom prst="rect">
            <a:avLst/>
          </a:prstGeom>
          <a:noFill/>
        </p:spPr>
        <p:txBody>
          <a:bodyPr wrap="none" rtlCol="0">
            <a:spAutoFit/>
          </a:bodyPr>
          <a:lstStyle/>
          <a:p>
            <a:r>
              <a:rPr lang="nl-NL" sz="1100">
                <a:latin typeface="Open Sans Light" panose="020B0306030504020204" pitchFamily="34" charset="0"/>
                <a:ea typeface="Open Sans Light" panose="020B0306030504020204" pitchFamily="34" charset="0"/>
                <a:cs typeface="Open Sans Light" panose="020B0306030504020204" pitchFamily="34" charset="0"/>
              </a:rPr>
              <a:t>Onderwijs (relatie met onderwijs voor professionals)</a:t>
            </a:r>
          </a:p>
          <a:p>
            <a:r>
              <a:rPr lang="nl-NL" sz="1100">
                <a:latin typeface="Open Sans Light" panose="020B0306030504020204" pitchFamily="34" charset="0"/>
                <a:ea typeface="Open Sans Light" panose="020B0306030504020204" pitchFamily="34" charset="0"/>
                <a:cs typeface="Open Sans Light" panose="020B0306030504020204" pitchFamily="34" charset="0"/>
              </a:rPr>
              <a:t>Studieplekken</a:t>
            </a:r>
          </a:p>
          <a:p>
            <a:r>
              <a:rPr lang="nl-NL" sz="1100">
                <a:latin typeface="Open Sans Light" panose="020B0306030504020204" pitchFamily="34" charset="0"/>
                <a:ea typeface="Open Sans Light" panose="020B0306030504020204" pitchFamily="34" charset="0"/>
                <a:cs typeface="Open Sans Light" panose="020B0306030504020204" pitchFamily="34" charset="0"/>
              </a:rPr>
              <a:t>Onderzoek (labs)</a:t>
            </a:r>
          </a:p>
        </p:txBody>
      </p:sp>
      <p:grpSp>
        <p:nvGrpSpPr>
          <p:cNvPr id="17" name="Groep 16">
            <a:extLst>
              <a:ext uri="{FF2B5EF4-FFF2-40B4-BE49-F238E27FC236}">
                <a16:creationId xmlns:a16="http://schemas.microsoft.com/office/drawing/2014/main" id="{67575742-E8DE-BA9D-0CD4-4DFA482B345A}"/>
              </a:ext>
            </a:extLst>
          </p:cNvPr>
          <p:cNvGrpSpPr/>
          <p:nvPr/>
        </p:nvGrpSpPr>
        <p:grpSpPr>
          <a:xfrm>
            <a:off x="1588704" y="1426459"/>
            <a:ext cx="3217215" cy="344001"/>
            <a:chOff x="1588704" y="782753"/>
            <a:chExt cx="3217215" cy="344001"/>
          </a:xfrm>
        </p:grpSpPr>
        <p:pic>
          <p:nvPicPr>
            <p:cNvPr id="14" name="Graphic 13" descr="Groep mannen met effen opvulling">
              <a:extLst>
                <a:ext uri="{FF2B5EF4-FFF2-40B4-BE49-F238E27FC236}">
                  <a16:creationId xmlns:a16="http://schemas.microsoft.com/office/drawing/2014/main" id="{0E8D300A-A774-27C0-25AC-8931B26F641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88704" y="782753"/>
              <a:ext cx="344001" cy="344001"/>
            </a:xfrm>
            <a:prstGeom prst="rect">
              <a:avLst/>
            </a:prstGeom>
          </p:spPr>
        </p:pic>
        <p:sp>
          <p:nvSpPr>
            <p:cNvPr id="15" name="Tekstvak 14">
              <a:extLst>
                <a:ext uri="{FF2B5EF4-FFF2-40B4-BE49-F238E27FC236}">
                  <a16:creationId xmlns:a16="http://schemas.microsoft.com/office/drawing/2014/main" id="{CD180122-8159-05F1-EB02-99BCA8C8D02D}"/>
                </a:ext>
              </a:extLst>
            </p:cNvPr>
            <p:cNvSpPr txBox="1"/>
            <p:nvPr/>
          </p:nvSpPr>
          <p:spPr>
            <a:xfrm>
              <a:off x="1932705" y="839316"/>
              <a:ext cx="287321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VASTE BEWONERS VAN UNNIKGEBOUW</a:t>
              </a:r>
            </a:p>
          </p:txBody>
        </p:sp>
      </p:grpSp>
      <p:grpSp>
        <p:nvGrpSpPr>
          <p:cNvPr id="18" name="Groep 17">
            <a:extLst>
              <a:ext uri="{FF2B5EF4-FFF2-40B4-BE49-F238E27FC236}">
                <a16:creationId xmlns:a16="http://schemas.microsoft.com/office/drawing/2014/main" id="{F71DF26C-9022-C5D2-9884-DB3EB444E0B6}"/>
              </a:ext>
            </a:extLst>
          </p:cNvPr>
          <p:cNvGrpSpPr/>
          <p:nvPr/>
        </p:nvGrpSpPr>
        <p:grpSpPr>
          <a:xfrm>
            <a:off x="1587388" y="3241152"/>
            <a:ext cx="3217215" cy="430887"/>
            <a:chOff x="1588704" y="763850"/>
            <a:chExt cx="3217215" cy="430887"/>
          </a:xfrm>
        </p:grpSpPr>
        <p:pic>
          <p:nvPicPr>
            <p:cNvPr id="19" name="Graphic 18" descr="Groep mannen met effen opvulling">
              <a:extLst>
                <a:ext uri="{FF2B5EF4-FFF2-40B4-BE49-F238E27FC236}">
                  <a16:creationId xmlns:a16="http://schemas.microsoft.com/office/drawing/2014/main" id="{1470AEB2-EC75-FB9E-CE7D-019FF27E7CE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88704" y="782753"/>
              <a:ext cx="344001" cy="344001"/>
            </a:xfrm>
            <a:prstGeom prst="rect">
              <a:avLst/>
            </a:prstGeom>
          </p:spPr>
        </p:pic>
        <p:sp>
          <p:nvSpPr>
            <p:cNvPr id="21" name="Tekstvak 20">
              <a:extLst>
                <a:ext uri="{FF2B5EF4-FFF2-40B4-BE49-F238E27FC236}">
                  <a16:creationId xmlns:a16="http://schemas.microsoft.com/office/drawing/2014/main" id="{505D9489-0711-797B-9A75-7CE60560C95D}"/>
                </a:ext>
              </a:extLst>
            </p:cNvPr>
            <p:cNvSpPr txBox="1"/>
            <p:nvPr/>
          </p:nvSpPr>
          <p:spPr>
            <a:xfrm>
              <a:off x="1932705" y="763850"/>
              <a:ext cx="2873214"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STUDENTEN EN BEZOEKERS VAN VASTE BEWONERS VAN UNNIKGEBOUW</a:t>
              </a:r>
            </a:p>
          </p:txBody>
        </p:sp>
      </p:grpSp>
      <p:grpSp>
        <p:nvGrpSpPr>
          <p:cNvPr id="25" name="Groep 24">
            <a:extLst>
              <a:ext uri="{FF2B5EF4-FFF2-40B4-BE49-F238E27FC236}">
                <a16:creationId xmlns:a16="http://schemas.microsoft.com/office/drawing/2014/main" id="{45976671-A6A8-F26E-0A7F-CB2B98835CBB}"/>
              </a:ext>
            </a:extLst>
          </p:cNvPr>
          <p:cNvGrpSpPr/>
          <p:nvPr/>
        </p:nvGrpSpPr>
        <p:grpSpPr>
          <a:xfrm>
            <a:off x="1629946" y="4576602"/>
            <a:ext cx="3217215" cy="430887"/>
            <a:chOff x="1588704" y="901297"/>
            <a:chExt cx="3217215" cy="430887"/>
          </a:xfrm>
        </p:grpSpPr>
        <p:pic>
          <p:nvPicPr>
            <p:cNvPr id="26" name="Graphic 25" descr="Groep mannen met effen opvulling">
              <a:extLst>
                <a:ext uri="{FF2B5EF4-FFF2-40B4-BE49-F238E27FC236}">
                  <a16:creationId xmlns:a16="http://schemas.microsoft.com/office/drawing/2014/main" id="{EAA79A4A-290A-971A-703C-FABF5FF630D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88704" y="928669"/>
              <a:ext cx="344001" cy="344001"/>
            </a:xfrm>
            <a:prstGeom prst="rect">
              <a:avLst/>
            </a:prstGeom>
          </p:spPr>
        </p:pic>
        <p:sp>
          <p:nvSpPr>
            <p:cNvPr id="28" name="Tekstvak 27">
              <a:extLst>
                <a:ext uri="{FF2B5EF4-FFF2-40B4-BE49-F238E27FC236}">
                  <a16:creationId xmlns:a16="http://schemas.microsoft.com/office/drawing/2014/main" id="{0B076316-5760-FDE3-C12F-73DAE25D0A2E}"/>
                </a:ext>
              </a:extLst>
            </p:cNvPr>
            <p:cNvSpPr txBox="1"/>
            <p:nvPr/>
          </p:nvSpPr>
          <p:spPr>
            <a:xfrm>
              <a:off x="1932705" y="901297"/>
              <a:ext cx="2873214"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b="1"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GEBRUIKERS FACILITEITEN IN VAN UNNIKGEBOUW</a:t>
              </a:r>
              <a:endParaRPr kumimoji="0" lang="nl-NL" sz="1100" b="1" i="0" u="none" strike="noStrike" kern="1200" cap="none" spc="0" normalizeH="0" baseline="0" noProof="0" dirty="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pic>
        <p:nvPicPr>
          <p:cNvPr id="1026" name="Picture 2">
            <a:extLst>
              <a:ext uri="{FF2B5EF4-FFF2-40B4-BE49-F238E27FC236}">
                <a16:creationId xmlns:a16="http://schemas.microsoft.com/office/drawing/2014/main" id="{81C76E6D-81E9-D4CD-C6A2-13443CBC2E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38168" y="2321358"/>
            <a:ext cx="661362" cy="66136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a:extLst>
              <a:ext uri="{FF2B5EF4-FFF2-40B4-BE49-F238E27FC236}">
                <a16:creationId xmlns:a16="http://schemas.microsoft.com/office/drawing/2014/main" id="{AA2B5515-57DC-7356-36AA-E6397D6209B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1081264">
            <a:off x="2953971" y="4100759"/>
            <a:ext cx="661362" cy="66136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E3F34871-1AB5-FFB7-114D-5CAFC67FB03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0307883">
            <a:off x="2999273" y="2338453"/>
            <a:ext cx="661362" cy="661362"/>
          </a:xfrm>
          <a:prstGeom prst="rect">
            <a:avLst/>
          </a:prstGeom>
          <a:noFill/>
          <a:extLst>
            <a:ext uri="{909E8E84-426E-40DD-AFC4-6F175D3DCCD1}">
              <a14:hiddenFill xmlns:a14="http://schemas.microsoft.com/office/drawing/2010/main">
                <a:solidFill>
                  <a:srgbClr val="FFFFFF"/>
                </a:solidFill>
              </a14:hiddenFill>
            </a:ext>
          </a:extLst>
        </p:spPr>
      </p:pic>
      <p:sp>
        <p:nvSpPr>
          <p:cNvPr id="12" name="Vrije vorm: vorm 11">
            <a:extLst>
              <a:ext uri="{FF2B5EF4-FFF2-40B4-BE49-F238E27FC236}">
                <a16:creationId xmlns:a16="http://schemas.microsoft.com/office/drawing/2014/main" id="{973B0DD2-6B94-949E-D8C1-1583EC287126}"/>
              </a:ext>
            </a:extLst>
          </p:cNvPr>
          <p:cNvSpPr/>
          <p:nvPr/>
        </p:nvSpPr>
        <p:spPr>
          <a:xfrm rot="452385">
            <a:off x="3814475" y="2453700"/>
            <a:ext cx="1269350" cy="2283154"/>
          </a:xfrm>
          <a:custGeom>
            <a:avLst/>
            <a:gdLst>
              <a:gd name="connsiteX0" fmla="*/ 753110 w 1269350"/>
              <a:gd name="connsiteY0" fmla="*/ 0 h 3586480"/>
              <a:gd name="connsiteX1" fmla="*/ 930910 w 1269350"/>
              <a:gd name="connsiteY1" fmla="*/ 213360 h 3586480"/>
              <a:gd name="connsiteX2" fmla="*/ 1134110 w 1269350"/>
              <a:gd name="connsiteY2" fmla="*/ 553720 h 3586480"/>
              <a:gd name="connsiteX3" fmla="*/ 1245870 w 1269350"/>
              <a:gd name="connsiteY3" fmla="*/ 975360 h 3586480"/>
              <a:gd name="connsiteX4" fmla="*/ 1266190 w 1269350"/>
              <a:gd name="connsiteY4" fmla="*/ 1290320 h 3586480"/>
              <a:gd name="connsiteX5" fmla="*/ 1200150 w 1269350"/>
              <a:gd name="connsiteY5" fmla="*/ 1635760 h 3586480"/>
              <a:gd name="connsiteX6" fmla="*/ 1073150 w 1269350"/>
              <a:gd name="connsiteY6" fmla="*/ 1879600 h 3586480"/>
              <a:gd name="connsiteX7" fmla="*/ 880110 w 1269350"/>
              <a:gd name="connsiteY7" fmla="*/ 2082800 h 3586480"/>
              <a:gd name="connsiteX8" fmla="*/ 621030 w 1269350"/>
              <a:gd name="connsiteY8" fmla="*/ 2311400 h 3586480"/>
              <a:gd name="connsiteX9" fmla="*/ 356870 w 1269350"/>
              <a:gd name="connsiteY9" fmla="*/ 2479040 h 3586480"/>
              <a:gd name="connsiteX10" fmla="*/ 214630 w 1269350"/>
              <a:gd name="connsiteY10" fmla="*/ 2626360 h 3586480"/>
              <a:gd name="connsiteX11" fmla="*/ 107950 w 1269350"/>
              <a:gd name="connsiteY11" fmla="*/ 2794000 h 3586480"/>
              <a:gd name="connsiteX12" fmla="*/ 62230 w 1269350"/>
              <a:gd name="connsiteY12" fmla="*/ 2910840 h 3586480"/>
              <a:gd name="connsiteX13" fmla="*/ 6350 w 1269350"/>
              <a:gd name="connsiteY13" fmla="*/ 3154680 h 3586480"/>
              <a:gd name="connsiteX14" fmla="*/ 1270 w 1269350"/>
              <a:gd name="connsiteY14" fmla="*/ 3398520 h 3586480"/>
              <a:gd name="connsiteX15" fmla="*/ 6350 w 1269350"/>
              <a:gd name="connsiteY15" fmla="*/ 3586480 h 3586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69350" h="3586480">
                <a:moveTo>
                  <a:pt x="753110" y="0"/>
                </a:moveTo>
                <a:cubicBezTo>
                  <a:pt x="810260" y="60536"/>
                  <a:pt x="867410" y="121073"/>
                  <a:pt x="930910" y="213360"/>
                </a:cubicBezTo>
                <a:cubicBezTo>
                  <a:pt x="994410" y="305647"/>
                  <a:pt x="1081617" y="426720"/>
                  <a:pt x="1134110" y="553720"/>
                </a:cubicBezTo>
                <a:cubicBezTo>
                  <a:pt x="1186603" y="680720"/>
                  <a:pt x="1223857" y="852593"/>
                  <a:pt x="1245870" y="975360"/>
                </a:cubicBezTo>
                <a:cubicBezTo>
                  <a:pt x="1267883" y="1098127"/>
                  <a:pt x="1273810" y="1180253"/>
                  <a:pt x="1266190" y="1290320"/>
                </a:cubicBezTo>
                <a:cubicBezTo>
                  <a:pt x="1258570" y="1400387"/>
                  <a:pt x="1232323" y="1537547"/>
                  <a:pt x="1200150" y="1635760"/>
                </a:cubicBezTo>
                <a:cubicBezTo>
                  <a:pt x="1167977" y="1733973"/>
                  <a:pt x="1126490" y="1805093"/>
                  <a:pt x="1073150" y="1879600"/>
                </a:cubicBezTo>
                <a:cubicBezTo>
                  <a:pt x="1019810" y="1954107"/>
                  <a:pt x="955463" y="2010833"/>
                  <a:pt x="880110" y="2082800"/>
                </a:cubicBezTo>
                <a:cubicBezTo>
                  <a:pt x="804757" y="2154767"/>
                  <a:pt x="708237" y="2245360"/>
                  <a:pt x="621030" y="2311400"/>
                </a:cubicBezTo>
                <a:cubicBezTo>
                  <a:pt x="533823" y="2377440"/>
                  <a:pt x="424603" y="2426547"/>
                  <a:pt x="356870" y="2479040"/>
                </a:cubicBezTo>
                <a:cubicBezTo>
                  <a:pt x="289137" y="2531533"/>
                  <a:pt x="256117" y="2573867"/>
                  <a:pt x="214630" y="2626360"/>
                </a:cubicBezTo>
                <a:cubicBezTo>
                  <a:pt x="173143" y="2678853"/>
                  <a:pt x="133350" y="2746587"/>
                  <a:pt x="107950" y="2794000"/>
                </a:cubicBezTo>
                <a:cubicBezTo>
                  <a:pt x="82550" y="2841413"/>
                  <a:pt x="79163" y="2850727"/>
                  <a:pt x="62230" y="2910840"/>
                </a:cubicBezTo>
                <a:cubicBezTo>
                  <a:pt x="45297" y="2970953"/>
                  <a:pt x="16510" y="3073400"/>
                  <a:pt x="6350" y="3154680"/>
                </a:cubicBezTo>
                <a:cubicBezTo>
                  <a:pt x="-3810" y="3235960"/>
                  <a:pt x="1270" y="3326553"/>
                  <a:pt x="1270" y="3398520"/>
                </a:cubicBezTo>
                <a:cubicBezTo>
                  <a:pt x="1270" y="3470487"/>
                  <a:pt x="3810" y="3528483"/>
                  <a:pt x="6350" y="3586480"/>
                </a:cubicBezTo>
              </a:path>
            </a:pathLst>
          </a:custGeom>
          <a:ln w="15875">
            <a:prstDash val="dash"/>
            <a:tailEnd type="arrow"/>
          </a:ln>
        </p:spPr>
        <p:style>
          <a:lnRef idx="2">
            <a:schemeClr val="dk1"/>
          </a:lnRef>
          <a:fillRef idx="0">
            <a:schemeClr val="dk1"/>
          </a:fillRef>
          <a:effectRef idx="1">
            <a:schemeClr val="dk1"/>
          </a:effectRef>
          <a:fontRef idx="minor">
            <a:schemeClr val="tx1"/>
          </a:fontRef>
        </p:style>
        <p:txBody>
          <a:bodyPr rtlCol="0" anchor="ctr"/>
          <a:lstStyle/>
          <a:p>
            <a:pPr algn="ctr"/>
            <a:endParaRPr lang="nl-NL"/>
          </a:p>
        </p:txBody>
      </p:sp>
      <p:sp>
        <p:nvSpPr>
          <p:cNvPr id="13" name="Tijdelijke aanduiding voor dianummer 4">
            <a:extLst>
              <a:ext uri="{FF2B5EF4-FFF2-40B4-BE49-F238E27FC236}">
                <a16:creationId xmlns:a16="http://schemas.microsoft.com/office/drawing/2014/main" id="{09A1372D-C8BA-683A-E0D3-6C5F857CB322}"/>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14</a:t>
            </a:fld>
            <a:endParaRPr lang="nl-NL"/>
          </a:p>
        </p:txBody>
      </p:sp>
    </p:spTree>
    <p:extLst>
      <p:ext uri="{BB962C8B-B14F-4D97-AF65-F5344CB8AC3E}">
        <p14:creationId xmlns:p14="http://schemas.microsoft.com/office/powerpoint/2010/main" val="378741573"/>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22601B-2BEA-5666-42EC-0B2C76838357}"/>
              </a:ext>
            </a:extLst>
          </p:cNvPr>
          <p:cNvSpPr>
            <a:spLocks noGrp="1"/>
          </p:cNvSpPr>
          <p:nvPr>
            <p:ph type="title"/>
          </p:nvPr>
        </p:nvSpPr>
        <p:spPr/>
        <p:txBody>
          <a:bodyPr/>
          <a:lstStyle/>
          <a:p>
            <a:endParaRPr lang="nl-NL"/>
          </a:p>
        </p:txBody>
      </p:sp>
      <p:sp>
        <p:nvSpPr>
          <p:cNvPr id="3" name="Rechthoek 2">
            <a:extLst>
              <a:ext uri="{FF2B5EF4-FFF2-40B4-BE49-F238E27FC236}">
                <a16:creationId xmlns:a16="http://schemas.microsoft.com/office/drawing/2014/main" id="{73136C9F-F64A-9E9B-381E-B8F010E6991A}"/>
              </a:ext>
            </a:extLst>
          </p:cNvPr>
          <p:cNvSpPr/>
          <p:nvPr/>
        </p:nvSpPr>
        <p:spPr>
          <a:xfrm>
            <a:off x="0" y="0"/>
            <a:ext cx="12192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HET KANTOORCONCEPT</a:t>
            </a:r>
          </a:p>
        </p:txBody>
      </p:sp>
      <p:sp>
        <p:nvSpPr>
          <p:cNvPr id="4" name="Tijdelijke aanduiding voor dianummer 3">
            <a:extLst>
              <a:ext uri="{FF2B5EF4-FFF2-40B4-BE49-F238E27FC236}">
                <a16:creationId xmlns:a16="http://schemas.microsoft.com/office/drawing/2014/main" id="{DF060CB5-25DA-D5E1-ECA5-76D5712C1B3E}"/>
              </a:ext>
            </a:extLst>
          </p:cNvPr>
          <p:cNvSpPr>
            <a:spLocks noGrp="1"/>
          </p:cNvSpPr>
          <p:nvPr>
            <p:ph type="sldNum" sz="quarter" idx="12"/>
          </p:nvPr>
        </p:nvSpPr>
        <p:spPr/>
        <p:txBody>
          <a:bodyPr/>
          <a:lstStyle/>
          <a:p>
            <a:fld id="{41B71463-B04E-4B1A-B52F-1606581E4DDC}" type="slidenum">
              <a:rPr lang="nl-NL" smtClean="0"/>
              <a:t>15</a:t>
            </a:fld>
            <a:endParaRPr lang="nl-NL"/>
          </a:p>
        </p:txBody>
      </p:sp>
    </p:spTree>
    <p:extLst>
      <p:ext uri="{BB962C8B-B14F-4D97-AF65-F5344CB8AC3E}">
        <p14:creationId xmlns:p14="http://schemas.microsoft.com/office/powerpoint/2010/main" val="1983567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D503"/>
        </a:solidFill>
        <a:effectLst/>
      </p:bgPr>
    </p:bg>
    <p:spTree>
      <p:nvGrpSpPr>
        <p:cNvPr id="1" name=""/>
        <p:cNvGrpSpPr/>
        <p:nvPr/>
      </p:nvGrpSpPr>
      <p:grpSpPr>
        <a:xfrm>
          <a:off x="0" y="0"/>
          <a:ext cx="0" cy="0"/>
          <a:chOff x="0" y="0"/>
          <a:chExt cx="0" cy="0"/>
        </a:xfrm>
      </p:grpSpPr>
      <p:sp>
        <p:nvSpPr>
          <p:cNvPr id="26" name="Tekstvak 25">
            <a:extLst>
              <a:ext uri="{FF2B5EF4-FFF2-40B4-BE49-F238E27FC236}">
                <a16:creationId xmlns:a16="http://schemas.microsoft.com/office/drawing/2014/main" id="{68EAEF8D-51FD-DDEA-DBC1-4746BE35AEE8}"/>
              </a:ext>
            </a:extLst>
          </p:cNvPr>
          <p:cNvSpPr txBox="1"/>
          <p:nvPr/>
        </p:nvSpPr>
        <p:spPr>
          <a:xfrm>
            <a:off x="3361536" y="567096"/>
            <a:ext cx="546892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a:ln>
                  <a:noFill/>
                </a:ln>
                <a:solidFill>
                  <a:prstClr val="black"/>
                </a:solidFill>
                <a:effectLst/>
                <a:uLnTx/>
                <a:uFillTx/>
                <a:latin typeface="Manrope" pitchFamily="2" charset="0"/>
                <a:ea typeface="+mn-ea"/>
                <a:cs typeface="+mn-cs"/>
              </a:rPr>
              <a:t>Uitgangspunten voor de kantooromgeving</a:t>
            </a:r>
          </a:p>
        </p:txBody>
      </p:sp>
      <p:pic>
        <p:nvPicPr>
          <p:cNvPr id="7" name="Graphic 6" descr="Thuiswerkbureau met effen opvulling">
            <a:extLst>
              <a:ext uri="{FF2B5EF4-FFF2-40B4-BE49-F238E27FC236}">
                <a16:creationId xmlns:a16="http://schemas.microsoft.com/office/drawing/2014/main" id="{D0E18E1B-30F6-2A93-15AE-E246816EC0C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73844" y="1766745"/>
            <a:ext cx="914400" cy="914400"/>
          </a:xfrm>
          <a:prstGeom prst="rect">
            <a:avLst/>
          </a:prstGeom>
        </p:spPr>
      </p:pic>
      <p:pic>
        <p:nvPicPr>
          <p:cNvPr id="10" name="Graphic 9" descr="Verbindingen met effen opvulling">
            <a:extLst>
              <a:ext uri="{FF2B5EF4-FFF2-40B4-BE49-F238E27FC236}">
                <a16:creationId xmlns:a16="http://schemas.microsoft.com/office/drawing/2014/main" id="{77F7BEE3-3212-2703-05EF-1C785C4FC4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90388" y="3590927"/>
            <a:ext cx="914400" cy="914400"/>
          </a:xfrm>
          <a:prstGeom prst="rect">
            <a:avLst/>
          </a:prstGeom>
        </p:spPr>
      </p:pic>
      <p:pic>
        <p:nvPicPr>
          <p:cNvPr id="14" name="Graphic 13" descr="Onlinevergadering met effen opvulling">
            <a:extLst>
              <a:ext uri="{FF2B5EF4-FFF2-40B4-BE49-F238E27FC236}">
                <a16:creationId xmlns:a16="http://schemas.microsoft.com/office/drawing/2014/main" id="{2C42253C-DEB2-A4CA-EEE3-5D3471AFD4C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79487" y="1800897"/>
            <a:ext cx="914400" cy="914400"/>
          </a:xfrm>
          <a:prstGeom prst="rect">
            <a:avLst/>
          </a:prstGeom>
        </p:spPr>
      </p:pic>
      <p:pic>
        <p:nvPicPr>
          <p:cNvPr id="18" name="Graphic 17" descr="Directiekamer met effen opvulling">
            <a:extLst>
              <a:ext uri="{FF2B5EF4-FFF2-40B4-BE49-F238E27FC236}">
                <a16:creationId xmlns:a16="http://schemas.microsoft.com/office/drawing/2014/main" id="{A4EDBABC-00A1-E825-9475-53A856E2F64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779487" y="5153146"/>
            <a:ext cx="914400" cy="914400"/>
          </a:xfrm>
          <a:prstGeom prst="rect">
            <a:avLst/>
          </a:prstGeom>
        </p:spPr>
      </p:pic>
      <p:sp>
        <p:nvSpPr>
          <p:cNvPr id="19" name="Tekstvak 18">
            <a:extLst>
              <a:ext uri="{FF2B5EF4-FFF2-40B4-BE49-F238E27FC236}">
                <a16:creationId xmlns:a16="http://schemas.microsoft.com/office/drawing/2014/main" id="{67E823D6-41AC-EB4A-50C0-F6504ECDF8BA}"/>
              </a:ext>
            </a:extLst>
          </p:cNvPr>
          <p:cNvSpPr txBox="1"/>
          <p:nvPr/>
        </p:nvSpPr>
        <p:spPr>
          <a:xfrm>
            <a:off x="1316846" y="2683282"/>
            <a:ext cx="3839681" cy="584775"/>
          </a:xfrm>
          <a:prstGeom prst="rect">
            <a:avLst/>
          </a:prstGeom>
          <a:noFill/>
        </p:spPr>
        <p:txBody>
          <a:bodyPr wrap="square" rtlCol="0">
            <a:spAutoFit/>
          </a:bodyPr>
          <a:lstStyle/>
          <a:p>
            <a:pPr algn="ctr">
              <a:defRPr/>
            </a:pPr>
            <a:r>
              <a:rPr kumimoji="0" lang="nl-NL" sz="1600" b="0" i="0" u="none" strike="noStrike" kern="1200" cap="none" spc="0" normalizeH="0" baseline="0" noProof="0">
                <a:ln>
                  <a:noFill/>
                </a:ln>
                <a:solidFill>
                  <a:prstClr val="black"/>
                </a:solidFill>
                <a:effectLst/>
                <a:uLnTx/>
                <a:uFillTx/>
                <a:latin typeface="Manrope Light" pitchFamily="2" charset="0"/>
                <a:ea typeface="+mn-ea"/>
                <a:cs typeface="+mn-cs"/>
              </a:rPr>
              <a:t>Er wordt een activiteitgerelateerde werkomgeving gerealiseerd. </a:t>
            </a:r>
          </a:p>
        </p:txBody>
      </p:sp>
      <p:sp>
        <p:nvSpPr>
          <p:cNvPr id="20" name="Tekstvak 19">
            <a:extLst>
              <a:ext uri="{FF2B5EF4-FFF2-40B4-BE49-F238E27FC236}">
                <a16:creationId xmlns:a16="http://schemas.microsoft.com/office/drawing/2014/main" id="{90397F0A-27D4-1EA4-DEA1-112C2163CEAB}"/>
              </a:ext>
            </a:extLst>
          </p:cNvPr>
          <p:cNvSpPr txBox="1"/>
          <p:nvPr/>
        </p:nvSpPr>
        <p:spPr>
          <a:xfrm>
            <a:off x="1448799" y="4582888"/>
            <a:ext cx="3839681" cy="584775"/>
          </a:xfrm>
          <a:prstGeom prst="rect">
            <a:avLst/>
          </a:prstGeom>
          <a:noFill/>
        </p:spPr>
        <p:txBody>
          <a:bodyPr wrap="square" rtlCol="0">
            <a:spAutoFit/>
          </a:bodyPr>
          <a:lstStyle/>
          <a:p>
            <a:pPr algn="ctr">
              <a:defRPr/>
            </a:pPr>
            <a:r>
              <a:rPr kumimoji="0" lang="nl-NL" sz="1600" b="0" i="0" u="none" strike="noStrike" kern="1200" cap="none" spc="0" normalizeH="0" baseline="0" noProof="0">
                <a:ln>
                  <a:noFill/>
                </a:ln>
                <a:solidFill>
                  <a:prstClr val="black"/>
                </a:solidFill>
                <a:effectLst/>
                <a:uLnTx/>
                <a:uFillTx/>
                <a:latin typeface="Manrope Light" pitchFamily="2" charset="0"/>
                <a:ea typeface="+mn-ea"/>
                <a:cs typeface="+mn-cs"/>
              </a:rPr>
              <a:t>De kantooromgeving moet goed bezet en benut worden. </a:t>
            </a:r>
          </a:p>
        </p:txBody>
      </p:sp>
      <p:sp>
        <p:nvSpPr>
          <p:cNvPr id="21" name="Tekstvak 20">
            <a:extLst>
              <a:ext uri="{FF2B5EF4-FFF2-40B4-BE49-F238E27FC236}">
                <a16:creationId xmlns:a16="http://schemas.microsoft.com/office/drawing/2014/main" id="{2DE4C041-B195-6547-3217-8BA2F831EAC1}"/>
              </a:ext>
            </a:extLst>
          </p:cNvPr>
          <p:cNvSpPr txBox="1"/>
          <p:nvPr/>
        </p:nvSpPr>
        <p:spPr>
          <a:xfrm>
            <a:off x="1316846" y="6067546"/>
            <a:ext cx="38396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prstClr val="black"/>
                </a:solidFill>
                <a:effectLst/>
                <a:uLnTx/>
                <a:uFillTx/>
                <a:latin typeface="Manrope Light" pitchFamily="2" charset="0"/>
                <a:ea typeface="+mn-ea"/>
                <a:cs typeface="+mn-cs"/>
              </a:rPr>
              <a:t>Er is een juiste mix aan werkplekken.</a:t>
            </a:r>
          </a:p>
        </p:txBody>
      </p:sp>
      <p:sp>
        <p:nvSpPr>
          <p:cNvPr id="22" name="Tekstvak 21">
            <a:extLst>
              <a:ext uri="{FF2B5EF4-FFF2-40B4-BE49-F238E27FC236}">
                <a16:creationId xmlns:a16="http://schemas.microsoft.com/office/drawing/2014/main" id="{3AF220E5-EA03-DE32-096B-61A212D21B4E}"/>
              </a:ext>
            </a:extLst>
          </p:cNvPr>
          <p:cNvSpPr txBox="1"/>
          <p:nvPr/>
        </p:nvSpPr>
        <p:spPr>
          <a:xfrm>
            <a:off x="6627749" y="2715297"/>
            <a:ext cx="383968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a:solidFill>
                  <a:prstClr val="black"/>
                </a:solidFill>
                <a:latin typeface="Manrope Light" pitchFamily="2" charset="0"/>
              </a:rPr>
              <a:t>Werkplekken die je vaakst nodig hebt bevinden zich in de directe nabijheid, de rest kan verder weg. </a:t>
            </a:r>
            <a:endParaRPr kumimoji="0" lang="nl-NL" sz="1600" b="0" i="0" u="none" strike="noStrike" kern="1200" cap="none" spc="0" normalizeH="0" baseline="0" noProof="0">
              <a:ln>
                <a:noFill/>
              </a:ln>
              <a:solidFill>
                <a:prstClr val="black"/>
              </a:solidFill>
              <a:effectLst/>
              <a:uLnTx/>
              <a:uFillTx/>
              <a:latin typeface="Manrope Light" pitchFamily="2" charset="0"/>
              <a:ea typeface="+mn-ea"/>
              <a:cs typeface="+mn-cs"/>
            </a:endParaRPr>
          </a:p>
        </p:txBody>
      </p:sp>
      <p:sp>
        <p:nvSpPr>
          <p:cNvPr id="23" name="Tekstvak 22">
            <a:extLst>
              <a:ext uri="{FF2B5EF4-FFF2-40B4-BE49-F238E27FC236}">
                <a16:creationId xmlns:a16="http://schemas.microsoft.com/office/drawing/2014/main" id="{48962B66-708C-76C3-5047-9283482DCD6A}"/>
              </a:ext>
            </a:extLst>
          </p:cNvPr>
          <p:cNvSpPr txBox="1"/>
          <p:nvPr/>
        </p:nvSpPr>
        <p:spPr>
          <a:xfrm>
            <a:off x="6627749" y="4582887"/>
            <a:ext cx="4247774" cy="584775"/>
          </a:xfrm>
          <a:prstGeom prst="rect">
            <a:avLst/>
          </a:prstGeom>
          <a:noFill/>
        </p:spPr>
        <p:txBody>
          <a:bodyPr wrap="square" rtlCol="0">
            <a:spAutoFit/>
          </a:bodyPr>
          <a:lstStyle/>
          <a:p>
            <a:pPr lvl="0" algn="ctr">
              <a:defRPr/>
            </a:pPr>
            <a:r>
              <a:rPr lang="nl-NL" sz="1600" dirty="0">
                <a:solidFill>
                  <a:prstClr val="black"/>
                </a:solidFill>
                <a:latin typeface="Manrope Light" pitchFamily="2" charset="0"/>
              </a:rPr>
              <a:t>Er is meer plek voor (hybride) samenwerken en kennisdelen met voldoende variatie in aanbod.</a:t>
            </a:r>
            <a:endParaRPr kumimoji="0" lang="nl-NL" sz="1600" b="0" i="0" u="none" strike="noStrike" kern="1200" cap="none" spc="0" normalizeH="0" baseline="0" noProof="0" dirty="0">
              <a:ln>
                <a:noFill/>
              </a:ln>
              <a:solidFill>
                <a:prstClr val="black"/>
              </a:solidFill>
              <a:effectLst/>
              <a:uLnTx/>
              <a:uFillTx/>
              <a:latin typeface="Manrope Light" pitchFamily="2" charset="0"/>
              <a:ea typeface="+mn-ea"/>
              <a:cs typeface="+mn-cs"/>
            </a:endParaRPr>
          </a:p>
        </p:txBody>
      </p:sp>
      <p:sp>
        <p:nvSpPr>
          <p:cNvPr id="24" name="Tekstvak 23">
            <a:extLst>
              <a:ext uri="{FF2B5EF4-FFF2-40B4-BE49-F238E27FC236}">
                <a16:creationId xmlns:a16="http://schemas.microsoft.com/office/drawing/2014/main" id="{456BCA30-EDE6-E726-7225-E57D311E679C}"/>
              </a:ext>
            </a:extLst>
          </p:cNvPr>
          <p:cNvSpPr txBox="1"/>
          <p:nvPr/>
        </p:nvSpPr>
        <p:spPr>
          <a:xfrm>
            <a:off x="6335810" y="6067546"/>
            <a:ext cx="44235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prstClr val="black"/>
                </a:solidFill>
                <a:effectLst/>
                <a:uLnTx/>
                <a:uFillTx/>
                <a:latin typeface="Manrope Light" pitchFamily="2" charset="0"/>
                <a:ea typeface="+mn-ea"/>
                <a:cs typeface="+mn-cs"/>
              </a:rPr>
              <a:t>Een omgeving die makkelijk kan worden aangepast aan </a:t>
            </a:r>
            <a:r>
              <a:rPr lang="nl-NL" sz="1600">
                <a:solidFill>
                  <a:prstClr val="black"/>
                </a:solidFill>
                <a:latin typeface="Manrope Light" pitchFamily="2" charset="0"/>
              </a:rPr>
              <a:t>de werkprocessen van gebruiker.</a:t>
            </a:r>
            <a:endParaRPr kumimoji="0" lang="nl-NL" sz="1600" b="0" i="0" u="none" strike="noStrike" kern="1200" cap="none" spc="0" normalizeH="0" baseline="0" noProof="0">
              <a:ln>
                <a:noFill/>
              </a:ln>
              <a:solidFill>
                <a:prstClr val="black"/>
              </a:solidFill>
              <a:effectLst/>
              <a:uLnTx/>
              <a:uFillTx/>
              <a:latin typeface="Manrope Light" pitchFamily="2" charset="0"/>
              <a:ea typeface="+mn-ea"/>
              <a:cs typeface="+mn-cs"/>
            </a:endParaRPr>
          </a:p>
        </p:txBody>
      </p:sp>
      <p:pic>
        <p:nvPicPr>
          <p:cNvPr id="3" name="Afbeelding 2" descr="Afbeelding met zwart, duisternis&#10;&#10;Automatisch gegenereerde beschrijving">
            <a:extLst>
              <a:ext uri="{FF2B5EF4-FFF2-40B4-BE49-F238E27FC236}">
                <a16:creationId xmlns:a16="http://schemas.microsoft.com/office/drawing/2014/main" id="{02733483-F425-4ABE-9ABE-AF641E8EBD4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17520" y="3659427"/>
            <a:ext cx="638332" cy="638332"/>
          </a:xfrm>
          <a:prstGeom prst="rect">
            <a:avLst/>
          </a:prstGeom>
        </p:spPr>
      </p:pic>
      <p:pic>
        <p:nvPicPr>
          <p:cNvPr id="5" name="Afbeelding 4">
            <a:extLst>
              <a:ext uri="{FF2B5EF4-FFF2-40B4-BE49-F238E27FC236}">
                <a16:creationId xmlns:a16="http://schemas.microsoft.com/office/drawing/2014/main" id="{CA8E5732-BF23-9540-7546-C317090B5806}"/>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8173844" y="5212295"/>
            <a:ext cx="747489" cy="747489"/>
          </a:xfrm>
          <a:prstGeom prst="rect">
            <a:avLst/>
          </a:prstGeom>
        </p:spPr>
      </p:pic>
      <p:sp>
        <p:nvSpPr>
          <p:cNvPr id="4" name="Tijdelijke aanduiding voor dianummer 4">
            <a:extLst>
              <a:ext uri="{FF2B5EF4-FFF2-40B4-BE49-F238E27FC236}">
                <a16:creationId xmlns:a16="http://schemas.microsoft.com/office/drawing/2014/main" id="{ED2ECDA0-F6E2-1AB6-51F8-DF7D191522D0}"/>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16</a:t>
            </a:fld>
            <a:endParaRPr lang="nl-NL"/>
          </a:p>
        </p:txBody>
      </p:sp>
    </p:spTree>
    <p:extLst>
      <p:ext uri="{BB962C8B-B14F-4D97-AF65-F5344CB8AC3E}">
        <p14:creationId xmlns:p14="http://schemas.microsoft.com/office/powerpoint/2010/main" val="2157778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Nalatenschap van 1,2 miljoen grootste ooit voor Universiteit Utrecht ...">
            <a:extLst>
              <a:ext uri="{FF2B5EF4-FFF2-40B4-BE49-F238E27FC236}">
                <a16:creationId xmlns:a16="http://schemas.microsoft.com/office/drawing/2014/main" id="{E06AA928-B98C-700A-98F5-A1801939B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498021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Bouwstenen van het kantooromgeving</a:t>
            </a:r>
          </a:p>
        </p:txBody>
      </p:sp>
      <p:sp>
        <p:nvSpPr>
          <p:cNvPr id="2" name="Tekstvak 1">
            <a:extLst>
              <a:ext uri="{FF2B5EF4-FFF2-40B4-BE49-F238E27FC236}">
                <a16:creationId xmlns:a16="http://schemas.microsoft.com/office/drawing/2014/main" id="{20297D97-7A1E-E473-672C-C6FE4FDA5D42}"/>
              </a:ext>
            </a:extLst>
          </p:cNvPr>
          <p:cNvSpPr txBox="1"/>
          <p:nvPr/>
        </p:nvSpPr>
        <p:spPr>
          <a:xfrm>
            <a:off x="272227" y="853194"/>
            <a:ext cx="5502408" cy="5668347"/>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De</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kantooromgeving bestaat uit een variatie aan werkplektypen. Deze werkplektypen ondersteunen verschillende activiteiten die we op kantoor doen. Activiteiten die we individueel doen of juist samen met anderen. Kortdurende en langdurende activiteiten. En activiteiten die vragen om rust, focus en privacy of juist om een inspirerende en dynamische omgeving.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Voor de kantooromgeving in het Van Unnikgebouw is een uitgebreide basiscatalogus opgesteld met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bouwstenen. Deze bouwstenen zijn de </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werkplektypen die de meest voorkomende activiteiten van universiteitsmedewerkers op een goede manier ondersteunen. Het maakt daarbij niet uit of je bijvoorbeeld stafmedewerker of beleidsmedewerker bent of juist werkzaam als docent of onderzoeker.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Daarnaast bestaat de kantooromgeving uit verschillende ondersteunende voorzieningen. Deels zijn dit voorzieningen waar medewerkers heel regelmatig gebruik van maken, zoals een pantry, een thuisbasis, een kopieerruimte, garderobe, kasten en lockers. Deze voorzieningen zijn op verschillende plekken in de kantooromgeving aanwezig. We noemen dit decentrale voorzieningen. Tot slot zijn er centrale voorzieningen. Dit zijn voorzieningen die minder frequent gebruikt worden en die op één of enkele goed bereikbare plekken in het gebouw geconcentreerd worden aangeboden voor alle bewoners van de hele kantooromgeving en anderen uit de UU gemeenschap. </a:t>
            </a:r>
            <a:r>
              <a:rPr lang="nl-NL" sz="1100" dirty="0">
                <a:latin typeface="Open Sans Light" panose="020B0306030504020204" pitchFamily="34" charset="0"/>
                <a:ea typeface="Open Sans Light" panose="020B0306030504020204" pitchFamily="34" charset="0"/>
                <a:cs typeface="Open Sans Light" panose="020B0306030504020204" pitchFamily="34" charset="0"/>
              </a:rPr>
              <a:t>Denk hierbij aan restauratieve voorzieningen en een vergadercentrum.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Tot de kantooromgeving rekenen we de volgende bouwstenen:</a:t>
            </a:r>
          </a:p>
          <a:p>
            <a:pPr marL="171450" marR="0" lvl="0" indent="-171450" algn="just"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Werkplektypen</a:t>
            </a:r>
          </a:p>
          <a:p>
            <a:pPr marL="171450" marR="0" lvl="0" indent="-171450" algn="just"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Decentrale voorzieningen</a:t>
            </a:r>
          </a:p>
          <a:p>
            <a:pPr marL="171450" marR="0" lvl="0" indent="-171450" algn="just"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Vergader- en opleidingscentrum</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1059" name="Afbeelding 1058">
            <a:extLst>
              <a:ext uri="{FF2B5EF4-FFF2-40B4-BE49-F238E27FC236}">
                <a16:creationId xmlns:a16="http://schemas.microsoft.com/office/drawing/2014/main" id="{963F8AA7-E856-D0C5-6144-0B713EB109BE}"/>
              </a:ext>
            </a:extLst>
          </p:cNvPr>
          <p:cNvPicPr>
            <a:picLocks noChangeAspect="1"/>
          </p:cNvPicPr>
          <p:nvPr/>
        </p:nvPicPr>
        <p:blipFill rotWithShape="1">
          <a:blip r:embed="rId3">
            <a:lum bright="70000" contrast="-70000"/>
          </a:blip>
          <a:srcRect l="8121" t="9901" r="7545" b="13138"/>
          <a:stretch/>
        </p:blipFill>
        <p:spPr>
          <a:xfrm>
            <a:off x="6096000" y="0"/>
            <a:ext cx="6096000" cy="6858000"/>
          </a:xfrm>
          <a:prstGeom prst="rect">
            <a:avLst/>
          </a:prstGeom>
        </p:spPr>
      </p:pic>
      <p:sp>
        <p:nvSpPr>
          <p:cNvPr id="4" name="Tijdelijke aanduiding voor dianummer 4">
            <a:extLst>
              <a:ext uri="{FF2B5EF4-FFF2-40B4-BE49-F238E27FC236}">
                <a16:creationId xmlns:a16="http://schemas.microsoft.com/office/drawing/2014/main" id="{00A5833B-3D95-56B4-E657-79949A7BF518}"/>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17</a:t>
            </a:fld>
            <a:endParaRPr lang="nl-NL"/>
          </a:p>
        </p:txBody>
      </p:sp>
    </p:spTree>
    <p:extLst>
      <p:ext uri="{BB962C8B-B14F-4D97-AF65-F5344CB8AC3E}">
        <p14:creationId xmlns:p14="http://schemas.microsoft.com/office/powerpoint/2010/main" val="3784335189"/>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Nalatenschap van 1,2 miljoen grootste ooit voor Universiteit Utrecht ...">
            <a:extLst>
              <a:ext uri="{FF2B5EF4-FFF2-40B4-BE49-F238E27FC236}">
                <a16:creationId xmlns:a16="http://schemas.microsoft.com/office/drawing/2014/main" id="{47AB1CB6-DBDF-CEA8-A104-B27894EF24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ep 1">
            <a:extLst>
              <a:ext uri="{FF2B5EF4-FFF2-40B4-BE49-F238E27FC236}">
                <a16:creationId xmlns:a16="http://schemas.microsoft.com/office/drawing/2014/main" id="{DC8F9E28-F377-A602-0DCC-77910C0B2828}"/>
              </a:ext>
            </a:extLst>
          </p:cNvPr>
          <p:cNvGrpSpPr/>
          <p:nvPr/>
        </p:nvGrpSpPr>
        <p:grpSpPr>
          <a:xfrm rot="3280307">
            <a:off x="3582794" y="337877"/>
            <a:ext cx="5026413" cy="6002397"/>
            <a:chOff x="2392648" y="2361655"/>
            <a:chExt cx="4042137" cy="4774154"/>
          </a:xfrm>
        </p:grpSpPr>
        <p:sp>
          <p:nvSpPr>
            <p:cNvPr id="1094" name="Rechthoek 1093">
              <a:extLst>
                <a:ext uri="{FF2B5EF4-FFF2-40B4-BE49-F238E27FC236}">
                  <a16:creationId xmlns:a16="http://schemas.microsoft.com/office/drawing/2014/main" id="{49B950C9-88FA-179E-0DFE-1C1FD370A966}"/>
                </a:ext>
              </a:extLst>
            </p:cNvPr>
            <p:cNvSpPr/>
            <p:nvPr/>
          </p:nvSpPr>
          <p:spPr>
            <a:xfrm rot="2114471">
              <a:off x="3949353" y="2484105"/>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5" name="Rechthoek 1094">
              <a:extLst>
                <a:ext uri="{FF2B5EF4-FFF2-40B4-BE49-F238E27FC236}">
                  <a16:creationId xmlns:a16="http://schemas.microsoft.com/office/drawing/2014/main" id="{0C0C1192-33B6-AE6B-E3A3-33D866A9DB7B}"/>
                </a:ext>
              </a:extLst>
            </p:cNvPr>
            <p:cNvSpPr/>
            <p:nvPr/>
          </p:nvSpPr>
          <p:spPr>
            <a:xfrm rot="2114471">
              <a:off x="3822881" y="2663118"/>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6" name="Rechthoek 1095">
              <a:extLst>
                <a:ext uri="{FF2B5EF4-FFF2-40B4-BE49-F238E27FC236}">
                  <a16:creationId xmlns:a16="http://schemas.microsoft.com/office/drawing/2014/main" id="{E756F18A-D075-3457-A250-F52CAF01642C}"/>
                </a:ext>
              </a:extLst>
            </p:cNvPr>
            <p:cNvSpPr/>
            <p:nvPr/>
          </p:nvSpPr>
          <p:spPr>
            <a:xfrm rot="2114471">
              <a:off x="3691209" y="2849490"/>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5" name="Rechthoek 1104">
              <a:extLst>
                <a:ext uri="{FF2B5EF4-FFF2-40B4-BE49-F238E27FC236}">
                  <a16:creationId xmlns:a16="http://schemas.microsoft.com/office/drawing/2014/main" id="{B48E0FE1-D5B8-5E67-81F1-33940875A45A}"/>
                </a:ext>
              </a:extLst>
            </p:cNvPr>
            <p:cNvSpPr/>
            <p:nvPr/>
          </p:nvSpPr>
          <p:spPr>
            <a:xfrm rot="2114471">
              <a:off x="4186075" y="2567947"/>
              <a:ext cx="237728"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1" name="Rechthoek: afgeronde hoeken 1120">
              <a:extLst>
                <a:ext uri="{FF2B5EF4-FFF2-40B4-BE49-F238E27FC236}">
                  <a16:creationId xmlns:a16="http://schemas.microsoft.com/office/drawing/2014/main" id="{8CA9C44F-E8EF-48E9-B079-1E4FFCF34330}"/>
                </a:ext>
              </a:extLst>
            </p:cNvPr>
            <p:cNvSpPr/>
            <p:nvPr/>
          </p:nvSpPr>
          <p:spPr>
            <a:xfrm rot="2114471">
              <a:off x="4450233" y="4530100"/>
              <a:ext cx="551320" cy="704161"/>
            </a:xfrm>
            <a:prstGeom prst="roundRect">
              <a:avLst>
                <a:gd name="adj" fmla="val 7155"/>
              </a:avLst>
            </a:prstGeom>
            <a:solidFill>
              <a:srgbClr val="ED1A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64" name="Rechte verbindingslijn 1063">
              <a:extLst>
                <a:ext uri="{FF2B5EF4-FFF2-40B4-BE49-F238E27FC236}">
                  <a16:creationId xmlns:a16="http://schemas.microsoft.com/office/drawing/2014/main" id="{00FBC087-40F7-BC7C-D47E-EF9F24C15257}"/>
                </a:ext>
              </a:extLst>
            </p:cNvPr>
            <p:cNvCxnSpPr/>
            <p:nvPr/>
          </p:nvCxnSpPr>
          <p:spPr>
            <a:xfrm rot="2114471">
              <a:off x="3749069" y="2361655"/>
              <a:ext cx="0" cy="3733995"/>
            </a:xfrm>
            <a:prstGeom prst="line">
              <a:avLst/>
            </a:prstGeom>
            <a:ln w="50800" cmpd="dbl">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65" name="Rechte verbindingslijn 1064">
              <a:extLst>
                <a:ext uri="{FF2B5EF4-FFF2-40B4-BE49-F238E27FC236}">
                  <a16:creationId xmlns:a16="http://schemas.microsoft.com/office/drawing/2014/main" id="{8FC32C80-52EB-2BD4-9E57-0539C99B6653}"/>
                </a:ext>
              </a:extLst>
            </p:cNvPr>
            <p:cNvCxnSpPr/>
            <p:nvPr/>
          </p:nvCxnSpPr>
          <p:spPr>
            <a:xfrm rot="2114471">
              <a:off x="4907330" y="3351487"/>
              <a:ext cx="0" cy="3733995"/>
            </a:xfrm>
            <a:prstGeom prst="line">
              <a:avLst/>
            </a:prstGeom>
            <a:ln w="50800" cmpd="dbl">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66" name="Rechte verbindingslijn 1065">
              <a:extLst>
                <a:ext uri="{FF2B5EF4-FFF2-40B4-BE49-F238E27FC236}">
                  <a16:creationId xmlns:a16="http://schemas.microsoft.com/office/drawing/2014/main" id="{3A296620-F86D-65A3-BFB0-9003E6557869}"/>
                </a:ext>
              </a:extLst>
            </p:cNvPr>
            <p:cNvCxnSpPr>
              <a:cxnSpLocks/>
            </p:cNvCxnSpPr>
            <p:nvPr/>
          </p:nvCxnSpPr>
          <p:spPr>
            <a:xfrm rot="2114471" flipH="1">
              <a:off x="3888427" y="4293708"/>
              <a:ext cx="1450801" cy="0"/>
            </a:xfrm>
            <a:prstGeom prst="line">
              <a:avLst/>
            </a:prstGeom>
            <a:ln w="50800" cmpd="dbl">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68" name="Rechthoek 1067">
              <a:extLst>
                <a:ext uri="{FF2B5EF4-FFF2-40B4-BE49-F238E27FC236}">
                  <a16:creationId xmlns:a16="http://schemas.microsoft.com/office/drawing/2014/main" id="{D9EF9F10-ECEA-4313-5096-ADD9B1D4AE79}"/>
                </a:ext>
              </a:extLst>
            </p:cNvPr>
            <p:cNvSpPr/>
            <p:nvPr/>
          </p:nvSpPr>
          <p:spPr>
            <a:xfrm rot="2114471">
              <a:off x="5417692" y="4449291"/>
              <a:ext cx="303174" cy="96180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STRAAT</a:t>
              </a:r>
            </a:p>
          </p:txBody>
        </p:sp>
        <p:sp>
          <p:nvSpPr>
            <p:cNvPr id="1069" name="Rechthoek 1068">
              <a:extLst>
                <a:ext uri="{FF2B5EF4-FFF2-40B4-BE49-F238E27FC236}">
                  <a16:creationId xmlns:a16="http://schemas.microsoft.com/office/drawing/2014/main" id="{B3E3FEFD-8FC4-58E9-5EDC-F0342723E934}"/>
                </a:ext>
              </a:extLst>
            </p:cNvPr>
            <p:cNvSpPr/>
            <p:nvPr/>
          </p:nvSpPr>
          <p:spPr>
            <a:xfrm rot="2114471">
              <a:off x="6131611" y="5173679"/>
              <a:ext cx="303174" cy="763997"/>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0" name="Rechthoek 1069">
              <a:extLst>
                <a:ext uri="{FF2B5EF4-FFF2-40B4-BE49-F238E27FC236}">
                  <a16:creationId xmlns:a16="http://schemas.microsoft.com/office/drawing/2014/main" id="{8E3AC9AB-6D1A-895D-D7D9-BE9C6B37EAE3}"/>
                </a:ext>
              </a:extLst>
            </p:cNvPr>
            <p:cNvSpPr/>
            <p:nvPr/>
          </p:nvSpPr>
          <p:spPr>
            <a:xfrm rot="2114471">
              <a:off x="4896157" y="5518110"/>
              <a:ext cx="558633" cy="353692"/>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1" name="Rechthoek 1070">
              <a:extLst>
                <a:ext uri="{FF2B5EF4-FFF2-40B4-BE49-F238E27FC236}">
                  <a16:creationId xmlns:a16="http://schemas.microsoft.com/office/drawing/2014/main" id="{8BA8A686-8E50-F1FD-CA2E-1C8236F634D7}"/>
                </a:ext>
              </a:extLst>
            </p:cNvPr>
            <p:cNvSpPr/>
            <p:nvPr/>
          </p:nvSpPr>
          <p:spPr>
            <a:xfrm rot="2114471">
              <a:off x="5480300" y="5930807"/>
              <a:ext cx="558633" cy="353692"/>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2" name="Rechthoek 1071">
              <a:extLst>
                <a:ext uri="{FF2B5EF4-FFF2-40B4-BE49-F238E27FC236}">
                  <a16:creationId xmlns:a16="http://schemas.microsoft.com/office/drawing/2014/main" id="{CFA20721-0F6B-F208-E7FD-398372FA8AED}"/>
                </a:ext>
              </a:extLst>
            </p:cNvPr>
            <p:cNvSpPr/>
            <p:nvPr/>
          </p:nvSpPr>
          <p:spPr>
            <a:xfrm rot="2114471">
              <a:off x="5795153" y="4193510"/>
              <a:ext cx="230341" cy="353692"/>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4" name="Rechthoek 1073">
              <a:extLst>
                <a:ext uri="{FF2B5EF4-FFF2-40B4-BE49-F238E27FC236}">
                  <a16:creationId xmlns:a16="http://schemas.microsoft.com/office/drawing/2014/main" id="{B991DA09-AAFD-02A6-2940-A7A2A3F03E19}"/>
                </a:ext>
              </a:extLst>
            </p:cNvPr>
            <p:cNvSpPr/>
            <p:nvPr/>
          </p:nvSpPr>
          <p:spPr>
            <a:xfrm rot="2114471">
              <a:off x="5933334" y="4483674"/>
              <a:ext cx="311254" cy="206273"/>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6" name="Rechthoek 1075">
              <a:extLst>
                <a:ext uri="{FF2B5EF4-FFF2-40B4-BE49-F238E27FC236}">
                  <a16:creationId xmlns:a16="http://schemas.microsoft.com/office/drawing/2014/main" id="{D6D07A1A-37EC-3DCA-CDCC-A3D72B3C0151}"/>
                </a:ext>
              </a:extLst>
            </p:cNvPr>
            <p:cNvSpPr/>
            <p:nvPr/>
          </p:nvSpPr>
          <p:spPr>
            <a:xfrm rot="2114471">
              <a:off x="5780503" y="4788171"/>
              <a:ext cx="81346" cy="237356"/>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7" name="Rechthoek 1076">
              <a:extLst>
                <a:ext uri="{FF2B5EF4-FFF2-40B4-BE49-F238E27FC236}">
                  <a16:creationId xmlns:a16="http://schemas.microsoft.com/office/drawing/2014/main" id="{FBC21871-37A0-8054-CA3E-27D937F61075}"/>
                </a:ext>
              </a:extLst>
            </p:cNvPr>
            <p:cNvSpPr/>
            <p:nvPr/>
          </p:nvSpPr>
          <p:spPr>
            <a:xfrm rot="2114471">
              <a:off x="6244258" y="5112754"/>
              <a:ext cx="79430" cy="237356"/>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78" name="Rechthoek 1077">
              <a:extLst>
                <a:ext uri="{FF2B5EF4-FFF2-40B4-BE49-F238E27FC236}">
                  <a16:creationId xmlns:a16="http://schemas.microsoft.com/office/drawing/2014/main" id="{65DE3913-4D2F-1AB8-F6AE-A2F334D3E824}"/>
                </a:ext>
              </a:extLst>
            </p:cNvPr>
            <p:cNvSpPr/>
            <p:nvPr/>
          </p:nvSpPr>
          <p:spPr>
            <a:xfrm rot="2114471">
              <a:off x="5471201" y="5214468"/>
              <a:ext cx="81346" cy="237356"/>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9" name="Rechthoek 1078">
              <a:extLst>
                <a:ext uri="{FF2B5EF4-FFF2-40B4-BE49-F238E27FC236}">
                  <a16:creationId xmlns:a16="http://schemas.microsoft.com/office/drawing/2014/main" id="{89DFF54E-CFD0-6CE0-681F-E54D4C647B1B}"/>
                </a:ext>
              </a:extLst>
            </p:cNvPr>
            <p:cNvSpPr/>
            <p:nvPr/>
          </p:nvSpPr>
          <p:spPr>
            <a:xfrm rot="2114471">
              <a:off x="5939069" y="5545016"/>
              <a:ext cx="81346" cy="237356"/>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0" name="Rechthoek 1079">
              <a:extLst>
                <a:ext uri="{FF2B5EF4-FFF2-40B4-BE49-F238E27FC236}">
                  <a16:creationId xmlns:a16="http://schemas.microsoft.com/office/drawing/2014/main" id="{165014F6-D7C7-1D8D-F943-E93604FF8C35}"/>
                </a:ext>
              </a:extLst>
            </p:cNvPr>
            <p:cNvSpPr/>
            <p:nvPr/>
          </p:nvSpPr>
          <p:spPr>
            <a:xfrm rot="2114471">
              <a:off x="3906976" y="4255353"/>
              <a:ext cx="303172" cy="527284"/>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1" name="Rechthoek 1080">
              <a:extLst>
                <a:ext uri="{FF2B5EF4-FFF2-40B4-BE49-F238E27FC236}">
                  <a16:creationId xmlns:a16="http://schemas.microsoft.com/office/drawing/2014/main" id="{19649976-C6A8-ABFF-1F2F-12FE947D99E6}"/>
                </a:ext>
              </a:extLst>
            </p:cNvPr>
            <p:cNvSpPr/>
            <p:nvPr/>
          </p:nvSpPr>
          <p:spPr>
            <a:xfrm rot="2114471">
              <a:off x="3129909" y="5166233"/>
              <a:ext cx="492787" cy="734195"/>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2" name="Rechthoek 1081">
              <a:extLst>
                <a:ext uri="{FF2B5EF4-FFF2-40B4-BE49-F238E27FC236}">
                  <a16:creationId xmlns:a16="http://schemas.microsoft.com/office/drawing/2014/main" id="{9B143D50-287A-E228-8D54-B618EC5A8E1E}"/>
                </a:ext>
              </a:extLst>
            </p:cNvPr>
            <p:cNvSpPr/>
            <p:nvPr/>
          </p:nvSpPr>
          <p:spPr>
            <a:xfrm rot="2114471">
              <a:off x="4134675" y="4472106"/>
              <a:ext cx="193102" cy="44207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3" name="Rechthoek 1082">
              <a:extLst>
                <a:ext uri="{FF2B5EF4-FFF2-40B4-BE49-F238E27FC236}">
                  <a16:creationId xmlns:a16="http://schemas.microsoft.com/office/drawing/2014/main" id="{1EF0AFA0-14B2-ED7C-003E-1BBB429C9E28}"/>
                </a:ext>
              </a:extLst>
            </p:cNvPr>
            <p:cNvSpPr/>
            <p:nvPr/>
          </p:nvSpPr>
          <p:spPr>
            <a:xfrm rot="2114471">
              <a:off x="4438164" y="3564918"/>
              <a:ext cx="303172" cy="353692"/>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4" name="Rechthoek 1083">
              <a:extLst>
                <a:ext uri="{FF2B5EF4-FFF2-40B4-BE49-F238E27FC236}">
                  <a16:creationId xmlns:a16="http://schemas.microsoft.com/office/drawing/2014/main" id="{94CBE91D-22C2-F202-CB45-D88FEDA8D591}"/>
                </a:ext>
              </a:extLst>
            </p:cNvPr>
            <p:cNvSpPr/>
            <p:nvPr/>
          </p:nvSpPr>
          <p:spPr>
            <a:xfrm rot="2114471">
              <a:off x="4412252" y="3342145"/>
              <a:ext cx="248138" cy="30635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5" name="Rechthoek 1084">
              <a:extLst>
                <a:ext uri="{FF2B5EF4-FFF2-40B4-BE49-F238E27FC236}">
                  <a16:creationId xmlns:a16="http://schemas.microsoft.com/office/drawing/2014/main" id="{40D67622-28B3-209D-C9EB-FE416B71FEAD}"/>
                </a:ext>
              </a:extLst>
            </p:cNvPr>
            <p:cNvSpPr/>
            <p:nvPr/>
          </p:nvSpPr>
          <p:spPr>
            <a:xfrm rot="2114471">
              <a:off x="4584384" y="5849345"/>
              <a:ext cx="209732" cy="620491"/>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6" name="Rechthoek 1085">
              <a:extLst>
                <a:ext uri="{FF2B5EF4-FFF2-40B4-BE49-F238E27FC236}">
                  <a16:creationId xmlns:a16="http://schemas.microsoft.com/office/drawing/2014/main" id="{04D00021-AE06-14ED-2ADB-F83D2BE29975}"/>
                </a:ext>
              </a:extLst>
            </p:cNvPr>
            <p:cNvSpPr/>
            <p:nvPr/>
          </p:nvSpPr>
          <p:spPr>
            <a:xfrm rot="2114471">
              <a:off x="5432517" y="6409714"/>
              <a:ext cx="209732" cy="620491"/>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7" name="Rechthoek 1086">
              <a:extLst>
                <a:ext uri="{FF2B5EF4-FFF2-40B4-BE49-F238E27FC236}">
                  <a16:creationId xmlns:a16="http://schemas.microsoft.com/office/drawing/2014/main" id="{A8B7130D-07ED-0030-B287-C8B1B299FED8}"/>
                </a:ext>
              </a:extLst>
            </p:cNvPr>
            <p:cNvSpPr/>
            <p:nvPr/>
          </p:nvSpPr>
          <p:spPr>
            <a:xfrm rot="2114471">
              <a:off x="4771243" y="6170408"/>
              <a:ext cx="344967" cy="219296"/>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8" name="Rechthoek 1087">
              <a:extLst>
                <a:ext uri="{FF2B5EF4-FFF2-40B4-BE49-F238E27FC236}">
                  <a16:creationId xmlns:a16="http://schemas.microsoft.com/office/drawing/2014/main" id="{6F6B9709-8306-942F-9844-9445858F3647}"/>
                </a:ext>
              </a:extLst>
            </p:cNvPr>
            <p:cNvSpPr/>
            <p:nvPr/>
          </p:nvSpPr>
          <p:spPr>
            <a:xfrm rot="2114471">
              <a:off x="5149982" y="6433852"/>
              <a:ext cx="344967" cy="219296"/>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9" name="Ovaal 1088">
              <a:extLst>
                <a:ext uri="{FF2B5EF4-FFF2-40B4-BE49-F238E27FC236}">
                  <a16:creationId xmlns:a16="http://schemas.microsoft.com/office/drawing/2014/main" id="{2211AD3B-4AFB-E8A9-7281-AB57CDE76BB3}"/>
                </a:ext>
              </a:extLst>
            </p:cNvPr>
            <p:cNvSpPr/>
            <p:nvPr/>
          </p:nvSpPr>
          <p:spPr>
            <a:xfrm rot="2114471">
              <a:off x="4438645" y="6187405"/>
              <a:ext cx="209732" cy="356937"/>
            </a:xfrm>
            <a:prstGeom prst="ellipse">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0" name="Ovaal 1089">
              <a:extLst>
                <a:ext uri="{FF2B5EF4-FFF2-40B4-BE49-F238E27FC236}">
                  <a16:creationId xmlns:a16="http://schemas.microsoft.com/office/drawing/2014/main" id="{676737ED-0C12-9E23-55FA-E903FB1538CA}"/>
                </a:ext>
              </a:extLst>
            </p:cNvPr>
            <p:cNvSpPr/>
            <p:nvPr/>
          </p:nvSpPr>
          <p:spPr>
            <a:xfrm rot="2114471">
              <a:off x="5264807" y="6778872"/>
              <a:ext cx="209732" cy="356937"/>
            </a:xfrm>
            <a:prstGeom prst="ellipse">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1" name="Rechthoek 1090">
              <a:extLst>
                <a:ext uri="{FF2B5EF4-FFF2-40B4-BE49-F238E27FC236}">
                  <a16:creationId xmlns:a16="http://schemas.microsoft.com/office/drawing/2014/main" id="{6A0F7E2C-ADFF-A834-1204-39C2F4254CB1}"/>
                </a:ext>
              </a:extLst>
            </p:cNvPr>
            <p:cNvSpPr/>
            <p:nvPr/>
          </p:nvSpPr>
          <p:spPr>
            <a:xfrm rot="2114471">
              <a:off x="3307025" y="3432638"/>
              <a:ext cx="341538" cy="898084"/>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STRAAT</a:t>
              </a:r>
            </a:p>
          </p:txBody>
        </p:sp>
        <p:sp>
          <p:nvSpPr>
            <p:cNvPr id="1092" name="Rechthoek 1091">
              <a:extLst>
                <a:ext uri="{FF2B5EF4-FFF2-40B4-BE49-F238E27FC236}">
                  <a16:creationId xmlns:a16="http://schemas.microsoft.com/office/drawing/2014/main" id="{4910034A-12F8-C93A-2EB5-194F4F0DC124}"/>
                </a:ext>
              </a:extLst>
            </p:cNvPr>
            <p:cNvSpPr/>
            <p:nvPr/>
          </p:nvSpPr>
          <p:spPr>
            <a:xfrm rot="2114471">
              <a:off x="3886642" y="2612231"/>
              <a:ext cx="341538" cy="898084"/>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3" name="Rechthoek 1092">
              <a:extLst>
                <a:ext uri="{FF2B5EF4-FFF2-40B4-BE49-F238E27FC236}">
                  <a16:creationId xmlns:a16="http://schemas.microsoft.com/office/drawing/2014/main" id="{55356343-76B5-8CFC-BD43-A40826BA42A8}"/>
                </a:ext>
              </a:extLst>
            </p:cNvPr>
            <p:cNvSpPr/>
            <p:nvPr/>
          </p:nvSpPr>
          <p:spPr>
            <a:xfrm rot="2114471">
              <a:off x="2727408" y="4253045"/>
              <a:ext cx="341538" cy="898084"/>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7" name="Rechthoek 1096">
              <a:extLst>
                <a:ext uri="{FF2B5EF4-FFF2-40B4-BE49-F238E27FC236}">
                  <a16:creationId xmlns:a16="http://schemas.microsoft.com/office/drawing/2014/main" id="{DBFD9608-094B-B3AC-BA1F-5ADFE9882E45}"/>
                </a:ext>
              </a:extLst>
            </p:cNvPr>
            <p:cNvSpPr/>
            <p:nvPr/>
          </p:nvSpPr>
          <p:spPr>
            <a:xfrm rot="2114471">
              <a:off x="3559537" y="3035862"/>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8" name="Rechthoek 1097">
              <a:extLst>
                <a:ext uri="{FF2B5EF4-FFF2-40B4-BE49-F238E27FC236}">
                  <a16:creationId xmlns:a16="http://schemas.microsoft.com/office/drawing/2014/main" id="{1FEAC047-5D55-3132-613D-DCDA1A4D21B4}"/>
                </a:ext>
              </a:extLst>
            </p:cNvPr>
            <p:cNvSpPr/>
            <p:nvPr/>
          </p:nvSpPr>
          <p:spPr>
            <a:xfrm rot="2114471">
              <a:off x="3240494" y="3481568"/>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9" name="Rechthoek 1098">
              <a:extLst>
                <a:ext uri="{FF2B5EF4-FFF2-40B4-BE49-F238E27FC236}">
                  <a16:creationId xmlns:a16="http://schemas.microsoft.com/office/drawing/2014/main" id="{C92AB51A-B09A-2CAE-9598-E05D8AE65BF0}"/>
                </a:ext>
              </a:extLst>
            </p:cNvPr>
            <p:cNvSpPr/>
            <p:nvPr/>
          </p:nvSpPr>
          <p:spPr>
            <a:xfrm rot="2114471">
              <a:off x="3108822" y="3667940"/>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0" name="Rechthoek 1099">
              <a:extLst>
                <a:ext uri="{FF2B5EF4-FFF2-40B4-BE49-F238E27FC236}">
                  <a16:creationId xmlns:a16="http://schemas.microsoft.com/office/drawing/2014/main" id="{8487B156-1BA6-5B28-064B-36A72D6EA660}"/>
                </a:ext>
              </a:extLst>
            </p:cNvPr>
            <p:cNvSpPr/>
            <p:nvPr/>
          </p:nvSpPr>
          <p:spPr>
            <a:xfrm rot="2114471">
              <a:off x="2977150" y="3854312"/>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1" name="Rechthoek 1100">
              <a:extLst>
                <a:ext uri="{FF2B5EF4-FFF2-40B4-BE49-F238E27FC236}">
                  <a16:creationId xmlns:a16="http://schemas.microsoft.com/office/drawing/2014/main" id="{6758D457-E4FA-6B6F-6799-506AD661D429}"/>
                </a:ext>
              </a:extLst>
            </p:cNvPr>
            <p:cNvSpPr/>
            <p:nvPr/>
          </p:nvSpPr>
          <p:spPr>
            <a:xfrm rot="2114471">
              <a:off x="2782464" y="4124996"/>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2" name="Rechthoek 1101">
              <a:extLst>
                <a:ext uri="{FF2B5EF4-FFF2-40B4-BE49-F238E27FC236}">
                  <a16:creationId xmlns:a16="http://schemas.microsoft.com/office/drawing/2014/main" id="{91C69F95-7750-EB16-47F1-01D3B04E539A}"/>
                </a:ext>
              </a:extLst>
            </p:cNvPr>
            <p:cNvSpPr/>
            <p:nvPr/>
          </p:nvSpPr>
          <p:spPr>
            <a:xfrm rot="2114471">
              <a:off x="2655992" y="4304009"/>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3" name="Rechthoek 1102">
              <a:extLst>
                <a:ext uri="{FF2B5EF4-FFF2-40B4-BE49-F238E27FC236}">
                  <a16:creationId xmlns:a16="http://schemas.microsoft.com/office/drawing/2014/main" id="{E32FCF81-67CF-509B-3ED7-12671357B589}"/>
                </a:ext>
              </a:extLst>
            </p:cNvPr>
            <p:cNvSpPr/>
            <p:nvPr/>
          </p:nvSpPr>
          <p:spPr>
            <a:xfrm rot="2114471">
              <a:off x="2524320" y="4490381"/>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4" name="Rechthoek 1103">
              <a:extLst>
                <a:ext uri="{FF2B5EF4-FFF2-40B4-BE49-F238E27FC236}">
                  <a16:creationId xmlns:a16="http://schemas.microsoft.com/office/drawing/2014/main" id="{61058E0E-82D4-41A0-18F0-BB68312A5E54}"/>
                </a:ext>
              </a:extLst>
            </p:cNvPr>
            <p:cNvSpPr/>
            <p:nvPr/>
          </p:nvSpPr>
          <p:spPr>
            <a:xfrm rot="2114471">
              <a:off x="2392648" y="4676753"/>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6" name="Rechthoek 1105">
              <a:extLst>
                <a:ext uri="{FF2B5EF4-FFF2-40B4-BE49-F238E27FC236}">
                  <a16:creationId xmlns:a16="http://schemas.microsoft.com/office/drawing/2014/main" id="{244B9434-D802-160B-8722-EA169D3EB700}"/>
                </a:ext>
              </a:extLst>
            </p:cNvPr>
            <p:cNvSpPr/>
            <p:nvPr/>
          </p:nvSpPr>
          <p:spPr>
            <a:xfrm rot="2114471">
              <a:off x="2455067" y="5018066"/>
              <a:ext cx="237728"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07" name="Picture 6" descr="Things I wish I knew during Architecture School: Site Plan - TREES ...">
              <a:extLst>
                <a:ext uri="{FF2B5EF4-FFF2-40B4-BE49-F238E27FC236}">
                  <a16:creationId xmlns:a16="http://schemas.microsoft.com/office/drawing/2014/main" id="{F895179D-59CD-7004-06AC-ABBC686C26E1}"/>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288380" y="4430205"/>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6" descr="Things I wish I knew during Architecture School: Site Plan - TREES ...">
              <a:extLst>
                <a:ext uri="{FF2B5EF4-FFF2-40B4-BE49-F238E27FC236}">
                  <a16:creationId xmlns:a16="http://schemas.microsoft.com/office/drawing/2014/main" id="{916A4FF2-725B-5486-C530-E2E9D888095D}"/>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2897344" y="500029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09" name="Picture 6" descr="Things I wish I knew during Architecture School: Site Plan - TREES ...">
              <a:extLst>
                <a:ext uri="{FF2B5EF4-FFF2-40B4-BE49-F238E27FC236}">
                  <a16:creationId xmlns:a16="http://schemas.microsoft.com/office/drawing/2014/main" id="{B9C108C6-7215-CE33-7117-3240F2CA87E8}"/>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091588" y="4708750"/>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6" descr="Things I wish I knew during Architecture School: Site Plan - TREES ...">
              <a:extLst>
                <a:ext uri="{FF2B5EF4-FFF2-40B4-BE49-F238E27FC236}">
                  <a16:creationId xmlns:a16="http://schemas.microsoft.com/office/drawing/2014/main" id="{09D778BB-A951-8463-2D00-EB01A4647D34}"/>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471420" y="4175972"/>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1" name="Picture 6" descr="Things I wish I knew during Architecture School: Site Plan - TREES ...">
              <a:extLst>
                <a:ext uri="{FF2B5EF4-FFF2-40B4-BE49-F238E27FC236}">
                  <a16:creationId xmlns:a16="http://schemas.microsoft.com/office/drawing/2014/main" id="{B5C2FD98-11CD-5D4D-1AFA-EEC4EC69E980}"/>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670146" y="388759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6" descr="Things I wish I knew during Architecture School: Site Plan - TREES ...">
              <a:extLst>
                <a:ext uri="{FF2B5EF4-FFF2-40B4-BE49-F238E27FC236}">
                  <a16:creationId xmlns:a16="http://schemas.microsoft.com/office/drawing/2014/main" id="{6621264B-17E4-A201-089C-55B2C8C5CBDE}"/>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055569" y="3358768"/>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3" name="Picture 6" descr="Things I wish I knew during Architecture School: Site Plan - TREES ...">
              <a:extLst>
                <a:ext uri="{FF2B5EF4-FFF2-40B4-BE49-F238E27FC236}">
                  <a16:creationId xmlns:a16="http://schemas.microsoft.com/office/drawing/2014/main" id="{04B58EBE-9939-90F9-1B3E-97AAA395368C}"/>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249813" y="306722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6" descr="Things I wish I knew during Architecture School: Site Plan - TREES ...">
              <a:extLst>
                <a:ext uri="{FF2B5EF4-FFF2-40B4-BE49-F238E27FC236}">
                  <a16:creationId xmlns:a16="http://schemas.microsoft.com/office/drawing/2014/main" id="{641AF4F9-45BC-4662-63C2-AB9268AA394A}"/>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5088254" y="4856889"/>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7" name="Picture 6" descr="Things I wish I knew during Architecture School: Site Plan - TREES ...">
              <a:extLst>
                <a:ext uri="{FF2B5EF4-FFF2-40B4-BE49-F238E27FC236}">
                  <a16:creationId xmlns:a16="http://schemas.microsoft.com/office/drawing/2014/main" id="{23F73842-6F95-22F3-C222-9B75AD9DA964}"/>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697218" y="5426978"/>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6" descr="Things I wish I knew during Architecture School: Site Plan - TREES ...">
              <a:extLst>
                <a:ext uri="{FF2B5EF4-FFF2-40B4-BE49-F238E27FC236}">
                  <a16:creationId xmlns:a16="http://schemas.microsoft.com/office/drawing/2014/main" id="{B094C64E-8FAF-49BA-DA1B-F8CBD63B8E28}"/>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891462" y="513543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9" name="Picture 6" descr="Things I wish I knew during Architecture School: Site Plan - TREES ...">
              <a:extLst>
                <a:ext uri="{FF2B5EF4-FFF2-40B4-BE49-F238E27FC236}">
                  <a16:creationId xmlns:a16="http://schemas.microsoft.com/office/drawing/2014/main" id="{1D2B9274-5D5A-5F25-80E2-EB76552D0E0F}"/>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522667" y="5670107"/>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22" name="Picture 8" descr="Formation Professionnelle – Swish Basket : les Experts du Shoot au ...">
              <a:extLst>
                <a:ext uri="{FF2B5EF4-FFF2-40B4-BE49-F238E27FC236}">
                  <a16:creationId xmlns:a16="http://schemas.microsoft.com/office/drawing/2014/main" id="{D904C710-D4D6-A274-3D54-1DE0B4631A1E}"/>
                </a:ext>
              </a:extLst>
            </p:cNvPr>
            <p:cNvPicPr>
              <a:picLocks noChangeAspect="1" noChangeArrowheads="1"/>
            </p:cNvPicPr>
            <p:nvPr/>
          </p:nvPicPr>
          <p:blipFill>
            <a:blip r:embed="rId4">
              <a:duotone>
                <a:schemeClr val="accent2">
                  <a:shade val="45000"/>
                  <a:satMod val="135000"/>
                </a:schemeClr>
                <a:prstClr val="white"/>
              </a:duotone>
              <a:alphaModFix amt="85000"/>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7514471">
              <a:off x="4577323" y="4777805"/>
              <a:ext cx="462995" cy="309280"/>
            </a:xfrm>
            <a:prstGeom prst="rect">
              <a:avLst/>
            </a:prstGeom>
            <a:noFill/>
            <a:extLst>
              <a:ext uri="{909E8E84-426E-40DD-AFC4-6F175D3DCCD1}">
                <a14:hiddenFill xmlns:a14="http://schemas.microsoft.com/office/drawing/2010/main">
                  <a:solidFill>
                    <a:srgbClr val="FFFFFF"/>
                  </a:solidFill>
                </a14:hiddenFill>
              </a:ext>
            </a:extLst>
          </p:spPr>
        </p:pic>
        <p:sp>
          <p:nvSpPr>
            <p:cNvPr id="1143" name="Rechthoek 1142">
              <a:extLst>
                <a:ext uri="{FF2B5EF4-FFF2-40B4-BE49-F238E27FC236}">
                  <a16:creationId xmlns:a16="http://schemas.microsoft.com/office/drawing/2014/main" id="{73924DC1-2E95-1369-87EE-2181E4B0CC5E}"/>
                </a:ext>
              </a:extLst>
            </p:cNvPr>
            <p:cNvSpPr/>
            <p:nvPr/>
          </p:nvSpPr>
          <p:spPr>
            <a:xfrm rot="2114471">
              <a:off x="3366966" y="3302555"/>
              <a:ext cx="104977" cy="106028"/>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44" name="Picture 6" descr="Things I wish I knew during Architecture School: Site Plan - TREES ...">
              <a:extLst>
                <a:ext uri="{FF2B5EF4-FFF2-40B4-BE49-F238E27FC236}">
                  <a16:creationId xmlns:a16="http://schemas.microsoft.com/office/drawing/2014/main" id="{B8CFDF82-54B3-CC0A-1413-71EE3FE22CF9}"/>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5035060" y="443931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45" name="Picture 6" descr="Things I wish I knew during Architecture School: Site Plan - TREES ...">
              <a:extLst>
                <a:ext uri="{FF2B5EF4-FFF2-40B4-BE49-F238E27FC236}">
                  <a16:creationId xmlns:a16="http://schemas.microsoft.com/office/drawing/2014/main" id="{ACAA9CD6-4A0A-509F-C3EC-E2F7FB4F19F9}"/>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870297" y="3611423"/>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46" name="Picture 6" descr="Things I wish I knew during Architecture School: Site Plan - TREES ...">
              <a:extLst>
                <a:ext uri="{FF2B5EF4-FFF2-40B4-BE49-F238E27FC236}">
                  <a16:creationId xmlns:a16="http://schemas.microsoft.com/office/drawing/2014/main" id="{159A1C99-E669-A2DC-D667-217FF62BE5E6}"/>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095883" y="3770800"/>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48" name="Picture 6" descr="Things I wish I knew during Architecture School: Site Plan - TREES ...">
              <a:extLst>
                <a:ext uri="{FF2B5EF4-FFF2-40B4-BE49-F238E27FC236}">
                  <a16:creationId xmlns:a16="http://schemas.microsoft.com/office/drawing/2014/main" id="{BDD94843-99A6-900E-F680-FC2A192D4668}"/>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338465" y="394282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49" name="Picture 6" descr="Things I wish I knew during Architecture School: Site Plan - TREES ...">
              <a:extLst>
                <a:ext uri="{FF2B5EF4-FFF2-40B4-BE49-F238E27FC236}">
                  <a16:creationId xmlns:a16="http://schemas.microsoft.com/office/drawing/2014/main" id="{4C6B1910-AD8F-1DB5-CC53-37366DF0A12D}"/>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803855" y="4271622"/>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50" name="Picture 6" descr="Things I wish I knew during Architecture School: Site Plan - TREES ...">
              <a:extLst>
                <a:ext uri="{FF2B5EF4-FFF2-40B4-BE49-F238E27FC236}">
                  <a16:creationId xmlns:a16="http://schemas.microsoft.com/office/drawing/2014/main" id="{1617CAF9-182B-4CFA-FF0F-18D5188CF946}"/>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564834" y="4105960"/>
              <a:ext cx="206840" cy="206840"/>
            </a:xfrm>
            <a:prstGeom prst="rect">
              <a:avLst/>
            </a:prstGeom>
            <a:noFill/>
            <a:extLst>
              <a:ext uri="{909E8E84-426E-40DD-AFC4-6F175D3DCCD1}">
                <a14:hiddenFill xmlns:a14="http://schemas.microsoft.com/office/drawing/2010/main">
                  <a:solidFill>
                    <a:srgbClr val="FFFFFF"/>
                  </a:solidFill>
                </a14:hiddenFill>
              </a:ext>
            </a:extLst>
          </p:spPr>
        </p:pic>
        <p:sp>
          <p:nvSpPr>
            <p:cNvPr id="1043" name="Rechthoek 1042">
              <a:extLst>
                <a:ext uri="{FF2B5EF4-FFF2-40B4-BE49-F238E27FC236}">
                  <a16:creationId xmlns:a16="http://schemas.microsoft.com/office/drawing/2014/main" id="{3CD6EA9F-E0E7-2C3F-5421-9A2B23F14C60}"/>
                </a:ext>
              </a:extLst>
            </p:cNvPr>
            <p:cNvSpPr/>
            <p:nvPr/>
          </p:nvSpPr>
          <p:spPr>
            <a:xfrm rot="2114471">
              <a:off x="3466554" y="4999195"/>
              <a:ext cx="1248579" cy="355327"/>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STRAAT</a:t>
              </a:r>
            </a:p>
          </p:txBody>
        </p:sp>
        <p:sp>
          <p:nvSpPr>
            <p:cNvPr id="1153" name="Rechthoek 1152">
              <a:extLst>
                <a:ext uri="{FF2B5EF4-FFF2-40B4-BE49-F238E27FC236}">
                  <a16:creationId xmlns:a16="http://schemas.microsoft.com/office/drawing/2014/main" id="{3FB64F44-FD27-40DC-F568-F72CF3627D4A}"/>
                </a:ext>
              </a:extLst>
            </p:cNvPr>
            <p:cNvSpPr/>
            <p:nvPr/>
          </p:nvSpPr>
          <p:spPr>
            <a:xfrm rot="18251424">
              <a:off x="4219739" y="4610166"/>
              <a:ext cx="771096" cy="3553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PLEIN</a:t>
              </a:r>
            </a:p>
          </p:txBody>
        </p:sp>
        <p:grpSp>
          <p:nvGrpSpPr>
            <p:cNvPr id="1209" name="Groep 1208">
              <a:extLst>
                <a:ext uri="{FF2B5EF4-FFF2-40B4-BE49-F238E27FC236}">
                  <a16:creationId xmlns:a16="http://schemas.microsoft.com/office/drawing/2014/main" id="{899ED8E6-ACD0-80CA-26A5-E57F591276A0}"/>
                </a:ext>
              </a:extLst>
            </p:cNvPr>
            <p:cNvGrpSpPr/>
            <p:nvPr/>
          </p:nvGrpSpPr>
          <p:grpSpPr>
            <a:xfrm>
              <a:off x="3315237" y="5348387"/>
              <a:ext cx="1231399" cy="1507736"/>
              <a:chOff x="3315237" y="5348387"/>
              <a:chExt cx="1231399" cy="1507736"/>
            </a:xfrm>
          </p:grpSpPr>
          <p:sp>
            <p:nvSpPr>
              <p:cNvPr id="1067" name="Rechthoek: afgeronde hoeken 1066">
                <a:extLst>
                  <a:ext uri="{FF2B5EF4-FFF2-40B4-BE49-F238E27FC236}">
                    <a16:creationId xmlns:a16="http://schemas.microsoft.com/office/drawing/2014/main" id="{EF8527E6-1B7B-6467-F948-DEB9128DC522}"/>
                  </a:ext>
                </a:extLst>
              </p:cNvPr>
              <p:cNvSpPr/>
              <p:nvPr/>
            </p:nvSpPr>
            <p:spPr>
              <a:xfrm rot="2114471">
                <a:off x="3524809" y="5484235"/>
                <a:ext cx="679474" cy="910375"/>
              </a:xfrm>
              <a:prstGeom prst="roundRect">
                <a:avLst>
                  <a:gd name="adj" fmla="val 7155"/>
                </a:avLst>
              </a:prstGeom>
              <a:solidFill>
                <a:srgbClr val="00742E">
                  <a:alpha val="3803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20" name="Picture 6" descr="Things I wish I knew during Architecture School: Site Plan - TREES ...">
                <a:extLst>
                  <a:ext uri="{FF2B5EF4-FFF2-40B4-BE49-F238E27FC236}">
                    <a16:creationId xmlns:a16="http://schemas.microsoft.com/office/drawing/2014/main" id="{C0AC773A-F73C-0C20-E1B4-A1EE8E66DB1D}"/>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434824" y="5792154"/>
                <a:ext cx="206840" cy="206840"/>
              </a:xfrm>
              <a:prstGeom prst="rect">
                <a:avLst/>
              </a:prstGeom>
              <a:noFill/>
              <a:extLst>
                <a:ext uri="{909E8E84-426E-40DD-AFC4-6F175D3DCCD1}">
                  <a14:hiddenFill xmlns:a14="http://schemas.microsoft.com/office/drawing/2010/main">
                    <a:solidFill>
                      <a:srgbClr val="FFFFFF"/>
                    </a:solidFill>
                  </a14:hiddenFill>
                </a:ext>
              </a:extLst>
            </p:spPr>
          </p:pic>
          <p:sp>
            <p:nvSpPr>
              <p:cNvPr id="1123" name="Vrije vorm: vorm 1122">
                <a:extLst>
                  <a:ext uri="{FF2B5EF4-FFF2-40B4-BE49-F238E27FC236}">
                    <a16:creationId xmlns:a16="http://schemas.microsoft.com/office/drawing/2014/main" id="{6BB33FB6-DF69-3678-FEA6-B75FAF0F3330}"/>
                  </a:ext>
                </a:extLst>
              </p:cNvPr>
              <p:cNvSpPr/>
              <p:nvPr/>
            </p:nvSpPr>
            <p:spPr>
              <a:xfrm rot="2114471">
                <a:off x="3656077" y="5565253"/>
                <a:ext cx="492786" cy="704161"/>
              </a:xfrm>
              <a:custGeom>
                <a:avLst/>
                <a:gdLst>
                  <a:gd name="connsiteX0" fmla="*/ 102652 w 389547"/>
                  <a:gd name="connsiteY0" fmla="*/ 79364 h 680341"/>
                  <a:gd name="connsiteX1" fmla="*/ 61 w 389547"/>
                  <a:gd name="connsiteY1" fmla="*/ 268935 h 680341"/>
                  <a:gd name="connsiteX2" fmla="*/ 87041 w 389547"/>
                  <a:gd name="connsiteY2" fmla="*/ 429512 h 680341"/>
                  <a:gd name="connsiteX3" fmla="*/ 53587 w 389547"/>
                  <a:gd name="connsiteY3" fmla="*/ 538794 h 680341"/>
                  <a:gd name="connsiteX4" fmla="*/ 162869 w 389547"/>
                  <a:gd name="connsiteY4" fmla="*/ 679300 h 680341"/>
                  <a:gd name="connsiteX5" fmla="*/ 376972 w 389547"/>
                  <a:gd name="connsiteY5" fmla="*/ 587860 h 680341"/>
                  <a:gd name="connsiteX6" fmla="*/ 350210 w 389547"/>
                  <a:gd name="connsiteY6" fmla="*/ 326921 h 680341"/>
                  <a:gd name="connsiteX7" fmla="*/ 232007 w 389547"/>
                  <a:gd name="connsiteY7" fmla="*/ 246632 h 680341"/>
                  <a:gd name="connsiteX8" fmla="*/ 278842 w 389547"/>
                  <a:gd name="connsiteY8" fmla="*/ 126199 h 680341"/>
                  <a:gd name="connsiteX9" fmla="*/ 218625 w 389547"/>
                  <a:gd name="connsiteY9" fmla="*/ 12457 h 680341"/>
                  <a:gd name="connsiteX10" fmla="*/ 147257 w 389547"/>
                  <a:gd name="connsiteY10" fmla="*/ 10226 h 680341"/>
                  <a:gd name="connsiteX11" fmla="*/ 102652 w 389547"/>
                  <a:gd name="connsiteY11" fmla="*/ 79364 h 68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9547" h="680341">
                    <a:moveTo>
                      <a:pt x="102652" y="79364"/>
                    </a:moveTo>
                    <a:cubicBezTo>
                      <a:pt x="78119" y="122482"/>
                      <a:pt x="2663" y="210577"/>
                      <a:pt x="61" y="268935"/>
                    </a:cubicBezTo>
                    <a:cubicBezTo>
                      <a:pt x="-2541" y="327293"/>
                      <a:pt x="78120" y="384536"/>
                      <a:pt x="87041" y="429512"/>
                    </a:cubicBezTo>
                    <a:cubicBezTo>
                      <a:pt x="95962" y="474489"/>
                      <a:pt x="40949" y="497163"/>
                      <a:pt x="53587" y="538794"/>
                    </a:cubicBezTo>
                    <a:cubicBezTo>
                      <a:pt x="66225" y="580425"/>
                      <a:pt x="108972" y="671122"/>
                      <a:pt x="162869" y="679300"/>
                    </a:cubicBezTo>
                    <a:cubicBezTo>
                      <a:pt x="216767" y="687478"/>
                      <a:pt x="345749" y="646590"/>
                      <a:pt x="376972" y="587860"/>
                    </a:cubicBezTo>
                    <a:cubicBezTo>
                      <a:pt x="408195" y="529130"/>
                      <a:pt x="374371" y="383792"/>
                      <a:pt x="350210" y="326921"/>
                    </a:cubicBezTo>
                    <a:cubicBezTo>
                      <a:pt x="326049" y="270050"/>
                      <a:pt x="243902" y="280085"/>
                      <a:pt x="232007" y="246632"/>
                    </a:cubicBezTo>
                    <a:cubicBezTo>
                      <a:pt x="220112" y="213179"/>
                      <a:pt x="281072" y="165228"/>
                      <a:pt x="278842" y="126199"/>
                    </a:cubicBezTo>
                    <a:cubicBezTo>
                      <a:pt x="276612" y="87170"/>
                      <a:pt x="240556" y="31786"/>
                      <a:pt x="218625" y="12457"/>
                    </a:cubicBezTo>
                    <a:cubicBezTo>
                      <a:pt x="196694" y="-6872"/>
                      <a:pt x="167701" y="-553"/>
                      <a:pt x="147257" y="10226"/>
                    </a:cubicBezTo>
                    <a:cubicBezTo>
                      <a:pt x="126813" y="21005"/>
                      <a:pt x="127185" y="36246"/>
                      <a:pt x="102652" y="79364"/>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24" name="Picture 6" descr="Things I wish I knew during Architecture School: Site Plan - TREES ...">
                <a:extLst>
                  <a:ext uri="{FF2B5EF4-FFF2-40B4-BE49-F238E27FC236}">
                    <a16:creationId xmlns:a16="http://schemas.microsoft.com/office/drawing/2014/main" id="{C786EB91-4DDE-51CB-08A0-F10F4BD7B297}"/>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971021" y="567070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25" name="Picture 6" descr="Things I wish I knew during Architecture School: Site Plan - TREES ...">
                <a:extLst>
                  <a:ext uri="{FF2B5EF4-FFF2-40B4-BE49-F238E27FC236}">
                    <a16:creationId xmlns:a16="http://schemas.microsoft.com/office/drawing/2014/main" id="{B84063C7-E2B5-2A12-188B-D315A4DF0332}"/>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5297758">
                <a:off x="3752526" y="5491180"/>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26" name="Picture 6" descr="Things I wish I knew during Architecture School: Site Plan - TREES ...">
                <a:extLst>
                  <a:ext uri="{FF2B5EF4-FFF2-40B4-BE49-F238E27FC236}">
                    <a16:creationId xmlns:a16="http://schemas.microsoft.com/office/drawing/2014/main" id="{03EE0FC5-F4F5-A470-ED60-B936242DA201}"/>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943096" y="551533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27" name="Picture 6" descr="Things I wish I knew during Architecture School: Site Plan - TREES ...">
                <a:extLst>
                  <a:ext uri="{FF2B5EF4-FFF2-40B4-BE49-F238E27FC236}">
                    <a16:creationId xmlns:a16="http://schemas.microsoft.com/office/drawing/2014/main" id="{77B9016C-D688-7F7A-AD6A-7ADA1D2655AB}"/>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159064" y="6175241"/>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28" name="Picture 6" descr="Things I wish I knew during Architecture School: Site Plan - TREES ...">
                <a:extLst>
                  <a:ext uri="{FF2B5EF4-FFF2-40B4-BE49-F238E27FC236}">
                    <a16:creationId xmlns:a16="http://schemas.microsoft.com/office/drawing/2014/main" id="{9E783D63-77C6-029F-E792-B695D7E0E3D9}"/>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5297758">
                <a:off x="3561108" y="600332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29" name="Picture 6" descr="Things I wish I knew during Architecture School: Site Plan - TREES ...">
                <a:extLst>
                  <a:ext uri="{FF2B5EF4-FFF2-40B4-BE49-F238E27FC236}">
                    <a16:creationId xmlns:a16="http://schemas.microsoft.com/office/drawing/2014/main" id="{43738F70-215E-C04C-24E6-F78171424B59}"/>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006565" y="5884359"/>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30" name="Picture 6" descr="Things I wish I knew during Architecture School: Site Plan - TREES ...">
                <a:extLst>
                  <a:ext uri="{FF2B5EF4-FFF2-40B4-BE49-F238E27FC236}">
                    <a16:creationId xmlns:a16="http://schemas.microsoft.com/office/drawing/2014/main" id="{09869401-39D2-E158-5AC7-F385F7755F67}"/>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709036" y="613287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31" name="Picture 6" descr="Things I wish I knew during Architecture School: Site Plan - TREES ...">
                <a:extLst>
                  <a:ext uri="{FF2B5EF4-FFF2-40B4-BE49-F238E27FC236}">
                    <a16:creationId xmlns:a16="http://schemas.microsoft.com/office/drawing/2014/main" id="{73D48C4F-AC0C-055A-3D01-CE5BDA246008}"/>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5297758">
                <a:off x="3999455" y="6421628"/>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32" name="Picture 6" descr="Things I wish I knew during Architecture School: Site Plan - TREES ...">
                <a:extLst>
                  <a:ext uri="{FF2B5EF4-FFF2-40B4-BE49-F238E27FC236}">
                    <a16:creationId xmlns:a16="http://schemas.microsoft.com/office/drawing/2014/main" id="{575DF7B8-BCD3-802A-B734-FE6C38AA58CB}"/>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145042" y="5631591"/>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33" name="Picture 6" descr="Things I wish I knew during Architecture School: Site Plan - TREES ...">
                <a:extLst>
                  <a:ext uri="{FF2B5EF4-FFF2-40B4-BE49-F238E27FC236}">
                    <a16:creationId xmlns:a16="http://schemas.microsoft.com/office/drawing/2014/main" id="{6F9F7687-C5A9-7632-7E97-C268D364806E}"/>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315237" y="5988913"/>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34" name="Picture 6" descr="Things I wish I knew during Architecture School: Site Plan - TREES ...">
                <a:extLst>
                  <a:ext uri="{FF2B5EF4-FFF2-40B4-BE49-F238E27FC236}">
                    <a16:creationId xmlns:a16="http://schemas.microsoft.com/office/drawing/2014/main" id="{A64EAE61-B9D8-0502-2E3B-6A662AE03F62}"/>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7268323">
                <a:off x="3603019" y="582889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35" name="Picture 6" descr="Things I wish I knew during Architecture School: Site Plan - TREES ...">
                <a:extLst>
                  <a:ext uri="{FF2B5EF4-FFF2-40B4-BE49-F238E27FC236}">
                    <a16:creationId xmlns:a16="http://schemas.microsoft.com/office/drawing/2014/main" id="{8B1870B4-40E9-B831-FE07-70A937677D14}"/>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874653" y="538387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36" name="Picture 6" descr="Things I wish I knew during Architecture School: Site Plan - TREES ...">
                <a:extLst>
                  <a:ext uri="{FF2B5EF4-FFF2-40B4-BE49-F238E27FC236}">
                    <a16:creationId xmlns:a16="http://schemas.microsoft.com/office/drawing/2014/main" id="{C10AD7FA-A236-1C53-F35E-513673F69A8B}"/>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838614" y="6649283"/>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37" name="Picture 6" descr="Things I wish I knew during Architecture School: Site Plan - TREES ...">
                <a:extLst>
                  <a:ext uri="{FF2B5EF4-FFF2-40B4-BE49-F238E27FC236}">
                    <a16:creationId xmlns:a16="http://schemas.microsoft.com/office/drawing/2014/main" id="{7E2E231E-1312-7CC9-9E02-A3AC0CB0F71E}"/>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5297758">
                <a:off x="3626306" y="563194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38" name="Picture 6" descr="Things I wish I knew during Architecture School: Site Plan - TREES ...">
                <a:extLst>
                  <a:ext uri="{FF2B5EF4-FFF2-40B4-BE49-F238E27FC236}">
                    <a16:creationId xmlns:a16="http://schemas.microsoft.com/office/drawing/2014/main" id="{854D4126-404E-C0AD-843C-9D7D7548AA02}"/>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531669" y="6204019"/>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39" name="Picture 6" descr="Things I wish I knew during Architecture School: Site Plan - TREES ...">
                <a:extLst>
                  <a:ext uri="{FF2B5EF4-FFF2-40B4-BE49-F238E27FC236}">
                    <a16:creationId xmlns:a16="http://schemas.microsoft.com/office/drawing/2014/main" id="{2B4A457D-11D4-35A4-F28B-479BC53E8265}"/>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12914471">
                <a:off x="4079160" y="5821843"/>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40" name="Picture 6" descr="Things I wish I knew during Architecture School: Site Plan - TREES ...">
                <a:extLst>
                  <a:ext uri="{FF2B5EF4-FFF2-40B4-BE49-F238E27FC236}">
                    <a16:creationId xmlns:a16="http://schemas.microsoft.com/office/drawing/2014/main" id="{95A7B6CA-4D72-629C-C432-3360D7B3A031}"/>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10457592">
                <a:off x="3462549" y="5914360"/>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41" name="Picture 6" descr="Things I wish I knew during Architecture School: Site Plan - TREES ...">
                <a:extLst>
                  <a:ext uri="{FF2B5EF4-FFF2-40B4-BE49-F238E27FC236}">
                    <a16:creationId xmlns:a16="http://schemas.microsoft.com/office/drawing/2014/main" id="{51589ABB-4A2A-B963-9533-9684FE6DEAC1}"/>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738059" y="633263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42" name="Picture 6" descr="Things I wish I knew during Architecture School: Site Plan - TREES ...">
                <a:extLst>
                  <a:ext uri="{FF2B5EF4-FFF2-40B4-BE49-F238E27FC236}">
                    <a16:creationId xmlns:a16="http://schemas.microsoft.com/office/drawing/2014/main" id="{FAA6DBE8-47A0-FB81-4702-BFBC1FECCCBE}"/>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339796" y="5932883"/>
                <a:ext cx="206840" cy="206840"/>
              </a:xfrm>
              <a:prstGeom prst="rect">
                <a:avLst/>
              </a:prstGeom>
              <a:noFill/>
              <a:extLst>
                <a:ext uri="{909E8E84-426E-40DD-AFC4-6F175D3DCCD1}">
                  <a14:hiddenFill xmlns:a14="http://schemas.microsoft.com/office/drawing/2010/main">
                    <a:solidFill>
                      <a:srgbClr val="FFFFFF"/>
                    </a:solidFill>
                  </a14:hiddenFill>
                </a:ext>
              </a:extLst>
            </p:spPr>
          </p:pic>
          <p:sp>
            <p:nvSpPr>
              <p:cNvPr id="1154" name="Rechthoek 1153">
                <a:extLst>
                  <a:ext uri="{FF2B5EF4-FFF2-40B4-BE49-F238E27FC236}">
                    <a16:creationId xmlns:a16="http://schemas.microsoft.com/office/drawing/2014/main" id="{47434B07-BFBE-5468-820B-701B1D884B11}"/>
                  </a:ext>
                </a:extLst>
              </p:cNvPr>
              <p:cNvSpPr/>
              <p:nvPr/>
            </p:nvSpPr>
            <p:spPr>
              <a:xfrm rot="18370666">
                <a:off x="3239431" y="5795013"/>
                <a:ext cx="1248579" cy="3553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a:t>
                </a:r>
              </a:p>
            </p:txBody>
          </p:sp>
        </p:grpSp>
        <p:grpSp>
          <p:nvGrpSpPr>
            <p:cNvPr id="1210" name="Groep 1209">
              <a:extLst>
                <a:ext uri="{FF2B5EF4-FFF2-40B4-BE49-F238E27FC236}">
                  <a16:creationId xmlns:a16="http://schemas.microsoft.com/office/drawing/2014/main" id="{5D458794-6666-057B-9381-7E292838E11C}"/>
                </a:ext>
              </a:extLst>
            </p:cNvPr>
            <p:cNvGrpSpPr/>
            <p:nvPr/>
          </p:nvGrpSpPr>
          <p:grpSpPr>
            <a:xfrm>
              <a:off x="4662658" y="3377832"/>
              <a:ext cx="1277178" cy="1507736"/>
              <a:chOff x="3269458" y="5348387"/>
              <a:chExt cx="1277178" cy="1507736"/>
            </a:xfrm>
          </p:grpSpPr>
          <p:sp>
            <p:nvSpPr>
              <p:cNvPr id="1211" name="Rechthoek: afgeronde hoeken 1210">
                <a:extLst>
                  <a:ext uri="{FF2B5EF4-FFF2-40B4-BE49-F238E27FC236}">
                    <a16:creationId xmlns:a16="http://schemas.microsoft.com/office/drawing/2014/main" id="{BC2706A3-1CAE-9A6B-3FD1-5F585DBD7F7D}"/>
                  </a:ext>
                </a:extLst>
              </p:cNvPr>
              <p:cNvSpPr/>
              <p:nvPr/>
            </p:nvSpPr>
            <p:spPr>
              <a:xfrm rot="2114471">
                <a:off x="3524809" y="5484235"/>
                <a:ext cx="679474" cy="910375"/>
              </a:xfrm>
              <a:prstGeom prst="roundRect">
                <a:avLst>
                  <a:gd name="adj" fmla="val 7155"/>
                </a:avLst>
              </a:prstGeom>
              <a:solidFill>
                <a:srgbClr val="00742E">
                  <a:alpha val="3803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12" name="Picture 6" descr="Things I wish I knew during Architecture School: Site Plan - TREES ...">
                <a:extLst>
                  <a:ext uri="{FF2B5EF4-FFF2-40B4-BE49-F238E27FC236}">
                    <a16:creationId xmlns:a16="http://schemas.microsoft.com/office/drawing/2014/main" id="{54E74006-A1F7-CA8D-5894-9BC5320D0C34}"/>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434824" y="5792154"/>
                <a:ext cx="206840" cy="206840"/>
              </a:xfrm>
              <a:prstGeom prst="rect">
                <a:avLst/>
              </a:prstGeom>
              <a:noFill/>
              <a:extLst>
                <a:ext uri="{909E8E84-426E-40DD-AFC4-6F175D3DCCD1}">
                  <a14:hiddenFill xmlns:a14="http://schemas.microsoft.com/office/drawing/2010/main">
                    <a:solidFill>
                      <a:srgbClr val="FFFFFF"/>
                    </a:solidFill>
                  </a14:hiddenFill>
                </a:ext>
              </a:extLst>
            </p:spPr>
          </p:pic>
          <p:sp>
            <p:nvSpPr>
              <p:cNvPr id="1213" name="Vrije vorm: vorm 1212">
                <a:extLst>
                  <a:ext uri="{FF2B5EF4-FFF2-40B4-BE49-F238E27FC236}">
                    <a16:creationId xmlns:a16="http://schemas.microsoft.com/office/drawing/2014/main" id="{1913679E-3776-2CF7-83C5-A8E93ABCA90D}"/>
                  </a:ext>
                </a:extLst>
              </p:cNvPr>
              <p:cNvSpPr/>
              <p:nvPr/>
            </p:nvSpPr>
            <p:spPr>
              <a:xfrm rot="2114471">
                <a:off x="3656077" y="5565253"/>
                <a:ext cx="492786" cy="704161"/>
              </a:xfrm>
              <a:custGeom>
                <a:avLst/>
                <a:gdLst>
                  <a:gd name="connsiteX0" fmla="*/ 102652 w 389547"/>
                  <a:gd name="connsiteY0" fmla="*/ 79364 h 680341"/>
                  <a:gd name="connsiteX1" fmla="*/ 61 w 389547"/>
                  <a:gd name="connsiteY1" fmla="*/ 268935 h 680341"/>
                  <a:gd name="connsiteX2" fmla="*/ 87041 w 389547"/>
                  <a:gd name="connsiteY2" fmla="*/ 429512 h 680341"/>
                  <a:gd name="connsiteX3" fmla="*/ 53587 w 389547"/>
                  <a:gd name="connsiteY3" fmla="*/ 538794 h 680341"/>
                  <a:gd name="connsiteX4" fmla="*/ 162869 w 389547"/>
                  <a:gd name="connsiteY4" fmla="*/ 679300 h 680341"/>
                  <a:gd name="connsiteX5" fmla="*/ 376972 w 389547"/>
                  <a:gd name="connsiteY5" fmla="*/ 587860 h 680341"/>
                  <a:gd name="connsiteX6" fmla="*/ 350210 w 389547"/>
                  <a:gd name="connsiteY6" fmla="*/ 326921 h 680341"/>
                  <a:gd name="connsiteX7" fmla="*/ 232007 w 389547"/>
                  <a:gd name="connsiteY7" fmla="*/ 246632 h 680341"/>
                  <a:gd name="connsiteX8" fmla="*/ 278842 w 389547"/>
                  <a:gd name="connsiteY8" fmla="*/ 126199 h 680341"/>
                  <a:gd name="connsiteX9" fmla="*/ 218625 w 389547"/>
                  <a:gd name="connsiteY9" fmla="*/ 12457 h 680341"/>
                  <a:gd name="connsiteX10" fmla="*/ 147257 w 389547"/>
                  <a:gd name="connsiteY10" fmla="*/ 10226 h 680341"/>
                  <a:gd name="connsiteX11" fmla="*/ 102652 w 389547"/>
                  <a:gd name="connsiteY11" fmla="*/ 79364 h 68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9547" h="680341">
                    <a:moveTo>
                      <a:pt x="102652" y="79364"/>
                    </a:moveTo>
                    <a:cubicBezTo>
                      <a:pt x="78119" y="122482"/>
                      <a:pt x="2663" y="210577"/>
                      <a:pt x="61" y="268935"/>
                    </a:cubicBezTo>
                    <a:cubicBezTo>
                      <a:pt x="-2541" y="327293"/>
                      <a:pt x="78120" y="384536"/>
                      <a:pt x="87041" y="429512"/>
                    </a:cubicBezTo>
                    <a:cubicBezTo>
                      <a:pt x="95962" y="474489"/>
                      <a:pt x="40949" y="497163"/>
                      <a:pt x="53587" y="538794"/>
                    </a:cubicBezTo>
                    <a:cubicBezTo>
                      <a:pt x="66225" y="580425"/>
                      <a:pt x="108972" y="671122"/>
                      <a:pt x="162869" y="679300"/>
                    </a:cubicBezTo>
                    <a:cubicBezTo>
                      <a:pt x="216767" y="687478"/>
                      <a:pt x="345749" y="646590"/>
                      <a:pt x="376972" y="587860"/>
                    </a:cubicBezTo>
                    <a:cubicBezTo>
                      <a:pt x="408195" y="529130"/>
                      <a:pt x="374371" y="383792"/>
                      <a:pt x="350210" y="326921"/>
                    </a:cubicBezTo>
                    <a:cubicBezTo>
                      <a:pt x="326049" y="270050"/>
                      <a:pt x="243902" y="280085"/>
                      <a:pt x="232007" y="246632"/>
                    </a:cubicBezTo>
                    <a:cubicBezTo>
                      <a:pt x="220112" y="213179"/>
                      <a:pt x="281072" y="165228"/>
                      <a:pt x="278842" y="126199"/>
                    </a:cubicBezTo>
                    <a:cubicBezTo>
                      <a:pt x="276612" y="87170"/>
                      <a:pt x="240556" y="31786"/>
                      <a:pt x="218625" y="12457"/>
                    </a:cubicBezTo>
                    <a:cubicBezTo>
                      <a:pt x="196694" y="-6872"/>
                      <a:pt x="167701" y="-553"/>
                      <a:pt x="147257" y="10226"/>
                    </a:cubicBezTo>
                    <a:cubicBezTo>
                      <a:pt x="126813" y="21005"/>
                      <a:pt x="127185" y="36246"/>
                      <a:pt x="102652" y="79364"/>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14" name="Picture 6" descr="Things I wish I knew during Architecture School: Site Plan - TREES ...">
                <a:extLst>
                  <a:ext uri="{FF2B5EF4-FFF2-40B4-BE49-F238E27FC236}">
                    <a16:creationId xmlns:a16="http://schemas.microsoft.com/office/drawing/2014/main" id="{B17D5C38-E8FF-CAF2-BD60-98B4C610D478}"/>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971021" y="567070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15" name="Picture 6" descr="Things I wish I knew during Architecture School: Site Plan - TREES ...">
                <a:extLst>
                  <a:ext uri="{FF2B5EF4-FFF2-40B4-BE49-F238E27FC236}">
                    <a16:creationId xmlns:a16="http://schemas.microsoft.com/office/drawing/2014/main" id="{35ED82BB-AEB1-8C66-9D20-4D3D1C1695AF}"/>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5297758">
                <a:off x="3752526" y="5491180"/>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16" name="Picture 6" descr="Things I wish I knew during Architecture School: Site Plan - TREES ...">
                <a:extLst>
                  <a:ext uri="{FF2B5EF4-FFF2-40B4-BE49-F238E27FC236}">
                    <a16:creationId xmlns:a16="http://schemas.microsoft.com/office/drawing/2014/main" id="{47D6F01B-75DA-4877-B428-82B424F397A1}"/>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943096" y="551533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17" name="Picture 6" descr="Things I wish I knew during Architecture School: Site Plan - TREES ...">
                <a:extLst>
                  <a:ext uri="{FF2B5EF4-FFF2-40B4-BE49-F238E27FC236}">
                    <a16:creationId xmlns:a16="http://schemas.microsoft.com/office/drawing/2014/main" id="{B10F66D9-0320-0540-97BC-672F373DB2DB}"/>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159064" y="6175241"/>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18" name="Picture 6" descr="Things I wish I knew during Architecture School: Site Plan - TREES ...">
                <a:extLst>
                  <a:ext uri="{FF2B5EF4-FFF2-40B4-BE49-F238E27FC236}">
                    <a16:creationId xmlns:a16="http://schemas.microsoft.com/office/drawing/2014/main" id="{A24AE145-B7AB-CDEA-D099-8B66BECC750F}"/>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5297758">
                <a:off x="3561108" y="600332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19" name="Picture 6" descr="Things I wish I knew during Architecture School: Site Plan - TREES ...">
                <a:extLst>
                  <a:ext uri="{FF2B5EF4-FFF2-40B4-BE49-F238E27FC236}">
                    <a16:creationId xmlns:a16="http://schemas.microsoft.com/office/drawing/2014/main" id="{F510C4E3-B65B-0AC6-C74C-BFA35D95E429}"/>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006565" y="5884359"/>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20" name="Picture 6" descr="Things I wish I knew during Architecture School: Site Plan - TREES ...">
                <a:extLst>
                  <a:ext uri="{FF2B5EF4-FFF2-40B4-BE49-F238E27FC236}">
                    <a16:creationId xmlns:a16="http://schemas.microsoft.com/office/drawing/2014/main" id="{A98AE4FC-A264-2567-02F1-9B9474FF87B2}"/>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709036" y="613287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21" name="Picture 6" descr="Things I wish I knew during Architecture School: Site Plan - TREES ...">
                <a:extLst>
                  <a:ext uri="{FF2B5EF4-FFF2-40B4-BE49-F238E27FC236}">
                    <a16:creationId xmlns:a16="http://schemas.microsoft.com/office/drawing/2014/main" id="{8D4C916B-51E9-A5F3-C8DE-E94C23B56733}"/>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5297758">
                <a:off x="3999455" y="6421628"/>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22" name="Picture 6" descr="Things I wish I knew during Architecture School: Site Plan - TREES ...">
                <a:extLst>
                  <a:ext uri="{FF2B5EF4-FFF2-40B4-BE49-F238E27FC236}">
                    <a16:creationId xmlns:a16="http://schemas.microsoft.com/office/drawing/2014/main" id="{1059DBD3-8223-87FA-173E-055397D92AC3}"/>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145042" y="5631591"/>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23" name="Picture 6" descr="Things I wish I knew during Architecture School: Site Plan - TREES ...">
                <a:extLst>
                  <a:ext uri="{FF2B5EF4-FFF2-40B4-BE49-F238E27FC236}">
                    <a16:creationId xmlns:a16="http://schemas.microsoft.com/office/drawing/2014/main" id="{4EA80DB0-4A60-6292-EA34-ACA85A0B5CA2}"/>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269458" y="5874381"/>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24" name="Picture 6" descr="Things I wish I knew during Architecture School: Site Plan - TREES ...">
                <a:extLst>
                  <a:ext uri="{FF2B5EF4-FFF2-40B4-BE49-F238E27FC236}">
                    <a16:creationId xmlns:a16="http://schemas.microsoft.com/office/drawing/2014/main" id="{3FFF5290-9586-F732-AEE9-95C232F83426}"/>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7268323">
                <a:off x="3603019" y="582889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25" name="Picture 6" descr="Things I wish I knew during Architecture School: Site Plan - TREES ...">
                <a:extLst>
                  <a:ext uri="{FF2B5EF4-FFF2-40B4-BE49-F238E27FC236}">
                    <a16:creationId xmlns:a16="http://schemas.microsoft.com/office/drawing/2014/main" id="{501081BE-6F2A-4E89-3E06-450DC7569236}"/>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906059" y="5414335"/>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26" name="Picture 6" descr="Things I wish I knew during Architecture School: Site Plan - TREES ...">
                <a:extLst>
                  <a:ext uri="{FF2B5EF4-FFF2-40B4-BE49-F238E27FC236}">
                    <a16:creationId xmlns:a16="http://schemas.microsoft.com/office/drawing/2014/main" id="{716CF538-5FF4-1E18-A547-DC2E3FF924C6}"/>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838614" y="6649283"/>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27" name="Picture 6" descr="Things I wish I knew during Architecture School: Site Plan - TREES ...">
                <a:extLst>
                  <a:ext uri="{FF2B5EF4-FFF2-40B4-BE49-F238E27FC236}">
                    <a16:creationId xmlns:a16="http://schemas.microsoft.com/office/drawing/2014/main" id="{BC5E9980-6AF2-A8E4-651A-AF3013C11EF0}"/>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5297758">
                <a:off x="3626306" y="563194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29" name="Picture 6" descr="Things I wish I knew during Architecture School: Site Plan - TREES ...">
                <a:extLst>
                  <a:ext uri="{FF2B5EF4-FFF2-40B4-BE49-F238E27FC236}">
                    <a16:creationId xmlns:a16="http://schemas.microsoft.com/office/drawing/2014/main" id="{691894C1-31CB-AD32-D769-2B137C252BF0}"/>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12914471">
                <a:off x="4079160" y="5821843"/>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30" name="Picture 6" descr="Things I wish I knew during Architecture School: Site Plan - TREES ...">
                <a:extLst>
                  <a:ext uri="{FF2B5EF4-FFF2-40B4-BE49-F238E27FC236}">
                    <a16:creationId xmlns:a16="http://schemas.microsoft.com/office/drawing/2014/main" id="{396DF59E-D11C-B081-97A1-1269DAA8F3B7}"/>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10457592">
                <a:off x="3462549" y="5914360"/>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31" name="Picture 6" descr="Things I wish I knew during Architecture School: Site Plan - TREES ...">
                <a:extLst>
                  <a:ext uri="{FF2B5EF4-FFF2-40B4-BE49-F238E27FC236}">
                    <a16:creationId xmlns:a16="http://schemas.microsoft.com/office/drawing/2014/main" id="{DB944C91-07AF-4DA8-982F-637529485AA8}"/>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892437" y="6114199"/>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232" name="Picture 6" descr="Things I wish I knew during Architecture School: Site Plan - TREES ...">
                <a:extLst>
                  <a:ext uri="{FF2B5EF4-FFF2-40B4-BE49-F238E27FC236}">
                    <a16:creationId xmlns:a16="http://schemas.microsoft.com/office/drawing/2014/main" id="{AC63216D-10E5-17ED-20ED-D652CDCBA63F}"/>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339796" y="5932883"/>
                <a:ext cx="206840" cy="206840"/>
              </a:xfrm>
              <a:prstGeom prst="rect">
                <a:avLst/>
              </a:prstGeom>
              <a:noFill/>
              <a:extLst>
                <a:ext uri="{909E8E84-426E-40DD-AFC4-6F175D3DCCD1}">
                  <a14:hiddenFill xmlns:a14="http://schemas.microsoft.com/office/drawing/2010/main">
                    <a:solidFill>
                      <a:srgbClr val="FFFFFF"/>
                    </a:solidFill>
                  </a14:hiddenFill>
                </a:ext>
              </a:extLst>
            </p:spPr>
          </p:pic>
          <p:sp>
            <p:nvSpPr>
              <p:cNvPr id="1233" name="Rechthoek 1232">
                <a:extLst>
                  <a:ext uri="{FF2B5EF4-FFF2-40B4-BE49-F238E27FC236}">
                    <a16:creationId xmlns:a16="http://schemas.microsoft.com/office/drawing/2014/main" id="{348FD902-ED4F-97F6-DB69-610005DA52C8}"/>
                  </a:ext>
                </a:extLst>
              </p:cNvPr>
              <p:cNvSpPr/>
              <p:nvPr/>
            </p:nvSpPr>
            <p:spPr>
              <a:xfrm rot="18370666">
                <a:off x="3239431" y="5795013"/>
                <a:ext cx="1248579" cy="3553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a:t>
                </a:r>
              </a:p>
            </p:txBody>
          </p:sp>
        </p:grpSp>
      </p:grpSp>
      <p:sp>
        <p:nvSpPr>
          <p:cNvPr id="1033" name="Tekstvak 1032">
            <a:extLst>
              <a:ext uri="{FF2B5EF4-FFF2-40B4-BE49-F238E27FC236}">
                <a16:creationId xmlns:a16="http://schemas.microsoft.com/office/drawing/2014/main" id="{AA13635E-BD05-B67B-77CE-40B672C97992}"/>
              </a:ext>
            </a:extLst>
          </p:cNvPr>
          <p:cNvSpPr txBox="1"/>
          <p:nvPr/>
        </p:nvSpPr>
        <p:spPr>
          <a:xfrm>
            <a:off x="265247" y="369949"/>
            <a:ext cx="344164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De stad Van Unnikgebouw</a:t>
            </a:r>
          </a:p>
        </p:txBody>
      </p:sp>
      <p:sp>
        <p:nvSpPr>
          <p:cNvPr id="4" name="Tijdelijke aanduiding voor dianummer 4">
            <a:extLst>
              <a:ext uri="{FF2B5EF4-FFF2-40B4-BE49-F238E27FC236}">
                <a16:creationId xmlns:a16="http://schemas.microsoft.com/office/drawing/2014/main" id="{2865B54C-D509-7EA6-58C7-7656881735F8}"/>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18</a:t>
            </a:fld>
            <a:endParaRPr lang="nl-NL"/>
          </a:p>
        </p:txBody>
      </p:sp>
    </p:spTree>
    <p:extLst>
      <p:ext uri="{BB962C8B-B14F-4D97-AF65-F5344CB8AC3E}">
        <p14:creationId xmlns:p14="http://schemas.microsoft.com/office/powerpoint/2010/main" val="662233744"/>
      </p:ext>
    </p:extLst>
  </p:cSld>
  <p:clrMapOvr>
    <a:masterClrMapping/>
  </p:clrMapOvr>
  <p:transition spd="slow">
    <p:push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1" name="Tekstvak 1150">
            <a:extLst>
              <a:ext uri="{FF2B5EF4-FFF2-40B4-BE49-F238E27FC236}">
                <a16:creationId xmlns:a16="http://schemas.microsoft.com/office/drawing/2014/main" id="{6603AFB7-A645-2418-8B4F-9974641D231A}"/>
              </a:ext>
            </a:extLst>
          </p:cNvPr>
          <p:cNvSpPr txBox="1"/>
          <p:nvPr/>
        </p:nvSpPr>
        <p:spPr>
          <a:xfrm>
            <a:off x="265247" y="2334340"/>
            <a:ext cx="5486734" cy="1571841"/>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Straten zijn met elkaar verbonden via parken; groene oases waar medewerkers naartoe gaan om te ontspannen en recreëren, alleen of samen met bewoners uit de eigen of aangrenzende straten.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443166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Wijken, straten, pleinen en parken</a:t>
            </a:r>
          </a:p>
        </p:txBody>
      </p:sp>
      <p:pic>
        <p:nvPicPr>
          <p:cNvPr id="10" name="Picture 2" descr="Nalatenschap van 1,2 miljoen grootste ooit voor Universiteit Utrecht ...">
            <a:extLst>
              <a:ext uri="{FF2B5EF4-FFF2-40B4-BE49-F238E27FC236}">
                <a16:creationId xmlns:a16="http://schemas.microsoft.com/office/drawing/2014/main" id="{47AB1CB6-DBDF-CEA8-A104-B27894EF24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5" name="Rechthoek 4">
            <a:extLst>
              <a:ext uri="{FF2B5EF4-FFF2-40B4-BE49-F238E27FC236}">
                <a16:creationId xmlns:a16="http://schemas.microsoft.com/office/drawing/2014/main" id="{2D387408-F213-C0C3-95C0-AB50E558BF2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2" name="Tekstvak 1151">
            <a:extLst>
              <a:ext uri="{FF2B5EF4-FFF2-40B4-BE49-F238E27FC236}">
                <a16:creationId xmlns:a16="http://schemas.microsoft.com/office/drawing/2014/main" id="{BF20AB0B-6CC5-090F-6027-AAA3884C5CDD}"/>
              </a:ext>
            </a:extLst>
          </p:cNvPr>
          <p:cNvSpPr txBox="1"/>
          <p:nvPr/>
        </p:nvSpPr>
        <p:spPr>
          <a:xfrm>
            <a:off x="272142" y="3073008"/>
            <a:ext cx="5479419" cy="2316660"/>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Elke wijk heeft een plein. Deze pleinen zijn multifunctioneel in gebruik en nodigen uit tot verschillende vormen van interactie en samenwerking. De pleinen zijn bedoeld voor bewoners van verschillende straten en liggen daarom op strategische, goed bereikbare plekken.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In het centrum vinden bewoners de grotere, centrale voorzieningen waar alle bewoners van de stad (en soms ook andere steden) gebruik van maken.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62" name="Rechthoek: afgeronde hoeken 1161">
            <a:extLst>
              <a:ext uri="{FF2B5EF4-FFF2-40B4-BE49-F238E27FC236}">
                <a16:creationId xmlns:a16="http://schemas.microsoft.com/office/drawing/2014/main" id="{21586BA4-E5D4-C766-12F8-5F8B3F2E6C93}"/>
              </a:ext>
            </a:extLst>
          </p:cNvPr>
          <p:cNvSpPr/>
          <p:nvPr/>
        </p:nvSpPr>
        <p:spPr>
          <a:xfrm>
            <a:off x="7382752" y="3026502"/>
            <a:ext cx="3600000" cy="3600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9" name="Rechthoek 1158">
            <a:extLst>
              <a:ext uri="{FF2B5EF4-FFF2-40B4-BE49-F238E27FC236}">
                <a16:creationId xmlns:a16="http://schemas.microsoft.com/office/drawing/2014/main" id="{F4E343C9-3F44-3E28-8981-25E4402DCCE9}"/>
              </a:ext>
            </a:extLst>
          </p:cNvPr>
          <p:cNvSpPr/>
          <p:nvPr/>
        </p:nvSpPr>
        <p:spPr>
          <a:xfrm>
            <a:off x="6183057" y="326938"/>
            <a:ext cx="1442793" cy="436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WIJK</a:t>
            </a:r>
          </a:p>
        </p:txBody>
      </p:sp>
      <p:grpSp>
        <p:nvGrpSpPr>
          <p:cNvPr id="1168" name="Groep 1167">
            <a:extLst>
              <a:ext uri="{FF2B5EF4-FFF2-40B4-BE49-F238E27FC236}">
                <a16:creationId xmlns:a16="http://schemas.microsoft.com/office/drawing/2014/main" id="{974CC247-B167-2293-0E2F-6F24E083AA6D}"/>
              </a:ext>
            </a:extLst>
          </p:cNvPr>
          <p:cNvGrpSpPr/>
          <p:nvPr/>
        </p:nvGrpSpPr>
        <p:grpSpPr>
          <a:xfrm>
            <a:off x="7091816" y="419297"/>
            <a:ext cx="2160000" cy="2160000"/>
            <a:chOff x="8026516" y="3222996"/>
            <a:chExt cx="2160000" cy="2160000"/>
          </a:xfrm>
        </p:grpSpPr>
        <p:sp>
          <p:nvSpPr>
            <p:cNvPr id="1163" name="Rechthoek: afgeronde hoeken 1162">
              <a:extLst>
                <a:ext uri="{FF2B5EF4-FFF2-40B4-BE49-F238E27FC236}">
                  <a16:creationId xmlns:a16="http://schemas.microsoft.com/office/drawing/2014/main" id="{A6CD445A-1B39-5E87-7D28-20F154D1ED2C}"/>
                </a:ext>
              </a:extLst>
            </p:cNvPr>
            <p:cNvSpPr/>
            <p:nvPr/>
          </p:nvSpPr>
          <p:spPr>
            <a:xfrm>
              <a:off x="8026516" y="3222996"/>
              <a:ext cx="2160000" cy="2160000"/>
            </a:xfrm>
            <a:prstGeom prst="roundRect">
              <a:avLst/>
            </a:prstGeom>
            <a:solidFill>
              <a:schemeClr val="bg1"/>
            </a:solidFill>
            <a:ln w="6350">
              <a:solidFill>
                <a:schemeClr val="accent3">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4" name="Rechthoek: afgeronde hoeken 1163">
              <a:extLst>
                <a:ext uri="{FF2B5EF4-FFF2-40B4-BE49-F238E27FC236}">
                  <a16:creationId xmlns:a16="http://schemas.microsoft.com/office/drawing/2014/main" id="{36D7F8E7-9160-CA48-72B8-7E9A94B4F793}"/>
                </a:ext>
              </a:extLst>
            </p:cNvPr>
            <p:cNvSpPr/>
            <p:nvPr/>
          </p:nvSpPr>
          <p:spPr>
            <a:xfrm>
              <a:off x="8139393" y="3950773"/>
              <a:ext cx="914675" cy="705784"/>
            </a:xfrm>
            <a:prstGeom prst="roundRect">
              <a:avLst/>
            </a:prstGeom>
            <a:solidFill>
              <a:srgbClr val="9ECA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a:t>
              </a:r>
            </a:p>
          </p:txBody>
        </p:sp>
        <p:sp>
          <p:nvSpPr>
            <p:cNvPr id="1165" name="Rechthoek: afgeronde hoeken 1164">
              <a:extLst>
                <a:ext uri="{FF2B5EF4-FFF2-40B4-BE49-F238E27FC236}">
                  <a16:creationId xmlns:a16="http://schemas.microsoft.com/office/drawing/2014/main" id="{A0F71043-7BB7-CA12-FEC8-DF1DC17F1CA0}"/>
                </a:ext>
              </a:extLst>
            </p:cNvPr>
            <p:cNvSpPr/>
            <p:nvPr/>
          </p:nvSpPr>
          <p:spPr>
            <a:xfrm>
              <a:off x="9133163" y="3963962"/>
              <a:ext cx="914675" cy="705783"/>
            </a:xfrm>
            <a:prstGeom prst="roundRect">
              <a:avLst/>
            </a:prstGeom>
            <a:solidFill>
              <a:srgbClr val="ED1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PLEIN</a:t>
              </a:r>
            </a:p>
          </p:txBody>
        </p:sp>
        <p:sp>
          <p:nvSpPr>
            <p:cNvPr id="1166" name="Rechthoek: afgeronde hoeken 1165">
              <a:extLst>
                <a:ext uri="{FF2B5EF4-FFF2-40B4-BE49-F238E27FC236}">
                  <a16:creationId xmlns:a16="http://schemas.microsoft.com/office/drawing/2014/main" id="{962586B0-7126-237C-D7DF-12385C0165A1}"/>
                </a:ext>
              </a:extLst>
            </p:cNvPr>
            <p:cNvSpPr/>
            <p:nvPr/>
          </p:nvSpPr>
          <p:spPr>
            <a:xfrm>
              <a:off x="8127132" y="3314785"/>
              <a:ext cx="1958767" cy="544199"/>
            </a:xfrm>
            <a:prstGeom prst="roundRect">
              <a:avLst>
                <a:gd name="adj" fmla="val 49921"/>
              </a:avLst>
            </a:prstGeom>
            <a:solidFill>
              <a:srgbClr val="FFD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STRAAT</a:t>
              </a:r>
            </a:p>
          </p:txBody>
        </p:sp>
        <p:sp>
          <p:nvSpPr>
            <p:cNvPr id="1167" name="Rechthoek: afgeronde hoeken 1166">
              <a:extLst>
                <a:ext uri="{FF2B5EF4-FFF2-40B4-BE49-F238E27FC236}">
                  <a16:creationId xmlns:a16="http://schemas.microsoft.com/office/drawing/2014/main" id="{7FCE6BE1-6DD4-D799-D235-00468F5C5974}"/>
                </a:ext>
              </a:extLst>
            </p:cNvPr>
            <p:cNvSpPr/>
            <p:nvPr/>
          </p:nvSpPr>
          <p:spPr>
            <a:xfrm>
              <a:off x="8127133" y="4749643"/>
              <a:ext cx="1958767" cy="549860"/>
            </a:xfrm>
            <a:prstGeom prst="roundRect">
              <a:avLst>
                <a:gd name="adj" fmla="val 49921"/>
              </a:avLst>
            </a:prstGeom>
            <a:solidFill>
              <a:srgbClr val="FFD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STRAAT</a:t>
              </a:r>
            </a:p>
          </p:txBody>
        </p:sp>
      </p:grpSp>
      <p:grpSp>
        <p:nvGrpSpPr>
          <p:cNvPr id="1169" name="Groep 1168">
            <a:extLst>
              <a:ext uri="{FF2B5EF4-FFF2-40B4-BE49-F238E27FC236}">
                <a16:creationId xmlns:a16="http://schemas.microsoft.com/office/drawing/2014/main" id="{C8E973D1-353C-20B1-740E-007C592A2A8D}"/>
              </a:ext>
            </a:extLst>
          </p:cNvPr>
          <p:cNvGrpSpPr/>
          <p:nvPr/>
        </p:nvGrpSpPr>
        <p:grpSpPr>
          <a:xfrm>
            <a:off x="7656405" y="3303322"/>
            <a:ext cx="1107640" cy="1107640"/>
            <a:chOff x="8026516" y="3222996"/>
            <a:chExt cx="2160000" cy="2160000"/>
          </a:xfrm>
        </p:grpSpPr>
        <p:sp>
          <p:nvSpPr>
            <p:cNvPr id="1170" name="Rechthoek: afgeronde hoeken 1169">
              <a:extLst>
                <a:ext uri="{FF2B5EF4-FFF2-40B4-BE49-F238E27FC236}">
                  <a16:creationId xmlns:a16="http://schemas.microsoft.com/office/drawing/2014/main" id="{4454A07D-ACBA-EF5E-CF87-ECF7C89315FA}"/>
                </a:ext>
              </a:extLst>
            </p:cNvPr>
            <p:cNvSpPr/>
            <p:nvPr/>
          </p:nvSpPr>
          <p:spPr>
            <a:xfrm>
              <a:off x="8026516" y="3222996"/>
              <a:ext cx="2160000" cy="2160000"/>
            </a:xfrm>
            <a:prstGeom prst="roundRect">
              <a:avLst/>
            </a:prstGeom>
            <a:solidFill>
              <a:schemeClr val="bg1"/>
            </a:solidFill>
            <a:ln w="6350">
              <a:solidFill>
                <a:schemeClr val="accent3">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1" name="Rechthoek: afgeronde hoeken 1170">
              <a:extLst>
                <a:ext uri="{FF2B5EF4-FFF2-40B4-BE49-F238E27FC236}">
                  <a16:creationId xmlns:a16="http://schemas.microsoft.com/office/drawing/2014/main" id="{46566B63-7C5A-7175-44D0-3EFD4B744E60}"/>
                </a:ext>
              </a:extLst>
            </p:cNvPr>
            <p:cNvSpPr/>
            <p:nvPr/>
          </p:nvSpPr>
          <p:spPr>
            <a:xfrm>
              <a:off x="8139393" y="3950773"/>
              <a:ext cx="914675" cy="705784"/>
            </a:xfrm>
            <a:prstGeom prst="roundRect">
              <a:avLst/>
            </a:prstGeom>
            <a:solidFill>
              <a:srgbClr val="9ECA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72" name="Rechthoek: afgeronde hoeken 1171">
              <a:extLst>
                <a:ext uri="{FF2B5EF4-FFF2-40B4-BE49-F238E27FC236}">
                  <a16:creationId xmlns:a16="http://schemas.microsoft.com/office/drawing/2014/main" id="{DB3E5E95-519F-B0D7-FA55-181D1FF64FC6}"/>
                </a:ext>
              </a:extLst>
            </p:cNvPr>
            <p:cNvSpPr/>
            <p:nvPr/>
          </p:nvSpPr>
          <p:spPr>
            <a:xfrm>
              <a:off x="9133163" y="3963962"/>
              <a:ext cx="914675" cy="705783"/>
            </a:xfrm>
            <a:prstGeom prst="roundRect">
              <a:avLst/>
            </a:prstGeom>
            <a:solidFill>
              <a:srgbClr val="ED1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73" name="Rechthoek: afgeronde hoeken 1172">
              <a:extLst>
                <a:ext uri="{FF2B5EF4-FFF2-40B4-BE49-F238E27FC236}">
                  <a16:creationId xmlns:a16="http://schemas.microsoft.com/office/drawing/2014/main" id="{D29CCCE8-3858-A0A7-417A-82AAE7264DB2}"/>
                </a:ext>
              </a:extLst>
            </p:cNvPr>
            <p:cNvSpPr/>
            <p:nvPr/>
          </p:nvSpPr>
          <p:spPr>
            <a:xfrm>
              <a:off x="8127132" y="3314785"/>
              <a:ext cx="1958767" cy="544199"/>
            </a:xfrm>
            <a:prstGeom prst="roundRect">
              <a:avLst>
                <a:gd name="adj" fmla="val 49921"/>
              </a:avLst>
            </a:prstGeom>
            <a:solidFill>
              <a:srgbClr val="FFD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74" name="Rechthoek: afgeronde hoeken 1173">
              <a:extLst>
                <a:ext uri="{FF2B5EF4-FFF2-40B4-BE49-F238E27FC236}">
                  <a16:creationId xmlns:a16="http://schemas.microsoft.com/office/drawing/2014/main" id="{E538F3EC-1FC4-797E-BB97-D4212386E135}"/>
                </a:ext>
              </a:extLst>
            </p:cNvPr>
            <p:cNvSpPr/>
            <p:nvPr/>
          </p:nvSpPr>
          <p:spPr>
            <a:xfrm>
              <a:off x="8127133" y="4749643"/>
              <a:ext cx="1958767" cy="549860"/>
            </a:xfrm>
            <a:prstGeom prst="roundRect">
              <a:avLst>
                <a:gd name="adj" fmla="val 49921"/>
              </a:avLst>
            </a:prstGeom>
            <a:solidFill>
              <a:srgbClr val="FFD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grpSp>
        <p:nvGrpSpPr>
          <p:cNvPr id="1175" name="Groep 1174">
            <a:extLst>
              <a:ext uri="{FF2B5EF4-FFF2-40B4-BE49-F238E27FC236}">
                <a16:creationId xmlns:a16="http://schemas.microsoft.com/office/drawing/2014/main" id="{8A68E983-1C8D-A7D1-7210-64B67E09BD59}"/>
              </a:ext>
            </a:extLst>
          </p:cNvPr>
          <p:cNvGrpSpPr/>
          <p:nvPr/>
        </p:nvGrpSpPr>
        <p:grpSpPr>
          <a:xfrm>
            <a:off x="7702146" y="5167371"/>
            <a:ext cx="1107640" cy="1107640"/>
            <a:chOff x="8026516" y="3222996"/>
            <a:chExt cx="2160000" cy="2160000"/>
          </a:xfrm>
        </p:grpSpPr>
        <p:sp>
          <p:nvSpPr>
            <p:cNvPr id="1176" name="Rechthoek: afgeronde hoeken 1175">
              <a:extLst>
                <a:ext uri="{FF2B5EF4-FFF2-40B4-BE49-F238E27FC236}">
                  <a16:creationId xmlns:a16="http://schemas.microsoft.com/office/drawing/2014/main" id="{64BFD54A-C63B-44AA-B94E-FB4E94316A7A}"/>
                </a:ext>
              </a:extLst>
            </p:cNvPr>
            <p:cNvSpPr/>
            <p:nvPr/>
          </p:nvSpPr>
          <p:spPr>
            <a:xfrm>
              <a:off x="8026516" y="3222996"/>
              <a:ext cx="2160000" cy="2160000"/>
            </a:xfrm>
            <a:prstGeom prst="roundRect">
              <a:avLst/>
            </a:prstGeom>
            <a:solidFill>
              <a:schemeClr val="bg1"/>
            </a:solidFill>
            <a:ln w="6350">
              <a:solidFill>
                <a:schemeClr val="accent3">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 name="Rechthoek: afgeronde hoeken 1176">
              <a:extLst>
                <a:ext uri="{FF2B5EF4-FFF2-40B4-BE49-F238E27FC236}">
                  <a16:creationId xmlns:a16="http://schemas.microsoft.com/office/drawing/2014/main" id="{F4CE52F1-EA18-3A1B-3D8E-EC683C31857B}"/>
                </a:ext>
              </a:extLst>
            </p:cNvPr>
            <p:cNvSpPr/>
            <p:nvPr/>
          </p:nvSpPr>
          <p:spPr>
            <a:xfrm>
              <a:off x="8139393" y="3950773"/>
              <a:ext cx="914675" cy="705784"/>
            </a:xfrm>
            <a:prstGeom prst="roundRect">
              <a:avLst/>
            </a:prstGeom>
            <a:solidFill>
              <a:srgbClr val="9ECA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78" name="Rechthoek: afgeronde hoeken 1177">
              <a:extLst>
                <a:ext uri="{FF2B5EF4-FFF2-40B4-BE49-F238E27FC236}">
                  <a16:creationId xmlns:a16="http://schemas.microsoft.com/office/drawing/2014/main" id="{C9F8A4C1-8AFF-F616-EDF6-23FEAED7AA5F}"/>
                </a:ext>
              </a:extLst>
            </p:cNvPr>
            <p:cNvSpPr/>
            <p:nvPr/>
          </p:nvSpPr>
          <p:spPr>
            <a:xfrm>
              <a:off x="9133163" y="3963962"/>
              <a:ext cx="914675" cy="705783"/>
            </a:xfrm>
            <a:prstGeom prst="roundRect">
              <a:avLst/>
            </a:prstGeom>
            <a:solidFill>
              <a:srgbClr val="ED1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79" name="Rechthoek: afgeronde hoeken 1178">
              <a:extLst>
                <a:ext uri="{FF2B5EF4-FFF2-40B4-BE49-F238E27FC236}">
                  <a16:creationId xmlns:a16="http://schemas.microsoft.com/office/drawing/2014/main" id="{FCA92F20-4949-00DE-D8BB-514BE2CD40B7}"/>
                </a:ext>
              </a:extLst>
            </p:cNvPr>
            <p:cNvSpPr/>
            <p:nvPr/>
          </p:nvSpPr>
          <p:spPr>
            <a:xfrm>
              <a:off x="8127132" y="3314785"/>
              <a:ext cx="1958767" cy="544199"/>
            </a:xfrm>
            <a:prstGeom prst="roundRect">
              <a:avLst>
                <a:gd name="adj" fmla="val 49921"/>
              </a:avLst>
            </a:prstGeom>
            <a:solidFill>
              <a:srgbClr val="FFD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80" name="Rechthoek: afgeronde hoeken 1179">
              <a:extLst>
                <a:ext uri="{FF2B5EF4-FFF2-40B4-BE49-F238E27FC236}">
                  <a16:creationId xmlns:a16="http://schemas.microsoft.com/office/drawing/2014/main" id="{4E8A4275-9EF9-EAE7-7AED-4700E1F14096}"/>
                </a:ext>
              </a:extLst>
            </p:cNvPr>
            <p:cNvSpPr/>
            <p:nvPr/>
          </p:nvSpPr>
          <p:spPr>
            <a:xfrm>
              <a:off x="8127133" y="4749643"/>
              <a:ext cx="1958767" cy="549860"/>
            </a:xfrm>
            <a:prstGeom prst="roundRect">
              <a:avLst>
                <a:gd name="adj" fmla="val 49921"/>
              </a:avLst>
            </a:prstGeom>
            <a:solidFill>
              <a:srgbClr val="FFD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grpSp>
        <p:nvGrpSpPr>
          <p:cNvPr id="1181" name="Groep 1180">
            <a:extLst>
              <a:ext uri="{FF2B5EF4-FFF2-40B4-BE49-F238E27FC236}">
                <a16:creationId xmlns:a16="http://schemas.microsoft.com/office/drawing/2014/main" id="{6077F30A-1A97-3102-57ED-25B9682E4BA0}"/>
              </a:ext>
            </a:extLst>
          </p:cNvPr>
          <p:cNvGrpSpPr/>
          <p:nvPr/>
        </p:nvGrpSpPr>
        <p:grpSpPr>
          <a:xfrm>
            <a:off x="9631093" y="3285940"/>
            <a:ext cx="1107640" cy="1107640"/>
            <a:chOff x="8026516" y="3222996"/>
            <a:chExt cx="2160000" cy="2160000"/>
          </a:xfrm>
        </p:grpSpPr>
        <p:sp>
          <p:nvSpPr>
            <p:cNvPr id="1182" name="Rechthoek: afgeronde hoeken 1181">
              <a:extLst>
                <a:ext uri="{FF2B5EF4-FFF2-40B4-BE49-F238E27FC236}">
                  <a16:creationId xmlns:a16="http://schemas.microsoft.com/office/drawing/2014/main" id="{58C2A645-0BCA-6412-CCBA-7BB0E9CE4D6D}"/>
                </a:ext>
              </a:extLst>
            </p:cNvPr>
            <p:cNvSpPr/>
            <p:nvPr/>
          </p:nvSpPr>
          <p:spPr>
            <a:xfrm>
              <a:off x="8026516" y="3222996"/>
              <a:ext cx="2160000" cy="2160000"/>
            </a:xfrm>
            <a:prstGeom prst="roundRect">
              <a:avLst/>
            </a:prstGeom>
            <a:solidFill>
              <a:schemeClr val="bg1"/>
            </a:solidFill>
            <a:ln w="6350">
              <a:solidFill>
                <a:schemeClr val="accent3">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3" name="Rechthoek: afgeronde hoeken 1182">
              <a:extLst>
                <a:ext uri="{FF2B5EF4-FFF2-40B4-BE49-F238E27FC236}">
                  <a16:creationId xmlns:a16="http://schemas.microsoft.com/office/drawing/2014/main" id="{BD0CDFC4-0C90-8A5B-5EB1-982D1CC41758}"/>
                </a:ext>
              </a:extLst>
            </p:cNvPr>
            <p:cNvSpPr/>
            <p:nvPr/>
          </p:nvSpPr>
          <p:spPr>
            <a:xfrm>
              <a:off x="8139393" y="3950773"/>
              <a:ext cx="914675" cy="705784"/>
            </a:xfrm>
            <a:prstGeom prst="roundRect">
              <a:avLst/>
            </a:prstGeom>
            <a:solidFill>
              <a:srgbClr val="9ECA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84" name="Rechthoek: afgeronde hoeken 1183">
              <a:extLst>
                <a:ext uri="{FF2B5EF4-FFF2-40B4-BE49-F238E27FC236}">
                  <a16:creationId xmlns:a16="http://schemas.microsoft.com/office/drawing/2014/main" id="{3619E099-A190-8E35-8006-A7ED14CC03E7}"/>
                </a:ext>
              </a:extLst>
            </p:cNvPr>
            <p:cNvSpPr/>
            <p:nvPr/>
          </p:nvSpPr>
          <p:spPr>
            <a:xfrm>
              <a:off x="9133163" y="3963962"/>
              <a:ext cx="914675" cy="705783"/>
            </a:xfrm>
            <a:prstGeom prst="roundRect">
              <a:avLst/>
            </a:prstGeom>
            <a:solidFill>
              <a:srgbClr val="ED1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85" name="Rechthoek: afgeronde hoeken 1184">
              <a:extLst>
                <a:ext uri="{FF2B5EF4-FFF2-40B4-BE49-F238E27FC236}">
                  <a16:creationId xmlns:a16="http://schemas.microsoft.com/office/drawing/2014/main" id="{C0A5C9B6-47C7-D10D-DA26-FFCBBF2EEE00}"/>
                </a:ext>
              </a:extLst>
            </p:cNvPr>
            <p:cNvSpPr/>
            <p:nvPr/>
          </p:nvSpPr>
          <p:spPr>
            <a:xfrm>
              <a:off x="8127132" y="3314785"/>
              <a:ext cx="1958767" cy="544199"/>
            </a:xfrm>
            <a:prstGeom prst="roundRect">
              <a:avLst>
                <a:gd name="adj" fmla="val 49921"/>
              </a:avLst>
            </a:prstGeom>
            <a:solidFill>
              <a:srgbClr val="FFD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86" name="Rechthoek: afgeronde hoeken 1185">
              <a:extLst>
                <a:ext uri="{FF2B5EF4-FFF2-40B4-BE49-F238E27FC236}">
                  <a16:creationId xmlns:a16="http://schemas.microsoft.com/office/drawing/2014/main" id="{22840FC9-4B10-E013-1934-B22D053D98EF}"/>
                </a:ext>
              </a:extLst>
            </p:cNvPr>
            <p:cNvSpPr/>
            <p:nvPr/>
          </p:nvSpPr>
          <p:spPr>
            <a:xfrm>
              <a:off x="8127133" y="4749643"/>
              <a:ext cx="1958767" cy="549860"/>
            </a:xfrm>
            <a:prstGeom prst="roundRect">
              <a:avLst>
                <a:gd name="adj" fmla="val 49921"/>
              </a:avLst>
            </a:prstGeom>
            <a:solidFill>
              <a:srgbClr val="FFD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grpSp>
        <p:nvGrpSpPr>
          <p:cNvPr id="1187" name="Groep 1186">
            <a:extLst>
              <a:ext uri="{FF2B5EF4-FFF2-40B4-BE49-F238E27FC236}">
                <a16:creationId xmlns:a16="http://schemas.microsoft.com/office/drawing/2014/main" id="{B844179B-FB3B-B0E7-D8F9-1B2113278658}"/>
              </a:ext>
            </a:extLst>
          </p:cNvPr>
          <p:cNvGrpSpPr/>
          <p:nvPr/>
        </p:nvGrpSpPr>
        <p:grpSpPr>
          <a:xfrm>
            <a:off x="9603461" y="5184272"/>
            <a:ext cx="1107640" cy="1107640"/>
            <a:chOff x="8026516" y="3222996"/>
            <a:chExt cx="2160000" cy="2160000"/>
          </a:xfrm>
        </p:grpSpPr>
        <p:sp>
          <p:nvSpPr>
            <p:cNvPr id="1188" name="Rechthoek: afgeronde hoeken 1187">
              <a:extLst>
                <a:ext uri="{FF2B5EF4-FFF2-40B4-BE49-F238E27FC236}">
                  <a16:creationId xmlns:a16="http://schemas.microsoft.com/office/drawing/2014/main" id="{E043201C-E304-38EA-5477-9A6BF1095F86}"/>
                </a:ext>
              </a:extLst>
            </p:cNvPr>
            <p:cNvSpPr/>
            <p:nvPr/>
          </p:nvSpPr>
          <p:spPr>
            <a:xfrm>
              <a:off x="8026516" y="3222996"/>
              <a:ext cx="2160000" cy="2160000"/>
            </a:xfrm>
            <a:prstGeom prst="roundRect">
              <a:avLst/>
            </a:prstGeom>
            <a:solidFill>
              <a:schemeClr val="bg1"/>
            </a:solidFill>
            <a:ln w="6350">
              <a:solidFill>
                <a:schemeClr val="accent3">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9" name="Rechthoek: afgeronde hoeken 1188">
              <a:extLst>
                <a:ext uri="{FF2B5EF4-FFF2-40B4-BE49-F238E27FC236}">
                  <a16:creationId xmlns:a16="http://schemas.microsoft.com/office/drawing/2014/main" id="{1A24CB50-8A08-2443-CD52-EB213D3C1778}"/>
                </a:ext>
              </a:extLst>
            </p:cNvPr>
            <p:cNvSpPr/>
            <p:nvPr/>
          </p:nvSpPr>
          <p:spPr>
            <a:xfrm>
              <a:off x="8139393" y="3950773"/>
              <a:ext cx="914675" cy="705784"/>
            </a:xfrm>
            <a:prstGeom prst="roundRect">
              <a:avLst/>
            </a:prstGeom>
            <a:solidFill>
              <a:srgbClr val="9ECA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90" name="Rechthoek: afgeronde hoeken 1189">
              <a:extLst>
                <a:ext uri="{FF2B5EF4-FFF2-40B4-BE49-F238E27FC236}">
                  <a16:creationId xmlns:a16="http://schemas.microsoft.com/office/drawing/2014/main" id="{1FB1B598-BFC6-8358-4664-8FF8B0C18F17}"/>
                </a:ext>
              </a:extLst>
            </p:cNvPr>
            <p:cNvSpPr/>
            <p:nvPr/>
          </p:nvSpPr>
          <p:spPr>
            <a:xfrm>
              <a:off x="9133163" y="3963962"/>
              <a:ext cx="914675" cy="705783"/>
            </a:xfrm>
            <a:prstGeom prst="roundRect">
              <a:avLst/>
            </a:prstGeom>
            <a:solidFill>
              <a:srgbClr val="ED1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91" name="Rechthoek: afgeronde hoeken 1190">
              <a:extLst>
                <a:ext uri="{FF2B5EF4-FFF2-40B4-BE49-F238E27FC236}">
                  <a16:creationId xmlns:a16="http://schemas.microsoft.com/office/drawing/2014/main" id="{9FA28B38-24BC-BF8B-D8F7-86D87B67EF61}"/>
                </a:ext>
              </a:extLst>
            </p:cNvPr>
            <p:cNvSpPr/>
            <p:nvPr/>
          </p:nvSpPr>
          <p:spPr>
            <a:xfrm>
              <a:off x="8127132" y="3314785"/>
              <a:ext cx="1958767" cy="544199"/>
            </a:xfrm>
            <a:prstGeom prst="roundRect">
              <a:avLst>
                <a:gd name="adj" fmla="val 49921"/>
              </a:avLst>
            </a:prstGeom>
            <a:solidFill>
              <a:srgbClr val="FFD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92" name="Rechthoek: afgeronde hoeken 1191">
              <a:extLst>
                <a:ext uri="{FF2B5EF4-FFF2-40B4-BE49-F238E27FC236}">
                  <a16:creationId xmlns:a16="http://schemas.microsoft.com/office/drawing/2014/main" id="{D812DBD9-4B3B-0B2E-142F-AB48B0CD1D11}"/>
                </a:ext>
              </a:extLst>
            </p:cNvPr>
            <p:cNvSpPr/>
            <p:nvPr/>
          </p:nvSpPr>
          <p:spPr>
            <a:xfrm>
              <a:off x="8127133" y="4749643"/>
              <a:ext cx="1958767" cy="549860"/>
            </a:xfrm>
            <a:prstGeom prst="roundRect">
              <a:avLst>
                <a:gd name="adj" fmla="val 49921"/>
              </a:avLst>
            </a:prstGeom>
            <a:solidFill>
              <a:srgbClr val="FFD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1193" name="Rechthoek: afgeronde hoeken 1192">
            <a:extLst>
              <a:ext uri="{FF2B5EF4-FFF2-40B4-BE49-F238E27FC236}">
                <a16:creationId xmlns:a16="http://schemas.microsoft.com/office/drawing/2014/main" id="{98657656-2564-AD3F-FBDE-84BEC382E0BE}"/>
              </a:ext>
            </a:extLst>
          </p:cNvPr>
          <p:cNvSpPr/>
          <p:nvPr/>
        </p:nvSpPr>
        <p:spPr>
          <a:xfrm>
            <a:off x="8925197" y="3897724"/>
            <a:ext cx="564137" cy="1715864"/>
          </a:xfrm>
          <a:prstGeom prst="roundRect">
            <a:avLst/>
          </a:prstGeom>
          <a:solidFill>
            <a:srgbClr val="333F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4" name="Rechthoek: afgeronde hoeken 1193">
            <a:extLst>
              <a:ext uri="{FF2B5EF4-FFF2-40B4-BE49-F238E27FC236}">
                <a16:creationId xmlns:a16="http://schemas.microsoft.com/office/drawing/2014/main" id="{C4D7259C-4B6F-1DEA-00A3-595B0D6E850F}"/>
              </a:ext>
            </a:extLst>
          </p:cNvPr>
          <p:cNvSpPr/>
          <p:nvPr/>
        </p:nvSpPr>
        <p:spPr>
          <a:xfrm rot="5400000">
            <a:off x="8900683" y="3928519"/>
            <a:ext cx="564137" cy="1715864"/>
          </a:xfrm>
          <a:prstGeom prst="roundRect">
            <a:avLst/>
          </a:prstGeom>
          <a:solidFill>
            <a:srgbClr val="333F50"/>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CENTRUM</a:t>
            </a:r>
          </a:p>
        </p:txBody>
      </p:sp>
      <p:cxnSp>
        <p:nvCxnSpPr>
          <p:cNvPr id="1196" name="Rechte verbindingslijn 1195">
            <a:extLst>
              <a:ext uri="{FF2B5EF4-FFF2-40B4-BE49-F238E27FC236}">
                <a16:creationId xmlns:a16="http://schemas.microsoft.com/office/drawing/2014/main" id="{BBF07158-0261-27EB-46BE-CAA6C5F0A1DF}"/>
              </a:ext>
            </a:extLst>
          </p:cNvPr>
          <p:cNvCxnSpPr>
            <a:cxnSpLocks/>
          </p:cNvCxnSpPr>
          <p:nvPr/>
        </p:nvCxnSpPr>
        <p:spPr>
          <a:xfrm>
            <a:off x="7093752" y="2259521"/>
            <a:ext cx="578310" cy="2034187"/>
          </a:xfrm>
          <a:prstGeom prst="line">
            <a:avLst/>
          </a:prstGeom>
          <a:ln w="635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99" name="Rechte verbindingslijn 1198">
            <a:extLst>
              <a:ext uri="{FF2B5EF4-FFF2-40B4-BE49-F238E27FC236}">
                <a16:creationId xmlns:a16="http://schemas.microsoft.com/office/drawing/2014/main" id="{0BDF027B-AD2C-5C26-FB9E-E20821C52DC6}"/>
              </a:ext>
            </a:extLst>
          </p:cNvPr>
          <p:cNvCxnSpPr>
            <a:cxnSpLocks/>
          </p:cNvCxnSpPr>
          <p:nvPr/>
        </p:nvCxnSpPr>
        <p:spPr>
          <a:xfrm flipH="1">
            <a:off x="8744527" y="2330548"/>
            <a:ext cx="485422" cy="1963160"/>
          </a:xfrm>
          <a:prstGeom prst="line">
            <a:avLst/>
          </a:prstGeom>
          <a:ln w="635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208" name="Rechthoek 1207">
            <a:extLst>
              <a:ext uri="{FF2B5EF4-FFF2-40B4-BE49-F238E27FC236}">
                <a16:creationId xmlns:a16="http://schemas.microsoft.com/office/drawing/2014/main" id="{E907AC08-9922-E5F4-51A6-DE26C7CC692D}"/>
              </a:ext>
            </a:extLst>
          </p:cNvPr>
          <p:cNvSpPr/>
          <p:nvPr/>
        </p:nvSpPr>
        <p:spPr>
          <a:xfrm>
            <a:off x="6408328" y="2989658"/>
            <a:ext cx="1442793" cy="436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STAD</a:t>
            </a:r>
          </a:p>
        </p:txBody>
      </p:sp>
      <p:sp>
        <p:nvSpPr>
          <p:cNvPr id="11" name="Tekstvak 10">
            <a:extLst>
              <a:ext uri="{FF2B5EF4-FFF2-40B4-BE49-F238E27FC236}">
                <a16:creationId xmlns:a16="http://schemas.microsoft.com/office/drawing/2014/main" id="{565604AF-6B44-A964-2FA6-B5B6E16BAFE0}"/>
              </a:ext>
            </a:extLst>
          </p:cNvPr>
          <p:cNvSpPr txBox="1"/>
          <p:nvPr/>
        </p:nvSpPr>
        <p:spPr>
          <a:xfrm>
            <a:off x="272562" y="852004"/>
            <a:ext cx="5479419" cy="1385636"/>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Het Van Unnikgebouw is als een stad in de stedelijke conglomeratie Utrecht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Science</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Park. Deze stad bestaat uit verschillende wijken en centra. En de wijken bestaan weer uit straten, pleinen en parken.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Bewoners van een straat zijn sterk met elkaar verbonden en kennen elkaar goed. In de straat zijn plekken voor individueel werk en plekken waar bewoners in kleine groepen met elkaar samen kunnen werken. </a:t>
            </a:r>
          </a:p>
        </p:txBody>
      </p:sp>
      <p:sp>
        <p:nvSpPr>
          <p:cNvPr id="3" name="Tijdelijke aanduiding voor dianummer 4">
            <a:extLst>
              <a:ext uri="{FF2B5EF4-FFF2-40B4-BE49-F238E27FC236}">
                <a16:creationId xmlns:a16="http://schemas.microsoft.com/office/drawing/2014/main" id="{E654F35C-35F4-E68B-4BB7-A599D6CD9F46}"/>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19</a:t>
            </a:fld>
            <a:endParaRPr lang="nl-NL"/>
          </a:p>
        </p:txBody>
      </p:sp>
    </p:spTree>
    <p:extLst>
      <p:ext uri="{BB962C8B-B14F-4D97-AF65-F5344CB8AC3E}">
        <p14:creationId xmlns:p14="http://schemas.microsoft.com/office/powerpoint/2010/main" val="3756941962"/>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F71120B9-44FE-03F0-185F-5760FC756FD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kstvak 4">
            <a:extLst>
              <a:ext uri="{FF2B5EF4-FFF2-40B4-BE49-F238E27FC236}">
                <a16:creationId xmlns:a16="http://schemas.microsoft.com/office/drawing/2014/main" id="{02DAF267-E91B-09B9-7CCC-562EC879ABDC}"/>
              </a:ext>
            </a:extLst>
          </p:cNvPr>
          <p:cNvSpPr txBox="1"/>
          <p:nvPr/>
        </p:nvSpPr>
        <p:spPr>
          <a:xfrm>
            <a:off x="265247" y="369949"/>
            <a:ext cx="209063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Inhoudsopgave</a:t>
            </a:r>
          </a:p>
        </p:txBody>
      </p:sp>
      <p:sp>
        <p:nvSpPr>
          <p:cNvPr id="6" name="Tekstvak 5">
            <a:extLst>
              <a:ext uri="{FF2B5EF4-FFF2-40B4-BE49-F238E27FC236}">
                <a16:creationId xmlns:a16="http://schemas.microsoft.com/office/drawing/2014/main" id="{115E662C-A170-B44B-A49A-04BF3B59457C}"/>
              </a:ext>
            </a:extLst>
          </p:cNvPr>
          <p:cNvSpPr txBox="1"/>
          <p:nvPr/>
        </p:nvSpPr>
        <p:spPr>
          <a:xfrm>
            <a:off x="272227" y="853194"/>
            <a:ext cx="6285648" cy="4960140"/>
          </a:xfrm>
          <a:prstGeom prst="rect">
            <a:avLst/>
          </a:prstGeom>
          <a:noFill/>
        </p:spPr>
        <p:txBody>
          <a:bodyPr wrap="square" lIns="91440" tIns="45720" rIns="91440" bIns="45720" rtlCol="0" anchor="t">
            <a:spAutoFit/>
          </a:bodyPr>
          <a:lstStyle/>
          <a:p>
            <a:pPr>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Introductie</a:t>
            </a:r>
            <a:r>
              <a:rPr lang="nl-NL" sz="1100" dirty="0">
                <a:solidFill>
                  <a:prstClr val="black"/>
                </a:solidFill>
                <a:latin typeface="Open Sans Light"/>
                <a:ea typeface="Open Sans Light"/>
                <a:cs typeface="Open Sans Light"/>
              </a:rPr>
              <a:t> </a:t>
            </a: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defRPr/>
            </a:pPr>
            <a:r>
              <a:rPr lang="nl-NL" sz="1100" dirty="0">
                <a:solidFill>
                  <a:prstClr val="black"/>
                </a:solidFill>
                <a:latin typeface="Open Sans Light"/>
                <a:ea typeface="Open Sans Light"/>
                <a:cs typeface="Open Sans Light"/>
              </a:rPr>
              <a:t>Van </a:t>
            </a:r>
            <a:r>
              <a:rPr lang="nl-NL" sz="1100" dirty="0" err="1">
                <a:solidFill>
                  <a:prstClr val="black"/>
                </a:solidFill>
                <a:latin typeface="Open Sans Light"/>
                <a:ea typeface="Open Sans Light"/>
                <a:cs typeface="Open Sans Light"/>
              </a:rPr>
              <a:t>Unnikgebouw</a:t>
            </a:r>
            <a:r>
              <a:rPr lang="nl-NL" sz="1100" dirty="0">
                <a:solidFill>
                  <a:prstClr val="black"/>
                </a:solidFill>
                <a:latin typeface="Open Sans Light"/>
                <a:ea typeface="Open Sans Light"/>
                <a:cs typeface="Open Sans Light"/>
              </a:rPr>
              <a:t> in de omgeving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defRPr/>
            </a:pPr>
            <a:r>
              <a:rPr lang="nl-NL" sz="1100" dirty="0">
                <a:solidFill>
                  <a:prstClr val="black"/>
                </a:solidFill>
                <a:latin typeface="Open Sans Light"/>
                <a:ea typeface="Open Sans Light"/>
                <a:cs typeface="Open Sans Light"/>
              </a:rPr>
              <a:t>Indicatie programma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Vijf gouden regels</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a:p>
            <a:pPr>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De hoofdgebruikers</a:t>
            </a:r>
            <a:r>
              <a:rPr lang="nl-NL" sz="1100" dirty="0">
                <a:solidFill>
                  <a:prstClr val="black"/>
                </a:solidFill>
                <a:latin typeface="Open Sans Light"/>
                <a:ea typeface="Open Sans Light"/>
                <a:cs typeface="Open Sans Light"/>
              </a:rPr>
              <a:t> </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Logische hoofdstructuur</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Kantoorconcept</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a:p>
            <a:pPr marL="0" marR="0" lvl="0" indent="0" algn="l" defTabSz="182563"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	Uitgangspunten voor de kantooromgeving</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a:p>
            <a:pPr marL="0" marR="0" lvl="0" indent="0" algn="l" defTabSz="182563"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	Bouwstenen voor het kantoorlandschap</a:t>
            </a:r>
          </a:p>
          <a:p>
            <a:pPr marL="0" marR="0" lvl="0" indent="0" algn="l" defTabSz="182563"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	De stad Van </a:t>
            </a:r>
            <a:r>
              <a:rPr kumimoji="0" lang="nl-NL" sz="1100" b="0" i="0" u="none" strike="noStrike" kern="1200" cap="none" spc="0" normalizeH="0" baseline="0" noProof="0" dirty="0" err="1">
                <a:ln>
                  <a:noFill/>
                </a:ln>
                <a:solidFill>
                  <a:prstClr val="black"/>
                </a:solidFill>
                <a:effectLst/>
                <a:uLnTx/>
                <a:uFillTx/>
                <a:latin typeface="Open Sans Light"/>
                <a:ea typeface="Open Sans Light"/>
                <a:cs typeface="Open Sans Light"/>
              </a:rPr>
              <a:t>Unnikgebouw</a:t>
            </a:r>
            <a:endParaRPr lang="nl-NL" sz="1100" b="0" i="0" u="none" strike="noStrike" kern="1200" cap="none" spc="0" normalizeH="0" baseline="0" noProof="0" dirty="0" err="1">
              <a:ln>
                <a:noFill/>
              </a:ln>
              <a:solidFill>
                <a:prstClr val="black"/>
              </a:solidFill>
              <a:effectLst/>
              <a:uLnTx/>
              <a:uFillTx/>
              <a:latin typeface="Open Sans Light"/>
              <a:ea typeface="Open Sans Light"/>
              <a:cs typeface="Open Sans Light"/>
            </a:endParaRPr>
          </a:p>
          <a:p>
            <a:pPr marL="0" marR="0" lvl="0" indent="0" algn="l" defTabSz="182563"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	Wijken, straten, pleinen en parken</a:t>
            </a:r>
          </a:p>
          <a:p>
            <a:pPr marL="0" marR="0" lvl="0" indent="0" algn="l" defTabSz="182563"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	De straat</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a:p>
            <a:pPr marL="0" marR="0" lvl="0" indent="0" algn="l" defTabSz="182563"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	Het park</a:t>
            </a:r>
          </a:p>
          <a:p>
            <a:pPr marL="182245" lvl="1" defTabSz="182563"/>
            <a:r>
              <a:rPr lang="nl-NL" sz="1100" dirty="0">
                <a:solidFill>
                  <a:prstClr val="black"/>
                </a:solidFill>
                <a:latin typeface="Open Sans Light"/>
                <a:ea typeface="Open Sans Light"/>
                <a:cs typeface="Open Sans Light"/>
              </a:rPr>
              <a:t>Het plein</a:t>
            </a:r>
          </a:p>
          <a:p>
            <a:pPr marL="182245" lvl="1" defTabSz="182563"/>
            <a:r>
              <a:rPr lang="nl-NL" sz="1100" dirty="0">
                <a:solidFill>
                  <a:prstClr val="black"/>
                </a:solidFill>
                <a:latin typeface="Open Sans Light"/>
                <a:ea typeface="Open Sans Light"/>
                <a:cs typeface="Open Sans Light"/>
              </a:rPr>
              <a:t>Logische ordening en routing</a:t>
            </a:r>
          </a:p>
          <a:p>
            <a:pPr marL="182245" lvl="1" defTabSz="182563"/>
            <a:r>
              <a:rPr lang="nl-NL" sz="1100" dirty="0">
                <a:solidFill>
                  <a:prstClr val="black"/>
                </a:solidFill>
                <a:latin typeface="Open Sans Light"/>
                <a:ea typeface="Open Sans Light"/>
                <a:cs typeface="Open Sans Light"/>
              </a:rPr>
              <a:t>Gebruiks- en belevingswaarde</a:t>
            </a:r>
          </a:p>
          <a:p>
            <a:pPr marL="182245" lvl="1" defTabSz="182563"/>
            <a:r>
              <a:rPr lang="nl-NL" sz="1100" dirty="0">
                <a:solidFill>
                  <a:prstClr val="black"/>
                </a:solidFill>
                <a:latin typeface="Open Sans Light"/>
                <a:ea typeface="Open Sans Light"/>
                <a:cs typeface="Open Sans Light"/>
              </a:rPr>
              <a:t>Intuïtief in gebruik</a:t>
            </a:r>
          </a:p>
          <a:p>
            <a:pPr marL="182245" lvl="1" defTabSz="182563"/>
            <a:r>
              <a:rPr lang="nl-NL" sz="1100" dirty="0">
                <a:solidFill>
                  <a:prstClr val="black"/>
                </a:solidFill>
                <a:latin typeface="Open Sans Light"/>
                <a:ea typeface="Open Sans Light"/>
                <a:cs typeface="Open Sans Light"/>
              </a:rPr>
              <a:t>Toekomstbestendig kantoor</a:t>
            </a:r>
          </a:p>
          <a:p>
            <a:pPr marL="182245" lvl="1" defTabSz="182563"/>
            <a:r>
              <a:rPr lang="nl-NL" sz="1100" dirty="0">
                <a:solidFill>
                  <a:prstClr val="black"/>
                </a:solidFill>
                <a:latin typeface="Open Sans Light"/>
                <a:ea typeface="Open Sans Light"/>
                <a:cs typeface="Open Sans Light"/>
              </a:rPr>
              <a:t>Straten en park conceptueel ontwerp</a:t>
            </a:r>
          </a:p>
          <a:p>
            <a:pPr marL="182245" lvl="1" defTabSz="182563"/>
            <a:r>
              <a:rPr lang="nl-NL" sz="1100" dirty="0">
                <a:solidFill>
                  <a:prstClr val="black"/>
                </a:solidFill>
                <a:latin typeface="Open Sans Light"/>
                <a:ea typeface="Open Sans Light"/>
                <a:cs typeface="Open Sans Light"/>
              </a:rPr>
              <a:t>Het plein conceptueel ontwerp</a:t>
            </a:r>
          </a:p>
          <a:p>
            <a:pPr defTabSz="182563"/>
            <a:r>
              <a:rPr lang="nl-NL" sz="1100" dirty="0">
                <a:solidFill>
                  <a:prstClr val="black"/>
                </a:solidFill>
                <a:latin typeface="Open Sans Light"/>
                <a:ea typeface="Open Sans Light"/>
                <a:cs typeface="Open Sans Light"/>
              </a:rPr>
              <a:t>Onderwijsconcept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defRPr/>
            </a:pPr>
            <a:r>
              <a:rPr kumimoji="0" lang="nl-NL" sz="1100" b="0" i="0" u="none" strike="noStrike" kern="1200" cap="none" spc="0" normalizeH="0" baseline="0" noProof="0" dirty="0" err="1">
                <a:ln>
                  <a:noFill/>
                </a:ln>
                <a:solidFill>
                  <a:prstClr val="black"/>
                </a:solidFill>
                <a:effectLst/>
                <a:uLnTx/>
                <a:uFillTx/>
                <a:latin typeface="Open Sans Light"/>
                <a:ea typeface="Open Sans Light"/>
                <a:cs typeface="Open Sans Light"/>
              </a:rPr>
              <a:t>Onderzoeksconcept</a:t>
            </a:r>
            <a:r>
              <a:rPr lang="nl-NL" sz="1100" dirty="0">
                <a:solidFill>
                  <a:prstClr val="black"/>
                </a:solidFill>
                <a:latin typeface="Open Sans Light"/>
                <a:ea typeface="Open Sans Light"/>
                <a:cs typeface="Open Sans Light"/>
              </a:rPr>
              <a:t> </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Vergaderconcept</a:t>
            </a:r>
            <a:r>
              <a:rPr lang="nl-NL" sz="1100" dirty="0">
                <a:solidFill>
                  <a:prstClr val="black"/>
                </a:solidFill>
                <a:latin typeface="Open Sans Light"/>
                <a:ea typeface="Open Sans Light"/>
                <a:cs typeface="Open Sans Light"/>
              </a:rPr>
              <a:t> </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Plintprogramma</a:t>
            </a:r>
            <a:r>
              <a:rPr lang="nl-NL" sz="1100" dirty="0">
                <a:solidFill>
                  <a:prstClr val="black"/>
                </a:solidFill>
                <a:latin typeface="Open Sans Light"/>
                <a:ea typeface="Open Sans Light"/>
                <a:cs typeface="Open Sans Light"/>
              </a:rPr>
              <a:t> </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Toekomstbestendig gebouw</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Branding &amp; Identiteit</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Bijlagen</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8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2" name="Picture 2" descr="Nalatenschap van 1,2 miljoen grootste ooit voor Universiteit Utrecht ...">
            <a:extLst>
              <a:ext uri="{FF2B5EF4-FFF2-40B4-BE49-F238E27FC236}">
                <a16:creationId xmlns:a16="http://schemas.microsoft.com/office/drawing/2014/main" id="{BD96D36D-F3A9-1E5B-2D2C-A3F16F7A1F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dianummer 4">
            <a:extLst>
              <a:ext uri="{FF2B5EF4-FFF2-40B4-BE49-F238E27FC236}">
                <a16:creationId xmlns:a16="http://schemas.microsoft.com/office/drawing/2014/main" id="{132335A4-E716-FC7C-B8A3-FC4416A5D8F3}"/>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5E32EC-9F28-40AE-B815-FF4FC19A67A7}"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Tekstvak 8">
            <a:extLst>
              <a:ext uri="{FF2B5EF4-FFF2-40B4-BE49-F238E27FC236}">
                <a16:creationId xmlns:a16="http://schemas.microsoft.com/office/drawing/2014/main" id="{1C23E4B4-CC48-1D6A-D806-A46101902363}"/>
              </a:ext>
            </a:extLst>
          </p:cNvPr>
          <p:cNvSpPr txBox="1"/>
          <p:nvPr/>
        </p:nvSpPr>
        <p:spPr>
          <a:xfrm>
            <a:off x="4731793" y="853194"/>
            <a:ext cx="6285648" cy="517064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3</a:t>
            </a:r>
          </a:p>
          <a:p>
            <a:pPr>
              <a:defRPr/>
            </a:pPr>
            <a:r>
              <a:rPr lang="nl-NL" sz="1100" dirty="0">
                <a:solidFill>
                  <a:prstClr val="black"/>
                </a:solidFill>
                <a:latin typeface="Open Sans Light"/>
                <a:ea typeface="Open Sans Light"/>
                <a:cs typeface="Open Sans Light"/>
              </a:rPr>
              <a:t>  5</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defRPr/>
            </a:pPr>
            <a:r>
              <a:rPr lang="nl-NL" sz="1100" dirty="0">
                <a:solidFill>
                  <a:prstClr val="black"/>
                </a:solidFill>
                <a:latin typeface="Open Sans Light"/>
                <a:ea typeface="Open Sans Light"/>
                <a:cs typeface="Open Sans Light"/>
              </a:rPr>
              <a:t>  8</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defRPr/>
            </a:pPr>
            <a:r>
              <a:rPr lang="nl-NL" sz="1100" dirty="0">
                <a:solidFill>
                  <a:prstClr val="black"/>
                </a:solidFill>
                <a:latin typeface="Open Sans Light"/>
                <a:ea typeface="Open Sans Light"/>
                <a:cs typeface="Open Sans Light"/>
              </a:rPr>
              <a:t>  9</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defRPr/>
            </a:pPr>
            <a:r>
              <a:rPr lang="nl-NL" sz="1100" dirty="0">
                <a:solidFill>
                  <a:prstClr val="black"/>
                </a:solidFill>
                <a:latin typeface="Open Sans Light"/>
                <a:ea typeface="Open Sans Light"/>
                <a:cs typeface="Open Sans Light"/>
              </a:rPr>
              <a:t>10</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14</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15</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16</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17</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18</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19</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20</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21</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22</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23</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24</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26</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27</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defRPr/>
            </a:pPr>
            <a:r>
              <a:rPr lang="nl-NL" sz="1100" dirty="0">
                <a:solidFill>
                  <a:prstClr val="black"/>
                </a:solidFill>
                <a:latin typeface="Open Sans Light"/>
                <a:ea typeface="Open Sans Light"/>
                <a:cs typeface="Open Sans Light"/>
              </a:rPr>
              <a:t>29</a:t>
            </a:r>
          </a:p>
          <a:p>
            <a:pPr marL="0" marR="0" lvl="0" indent="0" algn="l" defTabSz="914400">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32</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34</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38</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40</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42</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46</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48</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solidFill>
                  <a:prstClr val="black"/>
                </a:solidFill>
                <a:latin typeface="Open Sans Light"/>
                <a:ea typeface="Open Sans Light"/>
                <a:cs typeface="Open Sans Light"/>
              </a:rPr>
              <a:t>52</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829542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a:spLocks noGrp="1" noRot="1" noMove="1" noResize="1" noEditPoints="1" noAdjustHandles="1" noChangeArrowheads="1" noChangeShapeType="1"/>
          </p:cNvSpPr>
          <p:nvPr/>
        </p:nvSpPr>
        <p:spPr>
          <a:xfrm>
            <a:off x="5331" y="-60278"/>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1" name="Groep 30">
            <a:extLst>
              <a:ext uri="{FF2B5EF4-FFF2-40B4-BE49-F238E27FC236}">
                <a16:creationId xmlns:a16="http://schemas.microsoft.com/office/drawing/2014/main" id="{9F976525-0479-DD26-ED68-72E584CF6CAC}"/>
              </a:ext>
            </a:extLst>
          </p:cNvPr>
          <p:cNvGrpSpPr/>
          <p:nvPr/>
        </p:nvGrpSpPr>
        <p:grpSpPr>
          <a:xfrm>
            <a:off x="630229" y="166112"/>
            <a:ext cx="801528" cy="1551238"/>
            <a:chOff x="630229" y="166112"/>
            <a:chExt cx="801528" cy="1551238"/>
          </a:xfrm>
        </p:grpSpPr>
        <p:sp>
          <p:nvSpPr>
            <p:cNvPr id="3" name="Rechthoek 2">
              <a:extLst>
                <a:ext uri="{FF2B5EF4-FFF2-40B4-BE49-F238E27FC236}">
                  <a16:creationId xmlns:a16="http://schemas.microsoft.com/office/drawing/2014/main" id="{BCC2D350-535C-0397-6C26-4C774C2C450C}"/>
                </a:ext>
              </a:extLst>
            </p:cNvPr>
            <p:cNvSpPr/>
            <p:nvPr/>
          </p:nvSpPr>
          <p:spPr>
            <a:xfrm>
              <a:off x="660159" y="227554"/>
              <a:ext cx="709416" cy="143249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Afbeelding 38" descr="Afbeelding met schermopname, zwart-wit, ontwerp, kunst&#10;&#10;Automatisch gegenereerde beschrijving">
              <a:extLst>
                <a:ext uri="{FF2B5EF4-FFF2-40B4-BE49-F238E27FC236}">
                  <a16:creationId xmlns:a16="http://schemas.microsoft.com/office/drawing/2014/main" id="{29286A1E-0927-25D1-80DA-3629D043C708}"/>
                </a:ext>
              </a:extLst>
            </p:cNvPr>
            <p:cNvPicPr>
              <a:picLocks noChangeAspect="1"/>
            </p:cNvPicPr>
            <p:nvPr/>
          </p:nvPicPr>
          <p:blipFill rotWithShape="1">
            <a:blip r:embed="rId3">
              <a:extLst>
                <a:ext uri="{28A0092B-C50C-407E-A947-70E740481C1C}">
                  <a14:useLocalDpi xmlns:a14="http://schemas.microsoft.com/office/drawing/2010/main" val="0"/>
                </a:ext>
              </a:extLst>
            </a:blip>
            <a:srcRect l="36602" r="36002"/>
            <a:stretch/>
          </p:blipFill>
          <p:spPr>
            <a:xfrm>
              <a:off x="630229" y="166112"/>
              <a:ext cx="801528" cy="1551238"/>
            </a:xfrm>
            <a:prstGeom prst="rect">
              <a:avLst/>
            </a:prstGeom>
          </p:spPr>
        </p:pic>
      </p:grpSp>
      <p:grpSp>
        <p:nvGrpSpPr>
          <p:cNvPr id="32" name="Groep 31">
            <a:extLst>
              <a:ext uri="{FF2B5EF4-FFF2-40B4-BE49-F238E27FC236}">
                <a16:creationId xmlns:a16="http://schemas.microsoft.com/office/drawing/2014/main" id="{029D4FA8-3BE8-ED1A-92AD-F1351ACA4D59}"/>
              </a:ext>
            </a:extLst>
          </p:cNvPr>
          <p:cNvGrpSpPr/>
          <p:nvPr/>
        </p:nvGrpSpPr>
        <p:grpSpPr>
          <a:xfrm>
            <a:off x="4621764" y="4739135"/>
            <a:ext cx="787446" cy="775619"/>
            <a:chOff x="4097529" y="4720070"/>
            <a:chExt cx="787446" cy="775619"/>
          </a:xfrm>
        </p:grpSpPr>
        <p:sp>
          <p:nvSpPr>
            <p:cNvPr id="30" name="Rechthoek 29">
              <a:extLst>
                <a:ext uri="{FF2B5EF4-FFF2-40B4-BE49-F238E27FC236}">
                  <a16:creationId xmlns:a16="http://schemas.microsoft.com/office/drawing/2014/main" id="{48403061-844A-3E8B-5FC0-121E63B6CE42}"/>
                </a:ext>
              </a:extLst>
            </p:cNvPr>
            <p:cNvSpPr/>
            <p:nvPr/>
          </p:nvSpPr>
          <p:spPr>
            <a:xfrm>
              <a:off x="4117505" y="4738532"/>
              <a:ext cx="734178" cy="749138"/>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63" name="Afbeelding 1162" descr="Afbeelding met schets, zwart, zwart-wit, silhouet&#10;&#10;Automatisch gegenereerde beschrijving">
              <a:extLst>
                <a:ext uri="{FF2B5EF4-FFF2-40B4-BE49-F238E27FC236}">
                  <a16:creationId xmlns:a16="http://schemas.microsoft.com/office/drawing/2014/main" id="{9B8A719F-BAC8-AAB7-E44B-63F7FDDC88CC}"/>
                </a:ext>
              </a:extLst>
            </p:cNvPr>
            <p:cNvPicPr>
              <a:picLocks noChangeAspect="1"/>
            </p:cNvPicPr>
            <p:nvPr/>
          </p:nvPicPr>
          <p:blipFill rotWithShape="1">
            <a:blip r:embed="rId4">
              <a:extLst>
                <a:ext uri="{28A0092B-C50C-407E-A947-70E740481C1C}">
                  <a14:useLocalDpi xmlns:a14="http://schemas.microsoft.com/office/drawing/2010/main" val="0"/>
                </a:ext>
              </a:extLst>
            </a:blip>
            <a:srcRect l="23328" r="22843"/>
            <a:stretch/>
          </p:blipFill>
          <p:spPr>
            <a:xfrm>
              <a:off x="4097529" y="4720070"/>
              <a:ext cx="787446" cy="775619"/>
            </a:xfrm>
            <a:prstGeom prst="rect">
              <a:avLst/>
            </a:prstGeom>
          </p:spPr>
        </p:pic>
      </p:grpSp>
      <p:grpSp>
        <p:nvGrpSpPr>
          <p:cNvPr id="1162" name="Groep 1161">
            <a:extLst>
              <a:ext uri="{FF2B5EF4-FFF2-40B4-BE49-F238E27FC236}">
                <a16:creationId xmlns:a16="http://schemas.microsoft.com/office/drawing/2014/main" id="{A376FD81-AAE4-CAC6-2D52-3FF168D1355A}"/>
              </a:ext>
            </a:extLst>
          </p:cNvPr>
          <p:cNvGrpSpPr/>
          <p:nvPr/>
        </p:nvGrpSpPr>
        <p:grpSpPr>
          <a:xfrm>
            <a:off x="2248264" y="2463425"/>
            <a:ext cx="1176909" cy="1551238"/>
            <a:chOff x="1676139" y="2443697"/>
            <a:chExt cx="1176909" cy="1551238"/>
          </a:xfrm>
        </p:grpSpPr>
        <p:sp>
          <p:nvSpPr>
            <p:cNvPr id="10" name="Rechthoek 9">
              <a:extLst>
                <a:ext uri="{FF2B5EF4-FFF2-40B4-BE49-F238E27FC236}">
                  <a16:creationId xmlns:a16="http://schemas.microsoft.com/office/drawing/2014/main" id="{3E0F4126-D2DA-1403-AD5A-A9ED1B3A8EDF}"/>
                </a:ext>
              </a:extLst>
            </p:cNvPr>
            <p:cNvSpPr/>
            <p:nvPr/>
          </p:nvSpPr>
          <p:spPr>
            <a:xfrm>
              <a:off x="1734839" y="2497985"/>
              <a:ext cx="1075217" cy="143483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61" name="Afbeelding 1160" descr="Afbeelding met schermopname, Rechthoek, plein, ontwerp&#10;&#10;Automatisch gegenereerde beschrijving">
              <a:extLst>
                <a:ext uri="{FF2B5EF4-FFF2-40B4-BE49-F238E27FC236}">
                  <a16:creationId xmlns:a16="http://schemas.microsoft.com/office/drawing/2014/main" id="{423856E1-6C39-D4AB-A41A-92D0CA0BF843}"/>
                </a:ext>
              </a:extLst>
            </p:cNvPr>
            <p:cNvPicPr>
              <a:picLocks noChangeAspect="1"/>
            </p:cNvPicPr>
            <p:nvPr/>
          </p:nvPicPr>
          <p:blipFill rotWithShape="1">
            <a:blip r:embed="rId5">
              <a:extLst>
                <a:ext uri="{28A0092B-C50C-407E-A947-70E740481C1C}">
                  <a14:useLocalDpi xmlns:a14="http://schemas.microsoft.com/office/drawing/2010/main" val="0"/>
                </a:ext>
              </a:extLst>
            </a:blip>
            <a:srcRect l="29793" r="29981"/>
            <a:stretch/>
          </p:blipFill>
          <p:spPr>
            <a:xfrm>
              <a:off x="1676139" y="2443697"/>
              <a:ext cx="1176909" cy="1551238"/>
            </a:xfrm>
            <a:prstGeom prst="rect">
              <a:avLst/>
            </a:prstGeom>
          </p:spPr>
        </p:pic>
      </p:grpSp>
      <p:grpSp>
        <p:nvGrpSpPr>
          <p:cNvPr id="1154" name="Groep 1153">
            <a:extLst>
              <a:ext uri="{FF2B5EF4-FFF2-40B4-BE49-F238E27FC236}">
                <a16:creationId xmlns:a16="http://schemas.microsoft.com/office/drawing/2014/main" id="{36F50F0E-D780-AFA1-7C5B-5F9C76D218CB}"/>
              </a:ext>
            </a:extLst>
          </p:cNvPr>
          <p:cNvGrpSpPr/>
          <p:nvPr/>
        </p:nvGrpSpPr>
        <p:grpSpPr>
          <a:xfrm>
            <a:off x="591901" y="1673500"/>
            <a:ext cx="1608012" cy="2359966"/>
            <a:chOff x="38866" y="1649261"/>
            <a:chExt cx="1608012" cy="2359966"/>
          </a:xfrm>
        </p:grpSpPr>
        <p:sp>
          <p:nvSpPr>
            <p:cNvPr id="22" name="Rechthoek 21">
              <a:extLst>
                <a:ext uri="{FF2B5EF4-FFF2-40B4-BE49-F238E27FC236}">
                  <a16:creationId xmlns:a16="http://schemas.microsoft.com/office/drawing/2014/main" id="{DF76C3D8-04CF-F707-5B5E-F640AC80F1D3}"/>
                </a:ext>
              </a:extLst>
            </p:cNvPr>
            <p:cNvSpPr/>
            <p:nvPr/>
          </p:nvSpPr>
          <p:spPr>
            <a:xfrm>
              <a:off x="102226" y="1724837"/>
              <a:ext cx="1457546" cy="220051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53" name="Afbeelding 1152" descr="Afbeelding met schermopname, plein, Rechthoek, ontwerp&#10;&#10;Automatisch gegenereerde beschrijving">
              <a:extLst>
                <a:ext uri="{FF2B5EF4-FFF2-40B4-BE49-F238E27FC236}">
                  <a16:creationId xmlns:a16="http://schemas.microsoft.com/office/drawing/2014/main" id="{CB6A0805-DCB0-3ADA-87B4-D57981B78F69}"/>
                </a:ext>
              </a:extLst>
            </p:cNvPr>
            <p:cNvPicPr>
              <a:picLocks noChangeAspect="1"/>
            </p:cNvPicPr>
            <p:nvPr/>
          </p:nvPicPr>
          <p:blipFill rotWithShape="1">
            <a:blip r:embed="rId6">
              <a:extLst>
                <a:ext uri="{28A0092B-C50C-407E-A947-70E740481C1C}">
                  <a14:useLocalDpi xmlns:a14="http://schemas.microsoft.com/office/drawing/2010/main" val="0"/>
                </a:ext>
              </a:extLst>
            </a:blip>
            <a:srcRect l="31992" r="31881"/>
            <a:stretch/>
          </p:blipFill>
          <p:spPr>
            <a:xfrm>
              <a:off x="38866" y="1649261"/>
              <a:ext cx="1608012" cy="2359966"/>
            </a:xfrm>
            <a:prstGeom prst="rect">
              <a:avLst/>
            </a:prstGeom>
          </p:spPr>
        </p:pic>
      </p:grpSp>
      <p:grpSp>
        <p:nvGrpSpPr>
          <p:cNvPr id="1165" name="Groep 1164">
            <a:extLst>
              <a:ext uri="{FF2B5EF4-FFF2-40B4-BE49-F238E27FC236}">
                <a16:creationId xmlns:a16="http://schemas.microsoft.com/office/drawing/2014/main" id="{EF4FB943-B9B7-3A20-96DA-946802A6BDB2}"/>
              </a:ext>
            </a:extLst>
          </p:cNvPr>
          <p:cNvGrpSpPr/>
          <p:nvPr/>
        </p:nvGrpSpPr>
        <p:grpSpPr>
          <a:xfrm>
            <a:off x="3460262" y="2463425"/>
            <a:ext cx="1523507" cy="1551238"/>
            <a:chOff x="2863884" y="2463163"/>
            <a:chExt cx="1523507" cy="1551238"/>
          </a:xfrm>
        </p:grpSpPr>
        <p:sp>
          <p:nvSpPr>
            <p:cNvPr id="20" name="Rechthoek 19">
              <a:extLst>
                <a:ext uri="{FF2B5EF4-FFF2-40B4-BE49-F238E27FC236}">
                  <a16:creationId xmlns:a16="http://schemas.microsoft.com/office/drawing/2014/main" id="{4F9DD623-0112-E78D-88D9-2BB2A8F2DA99}"/>
                </a:ext>
              </a:extLst>
            </p:cNvPr>
            <p:cNvSpPr/>
            <p:nvPr/>
          </p:nvSpPr>
          <p:spPr>
            <a:xfrm>
              <a:off x="2896058" y="2523710"/>
              <a:ext cx="1448323" cy="143331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 name="Afbeelding 60" descr="Afbeelding met Rechthoek, plein, schermopname, zwart-wit&#10;&#10;Automatisch gegenereerde beschrijving">
              <a:extLst>
                <a:ext uri="{FF2B5EF4-FFF2-40B4-BE49-F238E27FC236}">
                  <a16:creationId xmlns:a16="http://schemas.microsoft.com/office/drawing/2014/main" id="{AAD19125-6F47-F635-4BED-E669D36B2A8C}"/>
                </a:ext>
              </a:extLst>
            </p:cNvPr>
            <p:cNvPicPr>
              <a:picLocks noChangeAspect="1"/>
            </p:cNvPicPr>
            <p:nvPr/>
          </p:nvPicPr>
          <p:blipFill rotWithShape="1">
            <a:blip r:embed="rId7">
              <a:extLst>
                <a:ext uri="{28A0092B-C50C-407E-A947-70E740481C1C}">
                  <a14:useLocalDpi xmlns:a14="http://schemas.microsoft.com/office/drawing/2010/main" val="0"/>
                </a:ext>
              </a:extLst>
            </a:blip>
            <a:srcRect l="24095" r="23832"/>
            <a:stretch/>
          </p:blipFill>
          <p:spPr>
            <a:xfrm>
              <a:off x="2863884" y="2463163"/>
              <a:ext cx="1523507" cy="1551238"/>
            </a:xfrm>
            <a:prstGeom prst="rect">
              <a:avLst/>
            </a:prstGeom>
          </p:spPr>
        </p:pic>
      </p:grpSp>
      <p:grpSp>
        <p:nvGrpSpPr>
          <p:cNvPr id="60" name="Groep 59">
            <a:extLst>
              <a:ext uri="{FF2B5EF4-FFF2-40B4-BE49-F238E27FC236}">
                <a16:creationId xmlns:a16="http://schemas.microsoft.com/office/drawing/2014/main" id="{77F83E72-D7FD-116F-0DF7-2A86867AE7C8}"/>
              </a:ext>
            </a:extLst>
          </p:cNvPr>
          <p:cNvGrpSpPr/>
          <p:nvPr/>
        </p:nvGrpSpPr>
        <p:grpSpPr>
          <a:xfrm>
            <a:off x="638601" y="3982963"/>
            <a:ext cx="770721" cy="1551238"/>
            <a:chOff x="102226" y="3948377"/>
            <a:chExt cx="770721" cy="1551238"/>
          </a:xfrm>
        </p:grpSpPr>
        <p:sp>
          <p:nvSpPr>
            <p:cNvPr id="24" name="Rechthoek 23">
              <a:extLst>
                <a:ext uri="{FF2B5EF4-FFF2-40B4-BE49-F238E27FC236}">
                  <a16:creationId xmlns:a16="http://schemas.microsoft.com/office/drawing/2014/main" id="{17CCB55A-97D7-D2CC-9CB7-CB8DEB71CB98}"/>
                </a:ext>
              </a:extLst>
            </p:cNvPr>
            <p:cNvSpPr/>
            <p:nvPr/>
          </p:nvSpPr>
          <p:spPr>
            <a:xfrm>
              <a:off x="113195" y="4003852"/>
              <a:ext cx="735772" cy="144028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9" name="Afbeelding 58" descr="Afbeelding met schermopname, kunst, ontwerp&#10;&#10;Automatisch gegenereerde beschrijving">
              <a:extLst>
                <a:ext uri="{FF2B5EF4-FFF2-40B4-BE49-F238E27FC236}">
                  <a16:creationId xmlns:a16="http://schemas.microsoft.com/office/drawing/2014/main" id="{33999EB4-7716-0878-1B60-BA3F5B69F145}"/>
                </a:ext>
              </a:extLst>
            </p:cNvPr>
            <p:cNvPicPr>
              <a:picLocks noChangeAspect="1"/>
            </p:cNvPicPr>
            <p:nvPr/>
          </p:nvPicPr>
          <p:blipFill rotWithShape="1">
            <a:blip r:embed="rId8">
              <a:extLst>
                <a:ext uri="{28A0092B-C50C-407E-A947-70E740481C1C}">
                  <a14:useLocalDpi xmlns:a14="http://schemas.microsoft.com/office/drawing/2010/main" val="0"/>
                </a:ext>
              </a:extLst>
            </a:blip>
            <a:srcRect l="42972" r="30685"/>
            <a:stretch/>
          </p:blipFill>
          <p:spPr>
            <a:xfrm>
              <a:off x="102226" y="3948377"/>
              <a:ext cx="770721" cy="1551238"/>
            </a:xfrm>
            <a:prstGeom prst="rect">
              <a:avLst/>
            </a:prstGeom>
          </p:spPr>
        </p:pic>
      </p:grpSp>
      <p:grpSp>
        <p:nvGrpSpPr>
          <p:cNvPr id="57" name="Groep 56">
            <a:extLst>
              <a:ext uri="{FF2B5EF4-FFF2-40B4-BE49-F238E27FC236}">
                <a16:creationId xmlns:a16="http://schemas.microsoft.com/office/drawing/2014/main" id="{902ADAB9-A56F-FF8A-86B7-134DA7BF4820}"/>
              </a:ext>
            </a:extLst>
          </p:cNvPr>
          <p:cNvGrpSpPr/>
          <p:nvPr/>
        </p:nvGrpSpPr>
        <p:grpSpPr>
          <a:xfrm>
            <a:off x="1456878" y="3981671"/>
            <a:ext cx="777984" cy="1551238"/>
            <a:chOff x="918243" y="3951522"/>
            <a:chExt cx="777984" cy="1551238"/>
          </a:xfrm>
        </p:grpSpPr>
        <p:sp>
          <p:nvSpPr>
            <p:cNvPr id="25" name="Rechthoek 24">
              <a:extLst>
                <a:ext uri="{FF2B5EF4-FFF2-40B4-BE49-F238E27FC236}">
                  <a16:creationId xmlns:a16="http://schemas.microsoft.com/office/drawing/2014/main" id="{5DFA641F-4C7A-658D-6F2F-7AA365E784FD}"/>
                </a:ext>
              </a:extLst>
            </p:cNvPr>
            <p:cNvSpPr/>
            <p:nvPr/>
          </p:nvSpPr>
          <p:spPr>
            <a:xfrm>
              <a:off x="933113" y="4003852"/>
              <a:ext cx="729013" cy="144028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5" name="Afbeelding 54" descr="Afbeelding met schermopname, zwart-wit, zwart, kunst&#10;&#10;Automatisch gegenereerde beschrijving">
              <a:extLst>
                <a:ext uri="{FF2B5EF4-FFF2-40B4-BE49-F238E27FC236}">
                  <a16:creationId xmlns:a16="http://schemas.microsoft.com/office/drawing/2014/main" id="{14D0DE54-2851-0317-EA78-0509E3810B9C}"/>
                </a:ext>
              </a:extLst>
            </p:cNvPr>
            <p:cNvPicPr>
              <a:picLocks noChangeAspect="1"/>
            </p:cNvPicPr>
            <p:nvPr/>
          </p:nvPicPr>
          <p:blipFill rotWithShape="1">
            <a:blip r:embed="rId9">
              <a:extLst>
                <a:ext uri="{28A0092B-C50C-407E-A947-70E740481C1C}">
                  <a14:useLocalDpi xmlns:a14="http://schemas.microsoft.com/office/drawing/2010/main" val="0"/>
                </a:ext>
              </a:extLst>
            </a:blip>
            <a:srcRect l="42892" r="30516"/>
            <a:stretch/>
          </p:blipFill>
          <p:spPr>
            <a:xfrm>
              <a:off x="918243" y="3951522"/>
              <a:ext cx="777984" cy="1551238"/>
            </a:xfrm>
            <a:prstGeom prst="rect">
              <a:avLst/>
            </a:prstGeom>
          </p:spPr>
        </p:pic>
      </p:grpSp>
      <p:grpSp>
        <p:nvGrpSpPr>
          <p:cNvPr id="54" name="Groep 53">
            <a:extLst>
              <a:ext uri="{FF2B5EF4-FFF2-40B4-BE49-F238E27FC236}">
                <a16:creationId xmlns:a16="http://schemas.microsoft.com/office/drawing/2014/main" id="{9DB82B04-0EE9-79F1-2D9E-CEFE09FCFABC}"/>
              </a:ext>
            </a:extLst>
          </p:cNvPr>
          <p:cNvGrpSpPr/>
          <p:nvPr/>
        </p:nvGrpSpPr>
        <p:grpSpPr>
          <a:xfrm>
            <a:off x="2253741" y="3978900"/>
            <a:ext cx="1163178" cy="1551238"/>
            <a:chOff x="1700706" y="3951522"/>
            <a:chExt cx="1163178" cy="1551238"/>
          </a:xfrm>
        </p:grpSpPr>
        <p:sp>
          <p:nvSpPr>
            <p:cNvPr id="27" name="Rechthoek 26">
              <a:extLst>
                <a:ext uri="{FF2B5EF4-FFF2-40B4-BE49-F238E27FC236}">
                  <a16:creationId xmlns:a16="http://schemas.microsoft.com/office/drawing/2014/main" id="{A66340F4-CF17-C686-E43E-0F5D09133C34}"/>
                </a:ext>
              </a:extLst>
            </p:cNvPr>
            <p:cNvSpPr/>
            <p:nvPr/>
          </p:nvSpPr>
          <p:spPr>
            <a:xfrm>
              <a:off x="1752806" y="4003851"/>
              <a:ext cx="1069412" cy="144225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3" name="Afbeelding 52" descr="Afbeelding met schermopname, kunst, ontwerp&#10;&#10;Automatisch gegenereerde beschrijving">
              <a:extLst>
                <a:ext uri="{FF2B5EF4-FFF2-40B4-BE49-F238E27FC236}">
                  <a16:creationId xmlns:a16="http://schemas.microsoft.com/office/drawing/2014/main" id="{1596611B-C3BC-947A-9F32-1124AACF0C37}"/>
                </a:ext>
              </a:extLst>
            </p:cNvPr>
            <p:cNvPicPr>
              <a:picLocks noChangeAspect="1"/>
            </p:cNvPicPr>
            <p:nvPr/>
          </p:nvPicPr>
          <p:blipFill rotWithShape="1">
            <a:blip r:embed="rId10">
              <a:extLst>
                <a:ext uri="{28A0092B-C50C-407E-A947-70E740481C1C}">
                  <a14:useLocalDpi xmlns:a14="http://schemas.microsoft.com/office/drawing/2010/main" val="0"/>
                </a:ext>
              </a:extLst>
            </a:blip>
            <a:srcRect l="29946" r="30297"/>
            <a:stretch/>
          </p:blipFill>
          <p:spPr>
            <a:xfrm>
              <a:off x="1700706" y="3951522"/>
              <a:ext cx="1163178" cy="1551238"/>
            </a:xfrm>
            <a:prstGeom prst="rect">
              <a:avLst/>
            </a:prstGeom>
          </p:spPr>
        </p:pic>
      </p:grpSp>
      <p:grpSp>
        <p:nvGrpSpPr>
          <p:cNvPr id="2" name="Groep 1">
            <a:extLst>
              <a:ext uri="{FF2B5EF4-FFF2-40B4-BE49-F238E27FC236}">
                <a16:creationId xmlns:a16="http://schemas.microsoft.com/office/drawing/2014/main" id="{817116A6-78F6-1933-A6B6-89475CB17017}"/>
              </a:ext>
            </a:extLst>
          </p:cNvPr>
          <p:cNvGrpSpPr/>
          <p:nvPr/>
        </p:nvGrpSpPr>
        <p:grpSpPr>
          <a:xfrm>
            <a:off x="0" y="5487670"/>
            <a:ext cx="6131820" cy="1423318"/>
            <a:chOff x="1022821" y="1861741"/>
            <a:chExt cx="3684646" cy="855280"/>
          </a:xfrm>
          <a:solidFill>
            <a:schemeClr val="accent3">
              <a:lumMod val="60000"/>
              <a:lumOff val="40000"/>
            </a:schemeClr>
          </a:solidFill>
        </p:grpSpPr>
        <p:pic>
          <p:nvPicPr>
            <p:cNvPr id="7" name="Graphic 6" descr="Winkel met effen opvulling">
              <a:extLst>
                <a:ext uri="{FF2B5EF4-FFF2-40B4-BE49-F238E27FC236}">
                  <a16:creationId xmlns:a16="http://schemas.microsoft.com/office/drawing/2014/main" id="{D8E83E47-655F-F14F-DD82-6D4D9CF3531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593800" y="2343240"/>
              <a:ext cx="373309" cy="373309"/>
            </a:xfrm>
            <a:prstGeom prst="rect">
              <a:avLst/>
            </a:prstGeom>
          </p:spPr>
        </p:pic>
        <p:pic>
          <p:nvPicPr>
            <p:cNvPr id="8" name="Graphic 7" descr="Gebouw met effen opvulling">
              <a:extLst>
                <a:ext uri="{FF2B5EF4-FFF2-40B4-BE49-F238E27FC236}">
                  <a16:creationId xmlns:a16="http://schemas.microsoft.com/office/drawing/2014/main" id="{680D17F9-B0EB-7F23-8344-6D8FBA45C59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839705" y="1871582"/>
              <a:ext cx="838604" cy="838604"/>
            </a:xfrm>
            <a:prstGeom prst="rect">
              <a:avLst/>
            </a:prstGeom>
          </p:spPr>
        </p:pic>
        <p:pic>
          <p:nvPicPr>
            <p:cNvPr id="9" name="Graphic 8" descr="Huis met effen opvulling">
              <a:extLst>
                <a:ext uri="{FF2B5EF4-FFF2-40B4-BE49-F238E27FC236}">
                  <a16:creationId xmlns:a16="http://schemas.microsoft.com/office/drawing/2014/main" id="{5A8DAE11-B866-0C03-3DE5-4B8FDF134A06}"/>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389770" y="2334096"/>
              <a:ext cx="373309" cy="373309"/>
            </a:xfrm>
            <a:prstGeom prst="rect">
              <a:avLst/>
            </a:prstGeom>
          </p:spPr>
        </p:pic>
        <p:pic>
          <p:nvPicPr>
            <p:cNvPr id="12" name="Graphic 11" descr="Huis met effen opvulling">
              <a:extLst>
                <a:ext uri="{FF2B5EF4-FFF2-40B4-BE49-F238E27FC236}">
                  <a16:creationId xmlns:a16="http://schemas.microsoft.com/office/drawing/2014/main" id="{62DA3576-EC3D-1A52-C02B-79C0B41B674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082236" y="2332471"/>
              <a:ext cx="373309" cy="373309"/>
            </a:xfrm>
            <a:prstGeom prst="rect">
              <a:avLst/>
            </a:prstGeom>
          </p:spPr>
        </p:pic>
        <p:pic>
          <p:nvPicPr>
            <p:cNvPr id="13" name="Graphic 12" descr="Huis met effen opvulling">
              <a:extLst>
                <a:ext uri="{FF2B5EF4-FFF2-40B4-BE49-F238E27FC236}">
                  <a16:creationId xmlns:a16="http://schemas.microsoft.com/office/drawing/2014/main" id="{906B75B4-D764-C2CD-ACA2-036BE137E3B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321622" y="2322888"/>
              <a:ext cx="373309" cy="373309"/>
            </a:xfrm>
            <a:prstGeom prst="rect">
              <a:avLst/>
            </a:prstGeom>
          </p:spPr>
        </p:pic>
        <p:pic>
          <p:nvPicPr>
            <p:cNvPr id="14" name="Graphic 13" descr="Huis met effen opvulling">
              <a:extLst>
                <a:ext uri="{FF2B5EF4-FFF2-40B4-BE49-F238E27FC236}">
                  <a16:creationId xmlns:a16="http://schemas.microsoft.com/office/drawing/2014/main" id="{6868DFEC-9A86-8C89-FA59-49F5F28A3FB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955065" y="2323137"/>
              <a:ext cx="373309" cy="373309"/>
            </a:xfrm>
            <a:prstGeom prst="rect">
              <a:avLst/>
            </a:prstGeom>
          </p:spPr>
        </p:pic>
        <p:pic>
          <p:nvPicPr>
            <p:cNvPr id="15" name="Graphic 14" descr="Gebouw met effen opvulling">
              <a:extLst>
                <a:ext uri="{FF2B5EF4-FFF2-40B4-BE49-F238E27FC236}">
                  <a16:creationId xmlns:a16="http://schemas.microsoft.com/office/drawing/2014/main" id="{2124EF15-D6B9-7E77-33D9-0EB5939F8FC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378498" y="1861741"/>
              <a:ext cx="855281" cy="855280"/>
            </a:xfrm>
            <a:prstGeom prst="rect">
              <a:avLst/>
            </a:prstGeom>
          </p:spPr>
        </p:pic>
        <p:sp>
          <p:nvSpPr>
            <p:cNvPr id="16" name="Rechthoek 15">
              <a:extLst>
                <a:ext uri="{FF2B5EF4-FFF2-40B4-BE49-F238E27FC236}">
                  <a16:creationId xmlns:a16="http://schemas.microsoft.com/office/drawing/2014/main" id="{DEE49F26-7B65-86F4-D355-35ABB3956EEC}"/>
                </a:ext>
              </a:extLst>
            </p:cNvPr>
            <p:cNvSpPr/>
            <p:nvPr/>
          </p:nvSpPr>
          <p:spPr>
            <a:xfrm>
              <a:off x="1022821" y="2650584"/>
              <a:ext cx="3684646" cy="36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Tekstvak 5">
            <a:extLst>
              <a:ext uri="{FF2B5EF4-FFF2-40B4-BE49-F238E27FC236}">
                <a16:creationId xmlns:a16="http://schemas.microsoft.com/office/drawing/2014/main" id="{C62DFE75-8BAC-7E11-9B8C-993CFF84E417}"/>
              </a:ext>
            </a:extLst>
          </p:cNvPr>
          <p:cNvSpPr txBox="1"/>
          <p:nvPr/>
        </p:nvSpPr>
        <p:spPr>
          <a:xfrm>
            <a:off x="6380541" y="369170"/>
            <a:ext cx="131766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De straat</a:t>
            </a:r>
          </a:p>
        </p:txBody>
      </p:sp>
      <p:sp>
        <p:nvSpPr>
          <p:cNvPr id="11" name="Tekstvak 10">
            <a:extLst>
              <a:ext uri="{FF2B5EF4-FFF2-40B4-BE49-F238E27FC236}">
                <a16:creationId xmlns:a16="http://schemas.microsoft.com/office/drawing/2014/main" id="{565604AF-6B44-A964-2FA6-B5B6E16BAFE0}"/>
              </a:ext>
            </a:extLst>
          </p:cNvPr>
          <p:cNvSpPr txBox="1"/>
          <p:nvPr/>
        </p:nvSpPr>
        <p:spPr>
          <a:xfrm>
            <a:off x="6387856" y="851225"/>
            <a:ext cx="5479419" cy="4364913"/>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Een straat is een logische ruimtelijke eenheid in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de</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kantooromgeving van het Van Unnikgebouw waar de focus ligt op individueel bureauwerk en samenwerken in kleine groepen. In de straat zijn zowel open als omsloten bureauwerkplekken aanwezig, éénpersoons- en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meerpersoons</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ruimtes</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en geschikt voor regulier bureauwerk en voor focuswerk.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bureauwerkplekken (blauwtinten) zijn afgewisseld met omsloten ruimten en open plekken waar medewerkers tot 6 personen kunnen overleggen en samenwerken (groen en geel), zowel informeel en ad hoc als meer formeel en gepland. Ook zijn er ruimtes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voor </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gefocust werk (paars). Ruimten en plekken voor overleggen en samenwerken met meer dan 6 personen worden aangeboden op de pleinen. Sommige informele en kortdurende overleggen kunnen eventueel ook in het park plaatsvinden.</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Het is mogelijk om straten toe te kennen aan specifieke gebruikersgroepen. Bijvoorbeeld directies, afdelingen of teams. Hoewel wijken gemeenschappelijk gebruikt worden door bewoners, bieden de wijken en de parken de mogelijkheid voor enige vorm van </a:t>
            </a:r>
            <a:r>
              <a:rPr kumimoji="0" lang="nl-NL" sz="1100" b="0" i="1"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couleur </a:t>
            </a:r>
            <a:r>
              <a:rPr kumimoji="0" lang="nl-NL" sz="1100" b="0" i="1"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locale</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zowel in de inrichting (aankleding) als het gebruik (gebruiksafspraken).  </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Links een overzicht van een aantal standaard bouwstenen die in de straten worden toegepast.</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17" name="Graphic 16" descr="Loofboom met effen opvulling">
            <a:extLst>
              <a:ext uri="{FF2B5EF4-FFF2-40B4-BE49-F238E27FC236}">
                <a16:creationId xmlns:a16="http://schemas.microsoft.com/office/drawing/2014/main" id="{A34304E9-282B-2E3A-A6B1-F8C926600A20}"/>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643868" y="6008583"/>
            <a:ext cx="896064" cy="896064"/>
          </a:xfrm>
          <a:prstGeom prst="rect">
            <a:avLst/>
          </a:prstGeom>
        </p:spPr>
      </p:pic>
      <p:pic>
        <p:nvPicPr>
          <p:cNvPr id="18" name="Graphic 17" descr="Loofboom met effen opvulling">
            <a:extLst>
              <a:ext uri="{FF2B5EF4-FFF2-40B4-BE49-F238E27FC236}">
                <a16:creationId xmlns:a16="http://schemas.microsoft.com/office/drawing/2014/main" id="{989E477C-4722-749A-CBB6-AFE432145B8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98120" y="6006662"/>
            <a:ext cx="896064" cy="896064"/>
          </a:xfrm>
          <a:prstGeom prst="rect">
            <a:avLst/>
          </a:prstGeom>
        </p:spPr>
      </p:pic>
      <p:pic>
        <p:nvPicPr>
          <p:cNvPr id="19" name="Graphic 18" descr="Loofboom met effen opvulling">
            <a:extLst>
              <a:ext uri="{FF2B5EF4-FFF2-40B4-BE49-F238E27FC236}">
                <a16:creationId xmlns:a16="http://schemas.microsoft.com/office/drawing/2014/main" id="{65275A58-096F-43F4-88D5-F3245AB8A73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067255" y="6006662"/>
            <a:ext cx="896064" cy="896064"/>
          </a:xfrm>
          <a:prstGeom prst="rect">
            <a:avLst/>
          </a:prstGeom>
        </p:spPr>
      </p:pic>
      <p:pic>
        <p:nvPicPr>
          <p:cNvPr id="42" name="Picture 2" descr="Nalatenschap van 1,2 miljoen grootste ooit voor Universiteit Utrecht ...">
            <a:extLst>
              <a:ext uri="{FF2B5EF4-FFF2-40B4-BE49-F238E27FC236}">
                <a16:creationId xmlns:a16="http://schemas.microsoft.com/office/drawing/2014/main" id="{FE89E3BE-6829-0532-005C-AFE60EAD39F4}"/>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012353"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26" name="Rechthoek 25">
            <a:extLst>
              <a:ext uri="{FF2B5EF4-FFF2-40B4-BE49-F238E27FC236}">
                <a16:creationId xmlns:a16="http://schemas.microsoft.com/office/drawing/2014/main" id="{4AF724BA-218B-B866-3A1A-FCF578199CDC}"/>
              </a:ext>
            </a:extLst>
          </p:cNvPr>
          <p:cNvSpPr/>
          <p:nvPr/>
        </p:nvSpPr>
        <p:spPr>
          <a:xfrm>
            <a:off x="3492436" y="4031229"/>
            <a:ext cx="1077226" cy="1434504"/>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1" name="Afbeelding 50" descr="Afbeelding met schets, tekenfilm, kunst, schermopname&#10;&#10;Automatisch gegenereerde beschrijving">
            <a:extLst>
              <a:ext uri="{FF2B5EF4-FFF2-40B4-BE49-F238E27FC236}">
                <a16:creationId xmlns:a16="http://schemas.microsoft.com/office/drawing/2014/main" id="{457E78DF-B169-25D5-53A2-72B8D70F2B0A}"/>
              </a:ext>
            </a:extLst>
          </p:cNvPr>
          <p:cNvPicPr>
            <a:picLocks noChangeAspect="1"/>
          </p:cNvPicPr>
          <p:nvPr/>
        </p:nvPicPr>
        <p:blipFill rotWithShape="1">
          <a:blip r:embed="rId20">
            <a:extLst>
              <a:ext uri="{28A0092B-C50C-407E-A947-70E740481C1C}">
                <a14:useLocalDpi xmlns:a14="http://schemas.microsoft.com/office/drawing/2010/main" val="0"/>
              </a:ext>
            </a:extLst>
          </a:blip>
          <a:srcRect l="30207" r="30036"/>
          <a:stretch/>
        </p:blipFill>
        <p:spPr>
          <a:xfrm>
            <a:off x="3458585" y="3979476"/>
            <a:ext cx="1163178" cy="1551238"/>
          </a:xfrm>
          <a:prstGeom prst="rect">
            <a:avLst/>
          </a:prstGeom>
        </p:spPr>
      </p:pic>
      <p:grpSp>
        <p:nvGrpSpPr>
          <p:cNvPr id="4" name="Groep 3">
            <a:extLst>
              <a:ext uri="{FF2B5EF4-FFF2-40B4-BE49-F238E27FC236}">
                <a16:creationId xmlns:a16="http://schemas.microsoft.com/office/drawing/2014/main" id="{4DFA1D2A-DF41-2889-644E-BE5E8B2FCBA0}"/>
              </a:ext>
            </a:extLst>
          </p:cNvPr>
          <p:cNvGrpSpPr/>
          <p:nvPr/>
        </p:nvGrpSpPr>
        <p:grpSpPr>
          <a:xfrm>
            <a:off x="3119509" y="161436"/>
            <a:ext cx="1516427" cy="1551238"/>
            <a:chOff x="1004816" y="224579"/>
            <a:chExt cx="1516427" cy="1551238"/>
          </a:xfrm>
        </p:grpSpPr>
        <p:sp>
          <p:nvSpPr>
            <p:cNvPr id="21" name="Rechthoek 20">
              <a:extLst>
                <a:ext uri="{FF2B5EF4-FFF2-40B4-BE49-F238E27FC236}">
                  <a16:creationId xmlns:a16="http://schemas.microsoft.com/office/drawing/2014/main" id="{4B91E619-FC07-91EE-A40A-EBF30D7FC6EB}"/>
                </a:ext>
              </a:extLst>
            </p:cNvPr>
            <p:cNvSpPr/>
            <p:nvPr/>
          </p:nvSpPr>
          <p:spPr>
            <a:xfrm>
              <a:off x="1027916" y="259926"/>
              <a:ext cx="1471611" cy="1477703"/>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Afbeelding 27" descr="Afbeelding met zwart, zwart-wit, schermopname, wit&#10;&#10;Automatisch gegenereerde beschrijving">
              <a:extLst>
                <a:ext uri="{FF2B5EF4-FFF2-40B4-BE49-F238E27FC236}">
                  <a16:creationId xmlns:a16="http://schemas.microsoft.com/office/drawing/2014/main" id="{94AC82A8-352F-B737-7F0E-4F4CAA0D6AE4}"/>
                </a:ext>
              </a:extLst>
            </p:cNvPr>
            <p:cNvPicPr>
              <a:picLocks noChangeAspect="1"/>
            </p:cNvPicPr>
            <p:nvPr/>
          </p:nvPicPr>
          <p:blipFill rotWithShape="1">
            <a:blip r:embed="rId21">
              <a:extLst>
                <a:ext uri="{28A0092B-C50C-407E-A947-70E740481C1C}">
                  <a14:useLocalDpi xmlns:a14="http://schemas.microsoft.com/office/drawing/2010/main" val="0"/>
                </a:ext>
              </a:extLst>
            </a:blip>
            <a:srcRect l="24031" r="24138"/>
            <a:stretch/>
          </p:blipFill>
          <p:spPr>
            <a:xfrm>
              <a:off x="1004816" y="224579"/>
              <a:ext cx="1516427" cy="1551238"/>
            </a:xfrm>
            <a:prstGeom prst="rect">
              <a:avLst/>
            </a:prstGeom>
          </p:spPr>
        </p:pic>
      </p:grpSp>
      <p:sp>
        <p:nvSpPr>
          <p:cNvPr id="34" name="Tijdelijke aanduiding voor dianummer 4">
            <a:extLst>
              <a:ext uri="{FF2B5EF4-FFF2-40B4-BE49-F238E27FC236}">
                <a16:creationId xmlns:a16="http://schemas.microsoft.com/office/drawing/2014/main" id="{3445AF20-1137-E86D-F253-4BB2BBDF8E6A}"/>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20</a:t>
            </a:fld>
            <a:endParaRPr lang="nl-NL"/>
          </a:p>
        </p:txBody>
      </p:sp>
      <p:grpSp>
        <p:nvGrpSpPr>
          <p:cNvPr id="23" name="Groep 22">
            <a:extLst>
              <a:ext uri="{FF2B5EF4-FFF2-40B4-BE49-F238E27FC236}">
                <a16:creationId xmlns:a16="http://schemas.microsoft.com/office/drawing/2014/main" id="{D983D538-CFE5-145D-3997-DF5BE2C2091C}"/>
              </a:ext>
            </a:extLst>
          </p:cNvPr>
          <p:cNvGrpSpPr/>
          <p:nvPr/>
        </p:nvGrpSpPr>
        <p:grpSpPr>
          <a:xfrm>
            <a:off x="1484141" y="165653"/>
            <a:ext cx="1523506" cy="1551241"/>
            <a:chOff x="1484141" y="165653"/>
            <a:chExt cx="1523506" cy="1551241"/>
          </a:xfrm>
        </p:grpSpPr>
        <p:sp>
          <p:nvSpPr>
            <p:cNvPr id="35" name="Rechthoek 34">
              <a:extLst>
                <a:ext uri="{FF2B5EF4-FFF2-40B4-BE49-F238E27FC236}">
                  <a16:creationId xmlns:a16="http://schemas.microsoft.com/office/drawing/2014/main" id="{2378E405-8C5A-2284-F1A8-3DFBC76F683B}"/>
                </a:ext>
              </a:extLst>
            </p:cNvPr>
            <p:cNvSpPr/>
            <p:nvPr/>
          </p:nvSpPr>
          <p:spPr>
            <a:xfrm rot="10800000">
              <a:off x="1512419" y="207124"/>
              <a:ext cx="1472365" cy="1463743"/>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Afbeelding 35" descr="Afbeelding met Rechthoek, plein, schermopname, zwart-wit&#10;&#10;Automatisch gegenereerde beschrijving">
              <a:extLst>
                <a:ext uri="{FF2B5EF4-FFF2-40B4-BE49-F238E27FC236}">
                  <a16:creationId xmlns:a16="http://schemas.microsoft.com/office/drawing/2014/main" id="{C8CE581B-FF63-BD98-0D92-388732C4CC75}"/>
                </a:ext>
              </a:extLst>
            </p:cNvPr>
            <p:cNvPicPr>
              <a:picLocks noChangeAspect="1"/>
            </p:cNvPicPr>
            <p:nvPr/>
          </p:nvPicPr>
          <p:blipFill rotWithShape="1">
            <a:blip r:embed="rId7">
              <a:extLst>
                <a:ext uri="{28A0092B-C50C-407E-A947-70E740481C1C}">
                  <a14:useLocalDpi xmlns:a14="http://schemas.microsoft.com/office/drawing/2010/main" val="0"/>
                </a:ext>
              </a:extLst>
            </a:blip>
            <a:srcRect l="24095" r="23832"/>
            <a:stretch/>
          </p:blipFill>
          <p:spPr>
            <a:xfrm rot="10800000">
              <a:off x="1484141" y="165653"/>
              <a:ext cx="1523506" cy="1551241"/>
            </a:xfrm>
            <a:prstGeom prst="rect">
              <a:avLst/>
            </a:prstGeom>
          </p:spPr>
        </p:pic>
      </p:grpSp>
    </p:spTree>
    <p:extLst>
      <p:ext uri="{BB962C8B-B14F-4D97-AF65-F5344CB8AC3E}">
        <p14:creationId xmlns:p14="http://schemas.microsoft.com/office/powerpoint/2010/main" val="3655076015"/>
      </p:ext>
    </p:extLst>
  </p:cSld>
  <p:clrMapOvr>
    <a:masterClrMapping/>
  </p:clrMapOvr>
  <p:transition spd="slow">
    <p:push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Stroomdiagram: Proces 21">
            <a:extLst>
              <a:ext uri="{FF2B5EF4-FFF2-40B4-BE49-F238E27FC236}">
                <a16:creationId xmlns:a16="http://schemas.microsoft.com/office/drawing/2014/main" id="{3EC55CE3-DB43-96DC-0FC9-E08FEBE7DE61}"/>
              </a:ext>
            </a:extLst>
          </p:cNvPr>
          <p:cNvSpPr/>
          <p:nvPr/>
        </p:nvSpPr>
        <p:spPr>
          <a:xfrm>
            <a:off x="6596743" y="2274426"/>
            <a:ext cx="5134199" cy="1711124"/>
          </a:xfrm>
          <a:prstGeom prst="flowChartProcess">
            <a:avLst/>
          </a:prstGeom>
          <a:solidFill>
            <a:srgbClr val="ED1A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Afbeelding 10" descr="Afbeelding met schermopname, tekst, Graphics, ontwerp&#10;&#10;Automatisch gegenereerde beschrijving">
            <a:extLst>
              <a:ext uri="{FF2B5EF4-FFF2-40B4-BE49-F238E27FC236}">
                <a16:creationId xmlns:a16="http://schemas.microsoft.com/office/drawing/2014/main" id="{E700910E-4CF6-B5A4-6CC2-9D6B7D89CCD3}"/>
              </a:ext>
            </a:extLst>
          </p:cNvPr>
          <p:cNvPicPr>
            <a:picLocks noChangeAspect="1"/>
          </p:cNvPicPr>
          <p:nvPr/>
        </p:nvPicPr>
        <p:blipFill rotWithShape="1">
          <a:blip r:embed="rId2">
            <a:extLst>
              <a:ext uri="{28A0092B-C50C-407E-A947-70E740481C1C}">
                <a14:useLocalDpi xmlns:a14="http://schemas.microsoft.com/office/drawing/2010/main" val="0"/>
              </a:ext>
            </a:extLst>
          </a:blip>
          <a:srcRect l="1178" t="16686" b="15910"/>
          <a:stretch/>
        </p:blipFill>
        <p:spPr>
          <a:xfrm>
            <a:off x="6536108" y="2169334"/>
            <a:ext cx="5330620" cy="1936007"/>
          </a:xfrm>
          <a:prstGeom prst="rect">
            <a:avLst/>
          </a:prstGeom>
        </p:spPr>
      </p:pic>
      <p:sp>
        <p:nvSpPr>
          <p:cNvPr id="8" name="Rechthoek 7">
            <a:extLst>
              <a:ext uri="{FF2B5EF4-FFF2-40B4-BE49-F238E27FC236}">
                <a16:creationId xmlns:a16="http://schemas.microsoft.com/office/drawing/2014/main" id="{FEDEF1AE-3721-2CAB-EAE3-FBC5F4028CE9}"/>
              </a:ext>
            </a:extLst>
          </p:cNvPr>
          <p:cNvSpPr/>
          <p:nvPr/>
        </p:nvSpPr>
        <p:spPr>
          <a:xfrm>
            <a:off x="6096000" y="6800427"/>
            <a:ext cx="6131820" cy="6069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274626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Het park (thuisbasis)</a:t>
            </a:r>
          </a:p>
        </p:txBody>
      </p:sp>
      <p:pic>
        <p:nvPicPr>
          <p:cNvPr id="10" name="Picture 2" descr="Nalatenschap van 1,2 miljoen grootste ooit voor Universiteit Utrecht ...">
            <a:extLst>
              <a:ext uri="{FF2B5EF4-FFF2-40B4-BE49-F238E27FC236}">
                <a16:creationId xmlns:a16="http://schemas.microsoft.com/office/drawing/2014/main" id="{47AB1CB6-DBDF-CEA8-A104-B27894EF24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1153" name="Rechthoek 1152">
            <a:extLst>
              <a:ext uri="{FF2B5EF4-FFF2-40B4-BE49-F238E27FC236}">
                <a16:creationId xmlns:a16="http://schemas.microsoft.com/office/drawing/2014/main" id="{3FB64F44-FD27-40DC-F568-F72CF3627D4A}"/>
              </a:ext>
            </a:extLst>
          </p:cNvPr>
          <p:cNvSpPr/>
          <p:nvPr/>
        </p:nvSpPr>
        <p:spPr>
          <a:xfrm rot="18251424">
            <a:off x="4219739" y="4610166"/>
            <a:ext cx="771096" cy="3553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PLEIN</a:t>
            </a:r>
          </a:p>
        </p:txBody>
      </p:sp>
      <p:sp>
        <p:nvSpPr>
          <p:cNvPr id="2" name="Tekstvak 1">
            <a:extLst>
              <a:ext uri="{FF2B5EF4-FFF2-40B4-BE49-F238E27FC236}">
                <a16:creationId xmlns:a16="http://schemas.microsoft.com/office/drawing/2014/main" id="{1776217F-AC5D-E673-0D21-EA4E5D4B405E}"/>
              </a:ext>
            </a:extLst>
          </p:cNvPr>
          <p:cNvSpPr txBox="1"/>
          <p:nvPr/>
        </p:nvSpPr>
        <p:spPr>
          <a:xfrm>
            <a:off x="272562" y="852004"/>
            <a:ext cx="5479419" cy="4364913"/>
          </a:xfrm>
          <a:prstGeom prst="rect">
            <a:avLst/>
          </a:prstGeom>
          <a:noFill/>
        </p:spPr>
        <p:txBody>
          <a:bodyPr wrap="square" lIns="91440" tIns="45720" rIns="91440" bIns="45720" rtlCol="0" anchor="t">
            <a:spAutoFit/>
          </a:bodyPr>
          <a:lstStyle/>
          <a:p>
            <a:pPr algn="just">
              <a:lnSpc>
                <a:spcPct val="110000"/>
              </a:lnSpc>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Het park is een plek om te ontspannen, collega’s te ontmoeten en samen te komen in een meer informele setting. Van een koffiepauze met een aantal collega’s</a:t>
            </a:r>
            <a:r>
              <a:rPr lang="nl-NL" sz="1100" dirty="0">
                <a:solidFill>
                  <a:prstClr val="black"/>
                </a:solidFill>
                <a:latin typeface="Open Sans Light"/>
                <a:ea typeface="Open Sans Light"/>
                <a:cs typeface="Open Sans Light"/>
              </a:rPr>
              <a:t> </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 en het vieren van een verjaardag tot activiteiten met iedereen uit de straat.</a:t>
            </a:r>
            <a:r>
              <a:rPr lang="nl-NL" sz="1100" dirty="0">
                <a:solidFill>
                  <a:prstClr val="black"/>
                </a:solidFill>
                <a:latin typeface="Open Sans Light"/>
                <a:ea typeface="Open Sans Light"/>
                <a:cs typeface="Open Sans Light"/>
              </a:rPr>
              <a:t> </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Daarnaast kan men in het park aanlanden en op een laptop werken.</a:t>
            </a:r>
            <a:r>
              <a:rPr lang="nl-NL" sz="1100" dirty="0">
                <a:solidFill>
                  <a:prstClr val="black"/>
                </a:solidFill>
                <a:latin typeface="Open Sans Light"/>
                <a:ea typeface="Open Sans Light"/>
                <a:cs typeface="Open Sans Light"/>
              </a:rPr>
              <a:t> </a:t>
            </a: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Het park heeft een belangrijke ondersteunende functie voor de straat. Zodoende dat elke straat grenst aan een (gedeeld) park. Een park is vrij te gebruiken door de bewoners, maar ondersteunt met name de bewoners uit aangrenzende straten.</a:t>
            </a:r>
            <a:r>
              <a:rPr lang="nl-NL" sz="1100" dirty="0">
                <a:solidFill>
                  <a:prstClr val="black"/>
                </a:solidFill>
                <a:latin typeface="Open Sans Light"/>
                <a:ea typeface="Open Sans Light"/>
                <a:cs typeface="Open Sans Light"/>
              </a:rPr>
              <a:t> </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Een park bestaat uit een pantry en verblijfsgebied met een gevarieerde inrichting met plek voor medewerkers om alleen of samen met collega’s te zitten, in een ontspannen houding of juist meer actief en goed zichtbaar voor collega’s of juist een beetje besloten. De inrichting bestaat uit een combinatie van vaste inrichting en losse, makkelijk te verplaatsen meubilair en inrichtingselementen als whiteboards, </a:t>
            </a:r>
            <a:r>
              <a:rPr kumimoji="0" lang="nl-NL" sz="1100" b="0" i="0" u="none" strike="noStrike" kern="1200" cap="none" spc="0" normalizeH="0" baseline="0" noProof="0" dirty="0" err="1">
                <a:ln>
                  <a:noFill/>
                </a:ln>
                <a:solidFill>
                  <a:prstClr val="black"/>
                </a:solidFill>
                <a:effectLst/>
                <a:uLnTx/>
                <a:uFillTx/>
                <a:latin typeface="Open Sans Light"/>
                <a:ea typeface="Open Sans Light"/>
                <a:cs typeface="Open Sans Light"/>
              </a:rPr>
              <a:t>narrowcasting</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 Hierdoor biedt het park flexibiliteit en is het multifunctioneel te gebruiken, bijvoorbeeld voor teambijeenkomsten</a:t>
            </a:r>
            <a:r>
              <a:rPr lang="nl-NL" sz="1100" dirty="0">
                <a:solidFill>
                  <a:prstClr val="black"/>
                </a:solidFill>
                <a:latin typeface="Open Sans Light"/>
                <a:ea typeface="Open Sans Light"/>
                <a:cs typeface="Open Sans Light"/>
              </a:rPr>
              <a:t>, </a:t>
            </a:r>
            <a:r>
              <a:rPr kumimoji="0" lang="nl-NL" sz="1100" b="0" i="0" u="none" strike="noStrike" kern="1200" cap="none" spc="0" normalizeH="0" baseline="0" noProof="0" dirty="0" err="1">
                <a:ln>
                  <a:noFill/>
                </a:ln>
                <a:solidFill>
                  <a:prstClr val="black"/>
                </a:solidFill>
                <a:effectLst/>
                <a:uLnTx/>
                <a:uFillTx/>
                <a:latin typeface="Open Sans Light"/>
                <a:ea typeface="Open Sans Light"/>
                <a:cs typeface="Open Sans Light"/>
              </a:rPr>
              <a:t>standups</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 of een weekstart.</a:t>
            </a:r>
            <a:r>
              <a:rPr lang="nl-NL" sz="1100" dirty="0">
                <a:solidFill>
                  <a:prstClr val="black"/>
                </a:solidFill>
                <a:latin typeface="Open Sans Light"/>
                <a:ea typeface="Open Sans Light"/>
                <a:cs typeface="Open Sans Light"/>
              </a:rPr>
              <a:t>  </a:t>
            </a:r>
            <a:endParaRPr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Het park heeft een andere sfeer en uitstraling dan die van de straat. De beleving ondersteunt de hoofdfuncties van het park. Onderling kunnen parken van elkaar verschillen, met een heel andere belevingswereld, bedoeld om de </a:t>
            </a:r>
            <a:r>
              <a:rPr lang="nl-NL" sz="1100" dirty="0">
                <a:solidFill>
                  <a:prstClr val="black"/>
                </a:solidFill>
                <a:latin typeface="Open Sans Light"/>
                <a:ea typeface="Open Sans Light"/>
                <a:cs typeface="Open Sans Light"/>
              </a:rPr>
              <a:t>verschillende </a:t>
            </a:r>
            <a:r>
              <a:rPr lang="nl-NL" sz="1100" dirty="0" err="1">
                <a:solidFill>
                  <a:prstClr val="black"/>
                </a:solidFill>
                <a:latin typeface="Open Sans Light"/>
                <a:ea typeface="Open Sans Light"/>
                <a:cs typeface="Open Sans Light"/>
              </a:rPr>
              <a:t>communities</a:t>
            </a:r>
            <a:r>
              <a:rPr lang="nl-NL" sz="1100" dirty="0">
                <a:solidFill>
                  <a:prstClr val="black"/>
                </a:solidFill>
                <a:latin typeface="Open Sans Light"/>
                <a:ea typeface="Open Sans Light"/>
                <a:cs typeface="Open Sans Light"/>
              </a:rPr>
              <a:t> te versterken.</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Rechts een voorbeeld (indicatieve inrichting) van een park.</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p:txBody>
      </p:sp>
      <p:pic>
        <p:nvPicPr>
          <p:cNvPr id="3" name="Graphic 2" descr="Loofboom met effen opvulling">
            <a:extLst>
              <a:ext uri="{FF2B5EF4-FFF2-40B4-BE49-F238E27FC236}">
                <a16:creationId xmlns:a16="http://schemas.microsoft.com/office/drawing/2014/main" id="{EDF880FA-6437-F253-F5F0-12C18116AF6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84245" y="5452140"/>
            <a:ext cx="1450586" cy="1450586"/>
          </a:xfrm>
          <a:prstGeom prst="rect">
            <a:avLst/>
          </a:prstGeom>
        </p:spPr>
      </p:pic>
      <p:pic>
        <p:nvPicPr>
          <p:cNvPr id="4" name="Graphic 3" descr="Loofboom met effen opvulling">
            <a:extLst>
              <a:ext uri="{FF2B5EF4-FFF2-40B4-BE49-F238E27FC236}">
                <a16:creationId xmlns:a16="http://schemas.microsoft.com/office/drawing/2014/main" id="{643CC1F0-7F33-1235-465B-A91B3C88BB2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85346" y="5454061"/>
            <a:ext cx="1450586" cy="1450586"/>
          </a:xfrm>
          <a:prstGeom prst="rect">
            <a:avLst/>
          </a:prstGeom>
        </p:spPr>
      </p:pic>
      <p:pic>
        <p:nvPicPr>
          <p:cNvPr id="7" name="Graphic 6" descr="Loofboom met effen opvulling">
            <a:extLst>
              <a:ext uri="{FF2B5EF4-FFF2-40B4-BE49-F238E27FC236}">
                <a16:creationId xmlns:a16="http://schemas.microsoft.com/office/drawing/2014/main" id="{3B528615-341A-E89F-23BA-65C6B5A1A02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08733" y="5452140"/>
            <a:ext cx="1450586" cy="1450586"/>
          </a:xfrm>
          <a:prstGeom prst="rect">
            <a:avLst/>
          </a:prstGeom>
        </p:spPr>
      </p:pic>
      <p:pic>
        <p:nvPicPr>
          <p:cNvPr id="9" name="Picture 4" descr="Area, barbecue, bench, picnic, rest, table icon - Download on Iconfinder">
            <a:extLst>
              <a:ext uri="{FF2B5EF4-FFF2-40B4-BE49-F238E27FC236}">
                <a16:creationId xmlns:a16="http://schemas.microsoft.com/office/drawing/2014/main" id="{D33812C4-D5B6-33D7-CA3B-F9B623DD873B}"/>
              </a:ext>
            </a:extLst>
          </p:cNvPr>
          <p:cNvPicPr>
            <a:picLocks noChangeAspect="1" noChangeArrowheads="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19538" y="6482492"/>
            <a:ext cx="386272" cy="38627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Area, barbecue, bench, picnic, rest, table icon - Download on Iconfinder">
            <a:extLst>
              <a:ext uri="{FF2B5EF4-FFF2-40B4-BE49-F238E27FC236}">
                <a16:creationId xmlns:a16="http://schemas.microsoft.com/office/drawing/2014/main" id="{0B68C6D6-161F-A63F-9108-A95925C46F60}"/>
              </a:ext>
            </a:extLst>
          </p:cNvPr>
          <p:cNvPicPr>
            <a:picLocks noChangeAspect="1" noChangeArrowheads="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6212" y="6482492"/>
            <a:ext cx="386272" cy="38627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Area, barbecue, bench, picnic, rest, table icon - Download on Iconfinder">
            <a:extLst>
              <a:ext uri="{FF2B5EF4-FFF2-40B4-BE49-F238E27FC236}">
                <a16:creationId xmlns:a16="http://schemas.microsoft.com/office/drawing/2014/main" id="{29EE657E-854F-FCEC-77F1-3A1B2EB5DF2B}"/>
              </a:ext>
            </a:extLst>
          </p:cNvPr>
          <p:cNvPicPr>
            <a:picLocks noChangeAspect="1" noChangeArrowheads="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533166" y="6482492"/>
            <a:ext cx="386272" cy="38627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Bench Park Svg Png Icon Free Download (#498137) - OnlineWebFonts.COM">
            <a:extLst>
              <a:ext uri="{FF2B5EF4-FFF2-40B4-BE49-F238E27FC236}">
                <a16:creationId xmlns:a16="http://schemas.microsoft.com/office/drawing/2014/main" id="{91086E38-0F0B-6997-7588-4DAEB4FC96EF}"/>
              </a:ext>
            </a:extLst>
          </p:cNvPr>
          <p:cNvPicPr>
            <a:picLocks noChangeAspect="1" noChangeArrowheads="1"/>
          </p:cNvPicPr>
          <p:nvPr/>
        </p:nvPicPr>
        <p:blipFill>
          <a:blip r:embed="rId7">
            <a:clrChange>
              <a:clrFrom>
                <a:srgbClr val="FEFEFE"/>
              </a:clrFrom>
              <a:clrTo>
                <a:srgbClr val="FEFEFE">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55623" y="6544836"/>
            <a:ext cx="380485" cy="24482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Bench Park Svg Png Icon Free Download (#498137) - OnlineWebFonts.COM">
            <a:extLst>
              <a:ext uri="{FF2B5EF4-FFF2-40B4-BE49-F238E27FC236}">
                <a16:creationId xmlns:a16="http://schemas.microsoft.com/office/drawing/2014/main" id="{499F28D6-2E33-8223-8014-284BEA2FAF87}"/>
              </a:ext>
            </a:extLst>
          </p:cNvPr>
          <p:cNvPicPr>
            <a:picLocks noChangeAspect="1" noChangeArrowheads="1"/>
          </p:cNvPicPr>
          <p:nvPr/>
        </p:nvPicPr>
        <p:blipFill>
          <a:blip r:embed="rId7">
            <a:clrChange>
              <a:clrFrom>
                <a:srgbClr val="FEFEFE"/>
              </a:clrFrom>
              <a:clrTo>
                <a:srgbClr val="FEFEFE">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81306" y="6555217"/>
            <a:ext cx="380485" cy="244827"/>
          </a:xfrm>
          <a:prstGeom prst="rect">
            <a:avLst/>
          </a:prstGeom>
          <a:noFill/>
          <a:extLst>
            <a:ext uri="{909E8E84-426E-40DD-AFC4-6F175D3DCCD1}">
              <a14:hiddenFill xmlns:a14="http://schemas.microsoft.com/office/drawing/2010/main">
                <a:solidFill>
                  <a:srgbClr val="FFFFFF"/>
                </a:solidFill>
              </a14:hiddenFill>
            </a:ext>
          </a:extLst>
        </p:spPr>
      </p:pic>
      <p:pic>
        <p:nvPicPr>
          <p:cNvPr id="16" name="Graphic 15" descr="Naaldboom met effen opvulling">
            <a:extLst>
              <a:ext uri="{FF2B5EF4-FFF2-40B4-BE49-F238E27FC236}">
                <a16:creationId xmlns:a16="http://schemas.microsoft.com/office/drawing/2014/main" id="{34E5F1F9-1283-357A-D19D-B39B5E847F3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79182" y="5268659"/>
            <a:ext cx="1634067" cy="1634067"/>
          </a:xfrm>
          <a:prstGeom prst="rect">
            <a:avLst/>
          </a:prstGeom>
        </p:spPr>
      </p:pic>
      <p:pic>
        <p:nvPicPr>
          <p:cNvPr id="17" name="Graphic 16" descr="Naaldboom met effen opvulling">
            <a:extLst>
              <a:ext uri="{FF2B5EF4-FFF2-40B4-BE49-F238E27FC236}">
                <a16:creationId xmlns:a16="http://schemas.microsoft.com/office/drawing/2014/main" id="{DE35433F-B21A-F17F-5D00-89605E52026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645514" y="5116259"/>
            <a:ext cx="1786467" cy="1786467"/>
          </a:xfrm>
          <a:prstGeom prst="rect">
            <a:avLst/>
          </a:prstGeom>
        </p:spPr>
      </p:pic>
      <p:pic>
        <p:nvPicPr>
          <p:cNvPr id="19" name="Graphic 18" descr="Lantaarnpaal met effen opvulling">
            <a:extLst>
              <a:ext uri="{FF2B5EF4-FFF2-40B4-BE49-F238E27FC236}">
                <a16:creationId xmlns:a16="http://schemas.microsoft.com/office/drawing/2014/main" id="{C3A5774A-5F9D-D3A1-8BD6-B6A5C457676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644914" y="6219764"/>
            <a:ext cx="670906" cy="670906"/>
          </a:xfrm>
          <a:prstGeom prst="rect">
            <a:avLst/>
          </a:prstGeom>
        </p:spPr>
      </p:pic>
      <p:pic>
        <p:nvPicPr>
          <p:cNvPr id="20" name="Graphic 19" descr="Lantaarnpaal met effen opvulling">
            <a:extLst>
              <a:ext uri="{FF2B5EF4-FFF2-40B4-BE49-F238E27FC236}">
                <a16:creationId xmlns:a16="http://schemas.microsoft.com/office/drawing/2014/main" id="{704B53D6-DE78-CD1D-FEF9-D9AFD773180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1577306" y="6187094"/>
            <a:ext cx="670906" cy="670906"/>
          </a:xfrm>
          <a:prstGeom prst="rect">
            <a:avLst/>
          </a:prstGeom>
        </p:spPr>
      </p:pic>
      <p:sp>
        <p:nvSpPr>
          <p:cNvPr id="18" name="Tijdelijke aanduiding voor dianummer 4">
            <a:extLst>
              <a:ext uri="{FF2B5EF4-FFF2-40B4-BE49-F238E27FC236}">
                <a16:creationId xmlns:a16="http://schemas.microsoft.com/office/drawing/2014/main" id="{FE9D0B0C-C863-C7FB-A3DD-F97593D444F7}"/>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21</a:t>
            </a:fld>
            <a:endParaRPr lang="nl-NL"/>
          </a:p>
        </p:txBody>
      </p:sp>
    </p:spTree>
    <p:extLst>
      <p:ext uri="{BB962C8B-B14F-4D97-AF65-F5344CB8AC3E}">
        <p14:creationId xmlns:p14="http://schemas.microsoft.com/office/powerpoint/2010/main" val="87324793"/>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96C9E9A5-F409-C556-5662-7651E7949A15}"/>
              </a:ext>
            </a:extLst>
          </p:cNvPr>
          <p:cNvSpPr txBox="1"/>
          <p:nvPr/>
        </p:nvSpPr>
        <p:spPr>
          <a:xfrm>
            <a:off x="272562" y="852004"/>
            <a:ext cx="5479419" cy="5482142"/>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Elke wijk heeft een plein. Deze pleinen bieden plek om met groepen samen te komen en met elkaar aan de slag te gaan. Kortdurend, langdurend, creatief, besluitvormend. Op het plein kan een groep zich terugtrekken in een gesloten reserveerbare ruimte of juist samenwerken op het open speelveld om op die manier kennis te delen en anderen te inspireren.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Het plein bestaat uit omsloten, semi-omsloten en </a:t>
            </a:r>
            <a:r>
              <a:rPr kumimoji="0" lang="nl-NL" sz="1100" b="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rPr>
              <a:t>open vergader- en teamwerkruimten voor 6 tot 16 personen, bedoeld voor uiteenlopende vormen van samenwerken zoals reguliere overlegruimten, creatieve (brainstorm) ruimten en teamwerkruim</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ten die specifiek zijn ingericht voor hybride samenwerkvormen. </a:t>
            </a:r>
            <a:r>
              <a:rPr kumimoji="0" lang="nl-NL" sz="1100" b="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rPr>
              <a:t>Een deel van de ruimten wordt ingericht met SCRUM-, </a:t>
            </a:r>
            <a:r>
              <a:rPr kumimoji="0" lang="nl-NL" sz="1100" b="0" i="0" u="none" strike="noStrike" kern="1200" cap="none" spc="0" normalizeH="0" baseline="0" noProof="0" dirty="0" err="1">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rPr>
              <a:t>KanBan</a:t>
            </a:r>
            <a:r>
              <a:rPr kumimoji="0" lang="nl-NL" sz="1100" b="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rPr>
              <a:t>,- of </a:t>
            </a:r>
            <a:r>
              <a:rPr kumimoji="0" lang="nl-NL" sz="1100" b="0" i="0" u="none" strike="noStrike" kern="1200" cap="none" spc="0" normalizeH="0" baseline="0" noProof="0" dirty="0" err="1">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rPr>
              <a:t>Obeyaborden</a:t>
            </a:r>
            <a:r>
              <a:rPr kumimoji="0" lang="nl-NL" sz="1100" b="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rPr>
              <a:t>. Desgewenst kunnen op het plein </a:t>
            </a:r>
            <a:r>
              <a:rPr lang="nl-NL" sz="1100" dirty="0">
                <a:latin typeface="Open Sans Light" panose="020B0306030504020204" pitchFamily="34" charset="0"/>
                <a:ea typeface="Open Sans Light" panose="020B0306030504020204" pitchFamily="34" charset="0"/>
                <a:cs typeface="Open Sans Light" panose="020B0306030504020204" pitchFamily="34" charset="0"/>
              </a:rPr>
              <a:t>een enkele </a:t>
            </a:r>
            <a:r>
              <a:rPr kumimoji="0" lang="nl-NL" sz="1100" b="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rPr>
              <a:t>individuele focusplek wor</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den gerealiseerd. Op het plein zijn verspreid een aantal break-out plekken aanwezig, waar kleine (sub)groepen samen kunnen werken. </a:t>
            </a:r>
            <a:r>
              <a:rPr kumimoji="0" lang="nl-NL" sz="1100" b="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rPr>
              <a:t>Alle vergaderruimten worden ingericht met faciliteiten voor hybride vergaderen.</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Centraal op het plein bevindt zich een park, bestaande uit een pantry met zichtgebied waar gebruikers van het plein kunnen wachten, pauzeren, napraten of even aanlanden. </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pleinen zijn levendig en hebben een inspirerende uitstraling, waarbij de sfeer en beleving van specifieke ruimten is afgestemd op de beoogde functie. Pleinen kenmerken zich door openheid en transparantie, maar bieden waar nodig ook de juiste visuele en akoestische privacy.</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Rechts een overzicht van de bouwstenen die op de pleinen worden toegepast.</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Rechthoek 4">
            <a:extLst>
              <a:ext uri="{FF2B5EF4-FFF2-40B4-BE49-F238E27FC236}">
                <a16:creationId xmlns:a16="http://schemas.microsoft.com/office/drawing/2014/main" id="{2D387408-F213-C0C3-95C0-AB50E558BF23}"/>
              </a:ext>
            </a:extLst>
          </p:cNvPr>
          <p:cNvSpPr>
            <a:spLocks noGrp="1" noRot="1" noMove="1" noResize="1" noEditPoints="1" noAdjustHandles="1" noChangeArrowheads="1" noChangeShapeType="1"/>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130837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Het plein</a:t>
            </a:r>
          </a:p>
        </p:txBody>
      </p:sp>
      <p:pic>
        <p:nvPicPr>
          <p:cNvPr id="10" name="Picture 2" descr="Nalatenschap van 1,2 miljoen grootste ooit voor Universiteit Utrecht ...">
            <a:extLst>
              <a:ext uri="{FF2B5EF4-FFF2-40B4-BE49-F238E27FC236}">
                <a16:creationId xmlns:a16="http://schemas.microsoft.com/office/drawing/2014/main" id="{47AB1CB6-DBDF-CEA8-A104-B27894EF24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3" name="Rechthoek 2">
            <a:extLst>
              <a:ext uri="{FF2B5EF4-FFF2-40B4-BE49-F238E27FC236}">
                <a16:creationId xmlns:a16="http://schemas.microsoft.com/office/drawing/2014/main" id="{FDFAE6C9-0A2C-AE41-FED8-086F60BBE727}"/>
              </a:ext>
            </a:extLst>
          </p:cNvPr>
          <p:cNvSpPr/>
          <p:nvPr/>
        </p:nvSpPr>
        <p:spPr>
          <a:xfrm>
            <a:off x="6096000" y="6800427"/>
            <a:ext cx="6131820" cy="6069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Loofboom met effen opvulling">
            <a:extLst>
              <a:ext uri="{FF2B5EF4-FFF2-40B4-BE49-F238E27FC236}">
                <a16:creationId xmlns:a16="http://schemas.microsoft.com/office/drawing/2014/main" id="{A2442AC4-1E21-8A2E-032F-7F0BD8ABE13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50102" y="5465067"/>
            <a:ext cx="1450586" cy="1450586"/>
          </a:xfrm>
          <a:prstGeom prst="rect">
            <a:avLst/>
          </a:prstGeom>
        </p:spPr>
      </p:pic>
      <p:pic>
        <p:nvPicPr>
          <p:cNvPr id="3074" name="Picture 2" descr="Basket, basketball, court, net, pole, rim, side icon">
            <a:extLst>
              <a:ext uri="{FF2B5EF4-FFF2-40B4-BE49-F238E27FC236}">
                <a16:creationId xmlns:a16="http://schemas.microsoft.com/office/drawing/2014/main" id="{206D7452-D788-8DB3-348B-92F19EAA5962}"/>
              </a:ext>
            </a:extLst>
          </p:cNvPr>
          <p:cNvPicPr>
            <a:picLocks noChangeAspect="1" noChangeArrowheads="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75697" y="6182407"/>
            <a:ext cx="610373" cy="61037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Get Stage Png Icon - Tembelek Bog">
            <a:extLst>
              <a:ext uri="{FF2B5EF4-FFF2-40B4-BE49-F238E27FC236}">
                <a16:creationId xmlns:a16="http://schemas.microsoft.com/office/drawing/2014/main" id="{F7FC73F9-69C0-6C81-6D8C-81E2296B5B51}"/>
              </a:ext>
            </a:extLst>
          </p:cNvPr>
          <p:cNvPicPr>
            <a:picLocks noChangeAspect="1" noChangeArrowheads="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brightnessContrast bright="67000" contrast="-20000"/>
                    </a14:imgEffect>
                  </a14:imgLayer>
                </a14:imgProps>
              </a:ext>
              <a:ext uri="{28A0092B-C50C-407E-A947-70E740481C1C}">
                <a14:useLocalDpi xmlns:a14="http://schemas.microsoft.com/office/drawing/2010/main" val="0"/>
              </a:ext>
            </a:extLst>
          </a:blip>
          <a:srcRect/>
          <a:stretch>
            <a:fillRect/>
          </a:stretch>
        </p:blipFill>
        <p:spPr bwMode="auto">
          <a:xfrm>
            <a:off x="6315918" y="5987122"/>
            <a:ext cx="928531" cy="92853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nterior, staircase, stairs icon">
            <a:extLst>
              <a:ext uri="{FF2B5EF4-FFF2-40B4-BE49-F238E27FC236}">
                <a16:creationId xmlns:a16="http://schemas.microsoft.com/office/drawing/2014/main" id="{911A666A-C1FD-B0BA-3F37-39C406CB2A99}"/>
              </a:ext>
            </a:extLst>
          </p:cNvPr>
          <p:cNvPicPr>
            <a:picLocks noChangeAspect="1" noChangeArrowheads="1"/>
          </p:cNvPicPr>
          <p:nvPr/>
        </p:nvPicPr>
        <p:blipFill>
          <a:blip r:embed="rId9">
            <a:duotone>
              <a:schemeClr val="accent3">
                <a:shade val="45000"/>
                <a:satMod val="135000"/>
              </a:schemeClr>
              <a:prstClr val="white"/>
            </a:duotone>
            <a:extLst>
              <a:ext uri="{BEBA8EAE-BF5A-486C-A8C5-ECC9F3942E4B}">
                <a14:imgProps xmlns:a14="http://schemas.microsoft.com/office/drawing/2010/main">
                  <a14:imgLayer r:embed="rId10">
                    <a14:imgEffect>
                      <a14:brightnessContrast bright="-100000" contrast="72000"/>
                    </a14:imgEffect>
                  </a14:imgLayer>
                </a14:imgProps>
              </a:ext>
              <a:ext uri="{28A0092B-C50C-407E-A947-70E740481C1C}">
                <a14:useLocalDpi xmlns:a14="http://schemas.microsoft.com/office/drawing/2010/main" val="0"/>
              </a:ext>
            </a:extLst>
          </a:blip>
          <a:srcRect/>
          <a:stretch>
            <a:fillRect/>
          </a:stretch>
        </p:blipFill>
        <p:spPr bwMode="auto">
          <a:xfrm flipH="1">
            <a:off x="8071147" y="6350000"/>
            <a:ext cx="442780" cy="44278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Park, pavilion icon">
            <a:extLst>
              <a:ext uri="{FF2B5EF4-FFF2-40B4-BE49-F238E27FC236}">
                <a16:creationId xmlns:a16="http://schemas.microsoft.com/office/drawing/2014/main" id="{EA25A493-D27E-1FDB-EB47-AAF2CF7E4B73}"/>
              </a:ext>
            </a:extLst>
          </p:cNvPr>
          <p:cNvPicPr>
            <a:picLocks noChangeAspect="1" noChangeArrowheads="1"/>
          </p:cNvPicPr>
          <p:nvPr/>
        </p:nvPicPr>
        <p:blipFill>
          <a:blip r:embed="rId11">
            <a:duotone>
              <a:schemeClr val="accent3">
                <a:shade val="45000"/>
                <a:satMod val="135000"/>
              </a:schemeClr>
              <a:prstClr val="white"/>
            </a:duotone>
            <a:extLst>
              <a:ext uri="{BEBA8EAE-BF5A-486C-A8C5-ECC9F3942E4B}">
                <a14:imgProps xmlns:a14="http://schemas.microsoft.com/office/drawing/2010/main">
                  <a14:imgLayer r:embed="rId12">
                    <a14:imgEffect>
                      <a14:brightnessContrast bright="34000"/>
                    </a14:imgEffect>
                  </a14:imgLayer>
                </a14:imgProps>
              </a:ext>
              <a:ext uri="{28A0092B-C50C-407E-A947-70E740481C1C}">
                <a14:useLocalDpi xmlns:a14="http://schemas.microsoft.com/office/drawing/2010/main" val="0"/>
              </a:ext>
            </a:extLst>
          </a:blip>
          <a:srcRect/>
          <a:stretch>
            <a:fillRect/>
          </a:stretch>
        </p:blipFill>
        <p:spPr bwMode="auto">
          <a:xfrm>
            <a:off x="11223894" y="5987122"/>
            <a:ext cx="842416" cy="8424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Basket, basketball, court, net, pole, rim, side icon">
            <a:extLst>
              <a:ext uri="{FF2B5EF4-FFF2-40B4-BE49-F238E27FC236}">
                <a16:creationId xmlns:a16="http://schemas.microsoft.com/office/drawing/2014/main" id="{B7BAF846-9507-99E9-63FA-5BE4BDEA6D4A}"/>
              </a:ext>
            </a:extLst>
          </p:cNvPr>
          <p:cNvPicPr>
            <a:picLocks noChangeAspect="1" noChangeArrowheads="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8544666" y="6190054"/>
            <a:ext cx="610372" cy="610373"/>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Loofboom met effen opvulling">
            <a:extLst>
              <a:ext uri="{FF2B5EF4-FFF2-40B4-BE49-F238E27FC236}">
                <a16:creationId xmlns:a16="http://schemas.microsoft.com/office/drawing/2014/main" id="{5C1FA3A7-4E09-F184-0BA2-0CB338006C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52193" y="5333045"/>
            <a:ext cx="1592473" cy="1592473"/>
          </a:xfrm>
          <a:prstGeom prst="rect">
            <a:avLst/>
          </a:prstGeom>
        </p:spPr>
      </p:pic>
      <p:pic>
        <p:nvPicPr>
          <p:cNvPr id="21" name="Picture 8" descr="Interior, staircase, stairs icon">
            <a:extLst>
              <a:ext uri="{FF2B5EF4-FFF2-40B4-BE49-F238E27FC236}">
                <a16:creationId xmlns:a16="http://schemas.microsoft.com/office/drawing/2014/main" id="{8D8FF718-21B7-27BF-6D35-C93A5779E320}"/>
              </a:ext>
            </a:extLst>
          </p:cNvPr>
          <p:cNvPicPr>
            <a:picLocks noChangeAspect="1" noChangeArrowheads="1"/>
          </p:cNvPicPr>
          <p:nvPr/>
        </p:nvPicPr>
        <p:blipFill>
          <a:blip r:embed="rId9">
            <a:duotone>
              <a:schemeClr val="accent3">
                <a:shade val="45000"/>
                <a:satMod val="135000"/>
              </a:schemeClr>
              <a:prstClr val="white"/>
            </a:duotone>
            <a:extLst>
              <a:ext uri="{BEBA8EAE-BF5A-486C-A8C5-ECC9F3942E4B}">
                <a14:imgProps xmlns:a14="http://schemas.microsoft.com/office/drawing/2010/main">
                  <a14:imgLayer r:embed="rId10">
                    <a14:imgEffect>
                      <a14:brightnessContrast bright="-100000" contrast="72000"/>
                    </a14:imgEffect>
                  </a14:imgLayer>
                </a14:imgProps>
              </a:ext>
              <a:ext uri="{28A0092B-C50C-407E-A947-70E740481C1C}">
                <a14:useLocalDpi xmlns:a14="http://schemas.microsoft.com/office/drawing/2010/main" val="0"/>
              </a:ext>
            </a:extLst>
          </a:blip>
          <a:srcRect/>
          <a:stretch>
            <a:fillRect/>
          </a:stretch>
        </p:blipFill>
        <p:spPr bwMode="auto">
          <a:xfrm>
            <a:off x="10152120" y="6350000"/>
            <a:ext cx="442780" cy="442780"/>
          </a:xfrm>
          <a:prstGeom prst="rect">
            <a:avLst/>
          </a:prstGeom>
          <a:noFill/>
          <a:extLst>
            <a:ext uri="{909E8E84-426E-40DD-AFC4-6F175D3DCCD1}">
              <a14:hiddenFill xmlns:a14="http://schemas.microsoft.com/office/drawing/2010/main">
                <a:solidFill>
                  <a:srgbClr val="FFFFFF"/>
                </a:solidFill>
              </a14:hiddenFill>
            </a:ext>
          </a:extLst>
        </p:spPr>
      </p:pic>
      <p:grpSp>
        <p:nvGrpSpPr>
          <p:cNvPr id="1208" name="Groep 1207">
            <a:extLst>
              <a:ext uri="{FF2B5EF4-FFF2-40B4-BE49-F238E27FC236}">
                <a16:creationId xmlns:a16="http://schemas.microsoft.com/office/drawing/2014/main" id="{816000E2-1228-9FCA-83F3-1AB242432FF5}"/>
              </a:ext>
            </a:extLst>
          </p:cNvPr>
          <p:cNvGrpSpPr/>
          <p:nvPr/>
        </p:nvGrpSpPr>
        <p:grpSpPr>
          <a:xfrm rot="16200000">
            <a:off x="11253146" y="1833277"/>
            <a:ext cx="999983" cy="521728"/>
            <a:chOff x="8868606" y="173373"/>
            <a:chExt cx="1034159" cy="539560"/>
          </a:xfrm>
        </p:grpSpPr>
        <p:sp>
          <p:nvSpPr>
            <p:cNvPr id="9" name="Rechthoek 8">
              <a:extLst>
                <a:ext uri="{FF2B5EF4-FFF2-40B4-BE49-F238E27FC236}">
                  <a16:creationId xmlns:a16="http://schemas.microsoft.com/office/drawing/2014/main" id="{844C46F4-A4D3-1E52-9874-E33185A7CBE0}"/>
                </a:ext>
              </a:extLst>
            </p:cNvPr>
            <p:cNvSpPr/>
            <p:nvPr/>
          </p:nvSpPr>
          <p:spPr>
            <a:xfrm rot="5400000">
              <a:off x="9150126" y="-45718"/>
              <a:ext cx="465168" cy="96784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Afbeelding 37" descr="Afbeelding met schermopname, kunst, ontwerp&#10;&#10;Automatisch gegenereerde beschrijving">
              <a:extLst>
                <a:ext uri="{FF2B5EF4-FFF2-40B4-BE49-F238E27FC236}">
                  <a16:creationId xmlns:a16="http://schemas.microsoft.com/office/drawing/2014/main" id="{E446A73C-B620-362F-17D1-C48A4D1FCFEA}"/>
                </a:ext>
              </a:extLst>
            </p:cNvPr>
            <p:cNvPicPr>
              <a:picLocks noChangeAspect="1"/>
            </p:cNvPicPr>
            <p:nvPr/>
          </p:nvPicPr>
          <p:blipFill rotWithShape="1">
            <a:blip r:embed="rId13">
              <a:extLst>
                <a:ext uri="{28A0092B-C50C-407E-A947-70E740481C1C}">
                  <a14:useLocalDpi xmlns:a14="http://schemas.microsoft.com/office/drawing/2010/main" val="0"/>
                </a:ext>
              </a:extLst>
            </a:blip>
            <a:srcRect l="42366" r="29971"/>
            <a:stretch/>
          </p:blipFill>
          <p:spPr>
            <a:xfrm rot="5400000">
              <a:off x="9115906" y="-73927"/>
              <a:ext cx="539560" cy="1034159"/>
            </a:xfrm>
            <a:prstGeom prst="rect">
              <a:avLst/>
            </a:prstGeom>
          </p:spPr>
        </p:pic>
      </p:grpSp>
      <p:grpSp>
        <p:nvGrpSpPr>
          <p:cNvPr id="1211" name="Groep 1210">
            <a:extLst>
              <a:ext uri="{FF2B5EF4-FFF2-40B4-BE49-F238E27FC236}">
                <a16:creationId xmlns:a16="http://schemas.microsoft.com/office/drawing/2014/main" id="{1E510173-885A-7E79-F33B-56144E6485BD}"/>
              </a:ext>
            </a:extLst>
          </p:cNvPr>
          <p:cNvGrpSpPr/>
          <p:nvPr/>
        </p:nvGrpSpPr>
        <p:grpSpPr>
          <a:xfrm rot="16200000">
            <a:off x="10741417" y="1835048"/>
            <a:ext cx="999984" cy="518184"/>
            <a:chOff x="10014177" y="182721"/>
            <a:chExt cx="1034159" cy="535893"/>
          </a:xfrm>
        </p:grpSpPr>
        <p:sp>
          <p:nvSpPr>
            <p:cNvPr id="7" name="Rechthoek 6">
              <a:extLst>
                <a:ext uri="{FF2B5EF4-FFF2-40B4-BE49-F238E27FC236}">
                  <a16:creationId xmlns:a16="http://schemas.microsoft.com/office/drawing/2014/main" id="{6E1FECC8-DCFF-5706-70FA-259840308308}"/>
                </a:ext>
              </a:extLst>
            </p:cNvPr>
            <p:cNvSpPr/>
            <p:nvPr/>
          </p:nvSpPr>
          <p:spPr>
            <a:xfrm rot="5400000">
              <a:off x="10292140" y="-34575"/>
              <a:ext cx="486649" cy="96703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Afbeelding 40" descr="Afbeelding met schermopname, zwart-wit, zwart, kunst&#10;&#10;Automatisch gegenereerde beschrijving">
              <a:extLst>
                <a:ext uri="{FF2B5EF4-FFF2-40B4-BE49-F238E27FC236}">
                  <a16:creationId xmlns:a16="http://schemas.microsoft.com/office/drawing/2014/main" id="{0A8DFF51-7C68-2317-4719-8FDC4233A1DA}"/>
                </a:ext>
              </a:extLst>
            </p:cNvPr>
            <p:cNvPicPr>
              <a:picLocks noChangeAspect="1"/>
            </p:cNvPicPr>
            <p:nvPr/>
          </p:nvPicPr>
          <p:blipFill rotWithShape="1">
            <a:blip r:embed="rId14">
              <a:extLst>
                <a:ext uri="{28A0092B-C50C-407E-A947-70E740481C1C}">
                  <a14:useLocalDpi xmlns:a14="http://schemas.microsoft.com/office/drawing/2010/main" val="0"/>
                </a:ext>
              </a:extLst>
            </a:blip>
            <a:srcRect l="42231" r="30294"/>
            <a:stretch/>
          </p:blipFill>
          <p:spPr>
            <a:xfrm rot="5400000">
              <a:off x="10263310" y="-66412"/>
              <a:ext cx="535893" cy="1034159"/>
            </a:xfrm>
            <a:prstGeom prst="rect">
              <a:avLst/>
            </a:prstGeom>
          </p:spPr>
        </p:pic>
      </p:grpSp>
      <p:grpSp>
        <p:nvGrpSpPr>
          <p:cNvPr id="1213" name="Groep 1212">
            <a:extLst>
              <a:ext uri="{FF2B5EF4-FFF2-40B4-BE49-F238E27FC236}">
                <a16:creationId xmlns:a16="http://schemas.microsoft.com/office/drawing/2014/main" id="{FF3CAD33-C198-C393-768F-3B048D33D549}"/>
              </a:ext>
            </a:extLst>
          </p:cNvPr>
          <p:cNvGrpSpPr/>
          <p:nvPr/>
        </p:nvGrpSpPr>
        <p:grpSpPr>
          <a:xfrm>
            <a:off x="10154004" y="1577546"/>
            <a:ext cx="744090" cy="1020705"/>
            <a:chOff x="11336386" y="-71313"/>
            <a:chExt cx="753898" cy="1034159"/>
          </a:xfrm>
        </p:grpSpPr>
        <p:sp>
          <p:nvSpPr>
            <p:cNvPr id="1161" name="Rechthoek 1160">
              <a:extLst>
                <a:ext uri="{FF2B5EF4-FFF2-40B4-BE49-F238E27FC236}">
                  <a16:creationId xmlns:a16="http://schemas.microsoft.com/office/drawing/2014/main" id="{0BA9088C-0F65-B4AD-CD3D-7A9FDB3E95F3}"/>
                </a:ext>
              </a:extLst>
            </p:cNvPr>
            <p:cNvSpPr/>
            <p:nvPr/>
          </p:nvSpPr>
          <p:spPr>
            <a:xfrm>
              <a:off x="11352879" y="-35678"/>
              <a:ext cx="719197" cy="96168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4" name="Afbeelding 43" descr="Afbeelding met schermopname, kunst, ontwerp&#10;&#10;Automatisch gegenereerde beschrijving">
              <a:extLst>
                <a:ext uri="{FF2B5EF4-FFF2-40B4-BE49-F238E27FC236}">
                  <a16:creationId xmlns:a16="http://schemas.microsoft.com/office/drawing/2014/main" id="{B5137813-9D54-1D60-549A-943C59F63D42}"/>
                </a:ext>
              </a:extLst>
            </p:cNvPr>
            <p:cNvPicPr>
              <a:picLocks noChangeAspect="1"/>
            </p:cNvPicPr>
            <p:nvPr/>
          </p:nvPicPr>
          <p:blipFill rotWithShape="1">
            <a:blip r:embed="rId15">
              <a:extLst>
                <a:ext uri="{28A0092B-C50C-407E-A947-70E740481C1C}">
                  <a14:useLocalDpi xmlns:a14="http://schemas.microsoft.com/office/drawing/2010/main" val="0"/>
                </a:ext>
              </a:extLst>
            </a:blip>
            <a:srcRect l="30723" r="30625"/>
            <a:stretch/>
          </p:blipFill>
          <p:spPr>
            <a:xfrm>
              <a:off x="11336386" y="-71313"/>
              <a:ext cx="753898" cy="1034159"/>
            </a:xfrm>
            <a:prstGeom prst="rect">
              <a:avLst/>
            </a:prstGeom>
          </p:spPr>
        </p:pic>
      </p:grpSp>
      <p:grpSp>
        <p:nvGrpSpPr>
          <p:cNvPr id="1212" name="Groep 1211">
            <a:extLst>
              <a:ext uri="{FF2B5EF4-FFF2-40B4-BE49-F238E27FC236}">
                <a16:creationId xmlns:a16="http://schemas.microsoft.com/office/drawing/2014/main" id="{824A2DC8-0DEA-5EB3-F504-FDDC3E92FFC2}"/>
              </a:ext>
            </a:extLst>
          </p:cNvPr>
          <p:cNvGrpSpPr/>
          <p:nvPr/>
        </p:nvGrpSpPr>
        <p:grpSpPr>
          <a:xfrm>
            <a:off x="11022158" y="290906"/>
            <a:ext cx="992714" cy="1034159"/>
            <a:chOff x="11173175" y="1037242"/>
            <a:chExt cx="992714" cy="1034159"/>
          </a:xfrm>
        </p:grpSpPr>
        <p:sp>
          <p:nvSpPr>
            <p:cNvPr id="1159" name="Rechthoek 1158">
              <a:extLst>
                <a:ext uri="{FF2B5EF4-FFF2-40B4-BE49-F238E27FC236}">
                  <a16:creationId xmlns:a16="http://schemas.microsoft.com/office/drawing/2014/main" id="{F03706FD-D873-DFB6-471B-2DD96FBEDC7A}"/>
                </a:ext>
              </a:extLst>
            </p:cNvPr>
            <p:cNvSpPr/>
            <p:nvPr/>
          </p:nvSpPr>
          <p:spPr>
            <a:xfrm>
              <a:off x="11185491" y="1075662"/>
              <a:ext cx="976882" cy="95390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Afbeelding 45" descr="Afbeelding met schermopname, Rechthoek, zwart-wit, zwart&#10;&#10;Automatisch gegenereerde beschrijving">
              <a:extLst>
                <a:ext uri="{FF2B5EF4-FFF2-40B4-BE49-F238E27FC236}">
                  <a16:creationId xmlns:a16="http://schemas.microsoft.com/office/drawing/2014/main" id="{DEC88D1D-3790-86C9-5B6A-90FAE263F584}"/>
                </a:ext>
              </a:extLst>
            </p:cNvPr>
            <p:cNvPicPr>
              <a:picLocks noChangeAspect="1"/>
            </p:cNvPicPr>
            <p:nvPr/>
          </p:nvPicPr>
          <p:blipFill rotWithShape="1">
            <a:blip r:embed="rId16">
              <a:extLst>
                <a:ext uri="{28A0092B-C50C-407E-A947-70E740481C1C}">
                  <a14:useLocalDpi xmlns:a14="http://schemas.microsoft.com/office/drawing/2010/main" val="0"/>
                </a:ext>
              </a:extLst>
            </a:blip>
            <a:srcRect l="24419" r="24685"/>
            <a:stretch/>
          </p:blipFill>
          <p:spPr>
            <a:xfrm>
              <a:off x="11173175" y="1037242"/>
              <a:ext cx="992714" cy="1034159"/>
            </a:xfrm>
            <a:prstGeom prst="rect">
              <a:avLst/>
            </a:prstGeom>
          </p:spPr>
        </p:pic>
      </p:grpSp>
      <p:grpSp>
        <p:nvGrpSpPr>
          <p:cNvPr id="1209" name="Groep 1208">
            <a:extLst>
              <a:ext uri="{FF2B5EF4-FFF2-40B4-BE49-F238E27FC236}">
                <a16:creationId xmlns:a16="http://schemas.microsoft.com/office/drawing/2014/main" id="{AD6A44C4-E620-6FF9-A888-44CB9BAD5276}"/>
              </a:ext>
            </a:extLst>
          </p:cNvPr>
          <p:cNvGrpSpPr/>
          <p:nvPr/>
        </p:nvGrpSpPr>
        <p:grpSpPr>
          <a:xfrm>
            <a:off x="8821863" y="290906"/>
            <a:ext cx="980426" cy="1247104"/>
            <a:chOff x="8898791" y="849256"/>
            <a:chExt cx="980426" cy="1247104"/>
          </a:xfrm>
        </p:grpSpPr>
        <p:sp>
          <p:nvSpPr>
            <p:cNvPr id="58" name="Rechthoek 57">
              <a:extLst>
                <a:ext uri="{FF2B5EF4-FFF2-40B4-BE49-F238E27FC236}">
                  <a16:creationId xmlns:a16="http://schemas.microsoft.com/office/drawing/2014/main" id="{35BE98CD-94EA-2C5A-DBC6-EE76F663C8E7}"/>
                </a:ext>
              </a:extLst>
            </p:cNvPr>
            <p:cNvSpPr/>
            <p:nvPr/>
          </p:nvSpPr>
          <p:spPr>
            <a:xfrm>
              <a:off x="8923339" y="889770"/>
              <a:ext cx="943291" cy="116702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9" name="Afbeelding 48" descr="Afbeelding met schermopname, Rechthoek, Graphics, plein&#10;&#10;Automatisch gegenereerde beschrijving">
              <a:extLst>
                <a:ext uri="{FF2B5EF4-FFF2-40B4-BE49-F238E27FC236}">
                  <a16:creationId xmlns:a16="http://schemas.microsoft.com/office/drawing/2014/main" id="{65CF8C1E-7457-1CF3-5305-2519A93060A8}"/>
                </a:ext>
              </a:extLst>
            </p:cNvPr>
            <p:cNvPicPr>
              <a:picLocks noChangeAspect="1"/>
            </p:cNvPicPr>
            <p:nvPr/>
          </p:nvPicPr>
          <p:blipFill rotWithShape="1">
            <a:blip r:embed="rId17">
              <a:extLst>
                <a:ext uri="{28A0092B-C50C-407E-A947-70E740481C1C}">
                  <a14:useLocalDpi xmlns:a14="http://schemas.microsoft.com/office/drawing/2010/main" val="0"/>
                </a:ext>
              </a:extLst>
            </a:blip>
            <a:srcRect l="28963" r="29354"/>
            <a:stretch/>
          </p:blipFill>
          <p:spPr>
            <a:xfrm>
              <a:off x="8898791" y="849256"/>
              <a:ext cx="980426" cy="1247104"/>
            </a:xfrm>
            <a:prstGeom prst="rect">
              <a:avLst/>
            </a:prstGeom>
          </p:spPr>
        </p:pic>
      </p:grpSp>
      <p:grpSp>
        <p:nvGrpSpPr>
          <p:cNvPr id="1210" name="Groep 1209">
            <a:extLst>
              <a:ext uri="{FF2B5EF4-FFF2-40B4-BE49-F238E27FC236}">
                <a16:creationId xmlns:a16="http://schemas.microsoft.com/office/drawing/2014/main" id="{EA176726-41A3-37B9-00BF-16A0FAA21318}"/>
              </a:ext>
            </a:extLst>
          </p:cNvPr>
          <p:cNvGrpSpPr/>
          <p:nvPr/>
        </p:nvGrpSpPr>
        <p:grpSpPr>
          <a:xfrm>
            <a:off x="9915982" y="290906"/>
            <a:ext cx="990518" cy="1256294"/>
            <a:chOff x="10017560" y="846460"/>
            <a:chExt cx="990518" cy="1256294"/>
          </a:xfrm>
        </p:grpSpPr>
        <p:sp>
          <p:nvSpPr>
            <p:cNvPr id="1158" name="Rechthoek 1157">
              <a:extLst>
                <a:ext uri="{FF2B5EF4-FFF2-40B4-BE49-F238E27FC236}">
                  <a16:creationId xmlns:a16="http://schemas.microsoft.com/office/drawing/2014/main" id="{E1988474-1B88-A08E-D080-A1A1228743E1}"/>
                </a:ext>
              </a:extLst>
            </p:cNvPr>
            <p:cNvSpPr/>
            <p:nvPr/>
          </p:nvSpPr>
          <p:spPr>
            <a:xfrm>
              <a:off x="10043006" y="886207"/>
              <a:ext cx="931987" cy="118519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2" name="Afbeelding 51" descr="Afbeelding met schermopname, tekst, Rechthoek, plein&#10;&#10;Automatisch gegenereerde beschrijving">
              <a:extLst>
                <a:ext uri="{FF2B5EF4-FFF2-40B4-BE49-F238E27FC236}">
                  <a16:creationId xmlns:a16="http://schemas.microsoft.com/office/drawing/2014/main" id="{A904396E-FEDC-5304-663E-4418581008C9}"/>
                </a:ext>
              </a:extLst>
            </p:cNvPr>
            <p:cNvPicPr>
              <a:picLocks noChangeAspect="1"/>
            </p:cNvPicPr>
            <p:nvPr/>
          </p:nvPicPr>
          <p:blipFill rotWithShape="1">
            <a:blip r:embed="rId18">
              <a:extLst>
                <a:ext uri="{28A0092B-C50C-407E-A947-70E740481C1C}">
                  <a14:useLocalDpi xmlns:a14="http://schemas.microsoft.com/office/drawing/2010/main" val="0"/>
                </a:ext>
              </a:extLst>
            </a:blip>
            <a:srcRect l="29043" r="29153"/>
            <a:stretch/>
          </p:blipFill>
          <p:spPr>
            <a:xfrm>
              <a:off x="10017560" y="846460"/>
              <a:ext cx="990518" cy="1256294"/>
            </a:xfrm>
            <a:prstGeom prst="rect">
              <a:avLst/>
            </a:prstGeom>
          </p:spPr>
        </p:pic>
      </p:grpSp>
      <p:grpSp>
        <p:nvGrpSpPr>
          <p:cNvPr id="1206" name="Groep 1205">
            <a:extLst>
              <a:ext uri="{FF2B5EF4-FFF2-40B4-BE49-F238E27FC236}">
                <a16:creationId xmlns:a16="http://schemas.microsoft.com/office/drawing/2014/main" id="{D0FC20A7-CBDB-73F5-8969-765D165D3718}"/>
              </a:ext>
            </a:extLst>
          </p:cNvPr>
          <p:cNvGrpSpPr/>
          <p:nvPr/>
        </p:nvGrpSpPr>
        <p:grpSpPr>
          <a:xfrm>
            <a:off x="6348026" y="265251"/>
            <a:ext cx="1231659" cy="1747394"/>
            <a:chOff x="6320766" y="324007"/>
            <a:chExt cx="1231659" cy="1747394"/>
          </a:xfrm>
        </p:grpSpPr>
        <p:sp>
          <p:nvSpPr>
            <p:cNvPr id="1195" name="Rechthoek 1194">
              <a:extLst>
                <a:ext uri="{FF2B5EF4-FFF2-40B4-BE49-F238E27FC236}">
                  <a16:creationId xmlns:a16="http://schemas.microsoft.com/office/drawing/2014/main" id="{4FC428F9-217F-5EE8-3CB7-10FBF3375A72}"/>
                </a:ext>
              </a:extLst>
            </p:cNvPr>
            <p:cNvSpPr/>
            <p:nvPr/>
          </p:nvSpPr>
          <p:spPr>
            <a:xfrm rot="10800000">
              <a:off x="6365631" y="369945"/>
              <a:ext cx="1163344" cy="164497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4" name="Afbeelding 53" descr="Afbeelding met symbool, metaalwaren, tandwiel, ontwerp&#10;&#10;Automatisch gegenereerde beschrijving">
              <a:extLst>
                <a:ext uri="{FF2B5EF4-FFF2-40B4-BE49-F238E27FC236}">
                  <a16:creationId xmlns:a16="http://schemas.microsoft.com/office/drawing/2014/main" id="{E71E6115-2E41-4CBA-F88E-DFA6C9CD7298}"/>
                </a:ext>
              </a:extLst>
            </p:cNvPr>
            <p:cNvPicPr>
              <a:picLocks noChangeAspect="1"/>
            </p:cNvPicPr>
            <p:nvPr/>
          </p:nvPicPr>
          <p:blipFill rotWithShape="1">
            <a:blip r:embed="rId19">
              <a:extLst>
                <a:ext uri="{28A0092B-C50C-407E-A947-70E740481C1C}">
                  <a14:useLocalDpi xmlns:a14="http://schemas.microsoft.com/office/drawing/2010/main" val="0"/>
                </a:ext>
              </a:extLst>
            </a:blip>
            <a:srcRect l="31339" r="31289"/>
            <a:stretch/>
          </p:blipFill>
          <p:spPr>
            <a:xfrm>
              <a:off x="6320766" y="324007"/>
              <a:ext cx="1231659" cy="1747394"/>
            </a:xfrm>
            <a:prstGeom prst="rect">
              <a:avLst/>
            </a:prstGeom>
          </p:spPr>
        </p:pic>
      </p:grpSp>
      <p:grpSp>
        <p:nvGrpSpPr>
          <p:cNvPr id="19" name="Groep 18">
            <a:extLst>
              <a:ext uri="{FF2B5EF4-FFF2-40B4-BE49-F238E27FC236}">
                <a16:creationId xmlns:a16="http://schemas.microsoft.com/office/drawing/2014/main" id="{CC81A04D-F726-341D-84A8-72BAB2044EAA}"/>
              </a:ext>
            </a:extLst>
          </p:cNvPr>
          <p:cNvGrpSpPr/>
          <p:nvPr/>
        </p:nvGrpSpPr>
        <p:grpSpPr>
          <a:xfrm>
            <a:off x="7441428" y="4317033"/>
            <a:ext cx="776237" cy="1034159"/>
            <a:chOff x="7441428" y="4317033"/>
            <a:chExt cx="776237" cy="1034159"/>
          </a:xfrm>
        </p:grpSpPr>
        <p:sp>
          <p:nvSpPr>
            <p:cNvPr id="1162" name="Rechthoek 1161">
              <a:extLst>
                <a:ext uri="{FF2B5EF4-FFF2-40B4-BE49-F238E27FC236}">
                  <a16:creationId xmlns:a16="http://schemas.microsoft.com/office/drawing/2014/main" id="{728E85DC-2DD5-62A0-DB51-FF89EE4D1F29}"/>
                </a:ext>
              </a:extLst>
            </p:cNvPr>
            <p:cNvSpPr/>
            <p:nvPr/>
          </p:nvSpPr>
          <p:spPr>
            <a:xfrm>
              <a:off x="7477653" y="4358880"/>
              <a:ext cx="740012" cy="95995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7" name="Afbeelding 56" descr="Afbeelding met schets, tekenfilm, kunst, schermopname&#10;&#10;Automatisch gegenereerde beschrijving">
              <a:extLst>
                <a:ext uri="{FF2B5EF4-FFF2-40B4-BE49-F238E27FC236}">
                  <a16:creationId xmlns:a16="http://schemas.microsoft.com/office/drawing/2014/main" id="{70E7F4FE-37AC-690D-84F6-77BD26771AE8}"/>
                </a:ext>
              </a:extLst>
            </p:cNvPr>
            <p:cNvPicPr>
              <a:picLocks noChangeAspect="1"/>
            </p:cNvPicPr>
            <p:nvPr/>
          </p:nvPicPr>
          <p:blipFill rotWithShape="1">
            <a:blip r:embed="rId20">
              <a:extLst>
                <a:ext uri="{28A0092B-C50C-407E-A947-70E740481C1C}">
                  <a14:useLocalDpi xmlns:a14="http://schemas.microsoft.com/office/drawing/2010/main" val="0"/>
                </a:ext>
              </a:extLst>
            </a:blip>
            <a:srcRect l="30080" r="30628"/>
            <a:stretch/>
          </p:blipFill>
          <p:spPr>
            <a:xfrm>
              <a:off x="7441428" y="4317033"/>
              <a:ext cx="766381" cy="1034159"/>
            </a:xfrm>
            <a:prstGeom prst="rect">
              <a:avLst/>
            </a:prstGeom>
          </p:spPr>
        </p:pic>
      </p:grpSp>
      <p:grpSp>
        <p:nvGrpSpPr>
          <p:cNvPr id="13" name="Groep 12">
            <a:extLst>
              <a:ext uri="{FF2B5EF4-FFF2-40B4-BE49-F238E27FC236}">
                <a16:creationId xmlns:a16="http://schemas.microsoft.com/office/drawing/2014/main" id="{EB3F8A6B-7A4B-ABFF-333C-A36877B05290}"/>
              </a:ext>
            </a:extLst>
          </p:cNvPr>
          <p:cNvGrpSpPr/>
          <p:nvPr/>
        </p:nvGrpSpPr>
        <p:grpSpPr>
          <a:xfrm>
            <a:off x="6365997" y="4102274"/>
            <a:ext cx="988940" cy="1261353"/>
            <a:chOff x="6365997" y="4102274"/>
            <a:chExt cx="988940" cy="1261353"/>
          </a:xfrm>
        </p:grpSpPr>
        <p:sp>
          <p:nvSpPr>
            <p:cNvPr id="59" name="Rechthoek 58">
              <a:extLst>
                <a:ext uri="{FF2B5EF4-FFF2-40B4-BE49-F238E27FC236}">
                  <a16:creationId xmlns:a16="http://schemas.microsoft.com/office/drawing/2014/main" id="{9AD24929-BF88-2561-3D75-791092F8443C}"/>
                </a:ext>
              </a:extLst>
            </p:cNvPr>
            <p:cNvSpPr/>
            <p:nvPr/>
          </p:nvSpPr>
          <p:spPr>
            <a:xfrm>
              <a:off x="6416186" y="4141509"/>
              <a:ext cx="928531" cy="1174874"/>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1" name="Afbeelding 60" descr="Afbeelding met origami&#10;&#10;Beschrijving automatisch gegenereerd met gemiddelde betrouwbaarheid">
              <a:extLst>
                <a:ext uri="{FF2B5EF4-FFF2-40B4-BE49-F238E27FC236}">
                  <a16:creationId xmlns:a16="http://schemas.microsoft.com/office/drawing/2014/main" id="{4C0DFC0B-525B-E35A-B4E9-A5EE123E34C2}"/>
                </a:ext>
              </a:extLst>
            </p:cNvPr>
            <p:cNvPicPr>
              <a:picLocks noChangeAspect="1"/>
            </p:cNvPicPr>
            <p:nvPr/>
          </p:nvPicPr>
          <p:blipFill rotWithShape="1">
            <a:blip r:embed="rId21">
              <a:extLst>
                <a:ext uri="{28A0092B-C50C-407E-A947-70E740481C1C}">
                  <a14:useLocalDpi xmlns:a14="http://schemas.microsoft.com/office/drawing/2010/main" val="0"/>
                </a:ext>
              </a:extLst>
            </a:blip>
            <a:srcRect l="29202" r="29228"/>
            <a:stretch/>
          </p:blipFill>
          <p:spPr>
            <a:xfrm>
              <a:off x="6365997" y="4102274"/>
              <a:ext cx="988940" cy="1261353"/>
            </a:xfrm>
            <a:prstGeom prst="rect">
              <a:avLst/>
            </a:prstGeom>
          </p:spPr>
        </p:pic>
      </p:grpSp>
      <p:grpSp>
        <p:nvGrpSpPr>
          <p:cNvPr id="1198" name="Groep 1197">
            <a:extLst>
              <a:ext uri="{FF2B5EF4-FFF2-40B4-BE49-F238E27FC236}">
                <a16:creationId xmlns:a16="http://schemas.microsoft.com/office/drawing/2014/main" id="{68BB304B-841C-549D-7951-078441498A46}"/>
              </a:ext>
            </a:extLst>
          </p:cNvPr>
          <p:cNvGrpSpPr/>
          <p:nvPr/>
        </p:nvGrpSpPr>
        <p:grpSpPr>
          <a:xfrm>
            <a:off x="8594791" y="4331924"/>
            <a:ext cx="3445830" cy="1103001"/>
            <a:chOff x="1222249" y="6235448"/>
            <a:chExt cx="3445830" cy="1103001"/>
          </a:xfrm>
        </p:grpSpPr>
        <p:sp>
          <p:nvSpPr>
            <p:cNvPr id="18" name="Stroomdiagram: Proces 17">
              <a:extLst>
                <a:ext uri="{FF2B5EF4-FFF2-40B4-BE49-F238E27FC236}">
                  <a16:creationId xmlns:a16="http://schemas.microsoft.com/office/drawing/2014/main" id="{5E2963BF-62D4-5F7C-DCE1-F18AB8021432}"/>
                </a:ext>
              </a:extLst>
            </p:cNvPr>
            <p:cNvSpPr/>
            <p:nvPr/>
          </p:nvSpPr>
          <p:spPr>
            <a:xfrm>
              <a:off x="1306287" y="6284223"/>
              <a:ext cx="3280786" cy="943304"/>
            </a:xfrm>
            <a:prstGeom prst="flowChartProcess">
              <a:avLst/>
            </a:prstGeom>
            <a:solidFill>
              <a:srgbClr val="ED1A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3" name="Afbeelding 62" descr="Afbeelding met tekst, schermopname, klok, symbool&#10;&#10;Automatisch gegenereerde beschrijving">
              <a:extLst>
                <a:ext uri="{FF2B5EF4-FFF2-40B4-BE49-F238E27FC236}">
                  <a16:creationId xmlns:a16="http://schemas.microsoft.com/office/drawing/2014/main" id="{E0002883-3358-824D-378E-170D5CFBC645}"/>
                </a:ext>
              </a:extLst>
            </p:cNvPr>
            <p:cNvPicPr>
              <a:picLocks noChangeAspect="1"/>
            </p:cNvPicPr>
            <p:nvPr/>
          </p:nvPicPr>
          <p:blipFill rotWithShape="1">
            <a:blip r:embed="rId22">
              <a:extLst>
                <a:ext uri="{28A0092B-C50C-407E-A947-70E740481C1C}">
                  <a14:useLocalDpi xmlns:a14="http://schemas.microsoft.com/office/drawing/2010/main" val="0"/>
                </a:ext>
              </a:extLst>
            </a:blip>
            <a:srcRect t="21509" b="18119"/>
            <a:stretch/>
          </p:blipFill>
          <p:spPr>
            <a:xfrm>
              <a:off x="1222249" y="6235448"/>
              <a:ext cx="3445830" cy="1103001"/>
            </a:xfrm>
            <a:prstGeom prst="rect">
              <a:avLst/>
            </a:prstGeom>
          </p:spPr>
        </p:pic>
      </p:grpSp>
      <p:grpSp>
        <p:nvGrpSpPr>
          <p:cNvPr id="22" name="Groep 21">
            <a:extLst>
              <a:ext uri="{FF2B5EF4-FFF2-40B4-BE49-F238E27FC236}">
                <a16:creationId xmlns:a16="http://schemas.microsoft.com/office/drawing/2014/main" id="{D050F154-9241-8093-782F-8950045E9C1C}"/>
              </a:ext>
            </a:extLst>
          </p:cNvPr>
          <p:cNvGrpSpPr/>
          <p:nvPr/>
        </p:nvGrpSpPr>
        <p:grpSpPr>
          <a:xfrm>
            <a:off x="6403648" y="2967117"/>
            <a:ext cx="762421" cy="1016655"/>
            <a:chOff x="6403648" y="2967117"/>
            <a:chExt cx="762421" cy="1016655"/>
          </a:xfrm>
        </p:grpSpPr>
        <p:sp>
          <p:nvSpPr>
            <p:cNvPr id="1182" name="Rechthoek 1181">
              <a:extLst>
                <a:ext uri="{FF2B5EF4-FFF2-40B4-BE49-F238E27FC236}">
                  <a16:creationId xmlns:a16="http://schemas.microsoft.com/office/drawing/2014/main" id="{A957561D-B4ED-ECA6-6C83-2420D7447886}"/>
                </a:ext>
              </a:extLst>
            </p:cNvPr>
            <p:cNvSpPr/>
            <p:nvPr/>
          </p:nvSpPr>
          <p:spPr>
            <a:xfrm>
              <a:off x="6418329" y="2980035"/>
              <a:ext cx="736983" cy="995309"/>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55" name="Afbeelding 1154" descr="Afbeelding met zwart, duisternis, schets, schermopname&#10;&#10;Automatisch gegenereerde beschrijving">
              <a:extLst>
                <a:ext uri="{FF2B5EF4-FFF2-40B4-BE49-F238E27FC236}">
                  <a16:creationId xmlns:a16="http://schemas.microsoft.com/office/drawing/2014/main" id="{00853A58-22DC-10CB-5221-C75A7EB57798}"/>
                </a:ext>
              </a:extLst>
            </p:cNvPr>
            <p:cNvPicPr>
              <a:picLocks noChangeAspect="1"/>
            </p:cNvPicPr>
            <p:nvPr/>
          </p:nvPicPr>
          <p:blipFill rotWithShape="1">
            <a:blip r:embed="rId23">
              <a:extLst>
                <a:ext uri="{28A0092B-C50C-407E-A947-70E740481C1C}">
                  <a14:useLocalDpi xmlns:a14="http://schemas.microsoft.com/office/drawing/2010/main" val="0"/>
                </a:ext>
              </a:extLst>
            </a:blip>
            <a:srcRect l="30000" r="30238"/>
            <a:stretch/>
          </p:blipFill>
          <p:spPr>
            <a:xfrm>
              <a:off x="6403648" y="2967117"/>
              <a:ext cx="762421" cy="1016655"/>
            </a:xfrm>
            <a:prstGeom prst="rect">
              <a:avLst/>
            </a:prstGeom>
          </p:spPr>
        </p:pic>
      </p:grpSp>
      <p:grpSp>
        <p:nvGrpSpPr>
          <p:cNvPr id="1207" name="Groep 1206">
            <a:extLst>
              <a:ext uri="{FF2B5EF4-FFF2-40B4-BE49-F238E27FC236}">
                <a16:creationId xmlns:a16="http://schemas.microsoft.com/office/drawing/2014/main" id="{BCED5CB9-3B25-8C00-88AB-B5BCA1832CAA}"/>
              </a:ext>
            </a:extLst>
          </p:cNvPr>
          <p:cNvGrpSpPr/>
          <p:nvPr/>
        </p:nvGrpSpPr>
        <p:grpSpPr>
          <a:xfrm>
            <a:off x="7700363" y="290906"/>
            <a:ext cx="1018682" cy="1459332"/>
            <a:chOff x="7708958" y="539978"/>
            <a:chExt cx="1018682" cy="1459332"/>
          </a:xfrm>
        </p:grpSpPr>
        <p:sp>
          <p:nvSpPr>
            <p:cNvPr id="1160" name="Rechthoek 1159">
              <a:extLst>
                <a:ext uri="{FF2B5EF4-FFF2-40B4-BE49-F238E27FC236}">
                  <a16:creationId xmlns:a16="http://schemas.microsoft.com/office/drawing/2014/main" id="{23C0DECA-CC54-5820-4265-61E8E965619E}"/>
                </a:ext>
              </a:extLst>
            </p:cNvPr>
            <p:cNvSpPr/>
            <p:nvPr/>
          </p:nvSpPr>
          <p:spPr>
            <a:xfrm rot="10800000">
              <a:off x="7736152" y="563990"/>
              <a:ext cx="953971" cy="141517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79" name="Afbeelding 1178" descr="Afbeelding met schermopname, zwart-wit, tekst, Rechthoek&#10;&#10;Automatisch gegenereerde beschrijving">
              <a:extLst>
                <a:ext uri="{FF2B5EF4-FFF2-40B4-BE49-F238E27FC236}">
                  <a16:creationId xmlns:a16="http://schemas.microsoft.com/office/drawing/2014/main" id="{E7F2C75C-D82B-AFB9-6CD6-E8046FBF3940}"/>
                </a:ext>
              </a:extLst>
            </p:cNvPr>
            <p:cNvPicPr>
              <a:picLocks noChangeAspect="1"/>
            </p:cNvPicPr>
            <p:nvPr/>
          </p:nvPicPr>
          <p:blipFill rotWithShape="1">
            <a:blip r:embed="rId24">
              <a:extLst>
                <a:ext uri="{28A0092B-C50C-407E-A947-70E740481C1C}">
                  <a14:useLocalDpi xmlns:a14="http://schemas.microsoft.com/office/drawing/2010/main" val="0"/>
                </a:ext>
              </a:extLst>
            </a:blip>
            <a:srcRect l="11963" r="12081"/>
            <a:stretch/>
          </p:blipFill>
          <p:spPr>
            <a:xfrm rot="5400000">
              <a:off x="7488633" y="760303"/>
              <a:ext cx="1459332" cy="1018682"/>
            </a:xfrm>
            <a:prstGeom prst="rect">
              <a:avLst/>
            </a:prstGeom>
          </p:spPr>
        </p:pic>
      </p:grpSp>
      <p:grpSp>
        <p:nvGrpSpPr>
          <p:cNvPr id="16" name="Groep 15">
            <a:extLst>
              <a:ext uri="{FF2B5EF4-FFF2-40B4-BE49-F238E27FC236}">
                <a16:creationId xmlns:a16="http://schemas.microsoft.com/office/drawing/2014/main" id="{7C9C7542-D783-248F-C8A3-F67A9A265540}"/>
              </a:ext>
            </a:extLst>
          </p:cNvPr>
          <p:cNvGrpSpPr/>
          <p:nvPr/>
        </p:nvGrpSpPr>
        <p:grpSpPr>
          <a:xfrm>
            <a:off x="7213998" y="2064360"/>
            <a:ext cx="1410477" cy="1958324"/>
            <a:chOff x="7213998" y="2064360"/>
            <a:chExt cx="1410477" cy="1958324"/>
          </a:xfrm>
        </p:grpSpPr>
        <p:sp>
          <p:nvSpPr>
            <p:cNvPr id="1188" name="Rechthoek 1187">
              <a:extLst>
                <a:ext uri="{FF2B5EF4-FFF2-40B4-BE49-F238E27FC236}">
                  <a16:creationId xmlns:a16="http://schemas.microsoft.com/office/drawing/2014/main" id="{9DB2FB58-2718-69DD-C38B-C80BA4265A2C}"/>
                </a:ext>
              </a:extLst>
            </p:cNvPr>
            <p:cNvSpPr/>
            <p:nvPr/>
          </p:nvSpPr>
          <p:spPr>
            <a:xfrm>
              <a:off x="7298051" y="2937942"/>
              <a:ext cx="1274873" cy="1027494"/>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89" name="Rechthoek 1188">
              <a:extLst>
                <a:ext uri="{FF2B5EF4-FFF2-40B4-BE49-F238E27FC236}">
                  <a16:creationId xmlns:a16="http://schemas.microsoft.com/office/drawing/2014/main" id="{52FDE3AA-5814-F363-7BF0-618F410F74D5}"/>
                </a:ext>
              </a:extLst>
            </p:cNvPr>
            <p:cNvSpPr/>
            <p:nvPr/>
          </p:nvSpPr>
          <p:spPr>
            <a:xfrm>
              <a:off x="7291907" y="2117590"/>
              <a:ext cx="1274873" cy="818979"/>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90" name="Afbeelding 1189" descr="Afbeelding met schermopname, plein, ontwerp, zwart-wit&#10;&#10;Automatisch gegenereerde beschrijving">
              <a:extLst>
                <a:ext uri="{FF2B5EF4-FFF2-40B4-BE49-F238E27FC236}">
                  <a16:creationId xmlns:a16="http://schemas.microsoft.com/office/drawing/2014/main" id="{6D1D5EBF-CA33-8C83-A4AA-BD87EBF1593F}"/>
                </a:ext>
              </a:extLst>
            </p:cNvPr>
            <p:cNvPicPr>
              <a:picLocks noChangeAspect="1"/>
            </p:cNvPicPr>
            <p:nvPr/>
          </p:nvPicPr>
          <p:blipFill rotWithShape="1">
            <a:blip r:embed="rId25">
              <a:extLst>
                <a:ext uri="{28A0092B-C50C-407E-A947-70E740481C1C}">
                  <a14:useLocalDpi xmlns:a14="http://schemas.microsoft.com/office/drawing/2010/main" val="0"/>
                </a:ext>
              </a:extLst>
            </a:blip>
            <a:srcRect l="30532" r="31281"/>
            <a:stretch/>
          </p:blipFill>
          <p:spPr>
            <a:xfrm>
              <a:off x="7213998" y="2064360"/>
              <a:ext cx="1410477" cy="1958324"/>
            </a:xfrm>
            <a:prstGeom prst="rect">
              <a:avLst/>
            </a:prstGeom>
          </p:spPr>
        </p:pic>
      </p:grpSp>
      <p:grpSp>
        <p:nvGrpSpPr>
          <p:cNvPr id="1200" name="Groep 1199">
            <a:extLst>
              <a:ext uri="{FF2B5EF4-FFF2-40B4-BE49-F238E27FC236}">
                <a16:creationId xmlns:a16="http://schemas.microsoft.com/office/drawing/2014/main" id="{44252E1C-EB58-4B5E-4ED5-F1C43BEA1284}"/>
              </a:ext>
            </a:extLst>
          </p:cNvPr>
          <p:cNvGrpSpPr/>
          <p:nvPr/>
        </p:nvGrpSpPr>
        <p:grpSpPr>
          <a:xfrm>
            <a:off x="8680392" y="2518226"/>
            <a:ext cx="1392236" cy="1504458"/>
            <a:chOff x="2925265" y="1173228"/>
            <a:chExt cx="1392236" cy="1504458"/>
          </a:xfrm>
        </p:grpSpPr>
        <p:sp>
          <p:nvSpPr>
            <p:cNvPr id="1192" name="Rechthoek 1191">
              <a:extLst>
                <a:ext uri="{FF2B5EF4-FFF2-40B4-BE49-F238E27FC236}">
                  <a16:creationId xmlns:a16="http://schemas.microsoft.com/office/drawing/2014/main" id="{427DDF3B-6BE5-807C-BCED-E8936F2CF948}"/>
                </a:ext>
              </a:extLst>
            </p:cNvPr>
            <p:cNvSpPr/>
            <p:nvPr/>
          </p:nvSpPr>
          <p:spPr>
            <a:xfrm>
              <a:off x="2960237" y="1223099"/>
              <a:ext cx="1299836" cy="70599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93" name="Rechthoek 1192">
              <a:extLst>
                <a:ext uri="{FF2B5EF4-FFF2-40B4-BE49-F238E27FC236}">
                  <a16:creationId xmlns:a16="http://schemas.microsoft.com/office/drawing/2014/main" id="{B248FD9B-EE26-B5E6-B09D-5E441B206653}"/>
                </a:ext>
              </a:extLst>
            </p:cNvPr>
            <p:cNvSpPr/>
            <p:nvPr/>
          </p:nvSpPr>
          <p:spPr>
            <a:xfrm>
              <a:off x="2960237" y="1930468"/>
              <a:ext cx="1299835" cy="705994"/>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94" name="Afbeelding 1193" descr="Afbeelding met schermopname, plein, zwart-wit&#10;&#10;Automatisch gegenereerde beschrijving">
              <a:extLst>
                <a:ext uri="{FF2B5EF4-FFF2-40B4-BE49-F238E27FC236}">
                  <a16:creationId xmlns:a16="http://schemas.microsoft.com/office/drawing/2014/main" id="{D5657F8E-ED70-B785-697A-B543590642D0}"/>
                </a:ext>
              </a:extLst>
            </p:cNvPr>
            <p:cNvPicPr>
              <a:picLocks noChangeAspect="1"/>
            </p:cNvPicPr>
            <p:nvPr/>
          </p:nvPicPr>
          <p:blipFill rotWithShape="1">
            <a:blip r:embed="rId26">
              <a:extLst>
                <a:ext uri="{28A0092B-C50C-407E-A947-70E740481C1C}">
                  <a14:useLocalDpi xmlns:a14="http://schemas.microsoft.com/office/drawing/2010/main" val="0"/>
                </a:ext>
              </a:extLst>
            </a:blip>
            <a:srcRect l="25938" r="24996"/>
            <a:stretch/>
          </p:blipFill>
          <p:spPr>
            <a:xfrm>
              <a:off x="2925265" y="1173228"/>
              <a:ext cx="1392236" cy="1504458"/>
            </a:xfrm>
            <a:prstGeom prst="rect">
              <a:avLst/>
            </a:prstGeom>
          </p:spPr>
        </p:pic>
      </p:grpSp>
      <p:grpSp>
        <p:nvGrpSpPr>
          <p:cNvPr id="1203" name="Groep 1202">
            <a:extLst>
              <a:ext uri="{FF2B5EF4-FFF2-40B4-BE49-F238E27FC236}">
                <a16:creationId xmlns:a16="http://schemas.microsoft.com/office/drawing/2014/main" id="{0356CB51-8D69-A4B3-1187-87DAA16E42E7}"/>
              </a:ext>
            </a:extLst>
          </p:cNvPr>
          <p:cNvGrpSpPr/>
          <p:nvPr/>
        </p:nvGrpSpPr>
        <p:grpSpPr>
          <a:xfrm>
            <a:off x="10088059" y="2970357"/>
            <a:ext cx="1117701" cy="1034159"/>
            <a:chOff x="10458013" y="4003600"/>
            <a:chExt cx="1117701" cy="1034159"/>
          </a:xfrm>
        </p:grpSpPr>
        <p:sp>
          <p:nvSpPr>
            <p:cNvPr id="1196" name="Rechthoek 1195">
              <a:extLst>
                <a:ext uri="{FF2B5EF4-FFF2-40B4-BE49-F238E27FC236}">
                  <a16:creationId xmlns:a16="http://schemas.microsoft.com/office/drawing/2014/main" id="{6B3720CF-5E1C-6CE9-5DC8-8643EDD9A3F0}"/>
                </a:ext>
              </a:extLst>
            </p:cNvPr>
            <p:cNvSpPr/>
            <p:nvPr/>
          </p:nvSpPr>
          <p:spPr>
            <a:xfrm>
              <a:off x="10531490" y="4031284"/>
              <a:ext cx="966689" cy="977604"/>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69" name="Afbeelding 1168" descr="Afbeelding met schermopname, tekst, zwart-wit, zwart&#10;&#10;Automatisch gegenereerde beschrijving">
              <a:extLst>
                <a:ext uri="{FF2B5EF4-FFF2-40B4-BE49-F238E27FC236}">
                  <a16:creationId xmlns:a16="http://schemas.microsoft.com/office/drawing/2014/main" id="{35E9C272-8DA6-C779-704D-5A71BF84E53A}"/>
                </a:ext>
              </a:extLst>
            </p:cNvPr>
            <p:cNvPicPr>
              <a:picLocks noChangeAspect="1"/>
            </p:cNvPicPr>
            <p:nvPr/>
          </p:nvPicPr>
          <p:blipFill rotWithShape="1">
            <a:blip r:embed="rId27">
              <a:extLst>
                <a:ext uri="{28A0092B-C50C-407E-A947-70E740481C1C}">
                  <a14:useLocalDpi xmlns:a14="http://schemas.microsoft.com/office/drawing/2010/main" val="0"/>
                </a:ext>
              </a:extLst>
            </a:blip>
            <a:srcRect l="21945" r="20751"/>
            <a:stretch/>
          </p:blipFill>
          <p:spPr>
            <a:xfrm>
              <a:off x="10458013" y="4003600"/>
              <a:ext cx="1117701" cy="1034159"/>
            </a:xfrm>
            <a:prstGeom prst="rect">
              <a:avLst/>
            </a:prstGeom>
          </p:spPr>
        </p:pic>
      </p:grpSp>
      <p:sp>
        <p:nvSpPr>
          <p:cNvPr id="12" name="Tijdelijke aanduiding voor dianummer 4">
            <a:extLst>
              <a:ext uri="{FF2B5EF4-FFF2-40B4-BE49-F238E27FC236}">
                <a16:creationId xmlns:a16="http://schemas.microsoft.com/office/drawing/2014/main" id="{B3ACF495-CC90-A436-601B-0A5C953B296E}"/>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22</a:t>
            </a:fld>
            <a:endParaRPr lang="nl-NL"/>
          </a:p>
        </p:txBody>
      </p:sp>
      <p:sp>
        <p:nvSpPr>
          <p:cNvPr id="11" name="Rechthoek 10">
            <a:extLst>
              <a:ext uri="{FF2B5EF4-FFF2-40B4-BE49-F238E27FC236}">
                <a16:creationId xmlns:a16="http://schemas.microsoft.com/office/drawing/2014/main" id="{2E51F4B0-ED52-80B0-CDD8-A02AABD96FCE}"/>
              </a:ext>
            </a:extLst>
          </p:cNvPr>
          <p:cNvSpPr/>
          <p:nvPr/>
        </p:nvSpPr>
        <p:spPr>
          <a:xfrm>
            <a:off x="6578621" y="2356539"/>
            <a:ext cx="525940" cy="46659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71" name="Afbeelding 1170" descr="Afbeelding met schets, schermopname, zwart, ontwerp&#10;&#10;Automatisch gegenereerde beschrijving">
            <a:extLst>
              <a:ext uri="{FF2B5EF4-FFF2-40B4-BE49-F238E27FC236}">
                <a16:creationId xmlns:a16="http://schemas.microsoft.com/office/drawing/2014/main" id="{C5EF0AA7-BD53-0E6C-52DC-A79F78CC6F23}"/>
              </a:ext>
            </a:extLst>
          </p:cNvPr>
          <p:cNvPicPr>
            <a:picLocks noChangeAspect="1"/>
          </p:cNvPicPr>
          <p:nvPr/>
        </p:nvPicPr>
        <p:blipFill rotWithShape="1">
          <a:blip r:embed="rId28">
            <a:extLst>
              <a:ext uri="{28A0092B-C50C-407E-A947-70E740481C1C}">
                <a14:useLocalDpi xmlns:a14="http://schemas.microsoft.com/office/drawing/2010/main" val="0"/>
              </a:ext>
            </a:extLst>
          </a:blip>
          <a:srcRect l="32186" t="29099" r="32235"/>
          <a:stretch/>
        </p:blipFill>
        <p:spPr>
          <a:xfrm>
            <a:off x="6569199" y="2309899"/>
            <a:ext cx="485747" cy="513235"/>
          </a:xfrm>
          <a:prstGeom prst="rect">
            <a:avLst/>
          </a:prstGeom>
        </p:spPr>
      </p:pic>
    </p:spTree>
    <p:extLst>
      <p:ext uri="{BB962C8B-B14F-4D97-AF65-F5344CB8AC3E}">
        <p14:creationId xmlns:p14="http://schemas.microsoft.com/office/powerpoint/2010/main" val="170922430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8" name="Rechthoek 1197">
            <a:extLst>
              <a:ext uri="{FF2B5EF4-FFF2-40B4-BE49-F238E27FC236}">
                <a16:creationId xmlns:a16="http://schemas.microsoft.com/office/drawing/2014/main" id="{63EE9147-A031-46A4-725B-1EF90BDF9BF9}"/>
              </a:ext>
            </a:extLst>
          </p:cNvPr>
          <p:cNvSpPr/>
          <p:nvPr/>
        </p:nvSpPr>
        <p:spPr>
          <a:xfrm>
            <a:off x="1464662" y="473790"/>
            <a:ext cx="3462668" cy="6107680"/>
          </a:xfrm>
          <a:prstGeom prst="rect">
            <a:avLst/>
          </a:prstGeom>
          <a:solidFill>
            <a:srgbClr val="FFDD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01" name="Graphic 1200" descr="Loofboom met effen opvulling">
            <a:extLst>
              <a:ext uri="{FF2B5EF4-FFF2-40B4-BE49-F238E27FC236}">
                <a16:creationId xmlns:a16="http://schemas.microsoft.com/office/drawing/2014/main" id="{00662EF8-FE0B-510D-957F-EF0FD2B01D3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9012" y="5215430"/>
            <a:ext cx="1423693" cy="1423693"/>
          </a:xfrm>
          <a:prstGeom prst="rect">
            <a:avLst/>
          </a:prstGeom>
        </p:spPr>
      </p:pic>
      <p:pic>
        <p:nvPicPr>
          <p:cNvPr id="1202" name="Graphic 1201" descr="Loofboom met effen opvulling">
            <a:extLst>
              <a:ext uri="{FF2B5EF4-FFF2-40B4-BE49-F238E27FC236}">
                <a16:creationId xmlns:a16="http://schemas.microsoft.com/office/drawing/2014/main" id="{BDACCD2F-1B45-3C61-2149-4CC47097D9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43787" y="5224447"/>
            <a:ext cx="1423693" cy="1423693"/>
          </a:xfrm>
          <a:prstGeom prst="rect">
            <a:avLst/>
          </a:prstGeom>
        </p:spPr>
      </p:pic>
      <p:sp>
        <p:nvSpPr>
          <p:cNvPr id="6" name="Tekstvak 5">
            <a:extLst>
              <a:ext uri="{FF2B5EF4-FFF2-40B4-BE49-F238E27FC236}">
                <a16:creationId xmlns:a16="http://schemas.microsoft.com/office/drawing/2014/main" id="{C62DFE75-8BAC-7E11-9B8C-993CFF84E417}"/>
              </a:ext>
            </a:extLst>
          </p:cNvPr>
          <p:cNvSpPr txBox="1"/>
          <p:nvPr/>
        </p:nvSpPr>
        <p:spPr>
          <a:xfrm>
            <a:off x="6456051" y="369949"/>
            <a:ext cx="378917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Logische ordening en routing</a:t>
            </a:r>
          </a:p>
        </p:txBody>
      </p:sp>
      <p:sp>
        <p:nvSpPr>
          <p:cNvPr id="11" name="Tekstvak 10">
            <a:extLst>
              <a:ext uri="{FF2B5EF4-FFF2-40B4-BE49-F238E27FC236}">
                <a16:creationId xmlns:a16="http://schemas.microsoft.com/office/drawing/2014/main" id="{565604AF-6B44-A964-2FA6-B5B6E16BAFE0}"/>
              </a:ext>
            </a:extLst>
          </p:cNvPr>
          <p:cNvSpPr txBox="1"/>
          <p:nvPr/>
        </p:nvSpPr>
        <p:spPr>
          <a:xfrm>
            <a:off x="6463366" y="852004"/>
            <a:ext cx="5479419" cy="5668347"/>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ordening en routing door het Van Unnikgebouw zorgt ervoor dat medewerkers, studenten en bezoekers zich makkelijk door het gebouw kunnen bewegen. Met minimale reistijden en wachttijden. En waarbij trapgebruik zoveel als mogelijk wordt gestimuleerd.</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ordening van het Van Unnikgebouw is afgestemd op het aantal verwachte verkeersbewegingen van en naar een ruimte, functie of gebruikersorganisatie. Hoe meer verkeersbewegingen, hoe lager in het gebouw. Op deze manier wordt congestie op de hoofdroute in het gebouw, de zes centrale liften, tot een minimum beperkt.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Centrumfuncties met het Utrecht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Science</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Park als verzorgingsgebied bevinden zich in de plint – het stadshart – van het gebouw en de lager gelegen verdiepingen. Denk aan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horeca</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voorzieningen, UU-brede vergaderfaciliteiten en onderwijsruimten.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Om de hoofdroute te ontlasten, zijn in het Van Unnikgebouw secundaire routes aanwezig. Deze secundaire routes ontsluiten een aantal kantoorverdiepingen en bieden bewoners de mogelijkheid om op een snelle manier via de trap verticaal te verplaatsen. De secundaire routes zijn toegankelijk via het park in de wijk en bieden een optimale ontsluiting van de pleinen.  </a:t>
            </a:r>
          </a:p>
          <a:p>
            <a:pPr marL="0" marR="0" lvl="0" indent="0" algn="just" defTabSz="914400" rtl="0" eaLnBrk="1" fontAlgn="auto" latinLnBrk="0" hangingPunct="1">
              <a:lnSpc>
                <a:spcPct val="110000"/>
              </a:lnSpc>
              <a:spcBef>
                <a:spcPts val="0"/>
              </a:spcBef>
              <a:spcAft>
                <a:spcPts val="0"/>
              </a:spcAft>
              <a:buClrTx/>
              <a:buSzTx/>
              <a:buFontTx/>
              <a:buNone/>
              <a:tabLst/>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De verhouding pleinen en parken wordt afhankelijk van de gewenste bouwstenen bepaald, wat kan resulteren tot een andere verhouding (bijvoorbeeld meer samenwerken </a:t>
            </a:r>
            <a:r>
              <a:rPr lang="nl-NL" sz="1100"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tov</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regulier bureauwerk). Met dergelijke flexibiliteit moet rekening worden gehouden.</a:t>
            </a:r>
          </a:p>
          <a:p>
            <a:pPr marL="0" marR="0" lvl="0" indent="0" algn="just" defTabSz="914400" rtl="0" eaLnBrk="1" fontAlgn="auto" latinLnBrk="0" hangingPunct="1">
              <a:lnSpc>
                <a:spcPct val="110000"/>
              </a:lnSpc>
              <a:spcBef>
                <a:spcPts val="0"/>
              </a:spcBef>
              <a:spcAft>
                <a:spcPts val="0"/>
              </a:spcAft>
              <a:buClrTx/>
              <a:buSzTx/>
              <a:buFontTx/>
              <a:buNone/>
              <a:tabLst/>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trappenhuizen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die ook als vluchtroute dienen, </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vormen een derde manier om op een snelle manier tussen de verdiepingen te verplaatsen.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4" name="Rechte verbindingslijn 3">
            <a:extLst>
              <a:ext uri="{FF2B5EF4-FFF2-40B4-BE49-F238E27FC236}">
                <a16:creationId xmlns:a16="http://schemas.microsoft.com/office/drawing/2014/main" id="{BB12DC8E-C34E-2A64-A1B3-6FE51474EDD4}"/>
              </a:ext>
            </a:extLst>
          </p:cNvPr>
          <p:cNvCxnSpPr/>
          <p:nvPr/>
        </p:nvCxnSpPr>
        <p:spPr>
          <a:xfrm>
            <a:off x="3027383" y="3930383"/>
            <a:ext cx="0" cy="2079413"/>
          </a:xfrm>
          <a:prstGeom prst="line">
            <a:avLst/>
          </a:prstGeom>
          <a:ln w="762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Rechte verbindingslijn 8">
            <a:extLst>
              <a:ext uri="{FF2B5EF4-FFF2-40B4-BE49-F238E27FC236}">
                <a16:creationId xmlns:a16="http://schemas.microsoft.com/office/drawing/2014/main" id="{5A9AB886-1A67-F0BA-54BB-4A9EF9DD43AE}"/>
              </a:ext>
            </a:extLst>
          </p:cNvPr>
          <p:cNvCxnSpPr>
            <a:cxnSpLocks/>
          </p:cNvCxnSpPr>
          <p:nvPr/>
        </p:nvCxnSpPr>
        <p:spPr>
          <a:xfrm flipH="1">
            <a:off x="853576" y="6152036"/>
            <a:ext cx="4207257" cy="0"/>
          </a:xfrm>
          <a:prstGeom prst="line">
            <a:avLst/>
          </a:prstGeom>
          <a:ln w="76200" cap="rnd">
            <a:solidFill>
              <a:schemeClr val="accent3">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Rechte verbindingslijn 12">
            <a:extLst>
              <a:ext uri="{FF2B5EF4-FFF2-40B4-BE49-F238E27FC236}">
                <a16:creationId xmlns:a16="http://schemas.microsoft.com/office/drawing/2014/main" id="{2C7AAC7F-8FA1-93B8-761F-28EC22704EEB}"/>
              </a:ext>
            </a:extLst>
          </p:cNvPr>
          <p:cNvCxnSpPr>
            <a:cxnSpLocks/>
          </p:cNvCxnSpPr>
          <p:nvPr/>
        </p:nvCxnSpPr>
        <p:spPr>
          <a:xfrm>
            <a:off x="3475440" y="1054112"/>
            <a:ext cx="0" cy="2175063"/>
          </a:xfrm>
          <a:prstGeom prst="line">
            <a:avLst/>
          </a:prstGeom>
          <a:ln w="38100" cap="rnd">
            <a:solidFill>
              <a:srgbClr val="00742E"/>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9830A1B3-0C62-0B4C-EBA7-C607C1DC892E}"/>
              </a:ext>
            </a:extLst>
          </p:cNvPr>
          <p:cNvCxnSpPr>
            <a:cxnSpLocks/>
          </p:cNvCxnSpPr>
          <p:nvPr/>
        </p:nvCxnSpPr>
        <p:spPr>
          <a:xfrm flipH="1">
            <a:off x="3027383" y="3229175"/>
            <a:ext cx="448057" cy="701208"/>
          </a:xfrm>
          <a:prstGeom prst="line">
            <a:avLst/>
          </a:prstGeom>
          <a:ln w="57150" cap="rnd">
            <a:solidFill>
              <a:srgbClr val="00742E"/>
            </a:solidFill>
          </a:ln>
        </p:spPr>
        <p:style>
          <a:lnRef idx="1">
            <a:schemeClr val="accent1"/>
          </a:lnRef>
          <a:fillRef idx="0">
            <a:schemeClr val="accent1"/>
          </a:fillRef>
          <a:effectRef idx="0">
            <a:schemeClr val="accent1"/>
          </a:effectRef>
          <a:fontRef idx="minor">
            <a:schemeClr val="tx1"/>
          </a:fontRef>
        </p:style>
      </p:cxnSp>
      <p:sp>
        <p:nvSpPr>
          <p:cNvPr id="2" name="Rechthoek 1">
            <a:extLst>
              <a:ext uri="{FF2B5EF4-FFF2-40B4-BE49-F238E27FC236}">
                <a16:creationId xmlns:a16="http://schemas.microsoft.com/office/drawing/2014/main" id="{0743FB9D-9BD4-836C-058B-88A887494015}"/>
              </a:ext>
            </a:extLst>
          </p:cNvPr>
          <p:cNvSpPr/>
          <p:nvPr/>
        </p:nvSpPr>
        <p:spPr>
          <a:xfrm>
            <a:off x="2885143" y="6009796"/>
            <a:ext cx="284480" cy="28448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4" name="Rechte verbindingslijn 23">
            <a:extLst>
              <a:ext uri="{FF2B5EF4-FFF2-40B4-BE49-F238E27FC236}">
                <a16:creationId xmlns:a16="http://schemas.microsoft.com/office/drawing/2014/main" id="{B64D98B0-4654-EC80-22A7-0CBDF35E14AF}"/>
              </a:ext>
            </a:extLst>
          </p:cNvPr>
          <p:cNvCxnSpPr>
            <a:cxnSpLocks/>
          </p:cNvCxnSpPr>
          <p:nvPr/>
        </p:nvCxnSpPr>
        <p:spPr>
          <a:xfrm flipH="1">
            <a:off x="2211955" y="3930383"/>
            <a:ext cx="748601"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A27420B-D53D-F6DC-6BB6-843E46D6A370}"/>
              </a:ext>
            </a:extLst>
          </p:cNvPr>
          <p:cNvCxnSpPr>
            <a:cxnSpLocks/>
          </p:cNvCxnSpPr>
          <p:nvPr/>
        </p:nvCxnSpPr>
        <p:spPr>
          <a:xfrm flipH="1">
            <a:off x="3475440" y="3242125"/>
            <a:ext cx="711598" cy="0"/>
          </a:xfrm>
          <a:prstGeom prst="line">
            <a:avLst/>
          </a:prstGeom>
          <a:ln w="28575" cap="rnd">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EF91B844-ADB6-94C9-23EE-1E2A33F5F437}"/>
              </a:ext>
            </a:extLst>
          </p:cNvPr>
          <p:cNvCxnSpPr>
            <a:cxnSpLocks/>
          </p:cNvCxnSpPr>
          <p:nvPr/>
        </p:nvCxnSpPr>
        <p:spPr>
          <a:xfrm flipH="1">
            <a:off x="2802581" y="1782090"/>
            <a:ext cx="651456" cy="0"/>
          </a:xfrm>
          <a:prstGeom prst="line">
            <a:avLst/>
          </a:prstGeom>
          <a:ln w="28575" cap="rnd">
            <a:solidFill>
              <a:srgbClr val="9ECAAF"/>
            </a:solidFill>
          </a:ln>
        </p:spPr>
        <p:style>
          <a:lnRef idx="1">
            <a:schemeClr val="accent1"/>
          </a:lnRef>
          <a:fillRef idx="0">
            <a:schemeClr val="accent1"/>
          </a:fillRef>
          <a:effectRef idx="0">
            <a:schemeClr val="accent1"/>
          </a:effectRef>
          <a:fontRef idx="minor">
            <a:schemeClr val="tx1"/>
          </a:fontRef>
        </p:style>
      </p:cxnSp>
      <p:sp>
        <p:nvSpPr>
          <p:cNvPr id="20" name="Ovaal 19">
            <a:extLst>
              <a:ext uri="{FF2B5EF4-FFF2-40B4-BE49-F238E27FC236}">
                <a16:creationId xmlns:a16="http://schemas.microsoft.com/office/drawing/2014/main" id="{616FEC84-213F-FB2A-B506-1B991F6733D7}"/>
              </a:ext>
            </a:extLst>
          </p:cNvPr>
          <p:cNvSpPr/>
          <p:nvPr/>
        </p:nvSpPr>
        <p:spPr>
          <a:xfrm>
            <a:off x="3408614" y="3162349"/>
            <a:ext cx="133652" cy="13365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al 21">
            <a:extLst>
              <a:ext uri="{FF2B5EF4-FFF2-40B4-BE49-F238E27FC236}">
                <a16:creationId xmlns:a16="http://schemas.microsoft.com/office/drawing/2014/main" id="{3AD3AEE0-AAA6-DBD2-354C-7BE04150006C}"/>
              </a:ext>
            </a:extLst>
          </p:cNvPr>
          <p:cNvSpPr/>
          <p:nvPr/>
        </p:nvSpPr>
        <p:spPr>
          <a:xfrm>
            <a:off x="3416779" y="1715264"/>
            <a:ext cx="133652" cy="13365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al 22">
            <a:extLst>
              <a:ext uri="{FF2B5EF4-FFF2-40B4-BE49-F238E27FC236}">
                <a16:creationId xmlns:a16="http://schemas.microsoft.com/office/drawing/2014/main" id="{CEE88F29-5446-C871-00EA-13E514DC416A}"/>
              </a:ext>
            </a:extLst>
          </p:cNvPr>
          <p:cNvSpPr/>
          <p:nvPr/>
        </p:nvSpPr>
        <p:spPr>
          <a:xfrm>
            <a:off x="2960556" y="3863557"/>
            <a:ext cx="133652" cy="13365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Tekstvak 56">
            <a:extLst>
              <a:ext uri="{FF2B5EF4-FFF2-40B4-BE49-F238E27FC236}">
                <a16:creationId xmlns:a16="http://schemas.microsoft.com/office/drawing/2014/main" id="{AC6B6349-1B60-EFC4-F480-2374CAA124DD}"/>
              </a:ext>
            </a:extLst>
          </p:cNvPr>
          <p:cNvSpPr txBox="1"/>
          <p:nvPr/>
        </p:nvSpPr>
        <p:spPr>
          <a:xfrm>
            <a:off x="1045094" y="5887413"/>
            <a:ext cx="764953"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Naar USP</a:t>
            </a:r>
          </a:p>
        </p:txBody>
      </p:sp>
      <p:sp>
        <p:nvSpPr>
          <p:cNvPr id="58" name="Tekstvak 57">
            <a:extLst>
              <a:ext uri="{FF2B5EF4-FFF2-40B4-BE49-F238E27FC236}">
                <a16:creationId xmlns:a16="http://schemas.microsoft.com/office/drawing/2014/main" id="{31775B09-1FD3-9749-ED2A-322DCBF9B490}"/>
              </a:ext>
            </a:extLst>
          </p:cNvPr>
          <p:cNvSpPr txBox="1"/>
          <p:nvPr/>
        </p:nvSpPr>
        <p:spPr>
          <a:xfrm>
            <a:off x="4082208" y="5905814"/>
            <a:ext cx="764953"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Naar USP</a:t>
            </a:r>
          </a:p>
        </p:txBody>
      </p:sp>
      <p:sp>
        <p:nvSpPr>
          <p:cNvPr id="59" name="Tekstvak 58">
            <a:extLst>
              <a:ext uri="{FF2B5EF4-FFF2-40B4-BE49-F238E27FC236}">
                <a16:creationId xmlns:a16="http://schemas.microsoft.com/office/drawing/2014/main" id="{18C6A058-F2C9-E199-E33B-E7E057F2F7D2}"/>
              </a:ext>
            </a:extLst>
          </p:cNvPr>
          <p:cNvSpPr txBox="1"/>
          <p:nvPr/>
        </p:nvSpPr>
        <p:spPr>
          <a:xfrm>
            <a:off x="2012874" y="6351055"/>
            <a:ext cx="19399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Van Unnikgebouw Stadshart</a:t>
            </a:r>
          </a:p>
        </p:txBody>
      </p:sp>
      <p:sp>
        <p:nvSpPr>
          <p:cNvPr id="60" name="Tekstvak 59">
            <a:extLst>
              <a:ext uri="{FF2B5EF4-FFF2-40B4-BE49-F238E27FC236}">
                <a16:creationId xmlns:a16="http://schemas.microsoft.com/office/drawing/2014/main" id="{16C85CED-A03B-5947-4C8A-F675885DF404}"/>
              </a:ext>
            </a:extLst>
          </p:cNvPr>
          <p:cNvSpPr txBox="1"/>
          <p:nvPr/>
        </p:nvSpPr>
        <p:spPr>
          <a:xfrm>
            <a:off x="3525168" y="1669112"/>
            <a:ext cx="48923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Plein</a:t>
            </a:r>
          </a:p>
        </p:txBody>
      </p:sp>
      <p:sp>
        <p:nvSpPr>
          <p:cNvPr id="61" name="Tekstvak 60">
            <a:extLst>
              <a:ext uri="{FF2B5EF4-FFF2-40B4-BE49-F238E27FC236}">
                <a16:creationId xmlns:a16="http://schemas.microsoft.com/office/drawing/2014/main" id="{02A4D829-B39F-3AA9-C769-B0903B275457}"/>
              </a:ext>
            </a:extLst>
          </p:cNvPr>
          <p:cNvSpPr txBox="1"/>
          <p:nvPr/>
        </p:nvSpPr>
        <p:spPr>
          <a:xfrm>
            <a:off x="2964351" y="3091574"/>
            <a:ext cx="48923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Plein</a:t>
            </a:r>
          </a:p>
        </p:txBody>
      </p:sp>
      <p:sp>
        <p:nvSpPr>
          <p:cNvPr id="62" name="Tekstvak 61">
            <a:extLst>
              <a:ext uri="{FF2B5EF4-FFF2-40B4-BE49-F238E27FC236}">
                <a16:creationId xmlns:a16="http://schemas.microsoft.com/office/drawing/2014/main" id="{52326E06-8FAD-FFFC-50A3-116536EBF50D}"/>
              </a:ext>
            </a:extLst>
          </p:cNvPr>
          <p:cNvSpPr txBox="1"/>
          <p:nvPr/>
        </p:nvSpPr>
        <p:spPr>
          <a:xfrm>
            <a:off x="3090416" y="3856440"/>
            <a:ext cx="48923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Plein</a:t>
            </a:r>
          </a:p>
        </p:txBody>
      </p:sp>
      <p:grpSp>
        <p:nvGrpSpPr>
          <p:cNvPr id="1170" name="Groep 1169">
            <a:extLst>
              <a:ext uri="{FF2B5EF4-FFF2-40B4-BE49-F238E27FC236}">
                <a16:creationId xmlns:a16="http://schemas.microsoft.com/office/drawing/2014/main" id="{A1735FD9-389C-59A6-7EDE-A8CA19DCB868}"/>
              </a:ext>
            </a:extLst>
          </p:cNvPr>
          <p:cNvGrpSpPr/>
          <p:nvPr/>
        </p:nvGrpSpPr>
        <p:grpSpPr>
          <a:xfrm>
            <a:off x="4185714" y="2756230"/>
            <a:ext cx="257624" cy="974393"/>
            <a:chOff x="10592567" y="2801197"/>
            <a:chExt cx="257624" cy="974393"/>
          </a:xfrm>
        </p:grpSpPr>
        <p:grpSp>
          <p:nvGrpSpPr>
            <p:cNvPr id="1164" name="Groep 1163">
              <a:extLst>
                <a:ext uri="{FF2B5EF4-FFF2-40B4-BE49-F238E27FC236}">
                  <a16:creationId xmlns:a16="http://schemas.microsoft.com/office/drawing/2014/main" id="{AB9CC084-A456-5A43-B230-8B3F69833D2D}"/>
                </a:ext>
              </a:extLst>
            </p:cNvPr>
            <p:cNvGrpSpPr/>
            <p:nvPr/>
          </p:nvGrpSpPr>
          <p:grpSpPr>
            <a:xfrm>
              <a:off x="10592567" y="2801197"/>
              <a:ext cx="243448" cy="416257"/>
              <a:chOff x="10602834" y="3075253"/>
              <a:chExt cx="243448" cy="416257"/>
            </a:xfrm>
          </p:grpSpPr>
          <p:cxnSp>
            <p:nvCxnSpPr>
              <p:cNvPr id="36" name="Rechte verbindingslijn 35">
                <a:extLst>
                  <a:ext uri="{FF2B5EF4-FFF2-40B4-BE49-F238E27FC236}">
                    <a16:creationId xmlns:a16="http://schemas.microsoft.com/office/drawing/2014/main" id="{1CD92E98-96A6-D6CA-EB9E-E7B387E9392D}"/>
                  </a:ext>
                </a:extLst>
              </p:cNvPr>
              <p:cNvCxnSpPr>
                <a:cxnSpLocks/>
              </p:cNvCxnSpPr>
              <p:nvPr/>
            </p:nvCxnSpPr>
            <p:spPr>
              <a:xfrm flipH="1" flipV="1">
                <a:off x="10602834" y="3287982"/>
                <a:ext cx="228298" cy="203528"/>
              </a:xfrm>
              <a:prstGeom prst="line">
                <a:avLst/>
              </a:prstGeom>
              <a:ln w="28575" cap="rnd">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56" name="Rechte verbindingslijn 1155">
                <a:extLst>
                  <a:ext uri="{FF2B5EF4-FFF2-40B4-BE49-F238E27FC236}">
                    <a16:creationId xmlns:a16="http://schemas.microsoft.com/office/drawing/2014/main" id="{FA4B6FFA-852B-C023-5654-0B36FE7CE5EC}"/>
                  </a:ext>
                </a:extLst>
              </p:cNvPr>
              <p:cNvCxnSpPr>
                <a:cxnSpLocks/>
              </p:cNvCxnSpPr>
              <p:nvPr/>
            </p:nvCxnSpPr>
            <p:spPr>
              <a:xfrm flipV="1">
                <a:off x="10617984" y="3075253"/>
                <a:ext cx="228298" cy="203528"/>
              </a:xfrm>
              <a:prstGeom prst="line">
                <a:avLst/>
              </a:prstGeom>
              <a:ln w="28575" cap="rnd">
                <a:solidFill>
                  <a:schemeClr val="accent5"/>
                </a:solidFill>
              </a:ln>
            </p:spPr>
            <p:style>
              <a:lnRef idx="1">
                <a:schemeClr val="accent1"/>
              </a:lnRef>
              <a:fillRef idx="0">
                <a:schemeClr val="accent1"/>
              </a:fillRef>
              <a:effectRef idx="0">
                <a:schemeClr val="accent1"/>
              </a:effectRef>
              <a:fontRef idx="minor">
                <a:schemeClr val="tx1"/>
              </a:fontRef>
            </p:style>
          </p:cxnSp>
        </p:grpSp>
        <p:cxnSp>
          <p:nvCxnSpPr>
            <p:cNvPr id="1158" name="Rechte verbindingslijn 1157">
              <a:extLst>
                <a:ext uri="{FF2B5EF4-FFF2-40B4-BE49-F238E27FC236}">
                  <a16:creationId xmlns:a16="http://schemas.microsoft.com/office/drawing/2014/main" id="{739BA763-9949-8AD6-C384-A193BF7AFA60}"/>
                </a:ext>
              </a:extLst>
            </p:cNvPr>
            <p:cNvCxnSpPr>
              <a:cxnSpLocks/>
            </p:cNvCxnSpPr>
            <p:nvPr/>
          </p:nvCxnSpPr>
          <p:spPr>
            <a:xfrm flipH="1" flipV="1">
              <a:off x="10593891" y="3014967"/>
              <a:ext cx="12852" cy="557095"/>
            </a:xfrm>
            <a:prstGeom prst="line">
              <a:avLst/>
            </a:prstGeom>
            <a:ln w="28575" cap="rnd">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68" name="Rechte verbindingslijn 1167">
              <a:extLst>
                <a:ext uri="{FF2B5EF4-FFF2-40B4-BE49-F238E27FC236}">
                  <a16:creationId xmlns:a16="http://schemas.microsoft.com/office/drawing/2014/main" id="{4A0A0316-7CBF-B53C-5C28-15E329533042}"/>
                </a:ext>
              </a:extLst>
            </p:cNvPr>
            <p:cNvCxnSpPr>
              <a:cxnSpLocks/>
            </p:cNvCxnSpPr>
            <p:nvPr/>
          </p:nvCxnSpPr>
          <p:spPr>
            <a:xfrm flipH="1" flipV="1">
              <a:off x="10606743" y="3572062"/>
              <a:ext cx="228298" cy="203528"/>
            </a:xfrm>
            <a:prstGeom prst="line">
              <a:avLst/>
            </a:prstGeom>
            <a:ln w="28575" cap="rnd">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69" name="Rechte verbindingslijn 1168">
              <a:extLst>
                <a:ext uri="{FF2B5EF4-FFF2-40B4-BE49-F238E27FC236}">
                  <a16:creationId xmlns:a16="http://schemas.microsoft.com/office/drawing/2014/main" id="{CC696967-048A-C083-0ABD-CA1444CAD911}"/>
                </a:ext>
              </a:extLst>
            </p:cNvPr>
            <p:cNvCxnSpPr>
              <a:cxnSpLocks/>
            </p:cNvCxnSpPr>
            <p:nvPr/>
          </p:nvCxnSpPr>
          <p:spPr>
            <a:xfrm flipV="1">
              <a:off x="10621893" y="3359333"/>
              <a:ext cx="228298" cy="203528"/>
            </a:xfrm>
            <a:prstGeom prst="line">
              <a:avLst/>
            </a:prstGeom>
            <a:ln w="28575" cap="rnd">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171" name="Groep 1170">
            <a:extLst>
              <a:ext uri="{FF2B5EF4-FFF2-40B4-BE49-F238E27FC236}">
                <a16:creationId xmlns:a16="http://schemas.microsoft.com/office/drawing/2014/main" id="{E41E6A6F-D86E-28D2-6429-3312ED412BF1}"/>
              </a:ext>
            </a:extLst>
          </p:cNvPr>
          <p:cNvGrpSpPr/>
          <p:nvPr/>
        </p:nvGrpSpPr>
        <p:grpSpPr>
          <a:xfrm rot="10800000">
            <a:off x="1941838" y="3443186"/>
            <a:ext cx="257624" cy="974393"/>
            <a:chOff x="10592567" y="2801197"/>
            <a:chExt cx="257624" cy="974393"/>
          </a:xfrm>
        </p:grpSpPr>
        <p:grpSp>
          <p:nvGrpSpPr>
            <p:cNvPr id="1172" name="Groep 1171">
              <a:extLst>
                <a:ext uri="{FF2B5EF4-FFF2-40B4-BE49-F238E27FC236}">
                  <a16:creationId xmlns:a16="http://schemas.microsoft.com/office/drawing/2014/main" id="{852BFE27-045A-EAB2-CF29-AE3988651B6E}"/>
                </a:ext>
              </a:extLst>
            </p:cNvPr>
            <p:cNvGrpSpPr/>
            <p:nvPr/>
          </p:nvGrpSpPr>
          <p:grpSpPr>
            <a:xfrm>
              <a:off x="10592567" y="2801197"/>
              <a:ext cx="243448" cy="416257"/>
              <a:chOff x="10602834" y="3075253"/>
              <a:chExt cx="243448" cy="416257"/>
            </a:xfrm>
          </p:grpSpPr>
          <p:cxnSp>
            <p:nvCxnSpPr>
              <p:cNvPr id="1176" name="Rechte verbindingslijn 1175">
                <a:extLst>
                  <a:ext uri="{FF2B5EF4-FFF2-40B4-BE49-F238E27FC236}">
                    <a16:creationId xmlns:a16="http://schemas.microsoft.com/office/drawing/2014/main" id="{D751890D-4C8A-735C-BCC1-8D95D0F5FB0F}"/>
                  </a:ext>
                </a:extLst>
              </p:cNvPr>
              <p:cNvCxnSpPr>
                <a:cxnSpLocks/>
              </p:cNvCxnSpPr>
              <p:nvPr/>
            </p:nvCxnSpPr>
            <p:spPr>
              <a:xfrm flipH="1" flipV="1">
                <a:off x="10602834" y="3287982"/>
                <a:ext cx="228298" cy="203528"/>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77" name="Rechte verbindingslijn 1176">
                <a:extLst>
                  <a:ext uri="{FF2B5EF4-FFF2-40B4-BE49-F238E27FC236}">
                    <a16:creationId xmlns:a16="http://schemas.microsoft.com/office/drawing/2014/main" id="{4834FFA1-405B-582E-0F97-73C8653C2A90}"/>
                  </a:ext>
                </a:extLst>
              </p:cNvPr>
              <p:cNvCxnSpPr>
                <a:cxnSpLocks/>
              </p:cNvCxnSpPr>
              <p:nvPr/>
            </p:nvCxnSpPr>
            <p:spPr>
              <a:xfrm flipV="1">
                <a:off x="10617984" y="3075253"/>
                <a:ext cx="228298" cy="203528"/>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grpSp>
        <p:cxnSp>
          <p:nvCxnSpPr>
            <p:cNvPr id="1173" name="Rechte verbindingslijn 1172">
              <a:extLst>
                <a:ext uri="{FF2B5EF4-FFF2-40B4-BE49-F238E27FC236}">
                  <a16:creationId xmlns:a16="http://schemas.microsoft.com/office/drawing/2014/main" id="{0F311D74-2BAA-1721-E130-0427B2D81675}"/>
                </a:ext>
              </a:extLst>
            </p:cNvPr>
            <p:cNvCxnSpPr>
              <a:cxnSpLocks/>
            </p:cNvCxnSpPr>
            <p:nvPr/>
          </p:nvCxnSpPr>
          <p:spPr>
            <a:xfrm flipH="1" flipV="1">
              <a:off x="10593891" y="3014967"/>
              <a:ext cx="12852" cy="557095"/>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74" name="Rechte verbindingslijn 1173">
              <a:extLst>
                <a:ext uri="{FF2B5EF4-FFF2-40B4-BE49-F238E27FC236}">
                  <a16:creationId xmlns:a16="http://schemas.microsoft.com/office/drawing/2014/main" id="{73ABA56C-3E13-E9AB-D1C4-0ADFEA945C41}"/>
                </a:ext>
              </a:extLst>
            </p:cNvPr>
            <p:cNvCxnSpPr>
              <a:cxnSpLocks/>
            </p:cNvCxnSpPr>
            <p:nvPr/>
          </p:nvCxnSpPr>
          <p:spPr>
            <a:xfrm flipH="1" flipV="1">
              <a:off x="10606743" y="3572062"/>
              <a:ext cx="228298" cy="203528"/>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75" name="Rechte verbindingslijn 1174">
              <a:extLst>
                <a:ext uri="{FF2B5EF4-FFF2-40B4-BE49-F238E27FC236}">
                  <a16:creationId xmlns:a16="http://schemas.microsoft.com/office/drawing/2014/main" id="{379A428C-B16E-F080-F821-44451E88268F}"/>
                </a:ext>
              </a:extLst>
            </p:cNvPr>
            <p:cNvCxnSpPr>
              <a:cxnSpLocks/>
            </p:cNvCxnSpPr>
            <p:nvPr/>
          </p:nvCxnSpPr>
          <p:spPr>
            <a:xfrm flipV="1">
              <a:off x="10621893" y="3359333"/>
              <a:ext cx="228298" cy="203528"/>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178" name="Groep 1177">
            <a:extLst>
              <a:ext uri="{FF2B5EF4-FFF2-40B4-BE49-F238E27FC236}">
                <a16:creationId xmlns:a16="http://schemas.microsoft.com/office/drawing/2014/main" id="{10447857-6D49-F631-21A5-4849584F714F}"/>
              </a:ext>
            </a:extLst>
          </p:cNvPr>
          <p:cNvGrpSpPr/>
          <p:nvPr/>
        </p:nvGrpSpPr>
        <p:grpSpPr>
          <a:xfrm rot="10800000">
            <a:off x="2529545" y="1313650"/>
            <a:ext cx="257624" cy="974393"/>
            <a:chOff x="10592567" y="2801197"/>
            <a:chExt cx="257624" cy="974393"/>
          </a:xfrm>
        </p:grpSpPr>
        <p:grpSp>
          <p:nvGrpSpPr>
            <p:cNvPr id="1179" name="Groep 1178">
              <a:extLst>
                <a:ext uri="{FF2B5EF4-FFF2-40B4-BE49-F238E27FC236}">
                  <a16:creationId xmlns:a16="http://schemas.microsoft.com/office/drawing/2014/main" id="{82A62BBC-0211-3A9A-F949-158C21B1DACA}"/>
                </a:ext>
              </a:extLst>
            </p:cNvPr>
            <p:cNvGrpSpPr/>
            <p:nvPr/>
          </p:nvGrpSpPr>
          <p:grpSpPr>
            <a:xfrm>
              <a:off x="10592567" y="2801197"/>
              <a:ext cx="243448" cy="416257"/>
              <a:chOff x="10602834" y="3075253"/>
              <a:chExt cx="243448" cy="416257"/>
            </a:xfrm>
          </p:grpSpPr>
          <p:cxnSp>
            <p:nvCxnSpPr>
              <p:cNvPr id="1183" name="Rechte verbindingslijn 1182">
                <a:extLst>
                  <a:ext uri="{FF2B5EF4-FFF2-40B4-BE49-F238E27FC236}">
                    <a16:creationId xmlns:a16="http://schemas.microsoft.com/office/drawing/2014/main" id="{3B92549F-5BE6-0B8F-BC81-9261AFD51E68}"/>
                  </a:ext>
                </a:extLst>
              </p:cNvPr>
              <p:cNvCxnSpPr>
                <a:cxnSpLocks/>
              </p:cNvCxnSpPr>
              <p:nvPr/>
            </p:nvCxnSpPr>
            <p:spPr>
              <a:xfrm flipH="1" flipV="1">
                <a:off x="10602834" y="3287982"/>
                <a:ext cx="228298" cy="203528"/>
              </a:xfrm>
              <a:prstGeom prst="line">
                <a:avLst/>
              </a:prstGeom>
              <a:ln w="28575" cap="rnd">
                <a:solidFill>
                  <a:srgbClr val="9ECAAF"/>
                </a:solidFill>
              </a:ln>
            </p:spPr>
            <p:style>
              <a:lnRef idx="1">
                <a:schemeClr val="accent1"/>
              </a:lnRef>
              <a:fillRef idx="0">
                <a:schemeClr val="accent1"/>
              </a:fillRef>
              <a:effectRef idx="0">
                <a:schemeClr val="accent1"/>
              </a:effectRef>
              <a:fontRef idx="minor">
                <a:schemeClr val="tx1"/>
              </a:fontRef>
            </p:style>
          </p:cxnSp>
          <p:cxnSp>
            <p:nvCxnSpPr>
              <p:cNvPr id="1184" name="Rechte verbindingslijn 1183">
                <a:extLst>
                  <a:ext uri="{FF2B5EF4-FFF2-40B4-BE49-F238E27FC236}">
                    <a16:creationId xmlns:a16="http://schemas.microsoft.com/office/drawing/2014/main" id="{052365AE-8FE2-AF32-FFE4-273F92802B0B}"/>
                  </a:ext>
                </a:extLst>
              </p:cNvPr>
              <p:cNvCxnSpPr>
                <a:cxnSpLocks/>
              </p:cNvCxnSpPr>
              <p:nvPr/>
            </p:nvCxnSpPr>
            <p:spPr>
              <a:xfrm flipV="1">
                <a:off x="10617984" y="3075253"/>
                <a:ext cx="228298" cy="203528"/>
              </a:xfrm>
              <a:prstGeom prst="line">
                <a:avLst/>
              </a:prstGeom>
              <a:ln w="28575" cap="rnd">
                <a:solidFill>
                  <a:srgbClr val="9ECAAF"/>
                </a:solidFill>
              </a:ln>
            </p:spPr>
            <p:style>
              <a:lnRef idx="1">
                <a:schemeClr val="accent1"/>
              </a:lnRef>
              <a:fillRef idx="0">
                <a:schemeClr val="accent1"/>
              </a:fillRef>
              <a:effectRef idx="0">
                <a:schemeClr val="accent1"/>
              </a:effectRef>
              <a:fontRef idx="minor">
                <a:schemeClr val="tx1"/>
              </a:fontRef>
            </p:style>
          </p:cxnSp>
        </p:grpSp>
        <p:cxnSp>
          <p:nvCxnSpPr>
            <p:cNvPr id="1180" name="Rechte verbindingslijn 1179">
              <a:extLst>
                <a:ext uri="{FF2B5EF4-FFF2-40B4-BE49-F238E27FC236}">
                  <a16:creationId xmlns:a16="http://schemas.microsoft.com/office/drawing/2014/main" id="{2A377A9C-5FB3-E359-25AE-4DD0F169E8B6}"/>
                </a:ext>
              </a:extLst>
            </p:cNvPr>
            <p:cNvCxnSpPr>
              <a:cxnSpLocks/>
            </p:cNvCxnSpPr>
            <p:nvPr/>
          </p:nvCxnSpPr>
          <p:spPr>
            <a:xfrm flipH="1" flipV="1">
              <a:off x="10593891" y="3014967"/>
              <a:ext cx="12852" cy="557095"/>
            </a:xfrm>
            <a:prstGeom prst="line">
              <a:avLst/>
            </a:prstGeom>
            <a:ln w="28575" cap="rnd">
              <a:solidFill>
                <a:srgbClr val="9ECAAF"/>
              </a:solidFill>
            </a:ln>
          </p:spPr>
          <p:style>
            <a:lnRef idx="1">
              <a:schemeClr val="accent1"/>
            </a:lnRef>
            <a:fillRef idx="0">
              <a:schemeClr val="accent1"/>
            </a:fillRef>
            <a:effectRef idx="0">
              <a:schemeClr val="accent1"/>
            </a:effectRef>
            <a:fontRef idx="minor">
              <a:schemeClr val="tx1"/>
            </a:fontRef>
          </p:style>
        </p:cxnSp>
        <p:cxnSp>
          <p:nvCxnSpPr>
            <p:cNvPr id="1181" name="Rechte verbindingslijn 1180">
              <a:extLst>
                <a:ext uri="{FF2B5EF4-FFF2-40B4-BE49-F238E27FC236}">
                  <a16:creationId xmlns:a16="http://schemas.microsoft.com/office/drawing/2014/main" id="{DFC305C9-A515-CB3C-7CBE-A68755B068A9}"/>
                </a:ext>
              </a:extLst>
            </p:cNvPr>
            <p:cNvCxnSpPr>
              <a:cxnSpLocks/>
            </p:cNvCxnSpPr>
            <p:nvPr/>
          </p:nvCxnSpPr>
          <p:spPr>
            <a:xfrm flipH="1" flipV="1">
              <a:off x="10606743" y="3572062"/>
              <a:ext cx="228298" cy="203528"/>
            </a:xfrm>
            <a:prstGeom prst="line">
              <a:avLst/>
            </a:prstGeom>
            <a:ln w="28575" cap="rnd">
              <a:solidFill>
                <a:srgbClr val="9ECAAF"/>
              </a:solidFill>
            </a:ln>
          </p:spPr>
          <p:style>
            <a:lnRef idx="1">
              <a:schemeClr val="accent1"/>
            </a:lnRef>
            <a:fillRef idx="0">
              <a:schemeClr val="accent1"/>
            </a:fillRef>
            <a:effectRef idx="0">
              <a:schemeClr val="accent1"/>
            </a:effectRef>
            <a:fontRef idx="minor">
              <a:schemeClr val="tx1"/>
            </a:fontRef>
          </p:style>
        </p:cxnSp>
        <p:cxnSp>
          <p:nvCxnSpPr>
            <p:cNvPr id="1182" name="Rechte verbindingslijn 1181">
              <a:extLst>
                <a:ext uri="{FF2B5EF4-FFF2-40B4-BE49-F238E27FC236}">
                  <a16:creationId xmlns:a16="http://schemas.microsoft.com/office/drawing/2014/main" id="{0BCF0C3D-8C94-3999-CD92-F3C0CDF6AFD0}"/>
                </a:ext>
              </a:extLst>
            </p:cNvPr>
            <p:cNvCxnSpPr>
              <a:cxnSpLocks/>
            </p:cNvCxnSpPr>
            <p:nvPr/>
          </p:nvCxnSpPr>
          <p:spPr>
            <a:xfrm flipV="1">
              <a:off x="10621893" y="3359333"/>
              <a:ext cx="228298" cy="203528"/>
            </a:xfrm>
            <a:prstGeom prst="line">
              <a:avLst/>
            </a:prstGeom>
            <a:ln w="28575" cap="rnd">
              <a:solidFill>
                <a:srgbClr val="9ECAAF"/>
              </a:solidFill>
            </a:ln>
          </p:spPr>
          <p:style>
            <a:lnRef idx="1">
              <a:schemeClr val="accent1"/>
            </a:lnRef>
            <a:fillRef idx="0">
              <a:schemeClr val="accent1"/>
            </a:fillRef>
            <a:effectRef idx="0">
              <a:schemeClr val="accent1"/>
            </a:effectRef>
            <a:fontRef idx="minor">
              <a:schemeClr val="tx1"/>
            </a:fontRef>
          </p:style>
        </p:cxnSp>
      </p:grpSp>
      <p:sp>
        <p:nvSpPr>
          <p:cNvPr id="1185" name="Tekstvak 1184">
            <a:extLst>
              <a:ext uri="{FF2B5EF4-FFF2-40B4-BE49-F238E27FC236}">
                <a16:creationId xmlns:a16="http://schemas.microsoft.com/office/drawing/2014/main" id="{C3407907-E784-3A62-06CF-8D8469A6B6EC}"/>
              </a:ext>
            </a:extLst>
          </p:cNvPr>
          <p:cNvSpPr txBox="1"/>
          <p:nvPr/>
        </p:nvSpPr>
        <p:spPr>
          <a:xfrm>
            <a:off x="4414012" y="2646213"/>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sp>
        <p:nvSpPr>
          <p:cNvPr id="1186" name="Tekstvak 1185">
            <a:extLst>
              <a:ext uri="{FF2B5EF4-FFF2-40B4-BE49-F238E27FC236}">
                <a16:creationId xmlns:a16="http://schemas.microsoft.com/office/drawing/2014/main" id="{C529135F-0383-62FD-21DB-D5B2C4DD8164}"/>
              </a:ext>
            </a:extLst>
          </p:cNvPr>
          <p:cNvSpPr txBox="1"/>
          <p:nvPr/>
        </p:nvSpPr>
        <p:spPr>
          <a:xfrm>
            <a:off x="4412883" y="3025775"/>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sp>
        <p:nvSpPr>
          <p:cNvPr id="1187" name="Tekstvak 1186">
            <a:extLst>
              <a:ext uri="{FF2B5EF4-FFF2-40B4-BE49-F238E27FC236}">
                <a16:creationId xmlns:a16="http://schemas.microsoft.com/office/drawing/2014/main" id="{F54E768B-C88E-3806-4B28-EED2690E4C80}"/>
              </a:ext>
            </a:extLst>
          </p:cNvPr>
          <p:cNvSpPr txBox="1"/>
          <p:nvPr/>
        </p:nvSpPr>
        <p:spPr>
          <a:xfrm>
            <a:off x="4412883" y="3214684"/>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sp>
        <p:nvSpPr>
          <p:cNvPr id="1188" name="Tekstvak 1187">
            <a:extLst>
              <a:ext uri="{FF2B5EF4-FFF2-40B4-BE49-F238E27FC236}">
                <a16:creationId xmlns:a16="http://schemas.microsoft.com/office/drawing/2014/main" id="{0A70B680-BC2D-E638-AA23-73ABBE6B30CD}"/>
              </a:ext>
            </a:extLst>
          </p:cNvPr>
          <p:cNvSpPr txBox="1"/>
          <p:nvPr/>
        </p:nvSpPr>
        <p:spPr>
          <a:xfrm>
            <a:off x="4412883" y="3635963"/>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sp>
        <p:nvSpPr>
          <p:cNvPr id="1189" name="Tekstvak 1188">
            <a:extLst>
              <a:ext uri="{FF2B5EF4-FFF2-40B4-BE49-F238E27FC236}">
                <a16:creationId xmlns:a16="http://schemas.microsoft.com/office/drawing/2014/main" id="{4B623A1C-555F-412E-277B-29DA90D17E7F}"/>
              </a:ext>
            </a:extLst>
          </p:cNvPr>
          <p:cNvSpPr txBox="1"/>
          <p:nvPr/>
        </p:nvSpPr>
        <p:spPr>
          <a:xfrm>
            <a:off x="2110156" y="1200321"/>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sp>
        <p:nvSpPr>
          <p:cNvPr id="1190" name="Tekstvak 1189">
            <a:extLst>
              <a:ext uri="{FF2B5EF4-FFF2-40B4-BE49-F238E27FC236}">
                <a16:creationId xmlns:a16="http://schemas.microsoft.com/office/drawing/2014/main" id="{C01CC85F-6950-6A46-E72E-A7B768E61C31}"/>
              </a:ext>
            </a:extLst>
          </p:cNvPr>
          <p:cNvSpPr txBox="1"/>
          <p:nvPr/>
        </p:nvSpPr>
        <p:spPr>
          <a:xfrm>
            <a:off x="2109027" y="1579883"/>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sp>
        <p:nvSpPr>
          <p:cNvPr id="1191" name="Tekstvak 1190">
            <a:extLst>
              <a:ext uri="{FF2B5EF4-FFF2-40B4-BE49-F238E27FC236}">
                <a16:creationId xmlns:a16="http://schemas.microsoft.com/office/drawing/2014/main" id="{343E018D-567C-07AE-D649-68C40605CD2D}"/>
              </a:ext>
            </a:extLst>
          </p:cNvPr>
          <p:cNvSpPr txBox="1"/>
          <p:nvPr/>
        </p:nvSpPr>
        <p:spPr>
          <a:xfrm>
            <a:off x="2109027" y="1768792"/>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sp>
        <p:nvSpPr>
          <p:cNvPr id="1192" name="Tekstvak 1191">
            <a:extLst>
              <a:ext uri="{FF2B5EF4-FFF2-40B4-BE49-F238E27FC236}">
                <a16:creationId xmlns:a16="http://schemas.microsoft.com/office/drawing/2014/main" id="{5834E096-839A-E057-3E97-9FF8CA7CA549}"/>
              </a:ext>
            </a:extLst>
          </p:cNvPr>
          <p:cNvSpPr txBox="1"/>
          <p:nvPr/>
        </p:nvSpPr>
        <p:spPr>
          <a:xfrm>
            <a:off x="2109027" y="2190071"/>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sp>
        <p:nvSpPr>
          <p:cNvPr id="1193" name="Tekstvak 1192">
            <a:extLst>
              <a:ext uri="{FF2B5EF4-FFF2-40B4-BE49-F238E27FC236}">
                <a16:creationId xmlns:a16="http://schemas.microsoft.com/office/drawing/2014/main" id="{987A1500-B1A9-000B-DDFE-876C49540BA3}"/>
              </a:ext>
            </a:extLst>
          </p:cNvPr>
          <p:cNvSpPr txBox="1"/>
          <p:nvPr/>
        </p:nvSpPr>
        <p:spPr>
          <a:xfrm>
            <a:off x="1524059" y="3334359"/>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sp>
        <p:nvSpPr>
          <p:cNvPr id="1194" name="Tekstvak 1193">
            <a:extLst>
              <a:ext uri="{FF2B5EF4-FFF2-40B4-BE49-F238E27FC236}">
                <a16:creationId xmlns:a16="http://schemas.microsoft.com/office/drawing/2014/main" id="{F0A76A44-DC54-EBBF-4AC7-ED903EC5FFF7}"/>
              </a:ext>
            </a:extLst>
          </p:cNvPr>
          <p:cNvSpPr txBox="1"/>
          <p:nvPr/>
        </p:nvSpPr>
        <p:spPr>
          <a:xfrm>
            <a:off x="1522930" y="3713921"/>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sp>
        <p:nvSpPr>
          <p:cNvPr id="1195" name="Tekstvak 1194">
            <a:extLst>
              <a:ext uri="{FF2B5EF4-FFF2-40B4-BE49-F238E27FC236}">
                <a16:creationId xmlns:a16="http://schemas.microsoft.com/office/drawing/2014/main" id="{164E30BC-7097-FC0F-1BA8-F6855355F9E9}"/>
              </a:ext>
            </a:extLst>
          </p:cNvPr>
          <p:cNvSpPr txBox="1"/>
          <p:nvPr/>
        </p:nvSpPr>
        <p:spPr>
          <a:xfrm>
            <a:off x="1522930" y="3902830"/>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sp>
        <p:nvSpPr>
          <p:cNvPr id="1196" name="Tekstvak 1195">
            <a:extLst>
              <a:ext uri="{FF2B5EF4-FFF2-40B4-BE49-F238E27FC236}">
                <a16:creationId xmlns:a16="http://schemas.microsoft.com/office/drawing/2014/main" id="{D4398BD6-083F-B07F-88C2-C7123757B988}"/>
              </a:ext>
            </a:extLst>
          </p:cNvPr>
          <p:cNvSpPr txBox="1"/>
          <p:nvPr/>
        </p:nvSpPr>
        <p:spPr>
          <a:xfrm>
            <a:off x="1522930" y="4324109"/>
            <a:ext cx="49885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 </a:t>
            </a:r>
          </a:p>
        </p:txBody>
      </p:sp>
      <p:pic>
        <p:nvPicPr>
          <p:cNvPr id="1203" name="Graphic 1202" descr="Loofboom met effen opvulling">
            <a:extLst>
              <a:ext uri="{FF2B5EF4-FFF2-40B4-BE49-F238E27FC236}">
                <a16:creationId xmlns:a16="http://schemas.microsoft.com/office/drawing/2014/main" id="{86F973F6-A3E1-B462-9D5C-E7A5C6CCD0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8032" y="5367830"/>
            <a:ext cx="1271293" cy="1271293"/>
          </a:xfrm>
          <a:prstGeom prst="rect">
            <a:avLst/>
          </a:prstGeom>
        </p:spPr>
      </p:pic>
      <p:pic>
        <p:nvPicPr>
          <p:cNvPr id="3" name="Picture 2" descr="Nalatenschap van 1,2 miljoen grootste ooit voor Universiteit Utrecht ...">
            <a:extLst>
              <a:ext uri="{FF2B5EF4-FFF2-40B4-BE49-F238E27FC236}">
                <a16:creationId xmlns:a16="http://schemas.microsoft.com/office/drawing/2014/main" id="{21917FD5-32B5-D861-F3D9-ECC831A981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32458"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dianummer 4">
            <a:extLst>
              <a:ext uri="{FF2B5EF4-FFF2-40B4-BE49-F238E27FC236}">
                <a16:creationId xmlns:a16="http://schemas.microsoft.com/office/drawing/2014/main" id="{0309FDC8-AA68-8CAA-5BCA-FAC2A9339A24}"/>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23</a:t>
            </a:fld>
            <a:endParaRPr lang="nl-NL"/>
          </a:p>
        </p:txBody>
      </p:sp>
    </p:spTree>
    <p:extLst>
      <p:ext uri="{BB962C8B-B14F-4D97-AF65-F5344CB8AC3E}">
        <p14:creationId xmlns:p14="http://schemas.microsoft.com/office/powerpoint/2010/main" val="163262792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11038"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hthoek: afgeronde hoeken 50">
            <a:extLst>
              <a:ext uri="{FF2B5EF4-FFF2-40B4-BE49-F238E27FC236}">
                <a16:creationId xmlns:a16="http://schemas.microsoft.com/office/drawing/2014/main" id="{66D5CC15-AAF4-09FE-A5EA-265E80AB6EBC}"/>
              </a:ext>
            </a:extLst>
          </p:cNvPr>
          <p:cNvSpPr/>
          <p:nvPr/>
        </p:nvSpPr>
        <p:spPr>
          <a:xfrm>
            <a:off x="730703" y="1034130"/>
            <a:ext cx="4137438" cy="4137438"/>
          </a:xfrm>
          <a:prstGeom prst="roundRect">
            <a:avLst>
              <a:gd name="adj" fmla="val 6956"/>
            </a:avLst>
          </a:prstGeom>
          <a:solidFill>
            <a:schemeClr val="tx2">
              <a:lumMod val="60000"/>
              <a:lumOff val="40000"/>
            </a:schemeClr>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hthoek: afgeronde hoeken 45">
            <a:extLst>
              <a:ext uri="{FF2B5EF4-FFF2-40B4-BE49-F238E27FC236}">
                <a16:creationId xmlns:a16="http://schemas.microsoft.com/office/drawing/2014/main" id="{9590263E-C593-EC88-668F-872149D86F59}"/>
              </a:ext>
            </a:extLst>
          </p:cNvPr>
          <p:cNvSpPr/>
          <p:nvPr/>
        </p:nvSpPr>
        <p:spPr>
          <a:xfrm>
            <a:off x="890362" y="1184565"/>
            <a:ext cx="3049092" cy="3049092"/>
          </a:xfrm>
          <a:prstGeom prst="roundRect">
            <a:avLst>
              <a:gd name="adj" fmla="val 9397"/>
            </a:avLst>
          </a:prstGeom>
          <a:solidFill>
            <a:schemeClr val="tx2">
              <a:lumMod val="40000"/>
              <a:lumOff val="60000"/>
            </a:schemeClr>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kstvak 5">
            <a:extLst>
              <a:ext uri="{FF2B5EF4-FFF2-40B4-BE49-F238E27FC236}">
                <a16:creationId xmlns:a16="http://schemas.microsoft.com/office/drawing/2014/main" id="{C62DFE75-8BAC-7E11-9B8C-993CFF84E417}"/>
              </a:ext>
            </a:extLst>
          </p:cNvPr>
          <p:cNvSpPr txBox="1"/>
          <p:nvPr/>
        </p:nvSpPr>
        <p:spPr>
          <a:xfrm>
            <a:off x="6484589" y="369949"/>
            <a:ext cx="390780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Gebruiks- en belevingswaarde</a:t>
            </a:r>
          </a:p>
        </p:txBody>
      </p:sp>
      <p:sp>
        <p:nvSpPr>
          <p:cNvPr id="2" name="Tekstvak 1">
            <a:extLst>
              <a:ext uri="{FF2B5EF4-FFF2-40B4-BE49-F238E27FC236}">
                <a16:creationId xmlns:a16="http://schemas.microsoft.com/office/drawing/2014/main" id="{96C9E9A5-F409-C556-5662-7651E7949A15}"/>
              </a:ext>
            </a:extLst>
          </p:cNvPr>
          <p:cNvSpPr txBox="1"/>
          <p:nvPr/>
        </p:nvSpPr>
        <p:spPr>
          <a:xfrm>
            <a:off x="6491904" y="852004"/>
            <a:ext cx="5479419" cy="5295937"/>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Het </a:t>
            </a:r>
            <a:r>
              <a:rPr kumimoji="0" lang="nl-NL"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Van </a:t>
            </a:r>
            <a:r>
              <a:rPr kumimoji="0" lang="nl-NL" sz="1100" b="1"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Unnikgebouw</a:t>
            </a:r>
            <a:r>
              <a:rPr kumimoji="0" lang="nl-NL"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biedt medewerkers </a:t>
            </a:r>
            <a:r>
              <a:rPr kumimoji="0" lang="nl-NL" sz="1100" b="1"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een </a:t>
            </a:r>
            <a:r>
              <a:rPr kumimoji="0" lang="nl-NL"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veilige en gezonde werkomgeving</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Dit begint bij een duurzaam en gezond gebouw met hoge eisen aan onder andere het binnenklimaat, akoestiek en visueel comfort. Daarnaast zorgen vides met open trapverbindingen voor goede verticale verbindingen, interactie en beweging in het gebouw.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Het </a:t>
            </a:r>
            <a:r>
              <a:rPr kumimoji="0" lang="nl-NL"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inbouwpakket</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zorgt voor een </a:t>
            </a:r>
            <a:r>
              <a:rPr kumimoji="0" lang="nl-NL"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ruimtelijke beleving</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Met heldere zichtlijnen, zowel in het gebouw zelf als zichtlijnen naar buiten. Gangen in het Van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Unnikgebouw</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hebben een royale maat en binnenwanden aan de gangzijde zijn grotendeels transparant. Dit versterkt het ruimtelijke gevoel en zorgt ervoor dat daglicht ver het gebouw in draagt. Slim gekozen open zones voor zowel ontmoeten als (samen)werken geven extra ‘lucht’ in het gebouw. De transparantie en openheid in het gebouw gaan gepaard met een blijvende aandacht voor het creëren van voldoende privacy, rust en (gevoel van) geborgenheid.</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a:t>
            </a:r>
            <a:r>
              <a:rPr kumimoji="0" lang="nl-NL"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inrichting</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van het Van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Unnikgebouw</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stimuleert </a:t>
            </a:r>
            <a:r>
              <a:rPr lang="nl-NL" sz="1100" b="1" dirty="0" err="1">
                <a:solidFill>
                  <a:prstClr val="black"/>
                </a:solidFill>
                <a:latin typeface="Open Sans" panose="020B0606030504020204" pitchFamily="34" charset="0"/>
                <a:ea typeface="Open Sans" panose="020B0606030504020204" pitchFamily="34" charset="0"/>
                <a:cs typeface="Open Sans" panose="020B0606030504020204" pitchFamily="34" charset="0"/>
              </a:rPr>
              <a:t>inclusiviteit</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en </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het </a:t>
            </a:r>
            <a:r>
              <a:rPr kumimoji="0" lang="nl-NL"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welbevinden</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van gebruikers. Met duurzame en gezonde materialen en producten. Groenvoorzieningen die bijdragen aan zowel de beleving van het kantoor als een gezonde luchtkwaliteit. En een uitgebalanceerde mix van kleuren en materialen; inspirerend en prikkelend of juist subtiel en rustgevend. Een variëteit aan meubilair biedt gebruikers keuzevrijheid en de mogelijkheid een plek te kiezen die zowel past bij de activiteit die ze willen doen als past bij de persoonlijke voorkeuren. Met aandacht voor ergonomie en vitaliteit. </a:t>
            </a:r>
            <a:r>
              <a:rPr kumimoji="0" lang="nl-NL" sz="1100" b="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rPr>
              <a:t>De kantooromgeving is voorzien van passende ondersteunende voorzieningen als beeldschermen, whiteboards, scrumfaciliteiten.</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Tenslotte zorgen </a:t>
            </a:r>
            <a:r>
              <a:rPr lang="nl-NL" sz="1100" b="1" dirty="0">
                <a:solidFill>
                  <a:prstClr val="black"/>
                </a:solidFill>
                <a:latin typeface="Open Sans" panose="020B0606030504020204" pitchFamily="34" charset="0"/>
                <a:ea typeface="Open Sans" panose="020B0606030504020204" pitchFamily="34" charset="0"/>
                <a:cs typeface="Open Sans" panose="020B0606030504020204" pitchFamily="34" charset="0"/>
              </a:rPr>
              <a:t>gebruikersafspraken</a:t>
            </a:r>
            <a:r>
              <a:rPr lang="nl-NL" sz="1100" b="1"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voor eigenaarschap van de werkomgeving en een optimaal gebruik van ruimten.</a:t>
            </a: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9" name="Picture 2" descr="Nalatenschap van 1,2 miljoen grootste ooit voor Universiteit Utrecht ...">
            <a:extLst>
              <a:ext uri="{FF2B5EF4-FFF2-40B4-BE49-F238E27FC236}">
                <a16:creationId xmlns:a16="http://schemas.microsoft.com/office/drawing/2014/main" id="{D1DD93C4-EDBE-5E67-6C3C-584BF192B6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32458"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Groep 44">
            <a:extLst>
              <a:ext uri="{FF2B5EF4-FFF2-40B4-BE49-F238E27FC236}">
                <a16:creationId xmlns:a16="http://schemas.microsoft.com/office/drawing/2014/main" id="{DA32CB52-665F-84B4-AC5B-7B62DD3ABAFD}"/>
              </a:ext>
            </a:extLst>
          </p:cNvPr>
          <p:cNvGrpSpPr/>
          <p:nvPr/>
        </p:nvGrpSpPr>
        <p:grpSpPr>
          <a:xfrm>
            <a:off x="1059663" y="1327909"/>
            <a:ext cx="1972536" cy="1972536"/>
            <a:chOff x="706372" y="614400"/>
            <a:chExt cx="1972536" cy="1972536"/>
          </a:xfrm>
        </p:grpSpPr>
        <p:sp>
          <p:nvSpPr>
            <p:cNvPr id="41" name="Rechthoek: afgeronde hoeken 40">
              <a:extLst>
                <a:ext uri="{FF2B5EF4-FFF2-40B4-BE49-F238E27FC236}">
                  <a16:creationId xmlns:a16="http://schemas.microsoft.com/office/drawing/2014/main" id="{698C1492-C19B-729A-304F-6BDEAAA5DCAC}"/>
                </a:ext>
              </a:extLst>
            </p:cNvPr>
            <p:cNvSpPr/>
            <p:nvPr/>
          </p:nvSpPr>
          <p:spPr>
            <a:xfrm>
              <a:off x="706372" y="614400"/>
              <a:ext cx="1972536" cy="1972536"/>
            </a:xfrm>
            <a:prstGeom prst="roundRect">
              <a:avLst>
                <a:gd name="adj" fmla="val 10346"/>
              </a:avLst>
            </a:prstGeom>
            <a:solidFill>
              <a:schemeClr val="tx2">
                <a:lumMod val="20000"/>
                <a:lumOff val="80000"/>
              </a:schemeClr>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hthoek: afgeronde hoeken 30">
              <a:extLst>
                <a:ext uri="{FF2B5EF4-FFF2-40B4-BE49-F238E27FC236}">
                  <a16:creationId xmlns:a16="http://schemas.microsoft.com/office/drawing/2014/main" id="{FCB63746-F844-3211-0B57-E581490A0CC3}"/>
                </a:ext>
              </a:extLst>
            </p:cNvPr>
            <p:cNvSpPr/>
            <p:nvPr/>
          </p:nvSpPr>
          <p:spPr>
            <a:xfrm>
              <a:off x="1799610" y="1704006"/>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4" name="Groep 43">
              <a:extLst>
                <a:ext uri="{FF2B5EF4-FFF2-40B4-BE49-F238E27FC236}">
                  <a16:creationId xmlns:a16="http://schemas.microsoft.com/office/drawing/2014/main" id="{2781BF17-DAE8-9E9A-99A6-E316994DF09B}"/>
                </a:ext>
              </a:extLst>
            </p:cNvPr>
            <p:cNvGrpSpPr/>
            <p:nvPr/>
          </p:nvGrpSpPr>
          <p:grpSpPr>
            <a:xfrm>
              <a:off x="1799610" y="852003"/>
              <a:ext cx="605321" cy="605321"/>
              <a:chOff x="1799610" y="852003"/>
              <a:chExt cx="605321" cy="605321"/>
            </a:xfrm>
          </p:grpSpPr>
          <p:sp>
            <p:nvSpPr>
              <p:cNvPr id="29" name="Rechthoek: afgeronde hoeken 28">
                <a:extLst>
                  <a:ext uri="{FF2B5EF4-FFF2-40B4-BE49-F238E27FC236}">
                    <a16:creationId xmlns:a16="http://schemas.microsoft.com/office/drawing/2014/main" id="{AD7C64D8-8E38-6DF1-2551-C466CF5489F3}"/>
                  </a:ext>
                </a:extLst>
              </p:cNvPr>
              <p:cNvSpPr/>
              <p:nvPr/>
            </p:nvSpPr>
            <p:spPr>
              <a:xfrm>
                <a:off x="1799610" y="852003"/>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5" name="Graphic 34" descr="Lichten aan met effen opvulling">
                <a:extLst>
                  <a:ext uri="{FF2B5EF4-FFF2-40B4-BE49-F238E27FC236}">
                    <a16:creationId xmlns:a16="http://schemas.microsoft.com/office/drawing/2014/main" id="{3BBEE5FA-374B-3EBF-1497-33F56716A9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53429" y="905822"/>
                <a:ext cx="497682" cy="497682"/>
              </a:xfrm>
              <a:prstGeom prst="rect">
                <a:avLst/>
              </a:prstGeom>
            </p:spPr>
          </p:pic>
        </p:grpSp>
        <p:grpSp>
          <p:nvGrpSpPr>
            <p:cNvPr id="42" name="Groep 41">
              <a:extLst>
                <a:ext uri="{FF2B5EF4-FFF2-40B4-BE49-F238E27FC236}">
                  <a16:creationId xmlns:a16="http://schemas.microsoft.com/office/drawing/2014/main" id="{AFF583E3-8B5A-73CB-C8DE-09D13F875A0A}"/>
                </a:ext>
              </a:extLst>
            </p:cNvPr>
            <p:cNvGrpSpPr/>
            <p:nvPr/>
          </p:nvGrpSpPr>
          <p:grpSpPr>
            <a:xfrm>
              <a:off x="950331" y="852003"/>
              <a:ext cx="605321" cy="605321"/>
              <a:chOff x="876962" y="852004"/>
              <a:chExt cx="605321" cy="605321"/>
            </a:xfrm>
          </p:grpSpPr>
          <p:sp>
            <p:nvSpPr>
              <p:cNvPr id="28" name="Rechthoek: afgeronde hoeken 27">
                <a:extLst>
                  <a:ext uri="{FF2B5EF4-FFF2-40B4-BE49-F238E27FC236}">
                    <a16:creationId xmlns:a16="http://schemas.microsoft.com/office/drawing/2014/main" id="{45006E7B-59C7-5C96-FABB-BFE73E4A3F4A}"/>
                  </a:ext>
                </a:extLst>
              </p:cNvPr>
              <p:cNvSpPr/>
              <p:nvPr/>
            </p:nvSpPr>
            <p:spPr>
              <a:xfrm>
                <a:off x="876962" y="852004"/>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2" name="Picture 4" descr="Sanjana Park Premium">
                <a:extLst>
                  <a:ext uri="{FF2B5EF4-FFF2-40B4-BE49-F238E27FC236}">
                    <a16:creationId xmlns:a16="http://schemas.microsoft.com/office/drawing/2014/main" id="{B3BC9A15-426D-D6CD-AD08-266DCA18A6B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923273" y="927777"/>
                <a:ext cx="505225" cy="485978"/>
              </a:xfrm>
              <a:prstGeom prst="rect">
                <a:avLst/>
              </a:prstGeom>
              <a:noFill/>
              <a:extLst>
                <a:ext uri="{909E8E84-426E-40DD-AFC4-6F175D3DCCD1}">
                  <a14:hiddenFill xmlns:a14="http://schemas.microsoft.com/office/drawing/2010/main">
                    <a:solidFill>
                      <a:srgbClr val="FFFFFF"/>
                    </a:solidFill>
                  </a14:hiddenFill>
                </a:ext>
              </a:extLst>
            </p:spPr>
          </p:pic>
        </p:grpSp>
        <p:sp>
          <p:nvSpPr>
            <p:cNvPr id="30" name="Rechthoek: afgeronde hoeken 29">
              <a:extLst>
                <a:ext uri="{FF2B5EF4-FFF2-40B4-BE49-F238E27FC236}">
                  <a16:creationId xmlns:a16="http://schemas.microsoft.com/office/drawing/2014/main" id="{EA824E80-6E31-42C7-878C-D082010E4069}"/>
                </a:ext>
              </a:extLst>
            </p:cNvPr>
            <p:cNvSpPr/>
            <p:nvPr/>
          </p:nvSpPr>
          <p:spPr>
            <a:xfrm>
              <a:off x="946593" y="1704006"/>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60" name="Picture 12" descr="Acoustics, sound, volume, wave icon">
              <a:extLst>
                <a:ext uri="{FF2B5EF4-FFF2-40B4-BE49-F238E27FC236}">
                  <a16:creationId xmlns:a16="http://schemas.microsoft.com/office/drawing/2014/main" id="{914CBB25-710A-BC87-84FD-70606955FB8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2598" t="30371" r="10791" b="30933"/>
            <a:stretch/>
          </p:blipFill>
          <p:spPr bwMode="auto">
            <a:xfrm>
              <a:off x="1850317" y="1874963"/>
              <a:ext cx="521495" cy="263401"/>
            </a:xfrm>
            <a:prstGeom prst="rect">
              <a:avLst/>
            </a:prstGeom>
            <a:noFill/>
            <a:extLst>
              <a:ext uri="{909E8E84-426E-40DD-AFC4-6F175D3DCCD1}">
                <a14:hiddenFill xmlns:a14="http://schemas.microsoft.com/office/drawing/2010/main">
                  <a:solidFill>
                    <a:srgbClr val="FFFFFF"/>
                  </a:solidFill>
                </a14:hiddenFill>
              </a:ext>
            </a:extLst>
          </p:spPr>
        </p:pic>
      </p:grpSp>
      <p:sp>
        <p:nvSpPr>
          <p:cNvPr id="47" name="Rechthoek: afgeronde hoeken 46">
            <a:extLst>
              <a:ext uri="{FF2B5EF4-FFF2-40B4-BE49-F238E27FC236}">
                <a16:creationId xmlns:a16="http://schemas.microsoft.com/office/drawing/2014/main" id="{70CEF96E-54AF-8F69-088D-F7A6C8B4A3E3}"/>
              </a:ext>
            </a:extLst>
          </p:cNvPr>
          <p:cNvSpPr/>
          <p:nvPr/>
        </p:nvSpPr>
        <p:spPr>
          <a:xfrm>
            <a:off x="2161694" y="3447154"/>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hthoek: afgeronde hoeken 47">
            <a:extLst>
              <a:ext uri="{FF2B5EF4-FFF2-40B4-BE49-F238E27FC236}">
                <a16:creationId xmlns:a16="http://schemas.microsoft.com/office/drawing/2014/main" id="{2C92D9D9-36E1-13DE-2A9B-FF603D1F1791}"/>
              </a:ext>
            </a:extLst>
          </p:cNvPr>
          <p:cNvSpPr/>
          <p:nvPr/>
        </p:nvSpPr>
        <p:spPr>
          <a:xfrm>
            <a:off x="1314989" y="3443789"/>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4" name="Picture 6" descr="Sight Icon #55295 - Free Icons Library">
            <a:extLst>
              <a:ext uri="{FF2B5EF4-FFF2-40B4-BE49-F238E27FC236}">
                <a16:creationId xmlns:a16="http://schemas.microsoft.com/office/drawing/2014/main" id="{66B317FA-E5CF-7ECC-CAE3-427A2D44A4B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21791" y="3430675"/>
            <a:ext cx="583414" cy="583414"/>
          </a:xfrm>
          <a:prstGeom prst="rect">
            <a:avLst/>
          </a:prstGeom>
          <a:noFill/>
          <a:extLst>
            <a:ext uri="{909E8E84-426E-40DD-AFC4-6F175D3DCCD1}">
              <a14:hiddenFill xmlns:a14="http://schemas.microsoft.com/office/drawing/2010/main">
                <a:solidFill>
                  <a:srgbClr val="FFFFFF"/>
                </a:solidFill>
              </a14:hiddenFill>
            </a:ext>
          </a:extLst>
        </p:spPr>
      </p:pic>
      <p:pic>
        <p:nvPicPr>
          <p:cNvPr id="37" name="Graphic 36" descr="Kleermakerswerk met effen opvulling">
            <a:extLst>
              <a:ext uri="{FF2B5EF4-FFF2-40B4-BE49-F238E27FC236}">
                <a16:creationId xmlns:a16="http://schemas.microsoft.com/office/drawing/2014/main" id="{440F2B35-70BB-0950-9E59-E7975ACEEA1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213207" y="3471235"/>
            <a:ext cx="502294" cy="502294"/>
          </a:xfrm>
          <a:prstGeom prst="rect">
            <a:avLst/>
          </a:prstGeom>
        </p:spPr>
      </p:pic>
      <p:sp>
        <p:nvSpPr>
          <p:cNvPr id="49" name="Rechthoek: afgeronde hoeken 48">
            <a:extLst>
              <a:ext uri="{FF2B5EF4-FFF2-40B4-BE49-F238E27FC236}">
                <a16:creationId xmlns:a16="http://schemas.microsoft.com/office/drawing/2014/main" id="{A8FF9D2F-3AE2-B61E-9429-2F78C2713B99}"/>
              </a:ext>
            </a:extLst>
          </p:cNvPr>
          <p:cNvSpPr/>
          <p:nvPr/>
        </p:nvSpPr>
        <p:spPr>
          <a:xfrm>
            <a:off x="3180795" y="1565511"/>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hthoek: afgeronde hoeken 49">
            <a:extLst>
              <a:ext uri="{FF2B5EF4-FFF2-40B4-BE49-F238E27FC236}">
                <a16:creationId xmlns:a16="http://schemas.microsoft.com/office/drawing/2014/main" id="{E9EBB7A5-CD0E-21AA-2970-AEF8A92A7BB6}"/>
              </a:ext>
            </a:extLst>
          </p:cNvPr>
          <p:cNvSpPr/>
          <p:nvPr/>
        </p:nvSpPr>
        <p:spPr>
          <a:xfrm>
            <a:off x="3201500" y="2417515"/>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Graphic 38" descr="Kubus met effen opvulling">
            <a:extLst>
              <a:ext uri="{FF2B5EF4-FFF2-40B4-BE49-F238E27FC236}">
                <a16:creationId xmlns:a16="http://schemas.microsoft.com/office/drawing/2014/main" id="{58E1011D-ADF2-97FE-F082-74EFBCD329B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03525" y="2433098"/>
            <a:ext cx="574147" cy="574147"/>
          </a:xfrm>
          <a:prstGeom prst="rect">
            <a:avLst/>
          </a:prstGeom>
        </p:spPr>
      </p:pic>
      <p:pic>
        <p:nvPicPr>
          <p:cNvPr id="2062" name="Picture 14" descr="Privacy - Iconfinder">
            <a:extLst>
              <a:ext uri="{FF2B5EF4-FFF2-40B4-BE49-F238E27FC236}">
                <a16:creationId xmlns:a16="http://schemas.microsoft.com/office/drawing/2014/main" id="{5570CD8A-D75A-F8A8-4CEC-3687CFF5D7D9}"/>
              </a:ext>
            </a:extLst>
          </p:cNvPr>
          <p:cNvPicPr>
            <a:picLocks noChangeAspect="1" noChangeArrowheads="1"/>
          </p:cNvPicPr>
          <p:nvPr/>
        </p:nvPicPr>
        <p:blipFill>
          <a:blip r:embed="rId13">
            <a:biLevel thresh="75000"/>
            <a:extLst>
              <a:ext uri="{28A0092B-C50C-407E-A947-70E740481C1C}">
                <a14:useLocalDpi xmlns:a14="http://schemas.microsoft.com/office/drawing/2010/main" val="0"/>
              </a:ext>
            </a:extLst>
          </a:blip>
          <a:srcRect/>
          <a:stretch>
            <a:fillRect/>
          </a:stretch>
        </p:blipFill>
        <p:spPr bwMode="auto">
          <a:xfrm>
            <a:off x="3201499" y="1565510"/>
            <a:ext cx="605321" cy="605321"/>
          </a:xfrm>
          <a:prstGeom prst="rect">
            <a:avLst/>
          </a:prstGeom>
          <a:noFill/>
          <a:extLst>
            <a:ext uri="{909E8E84-426E-40DD-AFC4-6F175D3DCCD1}">
              <a14:hiddenFill xmlns:a14="http://schemas.microsoft.com/office/drawing/2010/main">
                <a:solidFill>
                  <a:srgbClr val="FFFFFF"/>
                </a:solidFill>
              </a14:hiddenFill>
            </a:ext>
          </a:extLst>
        </p:spPr>
      </p:pic>
      <p:sp>
        <p:nvSpPr>
          <p:cNvPr id="52" name="Rechthoek: afgeronde hoeken 51">
            <a:extLst>
              <a:ext uri="{FF2B5EF4-FFF2-40B4-BE49-F238E27FC236}">
                <a16:creationId xmlns:a16="http://schemas.microsoft.com/office/drawing/2014/main" id="{29E4C3E3-8E23-2E13-8B73-340DB79BE48B}"/>
              </a:ext>
            </a:extLst>
          </p:cNvPr>
          <p:cNvSpPr/>
          <p:nvPr/>
        </p:nvSpPr>
        <p:spPr>
          <a:xfrm>
            <a:off x="4081017" y="1565509"/>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hthoek: afgeronde hoeken 52">
            <a:extLst>
              <a:ext uri="{FF2B5EF4-FFF2-40B4-BE49-F238E27FC236}">
                <a16:creationId xmlns:a16="http://schemas.microsoft.com/office/drawing/2014/main" id="{E8EABE4A-4544-224A-AB7B-1BBB5E0042B9}"/>
              </a:ext>
            </a:extLst>
          </p:cNvPr>
          <p:cNvSpPr/>
          <p:nvPr/>
        </p:nvSpPr>
        <p:spPr>
          <a:xfrm>
            <a:off x="4108755" y="2417515"/>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Afbeelding 39">
            <a:extLst>
              <a:ext uri="{FF2B5EF4-FFF2-40B4-BE49-F238E27FC236}">
                <a16:creationId xmlns:a16="http://schemas.microsoft.com/office/drawing/2014/main" id="{0678D15A-E4EE-07AE-1A8F-210921DBC713}"/>
              </a:ext>
            </a:extLst>
          </p:cNvPr>
          <p:cNvPicPr>
            <a:picLocks noChangeAspect="1"/>
          </p:cNvPicPr>
          <p:nvPr/>
        </p:nvPicPr>
        <p:blipFill>
          <a:blip r:embed="rId14"/>
          <a:stretch>
            <a:fillRect/>
          </a:stretch>
        </p:blipFill>
        <p:spPr>
          <a:xfrm>
            <a:off x="4164360" y="1648852"/>
            <a:ext cx="438634" cy="438634"/>
          </a:xfrm>
          <a:prstGeom prst="rect">
            <a:avLst/>
          </a:prstGeom>
        </p:spPr>
      </p:pic>
      <p:pic>
        <p:nvPicPr>
          <p:cNvPr id="2056" name="Picture 8" descr="Wanicon – Canva">
            <a:extLst>
              <a:ext uri="{FF2B5EF4-FFF2-40B4-BE49-F238E27FC236}">
                <a16:creationId xmlns:a16="http://schemas.microsoft.com/office/drawing/2014/main" id="{06B92D8C-B78A-0A54-AEBC-5480816826F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13763" y="2491451"/>
            <a:ext cx="357431" cy="429229"/>
          </a:xfrm>
          <a:prstGeom prst="rect">
            <a:avLst/>
          </a:prstGeom>
          <a:noFill/>
          <a:extLst>
            <a:ext uri="{909E8E84-426E-40DD-AFC4-6F175D3DCCD1}">
              <a14:hiddenFill xmlns:a14="http://schemas.microsoft.com/office/drawing/2010/main">
                <a:solidFill>
                  <a:srgbClr val="FFFFFF"/>
                </a:solidFill>
              </a14:hiddenFill>
            </a:ext>
          </a:extLst>
        </p:spPr>
      </p:pic>
      <p:sp>
        <p:nvSpPr>
          <p:cNvPr id="54" name="Rechthoek: afgeronde hoeken 53">
            <a:extLst>
              <a:ext uri="{FF2B5EF4-FFF2-40B4-BE49-F238E27FC236}">
                <a16:creationId xmlns:a16="http://schemas.microsoft.com/office/drawing/2014/main" id="{13BA2212-15BA-7BBF-3501-B1FC5D904096}"/>
              </a:ext>
            </a:extLst>
          </p:cNvPr>
          <p:cNvSpPr/>
          <p:nvPr/>
        </p:nvSpPr>
        <p:spPr>
          <a:xfrm>
            <a:off x="1314989" y="4386928"/>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64" name="Picture 16" descr="Building, staircase, stairs, stairway, steps icon - Download on Iconfinder">
            <a:extLst>
              <a:ext uri="{FF2B5EF4-FFF2-40B4-BE49-F238E27FC236}">
                <a16:creationId xmlns:a16="http://schemas.microsoft.com/office/drawing/2014/main" id="{3EDCACB3-CCB7-C7BD-F782-0E9B39BECBA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03930" y="2535613"/>
            <a:ext cx="400051" cy="400051"/>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Health Svg Png Icon Free Download (#445017) - OnlineWebFonts.COM">
            <a:extLst>
              <a:ext uri="{FF2B5EF4-FFF2-40B4-BE49-F238E27FC236}">
                <a16:creationId xmlns:a16="http://schemas.microsoft.com/office/drawing/2014/main" id="{E8219FE5-8A42-EED8-866C-A94E39BC8B7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389626" y="4508915"/>
            <a:ext cx="451244" cy="419943"/>
          </a:xfrm>
          <a:prstGeom prst="rect">
            <a:avLst/>
          </a:prstGeom>
          <a:noFill/>
          <a:extLst>
            <a:ext uri="{909E8E84-426E-40DD-AFC4-6F175D3DCCD1}">
              <a14:hiddenFill xmlns:a14="http://schemas.microsoft.com/office/drawing/2010/main">
                <a:solidFill>
                  <a:srgbClr val="FFFFFF"/>
                </a:solidFill>
              </a14:hiddenFill>
            </a:ext>
          </a:extLst>
        </p:spPr>
      </p:pic>
      <p:grpSp>
        <p:nvGrpSpPr>
          <p:cNvPr id="57" name="Groep 56">
            <a:extLst>
              <a:ext uri="{FF2B5EF4-FFF2-40B4-BE49-F238E27FC236}">
                <a16:creationId xmlns:a16="http://schemas.microsoft.com/office/drawing/2014/main" id="{4D817838-0DE6-6595-A299-9F5DFEA83266}"/>
              </a:ext>
            </a:extLst>
          </p:cNvPr>
          <p:cNvGrpSpPr/>
          <p:nvPr/>
        </p:nvGrpSpPr>
        <p:grpSpPr>
          <a:xfrm>
            <a:off x="2161694" y="4416462"/>
            <a:ext cx="605321" cy="605321"/>
            <a:chOff x="1808403" y="3702953"/>
            <a:chExt cx="605321" cy="605321"/>
          </a:xfrm>
        </p:grpSpPr>
        <p:sp>
          <p:nvSpPr>
            <p:cNvPr id="55" name="Rechthoek: afgeronde hoeken 54">
              <a:extLst>
                <a:ext uri="{FF2B5EF4-FFF2-40B4-BE49-F238E27FC236}">
                  <a16:creationId xmlns:a16="http://schemas.microsoft.com/office/drawing/2014/main" id="{7CB42DDF-686A-5EC7-386C-245609958FB4}"/>
                </a:ext>
              </a:extLst>
            </p:cNvPr>
            <p:cNvSpPr/>
            <p:nvPr/>
          </p:nvSpPr>
          <p:spPr>
            <a:xfrm>
              <a:off x="1808403" y="3702953"/>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68" name="Picture 20" descr="Armchair, design, furniture, hall, lounge, sofa icon - Download on ...">
              <a:extLst>
                <a:ext uri="{FF2B5EF4-FFF2-40B4-BE49-F238E27FC236}">
                  <a16:creationId xmlns:a16="http://schemas.microsoft.com/office/drawing/2014/main" id="{AC7782CF-CC87-D230-B4F1-DEECAAE4CB0B}"/>
                </a:ext>
              </a:extLst>
            </p:cNvPr>
            <p:cNvPicPr>
              <a:picLocks noChangeAspect="1" noChangeArrowheads="1"/>
            </p:cNvPicPr>
            <p:nvPr/>
          </p:nvPicPr>
          <p:blipFill>
            <a:blip r:embed="rId18">
              <a:biLevel thresh="75000"/>
              <a:extLst>
                <a:ext uri="{28A0092B-C50C-407E-A947-70E740481C1C}">
                  <a14:useLocalDpi xmlns:a14="http://schemas.microsoft.com/office/drawing/2010/main" val="0"/>
                </a:ext>
              </a:extLst>
            </a:blip>
            <a:srcRect/>
            <a:stretch>
              <a:fillRect/>
            </a:stretch>
          </p:blipFill>
          <p:spPr bwMode="auto">
            <a:xfrm>
              <a:off x="1844931" y="3757750"/>
              <a:ext cx="239819" cy="239819"/>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Furniture Icon Png / Chair Furniture Living Sofa Icon Furniture Png ...">
              <a:extLst>
                <a:ext uri="{FF2B5EF4-FFF2-40B4-BE49-F238E27FC236}">
                  <a16:creationId xmlns:a16="http://schemas.microsoft.com/office/drawing/2014/main" id="{BB3BC661-664F-F17C-2637-6D9CD05364A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16978" y="3779402"/>
              <a:ext cx="211281" cy="211281"/>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Move Furniture Dismantling Luxury Cloth (leather Sofa) Svg Png Icon ...">
              <a:extLst>
                <a:ext uri="{FF2B5EF4-FFF2-40B4-BE49-F238E27FC236}">
                  <a16:creationId xmlns:a16="http://schemas.microsoft.com/office/drawing/2014/main" id="{FA9ED9F2-3EC5-D54F-0F3E-9DA4778FA0A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99277" y="4043857"/>
              <a:ext cx="287523" cy="211242"/>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Standing-desk icons | Noun Project">
              <a:extLst>
                <a:ext uri="{FF2B5EF4-FFF2-40B4-BE49-F238E27FC236}">
                  <a16:creationId xmlns:a16="http://schemas.microsoft.com/office/drawing/2014/main" id="{7BA1A01D-75BA-83B4-C5B2-7F2F057BF89C}"/>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844930" y="4023438"/>
              <a:ext cx="239819" cy="239819"/>
            </a:xfrm>
            <a:prstGeom prst="rect">
              <a:avLst/>
            </a:prstGeom>
            <a:noFill/>
            <a:extLst>
              <a:ext uri="{909E8E84-426E-40DD-AFC4-6F175D3DCCD1}">
                <a14:hiddenFill xmlns:a14="http://schemas.microsoft.com/office/drawing/2010/main">
                  <a:solidFill>
                    <a:srgbClr val="FFFFFF"/>
                  </a:solidFill>
                </a14:hiddenFill>
              </a:ext>
            </a:extLst>
          </p:spPr>
        </p:pic>
      </p:grpSp>
      <p:sp>
        <p:nvSpPr>
          <p:cNvPr id="58" name="Tekstvak 57">
            <a:extLst>
              <a:ext uri="{FF2B5EF4-FFF2-40B4-BE49-F238E27FC236}">
                <a16:creationId xmlns:a16="http://schemas.microsoft.com/office/drawing/2014/main" id="{1CBBEEAF-BAD8-EBB6-07CF-F398DAC0328C}"/>
              </a:ext>
            </a:extLst>
          </p:cNvPr>
          <p:cNvSpPr txBox="1"/>
          <p:nvPr/>
        </p:nvSpPr>
        <p:spPr>
          <a:xfrm>
            <a:off x="2318130" y="3062596"/>
            <a:ext cx="69602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Gebouw</a:t>
            </a:r>
          </a:p>
        </p:txBody>
      </p:sp>
      <p:sp>
        <p:nvSpPr>
          <p:cNvPr id="59" name="Tekstvak 58">
            <a:extLst>
              <a:ext uri="{FF2B5EF4-FFF2-40B4-BE49-F238E27FC236}">
                <a16:creationId xmlns:a16="http://schemas.microsoft.com/office/drawing/2014/main" id="{8759E723-6D36-5416-68EA-66E3A9A47E56}"/>
              </a:ext>
            </a:extLst>
          </p:cNvPr>
          <p:cNvSpPr txBox="1"/>
          <p:nvPr/>
        </p:nvSpPr>
        <p:spPr>
          <a:xfrm>
            <a:off x="2841159" y="3945987"/>
            <a:ext cx="1074333"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Inbouwpakket</a:t>
            </a:r>
          </a:p>
        </p:txBody>
      </p:sp>
      <p:sp>
        <p:nvSpPr>
          <p:cNvPr id="60" name="Tekstvak 59">
            <a:extLst>
              <a:ext uri="{FF2B5EF4-FFF2-40B4-BE49-F238E27FC236}">
                <a16:creationId xmlns:a16="http://schemas.microsoft.com/office/drawing/2014/main" id="{F46CFD81-564D-D058-C242-3C090AE31191}"/>
              </a:ext>
            </a:extLst>
          </p:cNvPr>
          <p:cNvSpPr txBox="1"/>
          <p:nvPr/>
        </p:nvSpPr>
        <p:spPr>
          <a:xfrm>
            <a:off x="4003589" y="4898672"/>
            <a:ext cx="777777"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Inrichting</a:t>
            </a:r>
          </a:p>
        </p:txBody>
      </p:sp>
      <p:sp>
        <p:nvSpPr>
          <p:cNvPr id="4" name="Tijdelijke aanduiding voor dianummer 4">
            <a:extLst>
              <a:ext uri="{FF2B5EF4-FFF2-40B4-BE49-F238E27FC236}">
                <a16:creationId xmlns:a16="http://schemas.microsoft.com/office/drawing/2014/main" id="{3F9C4C05-7CAC-3974-6710-5F537BEE046E}"/>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24</a:t>
            </a:fld>
            <a:endParaRPr lang="nl-NL"/>
          </a:p>
        </p:txBody>
      </p:sp>
      <p:sp>
        <p:nvSpPr>
          <p:cNvPr id="7" name="Rechthoek: afgeronde hoeken 6">
            <a:extLst>
              <a:ext uri="{FF2B5EF4-FFF2-40B4-BE49-F238E27FC236}">
                <a16:creationId xmlns:a16="http://schemas.microsoft.com/office/drawing/2014/main" id="{730FFFD7-8D91-639A-28FE-6D229BB2F705}"/>
              </a:ext>
            </a:extLst>
          </p:cNvPr>
          <p:cNvSpPr/>
          <p:nvPr/>
        </p:nvSpPr>
        <p:spPr>
          <a:xfrm>
            <a:off x="3008399" y="4416462"/>
            <a:ext cx="605321" cy="605321"/>
          </a:xfrm>
          <a:prstGeom prst="roundRect">
            <a:avLst/>
          </a:prstGeom>
          <a:solidFill>
            <a:schemeClr val="bg1"/>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Afbeelding 13" descr="Afbeelding met zwart, duisternis&#10;&#10;Automatisch gegenereerde beschrijving">
            <a:extLst>
              <a:ext uri="{FF2B5EF4-FFF2-40B4-BE49-F238E27FC236}">
                <a16:creationId xmlns:a16="http://schemas.microsoft.com/office/drawing/2014/main" id="{79898395-D37E-92A3-F7A0-EDDDAD88B0C7}"/>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315168" y="4480340"/>
            <a:ext cx="241307" cy="241307"/>
          </a:xfrm>
          <a:prstGeom prst="rect">
            <a:avLst/>
          </a:prstGeom>
        </p:spPr>
      </p:pic>
      <p:pic>
        <p:nvPicPr>
          <p:cNvPr id="16" name="Afbeelding 15">
            <a:extLst>
              <a:ext uri="{FF2B5EF4-FFF2-40B4-BE49-F238E27FC236}">
                <a16:creationId xmlns:a16="http://schemas.microsoft.com/office/drawing/2014/main" id="{FCEB1716-2EB2-4164-909D-B96849FFDEFF}"/>
              </a:ext>
            </a:extLst>
          </p:cNvPr>
          <p:cNvPicPr>
            <a:picLocks noChangeAspect="1"/>
          </p:cNvPicPr>
          <p:nvPr/>
        </p:nvPicPr>
        <p:blipFill>
          <a:blip r:embed="rId23"/>
          <a:stretch>
            <a:fillRect/>
          </a:stretch>
        </p:blipFill>
        <p:spPr>
          <a:xfrm>
            <a:off x="3062458" y="4698982"/>
            <a:ext cx="241307" cy="261725"/>
          </a:xfrm>
          <a:prstGeom prst="rect">
            <a:avLst/>
          </a:prstGeom>
        </p:spPr>
      </p:pic>
    </p:spTree>
    <p:extLst>
      <p:ext uri="{BB962C8B-B14F-4D97-AF65-F5344CB8AC3E}">
        <p14:creationId xmlns:p14="http://schemas.microsoft.com/office/powerpoint/2010/main" val="557020368"/>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01" name="Graphic 1200" descr="Loofboom met effen opvulling">
            <a:extLst>
              <a:ext uri="{FF2B5EF4-FFF2-40B4-BE49-F238E27FC236}">
                <a16:creationId xmlns:a16="http://schemas.microsoft.com/office/drawing/2014/main" id="{00662EF8-FE0B-510D-957F-EF0FD2B01D3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9012" y="5215430"/>
            <a:ext cx="1423693" cy="1423693"/>
          </a:xfrm>
          <a:prstGeom prst="rect">
            <a:avLst/>
          </a:prstGeom>
        </p:spPr>
      </p:pic>
      <p:pic>
        <p:nvPicPr>
          <p:cNvPr id="1202" name="Graphic 1201" descr="Loofboom met effen opvulling">
            <a:extLst>
              <a:ext uri="{FF2B5EF4-FFF2-40B4-BE49-F238E27FC236}">
                <a16:creationId xmlns:a16="http://schemas.microsoft.com/office/drawing/2014/main" id="{BDACCD2F-1B45-3C61-2149-4CC47097D9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43787" y="5224447"/>
            <a:ext cx="1423693" cy="1423693"/>
          </a:xfrm>
          <a:prstGeom prst="rect">
            <a:avLst/>
          </a:prstGeom>
        </p:spPr>
      </p:pic>
      <p:sp>
        <p:nvSpPr>
          <p:cNvPr id="6" name="Tekstvak 5">
            <a:extLst>
              <a:ext uri="{FF2B5EF4-FFF2-40B4-BE49-F238E27FC236}">
                <a16:creationId xmlns:a16="http://schemas.microsoft.com/office/drawing/2014/main" id="{C62DFE75-8BAC-7E11-9B8C-993CFF84E417}"/>
              </a:ext>
            </a:extLst>
          </p:cNvPr>
          <p:cNvSpPr txBox="1"/>
          <p:nvPr/>
        </p:nvSpPr>
        <p:spPr>
          <a:xfrm>
            <a:off x="6456051" y="369949"/>
            <a:ext cx="161294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Ontmoeten</a:t>
            </a:r>
          </a:p>
        </p:txBody>
      </p:sp>
      <p:sp>
        <p:nvSpPr>
          <p:cNvPr id="11" name="Tekstvak 10">
            <a:extLst>
              <a:ext uri="{FF2B5EF4-FFF2-40B4-BE49-F238E27FC236}">
                <a16:creationId xmlns:a16="http://schemas.microsoft.com/office/drawing/2014/main" id="{565604AF-6B44-A964-2FA6-B5B6E16BAFE0}"/>
              </a:ext>
            </a:extLst>
          </p:cNvPr>
          <p:cNvSpPr txBox="1"/>
          <p:nvPr/>
        </p:nvSpPr>
        <p:spPr>
          <a:xfrm>
            <a:off x="6463366" y="852004"/>
            <a:ext cx="5479419" cy="4923527"/>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In het hele gebouw is ontmoeten een rode draad in het gebouwconcept, op elke verdieping en in elke soort omgeving.</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In het kantoorconcept vormen de parken de ontmoetingsruimte in de straten en pleinen (in Briefbuilder aangeduid met thuisbasis). Het is een centrale, open plek op de verdieping om te ontspannen, collega’s te ontmoeten en samen te komen in een informele setting. Deze is daarom altijd gecombineerd met de enige pantry op de verdieping en gelegen in een zone waar van nature (nabij liften en open trapverbinding) meer verkeer en dynamiek is.</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Ontmoeten in de onderwijsomgeving voor de studenten (in Briefbuilder aangeduid met ontmoetingsplek) heeft eenzelfde functie als de parken voor de medewerkers op de kantoorvloeren. Afhankelijk van waar onderwijsruimten al dan niet in combinatie met de studieomgeving worden gesitueerd en/of de mate clustering is bepalend voor de omvang van de ontmoetingsplek.</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Ontmoeten in de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onderzoeksomgeving</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(in Briefbuilder aangeduid met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ontmoetings</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plek) heeft eenzelfde functie als de parken op de kantoorvloeren en kan conceptueel en qua omvang en inrichting identiek worden toegepast.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Ontmoeten in de vergaderomgeving (in Briefbuilder aangeduid met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ontmoetings-plek</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stelt wat andere eisen aan uitstraling en comfort omdat deze niet alleen door eigen medewerkers, maar ook andere UU-medewerkers, bezoekers en eventueel studenten openstaat. Dit laatste is afhankelijk van hoe en waar de vergader-omgeving in het gebouw wordt gesitueerd in relatie tot de onderwijsomgeving (inclusief studieomgeving). </a:t>
            </a:r>
          </a:p>
        </p:txBody>
      </p:sp>
      <p:pic>
        <p:nvPicPr>
          <p:cNvPr id="1203" name="Graphic 1202" descr="Loofboom met effen opvulling">
            <a:extLst>
              <a:ext uri="{FF2B5EF4-FFF2-40B4-BE49-F238E27FC236}">
                <a16:creationId xmlns:a16="http://schemas.microsoft.com/office/drawing/2014/main" id="{86F973F6-A3E1-B462-9D5C-E7A5C6CCD0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8032" y="5367830"/>
            <a:ext cx="1271293" cy="1271293"/>
          </a:xfrm>
          <a:prstGeom prst="rect">
            <a:avLst/>
          </a:prstGeom>
        </p:spPr>
      </p:pic>
      <p:pic>
        <p:nvPicPr>
          <p:cNvPr id="3" name="Picture 2" descr="Nalatenschap van 1,2 miljoen grootste ooit voor Universiteit Utrecht ...">
            <a:extLst>
              <a:ext uri="{FF2B5EF4-FFF2-40B4-BE49-F238E27FC236}">
                <a16:creationId xmlns:a16="http://schemas.microsoft.com/office/drawing/2014/main" id="{21917FD5-32B5-D861-F3D9-ECC831A981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32458"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dianummer 4">
            <a:extLst>
              <a:ext uri="{FF2B5EF4-FFF2-40B4-BE49-F238E27FC236}">
                <a16:creationId xmlns:a16="http://schemas.microsoft.com/office/drawing/2014/main" id="{0309FDC8-AA68-8CAA-5BCA-FAC2A9339A24}"/>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25</a:t>
            </a:fld>
            <a:endParaRPr lang="nl-NL"/>
          </a:p>
        </p:txBody>
      </p:sp>
      <p:sp>
        <p:nvSpPr>
          <p:cNvPr id="10" name="Stroomdiagram: Proces 9">
            <a:extLst>
              <a:ext uri="{FF2B5EF4-FFF2-40B4-BE49-F238E27FC236}">
                <a16:creationId xmlns:a16="http://schemas.microsoft.com/office/drawing/2014/main" id="{72D7DFA4-B7CF-B755-A870-BD79A72F3B14}"/>
              </a:ext>
            </a:extLst>
          </p:cNvPr>
          <p:cNvSpPr/>
          <p:nvPr/>
        </p:nvSpPr>
        <p:spPr>
          <a:xfrm>
            <a:off x="463797" y="2163590"/>
            <a:ext cx="5134199" cy="1711124"/>
          </a:xfrm>
          <a:prstGeom prst="flowChartProcess">
            <a:avLst/>
          </a:prstGeom>
          <a:solidFill>
            <a:srgbClr val="ED1A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Afbeelding 11" descr="Afbeelding met schermopname, tekst, Graphics, ontwerp&#10;&#10;Automatisch gegenereerde beschrijving">
            <a:extLst>
              <a:ext uri="{FF2B5EF4-FFF2-40B4-BE49-F238E27FC236}">
                <a16:creationId xmlns:a16="http://schemas.microsoft.com/office/drawing/2014/main" id="{9CDFF5B0-03E8-09A6-B997-88CDC7559580}"/>
              </a:ext>
            </a:extLst>
          </p:cNvPr>
          <p:cNvPicPr>
            <a:picLocks noChangeAspect="1"/>
          </p:cNvPicPr>
          <p:nvPr/>
        </p:nvPicPr>
        <p:blipFill rotWithShape="1">
          <a:blip r:embed="rId5">
            <a:extLst>
              <a:ext uri="{28A0092B-C50C-407E-A947-70E740481C1C}">
                <a14:useLocalDpi xmlns:a14="http://schemas.microsoft.com/office/drawing/2010/main" val="0"/>
              </a:ext>
            </a:extLst>
          </a:blip>
          <a:srcRect l="1178" t="16686" b="15910"/>
          <a:stretch/>
        </p:blipFill>
        <p:spPr>
          <a:xfrm>
            <a:off x="403162" y="2058498"/>
            <a:ext cx="5330620" cy="1936007"/>
          </a:xfrm>
          <a:prstGeom prst="rect">
            <a:avLst/>
          </a:prstGeom>
        </p:spPr>
      </p:pic>
    </p:spTree>
    <p:extLst>
      <p:ext uri="{BB962C8B-B14F-4D97-AF65-F5344CB8AC3E}">
        <p14:creationId xmlns:p14="http://schemas.microsoft.com/office/powerpoint/2010/main" val="3870902749"/>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248978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Intuïtief in gebruik</a:t>
            </a:r>
          </a:p>
        </p:txBody>
      </p:sp>
      <p:pic>
        <p:nvPicPr>
          <p:cNvPr id="10" name="Picture 2" descr="Nalatenschap van 1,2 miljoen grootste ooit voor Universiteit Utrecht ...">
            <a:extLst>
              <a:ext uri="{FF2B5EF4-FFF2-40B4-BE49-F238E27FC236}">
                <a16:creationId xmlns:a16="http://schemas.microsoft.com/office/drawing/2014/main" id="{47AB1CB6-DBDF-CEA8-A104-B27894EF24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5" name="Rechthoek 4">
            <a:extLst>
              <a:ext uri="{FF2B5EF4-FFF2-40B4-BE49-F238E27FC236}">
                <a16:creationId xmlns:a16="http://schemas.microsoft.com/office/drawing/2014/main" id="{2D387408-F213-C0C3-95C0-AB50E558BF2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3" name="Rechthoek 1152">
            <a:extLst>
              <a:ext uri="{FF2B5EF4-FFF2-40B4-BE49-F238E27FC236}">
                <a16:creationId xmlns:a16="http://schemas.microsoft.com/office/drawing/2014/main" id="{3FB64F44-FD27-40DC-F568-F72CF3627D4A}"/>
              </a:ext>
            </a:extLst>
          </p:cNvPr>
          <p:cNvSpPr/>
          <p:nvPr/>
        </p:nvSpPr>
        <p:spPr>
          <a:xfrm rot="18251424">
            <a:off x="4219739" y="4610166"/>
            <a:ext cx="771096" cy="3553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PLEIN</a:t>
            </a:r>
          </a:p>
        </p:txBody>
      </p:sp>
      <p:sp>
        <p:nvSpPr>
          <p:cNvPr id="1154" name="Rechthoek 1153">
            <a:extLst>
              <a:ext uri="{FF2B5EF4-FFF2-40B4-BE49-F238E27FC236}">
                <a16:creationId xmlns:a16="http://schemas.microsoft.com/office/drawing/2014/main" id="{47434B07-BFBE-5468-820B-701B1D884B11}"/>
              </a:ext>
            </a:extLst>
          </p:cNvPr>
          <p:cNvSpPr/>
          <p:nvPr/>
        </p:nvSpPr>
        <p:spPr>
          <a:xfrm rot="18370666">
            <a:off x="3239431" y="5795013"/>
            <a:ext cx="1248579" cy="3553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a:t>
            </a:r>
          </a:p>
        </p:txBody>
      </p:sp>
      <p:sp>
        <p:nvSpPr>
          <p:cNvPr id="2" name="Tekstvak 1">
            <a:extLst>
              <a:ext uri="{FF2B5EF4-FFF2-40B4-BE49-F238E27FC236}">
                <a16:creationId xmlns:a16="http://schemas.microsoft.com/office/drawing/2014/main" id="{96C9E9A5-F409-C556-5662-7651E7949A15}"/>
              </a:ext>
            </a:extLst>
          </p:cNvPr>
          <p:cNvSpPr txBox="1"/>
          <p:nvPr/>
        </p:nvSpPr>
        <p:spPr>
          <a:xfrm>
            <a:off x="272562" y="852004"/>
            <a:ext cx="5585683" cy="5482142"/>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kantoor</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omgeving is intuïtief en laagdrempelig in gebruik. Voor gebruikers is het vanzelfsprekend wat de functie van een ruimte of werkplek is en hoe het gebruikt moet worden. Het inbouwpakket en de inrichting dragen bij aan het beoogde gebruik en het gewenste gedrag van medewerkers, op zo’n manier dat gebruikers geen overlast van elkaar ervaren en zich tegelijkertijd niet geremd of beperkt voelen.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Zoneren</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(rust, ruis, rumoer) speelt daarin een rol. Dit intuïtieve en laagdrempelige gebruik komt tot uiting in:</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V</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ergader</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en teamruimten in de straten bevinden zich bij voorkeur direct bij het park en niet in de nabijheid van open werkplekken. De nabijheid van het park biedt gebruikers van de vergader- en teamruimten de mogelijk</a:t>
            </a:r>
            <a:r>
              <a:rPr kumimoji="0" lang="nl-NL" sz="1100" b="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rPr>
              <a:t>heid</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om bij de ruimten te wachten, te socializen of na te praten zonder collega’s in de nabijheid te storen.</a:t>
            </a:r>
          </a:p>
          <a:p>
            <a:pPr marL="171450" marR="0" lvl="0" indent="-171450" algn="just"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In de nabijheid van (open en omsloten)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meerpersoons</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werkplekken bevinden zich kleinere 1- en 2-persoons ruimten waar gebruikers makkelijk naartoe kunnen gaan om te (video)bellen, individueel te focussen of juist met een collega iets bespreken zonder gestoord te worden of anderen te storen. Bij voorkeur biedt de nabijheidsrelatie ook een directe visuele relatie zodat gebruikers in één oogopslag kunnen zien welke ruimten vrij zijn. Dit verlaagt de drempel voor gebruikers om uit te wijken naar andere ruimten voor specifieke activiteiten.</a:t>
            </a:r>
          </a:p>
          <a:p>
            <a:pPr marL="171450" marR="0" lvl="0" indent="-171450" algn="just"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inrichting van ruimten is afgestemd op het beoogd gebruik.</a:t>
            </a:r>
          </a:p>
          <a:p>
            <a:pPr marL="171450" marR="0" lvl="0" indent="-171450" algn="just"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1- en 2-persoons vergaderruimten, bedoeld voor kortdurend gebruik, bevinden zich bij voorkeur niet direct aan de buitengevel en hebben geen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arboconform</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meubilair. Dit om het kortdurende karakter van het gebruik te benadrukken.</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9" name="Groep 8">
            <a:extLst>
              <a:ext uri="{FF2B5EF4-FFF2-40B4-BE49-F238E27FC236}">
                <a16:creationId xmlns:a16="http://schemas.microsoft.com/office/drawing/2014/main" id="{E53494E6-8F29-8BA0-AB57-49DFA688BC39}"/>
              </a:ext>
            </a:extLst>
          </p:cNvPr>
          <p:cNvGrpSpPr/>
          <p:nvPr/>
        </p:nvGrpSpPr>
        <p:grpSpPr>
          <a:xfrm rot="10800000">
            <a:off x="10721195" y="1141535"/>
            <a:ext cx="664097" cy="886885"/>
            <a:chOff x="5136335" y="5108615"/>
            <a:chExt cx="1138116" cy="1519926"/>
          </a:xfrm>
        </p:grpSpPr>
        <p:sp>
          <p:nvSpPr>
            <p:cNvPr id="11" name="Rechthoek 10">
              <a:extLst>
                <a:ext uri="{FF2B5EF4-FFF2-40B4-BE49-F238E27FC236}">
                  <a16:creationId xmlns:a16="http://schemas.microsoft.com/office/drawing/2014/main" id="{80C003C9-7F27-EA73-74E0-3F151367C2E7}"/>
                </a:ext>
              </a:extLst>
            </p:cNvPr>
            <p:cNvSpPr/>
            <p:nvPr/>
          </p:nvSpPr>
          <p:spPr>
            <a:xfrm>
              <a:off x="5191184" y="5181230"/>
              <a:ext cx="1038380" cy="1387012"/>
            </a:xfrm>
            <a:prstGeom prst="rect">
              <a:avLst/>
            </a:prstGeom>
            <a:solidFill>
              <a:srgbClr val="E2A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Afbeelding 11" descr="Afbeelding met schets, tekenfilm, kunst, schermopname&#10;&#10;Automatisch gegenereerde beschrijving">
              <a:extLst>
                <a:ext uri="{FF2B5EF4-FFF2-40B4-BE49-F238E27FC236}">
                  <a16:creationId xmlns:a16="http://schemas.microsoft.com/office/drawing/2014/main" id="{89968E6B-F322-C19D-660F-5E9243351BA1}"/>
                </a:ext>
              </a:extLst>
            </p:cNvPr>
            <p:cNvPicPr>
              <a:picLocks noChangeAspect="1"/>
            </p:cNvPicPr>
            <p:nvPr/>
          </p:nvPicPr>
          <p:blipFill rotWithShape="1">
            <a:blip r:embed="rId4">
              <a:extLst>
                <a:ext uri="{28A0092B-C50C-407E-A947-70E740481C1C}">
                  <a14:useLocalDpi xmlns:a14="http://schemas.microsoft.com/office/drawing/2010/main" val="0"/>
                </a:ext>
              </a:extLst>
            </a:blip>
            <a:srcRect l="30081" r="30217"/>
            <a:stretch/>
          </p:blipFill>
          <p:spPr>
            <a:xfrm>
              <a:off x="5136335" y="5108615"/>
              <a:ext cx="1138116" cy="1519926"/>
            </a:xfrm>
            <a:prstGeom prst="rect">
              <a:avLst/>
            </a:prstGeom>
          </p:spPr>
        </p:pic>
      </p:grpSp>
      <p:grpSp>
        <p:nvGrpSpPr>
          <p:cNvPr id="13" name="Groep 12">
            <a:extLst>
              <a:ext uri="{FF2B5EF4-FFF2-40B4-BE49-F238E27FC236}">
                <a16:creationId xmlns:a16="http://schemas.microsoft.com/office/drawing/2014/main" id="{B5561E78-E786-8924-4DD4-20B86A4B9479}"/>
              </a:ext>
            </a:extLst>
          </p:cNvPr>
          <p:cNvGrpSpPr/>
          <p:nvPr/>
        </p:nvGrpSpPr>
        <p:grpSpPr>
          <a:xfrm rot="10800000">
            <a:off x="6849018" y="1134417"/>
            <a:ext cx="663689" cy="894002"/>
            <a:chOff x="3964139" y="5108828"/>
            <a:chExt cx="1129683" cy="1521704"/>
          </a:xfrm>
        </p:grpSpPr>
        <p:sp>
          <p:nvSpPr>
            <p:cNvPr id="14" name="Rechthoek 13">
              <a:extLst>
                <a:ext uri="{FF2B5EF4-FFF2-40B4-BE49-F238E27FC236}">
                  <a16:creationId xmlns:a16="http://schemas.microsoft.com/office/drawing/2014/main" id="{81B64273-5E1C-77AF-4A57-02821406F5E0}"/>
                </a:ext>
              </a:extLst>
            </p:cNvPr>
            <p:cNvSpPr/>
            <p:nvPr/>
          </p:nvSpPr>
          <p:spPr>
            <a:xfrm>
              <a:off x="4011191" y="5169954"/>
              <a:ext cx="1051303" cy="138701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Afbeelding 14" descr="Afbeelding met schermopname, kunst, ontwerp&#10;&#10;Automatisch gegenereerde beschrijving">
              <a:extLst>
                <a:ext uri="{FF2B5EF4-FFF2-40B4-BE49-F238E27FC236}">
                  <a16:creationId xmlns:a16="http://schemas.microsoft.com/office/drawing/2014/main" id="{4ABF01E9-58F6-5383-071D-1121D68124F6}"/>
                </a:ext>
              </a:extLst>
            </p:cNvPr>
            <p:cNvPicPr>
              <a:picLocks noChangeAspect="1"/>
            </p:cNvPicPr>
            <p:nvPr/>
          </p:nvPicPr>
          <p:blipFill rotWithShape="1">
            <a:blip r:embed="rId5">
              <a:extLst>
                <a:ext uri="{28A0092B-C50C-407E-A947-70E740481C1C}">
                  <a14:useLocalDpi xmlns:a14="http://schemas.microsoft.com/office/drawing/2010/main" val="0"/>
                </a:ext>
              </a:extLst>
            </a:blip>
            <a:srcRect l="30081" r="30557"/>
            <a:stretch/>
          </p:blipFill>
          <p:spPr>
            <a:xfrm>
              <a:off x="3964139" y="5108828"/>
              <a:ext cx="1129683" cy="1521704"/>
            </a:xfrm>
            <a:prstGeom prst="rect">
              <a:avLst/>
            </a:prstGeom>
          </p:spPr>
        </p:pic>
      </p:grpSp>
      <p:pic>
        <p:nvPicPr>
          <p:cNvPr id="16" name="Afbeelding 15">
            <a:extLst>
              <a:ext uri="{FF2B5EF4-FFF2-40B4-BE49-F238E27FC236}">
                <a16:creationId xmlns:a16="http://schemas.microsoft.com/office/drawing/2014/main" id="{778454EA-427A-A01B-23B9-76A939C5B4E6}"/>
              </a:ext>
            </a:extLst>
          </p:cNvPr>
          <p:cNvPicPr>
            <a:picLocks noChangeAspect="1"/>
          </p:cNvPicPr>
          <p:nvPr/>
        </p:nvPicPr>
        <p:blipFill>
          <a:blip r:embed="rId6">
            <a:alphaModFix/>
          </a:blip>
          <a:stretch>
            <a:fillRect/>
          </a:stretch>
        </p:blipFill>
        <p:spPr>
          <a:xfrm>
            <a:off x="7806582" y="903653"/>
            <a:ext cx="2572735" cy="1359526"/>
          </a:xfrm>
          <a:prstGeom prst="rect">
            <a:avLst/>
          </a:prstGeom>
        </p:spPr>
      </p:pic>
      <p:sp>
        <p:nvSpPr>
          <p:cNvPr id="17" name="Pijl: rechts 16">
            <a:extLst>
              <a:ext uri="{FF2B5EF4-FFF2-40B4-BE49-F238E27FC236}">
                <a16:creationId xmlns:a16="http://schemas.microsoft.com/office/drawing/2014/main" id="{94E788CE-2F4B-A8A3-F98F-F9EC493353D2}"/>
              </a:ext>
            </a:extLst>
          </p:cNvPr>
          <p:cNvSpPr/>
          <p:nvPr/>
        </p:nvSpPr>
        <p:spPr>
          <a:xfrm>
            <a:off x="10427481" y="1419489"/>
            <a:ext cx="257894" cy="35792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Pijl: rechts 17">
            <a:extLst>
              <a:ext uri="{FF2B5EF4-FFF2-40B4-BE49-F238E27FC236}">
                <a16:creationId xmlns:a16="http://schemas.microsoft.com/office/drawing/2014/main" id="{98E55256-0E98-9309-523E-095EEFBF1B18}"/>
              </a:ext>
            </a:extLst>
          </p:cNvPr>
          <p:cNvSpPr/>
          <p:nvPr/>
        </p:nvSpPr>
        <p:spPr>
          <a:xfrm rot="10800000">
            <a:off x="7538899" y="1402424"/>
            <a:ext cx="257894" cy="35792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kstvak 18">
            <a:extLst>
              <a:ext uri="{FF2B5EF4-FFF2-40B4-BE49-F238E27FC236}">
                <a16:creationId xmlns:a16="http://schemas.microsoft.com/office/drawing/2014/main" id="{D52E89EC-04DA-D560-CE61-BCEF999514FB}"/>
              </a:ext>
            </a:extLst>
          </p:cNvPr>
          <p:cNvSpPr txBox="1"/>
          <p:nvPr/>
        </p:nvSpPr>
        <p:spPr>
          <a:xfrm>
            <a:off x="6791128" y="2036910"/>
            <a:ext cx="4310795"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900" b="0" i="1"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Nabijheidsrelatie tussen park en (6-peroons) vergaderruimten en teamruimten</a:t>
            </a:r>
          </a:p>
        </p:txBody>
      </p:sp>
      <p:grpSp>
        <p:nvGrpSpPr>
          <p:cNvPr id="1156" name="Groep 1155">
            <a:extLst>
              <a:ext uri="{FF2B5EF4-FFF2-40B4-BE49-F238E27FC236}">
                <a16:creationId xmlns:a16="http://schemas.microsoft.com/office/drawing/2014/main" id="{F2BC3242-BDAA-CF5A-0396-17DF956B2CC9}"/>
              </a:ext>
            </a:extLst>
          </p:cNvPr>
          <p:cNvGrpSpPr/>
          <p:nvPr/>
        </p:nvGrpSpPr>
        <p:grpSpPr>
          <a:xfrm>
            <a:off x="9074729" y="3664803"/>
            <a:ext cx="435994" cy="436803"/>
            <a:chOff x="5271532" y="5060776"/>
            <a:chExt cx="726293" cy="727641"/>
          </a:xfrm>
        </p:grpSpPr>
        <p:sp>
          <p:nvSpPr>
            <p:cNvPr id="32" name="Rechthoek 31">
              <a:extLst>
                <a:ext uri="{FF2B5EF4-FFF2-40B4-BE49-F238E27FC236}">
                  <a16:creationId xmlns:a16="http://schemas.microsoft.com/office/drawing/2014/main" id="{A74DE9D2-8847-D396-7A1E-1E14A63D7AF4}"/>
                </a:ext>
              </a:extLst>
            </p:cNvPr>
            <p:cNvSpPr/>
            <p:nvPr/>
          </p:nvSpPr>
          <p:spPr>
            <a:xfrm>
              <a:off x="5287987" y="5081376"/>
              <a:ext cx="689861" cy="68701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Afbeelding 35" descr="Afbeelding met schets, zwart, zwart-wit, silhouet&#10;&#10;Automatisch gegenereerde beschrijving">
              <a:extLst>
                <a:ext uri="{FF2B5EF4-FFF2-40B4-BE49-F238E27FC236}">
                  <a16:creationId xmlns:a16="http://schemas.microsoft.com/office/drawing/2014/main" id="{79BBAF7C-F155-000F-B588-6F1ADD0C464F}"/>
                </a:ext>
              </a:extLst>
            </p:cNvPr>
            <p:cNvPicPr>
              <a:picLocks noChangeAspect="1"/>
            </p:cNvPicPr>
            <p:nvPr/>
          </p:nvPicPr>
          <p:blipFill rotWithShape="1">
            <a:blip r:embed="rId7">
              <a:extLst>
                <a:ext uri="{28A0092B-C50C-407E-A947-70E740481C1C}">
                  <a14:useLocalDpi xmlns:a14="http://schemas.microsoft.com/office/drawing/2010/main" val="0"/>
                </a:ext>
              </a:extLst>
            </a:blip>
            <a:srcRect l="23214" r="23863"/>
            <a:stretch/>
          </p:blipFill>
          <p:spPr>
            <a:xfrm>
              <a:off x="5271532" y="5060776"/>
              <a:ext cx="726293" cy="727641"/>
            </a:xfrm>
            <a:prstGeom prst="rect">
              <a:avLst/>
            </a:prstGeom>
          </p:spPr>
        </p:pic>
      </p:grpSp>
      <p:grpSp>
        <p:nvGrpSpPr>
          <p:cNvPr id="1157" name="Groep 1156">
            <a:extLst>
              <a:ext uri="{FF2B5EF4-FFF2-40B4-BE49-F238E27FC236}">
                <a16:creationId xmlns:a16="http://schemas.microsoft.com/office/drawing/2014/main" id="{AE43F042-9015-3819-DA06-0AEF23D42FD0}"/>
              </a:ext>
            </a:extLst>
          </p:cNvPr>
          <p:cNvGrpSpPr/>
          <p:nvPr/>
        </p:nvGrpSpPr>
        <p:grpSpPr>
          <a:xfrm>
            <a:off x="8539522" y="3455248"/>
            <a:ext cx="442804" cy="655196"/>
            <a:chOff x="5265859" y="3945675"/>
            <a:chExt cx="737637" cy="1091447"/>
          </a:xfrm>
        </p:grpSpPr>
        <p:sp>
          <p:nvSpPr>
            <p:cNvPr id="33" name="Rechthoek 32">
              <a:extLst>
                <a:ext uri="{FF2B5EF4-FFF2-40B4-BE49-F238E27FC236}">
                  <a16:creationId xmlns:a16="http://schemas.microsoft.com/office/drawing/2014/main" id="{D1143F45-53ED-309B-0F30-F5DCF00B0010}"/>
                </a:ext>
              </a:extLst>
            </p:cNvPr>
            <p:cNvSpPr/>
            <p:nvPr/>
          </p:nvSpPr>
          <p:spPr>
            <a:xfrm>
              <a:off x="5292099" y="3969249"/>
              <a:ext cx="685749" cy="1043368"/>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7" name="Afbeelding 36" descr="Afbeelding met schets, schermopname, zwart, ontwerp&#10;&#10;Automatisch gegenereerde beschrijving">
              <a:extLst>
                <a:ext uri="{FF2B5EF4-FFF2-40B4-BE49-F238E27FC236}">
                  <a16:creationId xmlns:a16="http://schemas.microsoft.com/office/drawing/2014/main" id="{B32DE921-BF2E-8EE6-737A-462AA3826586}"/>
                </a:ext>
              </a:extLst>
            </p:cNvPr>
            <p:cNvPicPr>
              <a:picLocks noChangeAspect="1"/>
            </p:cNvPicPr>
            <p:nvPr/>
          </p:nvPicPr>
          <p:blipFill rotWithShape="1">
            <a:blip r:embed="rId8">
              <a:extLst>
                <a:ext uri="{28A0092B-C50C-407E-A947-70E740481C1C}">
                  <a14:useLocalDpi xmlns:a14="http://schemas.microsoft.com/office/drawing/2010/main" val="0"/>
                </a:ext>
              </a:extLst>
            </a:blip>
            <a:srcRect l="32248" r="31919"/>
            <a:stretch/>
          </p:blipFill>
          <p:spPr>
            <a:xfrm>
              <a:off x="5265859" y="3945675"/>
              <a:ext cx="737637" cy="1091447"/>
            </a:xfrm>
            <a:prstGeom prst="rect">
              <a:avLst/>
            </a:prstGeom>
          </p:spPr>
        </p:pic>
      </p:grpSp>
      <p:grpSp>
        <p:nvGrpSpPr>
          <p:cNvPr id="63" name="Groep 62">
            <a:extLst>
              <a:ext uri="{FF2B5EF4-FFF2-40B4-BE49-F238E27FC236}">
                <a16:creationId xmlns:a16="http://schemas.microsoft.com/office/drawing/2014/main" id="{187F2B06-9545-676E-44AB-DC10D5C9466F}"/>
              </a:ext>
            </a:extLst>
          </p:cNvPr>
          <p:cNvGrpSpPr/>
          <p:nvPr/>
        </p:nvGrpSpPr>
        <p:grpSpPr>
          <a:xfrm>
            <a:off x="7062822" y="4561445"/>
            <a:ext cx="470870" cy="913479"/>
            <a:chOff x="918401" y="236039"/>
            <a:chExt cx="784391" cy="1521704"/>
          </a:xfrm>
        </p:grpSpPr>
        <p:sp>
          <p:nvSpPr>
            <p:cNvPr id="43" name="Rechthoek 42">
              <a:extLst>
                <a:ext uri="{FF2B5EF4-FFF2-40B4-BE49-F238E27FC236}">
                  <a16:creationId xmlns:a16="http://schemas.microsoft.com/office/drawing/2014/main" id="{13BE1B8E-D518-AC91-BF23-1A558D16ECBB}"/>
                </a:ext>
              </a:extLst>
            </p:cNvPr>
            <p:cNvSpPr/>
            <p:nvPr/>
          </p:nvSpPr>
          <p:spPr>
            <a:xfrm>
              <a:off x="966608" y="303414"/>
              <a:ext cx="684179" cy="138701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3" name="Afbeelding 52" descr="Afbeelding met schermopname, schets, zwart-wit, kunst&#10;&#10;Automatisch gegenereerde beschrijving">
              <a:extLst>
                <a:ext uri="{FF2B5EF4-FFF2-40B4-BE49-F238E27FC236}">
                  <a16:creationId xmlns:a16="http://schemas.microsoft.com/office/drawing/2014/main" id="{5D0C5274-9CBE-0E14-2424-897A42B77FDF}"/>
                </a:ext>
              </a:extLst>
            </p:cNvPr>
            <p:cNvPicPr>
              <a:picLocks noChangeAspect="1"/>
            </p:cNvPicPr>
            <p:nvPr/>
          </p:nvPicPr>
          <p:blipFill rotWithShape="1">
            <a:blip r:embed="rId9">
              <a:extLst>
                <a:ext uri="{28A0092B-C50C-407E-A947-70E740481C1C}">
                  <a14:useLocalDpi xmlns:a14="http://schemas.microsoft.com/office/drawing/2010/main" val="0"/>
                </a:ext>
              </a:extLst>
            </a:blip>
            <a:srcRect l="36230" r="36439"/>
            <a:stretch/>
          </p:blipFill>
          <p:spPr>
            <a:xfrm>
              <a:off x="918401" y="236039"/>
              <a:ext cx="784391" cy="1521704"/>
            </a:xfrm>
            <a:prstGeom prst="rect">
              <a:avLst/>
            </a:prstGeom>
          </p:spPr>
        </p:pic>
      </p:grpSp>
      <p:grpSp>
        <p:nvGrpSpPr>
          <p:cNvPr id="1152" name="Groep 1151">
            <a:extLst>
              <a:ext uri="{FF2B5EF4-FFF2-40B4-BE49-F238E27FC236}">
                <a16:creationId xmlns:a16="http://schemas.microsoft.com/office/drawing/2014/main" id="{5AC5C62A-36BC-902D-C1A1-09DC2594D3D1}"/>
              </a:ext>
            </a:extLst>
          </p:cNvPr>
          <p:cNvGrpSpPr/>
          <p:nvPr/>
        </p:nvGrpSpPr>
        <p:grpSpPr>
          <a:xfrm>
            <a:off x="11189552" y="4550829"/>
            <a:ext cx="481157" cy="913478"/>
            <a:chOff x="113194" y="3954257"/>
            <a:chExt cx="801528" cy="1521703"/>
          </a:xfrm>
        </p:grpSpPr>
        <p:sp>
          <p:nvSpPr>
            <p:cNvPr id="39" name="Rechthoek 38">
              <a:extLst>
                <a:ext uri="{FF2B5EF4-FFF2-40B4-BE49-F238E27FC236}">
                  <a16:creationId xmlns:a16="http://schemas.microsoft.com/office/drawing/2014/main" id="{25D223E9-20D2-452B-ADAA-323D0C8279B9}"/>
                </a:ext>
              </a:extLst>
            </p:cNvPr>
            <p:cNvSpPr/>
            <p:nvPr/>
          </p:nvSpPr>
          <p:spPr>
            <a:xfrm>
              <a:off x="164787" y="4018129"/>
              <a:ext cx="684179" cy="138701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4" name="Afbeelding 53" descr="Afbeelding met schermopname, kunst, ontwerp&#10;&#10;Automatisch gegenereerde beschrijving">
              <a:extLst>
                <a:ext uri="{FF2B5EF4-FFF2-40B4-BE49-F238E27FC236}">
                  <a16:creationId xmlns:a16="http://schemas.microsoft.com/office/drawing/2014/main" id="{1439C9E5-78F1-904F-463F-CEC51C57C483}"/>
                </a:ext>
              </a:extLst>
            </p:cNvPr>
            <p:cNvPicPr>
              <a:picLocks noChangeAspect="1"/>
            </p:cNvPicPr>
            <p:nvPr/>
          </p:nvPicPr>
          <p:blipFill rotWithShape="1">
            <a:blip r:embed="rId10">
              <a:extLst>
                <a:ext uri="{28A0092B-C50C-407E-A947-70E740481C1C}">
                  <a14:useLocalDpi xmlns:a14="http://schemas.microsoft.com/office/drawing/2010/main" val="0"/>
                </a:ext>
              </a:extLst>
            </a:blip>
            <a:srcRect l="42136" r="29936"/>
            <a:stretch/>
          </p:blipFill>
          <p:spPr>
            <a:xfrm>
              <a:off x="113194" y="3954257"/>
              <a:ext cx="801528" cy="1521703"/>
            </a:xfrm>
            <a:prstGeom prst="rect">
              <a:avLst/>
            </a:prstGeom>
          </p:spPr>
        </p:pic>
      </p:grpSp>
      <p:grpSp>
        <p:nvGrpSpPr>
          <p:cNvPr id="1155" name="Groep 1154">
            <a:extLst>
              <a:ext uri="{FF2B5EF4-FFF2-40B4-BE49-F238E27FC236}">
                <a16:creationId xmlns:a16="http://schemas.microsoft.com/office/drawing/2014/main" id="{5AEF6EBF-0A61-DA02-6D65-CAAB64E3EC55}"/>
              </a:ext>
            </a:extLst>
          </p:cNvPr>
          <p:cNvGrpSpPr/>
          <p:nvPr/>
        </p:nvGrpSpPr>
        <p:grpSpPr>
          <a:xfrm>
            <a:off x="10635906" y="4556942"/>
            <a:ext cx="477509" cy="913479"/>
            <a:chOff x="915689" y="3954087"/>
            <a:chExt cx="795450" cy="1521704"/>
          </a:xfrm>
        </p:grpSpPr>
        <p:sp>
          <p:nvSpPr>
            <p:cNvPr id="41" name="Rechthoek 40">
              <a:extLst>
                <a:ext uri="{FF2B5EF4-FFF2-40B4-BE49-F238E27FC236}">
                  <a16:creationId xmlns:a16="http://schemas.microsoft.com/office/drawing/2014/main" id="{E5A18C62-E88D-66C4-BA7D-12827E7E5EC9}"/>
                </a:ext>
              </a:extLst>
            </p:cNvPr>
            <p:cNvSpPr/>
            <p:nvPr/>
          </p:nvSpPr>
          <p:spPr>
            <a:xfrm>
              <a:off x="970675" y="4015127"/>
              <a:ext cx="684179" cy="138701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5" name="Afbeelding 54" descr="Afbeelding met schermopname, zwart-wit, zwart, kunst&#10;&#10;Automatisch gegenereerde beschrijving">
              <a:extLst>
                <a:ext uri="{FF2B5EF4-FFF2-40B4-BE49-F238E27FC236}">
                  <a16:creationId xmlns:a16="http://schemas.microsoft.com/office/drawing/2014/main" id="{A4C14B06-1F1E-B02F-04EC-988BB63F5417}"/>
                </a:ext>
              </a:extLst>
            </p:cNvPr>
            <p:cNvPicPr>
              <a:picLocks noChangeAspect="1"/>
            </p:cNvPicPr>
            <p:nvPr/>
          </p:nvPicPr>
          <p:blipFill rotWithShape="1">
            <a:blip r:embed="rId11">
              <a:extLst>
                <a:ext uri="{28A0092B-C50C-407E-A947-70E740481C1C}">
                  <a14:useLocalDpi xmlns:a14="http://schemas.microsoft.com/office/drawing/2010/main" val="0"/>
                </a:ext>
              </a:extLst>
            </a:blip>
            <a:srcRect l="41727" r="30557"/>
            <a:stretch/>
          </p:blipFill>
          <p:spPr>
            <a:xfrm>
              <a:off x="915689" y="3954087"/>
              <a:ext cx="795450" cy="1521704"/>
            </a:xfrm>
            <a:prstGeom prst="rect">
              <a:avLst/>
            </a:prstGeom>
          </p:spPr>
        </p:pic>
      </p:grpSp>
      <p:grpSp>
        <p:nvGrpSpPr>
          <p:cNvPr id="58" name="Groep 57">
            <a:extLst>
              <a:ext uri="{FF2B5EF4-FFF2-40B4-BE49-F238E27FC236}">
                <a16:creationId xmlns:a16="http://schemas.microsoft.com/office/drawing/2014/main" id="{FB71EE17-BAC0-D8F9-2C9B-C98D30A28678}"/>
              </a:ext>
            </a:extLst>
          </p:cNvPr>
          <p:cNvGrpSpPr/>
          <p:nvPr/>
        </p:nvGrpSpPr>
        <p:grpSpPr>
          <a:xfrm>
            <a:off x="6531024" y="4561445"/>
            <a:ext cx="467095" cy="913478"/>
            <a:chOff x="106090" y="236039"/>
            <a:chExt cx="778102" cy="1521703"/>
          </a:xfrm>
        </p:grpSpPr>
        <p:sp>
          <p:nvSpPr>
            <p:cNvPr id="59" name="Rechthoek 58">
              <a:extLst>
                <a:ext uri="{FF2B5EF4-FFF2-40B4-BE49-F238E27FC236}">
                  <a16:creationId xmlns:a16="http://schemas.microsoft.com/office/drawing/2014/main" id="{7AA01031-056C-30ED-1DDB-740B5F5154B5}"/>
                </a:ext>
              </a:extLst>
            </p:cNvPr>
            <p:cNvSpPr/>
            <p:nvPr/>
          </p:nvSpPr>
          <p:spPr>
            <a:xfrm>
              <a:off x="158302" y="297950"/>
              <a:ext cx="684179" cy="138701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0" name="Afbeelding 59" descr="Afbeelding met schermopname, zwart-wit, ontwerp, kunst&#10;&#10;Automatisch gegenereerde beschrijving">
              <a:extLst>
                <a:ext uri="{FF2B5EF4-FFF2-40B4-BE49-F238E27FC236}">
                  <a16:creationId xmlns:a16="http://schemas.microsoft.com/office/drawing/2014/main" id="{A72256D4-D627-D86D-816E-7437081C6CE3}"/>
                </a:ext>
              </a:extLst>
            </p:cNvPr>
            <p:cNvPicPr>
              <a:picLocks noChangeAspect="1"/>
            </p:cNvPicPr>
            <p:nvPr/>
          </p:nvPicPr>
          <p:blipFill rotWithShape="1">
            <a:blip r:embed="rId12">
              <a:extLst>
                <a:ext uri="{28A0092B-C50C-407E-A947-70E740481C1C}">
                  <a14:useLocalDpi xmlns:a14="http://schemas.microsoft.com/office/drawing/2010/main" val="0"/>
                </a:ext>
              </a:extLst>
            </a:blip>
            <a:srcRect l="36030" r="36858"/>
            <a:stretch/>
          </p:blipFill>
          <p:spPr>
            <a:xfrm>
              <a:off x="106090" y="236039"/>
              <a:ext cx="778102" cy="1521703"/>
            </a:xfrm>
            <a:prstGeom prst="rect">
              <a:avLst/>
            </a:prstGeom>
          </p:spPr>
        </p:pic>
      </p:grpSp>
      <p:grpSp>
        <p:nvGrpSpPr>
          <p:cNvPr id="1158" name="Groep 1157">
            <a:extLst>
              <a:ext uri="{FF2B5EF4-FFF2-40B4-BE49-F238E27FC236}">
                <a16:creationId xmlns:a16="http://schemas.microsoft.com/office/drawing/2014/main" id="{350A36DE-C3C1-B627-F6B7-C71D86E5136F}"/>
              </a:ext>
            </a:extLst>
          </p:cNvPr>
          <p:cNvGrpSpPr/>
          <p:nvPr/>
        </p:nvGrpSpPr>
        <p:grpSpPr>
          <a:xfrm>
            <a:off x="7980928" y="4550829"/>
            <a:ext cx="2226634" cy="916447"/>
            <a:chOff x="1620391" y="1750968"/>
            <a:chExt cx="3704582" cy="1524746"/>
          </a:xfrm>
        </p:grpSpPr>
        <p:sp>
          <p:nvSpPr>
            <p:cNvPr id="38" name="Rechthoek 37">
              <a:extLst>
                <a:ext uri="{FF2B5EF4-FFF2-40B4-BE49-F238E27FC236}">
                  <a16:creationId xmlns:a16="http://schemas.microsoft.com/office/drawing/2014/main" id="{203960D0-7346-FEE0-DA16-EF990FD10F9F}"/>
                </a:ext>
              </a:extLst>
            </p:cNvPr>
            <p:cNvSpPr/>
            <p:nvPr/>
          </p:nvSpPr>
          <p:spPr>
            <a:xfrm>
              <a:off x="1659302" y="1810490"/>
              <a:ext cx="1780911" cy="1408649"/>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hthoek 46">
              <a:extLst>
                <a:ext uri="{FF2B5EF4-FFF2-40B4-BE49-F238E27FC236}">
                  <a16:creationId xmlns:a16="http://schemas.microsoft.com/office/drawing/2014/main" id="{15A8221D-A1DB-E902-157C-01F177805DDB}"/>
                </a:ext>
              </a:extLst>
            </p:cNvPr>
            <p:cNvSpPr/>
            <p:nvPr/>
          </p:nvSpPr>
          <p:spPr>
            <a:xfrm>
              <a:off x="3537247" y="1809105"/>
              <a:ext cx="1761700" cy="1410034"/>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2" name="Afbeelding 51" descr="Afbeelding met schermopname, plein, Rechthoek, zwart-wit&#10;&#10;Automatisch gegenereerde beschrijving">
              <a:extLst>
                <a:ext uri="{FF2B5EF4-FFF2-40B4-BE49-F238E27FC236}">
                  <a16:creationId xmlns:a16="http://schemas.microsoft.com/office/drawing/2014/main" id="{207A1031-5455-0B81-F76C-31B5A4065868}"/>
                </a:ext>
              </a:extLst>
            </p:cNvPr>
            <p:cNvPicPr>
              <a:picLocks noChangeAspect="1"/>
            </p:cNvPicPr>
            <p:nvPr/>
          </p:nvPicPr>
          <p:blipFill rotWithShape="1">
            <a:blip r:embed="rId13">
              <a:extLst>
                <a:ext uri="{28A0092B-C50C-407E-A947-70E740481C1C}">
                  <a14:useLocalDpi xmlns:a14="http://schemas.microsoft.com/office/drawing/2010/main" val="0"/>
                </a:ext>
              </a:extLst>
            </a:blip>
            <a:srcRect l="17728" r="17577"/>
            <a:stretch/>
          </p:blipFill>
          <p:spPr>
            <a:xfrm>
              <a:off x="1620391" y="1750968"/>
              <a:ext cx="1860475" cy="1524746"/>
            </a:xfrm>
            <a:prstGeom prst="rect">
              <a:avLst/>
            </a:prstGeom>
          </p:spPr>
        </p:pic>
        <p:pic>
          <p:nvPicPr>
            <p:cNvPr id="62" name="Afbeelding 61" descr="Afbeelding met schermopname, zwart, zwart-wit, plein&#10;&#10;Automatisch gegenereerde beschrijving">
              <a:extLst>
                <a:ext uri="{FF2B5EF4-FFF2-40B4-BE49-F238E27FC236}">
                  <a16:creationId xmlns:a16="http://schemas.microsoft.com/office/drawing/2014/main" id="{B7875FFF-FCDE-FA9F-C5CD-175BB925DFDC}"/>
                </a:ext>
              </a:extLst>
            </p:cNvPr>
            <p:cNvPicPr>
              <a:picLocks noChangeAspect="1"/>
            </p:cNvPicPr>
            <p:nvPr/>
          </p:nvPicPr>
          <p:blipFill rotWithShape="1">
            <a:blip r:embed="rId14">
              <a:extLst>
                <a:ext uri="{28A0092B-C50C-407E-A947-70E740481C1C}">
                  <a14:useLocalDpi xmlns:a14="http://schemas.microsoft.com/office/drawing/2010/main" val="0"/>
                </a:ext>
              </a:extLst>
            </a:blip>
            <a:srcRect l="17335" r="17577"/>
            <a:stretch/>
          </p:blipFill>
          <p:spPr>
            <a:xfrm>
              <a:off x="3496594" y="1768631"/>
              <a:ext cx="1828379" cy="1489420"/>
            </a:xfrm>
            <a:prstGeom prst="rect">
              <a:avLst/>
            </a:prstGeom>
          </p:spPr>
        </p:pic>
      </p:grpSp>
      <p:sp>
        <p:nvSpPr>
          <p:cNvPr id="1160" name="Pijl: rechts 1159">
            <a:extLst>
              <a:ext uri="{FF2B5EF4-FFF2-40B4-BE49-F238E27FC236}">
                <a16:creationId xmlns:a16="http://schemas.microsoft.com/office/drawing/2014/main" id="{24BE7C9F-3667-6D60-2D31-D9A600E72DC9}"/>
              </a:ext>
            </a:extLst>
          </p:cNvPr>
          <p:cNvSpPr/>
          <p:nvPr/>
        </p:nvSpPr>
        <p:spPr>
          <a:xfrm rot="10800000">
            <a:off x="7589880" y="4860905"/>
            <a:ext cx="257894" cy="35792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1" name="Pijl: rechts 1160">
            <a:extLst>
              <a:ext uri="{FF2B5EF4-FFF2-40B4-BE49-F238E27FC236}">
                <a16:creationId xmlns:a16="http://schemas.microsoft.com/office/drawing/2014/main" id="{770D10FC-F5F7-7505-83BD-22EA11424D96}"/>
              </a:ext>
            </a:extLst>
          </p:cNvPr>
          <p:cNvSpPr/>
          <p:nvPr/>
        </p:nvSpPr>
        <p:spPr>
          <a:xfrm>
            <a:off x="10339088" y="4860906"/>
            <a:ext cx="257894" cy="35792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2" name="Pijl: rechts 1161">
            <a:extLst>
              <a:ext uri="{FF2B5EF4-FFF2-40B4-BE49-F238E27FC236}">
                <a16:creationId xmlns:a16="http://schemas.microsoft.com/office/drawing/2014/main" id="{DFAA4EE4-7F05-CFD8-8B47-B81543B976A2}"/>
              </a:ext>
            </a:extLst>
          </p:cNvPr>
          <p:cNvSpPr/>
          <p:nvPr/>
        </p:nvSpPr>
        <p:spPr>
          <a:xfrm rot="16200000">
            <a:off x="8945782" y="4123514"/>
            <a:ext cx="257894" cy="35792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3" name="Tekstvak 1162">
            <a:extLst>
              <a:ext uri="{FF2B5EF4-FFF2-40B4-BE49-F238E27FC236}">
                <a16:creationId xmlns:a16="http://schemas.microsoft.com/office/drawing/2014/main" id="{D69BEE19-CF82-0AF6-91C0-A9AEA9BE3F06}"/>
              </a:ext>
            </a:extLst>
          </p:cNvPr>
          <p:cNvSpPr txBox="1"/>
          <p:nvPr/>
        </p:nvSpPr>
        <p:spPr>
          <a:xfrm>
            <a:off x="6430909" y="5492751"/>
            <a:ext cx="585609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900" b="0" i="1"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Nabijheidsrelatie tussen meerpersoons werkplekken en 1- en 2-persoons vergader- overleg- en werkplekken </a:t>
            </a:r>
          </a:p>
        </p:txBody>
      </p:sp>
      <p:sp>
        <p:nvSpPr>
          <p:cNvPr id="4" name="Tijdelijke aanduiding voor dianummer 4">
            <a:extLst>
              <a:ext uri="{FF2B5EF4-FFF2-40B4-BE49-F238E27FC236}">
                <a16:creationId xmlns:a16="http://schemas.microsoft.com/office/drawing/2014/main" id="{DC867DCB-48EA-1C8B-4443-292581ED91C9}"/>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26</a:t>
            </a:fld>
            <a:endParaRPr lang="nl-NL"/>
          </a:p>
        </p:txBody>
      </p:sp>
    </p:spTree>
    <p:extLst>
      <p:ext uri="{BB962C8B-B14F-4D97-AF65-F5344CB8AC3E}">
        <p14:creationId xmlns:p14="http://schemas.microsoft.com/office/powerpoint/2010/main" val="3261686112"/>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vak 10">
            <a:extLst>
              <a:ext uri="{FF2B5EF4-FFF2-40B4-BE49-F238E27FC236}">
                <a16:creationId xmlns:a16="http://schemas.microsoft.com/office/drawing/2014/main" id="{565604AF-6B44-A964-2FA6-B5B6E16BAFE0}"/>
              </a:ext>
            </a:extLst>
          </p:cNvPr>
          <p:cNvSpPr txBox="1"/>
          <p:nvPr/>
        </p:nvSpPr>
        <p:spPr>
          <a:xfrm>
            <a:off x="272562" y="852004"/>
            <a:ext cx="5479419" cy="5482142"/>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Het Van Unnikgebouw heeft een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grid</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met modules van 1.200 mm bij 1.200 mm. Met deze modulemaat kunnen de verschillende open en omsloten bouwstenen gecreëerd worden die in de kantooromgeving voorkomen. De vaste modulemaat zorgt voor bouwstenen die toekomstbestendig zijn doordat ze makkelijk van functie kunnen veranderen. Bijvoorbeeld een kantoorruimte met bureauwerkplekken veranderen naar een vergaderruimte. Of andersom.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Een slim doordacht indelingsplan zorgt voor een toekomstbestendig kantoor. Ruimten kunnen van functie veranderen door de inrichting ervan te veranderen zonder aanpassing van de bouwsteen zelf. Of ruimten kunnen van functie veranderen door bouwstenen eenvoudig aan te passen. Door ze te splitsen of juist samen te voegen.</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Het kantoor is optimaal voorbereid op functieverandering van bouwstenen, met en zonder aanpassing van de bouwstenen zelf. Zo zijn zaken als ventilatie, ruimteakoestiek (dB waarden van wanden en nagalmtijd in ruimten zelf) en verlichting voorbereid op het meest intensieve gebruik en de hoogste gebruikseisen. Ook zijn de juiste voorbereidingen getroffen om het splitsen of samenvoegen van specifieke ruimten in de toekomst eenvoudig mogelijk te maken zoals extra posities in het bandraster en bundeling leidingen en kabels boven het plafond.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Rechthoek 4">
            <a:extLst>
              <a:ext uri="{FF2B5EF4-FFF2-40B4-BE49-F238E27FC236}">
                <a16:creationId xmlns:a16="http://schemas.microsoft.com/office/drawing/2014/main" id="{2D387408-F213-C0C3-95C0-AB50E558BF2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365779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Toekomstbestendig kantoor</a:t>
            </a:r>
          </a:p>
        </p:txBody>
      </p:sp>
      <p:sp>
        <p:nvSpPr>
          <p:cNvPr id="1154" name="Rechthoek 1153">
            <a:extLst>
              <a:ext uri="{FF2B5EF4-FFF2-40B4-BE49-F238E27FC236}">
                <a16:creationId xmlns:a16="http://schemas.microsoft.com/office/drawing/2014/main" id="{47434B07-BFBE-5468-820B-701B1D884B11}"/>
              </a:ext>
            </a:extLst>
          </p:cNvPr>
          <p:cNvSpPr/>
          <p:nvPr/>
        </p:nvSpPr>
        <p:spPr>
          <a:xfrm rot="18370666">
            <a:off x="3121453" y="5132405"/>
            <a:ext cx="260418" cy="741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a:t>
            </a:r>
          </a:p>
        </p:txBody>
      </p:sp>
      <mc:AlternateContent xmlns:mc="http://schemas.openxmlformats.org/markup-compatibility/2006" xmlns:p14="http://schemas.microsoft.com/office/powerpoint/2010/main">
        <mc:Choice Requires="p14">
          <p:contentPart p14:bwMode="auto" r:id="rId2">
            <p14:nvContentPartPr>
              <p14:cNvPr id="9" name="Inkt 8">
                <a:extLst>
                  <a:ext uri="{FF2B5EF4-FFF2-40B4-BE49-F238E27FC236}">
                    <a16:creationId xmlns:a16="http://schemas.microsoft.com/office/drawing/2014/main" id="{50602514-2BFA-47F4-0F9C-432271410D1D}"/>
                  </a:ext>
                </a:extLst>
              </p14:cNvPr>
              <p14:cNvContentPartPr/>
              <p14:nvPr/>
            </p14:nvContentPartPr>
            <p14:xfrm>
              <a:off x="2671149" y="659571"/>
              <a:ext cx="360" cy="360"/>
            </p14:xfrm>
          </p:contentPart>
        </mc:Choice>
        <mc:Fallback xmlns="">
          <p:pic>
            <p:nvPicPr>
              <p:cNvPr id="9" name="Inkt 8">
                <a:extLst>
                  <a:ext uri="{FF2B5EF4-FFF2-40B4-BE49-F238E27FC236}">
                    <a16:creationId xmlns:a16="http://schemas.microsoft.com/office/drawing/2014/main" id="{50602514-2BFA-47F4-0F9C-432271410D1D}"/>
                  </a:ext>
                </a:extLst>
              </p:cNvPr>
              <p:cNvPicPr/>
              <p:nvPr/>
            </p:nvPicPr>
            <p:blipFill>
              <a:blip r:embed="rId3"/>
              <a:stretch>
                <a:fillRect/>
              </a:stretch>
            </p:blipFill>
            <p:spPr>
              <a:xfrm>
                <a:off x="2662149" y="650571"/>
                <a:ext cx="18000" cy="18000"/>
              </a:xfrm>
              <a:prstGeom prst="rect">
                <a:avLst/>
              </a:prstGeom>
            </p:spPr>
          </p:pic>
        </mc:Fallback>
      </mc:AlternateContent>
      <p:grpSp>
        <p:nvGrpSpPr>
          <p:cNvPr id="43" name="Groep 42">
            <a:extLst>
              <a:ext uri="{FF2B5EF4-FFF2-40B4-BE49-F238E27FC236}">
                <a16:creationId xmlns:a16="http://schemas.microsoft.com/office/drawing/2014/main" id="{C4F8E36E-5942-C0A4-89BE-EC4764133A78}"/>
              </a:ext>
            </a:extLst>
          </p:cNvPr>
          <p:cNvGrpSpPr/>
          <p:nvPr/>
        </p:nvGrpSpPr>
        <p:grpSpPr>
          <a:xfrm>
            <a:off x="6562749" y="221366"/>
            <a:ext cx="1750570" cy="1695356"/>
            <a:chOff x="8082164" y="747598"/>
            <a:chExt cx="2032198" cy="1968101"/>
          </a:xfrm>
        </p:grpSpPr>
        <p:sp>
          <p:nvSpPr>
            <p:cNvPr id="35" name="Rechthoek 34">
              <a:extLst>
                <a:ext uri="{FF2B5EF4-FFF2-40B4-BE49-F238E27FC236}">
                  <a16:creationId xmlns:a16="http://schemas.microsoft.com/office/drawing/2014/main" id="{2ACB3181-C053-3327-6483-E110C0AAD256}"/>
                </a:ext>
              </a:extLst>
            </p:cNvPr>
            <p:cNvSpPr/>
            <p:nvPr/>
          </p:nvSpPr>
          <p:spPr>
            <a:xfrm>
              <a:off x="8082165" y="1168782"/>
              <a:ext cx="1546917" cy="1546917"/>
            </a:xfrm>
            <a:prstGeom prst="rect">
              <a:avLst/>
            </a:prstGeom>
            <a:solidFill>
              <a:schemeClr val="tx2">
                <a:lumMod val="40000"/>
                <a:lumOff val="60000"/>
              </a:schemeClr>
            </a:solid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7" name="Rechte verbindingslijn 36">
              <a:extLst>
                <a:ext uri="{FF2B5EF4-FFF2-40B4-BE49-F238E27FC236}">
                  <a16:creationId xmlns:a16="http://schemas.microsoft.com/office/drawing/2014/main" id="{0F4FCEEC-E8C4-6A96-548A-242ED34F4EE7}"/>
                </a:ext>
              </a:extLst>
            </p:cNvPr>
            <p:cNvCxnSpPr/>
            <p:nvPr/>
          </p:nvCxnSpPr>
          <p:spPr>
            <a:xfrm>
              <a:off x="8082164" y="1010134"/>
              <a:ext cx="1546917" cy="0"/>
            </a:xfrm>
            <a:prstGeom prst="line">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DE44EDCD-A8CA-1E2F-FC7F-B741061F45B8}"/>
                </a:ext>
              </a:extLst>
            </p:cNvPr>
            <p:cNvCxnSpPr>
              <a:cxnSpLocks/>
            </p:cNvCxnSpPr>
            <p:nvPr/>
          </p:nvCxnSpPr>
          <p:spPr>
            <a:xfrm>
              <a:off x="9801433" y="1168781"/>
              <a:ext cx="0" cy="1546917"/>
            </a:xfrm>
            <a:prstGeom prst="line">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 name="Tekstvak 40">
              <a:extLst>
                <a:ext uri="{FF2B5EF4-FFF2-40B4-BE49-F238E27FC236}">
                  <a16:creationId xmlns:a16="http://schemas.microsoft.com/office/drawing/2014/main" id="{8BA1BF41-8699-1C1E-49F1-FAEC49B97873}"/>
                </a:ext>
              </a:extLst>
            </p:cNvPr>
            <p:cNvSpPr txBox="1"/>
            <p:nvPr/>
          </p:nvSpPr>
          <p:spPr>
            <a:xfrm>
              <a:off x="8476352" y="747598"/>
              <a:ext cx="75854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1.200mm</a:t>
              </a:r>
            </a:p>
          </p:txBody>
        </p:sp>
        <p:sp>
          <p:nvSpPr>
            <p:cNvPr id="42" name="Tekstvak 41">
              <a:extLst>
                <a:ext uri="{FF2B5EF4-FFF2-40B4-BE49-F238E27FC236}">
                  <a16:creationId xmlns:a16="http://schemas.microsoft.com/office/drawing/2014/main" id="{A2E26891-34A9-E1FB-588B-F53853F7825A}"/>
                </a:ext>
              </a:extLst>
            </p:cNvPr>
            <p:cNvSpPr txBox="1"/>
            <p:nvPr/>
          </p:nvSpPr>
          <p:spPr>
            <a:xfrm rot="5400000">
              <a:off x="9611981" y="1735852"/>
              <a:ext cx="75854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1.200mm</a:t>
              </a:r>
            </a:p>
          </p:txBody>
        </p:sp>
      </p:grpSp>
      <p:grpSp>
        <p:nvGrpSpPr>
          <p:cNvPr id="1185" name="Groep 1184">
            <a:extLst>
              <a:ext uri="{FF2B5EF4-FFF2-40B4-BE49-F238E27FC236}">
                <a16:creationId xmlns:a16="http://schemas.microsoft.com/office/drawing/2014/main" id="{E62C328A-A159-2F90-51A0-0902D20C66B0}"/>
              </a:ext>
            </a:extLst>
          </p:cNvPr>
          <p:cNvGrpSpPr/>
          <p:nvPr/>
        </p:nvGrpSpPr>
        <p:grpSpPr>
          <a:xfrm>
            <a:off x="6459414" y="2900290"/>
            <a:ext cx="2679004" cy="2643158"/>
            <a:chOff x="6415384" y="2622749"/>
            <a:chExt cx="2679004" cy="2643158"/>
          </a:xfrm>
        </p:grpSpPr>
        <p:sp>
          <p:nvSpPr>
            <p:cNvPr id="1184" name="Rechthoek 1183">
              <a:extLst>
                <a:ext uri="{FF2B5EF4-FFF2-40B4-BE49-F238E27FC236}">
                  <a16:creationId xmlns:a16="http://schemas.microsoft.com/office/drawing/2014/main" id="{65DFA5F9-821B-487F-3A5E-CE95D066E8E8}"/>
                </a:ext>
              </a:extLst>
            </p:cNvPr>
            <p:cNvSpPr/>
            <p:nvPr/>
          </p:nvSpPr>
          <p:spPr>
            <a:xfrm>
              <a:off x="6526660" y="3040317"/>
              <a:ext cx="2129830" cy="2129829"/>
            </a:xfrm>
            <a:prstGeom prst="rect">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72" name="Groep 1171">
              <a:extLst>
                <a:ext uri="{FF2B5EF4-FFF2-40B4-BE49-F238E27FC236}">
                  <a16:creationId xmlns:a16="http://schemas.microsoft.com/office/drawing/2014/main" id="{EF8B168B-E4F8-33D4-1E03-D074C6E8B151}"/>
                </a:ext>
              </a:extLst>
            </p:cNvPr>
            <p:cNvGrpSpPr/>
            <p:nvPr/>
          </p:nvGrpSpPr>
          <p:grpSpPr>
            <a:xfrm rot="5400000">
              <a:off x="7906362" y="3988995"/>
              <a:ext cx="2129829" cy="246222"/>
              <a:chOff x="8020964" y="3075100"/>
              <a:chExt cx="2129829" cy="246222"/>
            </a:xfrm>
          </p:grpSpPr>
          <p:cxnSp>
            <p:nvCxnSpPr>
              <p:cNvPr id="1173" name="Rechte verbindingslijn 1172">
                <a:extLst>
                  <a:ext uri="{FF2B5EF4-FFF2-40B4-BE49-F238E27FC236}">
                    <a16:creationId xmlns:a16="http://schemas.microsoft.com/office/drawing/2014/main" id="{9324C7E1-855F-3634-83DA-09F01C635EF9}"/>
                  </a:ext>
                </a:extLst>
              </p:cNvPr>
              <p:cNvCxnSpPr>
                <a:cxnSpLocks/>
              </p:cNvCxnSpPr>
              <p:nvPr/>
            </p:nvCxnSpPr>
            <p:spPr>
              <a:xfrm rot="16200000">
                <a:off x="9085879" y="2256407"/>
                <a:ext cx="0" cy="2129829"/>
              </a:xfrm>
              <a:prstGeom prst="line">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74" name="Tekstvak 1173">
                <a:extLst>
                  <a:ext uri="{FF2B5EF4-FFF2-40B4-BE49-F238E27FC236}">
                    <a16:creationId xmlns:a16="http://schemas.microsoft.com/office/drawing/2014/main" id="{7F557131-2B2C-831F-8C27-34175CCE1FB2}"/>
                  </a:ext>
                </a:extLst>
              </p:cNvPr>
              <p:cNvSpPr txBox="1"/>
              <p:nvPr/>
            </p:nvSpPr>
            <p:spPr>
              <a:xfrm>
                <a:off x="8683943" y="3075100"/>
                <a:ext cx="75854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4.800mm</a:t>
                </a:r>
              </a:p>
            </p:txBody>
          </p:sp>
        </p:grpSp>
        <p:pic>
          <p:nvPicPr>
            <p:cNvPr id="1179" name="Afbeelding 1178" descr="Afbeelding met Rechthoek, plein, schermopname, zwart-wit&#10;&#10;Automatisch gegenereerde beschrijving">
              <a:extLst>
                <a:ext uri="{FF2B5EF4-FFF2-40B4-BE49-F238E27FC236}">
                  <a16:creationId xmlns:a16="http://schemas.microsoft.com/office/drawing/2014/main" id="{9859C512-914B-2AE6-0B14-964989084899}"/>
                </a:ext>
              </a:extLst>
            </p:cNvPr>
            <p:cNvPicPr>
              <a:picLocks noChangeAspect="1"/>
            </p:cNvPicPr>
            <p:nvPr/>
          </p:nvPicPr>
          <p:blipFill rotWithShape="1">
            <a:blip r:embed="rId4">
              <a:extLst>
                <a:ext uri="{28A0092B-C50C-407E-A947-70E740481C1C}">
                  <a14:useLocalDpi xmlns:a14="http://schemas.microsoft.com/office/drawing/2010/main" val="0"/>
                </a:ext>
              </a:extLst>
            </a:blip>
            <a:srcRect l="23204" r="22747"/>
            <a:stretch/>
          </p:blipFill>
          <p:spPr>
            <a:xfrm>
              <a:off x="6415384" y="2958305"/>
              <a:ext cx="2352382" cy="2307602"/>
            </a:xfrm>
            <a:prstGeom prst="rect">
              <a:avLst/>
            </a:prstGeom>
          </p:spPr>
        </p:pic>
        <p:grpSp>
          <p:nvGrpSpPr>
            <p:cNvPr id="1181" name="Groep 1180">
              <a:extLst>
                <a:ext uri="{FF2B5EF4-FFF2-40B4-BE49-F238E27FC236}">
                  <a16:creationId xmlns:a16="http://schemas.microsoft.com/office/drawing/2014/main" id="{09FD9756-C93A-D11D-BB9D-4A5F8FD8DF7E}"/>
                </a:ext>
              </a:extLst>
            </p:cNvPr>
            <p:cNvGrpSpPr/>
            <p:nvPr/>
          </p:nvGrpSpPr>
          <p:grpSpPr>
            <a:xfrm>
              <a:off x="6540410" y="2622749"/>
              <a:ext cx="2129829" cy="246222"/>
              <a:chOff x="8020964" y="3075100"/>
              <a:chExt cx="2129829" cy="246222"/>
            </a:xfrm>
          </p:grpSpPr>
          <p:cxnSp>
            <p:nvCxnSpPr>
              <p:cNvPr id="1182" name="Rechte verbindingslijn 1181">
                <a:extLst>
                  <a:ext uri="{FF2B5EF4-FFF2-40B4-BE49-F238E27FC236}">
                    <a16:creationId xmlns:a16="http://schemas.microsoft.com/office/drawing/2014/main" id="{6ABBFFD6-235E-2D1F-9B34-FE8F94F5887E}"/>
                  </a:ext>
                </a:extLst>
              </p:cNvPr>
              <p:cNvCxnSpPr>
                <a:cxnSpLocks/>
              </p:cNvCxnSpPr>
              <p:nvPr/>
            </p:nvCxnSpPr>
            <p:spPr>
              <a:xfrm rot="16200000">
                <a:off x="9085879" y="2256407"/>
                <a:ext cx="0" cy="2129829"/>
              </a:xfrm>
              <a:prstGeom prst="line">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83" name="Tekstvak 1182">
                <a:extLst>
                  <a:ext uri="{FF2B5EF4-FFF2-40B4-BE49-F238E27FC236}">
                    <a16:creationId xmlns:a16="http://schemas.microsoft.com/office/drawing/2014/main" id="{2953B4F1-AB79-161E-7E0B-2FCBFAD8B2A0}"/>
                  </a:ext>
                </a:extLst>
              </p:cNvPr>
              <p:cNvSpPr txBox="1"/>
              <p:nvPr/>
            </p:nvSpPr>
            <p:spPr>
              <a:xfrm>
                <a:off x="8683943" y="3075100"/>
                <a:ext cx="75854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4.800mm</a:t>
                </a:r>
              </a:p>
            </p:txBody>
          </p:sp>
        </p:grpSp>
      </p:grpSp>
      <p:grpSp>
        <p:nvGrpSpPr>
          <p:cNvPr id="1192" name="Groep 1191">
            <a:extLst>
              <a:ext uri="{FF2B5EF4-FFF2-40B4-BE49-F238E27FC236}">
                <a16:creationId xmlns:a16="http://schemas.microsoft.com/office/drawing/2014/main" id="{FB00A245-A64F-3C95-DB47-AA0092398286}"/>
              </a:ext>
            </a:extLst>
          </p:cNvPr>
          <p:cNvGrpSpPr/>
          <p:nvPr/>
        </p:nvGrpSpPr>
        <p:grpSpPr>
          <a:xfrm>
            <a:off x="9570140" y="1422420"/>
            <a:ext cx="2284441" cy="2309212"/>
            <a:chOff x="9260769" y="559758"/>
            <a:chExt cx="2284441" cy="2309212"/>
          </a:xfrm>
        </p:grpSpPr>
        <p:sp>
          <p:nvSpPr>
            <p:cNvPr id="1191" name="Rechthoek 1190">
              <a:extLst>
                <a:ext uri="{FF2B5EF4-FFF2-40B4-BE49-F238E27FC236}">
                  <a16:creationId xmlns:a16="http://schemas.microsoft.com/office/drawing/2014/main" id="{E4E95C6F-7348-1B23-E70D-44C82EAA1D93}"/>
                </a:ext>
              </a:extLst>
            </p:cNvPr>
            <p:cNvSpPr/>
            <p:nvPr/>
          </p:nvSpPr>
          <p:spPr>
            <a:xfrm>
              <a:off x="9334948" y="659877"/>
              <a:ext cx="2129830" cy="2129829"/>
            </a:xfrm>
            <a:prstGeom prst="rect">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90" name="Groep 1189">
              <a:extLst>
                <a:ext uri="{FF2B5EF4-FFF2-40B4-BE49-F238E27FC236}">
                  <a16:creationId xmlns:a16="http://schemas.microsoft.com/office/drawing/2014/main" id="{A9E3976A-9BCB-9B68-37A1-E8C4F97633FD}"/>
                </a:ext>
              </a:extLst>
            </p:cNvPr>
            <p:cNvGrpSpPr/>
            <p:nvPr/>
          </p:nvGrpSpPr>
          <p:grpSpPr>
            <a:xfrm>
              <a:off x="9260769" y="559758"/>
              <a:ext cx="2284441" cy="2309212"/>
              <a:chOff x="9260769" y="559758"/>
              <a:chExt cx="2284441" cy="2309212"/>
            </a:xfrm>
          </p:grpSpPr>
          <p:pic>
            <p:nvPicPr>
              <p:cNvPr id="1187" name="Afbeelding 1186" descr="Afbeelding met schermopname, zwart-wit, ontwerp, kunst&#10;&#10;Automatisch gegenereerde beschrijving">
                <a:extLst>
                  <a:ext uri="{FF2B5EF4-FFF2-40B4-BE49-F238E27FC236}">
                    <a16:creationId xmlns:a16="http://schemas.microsoft.com/office/drawing/2014/main" id="{8D60602C-CF47-394F-AE55-E3BF2E8CC18F}"/>
                  </a:ext>
                </a:extLst>
              </p:cNvPr>
              <p:cNvPicPr>
                <a:picLocks noChangeAspect="1"/>
              </p:cNvPicPr>
              <p:nvPr/>
            </p:nvPicPr>
            <p:blipFill rotWithShape="1">
              <a:blip r:embed="rId5">
                <a:extLst>
                  <a:ext uri="{28A0092B-C50C-407E-A947-70E740481C1C}">
                    <a14:useLocalDpi xmlns:a14="http://schemas.microsoft.com/office/drawing/2010/main" val="0"/>
                  </a:ext>
                </a:extLst>
              </a:blip>
              <a:srcRect l="36002" r="36278"/>
              <a:stretch/>
            </p:blipFill>
            <p:spPr>
              <a:xfrm>
                <a:off x="9260769" y="559759"/>
                <a:ext cx="1207268" cy="2309211"/>
              </a:xfrm>
              <a:prstGeom prst="rect">
                <a:avLst/>
              </a:prstGeom>
            </p:spPr>
          </p:pic>
          <p:pic>
            <p:nvPicPr>
              <p:cNvPr id="1188" name="Afbeelding 1187" descr="Afbeelding met schermopname, zwart-wit, ontwerp, kunst&#10;&#10;Automatisch gegenereerde beschrijving">
                <a:extLst>
                  <a:ext uri="{FF2B5EF4-FFF2-40B4-BE49-F238E27FC236}">
                    <a16:creationId xmlns:a16="http://schemas.microsoft.com/office/drawing/2014/main" id="{BF417717-F301-00F4-D62D-C22D5248167D}"/>
                  </a:ext>
                </a:extLst>
              </p:cNvPr>
              <p:cNvPicPr>
                <a:picLocks noChangeAspect="1"/>
              </p:cNvPicPr>
              <p:nvPr/>
            </p:nvPicPr>
            <p:blipFill rotWithShape="1">
              <a:blip r:embed="rId5">
                <a:extLst>
                  <a:ext uri="{28A0092B-C50C-407E-A947-70E740481C1C}">
                    <a14:useLocalDpi xmlns:a14="http://schemas.microsoft.com/office/drawing/2010/main" val="0"/>
                  </a:ext>
                </a:extLst>
              </a:blip>
              <a:srcRect l="36002" r="36278"/>
              <a:stretch/>
            </p:blipFill>
            <p:spPr>
              <a:xfrm>
                <a:off x="10337942" y="559758"/>
                <a:ext cx="1207268" cy="2309211"/>
              </a:xfrm>
              <a:prstGeom prst="rect">
                <a:avLst/>
              </a:prstGeom>
            </p:spPr>
          </p:pic>
        </p:grpSp>
      </p:grpSp>
      <p:grpSp>
        <p:nvGrpSpPr>
          <p:cNvPr id="1198" name="Groep 1197">
            <a:extLst>
              <a:ext uri="{FF2B5EF4-FFF2-40B4-BE49-F238E27FC236}">
                <a16:creationId xmlns:a16="http://schemas.microsoft.com/office/drawing/2014/main" id="{DD2C6F1C-3983-E7AD-E545-0B45D2900DC7}"/>
              </a:ext>
            </a:extLst>
          </p:cNvPr>
          <p:cNvGrpSpPr/>
          <p:nvPr/>
        </p:nvGrpSpPr>
        <p:grpSpPr>
          <a:xfrm>
            <a:off x="9580536" y="4280974"/>
            <a:ext cx="2263651" cy="2300496"/>
            <a:chOff x="9546586" y="3989031"/>
            <a:chExt cx="2263651" cy="2300496"/>
          </a:xfrm>
        </p:grpSpPr>
        <p:sp>
          <p:nvSpPr>
            <p:cNvPr id="1197" name="Rechthoek 1196">
              <a:extLst>
                <a:ext uri="{FF2B5EF4-FFF2-40B4-BE49-F238E27FC236}">
                  <a16:creationId xmlns:a16="http://schemas.microsoft.com/office/drawing/2014/main" id="{ACF8E7AE-D6A1-9736-72F9-0C5A4D4753DD}"/>
                </a:ext>
              </a:extLst>
            </p:cNvPr>
            <p:cNvSpPr/>
            <p:nvPr/>
          </p:nvSpPr>
          <p:spPr>
            <a:xfrm>
              <a:off x="9643054" y="4089441"/>
              <a:ext cx="2099366" cy="2105619"/>
            </a:xfrm>
            <a:prstGeom prst="rect">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96" name="Afbeelding 1195" descr="Afbeelding met schermopname, Rechthoek, zwart-wit, zwart&#10;&#10;Automatisch gegenereerde beschrijving">
              <a:extLst>
                <a:ext uri="{FF2B5EF4-FFF2-40B4-BE49-F238E27FC236}">
                  <a16:creationId xmlns:a16="http://schemas.microsoft.com/office/drawing/2014/main" id="{9DE799CF-CA94-9DC9-69CD-5ED3060444D5}"/>
                </a:ext>
              </a:extLst>
            </p:cNvPr>
            <p:cNvPicPr>
              <a:picLocks noChangeAspect="1"/>
            </p:cNvPicPr>
            <p:nvPr/>
          </p:nvPicPr>
          <p:blipFill rotWithShape="1">
            <a:blip r:embed="rId6">
              <a:extLst>
                <a:ext uri="{28A0092B-C50C-407E-A947-70E740481C1C}">
                  <a14:useLocalDpi xmlns:a14="http://schemas.microsoft.com/office/drawing/2010/main" val="0"/>
                </a:ext>
              </a:extLst>
            </a:blip>
            <a:srcRect l="23786" r="24042"/>
            <a:stretch/>
          </p:blipFill>
          <p:spPr>
            <a:xfrm>
              <a:off x="9546586" y="3989031"/>
              <a:ext cx="2263651" cy="2300496"/>
            </a:xfrm>
            <a:prstGeom prst="rect">
              <a:avLst/>
            </a:prstGeom>
          </p:spPr>
        </p:pic>
      </p:grpSp>
      <p:sp>
        <p:nvSpPr>
          <p:cNvPr id="1199" name="Pijl: omlaag 1198">
            <a:extLst>
              <a:ext uri="{FF2B5EF4-FFF2-40B4-BE49-F238E27FC236}">
                <a16:creationId xmlns:a16="http://schemas.microsoft.com/office/drawing/2014/main" id="{5DCEB5A3-26FC-4ADA-6C23-5B2D2EA13708}"/>
              </a:ext>
            </a:extLst>
          </p:cNvPr>
          <p:cNvSpPr/>
          <p:nvPr/>
        </p:nvSpPr>
        <p:spPr>
          <a:xfrm>
            <a:off x="7247419" y="2158281"/>
            <a:ext cx="331683" cy="685244"/>
          </a:xfrm>
          <a:prstGeom prst="down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0" name="Rechthoek 1199">
            <a:extLst>
              <a:ext uri="{FF2B5EF4-FFF2-40B4-BE49-F238E27FC236}">
                <a16:creationId xmlns:a16="http://schemas.microsoft.com/office/drawing/2014/main" id="{A7F8111A-AECD-05CA-6DD1-1FB4F4124A89}"/>
              </a:ext>
            </a:extLst>
          </p:cNvPr>
          <p:cNvSpPr/>
          <p:nvPr/>
        </p:nvSpPr>
        <p:spPr>
          <a:xfrm>
            <a:off x="6483659" y="2024481"/>
            <a:ext cx="914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1"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Bouwsteen opgebouwd uit 16 modules</a:t>
            </a:r>
          </a:p>
        </p:txBody>
      </p:sp>
      <p:sp>
        <p:nvSpPr>
          <p:cNvPr id="1201" name="Pijl: omlaag 1200">
            <a:extLst>
              <a:ext uri="{FF2B5EF4-FFF2-40B4-BE49-F238E27FC236}">
                <a16:creationId xmlns:a16="http://schemas.microsoft.com/office/drawing/2014/main" id="{1CF11EB8-2A72-ED0E-BD44-17676AB50933}"/>
              </a:ext>
            </a:extLst>
          </p:cNvPr>
          <p:cNvSpPr/>
          <p:nvPr/>
        </p:nvSpPr>
        <p:spPr>
          <a:xfrm rot="13911175">
            <a:off x="9017840" y="2551170"/>
            <a:ext cx="331683" cy="685244"/>
          </a:xfrm>
          <a:prstGeom prst="down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2" name="Pijl: omlaag 1201">
            <a:extLst>
              <a:ext uri="{FF2B5EF4-FFF2-40B4-BE49-F238E27FC236}">
                <a16:creationId xmlns:a16="http://schemas.microsoft.com/office/drawing/2014/main" id="{CAFE8C1D-0D69-0508-6E20-5807740DD4F3}"/>
              </a:ext>
            </a:extLst>
          </p:cNvPr>
          <p:cNvSpPr/>
          <p:nvPr/>
        </p:nvSpPr>
        <p:spPr>
          <a:xfrm rot="18198118">
            <a:off x="8964817" y="5458129"/>
            <a:ext cx="331683" cy="685244"/>
          </a:xfrm>
          <a:prstGeom prst="down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3" name="Rechthoek 1202">
            <a:extLst>
              <a:ext uri="{FF2B5EF4-FFF2-40B4-BE49-F238E27FC236}">
                <a16:creationId xmlns:a16="http://schemas.microsoft.com/office/drawing/2014/main" id="{9289272D-FE9C-E656-329D-5A3857E0CD6A}"/>
              </a:ext>
            </a:extLst>
          </p:cNvPr>
          <p:cNvSpPr/>
          <p:nvPr/>
        </p:nvSpPr>
        <p:spPr>
          <a:xfrm rot="2016196">
            <a:off x="8222987" y="5652828"/>
            <a:ext cx="1212466" cy="9332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1"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Functieverandering zonder aanpassing bouwsteen</a:t>
            </a:r>
          </a:p>
        </p:txBody>
      </p:sp>
      <p:sp>
        <p:nvSpPr>
          <p:cNvPr id="1204" name="Rechthoek 1203">
            <a:extLst>
              <a:ext uri="{FF2B5EF4-FFF2-40B4-BE49-F238E27FC236}">
                <a16:creationId xmlns:a16="http://schemas.microsoft.com/office/drawing/2014/main" id="{5CBD701B-30C5-3197-113E-73E59605CB98}"/>
              </a:ext>
            </a:extLst>
          </p:cNvPr>
          <p:cNvSpPr/>
          <p:nvPr/>
        </p:nvSpPr>
        <p:spPr>
          <a:xfrm rot="19335011">
            <a:off x="8176945" y="2169453"/>
            <a:ext cx="1450747" cy="9332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1"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Functieverandering met eenvoudige aanpassing bouwsteen</a:t>
            </a:r>
          </a:p>
        </p:txBody>
      </p:sp>
      <p:sp>
        <p:nvSpPr>
          <p:cNvPr id="1205" name="Pijl: omlaag 1204">
            <a:extLst>
              <a:ext uri="{FF2B5EF4-FFF2-40B4-BE49-F238E27FC236}">
                <a16:creationId xmlns:a16="http://schemas.microsoft.com/office/drawing/2014/main" id="{1A72680F-FF40-C15D-9414-4A66FA7B503C}"/>
              </a:ext>
            </a:extLst>
          </p:cNvPr>
          <p:cNvSpPr/>
          <p:nvPr/>
        </p:nvSpPr>
        <p:spPr>
          <a:xfrm rot="5400000">
            <a:off x="8769310" y="803633"/>
            <a:ext cx="331683" cy="685244"/>
          </a:xfrm>
          <a:prstGeom prst="down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6" name="Rechthoek 1205">
            <a:extLst>
              <a:ext uri="{FF2B5EF4-FFF2-40B4-BE49-F238E27FC236}">
                <a16:creationId xmlns:a16="http://schemas.microsoft.com/office/drawing/2014/main" id="{32270D7B-7F7E-45BB-1B8A-2BAB6D30CC6F}"/>
              </a:ext>
            </a:extLst>
          </p:cNvPr>
          <p:cNvSpPr/>
          <p:nvPr/>
        </p:nvSpPr>
        <p:spPr>
          <a:xfrm>
            <a:off x="8258618" y="345972"/>
            <a:ext cx="1428546"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1" u="none" strike="noStrike" kern="1200" cap="none" spc="0" normalizeH="0" baseline="0" noProof="0" err="1">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Grid</a:t>
            </a:r>
            <a:r>
              <a:rPr kumimoji="0" lang="nl-NL" sz="900" b="0" i="1"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met modules van 1.200mm * 1.200mm</a:t>
            </a:r>
          </a:p>
        </p:txBody>
      </p:sp>
      <p:pic>
        <p:nvPicPr>
          <p:cNvPr id="1213" name="Afbeelding 1212" descr="Afbeelding met schermopname, Rechthoek, plein, ontwerp&#10;&#10;Automatisch gegenereerde beschrijving">
            <a:extLst>
              <a:ext uri="{FF2B5EF4-FFF2-40B4-BE49-F238E27FC236}">
                <a16:creationId xmlns:a16="http://schemas.microsoft.com/office/drawing/2014/main" id="{3C0636D4-4351-8CC7-B177-18459E9F9544}"/>
              </a:ext>
            </a:extLst>
          </p:cNvPr>
          <p:cNvPicPr>
            <a:picLocks noChangeAspect="1"/>
          </p:cNvPicPr>
          <p:nvPr/>
        </p:nvPicPr>
        <p:blipFill rotWithShape="1">
          <a:blip r:embed="rId7">
            <a:extLst>
              <a:ext uri="{28A0092B-C50C-407E-A947-70E740481C1C}">
                <a14:useLocalDpi xmlns:a14="http://schemas.microsoft.com/office/drawing/2010/main" val="0"/>
              </a:ext>
            </a:extLst>
          </a:blip>
          <a:srcRect l="29990" r="29085"/>
          <a:stretch/>
        </p:blipFill>
        <p:spPr>
          <a:xfrm>
            <a:off x="497398" y="4614451"/>
            <a:ext cx="1040675" cy="1348275"/>
          </a:xfrm>
          <a:prstGeom prst="rect">
            <a:avLst/>
          </a:prstGeom>
        </p:spPr>
      </p:pic>
      <p:pic>
        <p:nvPicPr>
          <p:cNvPr id="1215" name="Afbeelding 1214" descr="Afbeelding met schermopname, kunst, ontwerp&#10;&#10;Automatisch gegenereerde beschrijving">
            <a:extLst>
              <a:ext uri="{FF2B5EF4-FFF2-40B4-BE49-F238E27FC236}">
                <a16:creationId xmlns:a16="http://schemas.microsoft.com/office/drawing/2014/main" id="{963D7480-89F9-ADD4-F352-737A301F8DC0}"/>
              </a:ext>
            </a:extLst>
          </p:cNvPr>
          <p:cNvPicPr>
            <a:picLocks noChangeAspect="1"/>
          </p:cNvPicPr>
          <p:nvPr/>
        </p:nvPicPr>
        <p:blipFill rotWithShape="1">
          <a:blip r:embed="rId8">
            <a:extLst>
              <a:ext uri="{28A0092B-C50C-407E-A947-70E740481C1C}">
                <a14:useLocalDpi xmlns:a14="http://schemas.microsoft.com/office/drawing/2010/main" val="0"/>
              </a:ext>
            </a:extLst>
          </a:blip>
          <a:srcRect l="29409" r="29085"/>
          <a:stretch/>
        </p:blipFill>
        <p:spPr>
          <a:xfrm>
            <a:off x="4455442" y="4614451"/>
            <a:ext cx="1055466" cy="1348276"/>
          </a:xfrm>
          <a:prstGeom prst="rect">
            <a:avLst/>
          </a:prstGeom>
        </p:spPr>
      </p:pic>
      <p:pic>
        <p:nvPicPr>
          <p:cNvPr id="1025" name="Afbeelding 1024" descr="Afbeelding met schets, tekenfilm, kunst, schermopname&#10;&#10;Automatisch gegenereerde beschrijving">
            <a:extLst>
              <a:ext uri="{FF2B5EF4-FFF2-40B4-BE49-F238E27FC236}">
                <a16:creationId xmlns:a16="http://schemas.microsoft.com/office/drawing/2014/main" id="{5C9E6518-B2FC-DB3B-C0F4-10AF6FF0208F}"/>
              </a:ext>
            </a:extLst>
          </p:cNvPr>
          <p:cNvPicPr>
            <a:picLocks noChangeAspect="1"/>
          </p:cNvPicPr>
          <p:nvPr/>
        </p:nvPicPr>
        <p:blipFill rotWithShape="1">
          <a:blip r:embed="rId9">
            <a:extLst>
              <a:ext uri="{28A0092B-C50C-407E-A947-70E740481C1C}">
                <a14:useLocalDpi xmlns:a14="http://schemas.microsoft.com/office/drawing/2010/main" val="0"/>
              </a:ext>
            </a:extLst>
          </a:blip>
          <a:srcRect l="29492" r="29918"/>
          <a:stretch/>
        </p:blipFill>
        <p:spPr>
          <a:xfrm>
            <a:off x="3142409" y="4614451"/>
            <a:ext cx="1032165" cy="1348276"/>
          </a:xfrm>
          <a:prstGeom prst="rect">
            <a:avLst/>
          </a:prstGeom>
        </p:spPr>
      </p:pic>
      <p:pic>
        <p:nvPicPr>
          <p:cNvPr id="1028" name="Afbeelding 1027" descr="Afbeelding met schets, tekenfilm, kunst, zwart-wit&#10;&#10;Automatisch gegenereerde beschrijving">
            <a:extLst>
              <a:ext uri="{FF2B5EF4-FFF2-40B4-BE49-F238E27FC236}">
                <a16:creationId xmlns:a16="http://schemas.microsoft.com/office/drawing/2014/main" id="{868B8904-8955-6B01-D6C5-634099727AC8}"/>
              </a:ext>
            </a:extLst>
          </p:cNvPr>
          <p:cNvPicPr>
            <a:picLocks noChangeAspect="1"/>
          </p:cNvPicPr>
          <p:nvPr/>
        </p:nvPicPr>
        <p:blipFill rotWithShape="1">
          <a:blip r:embed="rId10">
            <a:extLst>
              <a:ext uri="{28A0092B-C50C-407E-A947-70E740481C1C}">
                <a14:useLocalDpi xmlns:a14="http://schemas.microsoft.com/office/drawing/2010/main" val="0"/>
              </a:ext>
            </a:extLst>
          </a:blip>
          <a:srcRect l="29578" r="29918"/>
          <a:stretch/>
        </p:blipFill>
        <p:spPr>
          <a:xfrm>
            <a:off x="1826579" y="4622300"/>
            <a:ext cx="1029996" cy="1348275"/>
          </a:xfrm>
          <a:prstGeom prst="rect">
            <a:avLst/>
          </a:prstGeom>
        </p:spPr>
      </p:pic>
      <p:pic>
        <p:nvPicPr>
          <p:cNvPr id="1029" name="Picture 2" descr="Nalatenschap van 1,2 miljoen grootste ooit voor Universiteit Utrecht ...">
            <a:extLst>
              <a:ext uri="{FF2B5EF4-FFF2-40B4-BE49-F238E27FC236}">
                <a16:creationId xmlns:a16="http://schemas.microsoft.com/office/drawing/2014/main" id="{20DCCA1C-1A0D-0DC9-C723-B466A96788F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1030" name="Tekstvak 1029">
            <a:extLst>
              <a:ext uri="{FF2B5EF4-FFF2-40B4-BE49-F238E27FC236}">
                <a16:creationId xmlns:a16="http://schemas.microsoft.com/office/drawing/2014/main" id="{44ED5DE3-30C0-DD7D-C40F-AE1CC4EEA18F}"/>
              </a:ext>
            </a:extLst>
          </p:cNvPr>
          <p:cNvSpPr txBox="1"/>
          <p:nvPr/>
        </p:nvSpPr>
        <p:spPr>
          <a:xfrm>
            <a:off x="1486139" y="5081783"/>
            <a:ext cx="36099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white">
                    <a:lumMod val="65000"/>
                  </a:prst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a:t>
            </a:r>
          </a:p>
        </p:txBody>
      </p:sp>
      <p:sp>
        <p:nvSpPr>
          <p:cNvPr id="1031" name="Tekstvak 1030">
            <a:extLst>
              <a:ext uri="{FF2B5EF4-FFF2-40B4-BE49-F238E27FC236}">
                <a16:creationId xmlns:a16="http://schemas.microsoft.com/office/drawing/2014/main" id="{BB09B51A-0EDA-9F66-3E14-0E87C180BEEE}"/>
              </a:ext>
            </a:extLst>
          </p:cNvPr>
          <p:cNvSpPr txBox="1"/>
          <p:nvPr/>
        </p:nvSpPr>
        <p:spPr>
          <a:xfrm>
            <a:off x="2830280" y="5081783"/>
            <a:ext cx="36099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white">
                    <a:lumMod val="65000"/>
                  </a:prst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a:t>
            </a:r>
          </a:p>
        </p:txBody>
      </p:sp>
      <p:sp>
        <p:nvSpPr>
          <p:cNvPr id="1032" name="Tekstvak 1031">
            <a:extLst>
              <a:ext uri="{FF2B5EF4-FFF2-40B4-BE49-F238E27FC236}">
                <a16:creationId xmlns:a16="http://schemas.microsoft.com/office/drawing/2014/main" id="{7DDCBBF0-562B-E062-690E-1484A465B233}"/>
              </a:ext>
            </a:extLst>
          </p:cNvPr>
          <p:cNvSpPr txBox="1"/>
          <p:nvPr/>
        </p:nvSpPr>
        <p:spPr>
          <a:xfrm>
            <a:off x="4157089" y="5081783"/>
            <a:ext cx="36099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white">
                    <a:lumMod val="65000"/>
                  </a:prst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a:t>
            </a:r>
          </a:p>
        </p:txBody>
      </p:sp>
      <p:sp>
        <p:nvSpPr>
          <p:cNvPr id="3" name="Tijdelijke aanduiding voor dianummer 4">
            <a:extLst>
              <a:ext uri="{FF2B5EF4-FFF2-40B4-BE49-F238E27FC236}">
                <a16:creationId xmlns:a16="http://schemas.microsoft.com/office/drawing/2014/main" id="{E60D6822-E0EA-F405-3C14-1FA0D00202DA}"/>
              </a:ext>
            </a:extLst>
          </p:cNvPr>
          <p:cNvSpPr>
            <a:spLocks noGrp="1"/>
          </p:cNvSpPr>
          <p:nvPr>
            <p:ph type="sldNum" sz="quarter" idx="12"/>
          </p:nvPr>
        </p:nvSpPr>
        <p:spPr>
          <a:xfrm>
            <a:off x="8610600" y="6435870"/>
            <a:ext cx="2743200" cy="365125"/>
          </a:xfrm>
        </p:spPr>
        <p:txBody>
          <a:bodyPr/>
          <a:lstStyle/>
          <a:p>
            <a:fld id="{385E32EC-9F28-40AE-B815-FF4FC19A67A7}" type="slidenum">
              <a:rPr lang="nl-NL" smtClean="0"/>
              <a:t>27</a:t>
            </a:fld>
            <a:endParaRPr lang="nl-NL"/>
          </a:p>
        </p:txBody>
      </p:sp>
    </p:spTree>
    <p:extLst>
      <p:ext uri="{BB962C8B-B14F-4D97-AF65-F5344CB8AC3E}">
        <p14:creationId xmlns:p14="http://schemas.microsoft.com/office/powerpoint/2010/main" val="93303287"/>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365779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Toekomstbestendig kantoor</a:t>
            </a:r>
          </a:p>
        </p:txBody>
      </p:sp>
      <mc:AlternateContent xmlns:mc="http://schemas.openxmlformats.org/markup-compatibility/2006" xmlns:p14="http://schemas.microsoft.com/office/powerpoint/2010/main">
        <mc:Choice Requires="p14">
          <p:contentPart p14:bwMode="auto" r:id="rId2">
            <p14:nvContentPartPr>
              <p14:cNvPr id="9" name="Inkt 8">
                <a:extLst>
                  <a:ext uri="{FF2B5EF4-FFF2-40B4-BE49-F238E27FC236}">
                    <a16:creationId xmlns:a16="http://schemas.microsoft.com/office/drawing/2014/main" id="{50602514-2BFA-47F4-0F9C-432271410D1D}"/>
                  </a:ext>
                </a:extLst>
              </p14:cNvPr>
              <p14:cNvContentPartPr/>
              <p14:nvPr/>
            </p14:nvContentPartPr>
            <p14:xfrm>
              <a:off x="2671149" y="659571"/>
              <a:ext cx="360" cy="360"/>
            </p14:xfrm>
          </p:contentPart>
        </mc:Choice>
        <mc:Fallback xmlns="">
          <p:pic>
            <p:nvPicPr>
              <p:cNvPr id="9" name="Inkt 8">
                <a:extLst>
                  <a:ext uri="{FF2B5EF4-FFF2-40B4-BE49-F238E27FC236}">
                    <a16:creationId xmlns:a16="http://schemas.microsoft.com/office/drawing/2014/main" id="{50602514-2BFA-47F4-0F9C-432271410D1D}"/>
                  </a:ext>
                </a:extLst>
              </p:cNvPr>
              <p:cNvPicPr/>
              <p:nvPr/>
            </p:nvPicPr>
            <p:blipFill>
              <a:blip r:embed="rId3"/>
              <a:stretch>
                <a:fillRect/>
              </a:stretch>
            </p:blipFill>
            <p:spPr>
              <a:xfrm>
                <a:off x="2662149" y="650571"/>
                <a:ext cx="18000" cy="18000"/>
              </a:xfrm>
              <a:prstGeom prst="rect">
                <a:avLst/>
              </a:prstGeom>
            </p:spPr>
          </p:pic>
        </mc:Fallback>
      </mc:AlternateContent>
      <p:pic>
        <p:nvPicPr>
          <p:cNvPr id="1029" name="Picture 2" descr="Nalatenschap van 1,2 miljoen grootste ooit voor Universiteit Utrecht ...">
            <a:extLst>
              <a:ext uri="{FF2B5EF4-FFF2-40B4-BE49-F238E27FC236}">
                <a16:creationId xmlns:a16="http://schemas.microsoft.com/office/drawing/2014/main" id="{20DCCA1C-1A0D-0DC9-C723-B466A96788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Afbeelding met zwart, duisternis&#10;&#10;Automatisch gegenereerde beschrijving">
            <a:extLst>
              <a:ext uri="{FF2B5EF4-FFF2-40B4-BE49-F238E27FC236}">
                <a16:creationId xmlns:a16="http://schemas.microsoft.com/office/drawing/2014/main" id="{185A7132-DF96-7C78-4AC1-ED754F0297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7412" y="1128505"/>
            <a:ext cx="10702636" cy="5674627"/>
          </a:xfrm>
          <a:prstGeom prst="rect">
            <a:avLst/>
          </a:prstGeom>
        </p:spPr>
      </p:pic>
      <p:sp>
        <p:nvSpPr>
          <p:cNvPr id="11" name="Tekstvak 10">
            <a:extLst>
              <a:ext uri="{FF2B5EF4-FFF2-40B4-BE49-F238E27FC236}">
                <a16:creationId xmlns:a16="http://schemas.microsoft.com/office/drawing/2014/main" id="{565604AF-6B44-A964-2FA6-B5B6E16BAFE0}"/>
              </a:ext>
            </a:extLst>
          </p:cNvPr>
          <p:cNvSpPr txBox="1"/>
          <p:nvPr/>
        </p:nvSpPr>
        <p:spPr>
          <a:xfrm>
            <a:off x="272562" y="852004"/>
            <a:ext cx="11521769" cy="1944250"/>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Het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grid</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met 1.200 mm modules op een standaard verdieping in het Van Unnikgebouw.</a:t>
            </a:r>
            <a:r>
              <a:rPr lang="nl-NL"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Op deze tekening zijn de schachten nog weergegeven zoals in de oude situatie. Het is geen gegeven dat deze op dezelfde plek terugkomen. Bij de conceptuele ontwerpen zijn deze dan ook niet meer ingetekend.</a:t>
            </a: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Tijdelijke aanduiding voor dianummer 4">
            <a:extLst>
              <a:ext uri="{FF2B5EF4-FFF2-40B4-BE49-F238E27FC236}">
                <a16:creationId xmlns:a16="http://schemas.microsoft.com/office/drawing/2014/main" id="{B3A68ECA-F2F8-2BD5-12E5-362341639354}"/>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28</a:t>
            </a:fld>
            <a:endParaRPr lang="nl-NL"/>
          </a:p>
        </p:txBody>
      </p:sp>
    </p:spTree>
    <p:extLst>
      <p:ext uri="{BB962C8B-B14F-4D97-AF65-F5344CB8AC3E}">
        <p14:creationId xmlns:p14="http://schemas.microsoft.com/office/powerpoint/2010/main" val="3492409840"/>
      </p:ext>
    </p:extLst>
  </p:cSld>
  <p:clrMapOvr>
    <a:masterClrMapping/>
  </p:clrMapOvr>
  <p:transition spd="slow">
    <p:push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0" y="0"/>
            <a:ext cx="12192000" cy="5900469"/>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6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Straten en het park</a:t>
            </a:r>
          </a:p>
        </p:txBody>
      </p:sp>
      <p:pic>
        <p:nvPicPr>
          <p:cNvPr id="1026" name="Picture 2" descr="Nalatenschap van 1,2 miljoen grootste ooit voor Universiteit Utrecht ...">
            <a:extLst>
              <a:ext uri="{FF2B5EF4-FFF2-40B4-BE49-F238E27FC236}">
                <a16:creationId xmlns:a16="http://schemas.microsoft.com/office/drawing/2014/main" id="{E06AA928-B98C-700A-98F5-A1801939B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grpSp>
        <p:nvGrpSpPr>
          <p:cNvPr id="1095" name="Groep 1094">
            <a:extLst>
              <a:ext uri="{FF2B5EF4-FFF2-40B4-BE49-F238E27FC236}">
                <a16:creationId xmlns:a16="http://schemas.microsoft.com/office/drawing/2014/main" id="{9E98CC82-7146-D252-7B63-75D5DB885B5E}"/>
              </a:ext>
            </a:extLst>
          </p:cNvPr>
          <p:cNvGrpSpPr/>
          <p:nvPr/>
        </p:nvGrpSpPr>
        <p:grpSpPr>
          <a:xfrm rot="3280307">
            <a:off x="8040494" y="3262650"/>
            <a:ext cx="2017212" cy="1847069"/>
            <a:chOff x="3269458" y="5414335"/>
            <a:chExt cx="1082424" cy="980275"/>
          </a:xfrm>
        </p:grpSpPr>
        <p:sp>
          <p:nvSpPr>
            <p:cNvPr id="1096" name="Rechthoek: afgeronde hoeken 1095">
              <a:extLst>
                <a:ext uri="{FF2B5EF4-FFF2-40B4-BE49-F238E27FC236}">
                  <a16:creationId xmlns:a16="http://schemas.microsoft.com/office/drawing/2014/main" id="{0D0CD909-3777-48BC-2BFE-069575EDC752}"/>
                </a:ext>
              </a:extLst>
            </p:cNvPr>
            <p:cNvSpPr/>
            <p:nvPr/>
          </p:nvSpPr>
          <p:spPr>
            <a:xfrm rot="2114471">
              <a:off x="3524809" y="5484235"/>
              <a:ext cx="679474" cy="910375"/>
            </a:xfrm>
            <a:prstGeom prst="roundRect">
              <a:avLst>
                <a:gd name="adj" fmla="val 7155"/>
              </a:avLst>
            </a:prstGeom>
            <a:solidFill>
              <a:srgbClr val="00742E">
                <a:alpha val="3803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97" name="Picture 6" descr="Things I wish I knew during Architecture School: Site Plan - TREES ...">
              <a:extLst>
                <a:ext uri="{FF2B5EF4-FFF2-40B4-BE49-F238E27FC236}">
                  <a16:creationId xmlns:a16="http://schemas.microsoft.com/office/drawing/2014/main" id="{3019D002-3CD3-B22A-18F9-1ADF82FECE9B}"/>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434824" y="5792154"/>
              <a:ext cx="206840" cy="206840"/>
            </a:xfrm>
            <a:prstGeom prst="rect">
              <a:avLst/>
            </a:prstGeom>
            <a:noFill/>
            <a:extLst>
              <a:ext uri="{909E8E84-426E-40DD-AFC4-6F175D3DCCD1}">
                <a14:hiddenFill xmlns:a14="http://schemas.microsoft.com/office/drawing/2010/main">
                  <a:solidFill>
                    <a:srgbClr val="FFFFFF"/>
                  </a:solidFill>
                </a14:hiddenFill>
              </a:ext>
            </a:extLst>
          </p:spPr>
        </p:pic>
        <p:sp>
          <p:nvSpPr>
            <p:cNvPr id="1098" name="Vrije vorm: vorm 1097">
              <a:extLst>
                <a:ext uri="{FF2B5EF4-FFF2-40B4-BE49-F238E27FC236}">
                  <a16:creationId xmlns:a16="http://schemas.microsoft.com/office/drawing/2014/main" id="{4DC15558-D677-057D-A3DE-FC9AAA0EA096}"/>
                </a:ext>
              </a:extLst>
            </p:cNvPr>
            <p:cNvSpPr/>
            <p:nvPr/>
          </p:nvSpPr>
          <p:spPr>
            <a:xfrm rot="2114471">
              <a:off x="3656077" y="5565253"/>
              <a:ext cx="492786" cy="704161"/>
            </a:xfrm>
            <a:custGeom>
              <a:avLst/>
              <a:gdLst>
                <a:gd name="connsiteX0" fmla="*/ 102652 w 389547"/>
                <a:gd name="connsiteY0" fmla="*/ 79364 h 680341"/>
                <a:gd name="connsiteX1" fmla="*/ 61 w 389547"/>
                <a:gd name="connsiteY1" fmla="*/ 268935 h 680341"/>
                <a:gd name="connsiteX2" fmla="*/ 87041 w 389547"/>
                <a:gd name="connsiteY2" fmla="*/ 429512 h 680341"/>
                <a:gd name="connsiteX3" fmla="*/ 53587 w 389547"/>
                <a:gd name="connsiteY3" fmla="*/ 538794 h 680341"/>
                <a:gd name="connsiteX4" fmla="*/ 162869 w 389547"/>
                <a:gd name="connsiteY4" fmla="*/ 679300 h 680341"/>
                <a:gd name="connsiteX5" fmla="*/ 376972 w 389547"/>
                <a:gd name="connsiteY5" fmla="*/ 587860 h 680341"/>
                <a:gd name="connsiteX6" fmla="*/ 350210 w 389547"/>
                <a:gd name="connsiteY6" fmla="*/ 326921 h 680341"/>
                <a:gd name="connsiteX7" fmla="*/ 232007 w 389547"/>
                <a:gd name="connsiteY7" fmla="*/ 246632 h 680341"/>
                <a:gd name="connsiteX8" fmla="*/ 278842 w 389547"/>
                <a:gd name="connsiteY8" fmla="*/ 126199 h 680341"/>
                <a:gd name="connsiteX9" fmla="*/ 218625 w 389547"/>
                <a:gd name="connsiteY9" fmla="*/ 12457 h 680341"/>
                <a:gd name="connsiteX10" fmla="*/ 147257 w 389547"/>
                <a:gd name="connsiteY10" fmla="*/ 10226 h 680341"/>
                <a:gd name="connsiteX11" fmla="*/ 102652 w 389547"/>
                <a:gd name="connsiteY11" fmla="*/ 79364 h 68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9547" h="680341">
                  <a:moveTo>
                    <a:pt x="102652" y="79364"/>
                  </a:moveTo>
                  <a:cubicBezTo>
                    <a:pt x="78119" y="122482"/>
                    <a:pt x="2663" y="210577"/>
                    <a:pt x="61" y="268935"/>
                  </a:cubicBezTo>
                  <a:cubicBezTo>
                    <a:pt x="-2541" y="327293"/>
                    <a:pt x="78120" y="384536"/>
                    <a:pt x="87041" y="429512"/>
                  </a:cubicBezTo>
                  <a:cubicBezTo>
                    <a:pt x="95962" y="474489"/>
                    <a:pt x="40949" y="497163"/>
                    <a:pt x="53587" y="538794"/>
                  </a:cubicBezTo>
                  <a:cubicBezTo>
                    <a:pt x="66225" y="580425"/>
                    <a:pt x="108972" y="671122"/>
                    <a:pt x="162869" y="679300"/>
                  </a:cubicBezTo>
                  <a:cubicBezTo>
                    <a:pt x="216767" y="687478"/>
                    <a:pt x="345749" y="646590"/>
                    <a:pt x="376972" y="587860"/>
                  </a:cubicBezTo>
                  <a:cubicBezTo>
                    <a:pt x="408195" y="529130"/>
                    <a:pt x="374371" y="383792"/>
                    <a:pt x="350210" y="326921"/>
                  </a:cubicBezTo>
                  <a:cubicBezTo>
                    <a:pt x="326049" y="270050"/>
                    <a:pt x="243902" y="280085"/>
                    <a:pt x="232007" y="246632"/>
                  </a:cubicBezTo>
                  <a:cubicBezTo>
                    <a:pt x="220112" y="213179"/>
                    <a:pt x="281072" y="165228"/>
                    <a:pt x="278842" y="126199"/>
                  </a:cubicBezTo>
                  <a:cubicBezTo>
                    <a:pt x="276612" y="87170"/>
                    <a:pt x="240556" y="31786"/>
                    <a:pt x="218625" y="12457"/>
                  </a:cubicBezTo>
                  <a:cubicBezTo>
                    <a:pt x="196694" y="-6872"/>
                    <a:pt x="167701" y="-553"/>
                    <a:pt x="147257" y="10226"/>
                  </a:cubicBezTo>
                  <a:cubicBezTo>
                    <a:pt x="126813" y="21005"/>
                    <a:pt x="127185" y="36246"/>
                    <a:pt x="102652" y="79364"/>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99" name="Picture 6" descr="Things I wish I knew during Architecture School: Site Plan - TREES ...">
              <a:extLst>
                <a:ext uri="{FF2B5EF4-FFF2-40B4-BE49-F238E27FC236}">
                  <a16:creationId xmlns:a16="http://schemas.microsoft.com/office/drawing/2014/main" id="{22CB2E49-534A-A5EC-7512-A19D8ADF78E6}"/>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971021" y="567070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00" name="Picture 6" descr="Things I wish I knew during Architecture School: Site Plan - TREES ...">
              <a:extLst>
                <a:ext uri="{FF2B5EF4-FFF2-40B4-BE49-F238E27FC236}">
                  <a16:creationId xmlns:a16="http://schemas.microsoft.com/office/drawing/2014/main" id="{2F5A757A-A557-224E-0C0F-1B0ED559413C}"/>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5297758">
              <a:off x="3752526" y="5491180"/>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01" name="Picture 6" descr="Things I wish I knew during Architecture School: Site Plan - TREES ...">
              <a:extLst>
                <a:ext uri="{FF2B5EF4-FFF2-40B4-BE49-F238E27FC236}">
                  <a16:creationId xmlns:a16="http://schemas.microsoft.com/office/drawing/2014/main" id="{F91B9C77-C7DD-E6A3-3FA5-174E0339801D}"/>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943096" y="551533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03" name="Picture 6" descr="Things I wish I knew during Architecture School: Site Plan - TREES ...">
              <a:extLst>
                <a:ext uri="{FF2B5EF4-FFF2-40B4-BE49-F238E27FC236}">
                  <a16:creationId xmlns:a16="http://schemas.microsoft.com/office/drawing/2014/main" id="{73A2D184-E295-EA5C-BF5C-A3D7B25785FF}"/>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5297758">
              <a:off x="3561108" y="6003324"/>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6" descr="Things I wish I knew during Architecture School: Site Plan - TREES ...">
              <a:extLst>
                <a:ext uri="{FF2B5EF4-FFF2-40B4-BE49-F238E27FC236}">
                  <a16:creationId xmlns:a16="http://schemas.microsoft.com/office/drawing/2014/main" id="{ADF247B9-6728-26F0-9427-395EEF418700}"/>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006565" y="5884359"/>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05" name="Picture 6" descr="Things I wish I knew during Architecture School: Site Plan - TREES ...">
              <a:extLst>
                <a:ext uri="{FF2B5EF4-FFF2-40B4-BE49-F238E27FC236}">
                  <a16:creationId xmlns:a16="http://schemas.microsoft.com/office/drawing/2014/main" id="{8B29D7F1-350F-E143-82A6-DECDF4B0441A}"/>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709036" y="613287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07" name="Picture 6" descr="Things I wish I knew during Architecture School: Site Plan - TREES ...">
              <a:extLst>
                <a:ext uri="{FF2B5EF4-FFF2-40B4-BE49-F238E27FC236}">
                  <a16:creationId xmlns:a16="http://schemas.microsoft.com/office/drawing/2014/main" id="{B8BB729E-E025-3532-2A29-E5A577693D8E}"/>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4145042" y="5631591"/>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6" descr="Things I wish I knew during Architecture School: Site Plan - TREES ...">
              <a:extLst>
                <a:ext uri="{FF2B5EF4-FFF2-40B4-BE49-F238E27FC236}">
                  <a16:creationId xmlns:a16="http://schemas.microsoft.com/office/drawing/2014/main" id="{C320F3AE-1C56-FE24-6D0F-8ED3A3BDA934}"/>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269458" y="5874381"/>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09" name="Picture 6" descr="Things I wish I knew during Architecture School: Site Plan - TREES ...">
              <a:extLst>
                <a:ext uri="{FF2B5EF4-FFF2-40B4-BE49-F238E27FC236}">
                  <a16:creationId xmlns:a16="http://schemas.microsoft.com/office/drawing/2014/main" id="{FD809F1C-BD48-6D6F-248B-197640741965}"/>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7268323">
              <a:off x="3603019" y="582889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6" descr="Things I wish I knew during Architecture School: Site Plan - TREES ...">
              <a:extLst>
                <a:ext uri="{FF2B5EF4-FFF2-40B4-BE49-F238E27FC236}">
                  <a16:creationId xmlns:a16="http://schemas.microsoft.com/office/drawing/2014/main" id="{60FA0191-399B-1829-A6F7-A51F3CD80C99}"/>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906059" y="5414335"/>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6" descr="Things I wish I knew during Architecture School: Site Plan - TREES ...">
              <a:extLst>
                <a:ext uri="{FF2B5EF4-FFF2-40B4-BE49-F238E27FC236}">
                  <a16:creationId xmlns:a16="http://schemas.microsoft.com/office/drawing/2014/main" id="{DBDC335A-C7A7-ABDE-13F8-0CD886DB68E5}"/>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5297758">
              <a:off x="3626306" y="5631946"/>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3" name="Picture 6" descr="Things I wish I knew during Architecture School: Site Plan - TREES ...">
              <a:extLst>
                <a:ext uri="{FF2B5EF4-FFF2-40B4-BE49-F238E27FC236}">
                  <a16:creationId xmlns:a16="http://schemas.microsoft.com/office/drawing/2014/main" id="{D4FC8D89-E3B4-D1CF-7CB6-68E772DB8E97}"/>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12914471">
              <a:off x="4079160" y="5821843"/>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6" descr="Things I wish I knew during Architecture School: Site Plan - TREES ...">
              <a:extLst>
                <a:ext uri="{FF2B5EF4-FFF2-40B4-BE49-F238E27FC236}">
                  <a16:creationId xmlns:a16="http://schemas.microsoft.com/office/drawing/2014/main" id="{D76DFED7-7CE7-C2B4-1AF0-F52643FD4426}"/>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10457592">
              <a:off x="3462549" y="5914360"/>
              <a:ext cx="206840" cy="206840"/>
            </a:xfrm>
            <a:prstGeom prst="rect">
              <a:avLst/>
            </a:prstGeom>
            <a:noFill/>
            <a:extLst>
              <a:ext uri="{909E8E84-426E-40DD-AFC4-6F175D3DCCD1}">
                <a14:hiddenFill xmlns:a14="http://schemas.microsoft.com/office/drawing/2010/main">
                  <a:solidFill>
                    <a:srgbClr val="FFFFFF"/>
                  </a:solidFill>
                </a14:hiddenFill>
              </a:ext>
            </a:extLst>
          </p:spPr>
        </p:pic>
        <p:pic>
          <p:nvPicPr>
            <p:cNvPr id="1115" name="Picture 6" descr="Things I wish I knew during Architecture School: Site Plan - TREES ...">
              <a:extLst>
                <a:ext uri="{FF2B5EF4-FFF2-40B4-BE49-F238E27FC236}">
                  <a16:creationId xmlns:a16="http://schemas.microsoft.com/office/drawing/2014/main" id="{4B823419-F6C6-753B-4A56-2F1665506261}"/>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rot="2114471">
              <a:off x="3892437" y="6114199"/>
              <a:ext cx="206840" cy="206840"/>
            </a:xfrm>
            <a:prstGeom prst="rect">
              <a:avLst/>
            </a:prstGeom>
            <a:noFill/>
            <a:extLst>
              <a:ext uri="{909E8E84-426E-40DD-AFC4-6F175D3DCCD1}">
                <a14:hiddenFill xmlns:a14="http://schemas.microsoft.com/office/drawing/2010/main">
                  <a:solidFill>
                    <a:srgbClr val="FFFFFF"/>
                  </a:solidFill>
                </a14:hiddenFill>
              </a:ext>
            </a:extLst>
          </p:spPr>
        </p:pic>
      </p:grpSp>
      <p:sp>
        <p:nvSpPr>
          <p:cNvPr id="1141" name="Rechthoek 1140">
            <a:extLst>
              <a:ext uri="{FF2B5EF4-FFF2-40B4-BE49-F238E27FC236}">
                <a16:creationId xmlns:a16="http://schemas.microsoft.com/office/drawing/2014/main" id="{8CDCFE74-96E6-EF97-33E1-72F4CACCF86D}"/>
              </a:ext>
            </a:extLst>
          </p:cNvPr>
          <p:cNvSpPr/>
          <p:nvPr/>
        </p:nvSpPr>
        <p:spPr>
          <a:xfrm rot="5394778">
            <a:off x="5212407" y="1715147"/>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2" name="Rechthoek 1141">
            <a:extLst>
              <a:ext uri="{FF2B5EF4-FFF2-40B4-BE49-F238E27FC236}">
                <a16:creationId xmlns:a16="http://schemas.microsoft.com/office/drawing/2014/main" id="{A7C0C6FE-C7DB-3930-149D-CB78DFB6E7A0}"/>
              </a:ext>
            </a:extLst>
          </p:cNvPr>
          <p:cNvSpPr/>
          <p:nvPr/>
        </p:nvSpPr>
        <p:spPr>
          <a:xfrm rot="5394778">
            <a:off x="4937843" y="1716987"/>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3" name="Rechthoek 1142">
            <a:extLst>
              <a:ext uri="{FF2B5EF4-FFF2-40B4-BE49-F238E27FC236}">
                <a16:creationId xmlns:a16="http://schemas.microsoft.com/office/drawing/2014/main" id="{23D19E77-AF40-E920-3D96-D695001414FB}"/>
              </a:ext>
            </a:extLst>
          </p:cNvPr>
          <p:cNvSpPr/>
          <p:nvPr/>
        </p:nvSpPr>
        <p:spPr>
          <a:xfrm rot="5394778">
            <a:off x="4651991" y="1718901"/>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4" name="Rechthoek 1143">
            <a:extLst>
              <a:ext uri="{FF2B5EF4-FFF2-40B4-BE49-F238E27FC236}">
                <a16:creationId xmlns:a16="http://schemas.microsoft.com/office/drawing/2014/main" id="{84FD837E-68AE-4168-694D-23ED78B0F4EA}"/>
              </a:ext>
            </a:extLst>
          </p:cNvPr>
          <p:cNvSpPr/>
          <p:nvPr/>
        </p:nvSpPr>
        <p:spPr>
          <a:xfrm rot="5394778">
            <a:off x="5261815" y="2083600"/>
            <a:ext cx="295616"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5" name="Rechthoek 1144">
            <a:extLst>
              <a:ext uri="{FF2B5EF4-FFF2-40B4-BE49-F238E27FC236}">
                <a16:creationId xmlns:a16="http://schemas.microsoft.com/office/drawing/2014/main" id="{8CDE59CE-76E6-F728-9606-E43306233B75}"/>
              </a:ext>
            </a:extLst>
          </p:cNvPr>
          <p:cNvSpPr/>
          <p:nvPr/>
        </p:nvSpPr>
        <p:spPr>
          <a:xfrm rot="5394778">
            <a:off x="3309320" y="1663112"/>
            <a:ext cx="424704" cy="11291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46" name="Rechthoek 1145">
            <a:extLst>
              <a:ext uri="{FF2B5EF4-FFF2-40B4-BE49-F238E27FC236}">
                <a16:creationId xmlns:a16="http://schemas.microsoft.com/office/drawing/2014/main" id="{9F8D48A6-57A6-8216-C785-F0D83EDA04E0}"/>
              </a:ext>
            </a:extLst>
          </p:cNvPr>
          <p:cNvSpPr/>
          <p:nvPr/>
        </p:nvSpPr>
        <p:spPr>
          <a:xfrm rot="5394778">
            <a:off x="4567633" y="1654684"/>
            <a:ext cx="424704" cy="11291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7" name="Rechthoek 1146">
            <a:extLst>
              <a:ext uri="{FF2B5EF4-FFF2-40B4-BE49-F238E27FC236}">
                <a16:creationId xmlns:a16="http://schemas.microsoft.com/office/drawing/2014/main" id="{A8DDD236-A695-9DA9-C22E-C15BF416BDE9}"/>
              </a:ext>
            </a:extLst>
          </p:cNvPr>
          <p:cNvSpPr/>
          <p:nvPr/>
        </p:nvSpPr>
        <p:spPr>
          <a:xfrm rot="5394778">
            <a:off x="2051006" y="1671540"/>
            <a:ext cx="424704" cy="11291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8" name="Rechthoek 1147">
            <a:extLst>
              <a:ext uri="{FF2B5EF4-FFF2-40B4-BE49-F238E27FC236}">
                <a16:creationId xmlns:a16="http://schemas.microsoft.com/office/drawing/2014/main" id="{C523EF01-EF46-40A6-ED85-A8E6243E1F50}"/>
              </a:ext>
            </a:extLst>
          </p:cNvPr>
          <p:cNvSpPr/>
          <p:nvPr/>
        </p:nvSpPr>
        <p:spPr>
          <a:xfrm rot="5394778">
            <a:off x="4366140" y="1720816"/>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9" name="Rechthoek 1148">
            <a:extLst>
              <a:ext uri="{FF2B5EF4-FFF2-40B4-BE49-F238E27FC236}">
                <a16:creationId xmlns:a16="http://schemas.microsoft.com/office/drawing/2014/main" id="{34F22667-72E2-CB79-9259-063FA8E385EE}"/>
              </a:ext>
            </a:extLst>
          </p:cNvPr>
          <p:cNvSpPr/>
          <p:nvPr/>
        </p:nvSpPr>
        <p:spPr>
          <a:xfrm rot="5394778">
            <a:off x="3679544" y="1721182"/>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0" name="Rechthoek 1149">
            <a:extLst>
              <a:ext uri="{FF2B5EF4-FFF2-40B4-BE49-F238E27FC236}">
                <a16:creationId xmlns:a16="http://schemas.microsoft.com/office/drawing/2014/main" id="{D5A7FEF5-6DF5-AA6A-8169-2E8CACFE01C7}"/>
              </a:ext>
            </a:extLst>
          </p:cNvPr>
          <p:cNvSpPr/>
          <p:nvPr/>
        </p:nvSpPr>
        <p:spPr>
          <a:xfrm rot="5394778">
            <a:off x="3393693" y="1723096"/>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1" name="Rechthoek 1150">
            <a:extLst>
              <a:ext uri="{FF2B5EF4-FFF2-40B4-BE49-F238E27FC236}">
                <a16:creationId xmlns:a16="http://schemas.microsoft.com/office/drawing/2014/main" id="{4699948A-66A2-630C-6B65-7AE11F27667E}"/>
              </a:ext>
            </a:extLst>
          </p:cNvPr>
          <p:cNvSpPr/>
          <p:nvPr/>
        </p:nvSpPr>
        <p:spPr>
          <a:xfrm rot="5394778">
            <a:off x="3107841" y="1725010"/>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2" name="Rechthoek 1151">
            <a:extLst>
              <a:ext uri="{FF2B5EF4-FFF2-40B4-BE49-F238E27FC236}">
                <a16:creationId xmlns:a16="http://schemas.microsoft.com/office/drawing/2014/main" id="{0583858E-C916-74D0-755E-BC516BA3F832}"/>
              </a:ext>
            </a:extLst>
          </p:cNvPr>
          <p:cNvSpPr/>
          <p:nvPr/>
        </p:nvSpPr>
        <p:spPr>
          <a:xfrm rot="5394778">
            <a:off x="2690196" y="1724293"/>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3" name="Rechthoek 1152">
            <a:extLst>
              <a:ext uri="{FF2B5EF4-FFF2-40B4-BE49-F238E27FC236}">
                <a16:creationId xmlns:a16="http://schemas.microsoft.com/office/drawing/2014/main" id="{00F09440-B7BA-154F-4DB8-F53293353F8E}"/>
              </a:ext>
            </a:extLst>
          </p:cNvPr>
          <p:cNvSpPr/>
          <p:nvPr/>
        </p:nvSpPr>
        <p:spPr>
          <a:xfrm rot="5394778">
            <a:off x="2415632" y="1726133"/>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4" name="Rechthoek 1153">
            <a:extLst>
              <a:ext uri="{FF2B5EF4-FFF2-40B4-BE49-F238E27FC236}">
                <a16:creationId xmlns:a16="http://schemas.microsoft.com/office/drawing/2014/main" id="{5086F2E3-4B53-DAFF-1055-1FAA02B9C880}"/>
              </a:ext>
            </a:extLst>
          </p:cNvPr>
          <p:cNvSpPr/>
          <p:nvPr/>
        </p:nvSpPr>
        <p:spPr>
          <a:xfrm rot="5394778">
            <a:off x="2129780" y="1728047"/>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5" name="Rechthoek 1154">
            <a:extLst>
              <a:ext uri="{FF2B5EF4-FFF2-40B4-BE49-F238E27FC236}">
                <a16:creationId xmlns:a16="http://schemas.microsoft.com/office/drawing/2014/main" id="{408220CE-F203-A92A-1774-686B53280472}"/>
              </a:ext>
            </a:extLst>
          </p:cNvPr>
          <p:cNvSpPr/>
          <p:nvPr/>
        </p:nvSpPr>
        <p:spPr>
          <a:xfrm rot="5394778">
            <a:off x="1843928" y="1729961"/>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6" name="Rechthoek 1155">
            <a:extLst>
              <a:ext uri="{FF2B5EF4-FFF2-40B4-BE49-F238E27FC236}">
                <a16:creationId xmlns:a16="http://schemas.microsoft.com/office/drawing/2014/main" id="{D5EEC33D-1FFC-DC36-1733-0D3E203D63B9}"/>
              </a:ext>
            </a:extLst>
          </p:cNvPr>
          <p:cNvSpPr/>
          <p:nvPr/>
        </p:nvSpPr>
        <p:spPr>
          <a:xfrm rot="5394778">
            <a:off x="1503902" y="2108769"/>
            <a:ext cx="295616"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7" name="Rechthoek 1156">
            <a:extLst>
              <a:ext uri="{FF2B5EF4-FFF2-40B4-BE49-F238E27FC236}">
                <a16:creationId xmlns:a16="http://schemas.microsoft.com/office/drawing/2014/main" id="{FB0FA00F-6FE5-7737-8AF2-A95794AA0D81}"/>
              </a:ext>
            </a:extLst>
          </p:cNvPr>
          <p:cNvSpPr/>
          <p:nvPr/>
        </p:nvSpPr>
        <p:spPr>
          <a:xfrm rot="5394778">
            <a:off x="3954108" y="1719342"/>
            <a:ext cx="130539" cy="13330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dianummer 4">
            <a:extLst>
              <a:ext uri="{FF2B5EF4-FFF2-40B4-BE49-F238E27FC236}">
                <a16:creationId xmlns:a16="http://schemas.microsoft.com/office/drawing/2014/main" id="{8FF206E5-C86F-C9BF-DACA-EBD02CCDEFF5}"/>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29</a:t>
            </a:fld>
            <a:endParaRPr lang="nl-NL"/>
          </a:p>
        </p:txBody>
      </p:sp>
    </p:spTree>
    <p:extLst>
      <p:ext uri="{BB962C8B-B14F-4D97-AF65-F5344CB8AC3E}">
        <p14:creationId xmlns:p14="http://schemas.microsoft.com/office/powerpoint/2010/main" val="373635894"/>
      </p:ext>
    </p:extLst>
  </p:cSld>
  <p:clrMapOvr>
    <a:masterClrMapping/>
  </p:clrMapOvr>
  <p:transition spd="slow">
    <p:push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02DAF267-E91B-09B9-7CCC-562EC879ABDC}"/>
              </a:ext>
            </a:extLst>
          </p:cNvPr>
          <p:cNvSpPr txBox="1"/>
          <p:nvPr/>
        </p:nvSpPr>
        <p:spPr>
          <a:xfrm>
            <a:off x="265247" y="369949"/>
            <a:ext cx="1561325" cy="400110"/>
          </a:xfrm>
          <a:prstGeom prst="rect">
            <a:avLst/>
          </a:prstGeom>
          <a:noFill/>
        </p:spPr>
        <p:txBody>
          <a:bodyPr wrap="none" rtlCol="0">
            <a:spAutoFit/>
          </a:bodyPr>
          <a:lstStyle/>
          <a:p>
            <a:r>
              <a:rPr lang="nl-NL" sz="2000">
                <a:latin typeface="Open Sans SemiBold" panose="020B0706030804020204" pitchFamily="34" charset="0"/>
                <a:ea typeface="Open Sans SemiBold" panose="020B0706030804020204" pitchFamily="34" charset="0"/>
                <a:cs typeface="Open Sans SemiBold" panose="020B0706030804020204" pitchFamily="34" charset="0"/>
              </a:rPr>
              <a:t>Introductie</a:t>
            </a:r>
          </a:p>
        </p:txBody>
      </p:sp>
      <p:sp>
        <p:nvSpPr>
          <p:cNvPr id="6" name="Tekstvak 5">
            <a:extLst>
              <a:ext uri="{FF2B5EF4-FFF2-40B4-BE49-F238E27FC236}">
                <a16:creationId xmlns:a16="http://schemas.microsoft.com/office/drawing/2014/main" id="{115E662C-A170-B44B-A49A-04BF3B59457C}"/>
              </a:ext>
            </a:extLst>
          </p:cNvPr>
          <p:cNvSpPr txBox="1"/>
          <p:nvPr/>
        </p:nvSpPr>
        <p:spPr>
          <a:xfrm>
            <a:off x="272227" y="853194"/>
            <a:ext cx="5823773" cy="5482142"/>
          </a:xfrm>
          <a:prstGeom prst="rect">
            <a:avLst/>
          </a:prstGeom>
          <a:noFill/>
        </p:spPr>
        <p:txBody>
          <a:bodyPr wrap="square" lIns="91440" tIns="45720" rIns="91440" bIns="45720" rtlCol="0" anchor="t">
            <a:spAutoFit/>
          </a:bodyPr>
          <a:lstStyle>
            <a:defPPr>
              <a:defRPr lang="nl-NL"/>
            </a:defPPr>
            <a:lvl1pPr marR="0" lvl="0" indent="0" algn="just" fontAlgn="auto">
              <a:lnSpc>
                <a:spcPct val="11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dirty="0">
                <a:latin typeface="Open Sans Light"/>
                <a:ea typeface="Open Sans Light"/>
                <a:cs typeface="Open Sans Light"/>
              </a:rPr>
              <a:t>De Universiteit Utrecht (hierna UU) bouwt in het Utrecht </a:t>
            </a:r>
            <a:r>
              <a:rPr lang="nl-NL" dirty="0" err="1">
                <a:latin typeface="Open Sans Light"/>
                <a:ea typeface="Open Sans Light"/>
                <a:cs typeface="Open Sans Light"/>
              </a:rPr>
              <a:t>Science</a:t>
            </a:r>
            <a:r>
              <a:rPr lang="nl-NL" dirty="0">
                <a:latin typeface="Open Sans Light"/>
                <a:ea typeface="Open Sans Light"/>
                <a:cs typeface="Open Sans Light"/>
              </a:rPr>
              <a:t> Park (hierna USP) aan een aantrekkelijke en duurzame campus. Voor een optimale ondersteuning van het primair proces van onderwijs en onderzoek en als toonbeeld voor het nieuwe leren en werken met moderne voorzieningen. Daarnaast heeft de UU de ambitie om het USP sterk te ontwikkelen tot een levendig gebied waar ontmoeten en interdisciplinair samenwerken en studeren centraal staan. Een plek voor ontmoeting, inspiratie en kennisuitwisseling. </a:t>
            </a:r>
            <a:endParaRPr lang="nl-NL" dirty="0"/>
          </a:p>
          <a:p>
            <a:endParaRPr lang="nl-NL" dirty="0"/>
          </a:p>
          <a:p>
            <a:r>
              <a:rPr lang="nl-NL" dirty="0">
                <a:latin typeface="Open Sans Light"/>
                <a:ea typeface="Open Sans Light"/>
                <a:cs typeface="Open Sans Light"/>
              </a:rPr>
              <a:t>Het Willem C. Van </a:t>
            </a:r>
            <a:r>
              <a:rPr lang="nl-NL" dirty="0" err="1">
                <a:latin typeface="Open Sans Light"/>
                <a:ea typeface="Open Sans Light"/>
                <a:cs typeface="Open Sans Light"/>
              </a:rPr>
              <a:t>Unnikgebouw</a:t>
            </a:r>
            <a:r>
              <a:rPr lang="nl-NL" dirty="0">
                <a:latin typeface="Open Sans Light"/>
                <a:ea typeface="Open Sans Light"/>
                <a:cs typeface="Open Sans Light"/>
              </a:rPr>
              <a:t> is een landmark in het hart van het USP. Gebouwd in de jaren ’60 is het één van de oudste gebouwen op het USP. De hoogbouw is met 22 verdiepingen een symbool van de universiteit. Het gebouw verkeert bouwkundig en technisch in slechte staat en voldoet niet meer aan de eisen en wensen die de universiteit stelt aan haar gebouwen. Om die reden heeft de universiteit besloten tot een duurzame herontwikkeling van het Van </a:t>
            </a:r>
            <a:r>
              <a:rPr lang="nl-NL" dirty="0" err="1">
                <a:latin typeface="Open Sans Light"/>
                <a:ea typeface="Open Sans Light"/>
                <a:cs typeface="Open Sans Light"/>
              </a:rPr>
              <a:t>Unnikgebouw</a:t>
            </a:r>
            <a:r>
              <a:rPr lang="nl-NL" dirty="0">
                <a:latin typeface="Open Sans Light"/>
                <a:ea typeface="Open Sans Light"/>
                <a:cs typeface="Open Sans Light"/>
              </a:rPr>
              <a:t>. De opgave omvat naast de herontwikkeling van het Van </a:t>
            </a:r>
            <a:r>
              <a:rPr lang="nl-NL" dirty="0" err="1">
                <a:latin typeface="Open Sans Light"/>
                <a:ea typeface="Open Sans Light"/>
                <a:cs typeface="Open Sans Light"/>
              </a:rPr>
              <a:t>Unnikgebouw</a:t>
            </a:r>
            <a:r>
              <a:rPr lang="nl-NL" dirty="0">
                <a:latin typeface="Open Sans Light"/>
                <a:ea typeface="Open Sans Light"/>
                <a:cs typeface="Open Sans Light"/>
              </a:rPr>
              <a:t> ook een gedeelte van het aangrenzende landschap, een nieuw te ontwikkelen paviljoen en een aanpassing aan een entree van het </a:t>
            </a:r>
            <a:r>
              <a:rPr lang="nl-NL" dirty="0" err="1">
                <a:latin typeface="Open Sans Light"/>
                <a:ea typeface="Open Sans Light"/>
                <a:cs typeface="Open Sans Light"/>
              </a:rPr>
              <a:t>Educatorium</a:t>
            </a:r>
            <a:r>
              <a:rPr lang="nl-NL" dirty="0">
                <a:latin typeface="Open Sans Light"/>
                <a:ea typeface="Open Sans Light"/>
                <a:cs typeface="Open Sans Light"/>
              </a:rPr>
              <a:t>. De opgave, onder de naam ‘Uniek’, wordt als integrale ontwikkeling uitgewerkt.</a:t>
            </a:r>
          </a:p>
          <a:p>
            <a:endParaRPr lang="nl-NL" dirty="0"/>
          </a:p>
          <a:p>
            <a:r>
              <a:rPr lang="nl-NL" dirty="0">
                <a:latin typeface="Open Sans Light"/>
                <a:ea typeface="Open Sans Light"/>
                <a:cs typeface="Open Sans Light"/>
              </a:rPr>
              <a:t>De storyline beschrijft op een heldere en voor iedereen begrijpbare manier het ‘waarom’ en ‘hoe’ van de verschillende huisvestingsconcepten en wat dat betekent voor de manier van (samen)werken en de bijbehorende ruimten in de verschillende omgevingen. Voor de selectie van het ontwerpteam geeft dit document ook inzicht in de uitdagingen van de ontwerpopgave. Voor de UU zelf is het een blauwdruk voor de verdere uitwerking de komende jaren van de concepten op gebied van organisatie, ‘</a:t>
            </a:r>
            <a:r>
              <a:rPr lang="nl-NL" dirty="0" err="1">
                <a:latin typeface="Open Sans Light"/>
                <a:ea typeface="Open Sans Light"/>
                <a:cs typeface="Open Sans Light"/>
              </a:rPr>
              <a:t>bricks</a:t>
            </a:r>
            <a:r>
              <a:rPr lang="nl-NL" dirty="0">
                <a:latin typeface="Open Sans Light"/>
                <a:ea typeface="Open Sans Light"/>
                <a:cs typeface="Open Sans Light"/>
              </a:rPr>
              <a:t>’, ‘bytes’ en ‘</a:t>
            </a:r>
            <a:r>
              <a:rPr lang="nl-NL" dirty="0" err="1">
                <a:latin typeface="Open Sans Light"/>
                <a:ea typeface="Open Sans Light"/>
                <a:cs typeface="Open Sans Light"/>
              </a:rPr>
              <a:t>behaviour</a:t>
            </a:r>
            <a:r>
              <a:rPr lang="nl-NL" dirty="0">
                <a:latin typeface="Open Sans Light"/>
                <a:ea typeface="Open Sans Light"/>
                <a:cs typeface="Open Sans Light"/>
              </a:rPr>
              <a:t>’ . </a:t>
            </a:r>
            <a:endParaRPr lang="nl-NL" dirty="0"/>
          </a:p>
          <a:p>
            <a:endParaRPr lang="nl-NL" dirty="0"/>
          </a:p>
          <a:p>
            <a:endParaRPr lang="nl-NL" dirty="0"/>
          </a:p>
          <a:p>
            <a:endParaRPr lang="nl-NL" dirty="0"/>
          </a:p>
          <a:p>
            <a:r>
              <a:rPr lang="nl-NL" dirty="0">
                <a:latin typeface="Open Sans Light"/>
                <a:ea typeface="Open Sans Light"/>
                <a:cs typeface="Open Sans Light"/>
              </a:rPr>
              <a:t>  </a:t>
            </a:r>
            <a:endParaRPr lang="nl-NL" dirty="0"/>
          </a:p>
          <a:p>
            <a:endParaRPr lang="nl-NL" dirty="0"/>
          </a:p>
        </p:txBody>
      </p:sp>
      <p:pic>
        <p:nvPicPr>
          <p:cNvPr id="8" name="Picture 2" descr="Nalatenschap van 1,2 miljoen grootste ooit voor Universiteit Utrecht ...">
            <a:extLst>
              <a:ext uri="{FF2B5EF4-FFF2-40B4-BE49-F238E27FC236}">
                <a16:creationId xmlns:a16="http://schemas.microsoft.com/office/drawing/2014/main" id="{88E65CF6-8A92-896C-D4B3-A8D99AFCA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10" name="Tijdelijke aanduiding voor dianummer 4">
            <a:extLst>
              <a:ext uri="{FF2B5EF4-FFF2-40B4-BE49-F238E27FC236}">
                <a16:creationId xmlns:a16="http://schemas.microsoft.com/office/drawing/2014/main" id="{D40B9577-D1C9-B4A6-329F-CC6157A0217F}"/>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3</a:t>
            </a:fld>
            <a:endParaRPr lang="nl-NL"/>
          </a:p>
        </p:txBody>
      </p:sp>
      <p:sp>
        <p:nvSpPr>
          <p:cNvPr id="11" name="Tijdelijke aanduiding voor dianummer 4">
            <a:extLst>
              <a:ext uri="{FF2B5EF4-FFF2-40B4-BE49-F238E27FC236}">
                <a16:creationId xmlns:a16="http://schemas.microsoft.com/office/drawing/2014/main" id="{008EE3C8-0BF9-2AC1-CFBC-F2CFEA7141EA}"/>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5E32EC-9F28-40AE-B815-FF4FC19A67A7}" type="slidenum">
              <a:rPr lang="nl-NL" smtClean="0">
                <a:solidFill>
                  <a:schemeClr val="bg1"/>
                </a:solidFill>
              </a:rPr>
              <a:pPr/>
              <a:t>3</a:t>
            </a:fld>
            <a:endParaRPr lang="nl-NL">
              <a:solidFill>
                <a:schemeClr val="bg1"/>
              </a:solidFill>
            </a:endParaRPr>
          </a:p>
        </p:txBody>
      </p:sp>
      <p:sp>
        <p:nvSpPr>
          <p:cNvPr id="13" name="Tijdelijke aanduiding voor dianummer 4">
            <a:extLst>
              <a:ext uri="{FF2B5EF4-FFF2-40B4-BE49-F238E27FC236}">
                <a16:creationId xmlns:a16="http://schemas.microsoft.com/office/drawing/2014/main" id="{7101DFC3-18CD-0182-1ADF-6B29989C0CDA}"/>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5E32EC-9F28-40AE-B815-FF4FC19A67A7}" type="slidenum">
              <a:rPr lang="nl-NL" smtClean="0"/>
              <a:pPr/>
              <a:t>3</a:t>
            </a:fld>
            <a:endParaRPr lang="nl-NL"/>
          </a:p>
        </p:txBody>
      </p:sp>
      <p:sp>
        <p:nvSpPr>
          <p:cNvPr id="14" name="Tijdelijke aanduiding voor dianummer 4">
            <a:extLst>
              <a:ext uri="{FF2B5EF4-FFF2-40B4-BE49-F238E27FC236}">
                <a16:creationId xmlns:a16="http://schemas.microsoft.com/office/drawing/2014/main" id="{8DC1BAA9-F581-36AA-8D7B-BE103EEC6D95}"/>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5E32EC-9F28-40AE-B815-FF4FC19A67A7}" type="slidenum">
              <a:rPr lang="nl-NL" smtClean="0">
                <a:solidFill>
                  <a:schemeClr val="bg1"/>
                </a:solidFill>
              </a:rPr>
              <a:pPr/>
              <a:t>3</a:t>
            </a:fld>
            <a:endParaRPr lang="nl-NL">
              <a:solidFill>
                <a:schemeClr val="bg1"/>
              </a:solidFill>
            </a:endParaRPr>
          </a:p>
        </p:txBody>
      </p:sp>
      <p:sp>
        <p:nvSpPr>
          <p:cNvPr id="15" name="Rechthoek 14">
            <a:extLst>
              <a:ext uri="{FF2B5EF4-FFF2-40B4-BE49-F238E27FC236}">
                <a16:creationId xmlns:a16="http://schemas.microsoft.com/office/drawing/2014/main" id="{D779326A-A080-79C5-8571-3DAF6F8FCD94}"/>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hthoek: afgeronde hoeken 15">
            <a:extLst>
              <a:ext uri="{FF2B5EF4-FFF2-40B4-BE49-F238E27FC236}">
                <a16:creationId xmlns:a16="http://schemas.microsoft.com/office/drawing/2014/main" id="{F3E5E2A2-E648-A530-132C-0A06F1607988}"/>
              </a:ext>
            </a:extLst>
          </p:cNvPr>
          <p:cNvSpPr/>
          <p:nvPr/>
        </p:nvSpPr>
        <p:spPr>
          <a:xfrm>
            <a:off x="6369976" y="770059"/>
            <a:ext cx="5589141" cy="5867047"/>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prstClr val="white"/>
              </a:solidFill>
              <a:latin typeface="Calibri" panose="020F0502020204030204"/>
            </a:endParaRPr>
          </a:p>
        </p:txBody>
      </p:sp>
      <p:pic>
        <p:nvPicPr>
          <p:cNvPr id="17" name="Afbeelding 16">
            <a:extLst>
              <a:ext uri="{FF2B5EF4-FFF2-40B4-BE49-F238E27FC236}">
                <a16:creationId xmlns:a16="http://schemas.microsoft.com/office/drawing/2014/main" id="{876555C0-8FC1-00AB-FC22-E25B17BD4418}"/>
              </a:ext>
            </a:extLst>
          </p:cNvPr>
          <p:cNvPicPr>
            <a:picLocks noChangeAspect="1"/>
          </p:cNvPicPr>
          <p:nvPr/>
        </p:nvPicPr>
        <p:blipFill rotWithShape="1">
          <a:blip r:embed="rId3"/>
          <a:srcRect t="3135" r="1300" b="2968"/>
          <a:stretch/>
        </p:blipFill>
        <p:spPr bwMode="auto">
          <a:xfrm>
            <a:off x="6729914" y="1198912"/>
            <a:ext cx="4869263" cy="4576185"/>
          </a:xfrm>
          <a:prstGeom prst="rect">
            <a:avLst/>
          </a:prstGeom>
          <a:ln>
            <a:noFill/>
          </a:ln>
          <a:extLst>
            <a:ext uri="{53640926-AAD7-44D8-BBD7-CCE9431645EC}">
              <a14:shadowObscured xmlns:a14="http://schemas.microsoft.com/office/drawing/2010/main"/>
            </a:ext>
          </a:extLst>
        </p:spPr>
      </p:pic>
      <p:sp>
        <p:nvSpPr>
          <p:cNvPr id="18" name="Tekstvak 2">
            <a:extLst>
              <a:ext uri="{FF2B5EF4-FFF2-40B4-BE49-F238E27FC236}">
                <a16:creationId xmlns:a16="http://schemas.microsoft.com/office/drawing/2014/main" id="{BF89CB58-51F4-4CB7-2345-BBBF8B98A938}"/>
              </a:ext>
            </a:extLst>
          </p:cNvPr>
          <p:cNvSpPr txBox="1"/>
          <p:nvPr/>
        </p:nvSpPr>
        <p:spPr>
          <a:xfrm>
            <a:off x="7767263" y="5863274"/>
            <a:ext cx="3000226" cy="629601"/>
          </a:xfrm>
          <a:prstGeom prst="rect">
            <a:avLst/>
          </a:prstGeom>
          <a:solidFill>
            <a:schemeClr val="lt1"/>
          </a:solidFill>
          <a:ln w="6350">
            <a:solidFill>
              <a:prstClr val="black"/>
            </a:solidFill>
          </a:ln>
        </p:spPr>
        <p:txBody>
          <a:bodyPr rot="0" spcFirstLastPara="0" vert="horz" wrap="square" lIns="0" tIns="0" rIns="0" bIns="144000" numCol="1" spcCol="0" rtlCol="0" fromWordArt="0" anchor="t" anchorCtr="0" forceAA="0" compatLnSpc="1">
            <a:prstTxWarp prst="textNoShape">
              <a:avLst/>
            </a:prstTxWarp>
            <a:noAutofit/>
          </a:bodyPr>
          <a:lstStyle/>
          <a:p>
            <a:pPr marL="266700" lvl="1" indent="-179388">
              <a:lnSpc>
                <a:spcPct val="107000"/>
              </a:lnSpc>
              <a:buFont typeface="+mj-lt"/>
              <a:buAutoNum type="arabicPeriod"/>
            </a:pPr>
            <a:r>
              <a:rPr lang="nl-NL" sz="900" dirty="0">
                <a:effectLst/>
                <a:latin typeface="Calibri" panose="020F0502020204030204" pitchFamily="34" charset="0"/>
                <a:ea typeface="Calibri" panose="020F0502020204030204" pitchFamily="34" charset="0"/>
                <a:cs typeface="Times New Roman" panose="02020603050405020304" pitchFamily="18" charset="0"/>
              </a:rPr>
              <a:t>Herontwikkeling Van Unnikgebouw;</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266700" lvl="1" indent="-179388">
              <a:lnSpc>
                <a:spcPct val="107000"/>
              </a:lnSpc>
              <a:buFont typeface="+mj-lt"/>
              <a:buAutoNum type="arabicPeriod"/>
            </a:pPr>
            <a:r>
              <a:rPr lang="nl-NL" sz="900" dirty="0">
                <a:effectLst/>
                <a:latin typeface="Calibri" panose="020F0502020204030204" pitchFamily="34" charset="0"/>
                <a:ea typeface="Calibri" panose="020F0502020204030204" pitchFamily="34" charset="0"/>
                <a:cs typeface="Times New Roman" panose="02020603050405020304" pitchFamily="18" charset="0"/>
              </a:rPr>
              <a:t>Ontwikkeling Paviljoen;</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266700" lvl="1" indent="-179388">
              <a:lnSpc>
                <a:spcPct val="107000"/>
              </a:lnSpc>
              <a:buFont typeface="+mj-lt"/>
              <a:buAutoNum type="arabicPeriod"/>
            </a:pPr>
            <a:r>
              <a:rPr lang="nl-NL" sz="900" dirty="0">
                <a:effectLst/>
                <a:latin typeface="Calibri" panose="020F0502020204030204" pitchFamily="34" charset="0"/>
                <a:ea typeface="Calibri" panose="020F0502020204030204" pitchFamily="34" charset="0"/>
                <a:cs typeface="Times New Roman" panose="02020603050405020304" pitchFamily="18" charset="0"/>
              </a:rPr>
              <a:t>Terreininrichting;</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266700" lvl="1" indent="-179388">
              <a:lnSpc>
                <a:spcPct val="107000"/>
              </a:lnSpc>
              <a:spcAft>
                <a:spcPts val="800"/>
              </a:spcAft>
              <a:buFont typeface="+mj-lt"/>
              <a:buAutoNum type="arabicPeriod"/>
            </a:pPr>
            <a:r>
              <a:rPr lang="nl-NL" sz="900" dirty="0">
                <a:effectLst/>
                <a:latin typeface="Calibri" panose="020F0502020204030204" pitchFamily="34" charset="0"/>
                <a:ea typeface="Calibri" panose="020F0502020204030204" pitchFamily="34" charset="0"/>
                <a:cs typeface="Times New Roman" panose="02020603050405020304" pitchFamily="18" charset="0"/>
              </a:rPr>
              <a:t>Nieuwe entree </a:t>
            </a:r>
            <a:r>
              <a:rPr lang="nl-NL" sz="900" dirty="0" err="1">
                <a:effectLst/>
                <a:latin typeface="Calibri" panose="020F0502020204030204" pitchFamily="34" charset="0"/>
                <a:ea typeface="Calibri" panose="020F0502020204030204" pitchFamily="34" charset="0"/>
                <a:cs typeface="Times New Roman" panose="02020603050405020304" pitchFamily="18" charset="0"/>
              </a:rPr>
              <a:t>Educatorium</a:t>
            </a:r>
            <a:r>
              <a:rPr lang="nl-NL" sz="900" dirty="0">
                <a:effectLst/>
                <a:latin typeface="Calibri" panose="020F0502020204030204" pitchFamily="34" charset="0"/>
                <a:ea typeface="Calibri" panose="020F0502020204030204" pitchFamily="34" charset="0"/>
                <a:cs typeface="Times New Roman" panose="02020603050405020304" pitchFamily="18" charset="0"/>
              </a:rPr>
              <a:t>.</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046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Nalatenschap van 1,2 miljoen grootste ooit voor Universiteit Utrecht ...">
            <a:extLst>
              <a:ext uri="{FF2B5EF4-FFF2-40B4-BE49-F238E27FC236}">
                <a16:creationId xmlns:a16="http://schemas.microsoft.com/office/drawing/2014/main" id="{49F5D3CB-F702-1C1C-2BF8-45434CE55B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88576CAB-B791-8888-1262-7DD5695DAE72}"/>
              </a:ext>
            </a:extLst>
          </p:cNvPr>
          <p:cNvSpPr txBox="1"/>
          <p:nvPr/>
        </p:nvSpPr>
        <p:spPr>
          <a:xfrm>
            <a:off x="265247" y="369949"/>
            <a:ext cx="925060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Conceptueel ontwerp van straten en het park (basis = individueel werken)</a:t>
            </a:r>
          </a:p>
        </p:txBody>
      </p:sp>
      <p:cxnSp>
        <p:nvCxnSpPr>
          <p:cNvPr id="29" name="Rechte verbindingslijn 93">
            <a:extLst>
              <a:ext uri="{FF2B5EF4-FFF2-40B4-BE49-F238E27FC236}">
                <a16:creationId xmlns:a16="http://schemas.microsoft.com/office/drawing/2014/main" id="{E5614CBB-D5CB-1728-4475-C1FDA98F5EEE}"/>
              </a:ext>
            </a:extLst>
          </p:cNvPr>
          <p:cNvCxnSpPr>
            <a:cxnSpLocks/>
          </p:cNvCxnSpPr>
          <p:nvPr/>
        </p:nvCxnSpPr>
        <p:spPr>
          <a:xfrm>
            <a:off x="9769829" y="1966927"/>
            <a:ext cx="1784867" cy="0"/>
          </a:xfrm>
          <a:prstGeom prst="line">
            <a:avLst/>
          </a:prstGeom>
          <a:noFill/>
          <a:ln w="6350" cap="flat" cmpd="sng" algn="ctr">
            <a:solidFill>
              <a:sysClr val="windowText" lastClr="000000"/>
            </a:solidFill>
            <a:prstDash val="solid"/>
            <a:miter lim="800000"/>
          </a:ln>
          <a:effectLst/>
        </p:spPr>
      </p:cxnSp>
      <p:sp>
        <p:nvSpPr>
          <p:cNvPr id="30" name="Tekstvak 55">
            <a:extLst>
              <a:ext uri="{FF2B5EF4-FFF2-40B4-BE49-F238E27FC236}">
                <a16:creationId xmlns:a16="http://schemas.microsoft.com/office/drawing/2014/main" id="{F89F3BF2-BCED-7B39-7CC0-08BE91DD12DA}"/>
              </a:ext>
            </a:extLst>
          </p:cNvPr>
          <p:cNvSpPr txBox="1"/>
          <p:nvPr/>
        </p:nvSpPr>
        <p:spPr>
          <a:xfrm>
            <a:off x="10404326" y="1400041"/>
            <a:ext cx="1092285" cy="695851"/>
          </a:xfrm>
          <a:prstGeom prst="rect">
            <a:avLst/>
          </a:prstGeom>
          <a:noFill/>
          <a:ln>
            <a:noFill/>
          </a:ln>
          <a:effectLst/>
        </p:spPr>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05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rPr>
              <a:t>ECOSYSTEM OF ZONES</a:t>
            </a:r>
            <a:endParaRPr kumimoji="0" lang="nl-NL" sz="360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endParaRPr>
          </a:p>
        </p:txBody>
      </p:sp>
      <p:cxnSp>
        <p:nvCxnSpPr>
          <p:cNvPr id="31" name="Rechte verbindingslijn 94">
            <a:extLst>
              <a:ext uri="{FF2B5EF4-FFF2-40B4-BE49-F238E27FC236}">
                <a16:creationId xmlns:a16="http://schemas.microsoft.com/office/drawing/2014/main" id="{6B09B50C-06CD-C68D-BB7B-6F4C086EB71C}"/>
              </a:ext>
            </a:extLst>
          </p:cNvPr>
          <p:cNvCxnSpPr>
            <a:cxnSpLocks/>
          </p:cNvCxnSpPr>
          <p:nvPr/>
        </p:nvCxnSpPr>
        <p:spPr>
          <a:xfrm flipV="1">
            <a:off x="10446826" y="1488056"/>
            <a:ext cx="0" cy="2634965"/>
          </a:xfrm>
          <a:prstGeom prst="line">
            <a:avLst/>
          </a:prstGeom>
          <a:noFill/>
          <a:ln w="6350" cap="flat" cmpd="sng" algn="ctr">
            <a:solidFill>
              <a:sysClr val="windowText" lastClr="000000"/>
            </a:solidFill>
            <a:prstDash val="solid"/>
            <a:miter lim="800000"/>
          </a:ln>
          <a:effectLst/>
        </p:spPr>
      </p:cxnSp>
      <p:sp>
        <p:nvSpPr>
          <p:cNvPr id="32" name="Afgeronde rechthoek 171">
            <a:extLst>
              <a:ext uri="{FF2B5EF4-FFF2-40B4-BE49-F238E27FC236}">
                <a16:creationId xmlns:a16="http://schemas.microsoft.com/office/drawing/2014/main" id="{96DF1406-3864-F841-5309-3903BA24659E}"/>
              </a:ext>
            </a:extLst>
          </p:cNvPr>
          <p:cNvSpPr/>
          <p:nvPr/>
        </p:nvSpPr>
        <p:spPr>
          <a:xfrm>
            <a:off x="10160416" y="2048046"/>
            <a:ext cx="232475" cy="232474"/>
          </a:xfrm>
          <a:prstGeom prst="roundRect">
            <a:avLst/>
          </a:prstGeom>
          <a:solidFill>
            <a:srgbClr val="009FE3"/>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52</a:t>
            </a:r>
          </a:p>
        </p:txBody>
      </p:sp>
      <p:sp>
        <p:nvSpPr>
          <p:cNvPr id="33" name="Afgeronde rechthoek 173">
            <a:extLst>
              <a:ext uri="{FF2B5EF4-FFF2-40B4-BE49-F238E27FC236}">
                <a16:creationId xmlns:a16="http://schemas.microsoft.com/office/drawing/2014/main" id="{62236B0D-A660-9D83-65CB-D5C8114CD33C}"/>
              </a:ext>
            </a:extLst>
          </p:cNvPr>
          <p:cNvSpPr/>
          <p:nvPr/>
        </p:nvSpPr>
        <p:spPr>
          <a:xfrm>
            <a:off x="10160416" y="2312952"/>
            <a:ext cx="232475" cy="232474"/>
          </a:xfrm>
          <a:prstGeom prst="roundRect">
            <a:avLst/>
          </a:prstGeom>
          <a:solidFill>
            <a:srgbClr val="362783"/>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9</a:t>
            </a:r>
          </a:p>
        </p:txBody>
      </p:sp>
      <p:sp>
        <p:nvSpPr>
          <p:cNvPr id="34" name="Afgeronde rechthoek 175">
            <a:extLst>
              <a:ext uri="{FF2B5EF4-FFF2-40B4-BE49-F238E27FC236}">
                <a16:creationId xmlns:a16="http://schemas.microsoft.com/office/drawing/2014/main" id="{CB31D836-3202-B388-C47B-1A373E8F4140}"/>
              </a:ext>
            </a:extLst>
          </p:cNvPr>
          <p:cNvSpPr/>
          <p:nvPr/>
        </p:nvSpPr>
        <p:spPr>
          <a:xfrm>
            <a:off x="10160416" y="2577858"/>
            <a:ext cx="232475" cy="232474"/>
          </a:xfrm>
          <a:prstGeom prst="roundRect">
            <a:avLst/>
          </a:prstGeom>
          <a:solidFill>
            <a:srgbClr val="FFDD00">
              <a:alpha val="75000"/>
            </a:srgbClr>
          </a:solidFill>
          <a:ln w="12700" cap="flat" cmpd="sng" algn="ctr">
            <a:noFill/>
            <a:prstDash val="solid"/>
            <a:miter lim="800000"/>
          </a:ln>
          <a:effectLst/>
        </p:spPr>
        <p:txBody>
          <a:bodyPr wrap="none" lIns="46800" r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srgbClr val="362783"/>
                </a:solidFill>
                <a:effectLst/>
                <a:uLnTx/>
                <a:uFillTx/>
                <a:latin typeface="Open sans" panose="020B0606030504020204" pitchFamily="34" charset="0"/>
                <a:ea typeface="Open sans" panose="020B0606030504020204" pitchFamily="34" charset="0"/>
                <a:cs typeface="Open sans" panose="020B0606030504020204" pitchFamily="34" charset="0"/>
              </a:rPr>
              <a:t>8</a:t>
            </a:r>
          </a:p>
        </p:txBody>
      </p:sp>
      <p:sp>
        <p:nvSpPr>
          <p:cNvPr id="35" name="Afgeronde rechthoek 177">
            <a:extLst>
              <a:ext uri="{FF2B5EF4-FFF2-40B4-BE49-F238E27FC236}">
                <a16:creationId xmlns:a16="http://schemas.microsoft.com/office/drawing/2014/main" id="{DBB5A62C-550B-1624-03C7-B7DABF31A888}"/>
              </a:ext>
            </a:extLst>
          </p:cNvPr>
          <p:cNvSpPr/>
          <p:nvPr/>
        </p:nvSpPr>
        <p:spPr>
          <a:xfrm>
            <a:off x="10160416" y="3372576"/>
            <a:ext cx="232475" cy="232474"/>
          </a:xfrm>
          <a:prstGeom prst="roundRect">
            <a:avLst/>
          </a:prstGeom>
          <a:solidFill>
            <a:srgbClr val="CC043C"/>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36" name="Afgeronde rechthoek 173">
            <a:extLst>
              <a:ext uri="{FF2B5EF4-FFF2-40B4-BE49-F238E27FC236}">
                <a16:creationId xmlns:a16="http://schemas.microsoft.com/office/drawing/2014/main" id="{DA7DC2B1-F3E3-5AE5-EF08-9D8F771C40C5}"/>
              </a:ext>
            </a:extLst>
          </p:cNvPr>
          <p:cNvSpPr/>
          <p:nvPr/>
        </p:nvSpPr>
        <p:spPr>
          <a:xfrm>
            <a:off x="10160416" y="3107670"/>
            <a:ext cx="232475" cy="232474"/>
          </a:xfrm>
          <a:prstGeom prst="roundRect">
            <a:avLst/>
          </a:prstGeom>
          <a:solidFill>
            <a:srgbClr val="009B3E"/>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800" kern="0">
                <a:solidFill>
                  <a:prstClr val="white"/>
                </a:solidFill>
                <a:latin typeface="Open sans" panose="020B0606030504020204" pitchFamily="34" charset="0"/>
                <a:ea typeface="Open sans" panose="020B0606030504020204" pitchFamily="34" charset="0"/>
                <a:cs typeface="Open sans" panose="020B0606030504020204" pitchFamily="34" charset="0"/>
              </a:rPr>
              <a:t>8,5</a:t>
            </a:r>
            <a:endPar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7" name="Afgeronde rechthoek 175">
            <a:extLst>
              <a:ext uri="{FF2B5EF4-FFF2-40B4-BE49-F238E27FC236}">
                <a16:creationId xmlns:a16="http://schemas.microsoft.com/office/drawing/2014/main" id="{226876A4-75E9-F2CB-6B24-EE7974253046}"/>
              </a:ext>
            </a:extLst>
          </p:cNvPr>
          <p:cNvSpPr/>
          <p:nvPr/>
        </p:nvSpPr>
        <p:spPr>
          <a:xfrm>
            <a:off x="10160416" y="2842764"/>
            <a:ext cx="232475" cy="232474"/>
          </a:xfrm>
          <a:prstGeom prst="roundRect">
            <a:avLst/>
          </a:prstGeom>
          <a:solidFill>
            <a:srgbClr val="FFC000"/>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38" name="Afgeronde rechthoek 177">
            <a:extLst>
              <a:ext uri="{FF2B5EF4-FFF2-40B4-BE49-F238E27FC236}">
                <a16:creationId xmlns:a16="http://schemas.microsoft.com/office/drawing/2014/main" id="{60EB9CDB-6624-565D-92F0-CB4BCC299F6D}"/>
              </a:ext>
            </a:extLst>
          </p:cNvPr>
          <p:cNvSpPr/>
          <p:nvPr/>
        </p:nvSpPr>
        <p:spPr>
          <a:xfrm>
            <a:off x="10160416" y="3890547"/>
            <a:ext cx="232475" cy="232474"/>
          </a:xfrm>
          <a:prstGeom prst="roundRect">
            <a:avLst/>
          </a:prstGeom>
          <a:solidFill>
            <a:sysClr val="window" lastClr="FFFFFF">
              <a:lumMod val="85000"/>
            </a:sys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1"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77,5</a:t>
            </a:r>
          </a:p>
        </p:txBody>
      </p:sp>
      <p:sp>
        <p:nvSpPr>
          <p:cNvPr id="39" name="Tekstvak 74">
            <a:extLst>
              <a:ext uri="{FF2B5EF4-FFF2-40B4-BE49-F238E27FC236}">
                <a16:creationId xmlns:a16="http://schemas.microsoft.com/office/drawing/2014/main" id="{17CBEDF8-8316-8CB7-C78D-01F1878E4B59}"/>
              </a:ext>
            </a:extLst>
          </p:cNvPr>
          <p:cNvSpPr txBox="1"/>
          <p:nvPr/>
        </p:nvSpPr>
        <p:spPr>
          <a:xfrm>
            <a:off x="10409272" y="2068110"/>
            <a:ext cx="149024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Algemeen Bureauwerk</a:t>
            </a:r>
          </a:p>
        </p:txBody>
      </p:sp>
      <p:sp>
        <p:nvSpPr>
          <p:cNvPr id="40" name="Tekstvak 77">
            <a:extLst>
              <a:ext uri="{FF2B5EF4-FFF2-40B4-BE49-F238E27FC236}">
                <a16:creationId xmlns:a16="http://schemas.microsoft.com/office/drawing/2014/main" id="{61AF05EA-FC09-D393-84CD-A360EC50E418}"/>
              </a:ext>
            </a:extLst>
          </p:cNvPr>
          <p:cNvSpPr txBox="1"/>
          <p:nvPr/>
        </p:nvSpPr>
        <p:spPr>
          <a:xfrm>
            <a:off x="10409272" y="2326643"/>
            <a:ext cx="141834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Gefocust Bureauwerk</a:t>
            </a:r>
          </a:p>
        </p:txBody>
      </p:sp>
      <p:sp>
        <p:nvSpPr>
          <p:cNvPr id="41" name="Tekstvak 80">
            <a:extLst>
              <a:ext uri="{FF2B5EF4-FFF2-40B4-BE49-F238E27FC236}">
                <a16:creationId xmlns:a16="http://schemas.microsoft.com/office/drawing/2014/main" id="{0A7CB45D-159D-1FD5-A033-B433E89CCA58}"/>
              </a:ext>
            </a:extLst>
          </p:cNvPr>
          <p:cNvSpPr txBox="1"/>
          <p:nvPr/>
        </p:nvSpPr>
        <p:spPr>
          <a:xfrm>
            <a:off x="10409272" y="3111933"/>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Formeel Overleg</a:t>
            </a:r>
          </a:p>
        </p:txBody>
      </p:sp>
      <p:sp>
        <p:nvSpPr>
          <p:cNvPr id="42" name="Tekstvak 82">
            <a:extLst>
              <a:ext uri="{FF2B5EF4-FFF2-40B4-BE49-F238E27FC236}">
                <a16:creationId xmlns:a16="http://schemas.microsoft.com/office/drawing/2014/main" id="{07558AAD-1D5F-C724-D621-2CCDA38E5119}"/>
              </a:ext>
            </a:extLst>
          </p:cNvPr>
          <p:cNvSpPr txBox="1"/>
          <p:nvPr/>
        </p:nvSpPr>
        <p:spPr>
          <a:xfrm>
            <a:off x="10409272" y="2844111"/>
            <a:ext cx="1490249"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Samenwerken Langdurig</a:t>
            </a:r>
          </a:p>
        </p:txBody>
      </p:sp>
      <p:sp>
        <p:nvSpPr>
          <p:cNvPr id="43" name="Tekstvak 87">
            <a:extLst>
              <a:ext uri="{FF2B5EF4-FFF2-40B4-BE49-F238E27FC236}">
                <a16:creationId xmlns:a16="http://schemas.microsoft.com/office/drawing/2014/main" id="{194F4855-000E-E2BF-4E46-B007B5C5F349}"/>
              </a:ext>
            </a:extLst>
          </p:cNvPr>
          <p:cNvSpPr txBox="1"/>
          <p:nvPr/>
        </p:nvSpPr>
        <p:spPr>
          <a:xfrm>
            <a:off x="10409272" y="3385912"/>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Ontmoeten</a:t>
            </a:r>
          </a:p>
        </p:txBody>
      </p:sp>
      <p:sp>
        <p:nvSpPr>
          <p:cNvPr id="44" name="Tekstvak 87">
            <a:extLst>
              <a:ext uri="{FF2B5EF4-FFF2-40B4-BE49-F238E27FC236}">
                <a16:creationId xmlns:a16="http://schemas.microsoft.com/office/drawing/2014/main" id="{F9EF8CC5-9496-D5AC-5146-1273CA320E6E}"/>
              </a:ext>
            </a:extLst>
          </p:cNvPr>
          <p:cNvSpPr txBox="1"/>
          <p:nvPr/>
        </p:nvSpPr>
        <p:spPr>
          <a:xfrm>
            <a:off x="10409272" y="3903883"/>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Totaal</a:t>
            </a:r>
          </a:p>
        </p:txBody>
      </p:sp>
      <p:sp>
        <p:nvSpPr>
          <p:cNvPr id="45" name="Tekstvak 108">
            <a:extLst>
              <a:ext uri="{FF2B5EF4-FFF2-40B4-BE49-F238E27FC236}">
                <a16:creationId xmlns:a16="http://schemas.microsoft.com/office/drawing/2014/main" id="{38B42B85-60BE-55A0-C3DC-8E87A45AB0E4}"/>
              </a:ext>
            </a:extLst>
          </p:cNvPr>
          <p:cNvSpPr txBox="1"/>
          <p:nvPr/>
        </p:nvSpPr>
        <p:spPr>
          <a:xfrm>
            <a:off x="10416745" y="2576468"/>
            <a:ext cx="1606969"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Samenwerken Kortstondig</a:t>
            </a:r>
          </a:p>
        </p:txBody>
      </p:sp>
      <p:cxnSp>
        <p:nvCxnSpPr>
          <p:cNvPr id="46" name="Rechte verbindingslijn 94">
            <a:extLst>
              <a:ext uri="{FF2B5EF4-FFF2-40B4-BE49-F238E27FC236}">
                <a16:creationId xmlns:a16="http://schemas.microsoft.com/office/drawing/2014/main" id="{CD5C0905-0306-6909-789C-08E3482454E2}"/>
              </a:ext>
            </a:extLst>
          </p:cNvPr>
          <p:cNvCxnSpPr>
            <a:cxnSpLocks/>
          </p:cNvCxnSpPr>
          <p:nvPr/>
        </p:nvCxnSpPr>
        <p:spPr>
          <a:xfrm flipV="1">
            <a:off x="10095641" y="1488957"/>
            <a:ext cx="0" cy="2634965"/>
          </a:xfrm>
          <a:prstGeom prst="line">
            <a:avLst/>
          </a:prstGeom>
          <a:noFill/>
          <a:ln w="6350" cap="flat" cmpd="sng" algn="ctr">
            <a:solidFill>
              <a:sysClr val="windowText" lastClr="000000"/>
            </a:solidFill>
            <a:prstDash val="solid"/>
            <a:miter lim="800000"/>
          </a:ln>
          <a:effectLst/>
        </p:spPr>
      </p:cxnSp>
      <p:sp>
        <p:nvSpPr>
          <p:cNvPr id="47" name="Afgeronde rechthoek 171">
            <a:extLst>
              <a:ext uri="{FF2B5EF4-FFF2-40B4-BE49-F238E27FC236}">
                <a16:creationId xmlns:a16="http://schemas.microsoft.com/office/drawing/2014/main" id="{EAD134A9-8095-DD4D-3691-FB117A050680}"/>
              </a:ext>
            </a:extLst>
          </p:cNvPr>
          <p:cNvSpPr/>
          <p:nvPr/>
        </p:nvSpPr>
        <p:spPr>
          <a:xfrm>
            <a:off x="9809231" y="2048947"/>
            <a:ext cx="232475" cy="232474"/>
          </a:xfrm>
          <a:prstGeom prst="roundRect">
            <a:avLst/>
          </a:prstGeom>
          <a:solidFill>
            <a:srgbClr val="009FE3"/>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52</a:t>
            </a:r>
          </a:p>
        </p:txBody>
      </p:sp>
      <p:sp>
        <p:nvSpPr>
          <p:cNvPr id="48" name="Afgeronde rechthoek 173">
            <a:extLst>
              <a:ext uri="{FF2B5EF4-FFF2-40B4-BE49-F238E27FC236}">
                <a16:creationId xmlns:a16="http://schemas.microsoft.com/office/drawing/2014/main" id="{25687BA6-8056-E079-A7BF-42490775B26B}"/>
              </a:ext>
            </a:extLst>
          </p:cNvPr>
          <p:cNvSpPr/>
          <p:nvPr/>
        </p:nvSpPr>
        <p:spPr>
          <a:xfrm>
            <a:off x="9809231" y="2313853"/>
            <a:ext cx="232475" cy="232474"/>
          </a:xfrm>
          <a:prstGeom prst="roundRect">
            <a:avLst/>
          </a:prstGeom>
          <a:solidFill>
            <a:srgbClr val="362783"/>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9</a:t>
            </a:r>
          </a:p>
        </p:txBody>
      </p:sp>
      <p:sp>
        <p:nvSpPr>
          <p:cNvPr id="49" name="Afgeronde rechthoek 175">
            <a:extLst>
              <a:ext uri="{FF2B5EF4-FFF2-40B4-BE49-F238E27FC236}">
                <a16:creationId xmlns:a16="http://schemas.microsoft.com/office/drawing/2014/main" id="{4FC7C238-4BC6-AA2A-860A-4D78909540EA}"/>
              </a:ext>
            </a:extLst>
          </p:cNvPr>
          <p:cNvSpPr/>
          <p:nvPr/>
        </p:nvSpPr>
        <p:spPr>
          <a:xfrm>
            <a:off x="9809231" y="2578759"/>
            <a:ext cx="232475" cy="232474"/>
          </a:xfrm>
          <a:prstGeom prst="roundRect">
            <a:avLst/>
          </a:prstGeom>
          <a:solidFill>
            <a:srgbClr val="FFDD00">
              <a:alpha val="75000"/>
            </a:srgbClr>
          </a:solidFill>
          <a:ln w="12700" cap="flat" cmpd="sng" algn="ctr">
            <a:noFill/>
            <a:prstDash val="solid"/>
            <a:miter lim="800000"/>
          </a:ln>
          <a:effectLst/>
        </p:spPr>
        <p:txBody>
          <a:bodyPr wrap="none" lIns="46800" r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srgbClr val="362783"/>
                </a:solidFill>
                <a:effectLst/>
                <a:uLnTx/>
                <a:uFillTx/>
                <a:latin typeface="Open sans" panose="020B0606030504020204" pitchFamily="34" charset="0"/>
                <a:ea typeface="Open sans" panose="020B0606030504020204" pitchFamily="34" charset="0"/>
                <a:cs typeface="Open sans" panose="020B0606030504020204" pitchFamily="34" charset="0"/>
              </a:rPr>
              <a:t>16</a:t>
            </a:r>
          </a:p>
        </p:txBody>
      </p:sp>
      <p:sp>
        <p:nvSpPr>
          <p:cNvPr id="50" name="Afgeronde rechthoek 177">
            <a:extLst>
              <a:ext uri="{FF2B5EF4-FFF2-40B4-BE49-F238E27FC236}">
                <a16:creationId xmlns:a16="http://schemas.microsoft.com/office/drawing/2014/main" id="{9713BED1-6C64-93B3-C317-61D0846E5B0A}"/>
              </a:ext>
            </a:extLst>
          </p:cNvPr>
          <p:cNvSpPr/>
          <p:nvPr/>
        </p:nvSpPr>
        <p:spPr>
          <a:xfrm>
            <a:off x="9809231" y="3373477"/>
            <a:ext cx="232475" cy="232474"/>
          </a:xfrm>
          <a:prstGeom prst="roundRect">
            <a:avLst/>
          </a:prstGeom>
          <a:solidFill>
            <a:srgbClr val="CC043C"/>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40</a:t>
            </a:r>
          </a:p>
        </p:txBody>
      </p:sp>
      <p:sp>
        <p:nvSpPr>
          <p:cNvPr id="51" name="Afgeronde rechthoek 173">
            <a:extLst>
              <a:ext uri="{FF2B5EF4-FFF2-40B4-BE49-F238E27FC236}">
                <a16:creationId xmlns:a16="http://schemas.microsoft.com/office/drawing/2014/main" id="{1ECB0701-391A-6A49-9BF4-1F2759609554}"/>
              </a:ext>
            </a:extLst>
          </p:cNvPr>
          <p:cNvSpPr/>
          <p:nvPr/>
        </p:nvSpPr>
        <p:spPr>
          <a:xfrm>
            <a:off x="9809231" y="3108571"/>
            <a:ext cx="232475" cy="232474"/>
          </a:xfrm>
          <a:prstGeom prst="roundRect">
            <a:avLst/>
          </a:prstGeom>
          <a:solidFill>
            <a:srgbClr val="009B3E"/>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17</a:t>
            </a:r>
          </a:p>
        </p:txBody>
      </p:sp>
      <p:sp>
        <p:nvSpPr>
          <p:cNvPr id="52" name="Afgeronde rechthoek 175">
            <a:extLst>
              <a:ext uri="{FF2B5EF4-FFF2-40B4-BE49-F238E27FC236}">
                <a16:creationId xmlns:a16="http://schemas.microsoft.com/office/drawing/2014/main" id="{EDB48D34-CD3C-8CAE-146A-206A4BD4597B}"/>
              </a:ext>
            </a:extLst>
          </p:cNvPr>
          <p:cNvSpPr/>
          <p:nvPr/>
        </p:nvSpPr>
        <p:spPr>
          <a:xfrm>
            <a:off x="9809231" y="2843665"/>
            <a:ext cx="232475" cy="232474"/>
          </a:xfrm>
          <a:prstGeom prst="roundRect">
            <a:avLst/>
          </a:prstGeom>
          <a:solidFill>
            <a:srgbClr val="FFC000"/>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53" name="Afgeronde rechthoek 177">
            <a:extLst>
              <a:ext uri="{FF2B5EF4-FFF2-40B4-BE49-F238E27FC236}">
                <a16:creationId xmlns:a16="http://schemas.microsoft.com/office/drawing/2014/main" id="{B6093FA3-0324-317C-4882-E33F63019869}"/>
              </a:ext>
            </a:extLst>
          </p:cNvPr>
          <p:cNvSpPr/>
          <p:nvPr/>
        </p:nvSpPr>
        <p:spPr>
          <a:xfrm>
            <a:off x="9809231" y="3891448"/>
            <a:ext cx="232475" cy="232474"/>
          </a:xfrm>
          <a:prstGeom prst="roundRect">
            <a:avLst/>
          </a:prstGeom>
          <a:solidFill>
            <a:sysClr val="window" lastClr="FFFFFF">
              <a:lumMod val="85000"/>
            </a:sys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1"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134</a:t>
            </a:r>
          </a:p>
        </p:txBody>
      </p:sp>
      <p:sp>
        <p:nvSpPr>
          <p:cNvPr id="54" name="Tekstvak 55">
            <a:extLst>
              <a:ext uri="{FF2B5EF4-FFF2-40B4-BE49-F238E27FC236}">
                <a16:creationId xmlns:a16="http://schemas.microsoft.com/office/drawing/2014/main" id="{F7581720-CA74-9F79-CF3D-818FFCA6CA57}"/>
              </a:ext>
            </a:extLst>
          </p:cNvPr>
          <p:cNvSpPr txBox="1"/>
          <p:nvPr/>
        </p:nvSpPr>
        <p:spPr>
          <a:xfrm>
            <a:off x="10083369" y="1400041"/>
            <a:ext cx="386568" cy="522983"/>
          </a:xfrm>
          <a:prstGeom prst="rect">
            <a:avLst/>
          </a:prstGeom>
          <a:noFill/>
          <a:ln>
            <a:noFill/>
          </a:ln>
          <a:effectLst/>
        </p:spPr>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05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rPr>
              <a:t>EW</a:t>
            </a:r>
            <a:endParaRPr kumimoji="0" lang="nl-NL" sz="360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endParaRPr>
          </a:p>
        </p:txBody>
      </p:sp>
      <p:sp>
        <p:nvSpPr>
          <p:cNvPr id="55" name="Tekstvak 55">
            <a:extLst>
              <a:ext uri="{FF2B5EF4-FFF2-40B4-BE49-F238E27FC236}">
                <a16:creationId xmlns:a16="http://schemas.microsoft.com/office/drawing/2014/main" id="{D8269E9C-8F4E-A68C-8C7B-70CA8B63613D}"/>
              </a:ext>
            </a:extLst>
          </p:cNvPr>
          <p:cNvSpPr txBox="1"/>
          <p:nvPr/>
        </p:nvSpPr>
        <p:spPr>
          <a:xfrm>
            <a:off x="9732184" y="1400041"/>
            <a:ext cx="386568" cy="522983"/>
          </a:xfrm>
          <a:prstGeom prst="rect">
            <a:avLst/>
          </a:prstGeom>
          <a:noFill/>
          <a:ln>
            <a:noFill/>
          </a:ln>
          <a:effectLst/>
        </p:spPr>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05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rPr>
              <a:t>ZP</a:t>
            </a:r>
            <a:endParaRPr kumimoji="0" lang="nl-NL" sz="360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endParaRPr>
          </a:p>
        </p:txBody>
      </p:sp>
      <p:sp>
        <p:nvSpPr>
          <p:cNvPr id="56" name="Afgeronde rechthoek 177">
            <a:extLst>
              <a:ext uri="{FF2B5EF4-FFF2-40B4-BE49-F238E27FC236}">
                <a16:creationId xmlns:a16="http://schemas.microsoft.com/office/drawing/2014/main" id="{C6608268-C9D5-E81F-8CF5-755D11C174C6}"/>
              </a:ext>
            </a:extLst>
          </p:cNvPr>
          <p:cNvSpPr/>
          <p:nvPr/>
        </p:nvSpPr>
        <p:spPr>
          <a:xfrm>
            <a:off x="9809231" y="4409419"/>
            <a:ext cx="232475" cy="232474"/>
          </a:xfrm>
          <a:prstGeom prst="roundRect">
            <a:avLst/>
          </a:prstGeom>
          <a:solidFill>
            <a:schemeClr val="accent5">
              <a:lumMod val="40000"/>
              <a:lumOff val="60000"/>
            </a:schemeClr>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800" kern="0">
                <a:latin typeface="Open sans" panose="020B0606030504020204" pitchFamily="34" charset="0"/>
                <a:ea typeface="Open sans" panose="020B0606030504020204" pitchFamily="34" charset="0"/>
                <a:cs typeface="Open sans" panose="020B0606030504020204" pitchFamily="34" charset="0"/>
              </a:rPr>
              <a:t>61</a:t>
            </a:r>
            <a:endParaRPr kumimoji="0" lang="nl-NL" sz="800"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7" name="Afgeronde rechthoek 177">
            <a:extLst>
              <a:ext uri="{FF2B5EF4-FFF2-40B4-BE49-F238E27FC236}">
                <a16:creationId xmlns:a16="http://schemas.microsoft.com/office/drawing/2014/main" id="{C988B6E9-DD05-8C77-7428-687835FBE445}"/>
              </a:ext>
            </a:extLst>
          </p:cNvPr>
          <p:cNvSpPr/>
          <p:nvPr/>
        </p:nvSpPr>
        <p:spPr>
          <a:xfrm>
            <a:off x="10157268" y="4409419"/>
            <a:ext cx="232475" cy="232474"/>
          </a:xfrm>
          <a:prstGeom prst="roundRect">
            <a:avLst/>
          </a:prstGeom>
          <a:solidFill>
            <a:schemeClr val="accent5">
              <a:lumMod val="40000"/>
              <a:lumOff val="60000"/>
            </a:schemeClr>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61</a:t>
            </a:r>
          </a:p>
        </p:txBody>
      </p:sp>
      <p:sp>
        <p:nvSpPr>
          <p:cNvPr id="58" name="Afgeronde rechthoek 177">
            <a:extLst>
              <a:ext uri="{FF2B5EF4-FFF2-40B4-BE49-F238E27FC236}">
                <a16:creationId xmlns:a16="http://schemas.microsoft.com/office/drawing/2014/main" id="{F93584CE-A500-FB83-E2D3-9444AC7485DC}"/>
              </a:ext>
            </a:extLst>
          </p:cNvPr>
          <p:cNvSpPr/>
          <p:nvPr/>
        </p:nvSpPr>
        <p:spPr>
          <a:xfrm>
            <a:off x="9809231" y="4736661"/>
            <a:ext cx="232475" cy="232474"/>
          </a:xfrm>
          <a:prstGeom prst="roundRect">
            <a:avLst/>
          </a:prstGeom>
          <a:solidFill>
            <a:schemeClr val="accent3">
              <a:lumMod val="75000"/>
            </a:scheme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73</a:t>
            </a:r>
          </a:p>
        </p:txBody>
      </p:sp>
      <p:sp>
        <p:nvSpPr>
          <p:cNvPr id="59" name="Afgeronde rechthoek 177">
            <a:extLst>
              <a:ext uri="{FF2B5EF4-FFF2-40B4-BE49-F238E27FC236}">
                <a16:creationId xmlns:a16="http://schemas.microsoft.com/office/drawing/2014/main" id="{9A1F39A4-E2EE-9868-3D89-DD00B86A3998}"/>
              </a:ext>
            </a:extLst>
          </p:cNvPr>
          <p:cNvSpPr/>
          <p:nvPr/>
        </p:nvSpPr>
        <p:spPr>
          <a:xfrm>
            <a:off x="10157268" y="4736661"/>
            <a:ext cx="232475" cy="232474"/>
          </a:xfrm>
          <a:prstGeom prst="roundRect">
            <a:avLst/>
          </a:prstGeom>
          <a:solidFill>
            <a:schemeClr val="accent3">
              <a:lumMod val="75000"/>
            </a:scheme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16,5</a:t>
            </a:r>
          </a:p>
        </p:txBody>
      </p:sp>
      <p:sp>
        <p:nvSpPr>
          <p:cNvPr id="60" name="Tekstvak 87">
            <a:extLst>
              <a:ext uri="{FF2B5EF4-FFF2-40B4-BE49-F238E27FC236}">
                <a16:creationId xmlns:a16="http://schemas.microsoft.com/office/drawing/2014/main" id="{7016B328-E3C1-5B1E-A52C-CAEAABE2FCC8}"/>
              </a:ext>
            </a:extLst>
          </p:cNvPr>
          <p:cNvSpPr txBox="1"/>
          <p:nvPr/>
        </p:nvSpPr>
        <p:spPr>
          <a:xfrm>
            <a:off x="10446826" y="4425045"/>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BUREAUWERKPLEKKEN</a:t>
            </a:r>
          </a:p>
        </p:txBody>
      </p:sp>
      <p:sp>
        <p:nvSpPr>
          <p:cNvPr id="61" name="Tekstvak 87">
            <a:extLst>
              <a:ext uri="{FF2B5EF4-FFF2-40B4-BE49-F238E27FC236}">
                <a16:creationId xmlns:a16="http://schemas.microsoft.com/office/drawing/2014/main" id="{4339279A-FB98-B4A4-9E97-3E7AABD7B94C}"/>
              </a:ext>
            </a:extLst>
          </p:cNvPr>
          <p:cNvSpPr txBox="1"/>
          <p:nvPr/>
        </p:nvSpPr>
        <p:spPr>
          <a:xfrm>
            <a:off x="10446605" y="4743091"/>
            <a:ext cx="1606969"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COMMUNICATIEWERKPLEKKEN</a:t>
            </a:r>
          </a:p>
        </p:txBody>
      </p:sp>
      <p:sp>
        <p:nvSpPr>
          <p:cNvPr id="2" name="Tekstvak 1">
            <a:extLst>
              <a:ext uri="{FF2B5EF4-FFF2-40B4-BE49-F238E27FC236}">
                <a16:creationId xmlns:a16="http://schemas.microsoft.com/office/drawing/2014/main" id="{4258C049-D1DC-D73B-B12D-BC9916E5EE87}"/>
              </a:ext>
            </a:extLst>
          </p:cNvPr>
          <p:cNvSpPr txBox="1"/>
          <p:nvPr/>
        </p:nvSpPr>
        <p:spPr>
          <a:xfrm>
            <a:off x="2486036" y="1006645"/>
            <a:ext cx="4467225" cy="64667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800" b="0" i="0" u="none" strike="noStrike" kern="1200" cap="none" spc="0" normalizeH="0" baseline="0" noProof="0">
                <a:ln>
                  <a:noFill/>
                </a:ln>
                <a:solidFill>
                  <a:prstClr val="black"/>
                </a:solidFill>
                <a:effectLst/>
                <a:uLnTx/>
                <a:uFillTx/>
                <a:latin typeface="Manrope Light" pitchFamily="2" charset="0"/>
                <a:ea typeface="+mn-ea"/>
                <a:cs typeface="+mn-cs"/>
              </a:rPr>
              <a:t>Noordzijde</a:t>
            </a:r>
          </a:p>
        </p:txBody>
      </p:sp>
      <p:sp>
        <p:nvSpPr>
          <p:cNvPr id="3" name="Tekstvak 2">
            <a:extLst>
              <a:ext uri="{FF2B5EF4-FFF2-40B4-BE49-F238E27FC236}">
                <a16:creationId xmlns:a16="http://schemas.microsoft.com/office/drawing/2014/main" id="{B1EA7B78-3F52-89F2-0D0D-D8645A94BCEB}"/>
              </a:ext>
            </a:extLst>
          </p:cNvPr>
          <p:cNvSpPr txBox="1"/>
          <p:nvPr/>
        </p:nvSpPr>
        <p:spPr>
          <a:xfrm>
            <a:off x="2486036" y="5389104"/>
            <a:ext cx="4467225" cy="64667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800" b="0" i="0" u="none" strike="noStrike" kern="1200" cap="none" spc="0" normalizeH="0" baseline="0" noProof="0">
                <a:ln>
                  <a:noFill/>
                </a:ln>
                <a:solidFill>
                  <a:prstClr val="black"/>
                </a:solidFill>
                <a:effectLst/>
                <a:uLnTx/>
                <a:uFillTx/>
                <a:latin typeface="Manrope Light" pitchFamily="2" charset="0"/>
                <a:ea typeface="+mn-ea"/>
                <a:cs typeface="+mn-cs"/>
              </a:rPr>
              <a:t>Zuidzijde</a:t>
            </a:r>
          </a:p>
        </p:txBody>
      </p:sp>
      <p:sp>
        <p:nvSpPr>
          <p:cNvPr id="9" name="Rechthoek 8">
            <a:extLst>
              <a:ext uri="{FF2B5EF4-FFF2-40B4-BE49-F238E27FC236}">
                <a16:creationId xmlns:a16="http://schemas.microsoft.com/office/drawing/2014/main" id="{18A8F9A7-F2F4-A18E-7B2A-92E614D6FAA6}"/>
              </a:ext>
            </a:extLst>
          </p:cNvPr>
          <p:cNvSpPr/>
          <p:nvPr/>
        </p:nvSpPr>
        <p:spPr>
          <a:xfrm>
            <a:off x="1720850" y="4475123"/>
            <a:ext cx="1740447" cy="722312"/>
          </a:xfrm>
          <a:prstGeom prst="rect">
            <a:avLst/>
          </a:prstGeom>
          <a:solidFill>
            <a:srgbClr val="009FE3"/>
          </a:solidFill>
          <a:ln>
            <a:solidFill>
              <a:srgbClr val="009F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25" name="Rechthoek 24">
            <a:extLst>
              <a:ext uri="{FF2B5EF4-FFF2-40B4-BE49-F238E27FC236}">
                <a16:creationId xmlns:a16="http://schemas.microsoft.com/office/drawing/2014/main" id="{58774728-DE38-5C11-AA1C-841D9AB83015}"/>
              </a:ext>
            </a:extLst>
          </p:cNvPr>
          <p:cNvSpPr/>
          <p:nvPr/>
        </p:nvSpPr>
        <p:spPr>
          <a:xfrm>
            <a:off x="2447925" y="2084909"/>
            <a:ext cx="161924" cy="716459"/>
          </a:xfrm>
          <a:prstGeom prst="rect">
            <a:avLst/>
          </a:prstGeom>
          <a:solidFill>
            <a:srgbClr val="8EDDFF"/>
          </a:solidFill>
          <a:ln>
            <a:solidFill>
              <a:srgbClr val="8EDD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63" name="Rechthoek 62">
            <a:extLst>
              <a:ext uri="{FF2B5EF4-FFF2-40B4-BE49-F238E27FC236}">
                <a16:creationId xmlns:a16="http://schemas.microsoft.com/office/drawing/2014/main" id="{75FE60D6-B26F-D7D9-D535-FA98C1233845}"/>
              </a:ext>
            </a:extLst>
          </p:cNvPr>
          <p:cNvSpPr/>
          <p:nvPr/>
        </p:nvSpPr>
        <p:spPr>
          <a:xfrm>
            <a:off x="3492779" y="4475123"/>
            <a:ext cx="492534" cy="723900"/>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66" name="Rechthoek 65">
            <a:extLst>
              <a:ext uri="{FF2B5EF4-FFF2-40B4-BE49-F238E27FC236}">
                <a16:creationId xmlns:a16="http://schemas.microsoft.com/office/drawing/2014/main" id="{81D8875E-B2FB-2E43-8514-6DE38EBF702A}"/>
              </a:ext>
            </a:extLst>
          </p:cNvPr>
          <p:cNvSpPr/>
          <p:nvPr/>
        </p:nvSpPr>
        <p:spPr>
          <a:xfrm>
            <a:off x="2591566" y="3138448"/>
            <a:ext cx="319909" cy="985837"/>
          </a:xfrm>
          <a:prstGeom prst="rect">
            <a:avLst/>
          </a:prstGeom>
          <a:solidFill>
            <a:srgbClr val="009B3E"/>
          </a:solidFill>
          <a:ln>
            <a:solidFill>
              <a:srgbClr val="009B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68" name="Rechthoek 67">
            <a:extLst>
              <a:ext uri="{FF2B5EF4-FFF2-40B4-BE49-F238E27FC236}">
                <a16:creationId xmlns:a16="http://schemas.microsoft.com/office/drawing/2014/main" id="{5C76E598-2A13-DE41-068D-E6C2E79C6778}"/>
              </a:ext>
            </a:extLst>
          </p:cNvPr>
          <p:cNvSpPr/>
          <p:nvPr/>
        </p:nvSpPr>
        <p:spPr>
          <a:xfrm>
            <a:off x="2632048" y="2084909"/>
            <a:ext cx="681588" cy="722312"/>
          </a:xfrm>
          <a:prstGeom prst="rect">
            <a:avLst/>
          </a:prstGeom>
          <a:solidFill>
            <a:srgbClr val="009FE3"/>
          </a:solidFill>
          <a:ln>
            <a:solidFill>
              <a:srgbClr val="009F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69" name="Rechthoek 68">
            <a:extLst>
              <a:ext uri="{FF2B5EF4-FFF2-40B4-BE49-F238E27FC236}">
                <a16:creationId xmlns:a16="http://schemas.microsoft.com/office/drawing/2014/main" id="{FD7C838D-2076-D41B-EE23-7B83C033FA13}"/>
              </a:ext>
            </a:extLst>
          </p:cNvPr>
          <p:cNvSpPr/>
          <p:nvPr/>
        </p:nvSpPr>
        <p:spPr>
          <a:xfrm>
            <a:off x="7242681" y="2084909"/>
            <a:ext cx="323344" cy="716459"/>
          </a:xfrm>
          <a:prstGeom prst="rect">
            <a:avLst/>
          </a:prstGeom>
          <a:solidFill>
            <a:srgbClr val="009B3E"/>
          </a:solidFill>
          <a:ln>
            <a:solidFill>
              <a:srgbClr val="009B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70" name="Rechthoek 69">
            <a:extLst>
              <a:ext uri="{FF2B5EF4-FFF2-40B4-BE49-F238E27FC236}">
                <a16:creationId xmlns:a16="http://schemas.microsoft.com/office/drawing/2014/main" id="{94B5F004-BF45-14C1-41B6-0FB4FD74F752}"/>
              </a:ext>
            </a:extLst>
          </p:cNvPr>
          <p:cNvSpPr/>
          <p:nvPr/>
        </p:nvSpPr>
        <p:spPr>
          <a:xfrm>
            <a:off x="7575550" y="2084909"/>
            <a:ext cx="304800" cy="237564"/>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71" name="Rechthoek 70">
            <a:extLst>
              <a:ext uri="{FF2B5EF4-FFF2-40B4-BE49-F238E27FC236}">
                <a16:creationId xmlns:a16="http://schemas.microsoft.com/office/drawing/2014/main" id="{DB538BCA-622F-7946-0105-013AEE963632}"/>
              </a:ext>
            </a:extLst>
          </p:cNvPr>
          <p:cNvSpPr/>
          <p:nvPr/>
        </p:nvSpPr>
        <p:spPr>
          <a:xfrm>
            <a:off x="6288429" y="2084909"/>
            <a:ext cx="962015" cy="715091"/>
          </a:xfrm>
          <a:prstGeom prst="rect">
            <a:avLst/>
          </a:prstGeom>
          <a:solidFill>
            <a:srgbClr val="009FE3"/>
          </a:solidFill>
          <a:ln>
            <a:solidFill>
              <a:srgbClr val="009F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72" name="Rechthoek 71">
            <a:extLst>
              <a:ext uri="{FF2B5EF4-FFF2-40B4-BE49-F238E27FC236}">
                <a16:creationId xmlns:a16="http://schemas.microsoft.com/office/drawing/2014/main" id="{4E6E007C-8A1D-5179-D0A3-4C2300C21E5A}"/>
              </a:ext>
            </a:extLst>
          </p:cNvPr>
          <p:cNvSpPr/>
          <p:nvPr/>
        </p:nvSpPr>
        <p:spPr>
          <a:xfrm>
            <a:off x="5617334" y="2084910"/>
            <a:ext cx="661570" cy="722312"/>
          </a:xfrm>
          <a:prstGeom prst="rect">
            <a:avLst/>
          </a:prstGeom>
          <a:solidFill>
            <a:srgbClr val="362783"/>
          </a:solidFill>
          <a:ln>
            <a:solidFill>
              <a:srgbClr val="3627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73" name="Rechthoek 72">
            <a:extLst>
              <a:ext uri="{FF2B5EF4-FFF2-40B4-BE49-F238E27FC236}">
                <a16:creationId xmlns:a16="http://schemas.microsoft.com/office/drawing/2014/main" id="{C48ED929-0008-8D22-01EA-423B6BD6B98B}"/>
              </a:ext>
            </a:extLst>
          </p:cNvPr>
          <p:cNvSpPr/>
          <p:nvPr/>
        </p:nvSpPr>
        <p:spPr>
          <a:xfrm>
            <a:off x="4312011" y="2084909"/>
            <a:ext cx="1305322" cy="723899"/>
          </a:xfrm>
          <a:prstGeom prst="rect">
            <a:avLst/>
          </a:prstGeom>
          <a:solidFill>
            <a:srgbClr val="009FE3"/>
          </a:solidFill>
          <a:ln>
            <a:solidFill>
              <a:srgbClr val="009F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74" name="Rechthoek 73">
            <a:extLst>
              <a:ext uri="{FF2B5EF4-FFF2-40B4-BE49-F238E27FC236}">
                <a16:creationId xmlns:a16="http://schemas.microsoft.com/office/drawing/2014/main" id="{C72BE658-688F-604B-F2D2-4BDB7674F841}"/>
              </a:ext>
            </a:extLst>
          </p:cNvPr>
          <p:cNvSpPr/>
          <p:nvPr/>
        </p:nvSpPr>
        <p:spPr>
          <a:xfrm>
            <a:off x="3300758" y="2084909"/>
            <a:ext cx="1001728" cy="723899"/>
          </a:xfrm>
          <a:prstGeom prst="rect">
            <a:avLst/>
          </a:prstGeom>
          <a:solidFill>
            <a:srgbClr val="362783"/>
          </a:solidFill>
          <a:ln>
            <a:solidFill>
              <a:srgbClr val="3627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75" name="Rechthoek 74">
            <a:extLst>
              <a:ext uri="{FF2B5EF4-FFF2-40B4-BE49-F238E27FC236}">
                <a16:creationId xmlns:a16="http://schemas.microsoft.com/office/drawing/2014/main" id="{98DEFBF8-EBE5-7537-AB67-12B3954D1692}"/>
              </a:ext>
            </a:extLst>
          </p:cNvPr>
          <p:cNvSpPr/>
          <p:nvPr/>
        </p:nvSpPr>
        <p:spPr>
          <a:xfrm>
            <a:off x="3985313" y="4365585"/>
            <a:ext cx="1962603" cy="831850"/>
          </a:xfrm>
          <a:prstGeom prst="rect">
            <a:avLst/>
          </a:prstGeom>
          <a:solidFill>
            <a:srgbClr val="CC043C"/>
          </a:solidFill>
          <a:ln>
            <a:solidFill>
              <a:srgbClr val="CC04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76" name="Rechthoek 75">
            <a:extLst>
              <a:ext uri="{FF2B5EF4-FFF2-40B4-BE49-F238E27FC236}">
                <a16:creationId xmlns:a16="http://schemas.microsoft.com/office/drawing/2014/main" id="{ECAD4E73-FC26-C019-8391-4F62ED5D2365}"/>
              </a:ext>
            </a:extLst>
          </p:cNvPr>
          <p:cNvSpPr/>
          <p:nvPr/>
        </p:nvSpPr>
        <p:spPr>
          <a:xfrm>
            <a:off x="7244125" y="4475123"/>
            <a:ext cx="331349" cy="736600"/>
          </a:xfrm>
          <a:prstGeom prst="rect">
            <a:avLst/>
          </a:prstGeom>
          <a:solidFill>
            <a:srgbClr val="009B3E"/>
          </a:solidFill>
          <a:ln>
            <a:solidFill>
              <a:srgbClr val="009B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77" name="Rechthoek 76">
            <a:extLst>
              <a:ext uri="{FF2B5EF4-FFF2-40B4-BE49-F238E27FC236}">
                <a16:creationId xmlns:a16="http://schemas.microsoft.com/office/drawing/2014/main" id="{178E655A-F301-1B16-E07A-ABC273A57F21}"/>
              </a:ext>
            </a:extLst>
          </p:cNvPr>
          <p:cNvSpPr/>
          <p:nvPr/>
        </p:nvSpPr>
        <p:spPr>
          <a:xfrm>
            <a:off x="7606956" y="4950827"/>
            <a:ext cx="324194" cy="26352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78" name="Rechthoek 77">
            <a:extLst>
              <a:ext uri="{FF2B5EF4-FFF2-40B4-BE49-F238E27FC236}">
                <a16:creationId xmlns:a16="http://schemas.microsoft.com/office/drawing/2014/main" id="{EE1EA510-BE39-B757-5940-9B6597C09385}"/>
              </a:ext>
            </a:extLst>
          </p:cNvPr>
          <p:cNvSpPr/>
          <p:nvPr/>
        </p:nvSpPr>
        <p:spPr>
          <a:xfrm>
            <a:off x="7917209" y="4635461"/>
            <a:ext cx="912466" cy="563562"/>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79" name="Rechthoek 78">
            <a:extLst>
              <a:ext uri="{FF2B5EF4-FFF2-40B4-BE49-F238E27FC236}">
                <a16:creationId xmlns:a16="http://schemas.microsoft.com/office/drawing/2014/main" id="{A990BCAE-B3B6-EA7C-DBEA-1BFE49903955}"/>
              </a:ext>
            </a:extLst>
          </p:cNvPr>
          <p:cNvSpPr/>
          <p:nvPr/>
        </p:nvSpPr>
        <p:spPr>
          <a:xfrm>
            <a:off x="7917209" y="4138573"/>
            <a:ext cx="899766" cy="482600"/>
          </a:xfrm>
          <a:prstGeom prst="rect">
            <a:avLst/>
          </a:prstGeom>
          <a:solidFill>
            <a:srgbClr val="009B3E"/>
          </a:solidFill>
          <a:ln>
            <a:solidFill>
              <a:srgbClr val="009B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80" name="Rechthoek 79">
            <a:extLst>
              <a:ext uri="{FF2B5EF4-FFF2-40B4-BE49-F238E27FC236}">
                <a16:creationId xmlns:a16="http://schemas.microsoft.com/office/drawing/2014/main" id="{1294F9E4-94C3-92BA-BCFF-F463B1D9514F}"/>
              </a:ext>
            </a:extLst>
          </p:cNvPr>
          <p:cNvSpPr/>
          <p:nvPr/>
        </p:nvSpPr>
        <p:spPr>
          <a:xfrm>
            <a:off x="7917209" y="2084909"/>
            <a:ext cx="899766" cy="2039376"/>
          </a:xfrm>
          <a:prstGeom prst="rect">
            <a:avLst/>
          </a:prstGeom>
          <a:solidFill>
            <a:srgbClr val="009FE3"/>
          </a:solidFill>
          <a:ln>
            <a:solidFill>
              <a:srgbClr val="009F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81" name="Rechthoek 80">
            <a:extLst>
              <a:ext uri="{FF2B5EF4-FFF2-40B4-BE49-F238E27FC236}">
                <a16:creationId xmlns:a16="http://schemas.microsoft.com/office/drawing/2014/main" id="{78CE4C18-2073-4CE3-77DE-A8B137EA61B8}"/>
              </a:ext>
            </a:extLst>
          </p:cNvPr>
          <p:cNvSpPr/>
          <p:nvPr/>
        </p:nvSpPr>
        <p:spPr>
          <a:xfrm>
            <a:off x="1730374" y="2084909"/>
            <a:ext cx="727075" cy="2376456"/>
          </a:xfrm>
          <a:prstGeom prst="rect">
            <a:avLst/>
          </a:prstGeom>
          <a:solidFill>
            <a:srgbClr val="8EDDFF"/>
          </a:solidFill>
          <a:ln>
            <a:solidFill>
              <a:srgbClr val="8EDD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sp>
        <p:nvSpPr>
          <p:cNvPr id="82" name="Rechthoek 81">
            <a:extLst>
              <a:ext uri="{FF2B5EF4-FFF2-40B4-BE49-F238E27FC236}">
                <a16:creationId xmlns:a16="http://schemas.microsoft.com/office/drawing/2014/main" id="{A13D3801-F197-6545-E84A-4D5A81CAFB5B}"/>
              </a:ext>
            </a:extLst>
          </p:cNvPr>
          <p:cNvSpPr/>
          <p:nvPr/>
        </p:nvSpPr>
        <p:spPr>
          <a:xfrm>
            <a:off x="6751968" y="4475123"/>
            <a:ext cx="492534" cy="741859"/>
          </a:xfrm>
          <a:prstGeom prst="rect">
            <a:avLst/>
          </a:prstGeom>
          <a:solidFill>
            <a:srgbClr val="009FE3"/>
          </a:solidFill>
          <a:ln>
            <a:solidFill>
              <a:srgbClr val="009F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pic>
        <p:nvPicPr>
          <p:cNvPr id="84" name="Afbeelding 83" descr="Afbeelding met tekst, schermopname, diagram, Lettertype&#10;&#10;Automatisch gegenereerde beschrijving">
            <a:extLst>
              <a:ext uri="{FF2B5EF4-FFF2-40B4-BE49-F238E27FC236}">
                <a16:creationId xmlns:a16="http://schemas.microsoft.com/office/drawing/2014/main" id="{8C17D49F-DCE9-49E2-5296-02CF08F2E1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792" y="1550072"/>
            <a:ext cx="8192909" cy="4343949"/>
          </a:xfrm>
          <a:prstGeom prst="rect">
            <a:avLst/>
          </a:prstGeom>
        </p:spPr>
      </p:pic>
      <p:sp>
        <p:nvSpPr>
          <p:cNvPr id="4" name="Tijdelijke aanduiding voor dianummer 3">
            <a:extLst>
              <a:ext uri="{FF2B5EF4-FFF2-40B4-BE49-F238E27FC236}">
                <a16:creationId xmlns:a16="http://schemas.microsoft.com/office/drawing/2014/main" id="{B254F0F2-AD54-6229-CD81-E448D9684201}"/>
              </a:ext>
            </a:extLst>
          </p:cNvPr>
          <p:cNvSpPr>
            <a:spLocks noGrp="1"/>
          </p:cNvSpPr>
          <p:nvPr>
            <p:ph type="sldNum" sz="quarter" idx="12"/>
          </p:nvPr>
        </p:nvSpPr>
        <p:spPr/>
        <p:txBody>
          <a:bodyPr/>
          <a:lstStyle/>
          <a:p>
            <a:fld id="{41B71463-B04E-4B1A-B52F-1606581E4DDC}" type="slidenum">
              <a:rPr lang="nl-NL" smtClean="0"/>
              <a:t>30</a:t>
            </a:fld>
            <a:endParaRPr lang="nl-NL"/>
          </a:p>
        </p:txBody>
      </p:sp>
    </p:spTree>
    <p:extLst>
      <p:ext uri="{BB962C8B-B14F-4D97-AF65-F5344CB8AC3E}">
        <p14:creationId xmlns:p14="http://schemas.microsoft.com/office/powerpoint/2010/main" val="765512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hthoek: afgeronde hoeken 1">
            <a:extLst>
              <a:ext uri="{FF2B5EF4-FFF2-40B4-BE49-F238E27FC236}">
                <a16:creationId xmlns:a16="http://schemas.microsoft.com/office/drawing/2014/main" id="{71439E51-8B0E-C1F0-85F3-DF71CBC0A809}"/>
              </a:ext>
            </a:extLst>
          </p:cNvPr>
          <p:cNvSpPr/>
          <p:nvPr/>
        </p:nvSpPr>
        <p:spPr>
          <a:xfrm>
            <a:off x="6445592" y="230593"/>
            <a:ext cx="5431098" cy="6451666"/>
          </a:xfrm>
          <a:prstGeom prst="roundRect">
            <a:avLst>
              <a:gd name="adj" fmla="val 1091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sz="11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 name="Tekstvak 10">
            <a:extLst>
              <a:ext uri="{FF2B5EF4-FFF2-40B4-BE49-F238E27FC236}">
                <a16:creationId xmlns:a16="http://schemas.microsoft.com/office/drawing/2014/main" id="{565604AF-6B44-A964-2FA6-B5B6E16BAFE0}"/>
              </a:ext>
            </a:extLst>
          </p:cNvPr>
          <p:cNvSpPr txBox="1"/>
          <p:nvPr/>
        </p:nvSpPr>
        <p:spPr>
          <a:xfrm>
            <a:off x="272562" y="852004"/>
            <a:ext cx="5479419" cy="4551118"/>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verdiepingen met straten en parken fungeren als het gebied waar de focus ligt op individueel bureauwerk, individueel overleg via teams en samenwerken in kleine groepen.</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Binnen </a:t>
            </a:r>
            <a:r>
              <a:rPr lang="nl-NL" sz="11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dit wandenplan met toepassing van modulaire bouwstenen krijgt een ruimte </a:t>
            </a:r>
            <a:r>
              <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door het </a:t>
            </a:r>
            <a:r>
              <a:rPr lang="nl-NL" sz="11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aanpassen van de inrichting een andere functie. Daarmee kan de werkomgeving worden toegespitst op de specifiek werkprocessen van de gebruikers. In het voorbeeld rechtsboven verschuift het accent naar meer overleg en samenwerken in kleine groepjes. </a:t>
            </a:r>
          </a:p>
          <a:p>
            <a:pPr marL="0" marR="0" lvl="0" indent="0" algn="just" defTabSz="914400" rtl="0" eaLnBrk="1" fontAlgn="auto" latinLnBrk="0" hangingPunct="1">
              <a:lnSpc>
                <a:spcPct val="110000"/>
              </a:lnSpc>
              <a:spcBef>
                <a:spcPts val="0"/>
              </a:spcBef>
              <a:spcAft>
                <a:spcPts val="0"/>
              </a:spcAft>
              <a:buClrTx/>
              <a:buSzTx/>
              <a:buFontTx/>
              <a:buNone/>
              <a:tabLst/>
              <a:defRPr/>
            </a:pPr>
            <a:endParaRPr lang="nl-NL" sz="11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lang="nl-NL" sz="11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In het onderste voorbeeld is de functie van een ruimte veranderd door andere bouwstenen toe te passen. Hierdoor verschuift het accent naar meer individueel en hybride werken. </a:t>
            </a:r>
            <a:r>
              <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just" defTabSz="914400" rtl="0" eaLnBrk="1" fontAlgn="auto" latinLnBrk="0" hangingPunct="1">
              <a:lnSpc>
                <a:spcPct val="110000"/>
              </a:lnSpc>
              <a:spcBef>
                <a:spcPts val="0"/>
              </a:spcBef>
              <a:spcAft>
                <a:spcPts val="0"/>
              </a:spcAft>
              <a:buClrTx/>
              <a:buSzTx/>
              <a:buFontTx/>
              <a:buNone/>
              <a:tabLst/>
              <a:defRPr/>
            </a:pPr>
            <a:endParaRPr lang="nl-NL" sz="11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lang="nl-NL" sz="11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Met de mogelijkheden die dit concept biedt zijn UBD als FSW in staat om bij de bewoners van de wijk passende straten te maken. </a:t>
            </a: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71450" marR="0" lvl="0" indent="-171450" algn="just" defTabSz="914400" rtl="0" eaLnBrk="1" fontAlgn="auto" latinLnBrk="0" hangingPunct="1">
              <a:lnSpc>
                <a:spcPct val="110000"/>
              </a:lnSpc>
              <a:spcBef>
                <a:spcPts val="0"/>
              </a:spcBef>
              <a:spcAft>
                <a:spcPts val="0"/>
              </a:spcAft>
              <a:buClrTx/>
              <a:buSzTx/>
              <a:buFontTx/>
              <a:buChar char="-"/>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482183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Conceptueel ontwerp straten en park</a:t>
            </a:r>
          </a:p>
        </p:txBody>
      </p:sp>
      <mc:AlternateContent xmlns:mc="http://schemas.openxmlformats.org/markup-compatibility/2006" xmlns:p14="http://schemas.microsoft.com/office/powerpoint/2010/main">
        <mc:Choice Requires="p14">
          <p:contentPart p14:bwMode="auto" r:id="rId2">
            <p14:nvContentPartPr>
              <p14:cNvPr id="9" name="Inkt 8">
                <a:extLst>
                  <a:ext uri="{FF2B5EF4-FFF2-40B4-BE49-F238E27FC236}">
                    <a16:creationId xmlns:a16="http://schemas.microsoft.com/office/drawing/2014/main" id="{50602514-2BFA-47F4-0F9C-432271410D1D}"/>
                  </a:ext>
                </a:extLst>
              </p14:cNvPr>
              <p14:cNvContentPartPr/>
              <p14:nvPr/>
            </p14:nvContentPartPr>
            <p14:xfrm>
              <a:off x="2671149" y="659571"/>
              <a:ext cx="360" cy="360"/>
            </p14:xfrm>
          </p:contentPart>
        </mc:Choice>
        <mc:Fallback xmlns="">
          <p:pic>
            <p:nvPicPr>
              <p:cNvPr id="9" name="Inkt 8">
                <a:extLst>
                  <a:ext uri="{FF2B5EF4-FFF2-40B4-BE49-F238E27FC236}">
                    <a16:creationId xmlns:a16="http://schemas.microsoft.com/office/drawing/2014/main" id="{50602514-2BFA-47F4-0F9C-432271410D1D}"/>
                  </a:ext>
                </a:extLst>
              </p:cNvPr>
              <p:cNvPicPr/>
              <p:nvPr/>
            </p:nvPicPr>
            <p:blipFill>
              <a:blip r:embed="rId3"/>
              <a:stretch>
                <a:fillRect/>
              </a:stretch>
            </p:blipFill>
            <p:spPr>
              <a:xfrm>
                <a:off x="2662149" y="650571"/>
                <a:ext cx="18000" cy="18000"/>
              </a:xfrm>
              <a:prstGeom prst="rect">
                <a:avLst/>
              </a:prstGeom>
            </p:spPr>
          </p:pic>
        </mc:Fallback>
      </mc:AlternateContent>
      <p:pic>
        <p:nvPicPr>
          <p:cNvPr id="1029" name="Picture 2" descr="Nalatenschap van 1,2 miljoen grootste ooit voor Universiteit Utrecht ...">
            <a:extLst>
              <a:ext uri="{FF2B5EF4-FFF2-40B4-BE49-F238E27FC236}">
                <a16:creationId xmlns:a16="http://schemas.microsoft.com/office/drawing/2014/main" id="{20DCCA1C-1A0D-0DC9-C723-B466A96788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20829FB9-B747-A109-5766-EDB4E3255393}"/>
              </a:ext>
            </a:extLst>
          </p:cNvPr>
          <p:cNvPicPr>
            <a:picLocks noChangeAspect="1"/>
          </p:cNvPicPr>
          <p:nvPr/>
        </p:nvPicPr>
        <p:blipFill>
          <a:blip r:embed="rId5"/>
          <a:stretch>
            <a:fillRect/>
          </a:stretch>
        </p:blipFill>
        <p:spPr>
          <a:xfrm>
            <a:off x="6807312" y="356175"/>
            <a:ext cx="4525316" cy="2977874"/>
          </a:xfrm>
          <a:prstGeom prst="rect">
            <a:avLst/>
          </a:prstGeom>
        </p:spPr>
      </p:pic>
      <p:sp>
        <p:nvSpPr>
          <p:cNvPr id="10" name="Tijdelijke aanduiding voor dianummer 4">
            <a:extLst>
              <a:ext uri="{FF2B5EF4-FFF2-40B4-BE49-F238E27FC236}">
                <a16:creationId xmlns:a16="http://schemas.microsoft.com/office/drawing/2014/main" id="{0A5C2DF5-80B1-1793-1B5F-9D9DC9CD3228}"/>
              </a:ext>
            </a:extLst>
          </p:cNvPr>
          <p:cNvSpPr>
            <a:spLocks noGrp="1"/>
          </p:cNvSpPr>
          <p:nvPr>
            <p:ph type="sldNum" sz="quarter" idx="12"/>
          </p:nvPr>
        </p:nvSpPr>
        <p:spPr>
          <a:xfrm>
            <a:off x="8295290" y="6342576"/>
            <a:ext cx="2743200" cy="365125"/>
          </a:xfrm>
        </p:spPr>
        <p:txBody>
          <a:bodyPr/>
          <a:lstStyle/>
          <a:p>
            <a:fld id="{385E32EC-9F28-40AE-B815-FF4FC19A67A7}" type="slidenum">
              <a:rPr lang="nl-NL" smtClean="0"/>
              <a:t>31</a:t>
            </a:fld>
            <a:endParaRPr lang="nl-NL"/>
          </a:p>
        </p:txBody>
      </p:sp>
      <p:pic>
        <p:nvPicPr>
          <p:cNvPr id="8" name="Afbeelding 7">
            <a:extLst>
              <a:ext uri="{FF2B5EF4-FFF2-40B4-BE49-F238E27FC236}">
                <a16:creationId xmlns:a16="http://schemas.microsoft.com/office/drawing/2014/main" id="{148736EA-4F9A-26FE-A589-D6EB48E0C78D}"/>
              </a:ext>
            </a:extLst>
          </p:cNvPr>
          <p:cNvPicPr>
            <a:picLocks noChangeAspect="1"/>
          </p:cNvPicPr>
          <p:nvPr/>
        </p:nvPicPr>
        <p:blipFill>
          <a:blip r:embed="rId6"/>
          <a:stretch>
            <a:fillRect/>
          </a:stretch>
        </p:blipFill>
        <p:spPr>
          <a:xfrm>
            <a:off x="6911788" y="3541013"/>
            <a:ext cx="4420840" cy="3037989"/>
          </a:xfrm>
          <a:prstGeom prst="rect">
            <a:avLst/>
          </a:prstGeom>
        </p:spPr>
      </p:pic>
    </p:spTree>
    <p:extLst>
      <p:ext uri="{BB962C8B-B14F-4D97-AF65-F5344CB8AC3E}">
        <p14:creationId xmlns:p14="http://schemas.microsoft.com/office/powerpoint/2010/main" val="1089889487"/>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0" y="0"/>
            <a:ext cx="12192000" cy="5900469"/>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6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Het plein</a:t>
            </a:r>
          </a:p>
        </p:txBody>
      </p:sp>
      <p:pic>
        <p:nvPicPr>
          <p:cNvPr id="1026" name="Picture 2" descr="Nalatenschap van 1,2 miljoen grootste ooit voor Universiteit Utrecht ...">
            <a:extLst>
              <a:ext uri="{FF2B5EF4-FFF2-40B4-BE49-F238E27FC236}">
                <a16:creationId xmlns:a16="http://schemas.microsoft.com/office/drawing/2014/main" id="{E06AA928-B98C-700A-98F5-A1801939B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afgeronde hoeken 1">
            <a:extLst>
              <a:ext uri="{FF2B5EF4-FFF2-40B4-BE49-F238E27FC236}">
                <a16:creationId xmlns:a16="http://schemas.microsoft.com/office/drawing/2014/main" id="{E24C9689-5270-4A98-36A3-8E4D9D77687C}"/>
              </a:ext>
            </a:extLst>
          </p:cNvPr>
          <p:cNvSpPr/>
          <p:nvPr/>
        </p:nvSpPr>
        <p:spPr>
          <a:xfrm rot="5394778">
            <a:off x="5071481" y="401263"/>
            <a:ext cx="1744037" cy="2252189"/>
          </a:xfrm>
          <a:prstGeom prst="roundRect">
            <a:avLst>
              <a:gd name="adj" fmla="val 7155"/>
            </a:avLst>
          </a:prstGeom>
          <a:solidFill>
            <a:srgbClr val="ED1A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8" descr="Formation Professionnelle – Swish Basket : les Experts du Shoot au ...">
            <a:extLst>
              <a:ext uri="{FF2B5EF4-FFF2-40B4-BE49-F238E27FC236}">
                <a16:creationId xmlns:a16="http://schemas.microsoft.com/office/drawing/2014/main" id="{9E3CF86B-10F9-F3CD-B681-91F5CE0A6FC4}"/>
              </a:ext>
            </a:extLst>
          </p:cNvPr>
          <p:cNvPicPr>
            <a:picLocks noChangeAspect="1" noChangeArrowheads="1"/>
          </p:cNvPicPr>
          <p:nvPr/>
        </p:nvPicPr>
        <p:blipFill>
          <a:blip r:embed="rId3">
            <a:duotone>
              <a:schemeClr val="accent2">
                <a:shade val="45000"/>
                <a:satMod val="135000"/>
              </a:schemeClr>
              <a:prstClr val="white"/>
            </a:duotone>
            <a:alphaModFix amt="85000"/>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10794778">
            <a:off x="5203078" y="1259928"/>
            <a:ext cx="1480842" cy="978371"/>
          </a:xfrm>
          <a:prstGeom prst="rect">
            <a:avLst/>
          </a:prstGeom>
          <a:noFill/>
          <a:extLst>
            <a:ext uri="{909E8E84-426E-40DD-AFC4-6F175D3DCCD1}">
              <a14:hiddenFill xmlns:a14="http://schemas.microsoft.com/office/drawing/2010/main">
                <a:solidFill>
                  <a:srgbClr val="FFFFFF"/>
                </a:solidFill>
              </a14:hiddenFill>
            </a:ext>
          </a:extLst>
        </p:spPr>
      </p:pic>
      <p:sp>
        <p:nvSpPr>
          <p:cNvPr id="4" name="Rechthoek 3">
            <a:extLst>
              <a:ext uri="{FF2B5EF4-FFF2-40B4-BE49-F238E27FC236}">
                <a16:creationId xmlns:a16="http://schemas.microsoft.com/office/drawing/2014/main" id="{AA8BEE9E-E404-96C6-9F6B-9DAF83A57B69}"/>
              </a:ext>
            </a:extLst>
          </p:cNvPr>
          <p:cNvSpPr/>
          <p:nvPr/>
        </p:nvSpPr>
        <p:spPr>
          <a:xfrm rot="21531731">
            <a:off x="7898780" y="1252676"/>
            <a:ext cx="2466273" cy="11240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p>
        </p:txBody>
      </p:sp>
      <p:sp>
        <p:nvSpPr>
          <p:cNvPr id="7" name="Tijdelijke aanduiding voor dianummer 4">
            <a:extLst>
              <a:ext uri="{FF2B5EF4-FFF2-40B4-BE49-F238E27FC236}">
                <a16:creationId xmlns:a16="http://schemas.microsoft.com/office/drawing/2014/main" id="{76398736-D8BD-FF3D-45B4-0A6E5662DAF2}"/>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32</a:t>
            </a:fld>
            <a:endParaRPr lang="nl-NL"/>
          </a:p>
        </p:txBody>
      </p:sp>
    </p:spTree>
    <p:extLst>
      <p:ext uri="{BB962C8B-B14F-4D97-AF65-F5344CB8AC3E}">
        <p14:creationId xmlns:p14="http://schemas.microsoft.com/office/powerpoint/2010/main" val="2666489932"/>
      </p:ext>
    </p:extLst>
  </p:cSld>
  <p:clrMapOvr>
    <a:masterClrMapping/>
  </p:clrMapOvr>
  <p:transition spd="slow">
    <p:push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Rechthoek 77">
            <a:extLst>
              <a:ext uri="{FF2B5EF4-FFF2-40B4-BE49-F238E27FC236}">
                <a16:creationId xmlns:a16="http://schemas.microsoft.com/office/drawing/2014/main" id="{12BECF75-91F2-C197-74E7-791F132967DA}"/>
              </a:ext>
            </a:extLst>
          </p:cNvPr>
          <p:cNvSpPr/>
          <p:nvPr/>
        </p:nvSpPr>
        <p:spPr>
          <a:xfrm>
            <a:off x="2946400" y="4182533"/>
            <a:ext cx="2487388" cy="872067"/>
          </a:xfrm>
          <a:prstGeom prst="rect">
            <a:avLst/>
          </a:prstGeom>
          <a:solidFill>
            <a:srgbClr val="CC043C"/>
          </a:solidFill>
          <a:ln>
            <a:solidFill>
              <a:srgbClr val="CC04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0" name="Rechthoek 59">
            <a:extLst>
              <a:ext uri="{FF2B5EF4-FFF2-40B4-BE49-F238E27FC236}">
                <a16:creationId xmlns:a16="http://schemas.microsoft.com/office/drawing/2014/main" id="{C793CC3A-C15F-D7B9-153B-5FCD28DBE83C}"/>
              </a:ext>
            </a:extLst>
          </p:cNvPr>
          <p:cNvSpPr/>
          <p:nvPr/>
        </p:nvSpPr>
        <p:spPr>
          <a:xfrm>
            <a:off x="3491418" y="1698625"/>
            <a:ext cx="1196337" cy="79057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Rechthoek 58">
            <a:extLst>
              <a:ext uri="{FF2B5EF4-FFF2-40B4-BE49-F238E27FC236}">
                <a16:creationId xmlns:a16="http://schemas.microsoft.com/office/drawing/2014/main" id="{E0BDF2F4-1EA2-D3BC-4775-F5A71218352D}"/>
              </a:ext>
            </a:extLst>
          </p:cNvPr>
          <p:cNvSpPr/>
          <p:nvPr/>
        </p:nvSpPr>
        <p:spPr>
          <a:xfrm>
            <a:off x="2778631" y="1698625"/>
            <a:ext cx="705932" cy="79057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96089803-E147-2423-07A7-2938EF04B0D8}"/>
              </a:ext>
            </a:extLst>
          </p:cNvPr>
          <p:cNvSpPr/>
          <p:nvPr/>
        </p:nvSpPr>
        <p:spPr>
          <a:xfrm>
            <a:off x="2252663" y="1698625"/>
            <a:ext cx="519112" cy="790575"/>
          </a:xfrm>
          <a:prstGeom prst="rect">
            <a:avLst/>
          </a:prstGeom>
          <a:solidFill>
            <a:srgbClr val="009B3E"/>
          </a:solidFill>
          <a:ln>
            <a:solidFill>
              <a:srgbClr val="009B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Rechthoek 23">
            <a:extLst>
              <a:ext uri="{FF2B5EF4-FFF2-40B4-BE49-F238E27FC236}">
                <a16:creationId xmlns:a16="http://schemas.microsoft.com/office/drawing/2014/main" id="{47F8D965-7099-3DE9-E5AE-4E874BC46D6A}"/>
              </a:ext>
            </a:extLst>
          </p:cNvPr>
          <p:cNvSpPr/>
          <p:nvPr/>
        </p:nvSpPr>
        <p:spPr>
          <a:xfrm>
            <a:off x="916452" y="1698625"/>
            <a:ext cx="1320336" cy="79057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22">
            <a:extLst>
              <a:ext uri="{FF2B5EF4-FFF2-40B4-BE49-F238E27FC236}">
                <a16:creationId xmlns:a16="http://schemas.microsoft.com/office/drawing/2014/main" id="{2D10E290-9B40-A636-4F92-77EDF9E4E178}"/>
              </a:ext>
            </a:extLst>
          </p:cNvPr>
          <p:cNvSpPr/>
          <p:nvPr/>
        </p:nvSpPr>
        <p:spPr>
          <a:xfrm>
            <a:off x="923925" y="2670175"/>
            <a:ext cx="964446" cy="48577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Rechthoek 21">
            <a:extLst>
              <a:ext uri="{FF2B5EF4-FFF2-40B4-BE49-F238E27FC236}">
                <a16:creationId xmlns:a16="http://schemas.microsoft.com/office/drawing/2014/main" id="{DB82E483-6702-9F00-C3D5-17B38B669CCE}"/>
              </a:ext>
            </a:extLst>
          </p:cNvPr>
          <p:cNvSpPr/>
          <p:nvPr/>
        </p:nvSpPr>
        <p:spPr>
          <a:xfrm>
            <a:off x="916452" y="3162300"/>
            <a:ext cx="964446" cy="563563"/>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Rechthoek 20">
            <a:extLst>
              <a:ext uri="{FF2B5EF4-FFF2-40B4-BE49-F238E27FC236}">
                <a16:creationId xmlns:a16="http://schemas.microsoft.com/office/drawing/2014/main" id="{C1A1F8F6-6A20-52F0-4555-9FCDC1D8B1D9}"/>
              </a:ext>
            </a:extLst>
          </p:cNvPr>
          <p:cNvSpPr/>
          <p:nvPr/>
        </p:nvSpPr>
        <p:spPr>
          <a:xfrm>
            <a:off x="1895844" y="4284663"/>
            <a:ext cx="1050556" cy="769937"/>
          </a:xfrm>
          <a:prstGeom prst="rect">
            <a:avLst/>
          </a:prstGeom>
          <a:solidFill>
            <a:srgbClr val="009B3E"/>
          </a:solidFill>
          <a:ln>
            <a:solidFill>
              <a:srgbClr val="009B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687DD360-FA23-7FF7-9AE3-3C41AD03C52A}"/>
              </a:ext>
            </a:extLst>
          </p:cNvPr>
          <p:cNvSpPr/>
          <p:nvPr/>
        </p:nvSpPr>
        <p:spPr>
          <a:xfrm>
            <a:off x="923925" y="3749643"/>
            <a:ext cx="964446" cy="1304957"/>
          </a:xfrm>
          <a:prstGeom prst="rect">
            <a:avLst/>
          </a:prstGeom>
          <a:solidFill>
            <a:srgbClr val="009B3E"/>
          </a:solidFill>
          <a:ln>
            <a:solidFill>
              <a:srgbClr val="009B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A711BF1-702D-A8E8-FD27-0C6D0D3BE361}"/>
              </a:ext>
            </a:extLst>
          </p:cNvPr>
          <p:cNvSpPr/>
          <p:nvPr/>
        </p:nvSpPr>
        <p:spPr>
          <a:xfrm>
            <a:off x="6491817" y="4264025"/>
            <a:ext cx="1064683" cy="790575"/>
          </a:xfrm>
          <a:prstGeom prst="rect">
            <a:avLst/>
          </a:prstGeom>
          <a:solidFill>
            <a:srgbClr val="009B3E"/>
          </a:solidFill>
          <a:ln>
            <a:solidFill>
              <a:srgbClr val="009B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0B794B0-C097-0101-0F94-F936202596C4}"/>
              </a:ext>
            </a:extLst>
          </p:cNvPr>
          <p:cNvSpPr/>
          <p:nvPr/>
        </p:nvSpPr>
        <p:spPr>
          <a:xfrm>
            <a:off x="7563973" y="4092575"/>
            <a:ext cx="964446" cy="962025"/>
          </a:xfrm>
          <a:prstGeom prst="rect">
            <a:avLst/>
          </a:prstGeom>
          <a:solidFill>
            <a:srgbClr val="009B3E"/>
          </a:solidFill>
          <a:ln>
            <a:solidFill>
              <a:srgbClr val="009B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751EF1B1-DEF3-6B2B-C039-93657252A130}"/>
              </a:ext>
            </a:extLst>
          </p:cNvPr>
          <p:cNvSpPr/>
          <p:nvPr/>
        </p:nvSpPr>
        <p:spPr>
          <a:xfrm>
            <a:off x="7556500" y="3257550"/>
            <a:ext cx="964446" cy="835025"/>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953F1864-AED9-B517-AF9D-CFF8D175D0AE}"/>
              </a:ext>
            </a:extLst>
          </p:cNvPr>
          <p:cNvSpPr/>
          <p:nvPr/>
        </p:nvSpPr>
        <p:spPr>
          <a:xfrm>
            <a:off x="7556500" y="2670175"/>
            <a:ext cx="956973" cy="58737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2FAB1FB4-D3C4-B044-59FE-E7A35322C293}"/>
              </a:ext>
            </a:extLst>
          </p:cNvPr>
          <p:cNvSpPr/>
          <p:nvPr/>
        </p:nvSpPr>
        <p:spPr>
          <a:xfrm>
            <a:off x="4912966" y="1698625"/>
            <a:ext cx="328074" cy="790575"/>
          </a:xfrm>
          <a:prstGeom prst="rect">
            <a:avLst/>
          </a:prstGeom>
          <a:solidFill>
            <a:srgbClr val="009B3E"/>
          </a:solidFill>
          <a:ln>
            <a:solidFill>
              <a:srgbClr val="009B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23FF906E-3DB3-5DEA-E5D8-7299F7ECC701}"/>
              </a:ext>
            </a:extLst>
          </p:cNvPr>
          <p:cNvSpPr/>
          <p:nvPr/>
        </p:nvSpPr>
        <p:spPr>
          <a:xfrm>
            <a:off x="5264150" y="1698625"/>
            <a:ext cx="869444" cy="79057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18DD4536-9619-E0F8-08C3-32425323D3FC}"/>
              </a:ext>
            </a:extLst>
          </p:cNvPr>
          <p:cNvSpPr/>
          <p:nvPr/>
        </p:nvSpPr>
        <p:spPr>
          <a:xfrm>
            <a:off x="6140450" y="1698625"/>
            <a:ext cx="885825" cy="790575"/>
          </a:xfrm>
          <a:prstGeom prst="rect">
            <a:avLst/>
          </a:prstGeom>
          <a:solidFill>
            <a:srgbClr val="009B3E"/>
          </a:solidFill>
          <a:ln>
            <a:solidFill>
              <a:srgbClr val="009B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5F452AD5-FDDF-FCB7-8E64-675618C7C8AD}"/>
              </a:ext>
            </a:extLst>
          </p:cNvPr>
          <p:cNvSpPr/>
          <p:nvPr/>
        </p:nvSpPr>
        <p:spPr>
          <a:xfrm>
            <a:off x="7026275" y="1698625"/>
            <a:ext cx="1494671" cy="79057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Picture 2" descr="Nalatenschap van 1,2 miljoen grootste ooit voor Universiteit Utrecht ...">
            <a:extLst>
              <a:ext uri="{FF2B5EF4-FFF2-40B4-BE49-F238E27FC236}">
                <a16:creationId xmlns:a16="http://schemas.microsoft.com/office/drawing/2014/main" id="{49F5D3CB-F702-1C1C-2BF8-45434CE55B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Rechte verbindingslijn 93">
            <a:extLst>
              <a:ext uri="{FF2B5EF4-FFF2-40B4-BE49-F238E27FC236}">
                <a16:creationId xmlns:a16="http://schemas.microsoft.com/office/drawing/2014/main" id="{79178B0C-AD31-7CB4-D1E8-AD0B3929F12D}"/>
              </a:ext>
            </a:extLst>
          </p:cNvPr>
          <p:cNvCxnSpPr>
            <a:cxnSpLocks/>
          </p:cNvCxnSpPr>
          <p:nvPr/>
        </p:nvCxnSpPr>
        <p:spPr>
          <a:xfrm>
            <a:off x="9769829" y="1966927"/>
            <a:ext cx="1784867" cy="0"/>
          </a:xfrm>
          <a:prstGeom prst="line">
            <a:avLst/>
          </a:prstGeom>
          <a:noFill/>
          <a:ln w="6350" cap="flat" cmpd="sng" algn="ctr">
            <a:solidFill>
              <a:sysClr val="windowText" lastClr="000000"/>
            </a:solidFill>
            <a:prstDash val="solid"/>
            <a:miter lim="800000"/>
          </a:ln>
          <a:effectLst/>
        </p:spPr>
      </p:cxnSp>
      <p:sp>
        <p:nvSpPr>
          <p:cNvPr id="27" name="Tekstvak 55">
            <a:extLst>
              <a:ext uri="{FF2B5EF4-FFF2-40B4-BE49-F238E27FC236}">
                <a16:creationId xmlns:a16="http://schemas.microsoft.com/office/drawing/2014/main" id="{38A840EB-FF57-4CFF-D8DE-43F96904762C}"/>
              </a:ext>
            </a:extLst>
          </p:cNvPr>
          <p:cNvSpPr txBox="1"/>
          <p:nvPr/>
        </p:nvSpPr>
        <p:spPr>
          <a:xfrm>
            <a:off x="10404326" y="1400041"/>
            <a:ext cx="1092285" cy="695851"/>
          </a:xfrm>
          <a:prstGeom prst="rect">
            <a:avLst/>
          </a:prstGeom>
          <a:noFill/>
          <a:ln>
            <a:noFill/>
          </a:ln>
          <a:effectLst/>
        </p:spPr>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05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rPr>
              <a:t>ECOSYSTEM OF ZONES</a:t>
            </a:r>
            <a:endParaRPr kumimoji="0" lang="nl-NL" sz="360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endParaRPr>
          </a:p>
        </p:txBody>
      </p:sp>
      <p:cxnSp>
        <p:nvCxnSpPr>
          <p:cNvPr id="28" name="Rechte verbindingslijn 94">
            <a:extLst>
              <a:ext uri="{FF2B5EF4-FFF2-40B4-BE49-F238E27FC236}">
                <a16:creationId xmlns:a16="http://schemas.microsoft.com/office/drawing/2014/main" id="{1F0B1E24-7760-29B3-306C-5FF58F9E2EA9}"/>
              </a:ext>
            </a:extLst>
          </p:cNvPr>
          <p:cNvCxnSpPr>
            <a:cxnSpLocks/>
          </p:cNvCxnSpPr>
          <p:nvPr/>
        </p:nvCxnSpPr>
        <p:spPr>
          <a:xfrm flipV="1">
            <a:off x="10446826" y="1488056"/>
            <a:ext cx="0" cy="2634965"/>
          </a:xfrm>
          <a:prstGeom prst="line">
            <a:avLst/>
          </a:prstGeom>
          <a:noFill/>
          <a:ln w="6350" cap="flat" cmpd="sng" algn="ctr">
            <a:solidFill>
              <a:sysClr val="windowText" lastClr="000000"/>
            </a:solidFill>
            <a:prstDash val="solid"/>
            <a:miter lim="800000"/>
          </a:ln>
          <a:effectLst/>
        </p:spPr>
      </p:cxnSp>
      <p:sp>
        <p:nvSpPr>
          <p:cNvPr id="29" name="Afgeronde rechthoek 171">
            <a:extLst>
              <a:ext uri="{FF2B5EF4-FFF2-40B4-BE49-F238E27FC236}">
                <a16:creationId xmlns:a16="http://schemas.microsoft.com/office/drawing/2014/main" id="{CFDA09D0-E17F-F3BF-EEE6-EEFECEDE7681}"/>
              </a:ext>
            </a:extLst>
          </p:cNvPr>
          <p:cNvSpPr/>
          <p:nvPr/>
        </p:nvSpPr>
        <p:spPr>
          <a:xfrm>
            <a:off x="10160416" y="2048046"/>
            <a:ext cx="232475" cy="232474"/>
          </a:xfrm>
          <a:prstGeom prst="roundRect">
            <a:avLst/>
          </a:prstGeom>
          <a:solidFill>
            <a:srgbClr val="009FE3"/>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30" name="Afgeronde rechthoek 173">
            <a:extLst>
              <a:ext uri="{FF2B5EF4-FFF2-40B4-BE49-F238E27FC236}">
                <a16:creationId xmlns:a16="http://schemas.microsoft.com/office/drawing/2014/main" id="{3C589E01-A175-DF27-A1AC-4D1816B7FEF2}"/>
              </a:ext>
            </a:extLst>
          </p:cNvPr>
          <p:cNvSpPr/>
          <p:nvPr/>
        </p:nvSpPr>
        <p:spPr>
          <a:xfrm>
            <a:off x="10160416" y="2312952"/>
            <a:ext cx="232475" cy="232474"/>
          </a:xfrm>
          <a:prstGeom prst="roundRect">
            <a:avLst/>
          </a:prstGeom>
          <a:solidFill>
            <a:srgbClr val="362783"/>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31" name="Afgeronde rechthoek 175">
            <a:extLst>
              <a:ext uri="{FF2B5EF4-FFF2-40B4-BE49-F238E27FC236}">
                <a16:creationId xmlns:a16="http://schemas.microsoft.com/office/drawing/2014/main" id="{F27F379E-FA61-C42A-B089-D2EF9FB480C9}"/>
              </a:ext>
            </a:extLst>
          </p:cNvPr>
          <p:cNvSpPr/>
          <p:nvPr/>
        </p:nvSpPr>
        <p:spPr>
          <a:xfrm>
            <a:off x="10160416" y="2577858"/>
            <a:ext cx="232475" cy="232474"/>
          </a:xfrm>
          <a:prstGeom prst="roundRect">
            <a:avLst/>
          </a:prstGeom>
          <a:solidFill>
            <a:srgbClr val="FFDD00">
              <a:alpha val="75000"/>
            </a:srgbClr>
          </a:solidFill>
          <a:ln w="12700" cap="flat" cmpd="sng" algn="ctr">
            <a:noFill/>
            <a:prstDash val="solid"/>
            <a:miter lim="800000"/>
          </a:ln>
          <a:effectLst/>
        </p:spPr>
        <p:txBody>
          <a:bodyPr wrap="none" lIns="46800" r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srgbClr val="362783"/>
                </a:solidFill>
                <a:effectLst/>
                <a:uLnTx/>
                <a:uFillTx/>
                <a:latin typeface="Open sans" panose="020B0606030504020204" pitchFamily="34" charset="0"/>
                <a:ea typeface="Open sans" panose="020B0606030504020204" pitchFamily="34" charset="0"/>
                <a:cs typeface="Open sans" panose="020B0606030504020204" pitchFamily="34" charset="0"/>
              </a:rPr>
              <a:t>35</a:t>
            </a:r>
          </a:p>
        </p:txBody>
      </p:sp>
      <p:sp>
        <p:nvSpPr>
          <p:cNvPr id="32" name="Afgeronde rechthoek 177">
            <a:extLst>
              <a:ext uri="{FF2B5EF4-FFF2-40B4-BE49-F238E27FC236}">
                <a16:creationId xmlns:a16="http://schemas.microsoft.com/office/drawing/2014/main" id="{40EA2D1D-C038-56FB-C539-B869928342E3}"/>
              </a:ext>
            </a:extLst>
          </p:cNvPr>
          <p:cNvSpPr/>
          <p:nvPr/>
        </p:nvSpPr>
        <p:spPr>
          <a:xfrm>
            <a:off x="10160416" y="3372576"/>
            <a:ext cx="232475" cy="232474"/>
          </a:xfrm>
          <a:prstGeom prst="roundRect">
            <a:avLst/>
          </a:prstGeom>
          <a:solidFill>
            <a:srgbClr val="CC043C"/>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33" name="Afgeronde rechthoek 173">
            <a:extLst>
              <a:ext uri="{FF2B5EF4-FFF2-40B4-BE49-F238E27FC236}">
                <a16:creationId xmlns:a16="http://schemas.microsoft.com/office/drawing/2014/main" id="{8B33531C-DBA8-56B2-0E34-88FCC8ECC3CC}"/>
              </a:ext>
            </a:extLst>
          </p:cNvPr>
          <p:cNvSpPr/>
          <p:nvPr/>
        </p:nvSpPr>
        <p:spPr>
          <a:xfrm>
            <a:off x="10160416" y="3107670"/>
            <a:ext cx="232475" cy="232474"/>
          </a:xfrm>
          <a:prstGeom prst="roundRect">
            <a:avLst/>
          </a:prstGeom>
          <a:solidFill>
            <a:srgbClr val="009B3E"/>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800" kern="0">
                <a:solidFill>
                  <a:prstClr val="white"/>
                </a:solidFill>
                <a:latin typeface="Open sans" panose="020B0606030504020204" pitchFamily="34" charset="0"/>
                <a:ea typeface="Open sans" panose="020B0606030504020204" pitchFamily="34" charset="0"/>
                <a:cs typeface="Open sans" panose="020B0606030504020204" pitchFamily="34" charset="0"/>
              </a:rPr>
              <a:t>36</a:t>
            </a:r>
            <a:endPar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4" name="Afgeronde rechthoek 175">
            <a:extLst>
              <a:ext uri="{FF2B5EF4-FFF2-40B4-BE49-F238E27FC236}">
                <a16:creationId xmlns:a16="http://schemas.microsoft.com/office/drawing/2014/main" id="{7F919496-214E-EAE9-C4C4-B27FC7645070}"/>
              </a:ext>
            </a:extLst>
          </p:cNvPr>
          <p:cNvSpPr/>
          <p:nvPr/>
        </p:nvSpPr>
        <p:spPr>
          <a:xfrm>
            <a:off x="10160416" y="2842764"/>
            <a:ext cx="232475" cy="232474"/>
          </a:xfrm>
          <a:prstGeom prst="roundRect">
            <a:avLst/>
          </a:prstGeom>
          <a:solidFill>
            <a:srgbClr val="FFC000"/>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10</a:t>
            </a:r>
          </a:p>
        </p:txBody>
      </p:sp>
      <p:sp>
        <p:nvSpPr>
          <p:cNvPr id="35" name="Afgeronde rechthoek 177">
            <a:extLst>
              <a:ext uri="{FF2B5EF4-FFF2-40B4-BE49-F238E27FC236}">
                <a16:creationId xmlns:a16="http://schemas.microsoft.com/office/drawing/2014/main" id="{D79C393F-BC78-DCBF-4A69-8F06C7B1C32E}"/>
              </a:ext>
            </a:extLst>
          </p:cNvPr>
          <p:cNvSpPr/>
          <p:nvPr/>
        </p:nvSpPr>
        <p:spPr>
          <a:xfrm>
            <a:off x="10160416" y="3890547"/>
            <a:ext cx="232475" cy="232474"/>
          </a:xfrm>
          <a:prstGeom prst="roundRect">
            <a:avLst/>
          </a:prstGeom>
          <a:solidFill>
            <a:sysClr val="window" lastClr="FFFFFF">
              <a:lumMod val="85000"/>
            </a:sys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1"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81</a:t>
            </a:r>
          </a:p>
        </p:txBody>
      </p:sp>
      <p:sp>
        <p:nvSpPr>
          <p:cNvPr id="36" name="Tekstvak 74">
            <a:extLst>
              <a:ext uri="{FF2B5EF4-FFF2-40B4-BE49-F238E27FC236}">
                <a16:creationId xmlns:a16="http://schemas.microsoft.com/office/drawing/2014/main" id="{6088A60B-F4CA-1288-D4B9-2331060FE4F2}"/>
              </a:ext>
            </a:extLst>
          </p:cNvPr>
          <p:cNvSpPr txBox="1"/>
          <p:nvPr/>
        </p:nvSpPr>
        <p:spPr>
          <a:xfrm>
            <a:off x="10409272" y="2068110"/>
            <a:ext cx="149024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Algemeen Bureauwerk</a:t>
            </a:r>
          </a:p>
        </p:txBody>
      </p:sp>
      <p:sp>
        <p:nvSpPr>
          <p:cNvPr id="37" name="Tekstvak 77">
            <a:extLst>
              <a:ext uri="{FF2B5EF4-FFF2-40B4-BE49-F238E27FC236}">
                <a16:creationId xmlns:a16="http://schemas.microsoft.com/office/drawing/2014/main" id="{AF5DBE43-F891-F366-B8CB-1C74025FB8EC}"/>
              </a:ext>
            </a:extLst>
          </p:cNvPr>
          <p:cNvSpPr txBox="1"/>
          <p:nvPr/>
        </p:nvSpPr>
        <p:spPr>
          <a:xfrm>
            <a:off x="10409272" y="2326643"/>
            <a:ext cx="141834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Gefocust Bureauwerk</a:t>
            </a:r>
          </a:p>
        </p:txBody>
      </p:sp>
      <p:sp>
        <p:nvSpPr>
          <p:cNvPr id="38" name="Tekstvak 80">
            <a:extLst>
              <a:ext uri="{FF2B5EF4-FFF2-40B4-BE49-F238E27FC236}">
                <a16:creationId xmlns:a16="http://schemas.microsoft.com/office/drawing/2014/main" id="{DA1318FE-8203-3B86-5945-A55DC4C9F0F6}"/>
              </a:ext>
            </a:extLst>
          </p:cNvPr>
          <p:cNvSpPr txBox="1"/>
          <p:nvPr/>
        </p:nvSpPr>
        <p:spPr>
          <a:xfrm>
            <a:off x="10409272" y="3111933"/>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Formeel Overleg</a:t>
            </a:r>
          </a:p>
        </p:txBody>
      </p:sp>
      <p:sp>
        <p:nvSpPr>
          <p:cNvPr id="39" name="Tekstvak 82">
            <a:extLst>
              <a:ext uri="{FF2B5EF4-FFF2-40B4-BE49-F238E27FC236}">
                <a16:creationId xmlns:a16="http://schemas.microsoft.com/office/drawing/2014/main" id="{BCDFB160-D8F4-E982-FD6C-3033CD952DD0}"/>
              </a:ext>
            </a:extLst>
          </p:cNvPr>
          <p:cNvSpPr txBox="1"/>
          <p:nvPr/>
        </p:nvSpPr>
        <p:spPr>
          <a:xfrm>
            <a:off x="10409272" y="2844111"/>
            <a:ext cx="1490249"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Samenwerken Langdurig</a:t>
            </a:r>
          </a:p>
        </p:txBody>
      </p:sp>
      <p:sp>
        <p:nvSpPr>
          <p:cNvPr id="40" name="Tekstvak 87">
            <a:extLst>
              <a:ext uri="{FF2B5EF4-FFF2-40B4-BE49-F238E27FC236}">
                <a16:creationId xmlns:a16="http://schemas.microsoft.com/office/drawing/2014/main" id="{99F0172A-5C16-4EE7-A107-B861F58E2C9E}"/>
              </a:ext>
            </a:extLst>
          </p:cNvPr>
          <p:cNvSpPr txBox="1"/>
          <p:nvPr/>
        </p:nvSpPr>
        <p:spPr>
          <a:xfrm>
            <a:off x="10409272" y="3385912"/>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Ontmoeten</a:t>
            </a:r>
          </a:p>
        </p:txBody>
      </p:sp>
      <p:sp>
        <p:nvSpPr>
          <p:cNvPr id="41" name="Tekstvak 87">
            <a:extLst>
              <a:ext uri="{FF2B5EF4-FFF2-40B4-BE49-F238E27FC236}">
                <a16:creationId xmlns:a16="http://schemas.microsoft.com/office/drawing/2014/main" id="{83A03B5C-D3B4-B443-2DB0-0EEA6A02BE51}"/>
              </a:ext>
            </a:extLst>
          </p:cNvPr>
          <p:cNvSpPr txBox="1"/>
          <p:nvPr/>
        </p:nvSpPr>
        <p:spPr>
          <a:xfrm>
            <a:off x="10416745" y="3907577"/>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Totaal</a:t>
            </a:r>
          </a:p>
        </p:txBody>
      </p:sp>
      <p:sp>
        <p:nvSpPr>
          <p:cNvPr id="42" name="Tekstvak 108">
            <a:extLst>
              <a:ext uri="{FF2B5EF4-FFF2-40B4-BE49-F238E27FC236}">
                <a16:creationId xmlns:a16="http://schemas.microsoft.com/office/drawing/2014/main" id="{1D77302D-134F-7338-F65F-49BD1345C120}"/>
              </a:ext>
            </a:extLst>
          </p:cNvPr>
          <p:cNvSpPr txBox="1"/>
          <p:nvPr/>
        </p:nvSpPr>
        <p:spPr>
          <a:xfrm>
            <a:off x="10416745" y="2576468"/>
            <a:ext cx="1606969"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Samenwerken Kortstondig</a:t>
            </a:r>
          </a:p>
        </p:txBody>
      </p:sp>
      <p:cxnSp>
        <p:nvCxnSpPr>
          <p:cNvPr id="43" name="Rechte verbindingslijn 94">
            <a:extLst>
              <a:ext uri="{FF2B5EF4-FFF2-40B4-BE49-F238E27FC236}">
                <a16:creationId xmlns:a16="http://schemas.microsoft.com/office/drawing/2014/main" id="{D9EC9080-7594-12A3-AE39-61C557CF9408}"/>
              </a:ext>
            </a:extLst>
          </p:cNvPr>
          <p:cNvCxnSpPr>
            <a:cxnSpLocks/>
          </p:cNvCxnSpPr>
          <p:nvPr/>
        </p:nvCxnSpPr>
        <p:spPr>
          <a:xfrm flipV="1">
            <a:off x="10095641" y="1488957"/>
            <a:ext cx="0" cy="2634965"/>
          </a:xfrm>
          <a:prstGeom prst="line">
            <a:avLst/>
          </a:prstGeom>
          <a:noFill/>
          <a:ln w="6350" cap="flat" cmpd="sng" algn="ctr">
            <a:solidFill>
              <a:sysClr val="windowText" lastClr="000000"/>
            </a:solidFill>
            <a:prstDash val="solid"/>
            <a:miter lim="800000"/>
          </a:ln>
          <a:effectLst/>
        </p:spPr>
      </p:cxnSp>
      <p:sp>
        <p:nvSpPr>
          <p:cNvPr id="44" name="Afgeronde rechthoek 171">
            <a:extLst>
              <a:ext uri="{FF2B5EF4-FFF2-40B4-BE49-F238E27FC236}">
                <a16:creationId xmlns:a16="http://schemas.microsoft.com/office/drawing/2014/main" id="{A66DBE4D-8B09-02A8-9AE8-FE3F2DAF33BE}"/>
              </a:ext>
            </a:extLst>
          </p:cNvPr>
          <p:cNvSpPr/>
          <p:nvPr/>
        </p:nvSpPr>
        <p:spPr>
          <a:xfrm>
            <a:off x="9809231" y="2048947"/>
            <a:ext cx="232475" cy="232474"/>
          </a:xfrm>
          <a:prstGeom prst="roundRect">
            <a:avLst/>
          </a:prstGeom>
          <a:solidFill>
            <a:srgbClr val="009FE3"/>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45" name="Afgeronde rechthoek 173">
            <a:extLst>
              <a:ext uri="{FF2B5EF4-FFF2-40B4-BE49-F238E27FC236}">
                <a16:creationId xmlns:a16="http://schemas.microsoft.com/office/drawing/2014/main" id="{6B79983A-9FAA-DA76-CDCB-DE88CDA827CF}"/>
              </a:ext>
            </a:extLst>
          </p:cNvPr>
          <p:cNvSpPr/>
          <p:nvPr/>
        </p:nvSpPr>
        <p:spPr>
          <a:xfrm>
            <a:off x="9809231" y="2313853"/>
            <a:ext cx="232475" cy="232474"/>
          </a:xfrm>
          <a:prstGeom prst="roundRect">
            <a:avLst/>
          </a:prstGeom>
          <a:solidFill>
            <a:srgbClr val="362783"/>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46" name="Afgeronde rechthoek 175">
            <a:extLst>
              <a:ext uri="{FF2B5EF4-FFF2-40B4-BE49-F238E27FC236}">
                <a16:creationId xmlns:a16="http://schemas.microsoft.com/office/drawing/2014/main" id="{441BB38C-D0B7-ADE7-6FA4-764BDEF65BE1}"/>
              </a:ext>
            </a:extLst>
          </p:cNvPr>
          <p:cNvSpPr/>
          <p:nvPr/>
        </p:nvSpPr>
        <p:spPr>
          <a:xfrm>
            <a:off x="9809231" y="2578759"/>
            <a:ext cx="232475" cy="232474"/>
          </a:xfrm>
          <a:prstGeom prst="roundRect">
            <a:avLst/>
          </a:prstGeom>
          <a:solidFill>
            <a:srgbClr val="FFDD00">
              <a:alpha val="75000"/>
            </a:srgbClr>
          </a:solidFill>
          <a:ln w="12700" cap="flat" cmpd="sng" algn="ctr">
            <a:noFill/>
            <a:prstDash val="solid"/>
            <a:miter lim="800000"/>
          </a:ln>
          <a:effectLst/>
        </p:spPr>
        <p:txBody>
          <a:bodyPr wrap="none" lIns="46800" r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srgbClr val="362783"/>
                </a:solidFill>
                <a:effectLst/>
                <a:uLnTx/>
                <a:uFillTx/>
                <a:latin typeface="Open sans" panose="020B0606030504020204" pitchFamily="34" charset="0"/>
                <a:ea typeface="Open sans" panose="020B0606030504020204" pitchFamily="34" charset="0"/>
                <a:cs typeface="Open sans" panose="020B0606030504020204" pitchFamily="34" charset="0"/>
              </a:rPr>
              <a:t>70</a:t>
            </a:r>
          </a:p>
        </p:txBody>
      </p:sp>
      <p:sp>
        <p:nvSpPr>
          <p:cNvPr id="47" name="Afgeronde rechthoek 177">
            <a:extLst>
              <a:ext uri="{FF2B5EF4-FFF2-40B4-BE49-F238E27FC236}">
                <a16:creationId xmlns:a16="http://schemas.microsoft.com/office/drawing/2014/main" id="{9803F5EE-2D63-44F5-6D3F-0D96FA0266E9}"/>
              </a:ext>
            </a:extLst>
          </p:cNvPr>
          <p:cNvSpPr/>
          <p:nvPr/>
        </p:nvSpPr>
        <p:spPr>
          <a:xfrm>
            <a:off x="9809231" y="3373477"/>
            <a:ext cx="232475" cy="232474"/>
          </a:xfrm>
          <a:prstGeom prst="roundRect">
            <a:avLst/>
          </a:prstGeom>
          <a:solidFill>
            <a:srgbClr val="CC043C"/>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40</a:t>
            </a:r>
          </a:p>
        </p:txBody>
      </p:sp>
      <p:sp>
        <p:nvSpPr>
          <p:cNvPr id="48" name="Afgeronde rechthoek 173">
            <a:extLst>
              <a:ext uri="{FF2B5EF4-FFF2-40B4-BE49-F238E27FC236}">
                <a16:creationId xmlns:a16="http://schemas.microsoft.com/office/drawing/2014/main" id="{31C45023-DBF3-6F6A-5239-77B6A0467ADC}"/>
              </a:ext>
            </a:extLst>
          </p:cNvPr>
          <p:cNvSpPr/>
          <p:nvPr/>
        </p:nvSpPr>
        <p:spPr>
          <a:xfrm>
            <a:off x="9809231" y="3108571"/>
            <a:ext cx="232475" cy="232474"/>
          </a:xfrm>
          <a:prstGeom prst="roundRect">
            <a:avLst/>
          </a:prstGeom>
          <a:solidFill>
            <a:srgbClr val="009B3E"/>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72</a:t>
            </a:r>
          </a:p>
        </p:txBody>
      </p:sp>
      <p:sp>
        <p:nvSpPr>
          <p:cNvPr id="49" name="Afgeronde rechthoek 175">
            <a:extLst>
              <a:ext uri="{FF2B5EF4-FFF2-40B4-BE49-F238E27FC236}">
                <a16:creationId xmlns:a16="http://schemas.microsoft.com/office/drawing/2014/main" id="{74DE9F2F-52A8-DAB6-D6FD-A165B578A690}"/>
              </a:ext>
            </a:extLst>
          </p:cNvPr>
          <p:cNvSpPr/>
          <p:nvPr/>
        </p:nvSpPr>
        <p:spPr>
          <a:xfrm>
            <a:off x="9809231" y="2843665"/>
            <a:ext cx="232475" cy="232474"/>
          </a:xfrm>
          <a:prstGeom prst="roundRect">
            <a:avLst/>
          </a:prstGeom>
          <a:solidFill>
            <a:srgbClr val="FFC000"/>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10</a:t>
            </a:r>
          </a:p>
        </p:txBody>
      </p:sp>
      <p:sp>
        <p:nvSpPr>
          <p:cNvPr id="50" name="Afgeronde rechthoek 177">
            <a:extLst>
              <a:ext uri="{FF2B5EF4-FFF2-40B4-BE49-F238E27FC236}">
                <a16:creationId xmlns:a16="http://schemas.microsoft.com/office/drawing/2014/main" id="{6DCE153C-74EC-49B6-28A3-DCF046A15FDA}"/>
              </a:ext>
            </a:extLst>
          </p:cNvPr>
          <p:cNvSpPr/>
          <p:nvPr/>
        </p:nvSpPr>
        <p:spPr>
          <a:xfrm>
            <a:off x="9809231" y="3891448"/>
            <a:ext cx="232475" cy="232474"/>
          </a:xfrm>
          <a:prstGeom prst="roundRect">
            <a:avLst/>
          </a:prstGeom>
          <a:solidFill>
            <a:sysClr val="window" lastClr="FFFFFF">
              <a:lumMod val="85000"/>
            </a:sys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1"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192</a:t>
            </a:r>
          </a:p>
        </p:txBody>
      </p:sp>
      <p:sp>
        <p:nvSpPr>
          <p:cNvPr id="51" name="Tekstvak 55">
            <a:extLst>
              <a:ext uri="{FF2B5EF4-FFF2-40B4-BE49-F238E27FC236}">
                <a16:creationId xmlns:a16="http://schemas.microsoft.com/office/drawing/2014/main" id="{B0F8AA9D-8883-08B2-FB88-A1BD8381FA51}"/>
              </a:ext>
            </a:extLst>
          </p:cNvPr>
          <p:cNvSpPr txBox="1"/>
          <p:nvPr/>
        </p:nvSpPr>
        <p:spPr>
          <a:xfrm>
            <a:off x="10083369" y="1400041"/>
            <a:ext cx="386568" cy="522983"/>
          </a:xfrm>
          <a:prstGeom prst="rect">
            <a:avLst/>
          </a:prstGeom>
          <a:noFill/>
          <a:ln>
            <a:noFill/>
          </a:ln>
          <a:effectLst/>
        </p:spPr>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05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rPr>
              <a:t>EW</a:t>
            </a:r>
            <a:endParaRPr kumimoji="0" lang="nl-NL" sz="360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endParaRPr>
          </a:p>
        </p:txBody>
      </p:sp>
      <p:sp>
        <p:nvSpPr>
          <p:cNvPr id="52" name="Tekstvak 55">
            <a:extLst>
              <a:ext uri="{FF2B5EF4-FFF2-40B4-BE49-F238E27FC236}">
                <a16:creationId xmlns:a16="http://schemas.microsoft.com/office/drawing/2014/main" id="{8BC46AD7-79AA-B5A5-4A45-3A20564E15E6}"/>
              </a:ext>
            </a:extLst>
          </p:cNvPr>
          <p:cNvSpPr txBox="1"/>
          <p:nvPr/>
        </p:nvSpPr>
        <p:spPr>
          <a:xfrm>
            <a:off x="9732184" y="1400041"/>
            <a:ext cx="386568" cy="522983"/>
          </a:xfrm>
          <a:prstGeom prst="rect">
            <a:avLst/>
          </a:prstGeom>
          <a:noFill/>
          <a:ln>
            <a:noFill/>
          </a:ln>
          <a:effectLst/>
        </p:spPr>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05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rPr>
              <a:t>ZP</a:t>
            </a:r>
            <a:endParaRPr kumimoji="0" lang="nl-NL" sz="360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endParaRPr>
          </a:p>
        </p:txBody>
      </p:sp>
      <p:sp>
        <p:nvSpPr>
          <p:cNvPr id="53" name="Afgeronde rechthoek 177">
            <a:extLst>
              <a:ext uri="{FF2B5EF4-FFF2-40B4-BE49-F238E27FC236}">
                <a16:creationId xmlns:a16="http://schemas.microsoft.com/office/drawing/2014/main" id="{989FE3E2-2045-A606-5923-5AA570CE4BB3}"/>
              </a:ext>
            </a:extLst>
          </p:cNvPr>
          <p:cNvSpPr/>
          <p:nvPr/>
        </p:nvSpPr>
        <p:spPr>
          <a:xfrm>
            <a:off x="9809231" y="4409419"/>
            <a:ext cx="232475" cy="232474"/>
          </a:xfrm>
          <a:prstGeom prst="roundRect">
            <a:avLst/>
          </a:prstGeom>
          <a:solidFill>
            <a:schemeClr val="accent5">
              <a:lumMod val="40000"/>
              <a:lumOff val="60000"/>
            </a:schemeClr>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10</a:t>
            </a:r>
          </a:p>
        </p:txBody>
      </p:sp>
      <p:sp>
        <p:nvSpPr>
          <p:cNvPr id="54" name="Afgeronde rechthoek 177">
            <a:extLst>
              <a:ext uri="{FF2B5EF4-FFF2-40B4-BE49-F238E27FC236}">
                <a16:creationId xmlns:a16="http://schemas.microsoft.com/office/drawing/2014/main" id="{2C088F70-93F3-B6D5-B86B-E75CB1EA39BA}"/>
              </a:ext>
            </a:extLst>
          </p:cNvPr>
          <p:cNvSpPr/>
          <p:nvPr/>
        </p:nvSpPr>
        <p:spPr>
          <a:xfrm>
            <a:off x="10157268" y="4409419"/>
            <a:ext cx="232475" cy="232474"/>
          </a:xfrm>
          <a:prstGeom prst="roundRect">
            <a:avLst/>
          </a:prstGeom>
          <a:solidFill>
            <a:schemeClr val="accent5">
              <a:lumMod val="40000"/>
              <a:lumOff val="60000"/>
            </a:schemeClr>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10</a:t>
            </a:r>
          </a:p>
        </p:txBody>
      </p:sp>
      <p:sp>
        <p:nvSpPr>
          <p:cNvPr id="55" name="Afgeronde rechthoek 177">
            <a:extLst>
              <a:ext uri="{FF2B5EF4-FFF2-40B4-BE49-F238E27FC236}">
                <a16:creationId xmlns:a16="http://schemas.microsoft.com/office/drawing/2014/main" id="{2C395D9E-9BF7-050F-5B28-C845C5476F3C}"/>
              </a:ext>
            </a:extLst>
          </p:cNvPr>
          <p:cNvSpPr/>
          <p:nvPr/>
        </p:nvSpPr>
        <p:spPr>
          <a:xfrm>
            <a:off x="9809231" y="4736661"/>
            <a:ext cx="232475" cy="232474"/>
          </a:xfrm>
          <a:prstGeom prst="roundRect">
            <a:avLst>
              <a:gd name="adj" fmla="val 27394"/>
            </a:avLst>
          </a:prstGeom>
          <a:solidFill>
            <a:schemeClr val="accent3">
              <a:lumMod val="75000"/>
            </a:scheme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182</a:t>
            </a:r>
          </a:p>
        </p:txBody>
      </p:sp>
      <p:sp>
        <p:nvSpPr>
          <p:cNvPr id="56" name="Afgeronde rechthoek 177">
            <a:extLst>
              <a:ext uri="{FF2B5EF4-FFF2-40B4-BE49-F238E27FC236}">
                <a16:creationId xmlns:a16="http://schemas.microsoft.com/office/drawing/2014/main" id="{24338518-63BA-9CC2-D0BB-94FCC725BFA5}"/>
              </a:ext>
            </a:extLst>
          </p:cNvPr>
          <p:cNvSpPr/>
          <p:nvPr/>
        </p:nvSpPr>
        <p:spPr>
          <a:xfrm>
            <a:off x="10157268" y="4736661"/>
            <a:ext cx="232475" cy="232474"/>
          </a:xfrm>
          <a:prstGeom prst="roundRect">
            <a:avLst/>
          </a:prstGeom>
          <a:solidFill>
            <a:schemeClr val="accent3">
              <a:lumMod val="75000"/>
            </a:schemeClr>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71</a:t>
            </a:r>
          </a:p>
        </p:txBody>
      </p:sp>
      <p:sp>
        <p:nvSpPr>
          <p:cNvPr id="57" name="Tekstvak 87">
            <a:extLst>
              <a:ext uri="{FF2B5EF4-FFF2-40B4-BE49-F238E27FC236}">
                <a16:creationId xmlns:a16="http://schemas.microsoft.com/office/drawing/2014/main" id="{ED7C4271-5851-EAFD-7669-B1D0FBC1AEF8}"/>
              </a:ext>
            </a:extLst>
          </p:cNvPr>
          <p:cNvSpPr txBox="1"/>
          <p:nvPr/>
        </p:nvSpPr>
        <p:spPr>
          <a:xfrm>
            <a:off x="10446826" y="4425045"/>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BUREAUWERKPLEKKEN</a:t>
            </a:r>
          </a:p>
        </p:txBody>
      </p:sp>
      <p:sp>
        <p:nvSpPr>
          <p:cNvPr id="58" name="Tekstvak 87">
            <a:extLst>
              <a:ext uri="{FF2B5EF4-FFF2-40B4-BE49-F238E27FC236}">
                <a16:creationId xmlns:a16="http://schemas.microsoft.com/office/drawing/2014/main" id="{297C57BE-2539-07B1-5F7B-2B3A5793B597}"/>
              </a:ext>
            </a:extLst>
          </p:cNvPr>
          <p:cNvSpPr txBox="1"/>
          <p:nvPr/>
        </p:nvSpPr>
        <p:spPr>
          <a:xfrm>
            <a:off x="10446605" y="4743091"/>
            <a:ext cx="1606969"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COMMUNICATIEWERKPLEKKEN</a:t>
            </a:r>
          </a:p>
        </p:txBody>
      </p:sp>
      <p:sp>
        <p:nvSpPr>
          <p:cNvPr id="2" name="Tekstvak 1">
            <a:extLst>
              <a:ext uri="{FF2B5EF4-FFF2-40B4-BE49-F238E27FC236}">
                <a16:creationId xmlns:a16="http://schemas.microsoft.com/office/drawing/2014/main" id="{8652D9BE-F3FD-3ECB-17C4-BF90B6CEFE32}"/>
              </a:ext>
            </a:extLst>
          </p:cNvPr>
          <p:cNvSpPr txBox="1"/>
          <p:nvPr/>
        </p:nvSpPr>
        <p:spPr>
          <a:xfrm>
            <a:off x="265247" y="369949"/>
            <a:ext cx="735618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Conceptueel ontwerp van het plein (basis = samenwerken)</a:t>
            </a:r>
          </a:p>
        </p:txBody>
      </p:sp>
      <p:sp>
        <p:nvSpPr>
          <p:cNvPr id="3" name="Tekstvak 2">
            <a:extLst>
              <a:ext uri="{FF2B5EF4-FFF2-40B4-BE49-F238E27FC236}">
                <a16:creationId xmlns:a16="http://schemas.microsoft.com/office/drawing/2014/main" id="{9BF81ED9-7690-ED90-7526-BC4DE8697994}"/>
              </a:ext>
            </a:extLst>
          </p:cNvPr>
          <p:cNvSpPr txBox="1"/>
          <p:nvPr/>
        </p:nvSpPr>
        <p:spPr>
          <a:xfrm>
            <a:off x="2486036" y="815838"/>
            <a:ext cx="4467225" cy="64667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800" b="0" i="0" u="none" strike="noStrike" kern="1200" cap="none" spc="0" normalizeH="0" baseline="0" noProof="0">
                <a:ln>
                  <a:noFill/>
                </a:ln>
                <a:solidFill>
                  <a:prstClr val="black"/>
                </a:solidFill>
                <a:effectLst/>
                <a:uLnTx/>
                <a:uFillTx/>
                <a:latin typeface="Manrope Light" pitchFamily="2" charset="0"/>
                <a:ea typeface="+mn-ea"/>
                <a:cs typeface="+mn-cs"/>
              </a:rPr>
              <a:t>Noordzijde</a:t>
            </a:r>
          </a:p>
        </p:txBody>
      </p:sp>
      <p:sp>
        <p:nvSpPr>
          <p:cNvPr id="4" name="Tekstvak 3">
            <a:extLst>
              <a:ext uri="{FF2B5EF4-FFF2-40B4-BE49-F238E27FC236}">
                <a16:creationId xmlns:a16="http://schemas.microsoft.com/office/drawing/2014/main" id="{1EAEB8EE-A13F-E0A1-811B-8F5F9AF0E256}"/>
              </a:ext>
            </a:extLst>
          </p:cNvPr>
          <p:cNvSpPr txBox="1"/>
          <p:nvPr/>
        </p:nvSpPr>
        <p:spPr>
          <a:xfrm>
            <a:off x="2486036" y="5389104"/>
            <a:ext cx="4467225" cy="64667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800" b="0" i="0" u="none" strike="noStrike" kern="1200" cap="none" spc="0" normalizeH="0" baseline="0" noProof="0">
                <a:ln>
                  <a:noFill/>
                </a:ln>
                <a:solidFill>
                  <a:prstClr val="black"/>
                </a:solidFill>
                <a:effectLst/>
                <a:uLnTx/>
                <a:uFillTx/>
                <a:latin typeface="Manrope Light" pitchFamily="2" charset="0"/>
                <a:ea typeface="+mn-ea"/>
                <a:cs typeface="+mn-cs"/>
              </a:rPr>
              <a:t>Zuidzijde</a:t>
            </a:r>
          </a:p>
        </p:txBody>
      </p:sp>
      <p:pic>
        <p:nvPicPr>
          <p:cNvPr id="8" name="Afbeelding 7" descr="Afbeelding met tekst, schermopname, Lettertype, nummer&#10;&#10;Automatisch gegenereerde beschrijving">
            <a:extLst>
              <a:ext uri="{FF2B5EF4-FFF2-40B4-BE49-F238E27FC236}">
                <a16:creationId xmlns:a16="http://schemas.microsoft.com/office/drawing/2014/main" id="{03D64BC9-AE6B-2999-DA64-079E7F6D08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629" y="1123282"/>
            <a:ext cx="8729827" cy="4628627"/>
          </a:xfrm>
          <a:prstGeom prst="rect">
            <a:avLst/>
          </a:prstGeom>
        </p:spPr>
      </p:pic>
      <p:sp>
        <p:nvSpPr>
          <p:cNvPr id="5" name="Tijdelijke aanduiding voor dianummer 4">
            <a:extLst>
              <a:ext uri="{FF2B5EF4-FFF2-40B4-BE49-F238E27FC236}">
                <a16:creationId xmlns:a16="http://schemas.microsoft.com/office/drawing/2014/main" id="{331F8265-423C-8379-D787-BB94E15780C6}"/>
              </a:ext>
            </a:extLst>
          </p:cNvPr>
          <p:cNvSpPr>
            <a:spLocks noGrp="1"/>
          </p:cNvSpPr>
          <p:nvPr>
            <p:ph type="sldNum" sz="quarter" idx="12"/>
          </p:nvPr>
        </p:nvSpPr>
        <p:spPr/>
        <p:txBody>
          <a:bodyPr/>
          <a:lstStyle/>
          <a:p>
            <a:fld id="{41B71463-B04E-4B1A-B52F-1606581E4DDC}" type="slidenum">
              <a:rPr lang="nl-NL" smtClean="0"/>
              <a:t>33</a:t>
            </a:fld>
            <a:endParaRPr lang="nl-NL"/>
          </a:p>
        </p:txBody>
      </p:sp>
    </p:spTree>
    <p:extLst>
      <p:ext uri="{BB962C8B-B14F-4D97-AF65-F5344CB8AC3E}">
        <p14:creationId xmlns:p14="http://schemas.microsoft.com/office/powerpoint/2010/main" val="3785580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22601B-2BEA-5666-42EC-0B2C76838357}"/>
              </a:ext>
            </a:extLst>
          </p:cNvPr>
          <p:cNvSpPr>
            <a:spLocks noGrp="1"/>
          </p:cNvSpPr>
          <p:nvPr>
            <p:ph type="title"/>
          </p:nvPr>
        </p:nvSpPr>
        <p:spPr/>
        <p:txBody>
          <a:bodyPr/>
          <a:lstStyle/>
          <a:p>
            <a:endParaRPr lang="nl-NL"/>
          </a:p>
        </p:txBody>
      </p:sp>
      <p:sp>
        <p:nvSpPr>
          <p:cNvPr id="3" name="Rechthoek 2">
            <a:extLst>
              <a:ext uri="{FF2B5EF4-FFF2-40B4-BE49-F238E27FC236}">
                <a16:creationId xmlns:a16="http://schemas.microsoft.com/office/drawing/2014/main" id="{73136C9F-F64A-9E9B-381E-B8F010E6991A}"/>
              </a:ext>
            </a:extLst>
          </p:cNvPr>
          <p:cNvSpPr/>
          <p:nvPr/>
        </p:nvSpPr>
        <p:spPr>
          <a:xfrm>
            <a:off x="0" y="0"/>
            <a:ext cx="12192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HET </a:t>
            </a:r>
            <a:r>
              <a:rPr lang="nl-NL" sz="4000" b="1">
                <a:solidFill>
                  <a:prstClr val="black"/>
                </a:solidFill>
                <a:latin typeface="Open Sans" panose="020B0606030504020204" pitchFamily="34" charset="0"/>
                <a:ea typeface="Open Sans" panose="020B0606030504020204" pitchFamily="34" charset="0"/>
                <a:cs typeface="Open Sans" panose="020B0606030504020204" pitchFamily="34" charset="0"/>
              </a:rPr>
              <a:t>ONDERWIJS</a:t>
            </a:r>
            <a:r>
              <a:rPr kumimoji="0" lang="nl-NL" sz="4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CONCEPT</a:t>
            </a:r>
          </a:p>
        </p:txBody>
      </p:sp>
      <p:sp>
        <p:nvSpPr>
          <p:cNvPr id="4" name="Tijdelijke aanduiding voor dianummer 3">
            <a:extLst>
              <a:ext uri="{FF2B5EF4-FFF2-40B4-BE49-F238E27FC236}">
                <a16:creationId xmlns:a16="http://schemas.microsoft.com/office/drawing/2014/main" id="{B8A3AA31-2C70-A469-4BE0-E6D411FAB6E3}"/>
              </a:ext>
            </a:extLst>
          </p:cNvPr>
          <p:cNvSpPr>
            <a:spLocks noGrp="1"/>
          </p:cNvSpPr>
          <p:nvPr>
            <p:ph type="sldNum" sz="quarter" idx="12"/>
          </p:nvPr>
        </p:nvSpPr>
        <p:spPr/>
        <p:txBody>
          <a:bodyPr/>
          <a:lstStyle/>
          <a:p>
            <a:fld id="{41B71463-B04E-4B1A-B52F-1606581E4DDC}" type="slidenum">
              <a:rPr lang="nl-NL" smtClean="0"/>
              <a:t>34</a:t>
            </a:fld>
            <a:endParaRPr lang="nl-NL"/>
          </a:p>
        </p:txBody>
      </p:sp>
    </p:spTree>
    <p:extLst>
      <p:ext uri="{BB962C8B-B14F-4D97-AF65-F5344CB8AC3E}">
        <p14:creationId xmlns:p14="http://schemas.microsoft.com/office/powerpoint/2010/main" val="26440010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alatenschap van 1,2 miljoen grootste ooit voor Universiteit Utrecht ...">
            <a:extLst>
              <a:ext uri="{FF2B5EF4-FFF2-40B4-BE49-F238E27FC236}">
                <a16:creationId xmlns:a16="http://schemas.microsoft.com/office/drawing/2014/main" id="{E06AA928-B98C-700A-98F5-A1801939B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243047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Onderwijsconcept</a:t>
            </a:r>
          </a:p>
        </p:txBody>
      </p:sp>
      <p:sp>
        <p:nvSpPr>
          <p:cNvPr id="2" name="Tekstvak 1">
            <a:extLst>
              <a:ext uri="{FF2B5EF4-FFF2-40B4-BE49-F238E27FC236}">
                <a16:creationId xmlns:a16="http://schemas.microsoft.com/office/drawing/2014/main" id="{20297D97-7A1E-E473-672C-C6FE4FDA5D42}"/>
              </a:ext>
            </a:extLst>
          </p:cNvPr>
          <p:cNvSpPr txBox="1"/>
          <p:nvPr/>
        </p:nvSpPr>
        <p:spPr>
          <a:xfrm>
            <a:off x="272227" y="853194"/>
            <a:ext cx="5502408" cy="5109732"/>
          </a:xfrm>
          <a:prstGeom prst="rect">
            <a:avLst/>
          </a:prstGeom>
          <a:noFill/>
        </p:spPr>
        <p:txBody>
          <a:bodyPr wrap="square" lIns="91440" tIns="45720" rIns="91440" bIns="45720" rtlCol="0" anchor="t">
            <a:spAutoFit/>
          </a:bodyPr>
          <a:lstStyle/>
          <a:p>
            <a:pPr algn="just">
              <a:lnSpc>
                <a:spcPct val="110000"/>
              </a:lnSpc>
              <a:defRPr/>
            </a:pPr>
            <a:r>
              <a:rPr lang="nl-NL" sz="1100" dirty="0">
                <a:solidFill>
                  <a:prstClr val="black"/>
                </a:solidFill>
                <a:latin typeface="Open Sans Light"/>
                <a:ea typeface="Open Sans Light"/>
                <a:cs typeface="Open Sans Light"/>
              </a:rPr>
              <a:t>In de UU-brede visie op onderwijs neemt </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activerend onderwijs een belangrijke plek in. Dit vraagt een stimulerende onderwijs- en studeeromgeving voor studenten en docenten waarbij interactie en informele ontmoeting tussen beide groepen wordt aangemoedigd. Daarvoor worden </a:t>
            </a:r>
            <a:r>
              <a:rPr kumimoji="0" lang="nl-NL" sz="1100" b="0" i="0" u="none" strike="noStrike" kern="1200" cap="none" spc="0" normalizeH="0" baseline="0" noProof="0" dirty="0" err="1">
                <a:ln>
                  <a:noFill/>
                </a:ln>
                <a:solidFill>
                  <a:prstClr val="black"/>
                </a:solidFill>
                <a:effectLst/>
                <a:uLnTx/>
                <a:uFillTx/>
                <a:latin typeface="Open Sans Light"/>
                <a:ea typeface="Open Sans Light"/>
                <a:cs typeface="Open Sans Light"/>
              </a:rPr>
              <a:t>werkgroepruimten</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 projectruimten en </a:t>
            </a:r>
            <a:r>
              <a:rPr lang="nl-NL" sz="1100" dirty="0">
                <a:solidFill>
                  <a:prstClr val="black"/>
                </a:solidFill>
                <a:latin typeface="Open Sans Light"/>
                <a:ea typeface="Open Sans Light"/>
                <a:cs typeface="Open Sans Light"/>
              </a:rPr>
              <a:t>voornamelijk </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gesloten zelfstudieruimten met individuele of groepsstudieplekken gerealiseerd, evenals drankenautomaten op de ontmoetingsplekken, lockers en eventueel printvoorzieningen. De </a:t>
            </a:r>
            <a:r>
              <a:rPr kumimoji="0" lang="nl-NL" sz="1100" b="0" i="0" u="none" strike="noStrike" kern="1200" cap="none" spc="0" normalizeH="0" baseline="0" noProof="0" dirty="0" err="1">
                <a:ln>
                  <a:noFill/>
                </a:ln>
                <a:solidFill>
                  <a:prstClr val="black"/>
                </a:solidFill>
                <a:effectLst/>
                <a:uLnTx/>
                <a:uFillTx/>
                <a:latin typeface="Open Sans Light"/>
                <a:ea typeface="Open Sans Light"/>
                <a:cs typeface="Open Sans Light"/>
              </a:rPr>
              <a:t>werkgroepruimten</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 vallen binnen het roostercontingent van BGS (Bèta-, </a:t>
            </a:r>
            <a:r>
              <a:rPr kumimoji="0" lang="nl-NL" sz="1100" b="0" i="0" u="none" strike="noStrike" kern="1200" cap="none" spc="0" normalizeH="0" baseline="0" noProof="0" dirty="0" err="1">
                <a:ln>
                  <a:noFill/>
                </a:ln>
                <a:solidFill>
                  <a:prstClr val="black"/>
                </a:solidFill>
                <a:effectLst/>
                <a:uLnTx/>
                <a:uFillTx/>
                <a:latin typeface="Open Sans Light"/>
                <a:ea typeface="Open Sans Light"/>
                <a:cs typeface="Open Sans Light"/>
              </a:rPr>
              <a:t>Geo</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 en Sociale Wetenschappen) maar </a:t>
            </a:r>
            <a:r>
              <a:rPr lang="nl-NL" sz="1100" dirty="0">
                <a:solidFill>
                  <a:prstClr val="black"/>
                </a:solidFill>
                <a:latin typeface="Open Sans Light"/>
                <a:ea typeface="Open Sans Light"/>
                <a:cs typeface="Open Sans Light"/>
              </a:rPr>
              <a:t>zullen in de </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praktijk het meest gebruikt worden door FSW. De onderwijsomgeving wordt in zijn geheel beheerd door het Facilitair Service Center (FSC). De onderwijsomgeving wordt standaard uitgerust en vormgegeven</a:t>
            </a:r>
            <a:r>
              <a:rPr lang="nl-NL" sz="1100" dirty="0">
                <a:solidFill>
                  <a:prstClr val="black"/>
                </a:solidFill>
                <a:latin typeface="Open Sans Light"/>
                <a:ea typeface="Open Sans Light"/>
                <a:cs typeface="Open Sans Light"/>
              </a:rPr>
              <a:t> volgens de maatstaven van de UU, welke als zodanig zijn vastgelegd in </a:t>
            </a:r>
            <a:r>
              <a:rPr lang="nl-NL" sz="1100" dirty="0" err="1">
                <a:solidFill>
                  <a:prstClr val="black"/>
                </a:solidFill>
                <a:latin typeface="Open Sans Light"/>
                <a:ea typeface="Open Sans Light"/>
                <a:cs typeface="Open Sans Light"/>
              </a:rPr>
              <a:t>BriefBuilder</a:t>
            </a:r>
            <a:r>
              <a:rPr lang="nl-NL" sz="1100" dirty="0">
                <a:solidFill>
                  <a:prstClr val="black"/>
                </a:solidFill>
                <a:latin typeface="Open Sans Light"/>
                <a:ea typeface="Open Sans Light"/>
                <a:cs typeface="Open Sans Light"/>
              </a:rPr>
              <a:t>. </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De werk- en </a:t>
            </a:r>
            <a:r>
              <a:rPr kumimoji="0" lang="nl-NL" sz="1100" b="0" i="0" u="none" strike="noStrike" kern="1200" cap="none" spc="0" normalizeH="0" baseline="0" noProof="0" dirty="0" err="1">
                <a:ln>
                  <a:noFill/>
                </a:ln>
                <a:solidFill>
                  <a:prstClr val="black"/>
                </a:solidFill>
                <a:effectLst/>
                <a:uLnTx/>
                <a:uFillTx/>
                <a:latin typeface="Open Sans Light"/>
                <a:ea typeface="Open Sans Light"/>
                <a:cs typeface="Open Sans Light"/>
              </a:rPr>
              <a:t>projectgroepruimten</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 kunnen net als in de huidige situatie ook als studieplek gebruikt worden indien er geen onderwijs plaatsvindt. Ook kunnen de </a:t>
            </a:r>
            <a:r>
              <a:rPr kumimoji="0" lang="nl-NL" sz="1100" b="0" i="0" u="none" strike="noStrike" kern="1200" cap="none" spc="0" normalizeH="0" baseline="0" noProof="0" dirty="0" err="1">
                <a:ln>
                  <a:noFill/>
                </a:ln>
                <a:solidFill>
                  <a:prstClr val="black"/>
                </a:solidFill>
                <a:effectLst/>
                <a:uLnTx/>
                <a:uFillTx/>
                <a:latin typeface="Open Sans Light"/>
                <a:ea typeface="Open Sans Light"/>
                <a:cs typeface="Open Sans Light"/>
              </a:rPr>
              <a:t>werkgroepruimten</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 en projectruimten ingezet worden als uitwijk voor Onderwijs voor Professionals (OVP) indien de ruimten niet ingeroosterd zijn en in de Vergader- en opleidingsomgeving deze ruimten niet meer beschikbaar zijn.</a:t>
            </a:r>
            <a:r>
              <a:rPr lang="nl-NL" sz="1100" dirty="0">
                <a:solidFill>
                  <a:prstClr val="black"/>
                </a:solidFill>
                <a:latin typeface="Open Sans Light"/>
                <a:ea typeface="Open Sans Light"/>
                <a:cs typeface="Open Sans Light"/>
              </a:rPr>
              <a:t>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a:ea typeface="Open Sans Light"/>
                <a:cs typeface="Open Sans Light"/>
              </a:rPr>
              <a:t>Vanuit beheer- en ondersteuningsoogpunt is de onderwijsomgeving geclusterd. De onderwijsomgeving genereert veel verkeer vooral van studenten (en docenten), niet alleen van FSW, maar ook van andere faculteiten en is daarom laag in het gebouw gelegen. De nabijheidsrelatie met de kantooromgeving van FSW is belangrijk zodat studenten makkelijk kunnen doorlopen om langs te gaan bij hun begeleider of docent. De nabijheid van de </a:t>
            </a:r>
            <a:r>
              <a:rPr lang="nl-NL" sz="1100" dirty="0" err="1">
                <a:solidFill>
                  <a:prstClr val="black"/>
                </a:solidFill>
                <a:latin typeface="Open Sans Light"/>
                <a:ea typeface="Open Sans Light"/>
                <a:cs typeface="Open Sans Light"/>
              </a:rPr>
              <a:t>onderzoeksomgeving</a:t>
            </a:r>
            <a:r>
              <a:rPr lang="nl-NL" sz="1100" dirty="0">
                <a:solidFill>
                  <a:prstClr val="black"/>
                </a:solidFill>
                <a:latin typeface="Open Sans Light"/>
                <a:ea typeface="Open Sans Light"/>
                <a:cs typeface="Open Sans Light"/>
              </a:rPr>
              <a:t> is wenselijk omdat veel studenten de labs gebruiken voor het uitvoeren van practica en gedragsonderzoek in een laboratoriumsituatie.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Tijdelijke aanduiding voor dianummer 4">
            <a:extLst>
              <a:ext uri="{FF2B5EF4-FFF2-40B4-BE49-F238E27FC236}">
                <a16:creationId xmlns:a16="http://schemas.microsoft.com/office/drawing/2014/main" id="{E60F8DDC-D43F-C2D2-C4B2-644A935143FD}"/>
              </a:ext>
            </a:extLst>
          </p:cNvPr>
          <p:cNvSpPr>
            <a:spLocks noGrp="1"/>
          </p:cNvSpPr>
          <p:nvPr>
            <p:ph type="sldNum" sz="quarter" idx="12"/>
          </p:nvPr>
        </p:nvSpPr>
        <p:spPr>
          <a:xfrm>
            <a:off x="8610600" y="6361320"/>
            <a:ext cx="2743200" cy="365125"/>
          </a:xfrm>
        </p:spPr>
        <p:txBody>
          <a:bodyPr/>
          <a:lstStyle/>
          <a:p>
            <a:fld id="{385E32EC-9F28-40AE-B815-FF4FC19A67A7}" type="slidenum">
              <a:rPr lang="nl-NL" smtClean="0"/>
              <a:t>35</a:t>
            </a:fld>
            <a:endParaRPr lang="nl-NL"/>
          </a:p>
        </p:txBody>
      </p:sp>
      <p:pic>
        <p:nvPicPr>
          <p:cNvPr id="8" name="Afbeelding 7" descr="Afbeelding met gebouw, plafond, overdekt, muur&#10;&#10;Automatisch gegenereerde beschrijving">
            <a:extLst>
              <a:ext uri="{FF2B5EF4-FFF2-40B4-BE49-F238E27FC236}">
                <a16:creationId xmlns:a16="http://schemas.microsoft.com/office/drawing/2014/main" id="{A0BC3027-69E8-CCA4-3AB0-A52FFF3CE0FF}"/>
              </a:ext>
            </a:extLst>
          </p:cNvPr>
          <p:cNvPicPr>
            <a:picLocks noChangeAspect="1"/>
          </p:cNvPicPr>
          <p:nvPr/>
        </p:nvPicPr>
        <p:blipFill rotWithShape="1">
          <a:blip r:embed="rId3">
            <a:extLst>
              <a:ext uri="{28A0092B-C50C-407E-A947-70E740481C1C}">
                <a14:useLocalDpi xmlns:a14="http://schemas.microsoft.com/office/drawing/2010/main" val="0"/>
              </a:ext>
            </a:extLst>
          </a:blip>
          <a:srcRect l="45373" t="12821" b="4912"/>
          <a:stretch/>
        </p:blipFill>
        <p:spPr>
          <a:xfrm rot="10800000">
            <a:off x="6093220" y="-1"/>
            <a:ext cx="6078619" cy="6865730"/>
          </a:xfrm>
          <a:prstGeom prst="rect">
            <a:avLst/>
          </a:prstGeom>
        </p:spPr>
      </p:pic>
    </p:spTree>
    <p:extLst>
      <p:ext uri="{BB962C8B-B14F-4D97-AF65-F5344CB8AC3E}">
        <p14:creationId xmlns:p14="http://schemas.microsoft.com/office/powerpoint/2010/main" val="3505367787"/>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88511582-0729-92BD-894B-E20C7BA8E264}"/>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Nalatenschap van 1,2 miljoen grootste ooit voor Universiteit Utrecht ...">
            <a:extLst>
              <a:ext uri="{FF2B5EF4-FFF2-40B4-BE49-F238E27FC236}">
                <a16:creationId xmlns:a16="http://schemas.microsoft.com/office/drawing/2014/main" id="{E06AA928-B98C-700A-98F5-A1801939B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243047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Onderwijsconcept</a:t>
            </a:r>
          </a:p>
        </p:txBody>
      </p:sp>
      <p:sp>
        <p:nvSpPr>
          <p:cNvPr id="2" name="Tekstvak 1">
            <a:extLst>
              <a:ext uri="{FF2B5EF4-FFF2-40B4-BE49-F238E27FC236}">
                <a16:creationId xmlns:a16="http://schemas.microsoft.com/office/drawing/2014/main" id="{20297D97-7A1E-E473-672C-C6FE4FDA5D42}"/>
              </a:ext>
            </a:extLst>
          </p:cNvPr>
          <p:cNvSpPr txBox="1"/>
          <p:nvPr/>
        </p:nvSpPr>
        <p:spPr>
          <a:xfrm>
            <a:off x="272227" y="853194"/>
            <a:ext cx="5741298" cy="5295937"/>
          </a:xfrm>
          <a:prstGeom prst="rect">
            <a:avLst/>
          </a:prstGeom>
          <a:noFill/>
        </p:spPr>
        <p:txBody>
          <a:bodyPr wrap="square" lIns="91440" tIns="45720" rIns="91440" bIns="45720" rtlCol="0" anchor="t">
            <a:spAutoFit/>
          </a:bodyPr>
          <a:lstStyle/>
          <a:p>
            <a:pPr algn="just">
              <a:lnSpc>
                <a:spcPct val="110000"/>
              </a:lnSpc>
              <a:defRPr/>
            </a:pPr>
            <a:r>
              <a:rPr lang="nl-NL" sz="1100" dirty="0">
                <a:solidFill>
                  <a:prstClr val="black"/>
                </a:solidFill>
                <a:latin typeface="Open Sans Light"/>
                <a:ea typeface="Open Sans Light"/>
                <a:cs typeface="Open Sans Light"/>
              </a:rPr>
              <a:t>Op de volgende slide is het conceptueel ontwerp van de onderwijsomgeving weergegeven. De inrichtingselementen zijn indicatief.</a:t>
            </a:r>
          </a:p>
          <a:p>
            <a:pPr algn="just">
              <a:lnSpc>
                <a:spcPct val="110000"/>
              </a:lnSpc>
              <a:defRPr/>
            </a:pPr>
            <a:r>
              <a:rPr lang="nl-NL" sz="1100" dirty="0">
                <a:solidFill>
                  <a:prstClr val="black"/>
                </a:solidFill>
                <a:latin typeface="Open Sans Light"/>
                <a:ea typeface="Open Sans Light"/>
                <a:cs typeface="Open Sans Light"/>
              </a:rPr>
              <a:t>Er is een stramienmaat van 1.200mm gehanteerd.  De brede gangzones zorgen voor een goede afwikkeling van de verkeersstromen en geven een gevoel van ruimtelijkheid. Er is een open trapverbinding toegepast om de doorstroom te bevorderen vanaf de lagere verdiepingen en daarmee de liften te ontlasten en trapgebruik te stimuleren uit het oogpunt van vitaliteit. Een extra noodtrap is nodig om te voldoen aan de vereiste vluchtcapaciteit.</a:t>
            </a:r>
          </a:p>
          <a:p>
            <a:pPr algn="just">
              <a:lnSpc>
                <a:spcPct val="110000"/>
              </a:lnSpc>
              <a:defRPr/>
            </a:pPr>
            <a:r>
              <a:rPr lang="nl-NL" sz="1100" dirty="0">
                <a:solidFill>
                  <a:prstClr val="black"/>
                </a:solidFill>
                <a:latin typeface="Open Sans Light"/>
                <a:ea typeface="Open Sans Light"/>
                <a:cs typeface="Open Sans Light"/>
              </a:rPr>
              <a:t>De </a:t>
            </a:r>
            <a:r>
              <a:rPr lang="nl-NL" sz="1100" dirty="0" err="1">
                <a:solidFill>
                  <a:prstClr val="black"/>
                </a:solidFill>
                <a:latin typeface="Open Sans Light"/>
                <a:ea typeface="Open Sans Light"/>
                <a:cs typeface="Open Sans Light"/>
              </a:rPr>
              <a:t>werkgroepruimten</a:t>
            </a:r>
            <a:r>
              <a:rPr lang="nl-NL" sz="1100" dirty="0">
                <a:solidFill>
                  <a:prstClr val="black"/>
                </a:solidFill>
                <a:latin typeface="Open Sans Light"/>
                <a:ea typeface="Open Sans Light"/>
                <a:cs typeface="Open Sans Light"/>
              </a:rPr>
              <a:t> voor 30 personen zijn aan de kopse kanten gesitueerd. De indeling kan worden aangepast al naar gelang de werkvorm, waaronder klassikaal onderwijs met gebruik van het presentatiescherm. De projectruimtes bevinden zich in de directe nabijheid van de </a:t>
            </a:r>
            <a:r>
              <a:rPr lang="nl-NL" sz="1100" dirty="0" err="1">
                <a:solidFill>
                  <a:prstClr val="black"/>
                </a:solidFill>
                <a:latin typeface="Open Sans Light"/>
                <a:ea typeface="Open Sans Light"/>
                <a:cs typeface="Open Sans Light"/>
              </a:rPr>
              <a:t>werkgroepruimten</a:t>
            </a:r>
            <a:r>
              <a:rPr lang="nl-NL" sz="1100" dirty="0">
                <a:solidFill>
                  <a:prstClr val="black"/>
                </a:solidFill>
                <a:latin typeface="Open Sans Light"/>
                <a:ea typeface="Open Sans Light"/>
                <a:cs typeface="Open Sans Light"/>
              </a:rPr>
              <a:t> zodat eventueel gecombineerd gebruik mogelijk is. In het aanbod van onderwijs voor professionals (OVP) voorziet dit gecombineerd gebruik in een behoefte. Het ontmoetingsgebied met drankenautomaat aan de zuidkant heeft de zelfde functie als de parken in de wijken in de kantooromgeving. De garderobe, lockers en eventueel printfaciliteiten bevinden zich in de kern.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a:ea typeface="Open Sans Light"/>
                <a:cs typeface="Open Sans Light"/>
              </a:rPr>
              <a:t>Er ligt een ontwerpuitdaging om het programma van de onderwijsomgeving goed en </a:t>
            </a:r>
            <a:r>
              <a:rPr lang="nl-NL" sz="1100" dirty="0" err="1">
                <a:solidFill>
                  <a:prstClr val="black"/>
                </a:solidFill>
                <a:latin typeface="Open Sans Light"/>
                <a:ea typeface="Open Sans Light"/>
                <a:cs typeface="Open Sans Light"/>
              </a:rPr>
              <a:t>toekomstvast</a:t>
            </a:r>
            <a:r>
              <a:rPr lang="nl-NL" sz="1100" dirty="0">
                <a:solidFill>
                  <a:prstClr val="black"/>
                </a:solidFill>
                <a:latin typeface="Open Sans Light"/>
                <a:ea typeface="Open Sans Light"/>
                <a:cs typeface="Open Sans Light"/>
              </a:rPr>
              <a:t> in te passen. De standaardvloeren zijn door de kolomstructuur beperkt </a:t>
            </a:r>
            <a:r>
              <a:rPr lang="nl-NL" sz="1100" dirty="0" err="1">
                <a:solidFill>
                  <a:prstClr val="black"/>
                </a:solidFill>
                <a:latin typeface="Open Sans Light"/>
                <a:ea typeface="Open Sans Light"/>
                <a:cs typeface="Open Sans Light"/>
              </a:rPr>
              <a:t>indeelbaar</a:t>
            </a:r>
            <a:r>
              <a:rPr lang="nl-NL" sz="1100" dirty="0">
                <a:solidFill>
                  <a:prstClr val="black"/>
                </a:solidFill>
                <a:latin typeface="Open Sans Light"/>
                <a:ea typeface="Open Sans Light"/>
                <a:cs typeface="Open Sans Light"/>
              </a:rPr>
              <a:t> en de verdiepingshoogte is op het laagste punt 2.690 mm Mogelijk biedt het voordelen de onderwijsomgeving in het aan te bouwen deel te realiseren.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a:ea typeface="Open Sans Light"/>
                <a:cs typeface="Open Sans Light"/>
              </a:rPr>
              <a:t>De bovenste foto geeft zicht op de kopse kant, de onderste op de lange zijde van het Van </a:t>
            </a:r>
            <a:r>
              <a:rPr lang="nl-NL" sz="1100" dirty="0" err="1">
                <a:solidFill>
                  <a:prstClr val="black"/>
                </a:solidFill>
                <a:latin typeface="Open Sans Light"/>
                <a:ea typeface="Open Sans Light"/>
                <a:cs typeface="Open Sans Light"/>
              </a:rPr>
              <a:t>Unnikgebouw</a:t>
            </a:r>
            <a:r>
              <a:rPr lang="nl-NL" sz="1100" dirty="0">
                <a:solidFill>
                  <a:prstClr val="black"/>
                </a:solidFill>
                <a:latin typeface="Open Sans Light"/>
                <a:ea typeface="Open Sans Light"/>
                <a:cs typeface="Open Sans Light"/>
              </a:rPr>
              <a:t>.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Tijdelijke aanduiding voor dianummer 4">
            <a:extLst>
              <a:ext uri="{FF2B5EF4-FFF2-40B4-BE49-F238E27FC236}">
                <a16:creationId xmlns:a16="http://schemas.microsoft.com/office/drawing/2014/main" id="{E60F8DDC-D43F-C2D2-C4B2-644A935143FD}"/>
              </a:ext>
            </a:extLst>
          </p:cNvPr>
          <p:cNvSpPr>
            <a:spLocks noGrp="1"/>
          </p:cNvSpPr>
          <p:nvPr>
            <p:ph type="sldNum" sz="quarter" idx="12"/>
          </p:nvPr>
        </p:nvSpPr>
        <p:spPr>
          <a:xfrm>
            <a:off x="8610600" y="6361320"/>
            <a:ext cx="2743200" cy="365125"/>
          </a:xfrm>
        </p:spPr>
        <p:txBody>
          <a:bodyPr/>
          <a:lstStyle/>
          <a:p>
            <a:fld id="{385E32EC-9F28-40AE-B815-FF4FC19A67A7}" type="slidenum">
              <a:rPr lang="nl-NL" smtClean="0"/>
              <a:t>36</a:t>
            </a:fld>
            <a:endParaRPr lang="nl-NL"/>
          </a:p>
        </p:txBody>
      </p:sp>
      <p:pic>
        <p:nvPicPr>
          <p:cNvPr id="5" name="Afbeelding 4" descr="Afbeelding met overdekt, plafond, vloer, Balk&#10;&#10;Automatisch gegenereerde beschrijving">
            <a:extLst>
              <a:ext uri="{FF2B5EF4-FFF2-40B4-BE49-F238E27FC236}">
                <a16:creationId xmlns:a16="http://schemas.microsoft.com/office/drawing/2014/main" id="{AA9BCD30-AB65-167E-3CFD-D359D924D9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8432" y="269503"/>
            <a:ext cx="4028636" cy="3023142"/>
          </a:xfrm>
          <a:prstGeom prst="rect">
            <a:avLst/>
          </a:prstGeom>
        </p:spPr>
      </p:pic>
      <p:pic>
        <p:nvPicPr>
          <p:cNvPr id="9" name="Afbeelding 8">
            <a:extLst>
              <a:ext uri="{FF2B5EF4-FFF2-40B4-BE49-F238E27FC236}">
                <a16:creationId xmlns:a16="http://schemas.microsoft.com/office/drawing/2014/main" id="{AE881A09-F572-5E7C-CFF8-ABF8662BA009}"/>
              </a:ext>
            </a:extLst>
          </p:cNvPr>
          <p:cNvPicPr>
            <a:picLocks noChangeAspect="1"/>
          </p:cNvPicPr>
          <p:nvPr/>
        </p:nvPicPr>
        <p:blipFill>
          <a:blip r:embed="rId4"/>
          <a:stretch>
            <a:fillRect/>
          </a:stretch>
        </p:blipFill>
        <p:spPr>
          <a:xfrm>
            <a:off x="7028431" y="3582053"/>
            <a:ext cx="4028636" cy="3023142"/>
          </a:xfrm>
          <a:prstGeom prst="rect">
            <a:avLst/>
          </a:prstGeom>
        </p:spPr>
      </p:pic>
    </p:spTree>
    <p:extLst>
      <p:ext uri="{BB962C8B-B14F-4D97-AF65-F5344CB8AC3E}">
        <p14:creationId xmlns:p14="http://schemas.microsoft.com/office/powerpoint/2010/main" val="910670164"/>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hthoek 17">
            <a:extLst>
              <a:ext uri="{FF2B5EF4-FFF2-40B4-BE49-F238E27FC236}">
                <a16:creationId xmlns:a16="http://schemas.microsoft.com/office/drawing/2014/main" id="{2A3842F8-AC7B-2A72-8ED1-187DDDD882C8}"/>
              </a:ext>
            </a:extLst>
          </p:cNvPr>
          <p:cNvSpPr/>
          <p:nvPr/>
        </p:nvSpPr>
        <p:spPr>
          <a:xfrm>
            <a:off x="3530119" y="4478335"/>
            <a:ext cx="2097299" cy="898207"/>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F5A24F09-499E-0F6E-9376-359C57CA66C3}"/>
              </a:ext>
            </a:extLst>
          </p:cNvPr>
          <p:cNvSpPr/>
          <p:nvPr/>
        </p:nvSpPr>
        <p:spPr>
          <a:xfrm>
            <a:off x="6705898" y="4479924"/>
            <a:ext cx="422766" cy="898207"/>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2B7E432C-37B4-BD79-1DE8-C395A8E31CF4}"/>
              </a:ext>
            </a:extLst>
          </p:cNvPr>
          <p:cNvSpPr/>
          <p:nvPr/>
        </p:nvSpPr>
        <p:spPr>
          <a:xfrm>
            <a:off x="4285451" y="1783078"/>
            <a:ext cx="1709738" cy="899795"/>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3EF16EA5-DC0D-1BC9-97B4-D95CECF91C2E}"/>
              </a:ext>
            </a:extLst>
          </p:cNvPr>
          <p:cNvSpPr/>
          <p:nvPr/>
        </p:nvSpPr>
        <p:spPr>
          <a:xfrm>
            <a:off x="7705014" y="1783079"/>
            <a:ext cx="1444095" cy="3596640"/>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AE17D03B-ECDC-5086-787C-2DA1D599558D}"/>
              </a:ext>
            </a:extLst>
          </p:cNvPr>
          <p:cNvSpPr/>
          <p:nvPr/>
        </p:nvSpPr>
        <p:spPr>
          <a:xfrm>
            <a:off x="5995189" y="1783080"/>
            <a:ext cx="1689100" cy="899795"/>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4C8382B8-77AE-76FF-6E23-EAC717D4661F}"/>
              </a:ext>
            </a:extLst>
          </p:cNvPr>
          <p:cNvSpPr/>
          <p:nvPr/>
        </p:nvSpPr>
        <p:spPr>
          <a:xfrm>
            <a:off x="7128664" y="4479924"/>
            <a:ext cx="555625" cy="899796"/>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AA88BA7C-E098-BC81-1DD1-EB7CB7CCA758}"/>
              </a:ext>
            </a:extLst>
          </p:cNvPr>
          <p:cNvSpPr/>
          <p:nvPr/>
        </p:nvSpPr>
        <p:spPr>
          <a:xfrm>
            <a:off x="2385214" y="4481512"/>
            <a:ext cx="1122362" cy="898207"/>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EB1A0710-AAF4-D781-2FBD-D6CB92616891}"/>
              </a:ext>
            </a:extLst>
          </p:cNvPr>
          <p:cNvSpPr/>
          <p:nvPr/>
        </p:nvSpPr>
        <p:spPr>
          <a:xfrm>
            <a:off x="2385214" y="1783080"/>
            <a:ext cx="1122362" cy="899795"/>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a:extLst>
              <a:ext uri="{FF2B5EF4-FFF2-40B4-BE49-F238E27FC236}">
                <a16:creationId xmlns:a16="http://schemas.microsoft.com/office/drawing/2014/main" id="{79A90639-55A9-7D7D-C7BB-DA6C1958AF9A}"/>
              </a:ext>
            </a:extLst>
          </p:cNvPr>
          <p:cNvSpPr/>
          <p:nvPr/>
        </p:nvSpPr>
        <p:spPr>
          <a:xfrm>
            <a:off x="960591" y="1783080"/>
            <a:ext cx="1402080" cy="3596640"/>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26" name="Picture 2" descr="Nalatenschap van 1,2 miljoen grootste ooit voor Universiteit Utrecht ...">
            <a:extLst>
              <a:ext uri="{FF2B5EF4-FFF2-40B4-BE49-F238E27FC236}">
                <a16:creationId xmlns:a16="http://schemas.microsoft.com/office/drawing/2014/main" id="{E06AA928-B98C-700A-98F5-A1801939B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11" name="Tekstvak 10">
            <a:extLst>
              <a:ext uri="{FF2B5EF4-FFF2-40B4-BE49-F238E27FC236}">
                <a16:creationId xmlns:a16="http://schemas.microsoft.com/office/drawing/2014/main" id="{7EB732FC-DA87-5C86-CE05-62B55F5A99DA}"/>
              </a:ext>
            </a:extLst>
          </p:cNvPr>
          <p:cNvSpPr txBox="1"/>
          <p:nvPr/>
        </p:nvSpPr>
        <p:spPr>
          <a:xfrm>
            <a:off x="4228023" y="1040422"/>
            <a:ext cx="1574437" cy="61518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600" b="0" i="0" u="none" strike="noStrike" kern="1200" cap="none" spc="0" normalizeH="0" baseline="0" noProof="0">
                <a:ln>
                  <a:noFill/>
                </a:ln>
                <a:solidFill>
                  <a:prstClr val="black"/>
                </a:solidFill>
                <a:effectLst/>
                <a:uLnTx/>
                <a:uFillTx/>
                <a:latin typeface="Manrope ExtraLight" pitchFamily="2" charset="0"/>
                <a:ea typeface="+mn-ea"/>
                <a:cs typeface="+mn-cs"/>
              </a:rPr>
              <a:t>noordzijde</a:t>
            </a:r>
            <a:endParaRPr kumimoji="0" lang="nl-NL" sz="3600" b="0" i="0" u="none" strike="noStrike" kern="1200" cap="none" spc="0" normalizeH="0" baseline="0" noProof="0">
              <a:ln>
                <a:noFill/>
              </a:ln>
              <a:solidFill>
                <a:prstClr val="black"/>
              </a:solidFill>
              <a:effectLst/>
              <a:uLnTx/>
              <a:uFillTx/>
              <a:latin typeface="Manrope ExtraLight" pitchFamily="2" charset="0"/>
              <a:ea typeface="+mn-ea"/>
              <a:cs typeface="+mn-cs"/>
            </a:endParaRPr>
          </a:p>
        </p:txBody>
      </p:sp>
      <p:sp>
        <p:nvSpPr>
          <p:cNvPr id="12" name="Tekstvak 11">
            <a:extLst>
              <a:ext uri="{FF2B5EF4-FFF2-40B4-BE49-F238E27FC236}">
                <a16:creationId xmlns:a16="http://schemas.microsoft.com/office/drawing/2014/main" id="{2D1E7B32-48A5-D008-4874-8CC6DC74ED2D}"/>
              </a:ext>
            </a:extLst>
          </p:cNvPr>
          <p:cNvSpPr txBox="1"/>
          <p:nvPr/>
        </p:nvSpPr>
        <p:spPr>
          <a:xfrm>
            <a:off x="4097681" y="5725042"/>
            <a:ext cx="1574437" cy="61518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600" b="0" i="0" u="none" strike="noStrike" kern="1200" cap="none" spc="0" normalizeH="0" baseline="0" noProof="0">
                <a:ln>
                  <a:noFill/>
                </a:ln>
                <a:solidFill>
                  <a:prstClr val="black"/>
                </a:solidFill>
                <a:effectLst/>
                <a:uLnTx/>
                <a:uFillTx/>
                <a:latin typeface="Manrope ExtraLight" pitchFamily="2" charset="0"/>
                <a:ea typeface="+mn-ea"/>
                <a:cs typeface="+mn-cs"/>
              </a:rPr>
              <a:t>zuidzijde</a:t>
            </a:r>
            <a:endParaRPr kumimoji="0" lang="nl-NL" sz="3600" b="0" i="0" u="none" strike="noStrike" kern="1200" cap="none" spc="0" normalizeH="0" baseline="0" noProof="0">
              <a:ln>
                <a:noFill/>
              </a:ln>
              <a:solidFill>
                <a:prstClr val="black"/>
              </a:solidFill>
              <a:effectLst/>
              <a:uLnTx/>
              <a:uFillTx/>
              <a:latin typeface="Manrope ExtraLight" pitchFamily="2" charset="0"/>
              <a:ea typeface="+mn-ea"/>
              <a:cs typeface="+mn-cs"/>
            </a:endParaRPr>
          </a:p>
        </p:txBody>
      </p:sp>
      <p:cxnSp>
        <p:nvCxnSpPr>
          <p:cNvPr id="2" name="Rechte verbindingslijn 93">
            <a:extLst>
              <a:ext uri="{FF2B5EF4-FFF2-40B4-BE49-F238E27FC236}">
                <a16:creationId xmlns:a16="http://schemas.microsoft.com/office/drawing/2014/main" id="{02F34510-D8B7-5A6B-0D23-1CE22AC712A3}"/>
              </a:ext>
            </a:extLst>
          </p:cNvPr>
          <p:cNvCxnSpPr>
            <a:cxnSpLocks/>
          </p:cNvCxnSpPr>
          <p:nvPr/>
        </p:nvCxnSpPr>
        <p:spPr>
          <a:xfrm>
            <a:off x="9769829" y="1966927"/>
            <a:ext cx="1784867" cy="0"/>
          </a:xfrm>
          <a:prstGeom prst="line">
            <a:avLst/>
          </a:prstGeom>
          <a:noFill/>
          <a:ln w="6350" cap="flat" cmpd="sng" algn="ctr">
            <a:solidFill>
              <a:sysClr val="windowText" lastClr="000000"/>
            </a:solidFill>
            <a:prstDash val="solid"/>
            <a:miter lim="800000"/>
          </a:ln>
          <a:effectLst/>
        </p:spPr>
      </p:cxnSp>
      <p:sp>
        <p:nvSpPr>
          <p:cNvPr id="20" name="Tekstvak 55">
            <a:extLst>
              <a:ext uri="{FF2B5EF4-FFF2-40B4-BE49-F238E27FC236}">
                <a16:creationId xmlns:a16="http://schemas.microsoft.com/office/drawing/2014/main" id="{50A7BA7A-DF12-3CBF-312E-A41EA104103F}"/>
              </a:ext>
            </a:extLst>
          </p:cNvPr>
          <p:cNvSpPr txBox="1"/>
          <p:nvPr/>
        </p:nvSpPr>
        <p:spPr>
          <a:xfrm>
            <a:off x="10404326" y="1400041"/>
            <a:ext cx="1092285" cy="695851"/>
          </a:xfrm>
          <a:prstGeom prst="rect">
            <a:avLst/>
          </a:prstGeom>
          <a:noFill/>
          <a:ln>
            <a:noFill/>
          </a:ln>
          <a:effectLst/>
        </p:spPr>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05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rPr>
              <a:t>ECOSYSTEM OF ZONES</a:t>
            </a:r>
            <a:endParaRPr kumimoji="0" lang="nl-NL" sz="360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endParaRPr>
          </a:p>
        </p:txBody>
      </p:sp>
      <p:cxnSp>
        <p:nvCxnSpPr>
          <p:cNvPr id="22" name="Rechte verbindingslijn 94">
            <a:extLst>
              <a:ext uri="{FF2B5EF4-FFF2-40B4-BE49-F238E27FC236}">
                <a16:creationId xmlns:a16="http://schemas.microsoft.com/office/drawing/2014/main" id="{E425A305-18D6-56A3-2CD4-FBA2FE848CF0}"/>
              </a:ext>
            </a:extLst>
          </p:cNvPr>
          <p:cNvCxnSpPr>
            <a:cxnSpLocks/>
          </p:cNvCxnSpPr>
          <p:nvPr/>
        </p:nvCxnSpPr>
        <p:spPr>
          <a:xfrm flipV="1">
            <a:off x="10446826" y="1488056"/>
            <a:ext cx="0" cy="2634965"/>
          </a:xfrm>
          <a:prstGeom prst="line">
            <a:avLst/>
          </a:prstGeom>
          <a:noFill/>
          <a:ln w="6350" cap="flat" cmpd="sng" algn="ctr">
            <a:solidFill>
              <a:sysClr val="windowText" lastClr="000000"/>
            </a:solidFill>
            <a:prstDash val="solid"/>
            <a:miter lim="800000"/>
          </a:ln>
          <a:effectLst/>
        </p:spPr>
      </p:cxnSp>
      <p:sp>
        <p:nvSpPr>
          <p:cNvPr id="25" name="Afgeronde rechthoek 171">
            <a:extLst>
              <a:ext uri="{FF2B5EF4-FFF2-40B4-BE49-F238E27FC236}">
                <a16:creationId xmlns:a16="http://schemas.microsoft.com/office/drawing/2014/main" id="{098CC111-AF26-F23B-B0D1-CB27245F7D9E}"/>
              </a:ext>
            </a:extLst>
          </p:cNvPr>
          <p:cNvSpPr/>
          <p:nvPr/>
        </p:nvSpPr>
        <p:spPr>
          <a:xfrm>
            <a:off x="10160416" y="2048046"/>
            <a:ext cx="232475" cy="232474"/>
          </a:xfrm>
          <a:prstGeom prst="roundRect">
            <a:avLst/>
          </a:prstGeom>
          <a:solidFill>
            <a:srgbClr val="009FE3"/>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26" name="Afgeronde rechthoek 173">
            <a:extLst>
              <a:ext uri="{FF2B5EF4-FFF2-40B4-BE49-F238E27FC236}">
                <a16:creationId xmlns:a16="http://schemas.microsoft.com/office/drawing/2014/main" id="{759FBA1A-57A2-E040-A6D2-CF0E756F53D8}"/>
              </a:ext>
            </a:extLst>
          </p:cNvPr>
          <p:cNvSpPr/>
          <p:nvPr/>
        </p:nvSpPr>
        <p:spPr>
          <a:xfrm>
            <a:off x="10160416" y="2312952"/>
            <a:ext cx="232475" cy="232474"/>
          </a:xfrm>
          <a:prstGeom prst="roundRect">
            <a:avLst/>
          </a:prstGeom>
          <a:solidFill>
            <a:srgbClr val="362783"/>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27" name="Afgeronde rechthoek 175">
            <a:extLst>
              <a:ext uri="{FF2B5EF4-FFF2-40B4-BE49-F238E27FC236}">
                <a16:creationId xmlns:a16="http://schemas.microsoft.com/office/drawing/2014/main" id="{82B30AD3-64EB-97E4-4E65-06139E3DBC7F}"/>
              </a:ext>
            </a:extLst>
          </p:cNvPr>
          <p:cNvSpPr/>
          <p:nvPr/>
        </p:nvSpPr>
        <p:spPr>
          <a:xfrm>
            <a:off x="10160416" y="2577858"/>
            <a:ext cx="232475" cy="232474"/>
          </a:xfrm>
          <a:prstGeom prst="roundRect">
            <a:avLst/>
          </a:prstGeom>
          <a:solidFill>
            <a:srgbClr val="FFDD00">
              <a:alpha val="75000"/>
            </a:srgbClr>
          </a:solidFill>
          <a:ln w="12700" cap="flat" cmpd="sng" algn="ctr">
            <a:noFill/>
            <a:prstDash val="solid"/>
            <a:miter lim="800000"/>
          </a:ln>
          <a:effectLst/>
        </p:spPr>
        <p:txBody>
          <a:bodyPr wrap="none" lIns="46800" r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srgbClr val="362783"/>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28" name="Afgeronde rechthoek 177">
            <a:extLst>
              <a:ext uri="{FF2B5EF4-FFF2-40B4-BE49-F238E27FC236}">
                <a16:creationId xmlns:a16="http://schemas.microsoft.com/office/drawing/2014/main" id="{C3E8D2E2-4C53-8650-7EE7-53B56958C26A}"/>
              </a:ext>
            </a:extLst>
          </p:cNvPr>
          <p:cNvSpPr/>
          <p:nvPr/>
        </p:nvSpPr>
        <p:spPr>
          <a:xfrm>
            <a:off x="10160416" y="3372576"/>
            <a:ext cx="232475" cy="232474"/>
          </a:xfrm>
          <a:prstGeom prst="roundRect">
            <a:avLst/>
          </a:prstGeom>
          <a:solidFill>
            <a:srgbClr val="CC043C"/>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29" name="Afgeronde rechthoek 173">
            <a:extLst>
              <a:ext uri="{FF2B5EF4-FFF2-40B4-BE49-F238E27FC236}">
                <a16:creationId xmlns:a16="http://schemas.microsoft.com/office/drawing/2014/main" id="{BF1E97BE-2C0E-2FBC-C6A7-C39D941BAD1A}"/>
              </a:ext>
            </a:extLst>
          </p:cNvPr>
          <p:cNvSpPr/>
          <p:nvPr/>
        </p:nvSpPr>
        <p:spPr>
          <a:xfrm>
            <a:off x="10160416" y="3107670"/>
            <a:ext cx="232475" cy="232474"/>
          </a:xfrm>
          <a:prstGeom prst="roundRect">
            <a:avLst/>
          </a:prstGeom>
          <a:solidFill>
            <a:srgbClr val="009B3E"/>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8" name="Afgeronde rechthoek 175">
            <a:extLst>
              <a:ext uri="{FF2B5EF4-FFF2-40B4-BE49-F238E27FC236}">
                <a16:creationId xmlns:a16="http://schemas.microsoft.com/office/drawing/2014/main" id="{AB9FE931-BC23-51C8-6FC0-A81B8E68BC47}"/>
              </a:ext>
            </a:extLst>
          </p:cNvPr>
          <p:cNvSpPr/>
          <p:nvPr/>
        </p:nvSpPr>
        <p:spPr>
          <a:xfrm>
            <a:off x="10160416" y="2842764"/>
            <a:ext cx="232475" cy="232474"/>
          </a:xfrm>
          <a:prstGeom prst="roundRect">
            <a:avLst/>
          </a:prstGeom>
          <a:solidFill>
            <a:srgbClr val="FFC000"/>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39" name="Afgeronde rechthoek 177">
            <a:extLst>
              <a:ext uri="{FF2B5EF4-FFF2-40B4-BE49-F238E27FC236}">
                <a16:creationId xmlns:a16="http://schemas.microsoft.com/office/drawing/2014/main" id="{4CAA72DD-9E6C-C903-B9F7-AFE3B5709003}"/>
              </a:ext>
            </a:extLst>
          </p:cNvPr>
          <p:cNvSpPr/>
          <p:nvPr/>
        </p:nvSpPr>
        <p:spPr>
          <a:xfrm>
            <a:off x="10160416" y="3932587"/>
            <a:ext cx="232475" cy="232474"/>
          </a:xfrm>
          <a:prstGeom prst="roundRect">
            <a:avLst/>
          </a:prstGeom>
          <a:solidFill>
            <a:sysClr val="window" lastClr="FFFFFF">
              <a:lumMod val="85000"/>
            </a:sys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1"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40" name="Tekstvak 74">
            <a:extLst>
              <a:ext uri="{FF2B5EF4-FFF2-40B4-BE49-F238E27FC236}">
                <a16:creationId xmlns:a16="http://schemas.microsoft.com/office/drawing/2014/main" id="{BB9E9EB5-42CE-735E-B2C4-65FFEBB128F0}"/>
              </a:ext>
            </a:extLst>
          </p:cNvPr>
          <p:cNvSpPr txBox="1"/>
          <p:nvPr/>
        </p:nvSpPr>
        <p:spPr>
          <a:xfrm>
            <a:off x="10409272" y="2068110"/>
            <a:ext cx="149024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Algemeen Bureauwerk</a:t>
            </a:r>
          </a:p>
        </p:txBody>
      </p:sp>
      <p:sp>
        <p:nvSpPr>
          <p:cNvPr id="41" name="Tekstvak 77">
            <a:extLst>
              <a:ext uri="{FF2B5EF4-FFF2-40B4-BE49-F238E27FC236}">
                <a16:creationId xmlns:a16="http://schemas.microsoft.com/office/drawing/2014/main" id="{839DE3A7-6FC1-8128-EA2F-88AB8FAE4D69}"/>
              </a:ext>
            </a:extLst>
          </p:cNvPr>
          <p:cNvSpPr txBox="1"/>
          <p:nvPr/>
        </p:nvSpPr>
        <p:spPr>
          <a:xfrm>
            <a:off x="10409272" y="2326643"/>
            <a:ext cx="141834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Gefocust Bureauwerk</a:t>
            </a:r>
          </a:p>
        </p:txBody>
      </p:sp>
      <p:sp>
        <p:nvSpPr>
          <p:cNvPr id="42" name="Tekstvak 80">
            <a:extLst>
              <a:ext uri="{FF2B5EF4-FFF2-40B4-BE49-F238E27FC236}">
                <a16:creationId xmlns:a16="http://schemas.microsoft.com/office/drawing/2014/main" id="{5A525C15-A8AD-7695-006C-6A90AE50F953}"/>
              </a:ext>
            </a:extLst>
          </p:cNvPr>
          <p:cNvSpPr txBox="1"/>
          <p:nvPr/>
        </p:nvSpPr>
        <p:spPr>
          <a:xfrm>
            <a:off x="10409272" y="3111933"/>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Formeel Overleg</a:t>
            </a:r>
          </a:p>
        </p:txBody>
      </p:sp>
      <p:sp>
        <p:nvSpPr>
          <p:cNvPr id="43" name="Tekstvak 82">
            <a:extLst>
              <a:ext uri="{FF2B5EF4-FFF2-40B4-BE49-F238E27FC236}">
                <a16:creationId xmlns:a16="http://schemas.microsoft.com/office/drawing/2014/main" id="{8895BFF1-6C43-A662-B600-B2BD77478D7C}"/>
              </a:ext>
            </a:extLst>
          </p:cNvPr>
          <p:cNvSpPr txBox="1"/>
          <p:nvPr/>
        </p:nvSpPr>
        <p:spPr>
          <a:xfrm>
            <a:off x="10409272" y="2844111"/>
            <a:ext cx="1490249"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Samenwerken Langdurig</a:t>
            </a:r>
          </a:p>
        </p:txBody>
      </p:sp>
      <p:sp>
        <p:nvSpPr>
          <p:cNvPr id="44" name="Tekstvak 87">
            <a:extLst>
              <a:ext uri="{FF2B5EF4-FFF2-40B4-BE49-F238E27FC236}">
                <a16:creationId xmlns:a16="http://schemas.microsoft.com/office/drawing/2014/main" id="{E4801F61-32C9-3D63-557C-84E0BA8C8755}"/>
              </a:ext>
            </a:extLst>
          </p:cNvPr>
          <p:cNvSpPr txBox="1"/>
          <p:nvPr/>
        </p:nvSpPr>
        <p:spPr>
          <a:xfrm>
            <a:off x="10409272" y="3385912"/>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Ontmoeten</a:t>
            </a:r>
          </a:p>
        </p:txBody>
      </p:sp>
      <p:sp>
        <p:nvSpPr>
          <p:cNvPr id="45" name="Tekstvak 87">
            <a:extLst>
              <a:ext uri="{FF2B5EF4-FFF2-40B4-BE49-F238E27FC236}">
                <a16:creationId xmlns:a16="http://schemas.microsoft.com/office/drawing/2014/main" id="{17915419-F4E9-8487-1CD9-12A8BC53A24C}"/>
              </a:ext>
            </a:extLst>
          </p:cNvPr>
          <p:cNvSpPr txBox="1"/>
          <p:nvPr/>
        </p:nvSpPr>
        <p:spPr>
          <a:xfrm>
            <a:off x="10409272" y="3945923"/>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Totaal</a:t>
            </a:r>
          </a:p>
        </p:txBody>
      </p:sp>
      <p:sp>
        <p:nvSpPr>
          <p:cNvPr id="46" name="Tekstvak 108">
            <a:extLst>
              <a:ext uri="{FF2B5EF4-FFF2-40B4-BE49-F238E27FC236}">
                <a16:creationId xmlns:a16="http://schemas.microsoft.com/office/drawing/2014/main" id="{61163211-ED44-C1FB-1481-7721D570892B}"/>
              </a:ext>
            </a:extLst>
          </p:cNvPr>
          <p:cNvSpPr txBox="1"/>
          <p:nvPr/>
        </p:nvSpPr>
        <p:spPr>
          <a:xfrm>
            <a:off x="10416745" y="2576468"/>
            <a:ext cx="1606969"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Samenwerken Kortstondig</a:t>
            </a:r>
          </a:p>
        </p:txBody>
      </p:sp>
      <p:cxnSp>
        <p:nvCxnSpPr>
          <p:cNvPr id="47" name="Rechte verbindingslijn 94">
            <a:extLst>
              <a:ext uri="{FF2B5EF4-FFF2-40B4-BE49-F238E27FC236}">
                <a16:creationId xmlns:a16="http://schemas.microsoft.com/office/drawing/2014/main" id="{1EE27962-CA76-B0A7-26BC-C224F388A381}"/>
              </a:ext>
            </a:extLst>
          </p:cNvPr>
          <p:cNvCxnSpPr>
            <a:cxnSpLocks/>
          </p:cNvCxnSpPr>
          <p:nvPr/>
        </p:nvCxnSpPr>
        <p:spPr>
          <a:xfrm flipV="1">
            <a:off x="10095641" y="1488957"/>
            <a:ext cx="0" cy="2634965"/>
          </a:xfrm>
          <a:prstGeom prst="line">
            <a:avLst/>
          </a:prstGeom>
          <a:noFill/>
          <a:ln w="6350" cap="flat" cmpd="sng" algn="ctr">
            <a:solidFill>
              <a:sysClr val="windowText" lastClr="000000"/>
            </a:solidFill>
            <a:prstDash val="solid"/>
            <a:miter lim="800000"/>
          </a:ln>
          <a:effectLst/>
        </p:spPr>
      </p:cxnSp>
      <p:sp>
        <p:nvSpPr>
          <p:cNvPr id="48" name="Afgeronde rechthoek 171">
            <a:extLst>
              <a:ext uri="{FF2B5EF4-FFF2-40B4-BE49-F238E27FC236}">
                <a16:creationId xmlns:a16="http://schemas.microsoft.com/office/drawing/2014/main" id="{25EEB2DF-E3A9-DF14-9689-8A1390172DA3}"/>
              </a:ext>
            </a:extLst>
          </p:cNvPr>
          <p:cNvSpPr/>
          <p:nvPr/>
        </p:nvSpPr>
        <p:spPr>
          <a:xfrm>
            <a:off x="9809231" y="2048947"/>
            <a:ext cx="232475" cy="232474"/>
          </a:xfrm>
          <a:prstGeom prst="roundRect">
            <a:avLst/>
          </a:prstGeom>
          <a:solidFill>
            <a:srgbClr val="009FE3"/>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9" name="Afgeronde rechthoek 173">
            <a:extLst>
              <a:ext uri="{FF2B5EF4-FFF2-40B4-BE49-F238E27FC236}">
                <a16:creationId xmlns:a16="http://schemas.microsoft.com/office/drawing/2014/main" id="{4C90BCA9-53D9-D29B-7812-76B9518E3548}"/>
              </a:ext>
            </a:extLst>
          </p:cNvPr>
          <p:cNvSpPr/>
          <p:nvPr/>
        </p:nvSpPr>
        <p:spPr>
          <a:xfrm>
            <a:off x="9809231" y="2313853"/>
            <a:ext cx="232475" cy="232474"/>
          </a:xfrm>
          <a:prstGeom prst="roundRect">
            <a:avLst/>
          </a:prstGeom>
          <a:solidFill>
            <a:srgbClr val="362783"/>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0" name="Afgeronde rechthoek 175">
            <a:extLst>
              <a:ext uri="{FF2B5EF4-FFF2-40B4-BE49-F238E27FC236}">
                <a16:creationId xmlns:a16="http://schemas.microsoft.com/office/drawing/2014/main" id="{5D07AF43-1309-9565-FA49-F5640B373961}"/>
              </a:ext>
            </a:extLst>
          </p:cNvPr>
          <p:cNvSpPr/>
          <p:nvPr/>
        </p:nvSpPr>
        <p:spPr>
          <a:xfrm>
            <a:off x="9809231" y="2578759"/>
            <a:ext cx="232475" cy="232474"/>
          </a:xfrm>
          <a:prstGeom prst="roundRect">
            <a:avLst/>
          </a:prstGeom>
          <a:solidFill>
            <a:srgbClr val="FFDD00">
              <a:alpha val="75000"/>
            </a:srgbClr>
          </a:solidFill>
          <a:ln w="12700" cap="flat" cmpd="sng" algn="ctr">
            <a:noFill/>
            <a:prstDash val="solid"/>
            <a:miter lim="800000"/>
          </a:ln>
          <a:effectLst/>
        </p:spPr>
        <p:txBody>
          <a:bodyPr wrap="none" lIns="46800" r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0" cap="none" spc="0" normalizeH="0" baseline="0" noProof="0">
              <a:ln>
                <a:noFill/>
              </a:ln>
              <a:solidFill>
                <a:srgbClr val="36278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1" name="Afgeronde rechthoek 177">
            <a:extLst>
              <a:ext uri="{FF2B5EF4-FFF2-40B4-BE49-F238E27FC236}">
                <a16:creationId xmlns:a16="http://schemas.microsoft.com/office/drawing/2014/main" id="{8044E38E-BAEF-EB58-8717-E4E58EEDEC12}"/>
              </a:ext>
            </a:extLst>
          </p:cNvPr>
          <p:cNvSpPr/>
          <p:nvPr/>
        </p:nvSpPr>
        <p:spPr>
          <a:xfrm>
            <a:off x="9809231" y="3373477"/>
            <a:ext cx="232475" cy="232474"/>
          </a:xfrm>
          <a:prstGeom prst="roundRect">
            <a:avLst/>
          </a:prstGeom>
          <a:solidFill>
            <a:srgbClr val="CC043C"/>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24</a:t>
            </a:r>
          </a:p>
        </p:txBody>
      </p:sp>
      <p:sp>
        <p:nvSpPr>
          <p:cNvPr id="52" name="Afgeronde rechthoek 173">
            <a:extLst>
              <a:ext uri="{FF2B5EF4-FFF2-40B4-BE49-F238E27FC236}">
                <a16:creationId xmlns:a16="http://schemas.microsoft.com/office/drawing/2014/main" id="{9F801155-943D-9A3F-E399-1A181546F549}"/>
              </a:ext>
            </a:extLst>
          </p:cNvPr>
          <p:cNvSpPr/>
          <p:nvPr/>
        </p:nvSpPr>
        <p:spPr>
          <a:xfrm>
            <a:off x="9809231" y="3108571"/>
            <a:ext cx="232475" cy="232474"/>
          </a:xfrm>
          <a:prstGeom prst="roundRect">
            <a:avLst/>
          </a:prstGeom>
          <a:solidFill>
            <a:srgbClr val="009B3E"/>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3" name="Afgeronde rechthoek 175">
            <a:extLst>
              <a:ext uri="{FF2B5EF4-FFF2-40B4-BE49-F238E27FC236}">
                <a16:creationId xmlns:a16="http://schemas.microsoft.com/office/drawing/2014/main" id="{EA0434F2-3A60-1CCF-15FB-AAF83ECFDBA7}"/>
              </a:ext>
            </a:extLst>
          </p:cNvPr>
          <p:cNvSpPr/>
          <p:nvPr/>
        </p:nvSpPr>
        <p:spPr>
          <a:xfrm>
            <a:off x="9809231" y="2843665"/>
            <a:ext cx="232475" cy="232474"/>
          </a:xfrm>
          <a:prstGeom prst="roundRect">
            <a:avLst/>
          </a:prstGeom>
          <a:solidFill>
            <a:srgbClr val="FFC000"/>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4" name="Afgeronde rechthoek 177">
            <a:extLst>
              <a:ext uri="{FF2B5EF4-FFF2-40B4-BE49-F238E27FC236}">
                <a16:creationId xmlns:a16="http://schemas.microsoft.com/office/drawing/2014/main" id="{E2B6C6FE-B607-1FA7-E24C-FBD3908A4B22}"/>
              </a:ext>
            </a:extLst>
          </p:cNvPr>
          <p:cNvSpPr/>
          <p:nvPr/>
        </p:nvSpPr>
        <p:spPr>
          <a:xfrm>
            <a:off x="9809231" y="3933488"/>
            <a:ext cx="232475" cy="232474"/>
          </a:xfrm>
          <a:prstGeom prst="roundRect">
            <a:avLst/>
          </a:prstGeom>
          <a:solidFill>
            <a:sysClr val="window" lastClr="FFFFFF">
              <a:lumMod val="85000"/>
            </a:sys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1"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208</a:t>
            </a:r>
          </a:p>
        </p:txBody>
      </p:sp>
      <p:sp>
        <p:nvSpPr>
          <p:cNvPr id="55" name="Tekstvak 55">
            <a:extLst>
              <a:ext uri="{FF2B5EF4-FFF2-40B4-BE49-F238E27FC236}">
                <a16:creationId xmlns:a16="http://schemas.microsoft.com/office/drawing/2014/main" id="{930A3B94-6834-276B-4349-42CFDD700028}"/>
              </a:ext>
            </a:extLst>
          </p:cNvPr>
          <p:cNvSpPr txBox="1"/>
          <p:nvPr/>
        </p:nvSpPr>
        <p:spPr>
          <a:xfrm>
            <a:off x="10083369" y="1400041"/>
            <a:ext cx="386568" cy="522983"/>
          </a:xfrm>
          <a:prstGeom prst="rect">
            <a:avLst/>
          </a:prstGeom>
          <a:noFill/>
          <a:ln>
            <a:noFill/>
          </a:ln>
          <a:effectLst/>
        </p:spPr>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05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rPr>
              <a:t>EW</a:t>
            </a:r>
            <a:endParaRPr kumimoji="0" lang="nl-NL" sz="360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endParaRPr>
          </a:p>
        </p:txBody>
      </p:sp>
      <p:sp>
        <p:nvSpPr>
          <p:cNvPr id="56" name="Tekstvak 55">
            <a:extLst>
              <a:ext uri="{FF2B5EF4-FFF2-40B4-BE49-F238E27FC236}">
                <a16:creationId xmlns:a16="http://schemas.microsoft.com/office/drawing/2014/main" id="{A58CF33F-023E-8C09-77A1-405502D42859}"/>
              </a:ext>
            </a:extLst>
          </p:cNvPr>
          <p:cNvSpPr txBox="1"/>
          <p:nvPr/>
        </p:nvSpPr>
        <p:spPr>
          <a:xfrm>
            <a:off x="9732184" y="1400041"/>
            <a:ext cx="386568" cy="522983"/>
          </a:xfrm>
          <a:prstGeom prst="rect">
            <a:avLst/>
          </a:prstGeom>
          <a:noFill/>
          <a:ln>
            <a:noFill/>
          </a:ln>
          <a:effectLst/>
        </p:spPr>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05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rPr>
              <a:t>ZP</a:t>
            </a:r>
            <a:endParaRPr kumimoji="0" lang="nl-NL" sz="3600" b="0" i="0" u="none" strike="noStrike" kern="0" cap="none" spc="0" normalizeH="0" baseline="0" noProof="0">
              <a:ln>
                <a:noFill/>
              </a:ln>
              <a:solidFill>
                <a:srgbClr val="362783">
                  <a:lumMod val="50000"/>
                </a:srgbClr>
              </a:solidFill>
              <a:effectLst/>
              <a:uLnTx/>
              <a:uFillTx/>
              <a:latin typeface="Futura Std Book" panose="020B0502020204020303" pitchFamily="34" charset="0"/>
              <a:ea typeface="+mn-ea"/>
              <a:cs typeface="+mn-cs"/>
            </a:endParaRPr>
          </a:p>
        </p:txBody>
      </p:sp>
      <p:sp>
        <p:nvSpPr>
          <p:cNvPr id="57" name="Afgeronde rechthoek 177">
            <a:extLst>
              <a:ext uri="{FF2B5EF4-FFF2-40B4-BE49-F238E27FC236}">
                <a16:creationId xmlns:a16="http://schemas.microsoft.com/office/drawing/2014/main" id="{D502CBF5-3CF8-3814-7449-5D9BCB8F633F}"/>
              </a:ext>
            </a:extLst>
          </p:cNvPr>
          <p:cNvSpPr/>
          <p:nvPr/>
        </p:nvSpPr>
        <p:spPr>
          <a:xfrm>
            <a:off x="9809231" y="4409419"/>
            <a:ext cx="232475" cy="232474"/>
          </a:xfrm>
          <a:prstGeom prst="roundRect">
            <a:avLst/>
          </a:prstGeom>
          <a:solidFill>
            <a:schemeClr val="accent5">
              <a:lumMod val="40000"/>
              <a:lumOff val="60000"/>
            </a:schemeClr>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800" kern="0">
                <a:solidFill>
                  <a:prstClr val="white"/>
                </a:solidFill>
                <a:latin typeface="Open sans" panose="020B0606030504020204" pitchFamily="34" charset="0"/>
                <a:ea typeface="Open sans" panose="020B0606030504020204" pitchFamily="34" charset="0"/>
                <a:cs typeface="Open sans" panose="020B0606030504020204" pitchFamily="34" charset="0"/>
              </a:rPr>
              <a:t>-</a:t>
            </a:r>
            <a:endPar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8" name="Afgeronde rechthoek 177">
            <a:extLst>
              <a:ext uri="{FF2B5EF4-FFF2-40B4-BE49-F238E27FC236}">
                <a16:creationId xmlns:a16="http://schemas.microsoft.com/office/drawing/2014/main" id="{28AF8D61-38B5-FB8A-313F-F7957A576094}"/>
              </a:ext>
            </a:extLst>
          </p:cNvPr>
          <p:cNvSpPr/>
          <p:nvPr/>
        </p:nvSpPr>
        <p:spPr>
          <a:xfrm>
            <a:off x="10157268" y="4409419"/>
            <a:ext cx="232475" cy="232474"/>
          </a:xfrm>
          <a:prstGeom prst="roundRect">
            <a:avLst/>
          </a:prstGeom>
          <a:solidFill>
            <a:schemeClr val="accent5">
              <a:lumMod val="40000"/>
              <a:lumOff val="60000"/>
            </a:schemeClr>
          </a:solidFill>
          <a:ln w="12700" cap="flat" cmpd="sng" algn="ctr">
            <a:noFill/>
            <a:prstDash val="solid"/>
            <a:miter lim="800000"/>
          </a:ln>
          <a:effectLst/>
        </p:spPr>
        <p:txBody>
          <a:bodyPr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59" name="Afgeronde rechthoek 177">
            <a:extLst>
              <a:ext uri="{FF2B5EF4-FFF2-40B4-BE49-F238E27FC236}">
                <a16:creationId xmlns:a16="http://schemas.microsoft.com/office/drawing/2014/main" id="{09F5FFE6-7965-8C42-1431-C970425D4EF6}"/>
              </a:ext>
            </a:extLst>
          </p:cNvPr>
          <p:cNvSpPr/>
          <p:nvPr/>
        </p:nvSpPr>
        <p:spPr>
          <a:xfrm>
            <a:off x="9809231" y="4736661"/>
            <a:ext cx="232475" cy="232474"/>
          </a:xfrm>
          <a:prstGeom prst="roundRect">
            <a:avLst/>
          </a:prstGeom>
          <a:solidFill>
            <a:schemeClr val="accent3">
              <a:lumMod val="75000"/>
            </a:scheme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24</a:t>
            </a:r>
          </a:p>
        </p:txBody>
      </p:sp>
      <p:sp>
        <p:nvSpPr>
          <p:cNvPr id="60" name="Afgeronde rechthoek 177">
            <a:extLst>
              <a:ext uri="{FF2B5EF4-FFF2-40B4-BE49-F238E27FC236}">
                <a16:creationId xmlns:a16="http://schemas.microsoft.com/office/drawing/2014/main" id="{95FCC254-08AC-1DEC-43BE-26AECF568374}"/>
              </a:ext>
            </a:extLst>
          </p:cNvPr>
          <p:cNvSpPr/>
          <p:nvPr/>
        </p:nvSpPr>
        <p:spPr>
          <a:xfrm>
            <a:off x="10157268" y="4736661"/>
            <a:ext cx="232475" cy="232474"/>
          </a:xfrm>
          <a:prstGeom prst="roundRect">
            <a:avLst/>
          </a:prstGeom>
          <a:solidFill>
            <a:schemeClr val="accent3">
              <a:lumMod val="75000"/>
            </a:scheme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61" name="Tekstvak 87">
            <a:extLst>
              <a:ext uri="{FF2B5EF4-FFF2-40B4-BE49-F238E27FC236}">
                <a16:creationId xmlns:a16="http://schemas.microsoft.com/office/drawing/2014/main" id="{DC5598F8-B4E9-AB4D-8138-A762B1D2A583}"/>
              </a:ext>
            </a:extLst>
          </p:cNvPr>
          <p:cNvSpPr txBox="1"/>
          <p:nvPr/>
        </p:nvSpPr>
        <p:spPr>
          <a:xfrm>
            <a:off x="10446826" y="4425045"/>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BUREAUWERKPLEKKEN</a:t>
            </a:r>
          </a:p>
        </p:txBody>
      </p:sp>
      <p:sp>
        <p:nvSpPr>
          <p:cNvPr id="62" name="Tekstvak 87">
            <a:extLst>
              <a:ext uri="{FF2B5EF4-FFF2-40B4-BE49-F238E27FC236}">
                <a16:creationId xmlns:a16="http://schemas.microsoft.com/office/drawing/2014/main" id="{B33F61B1-4D96-874C-BE6F-8045C282D1EE}"/>
              </a:ext>
            </a:extLst>
          </p:cNvPr>
          <p:cNvSpPr txBox="1"/>
          <p:nvPr/>
        </p:nvSpPr>
        <p:spPr>
          <a:xfrm>
            <a:off x="10446605" y="4743091"/>
            <a:ext cx="1606969"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COMMUNICATIEWERKPLEKKEN</a:t>
            </a:r>
          </a:p>
        </p:txBody>
      </p:sp>
      <p:sp>
        <p:nvSpPr>
          <p:cNvPr id="63" name="Afgeronde rechthoek 177">
            <a:extLst>
              <a:ext uri="{FF2B5EF4-FFF2-40B4-BE49-F238E27FC236}">
                <a16:creationId xmlns:a16="http://schemas.microsoft.com/office/drawing/2014/main" id="{D54419B3-F1B3-6E1C-3AAC-05019ADFED57}"/>
              </a:ext>
            </a:extLst>
          </p:cNvPr>
          <p:cNvSpPr/>
          <p:nvPr/>
        </p:nvSpPr>
        <p:spPr>
          <a:xfrm>
            <a:off x="10165671" y="3654063"/>
            <a:ext cx="232475" cy="232474"/>
          </a:xfrm>
          <a:prstGeom prst="roundRect">
            <a:avLst/>
          </a:prstGeom>
          <a:solidFill>
            <a:sysClr val="window" lastClr="FFFFFF">
              <a:lumMod val="85000"/>
            </a:sysClr>
          </a:solidFill>
          <a:ln w="12700" cap="flat" cmpd="sng" algn="ctr">
            <a:noFill/>
            <a:prstDash val="solid"/>
            <a:miter lim="800000"/>
          </a:ln>
          <a:effectLst/>
        </p:spPr>
        <p:txBody>
          <a:bodyPr wrap="none" lIns="468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900" b="1">
                <a:solidFill>
                  <a:schemeClr val="lt1"/>
                </a:solidFill>
                <a:latin typeface="Manrope" pitchFamily="2" charset="0"/>
              </a:rPr>
              <a:t>-</a:t>
            </a:r>
          </a:p>
        </p:txBody>
      </p:sp>
      <p:sp>
        <p:nvSpPr>
          <p:cNvPr id="1024" name="Afgeronde rechthoek 177">
            <a:extLst>
              <a:ext uri="{FF2B5EF4-FFF2-40B4-BE49-F238E27FC236}">
                <a16:creationId xmlns:a16="http://schemas.microsoft.com/office/drawing/2014/main" id="{1CDF4275-A479-03CA-3264-2114569A7B2B}"/>
              </a:ext>
            </a:extLst>
          </p:cNvPr>
          <p:cNvSpPr/>
          <p:nvPr/>
        </p:nvSpPr>
        <p:spPr>
          <a:xfrm>
            <a:off x="9814486" y="3654964"/>
            <a:ext cx="232475" cy="232474"/>
          </a:xfrm>
          <a:prstGeom prst="round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nl-NL" sz="900" b="1">
                <a:latin typeface="Manrope" pitchFamily="2" charset="0"/>
              </a:rPr>
              <a:t>184</a:t>
            </a:r>
          </a:p>
        </p:txBody>
      </p:sp>
      <p:sp>
        <p:nvSpPr>
          <p:cNvPr id="1025" name="Tekstvak 1024">
            <a:extLst>
              <a:ext uri="{FF2B5EF4-FFF2-40B4-BE49-F238E27FC236}">
                <a16:creationId xmlns:a16="http://schemas.microsoft.com/office/drawing/2014/main" id="{6F97D3C6-1041-1DF5-8997-8C34C5ACA168}"/>
              </a:ext>
            </a:extLst>
          </p:cNvPr>
          <p:cNvSpPr txBox="1"/>
          <p:nvPr/>
        </p:nvSpPr>
        <p:spPr>
          <a:xfrm>
            <a:off x="265247" y="339172"/>
            <a:ext cx="9982220" cy="461665"/>
          </a:xfrm>
          <a:prstGeom prst="rect">
            <a:avLst/>
          </a:prstGeom>
          <a:noFill/>
        </p:spPr>
        <p:txBody>
          <a:bodyPr vert="horz" wrap="none" lIns="91440" tIns="45720" rIns="91440" bIns="45720" rtlCol="0" anchor="ctr">
            <a:spAutoFit/>
          </a:bodyPr>
          <a:lstStyle>
            <a:defPPr>
              <a:defRPr lang="nl-NL"/>
            </a:defPPr>
            <a:lvl1pPr marR="0" lvl="0" indent="0" fontAlgn="auto">
              <a:lnSpc>
                <a:spcPct val="100000"/>
              </a:lnSpc>
              <a:spcBef>
                <a:spcPts val="0"/>
              </a:spcBef>
              <a:spcAft>
                <a:spcPts val="0"/>
              </a:spcAft>
              <a:buClrTx/>
              <a:buSzTx/>
              <a:buFontTx/>
              <a:buNone/>
              <a:tabLst/>
              <a:defRPr sz="2400" kern="0" spc="0" baseline="0">
                <a:solidFill>
                  <a:srgbClr val="352783"/>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defRPr/>
            </a:pPr>
            <a:r>
              <a:rPr lang="nl-NL" dirty="0"/>
              <a:t>Conceptueel ontwerp O</a:t>
            </a:r>
            <a:r>
              <a:rPr kumimoji="0" lang="nl-NL" sz="2400" b="0" i="0" u="none" strike="noStrike" kern="0" cap="none" spc="0" normalizeH="0" baseline="0" noProof="0" dirty="0" err="1">
                <a:ln>
                  <a:noFill/>
                </a:ln>
                <a:solidFill>
                  <a:srgbClr val="352783"/>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nderwijsverdieping</a:t>
            </a:r>
            <a:r>
              <a:rPr kumimoji="0" lang="nl-NL" sz="2400" b="0" i="0" u="none" strike="noStrike" kern="0" cap="none" spc="0" normalizeH="0" baseline="0" noProof="0">
                <a:ln>
                  <a:noFill/>
                </a:ln>
                <a:solidFill>
                  <a:srgbClr val="352783"/>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(met extra vluchttrap)</a:t>
            </a:r>
          </a:p>
        </p:txBody>
      </p:sp>
      <p:pic>
        <p:nvPicPr>
          <p:cNvPr id="6" name="Afbeelding 5" descr="Afbeelding met tekst, schermopname, Lettertype, Graphics&#10;&#10;Automatisch gegenereerde beschrijving">
            <a:extLst>
              <a:ext uri="{FF2B5EF4-FFF2-40B4-BE49-F238E27FC236}">
                <a16:creationId xmlns:a16="http://schemas.microsoft.com/office/drawing/2014/main" id="{8BAFC179-95DD-D420-2ECF-CB82320589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929" y="1166054"/>
            <a:ext cx="9432712" cy="5001302"/>
          </a:xfrm>
          <a:prstGeom prst="rect">
            <a:avLst/>
          </a:prstGeom>
        </p:spPr>
      </p:pic>
      <p:sp>
        <p:nvSpPr>
          <p:cNvPr id="4" name="Tijdelijke aanduiding voor dianummer 4">
            <a:extLst>
              <a:ext uri="{FF2B5EF4-FFF2-40B4-BE49-F238E27FC236}">
                <a16:creationId xmlns:a16="http://schemas.microsoft.com/office/drawing/2014/main" id="{5BF65F99-F468-B297-B263-993B7828CA6A}"/>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37</a:t>
            </a:fld>
            <a:endParaRPr lang="nl-NL"/>
          </a:p>
        </p:txBody>
      </p:sp>
      <p:sp>
        <p:nvSpPr>
          <p:cNvPr id="3" name="Tekstvak 87">
            <a:extLst>
              <a:ext uri="{FF2B5EF4-FFF2-40B4-BE49-F238E27FC236}">
                <a16:creationId xmlns:a16="http://schemas.microsoft.com/office/drawing/2014/main" id="{CEACC136-2D34-514E-D5A3-AE879B93C93B}"/>
              </a:ext>
            </a:extLst>
          </p:cNvPr>
          <p:cNvSpPr txBox="1"/>
          <p:nvPr/>
        </p:nvSpPr>
        <p:spPr>
          <a:xfrm>
            <a:off x="10409272" y="3624037"/>
            <a:ext cx="1325840" cy="215444"/>
          </a:xfrm>
          <a:prstGeom prst="rect">
            <a:avLst/>
          </a:prstGeom>
          <a:noFill/>
        </p:spPr>
        <p:txBody>
          <a:bodyPr wrap="square" rtlCol="0">
            <a:spAutoFit/>
          </a:bodyPr>
          <a:lstStyle>
            <a:defPPr>
              <a:defRPr lang="nl-NL"/>
            </a:defPPr>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Onderwijs en (zelf)studie</a:t>
            </a:r>
          </a:p>
        </p:txBody>
      </p:sp>
    </p:spTree>
    <p:extLst>
      <p:ext uri="{BB962C8B-B14F-4D97-AF65-F5344CB8AC3E}">
        <p14:creationId xmlns:p14="http://schemas.microsoft.com/office/powerpoint/2010/main" val="3586057893"/>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22601B-2BEA-5666-42EC-0B2C76838357}"/>
              </a:ext>
            </a:extLst>
          </p:cNvPr>
          <p:cNvSpPr>
            <a:spLocks noGrp="1"/>
          </p:cNvSpPr>
          <p:nvPr>
            <p:ph type="title"/>
          </p:nvPr>
        </p:nvSpPr>
        <p:spPr/>
        <p:txBody>
          <a:bodyPr/>
          <a:lstStyle/>
          <a:p>
            <a:endParaRPr lang="nl-NL"/>
          </a:p>
        </p:txBody>
      </p:sp>
      <p:sp>
        <p:nvSpPr>
          <p:cNvPr id="3" name="Rechthoek 2">
            <a:extLst>
              <a:ext uri="{FF2B5EF4-FFF2-40B4-BE49-F238E27FC236}">
                <a16:creationId xmlns:a16="http://schemas.microsoft.com/office/drawing/2014/main" id="{73136C9F-F64A-9E9B-381E-B8F010E6991A}"/>
              </a:ext>
            </a:extLst>
          </p:cNvPr>
          <p:cNvSpPr/>
          <p:nvPr/>
        </p:nvSpPr>
        <p:spPr>
          <a:xfrm>
            <a:off x="0" y="0"/>
            <a:ext cx="12192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HET </a:t>
            </a:r>
            <a:r>
              <a:rPr lang="nl-NL" sz="4000" b="1">
                <a:solidFill>
                  <a:prstClr val="black"/>
                </a:solidFill>
                <a:latin typeface="Open Sans" panose="020B0606030504020204" pitchFamily="34" charset="0"/>
                <a:ea typeface="Open Sans" panose="020B0606030504020204" pitchFamily="34" charset="0"/>
                <a:cs typeface="Open Sans" panose="020B0606030504020204" pitchFamily="34" charset="0"/>
              </a:rPr>
              <a:t>ONDERZOEKS</a:t>
            </a:r>
            <a:r>
              <a:rPr kumimoji="0" lang="nl-NL" sz="4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CONCEPT</a:t>
            </a:r>
          </a:p>
        </p:txBody>
      </p:sp>
      <p:sp>
        <p:nvSpPr>
          <p:cNvPr id="4" name="Tijdelijke aanduiding voor dianummer 3">
            <a:extLst>
              <a:ext uri="{FF2B5EF4-FFF2-40B4-BE49-F238E27FC236}">
                <a16:creationId xmlns:a16="http://schemas.microsoft.com/office/drawing/2014/main" id="{70719BC7-7A15-0999-DA10-DDF0B3AD34FD}"/>
              </a:ext>
            </a:extLst>
          </p:cNvPr>
          <p:cNvSpPr>
            <a:spLocks noGrp="1"/>
          </p:cNvSpPr>
          <p:nvPr>
            <p:ph type="sldNum" sz="quarter" idx="12"/>
          </p:nvPr>
        </p:nvSpPr>
        <p:spPr/>
        <p:txBody>
          <a:bodyPr/>
          <a:lstStyle/>
          <a:p>
            <a:fld id="{41B71463-B04E-4B1A-B52F-1606581E4DDC}" type="slidenum">
              <a:rPr lang="nl-NL" smtClean="0"/>
              <a:t>38</a:t>
            </a:fld>
            <a:endParaRPr lang="nl-NL"/>
          </a:p>
        </p:txBody>
      </p:sp>
    </p:spTree>
    <p:extLst>
      <p:ext uri="{BB962C8B-B14F-4D97-AF65-F5344CB8AC3E}">
        <p14:creationId xmlns:p14="http://schemas.microsoft.com/office/powerpoint/2010/main" val="26372960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alatenschap van 1,2 miljoen grootste ooit voor Universiteit Utrecht ...">
            <a:extLst>
              <a:ext uri="{FF2B5EF4-FFF2-40B4-BE49-F238E27FC236}">
                <a16:creationId xmlns:a16="http://schemas.microsoft.com/office/drawing/2014/main" id="{E06AA928-B98C-700A-98F5-A1801939B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26484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Onderzoeksconcept</a:t>
            </a:r>
          </a:p>
        </p:txBody>
      </p:sp>
      <p:sp>
        <p:nvSpPr>
          <p:cNvPr id="2" name="Tekstvak 1">
            <a:extLst>
              <a:ext uri="{FF2B5EF4-FFF2-40B4-BE49-F238E27FC236}">
                <a16:creationId xmlns:a16="http://schemas.microsoft.com/office/drawing/2014/main" id="{20297D97-7A1E-E473-672C-C6FE4FDA5D42}"/>
              </a:ext>
            </a:extLst>
          </p:cNvPr>
          <p:cNvSpPr txBox="1"/>
          <p:nvPr/>
        </p:nvSpPr>
        <p:spPr>
          <a:xfrm>
            <a:off x="272227" y="853194"/>
            <a:ext cx="5502408" cy="640816"/>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lang="nl-NL" sz="11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PM</a:t>
            </a: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nl-NL" sz="1100" b="0" i="0" u="none" strike="noStrike" kern="12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2052" name="Picture 4">
            <a:extLst>
              <a:ext uri="{FF2B5EF4-FFF2-40B4-BE49-F238E27FC236}">
                <a16:creationId xmlns:a16="http://schemas.microsoft.com/office/drawing/2014/main" id="{6867E5C6-F813-D388-5B31-5A09B0A0BF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1169"/>
          <a:stretch/>
        </p:blipFill>
        <p:spPr bwMode="auto">
          <a:xfrm>
            <a:off x="-22447" y="5024"/>
            <a:ext cx="6118448" cy="6846799"/>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A9E73A80-2329-686A-ED7B-B0DB65871E84}"/>
              </a:ext>
            </a:extLst>
          </p:cNvPr>
          <p:cNvSpPr txBox="1"/>
          <p:nvPr/>
        </p:nvSpPr>
        <p:spPr>
          <a:xfrm>
            <a:off x="6540472" y="978799"/>
            <a:ext cx="5504333" cy="5685274"/>
          </a:xfrm>
          <a:prstGeom prst="rect">
            <a:avLst/>
          </a:prstGeom>
          <a:noFill/>
        </p:spPr>
        <p:txBody>
          <a:bodyPr wrap="square" rtlCol="0">
            <a:spAutoFit/>
          </a:bodyPr>
          <a:lstStyle/>
          <a:p>
            <a:pPr algn="just" fontAlgn="base"/>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De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onderzoeksomgeving</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met zijn verschillende typen kleine en grotere (droge) labs voor gedragsonderzoek is van kapitaal belang voor de onderzoeksgroepen die drijven op experimenteel onderzoek in labs. De herontwikkeling van de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labfaciliteiten</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biedt de faculteit de mogelijkheid om haar inhoudelijk profiel als trekker van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Dynamic</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of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Youth</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en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Applied</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Data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Science</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en als deelnemer aan het thema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Institutions</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for Open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Societies</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en het focusgebied human-</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centered</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artificial</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intelligence te versterken. Een nadrukkelijker profilering met een zichtbare en aantrekkelijke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labfaciliteit</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leidt tot meer samenwerking tussen onderzoeksgroepen, en kan daarmee fungeren als aanjager van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multidiciplinair</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samenwerken. ​</a:t>
            </a:r>
            <a:endParaRPr lang="nl-NL" sz="1100" dirty="0">
              <a:effectLst/>
              <a:latin typeface="Open Sans Light" panose="020B0306030504020204" pitchFamily="34" charset="0"/>
              <a:ea typeface="Open Sans Light" panose="020B0306030504020204" pitchFamily="34" charset="0"/>
              <a:cs typeface="Open Sans Light" panose="020B0306030504020204" pitchFamily="34" charset="0"/>
            </a:endParaRPr>
          </a:p>
          <a:p>
            <a:pPr algn="just" fontAlgn="base"/>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a:t>
            </a:r>
            <a:endParaRPr lang="nl-NL" sz="1100" dirty="0">
              <a:effectLst/>
              <a:latin typeface="Open Sans Light" panose="020B0306030504020204" pitchFamily="34" charset="0"/>
              <a:ea typeface="Open Sans Light" panose="020B0306030504020204" pitchFamily="34" charset="0"/>
              <a:cs typeface="Open Sans Light" panose="020B0306030504020204" pitchFamily="34" charset="0"/>
            </a:endParaRPr>
          </a:p>
          <a:p>
            <a:pPr algn="just" fontAlgn="base"/>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Deze omgeving wordt gebruikt door onderzoekers in alle fasen van hun opleiding; van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bachelorstudenten</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tot universitair (hoofd) docenten en hoogleraren. Het type onderzoek dat verricht wordt varieert van gedragsonderzoek door middel van vragenlijsten en/of taken op de computer, interviews en familiegesprekken, metingen als EEG, en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eyetracking</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tot gedragsobservaties bij interacties in groepen tot 8 personen, VR of robots. Aan een aantal labs worden specifieke eisen gesteld waaronder licht- en geluidwering en vloeren met beperking van trillingen. Door de ruimtes zo multifunctioneel mogelijk te maken, kunnen er eenvoudig verschillende typen onderzoek worden verricht. Er zijn tevens enkele kantoorplekken voor voorbereiding, monitoring van de onderzoeken, samenwerking en interactie. Ook is er een wachtruimte voor de proefpersonen (van binnen en buiten de universiteit) en een ontmoetingsruimte. ​</a:t>
            </a:r>
            <a:endParaRPr lang="nl-NL" sz="1100" dirty="0">
              <a:effectLst/>
              <a:latin typeface="Open Sans Light" panose="020B0306030504020204" pitchFamily="34" charset="0"/>
              <a:ea typeface="Open Sans Light" panose="020B0306030504020204" pitchFamily="34" charset="0"/>
              <a:cs typeface="Open Sans Light" panose="020B0306030504020204" pitchFamily="34" charset="0"/>
            </a:endParaRPr>
          </a:p>
          <a:p>
            <a:pPr algn="just" fontAlgn="base"/>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HTS Techsupport, van waaruit de technische ondersteuning van de labs wordt gerealiseerd, is onlosmakelijk aan het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onderzoeksdomein</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gekoppeld vanwege de ondersteuning die vaak nodig is bij het opzetten van de proefopstellingen en bij de uitvoering van de onderzoeken. De uitgifte van laptops, telefoons en aan de medewerkers is hiermee gecombineerd.​</a:t>
            </a:r>
            <a:endParaRPr lang="nl-NL" sz="1100" dirty="0">
              <a:effectLst/>
              <a:latin typeface="Open Sans Light" panose="020B0306030504020204" pitchFamily="34" charset="0"/>
              <a:ea typeface="Open Sans Light" panose="020B0306030504020204" pitchFamily="34" charset="0"/>
              <a:cs typeface="Open Sans Light" panose="020B0306030504020204" pitchFamily="34" charset="0"/>
            </a:endParaRPr>
          </a:p>
          <a:p>
            <a:pPr algn="just" fontAlgn="base"/>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De </a:t>
            </a:r>
            <a:r>
              <a:rPr lang="nl-NL" sz="110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onderzoeksomgeving</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wordt in de directe nabijheid van </a:t>
            </a:r>
            <a:r>
              <a:rPr lang="nl-NL" sz="11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de</a:t>
            </a:r>
            <a:r>
              <a:rPr lang="nl-NL" sz="11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kantooromgeving van FSW, alsook de onderwijsomgeving gesitueerd. Het vergemakkelijkt de communicatie en uitwisseling van ideeën tussen degenen die betrokken zijn bij zowel onderwijs als onderzoek en bevordert de samenwerking en interactie tussen studenten en medewerkers.</a:t>
            </a:r>
            <a:endParaRPr lang="nl-NL" sz="1100" dirty="0">
              <a:effectLst/>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Tekstvak 3">
            <a:extLst>
              <a:ext uri="{FF2B5EF4-FFF2-40B4-BE49-F238E27FC236}">
                <a16:creationId xmlns:a16="http://schemas.microsoft.com/office/drawing/2014/main" id="{54573AF1-3AAE-94CF-7488-24F9E0890D3E}"/>
              </a:ext>
            </a:extLst>
          </p:cNvPr>
          <p:cNvSpPr txBox="1"/>
          <p:nvPr/>
        </p:nvSpPr>
        <p:spPr>
          <a:xfrm>
            <a:off x="6540473" y="369949"/>
            <a:ext cx="26484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Onderzoeksconcept</a:t>
            </a:r>
          </a:p>
        </p:txBody>
      </p:sp>
      <p:sp>
        <p:nvSpPr>
          <p:cNvPr id="7" name="Tijdelijke aanduiding voor dianummer 4">
            <a:extLst>
              <a:ext uri="{FF2B5EF4-FFF2-40B4-BE49-F238E27FC236}">
                <a16:creationId xmlns:a16="http://schemas.microsoft.com/office/drawing/2014/main" id="{3F15A0F3-3B46-7EBC-7520-85451BAA5E0C}"/>
              </a:ext>
            </a:extLst>
          </p:cNvPr>
          <p:cNvSpPr>
            <a:spLocks noGrp="1"/>
          </p:cNvSpPr>
          <p:nvPr>
            <p:ph type="sldNum" sz="quarter" idx="12"/>
          </p:nvPr>
        </p:nvSpPr>
        <p:spPr>
          <a:xfrm>
            <a:off x="8610600" y="6530288"/>
            <a:ext cx="2743200" cy="365125"/>
          </a:xfrm>
        </p:spPr>
        <p:txBody>
          <a:bodyPr/>
          <a:lstStyle/>
          <a:p>
            <a:fld id="{385E32EC-9F28-40AE-B815-FF4FC19A67A7}" type="slidenum">
              <a:rPr lang="nl-NL" smtClean="0"/>
              <a:t>39</a:t>
            </a:fld>
            <a:endParaRPr lang="nl-NL"/>
          </a:p>
        </p:txBody>
      </p:sp>
    </p:spTree>
    <p:extLst>
      <p:ext uri="{BB962C8B-B14F-4D97-AF65-F5344CB8AC3E}">
        <p14:creationId xmlns:p14="http://schemas.microsoft.com/office/powerpoint/2010/main" val="183032417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02DAF267-E91B-09B9-7CCC-562EC879ABDC}"/>
              </a:ext>
            </a:extLst>
          </p:cNvPr>
          <p:cNvSpPr txBox="1"/>
          <p:nvPr/>
        </p:nvSpPr>
        <p:spPr>
          <a:xfrm>
            <a:off x="265247" y="369949"/>
            <a:ext cx="1478290" cy="400110"/>
          </a:xfrm>
          <a:prstGeom prst="rect">
            <a:avLst/>
          </a:prstGeom>
          <a:noFill/>
        </p:spPr>
        <p:txBody>
          <a:bodyPr wrap="none" rtlCol="0">
            <a:spAutoFit/>
          </a:bodyPr>
          <a:lstStyle/>
          <a:p>
            <a:r>
              <a:rPr lang="nl-NL" sz="2000">
                <a:latin typeface="Open Sans SemiBold" panose="020B0706030804020204" pitchFamily="34" charset="0"/>
                <a:ea typeface="Open Sans SemiBold" panose="020B0706030804020204" pitchFamily="34" charset="0"/>
                <a:cs typeface="Open Sans SemiBold" panose="020B0706030804020204" pitchFamily="34" charset="0"/>
              </a:rPr>
              <a:t>Leeswijzer</a:t>
            </a:r>
          </a:p>
        </p:txBody>
      </p:sp>
      <p:sp>
        <p:nvSpPr>
          <p:cNvPr id="6" name="Tekstvak 5">
            <a:extLst>
              <a:ext uri="{FF2B5EF4-FFF2-40B4-BE49-F238E27FC236}">
                <a16:creationId xmlns:a16="http://schemas.microsoft.com/office/drawing/2014/main" id="{115E662C-A170-B44B-A49A-04BF3B59457C}"/>
              </a:ext>
            </a:extLst>
          </p:cNvPr>
          <p:cNvSpPr txBox="1"/>
          <p:nvPr/>
        </p:nvSpPr>
        <p:spPr>
          <a:xfrm>
            <a:off x="272227" y="853194"/>
            <a:ext cx="5823773" cy="2316660"/>
          </a:xfrm>
          <a:prstGeom prst="rect">
            <a:avLst/>
          </a:prstGeom>
          <a:noFill/>
        </p:spPr>
        <p:txBody>
          <a:bodyPr wrap="square" lIns="91440" tIns="45720" rIns="91440" bIns="45720" rtlCol="0" anchor="t">
            <a:spAutoFit/>
          </a:bodyPr>
          <a:lstStyle>
            <a:defPPr>
              <a:defRPr lang="nl-NL"/>
            </a:defPPr>
            <a:lvl1pPr marR="0" lvl="0" indent="0" algn="just" fontAlgn="auto">
              <a:lnSpc>
                <a:spcPct val="11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dirty="0">
                <a:latin typeface="Open Sans Light"/>
                <a:ea typeface="Open Sans Light"/>
                <a:cs typeface="Open Sans Light"/>
              </a:rPr>
              <a:t>Dit document begint met de achtergrondinformatie over het Van Unnikgebouw in de omgeving. Daarna volgt een omschrijving van de hoofdgebruikers en overige doelgroepen. Daarna volgt op hoofdlijnen het gebouwconcept en worden de concepten omschreven voor kantooromgeving, onderwijsomgeving, </a:t>
            </a:r>
            <a:r>
              <a:rPr lang="nl-NL" dirty="0" err="1">
                <a:latin typeface="Open Sans Light"/>
                <a:ea typeface="Open Sans Light"/>
                <a:cs typeface="Open Sans Light"/>
              </a:rPr>
              <a:t>onderzoeksomgeving</a:t>
            </a:r>
            <a:r>
              <a:rPr lang="nl-NL" dirty="0">
                <a:latin typeface="Open Sans Light"/>
                <a:ea typeface="Open Sans Light"/>
                <a:cs typeface="Open Sans Light"/>
              </a:rPr>
              <a:t>, vergaderomgeving en plintprogramma. </a:t>
            </a:r>
            <a:endParaRPr lang="nl-NL" dirty="0"/>
          </a:p>
          <a:p>
            <a:endParaRPr lang="nl-NL" dirty="0"/>
          </a:p>
          <a:p>
            <a:endParaRPr lang="nl-NL" dirty="0"/>
          </a:p>
          <a:p>
            <a:endParaRPr lang="nl-NL" dirty="0"/>
          </a:p>
          <a:p>
            <a:endParaRPr lang="nl-NL" dirty="0"/>
          </a:p>
          <a:p>
            <a:endParaRPr lang="nl-NL" dirty="0"/>
          </a:p>
          <a:p>
            <a:r>
              <a:rPr lang="nl-NL" dirty="0">
                <a:latin typeface="Open Sans Light"/>
                <a:ea typeface="Open Sans Light"/>
                <a:cs typeface="Open Sans Light"/>
              </a:rPr>
              <a:t>  </a:t>
            </a:r>
            <a:endParaRPr lang="nl-NL" dirty="0"/>
          </a:p>
          <a:p>
            <a:endParaRPr lang="nl-NL" dirty="0"/>
          </a:p>
        </p:txBody>
      </p:sp>
      <p:pic>
        <p:nvPicPr>
          <p:cNvPr id="8" name="Picture 2" descr="Nalatenschap van 1,2 miljoen grootste ooit voor Universiteit Utrecht ...">
            <a:extLst>
              <a:ext uri="{FF2B5EF4-FFF2-40B4-BE49-F238E27FC236}">
                <a16:creationId xmlns:a16="http://schemas.microsoft.com/office/drawing/2014/main" id="{88E65CF6-8A92-896C-D4B3-A8D99AFCA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10" name="Tijdelijke aanduiding voor dianummer 4">
            <a:extLst>
              <a:ext uri="{FF2B5EF4-FFF2-40B4-BE49-F238E27FC236}">
                <a16:creationId xmlns:a16="http://schemas.microsoft.com/office/drawing/2014/main" id="{D40B9577-D1C9-B4A6-329F-CC6157A0217F}"/>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4</a:t>
            </a:fld>
            <a:endParaRPr lang="nl-NL"/>
          </a:p>
        </p:txBody>
      </p:sp>
      <p:sp>
        <p:nvSpPr>
          <p:cNvPr id="11" name="Tijdelijke aanduiding voor dianummer 4">
            <a:extLst>
              <a:ext uri="{FF2B5EF4-FFF2-40B4-BE49-F238E27FC236}">
                <a16:creationId xmlns:a16="http://schemas.microsoft.com/office/drawing/2014/main" id="{008EE3C8-0BF9-2AC1-CFBC-F2CFEA7141EA}"/>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5E32EC-9F28-40AE-B815-FF4FC19A67A7}" type="slidenum">
              <a:rPr lang="nl-NL" smtClean="0">
                <a:solidFill>
                  <a:schemeClr val="bg1"/>
                </a:solidFill>
              </a:rPr>
              <a:pPr/>
              <a:t>4</a:t>
            </a:fld>
            <a:endParaRPr lang="nl-NL">
              <a:solidFill>
                <a:schemeClr val="bg1"/>
              </a:solidFill>
            </a:endParaRPr>
          </a:p>
        </p:txBody>
      </p:sp>
      <p:sp>
        <p:nvSpPr>
          <p:cNvPr id="3" name="Rechthoek 2">
            <a:extLst>
              <a:ext uri="{FF2B5EF4-FFF2-40B4-BE49-F238E27FC236}">
                <a16:creationId xmlns:a16="http://schemas.microsoft.com/office/drawing/2014/main" id="{290227E3-4931-E139-4673-54C9CC593C87}"/>
              </a:ext>
            </a:extLst>
          </p:cNvPr>
          <p:cNvSpPr/>
          <p:nvPr/>
        </p:nvSpPr>
        <p:spPr>
          <a:xfrm>
            <a:off x="6250192" y="0"/>
            <a:ext cx="5941808"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Afbeelding 6">
            <a:extLst>
              <a:ext uri="{FF2B5EF4-FFF2-40B4-BE49-F238E27FC236}">
                <a16:creationId xmlns:a16="http://schemas.microsoft.com/office/drawing/2014/main" id="{C62C1FA4-4401-116D-7858-93DD45C5AE62}"/>
              </a:ext>
            </a:extLst>
          </p:cNvPr>
          <p:cNvPicPr>
            <a:picLocks noChangeAspect="1"/>
          </p:cNvPicPr>
          <p:nvPr/>
        </p:nvPicPr>
        <p:blipFill rotWithShape="1">
          <a:blip r:embed="rId3"/>
          <a:srcRect l="63" r="13554"/>
          <a:stretch/>
        </p:blipFill>
        <p:spPr>
          <a:xfrm>
            <a:off x="6250192" y="0"/>
            <a:ext cx="5926897" cy="6858000"/>
          </a:xfrm>
          <a:prstGeom prst="rect">
            <a:avLst/>
          </a:prstGeom>
        </p:spPr>
      </p:pic>
    </p:spTree>
    <p:extLst>
      <p:ext uri="{BB962C8B-B14F-4D97-AF65-F5344CB8AC3E}">
        <p14:creationId xmlns:p14="http://schemas.microsoft.com/office/powerpoint/2010/main" val="38701495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22601B-2BEA-5666-42EC-0B2C76838357}"/>
              </a:ext>
            </a:extLst>
          </p:cNvPr>
          <p:cNvSpPr>
            <a:spLocks noGrp="1"/>
          </p:cNvSpPr>
          <p:nvPr>
            <p:ph type="title"/>
          </p:nvPr>
        </p:nvSpPr>
        <p:spPr/>
        <p:txBody>
          <a:bodyPr/>
          <a:lstStyle/>
          <a:p>
            <a:endParaRPr lang="nl-NL"/>
          </a:p>
        </p:txBody>
      </p:sp>
      <p:sp>
        <p:nvSpPr>
          <p:cNvPr id="3" name="Rechthoek 2">
            <a:extLst>
              <a:ext uri="{FF2B5EF4-FFF2-40B4-BE49-F238E27FC236}">
                <a16:creationId xmlns:a16="http://schemas.microsoft.com/office/drawing/2014/main" id="{73136C9F-F64A-9E9B-381E-B8F010E6991A}"/>
              </a:ext>
            </a:extLst>
          </p:cNvPr>
          <p:cNvSpPr/>
          <p:nvPr/>
        </p:nvSpPr>
        <p:spPr>
          <a:xfrm>
            <a:off x="0" y="0"/>
            <a:ext cx="12192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HET VERGADERCONCEPT</a:t>
            </a:r>
          </a:p>
        </p:txBody>
      </p:sp>
      <p:sp>
        <p:nvSpPr>
          <p:cNvPr id="4" name="Tijdelijke aanduiding voor dianummer 3">
            <a:extLst>
              <a:ext uri="{FF2B5EF4-FFF2-40B4-BE49-F238E27FC236}">
                <a16:creationId xmlns:a16="http://schemas.microsoft.com/office/drawing/2014/main" id="{85F6AFAD-6D3E-A4C2-2C89-9BF227C65F52}"/>
              </a:ext>
            </a:extLst>
          </p:cNvPr>
          <p:cNvSpPr>
            <a:spLocks noGrp="1"/>
          </p:cNvSpPr>
          <p:nvPr>
            <p:ph type="sldNum" sz="quarter" idx="12"/>
          </p:nvPr>
        </p:nvSpPr>
        <p:spPr/>
        <p:txBody>
          <a:bodyPr/>
          <a:lstStyle/>
          <a:p>
            <a:fld id="{41B71463-B04E-4B1A-B52F-1606581E4DDC}" type="slidenum">
              <a:rPr lang="nl-NL" smtClean="0"/>
              <a:t>40</a:t>
            </a:fld>
            <a:endParaRPr lang="nl-NL"/>
          </a:p>
        </p:txBody>
      </p:sp>
    </p:spTree>
    <p:extLst>
      <p:ext uri="{BB962C8B-B14F-4D97-AF65-F5344CB8AC3E}">
        <p14:creationId xmlns:p14="http://schemas.microsoft.com/office/powerpoint/2010/main" val="22983598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BD8DDF9F-95DE-AAA9-5FD7-5BB04CC8B6F9}"/>
              </a:ext>
            </a:extLst>
          </p:cNvPr>
          <p:cNvSpPr/>
          <p:nvPr/>
        </p:nvSpPr>
        <p:spPr>
          <a:xfrm>
            <a:off x="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kstvak 2">
            <a:extLst>
              <a:ext uri="{FF2B5EF4-FFF2-40B4-BE49-F238E27FC236}">
                <a16:creationId xmlns:a16="http://schemas.microsoft.com/office/drawing/2014/main" id="{A9E73A80-2329-686A-ED7B-B0DB65871E84}"/>
              </a:ext>
            </a:extLst>
          </p:cNvPr>
          <p:cNvSpPr txBox="1"/>
          <p:nvPr/>
        </p:nvSpPr>
        <p:spPr>
          <a:xfrm>
            <a:off x="6540473" y="1039398"/>
            <a:ext cx="5502408" cy="5482142"/>
          </a:xfrm>
          <a:prstGeom prst="rect">
            <a:avLst/>
          </a:prstGeom>
          <a:noFill/>
        </p:spPr>
        <p:txBody>
          <a:bodyPr wrap="square" lIns="91440" tIns="45720" rIns="91440" bIns="45720" rtlCol="0" anchor="t">
            <a:spAutoFit/>
          </a:bodyPr>
          <a:lstStyle/>
          <a:p>
            <a:pPr algn="just">
              <a:lnSpc>
                <a:spcPct val="110000"/>
              </a:lnSpc>
              <a:defRPr/>
            </a:pPr>
            <a:r>
              <a:rPr lang="nl-NL" sz="1100" dirty="0">
                <a:solidFill>
                  <a:prstClr val="black"/>
                </a:solidFill>
                <a:latin typeface="Open Sans Light"/>
                <a:ea typeface="Open Sans Light"/>
                <a:cs typeface="Open Sans Light"/>
              </a:rPr>
              <a:t>Onderdeel van het kantoorconcept zijn de pleinen waar medewerkers, al dan niet met bezoekers, kunnen vergaderen met kleine en middelgrote groepen. Het concept van de pleinen is enerzijds gericht op het creëren van clusters die goed herkenbaar en geoutilleerd zijn, anderzijds gericht op het spreiden van die clusters over de kantooromgeving voor een goede bereikbaarheid vanuit het totale kantoorgebied.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a:ea typeface="Open Sans Light"/>
                <a:cs typeface="Open Sans Light"/>
              </a:rPr>
              <a:t>Additioneel komt in het Van Unnikgebouw een cluster met (6) grote, hybride vergaderruimten voor 24 tot 50 personen. Dit cluster, het vergadercentrum, wordt laag in het  gebouw gerealiseerd. Dit heeft een aantal redenen. Ten eerste vinden vergaderingen met grote groepen met een lagere frequentie plaats. Zodoende is een ruimtelijke nabijheidsrelatie met de kantooromgeving minder relevant. Daarnaast komen de grote vergaderruimten ook beschikbaar voor UU-breed gebruik en/of voor activiteiten met meer externe bezoekers. Vanuit de logistiek van het gebouw (zie slide 14) is het wenselijker om deze bezoekers van buitenaf te faciliteren dichter bij de entree van het gebouw. Goed bereikbaar en toegankelijk en omgeven door plekken voor ontmoeten, wachten, netwerken, videobellen en kortdurend informeel samenwerken rondom de vergaderingen. Met een drankenautomaat met luxe koffie en </a:t>
            </a:r>
            <a:r>
              <a:rPr lang="nl-NL" sz="1100" dirty="0" err="1">
                <a:solidFill>
                  <a:prstClr val="black"/>
                </a:solidFill>
                <a:latin typeface="Open Sans Light"/>
                <a:ea typeface="Open Sans Light"/>
                <a:cs typeface="Open Sans Light"/>
              </a:rPr>
              <a:t>banquetingmogelijkheden</a:t>
            </a:r>
            <a:r>
              <a:rPr lang="nl-NL" sz="1100" dirty="0">
                <a:solidFill>
                  <a:prstClr val="black"/>
                </a:solidFill>
                <a:latin typeface="Open Sans Light"/>
                <a:ea typeface="Open Sans Light"/>
                <a:cs typeface="Open Sans Light"/>
              </a:rPr>
              <a:t>. In principe komen studenten enkel als bezoeker in dit gebied als zij deelnemen aan vergaderingen zoals de U-raad.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a:ea typeface="Open Sans Light"/>
                <a:cs typeface="Open Sans Light"/>
              </a:rPr>
              <a:t>Een multifunctionele vergader-/evenementenruimte voor 80 personen die ook voor onderwijs ingezet kan worden, wordt eveneens laag in het gebouw gerealiseerd. Deze hoeft niet perse in het vergadercentrum te worden gerealiseerd.</a:t>
            </a: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a:ea typeface="Open Sans Light"/>
                <a:cs typeface="Open Sans Light"/>
              </a:rPr>
              <a:t>De UU biedt ook cursussen, trainingen en leerprogramma’s aan voor professionals. Afhankelijk van de onderwijsvorm kunnen de ruimten die daarvoor gebruikt worden, zowel vergaderruimten in het vergadercentrum als werk- en </a:t>
            </a:r>
            <a:r>
              <a:rPr lang="nl-NL" sz="1100" dirty="0" err="1">
                <a:solidFill>
                  <a:prstClr val="black"/>
                </a:solidFill>
                <a:latin typeface="Open Sans Light"/>
                <a:ea typeface="Open Sans Light"/>
                <a:cs typeface="Open Sans Light"/>
              </a:rPr>
              <a:t>projectgroepruimten</a:t>
            </a:r>
            <a:r>
              <a:rPr lang="nl-NL" sz="1100" dirty="0">
                <a:solidFill>
                  <a:prstClr val="black"/>
                </a:solidFill>
                <a:latin typeface="Open Sans Light"/>
                <a:ea typeface="Open Sans Light"/>
                <a:cs typeface="Open Sans Light"/>
              </a:rPr>
              <a:t> in de onderwijsomgeving zijn.</a:t>
            </a:r>
            <a:endParaRPr lang="nl-NL" sz="1100" b="0" i="0" u="none" strike="noStrike" kern="1200" cap="none" spc="0" normalizeH="0" baseline="0" noProof="0" dirty="0">
              <a:ln>
                <a:noFill/>
              </a:ln>
              <a:solidFill>
                <a:prstClr val="black"/>
              </a:solidFill>
              <a:effectLst/>
              <a:uLnTx/>
              <a:uFillTx/>
              <a:latin typeface="Open Sans Light"/>
              <a:ea typeface="Open Sans Light"/>
              <a:cs typeface="Open Sans Light"/>
            </a:endParaRPr>
          </a:p>
        </p:txBody>
      </p:sp>
      <p:sp>
        <p:nvSpPr>
          <p:cNvPr id="4" name="Tekstvak 3">
            <a:extLst>
              <a:ext uri="{FF2B5EF4-FFF2-40B4-BE49-F238E27FC236}">
                <a16:creationId xmlns:a16="http://schemas.microsoft.com/office/drawing/2014/main" id="{54573AF1-3AAE-94CF-7488-24F9E0890D3E}"/>
              </a:ext>
            </a:extLst>
          </p:cNvPr>
          <p:cNvSpPr txBox="1"/>
          <p:nvPr/>
        </p:nvSpPr>
        <p:spPr>
          <a:xfrm>
            <a:off x="6540473" y="369949"/>
            <a:ext cx="228306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Vergaderconcept</a:t>
            </a:r>
          </a:p>
        </p:txBody>
      </p:sp>
      <p:pic>
        <p:nvPicPr>
          <p:cNvPr id="5" name="Afbeelding 4">
            <a:extLst>
              <a:ext uri="{FF2B5EF4-FFF2-40B4-BE49-F238E27FC236}">
                <a16:creationId xmlns:a16="http://schemas.microsoft.com/office/drawing/2014/main" id="{0E380D4C-C133-05C4-8E1D-40DCBCD9B781}"/>
              </a:ext>
            </a:extLst>
          </p:cNvPr>
          <p:cNvPicPr>
            <a:picLocks noChangeAspect="1"/>
          </p:cNvPicPr>
          <p:nvPr/>
        </p:nvPicPr>
        <p:blipFill rotWithShape="1">
          <a:blip r:embed="rId2">
            <a:lum bright="70000" contrast="-70000"/>
          </a:blip>
          <a:srcRect l="8120" t="43812" r="44705" b="13138"/>
          <a:stretch/>
        </p:blipFill>
        <p:spPr>
          <a:xfrm rot="10800000">
            <a:off x="0" y="0"/>
            <a:ext cx="6096000" cy="6858000"/>
          </a:xfrm>
          <a:prstGeom prst="rect">
            <a:avLst/>
          </a:prstGeom>
        </p:spPr>
      </p:pic>
      <p:pic>
        <p:nvPicPr>
          <p:cNvPr id="8" name="Picture 2" descr="Nalatenschap van 1,2 miljoen grootste ooit voor Universiteit Utrecht ...">
            <a:extLst>
              <a:ext uri="{FF2B5EF4-FFF2-40B4-BE49-F238E27FC236}">
                <a16:creationId xmlns:a16="http://schemas.microsoft.com/office/drawing/2014/main" id="{7346346D-E515-6A21-0E8C-62049F70D2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2458"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10" name="Tijdelijke aanduiding voor dianummer 4">
            <a:extLst>
              <a:ext uri="{FF2B5EF4-FFF2-40B4-BE49-F238E27FC236}">
                <a16:creationId xmlns:a16="http://schemas.microsoft.com/office/drawing/2014/main" id="{0C165FC2-EEC3-08AD-7328-9477C61027B9}"/>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41</a:t>
            </a:fld>
            <a:endParaRPr lang="nl-NL"/>
          </a:p>
        </p:txBody>
      </p:sp>
    </p:spTree>
    <p:extLst>
      <p:ext uri="{BB962C8B-B14F-4D97-AF65-F5344CB8AC3E}">
        <p14:creationId xmlns:p14="http://schemas.microsoft.com/office/powerpoint/2010/main" val="24206929"/>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22601B-2BEA-5666-42EC-0B2C76838357}"/>
              </a:ext>
            </a:extLst>
          </p:cNvPr>
          <p:cNvSpPr>
            <a:spLocks noGrp="1"/>
          </p:cNvSpPr>
          <p:nvPr>
            <p:ph type="title"/>
          </p:nvPr>
        </p:nvSpPr>
        <p:spPr/>
        <p:txBody>
          <a:bodyPr/>
          <a:lstStyle/>
          <a:p>
            <a:endParaRPr lang="nl-NL"/>
          </a:p>
        </p:txBody>
      </p:sp>
      <p:sp>
        <p:nvSpPr>
          <p:cNvPr id="3" name="Rechthoek 2">
            <a:extLst>
              <a:ext uri="{FF2B5EF4-FFF2-40B4-BE49-F238E27FC236}">
                <a16:creationId xmlns:a16="http://schemas.microsoft.com/office/drawing/2014/main" id="{73136C9F-F64A-9E9B-381E-B8F010E6991A}"/>
              </a:ext>
            </a:extLst>
          </p:cNvPr>
          <p:cNvSpPr/>
          <p:nvPr/>
        </p:nvSpPr>
        <p:spPr>
          <a:xfrm>
            <a:off x="0" y="0"/>
            <a:ext cx="12192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HET PLINTPROGRAMMA</a:t>
            </a:r>
          </a:p>
        </p:txBody>
      </p:sp>
      <p:sp>
        <p:nvSpPr>
          <p:cNvPr id="4" name="Tijdelijke aanduiding voor dianummer 3">
            <a:extLst>
              <a:ext uri="{FF2B5EF4-FFF2-40B4-BE49-F238E27FC236}">
                <a16:creationId xmlns:a16="http://schemas.microsoft.com/office/drawing/2014/main" id="{657F1210-DA5C-1D7B-1E53-12447060CAB5}"/>
              </a:ext>
            </a:extLst>
          </p:cNvPr>
          <p:cNvSpPr>
            <a:spLocks noGrp="1"/>
          </p:cNvSpPr>
          <p:nvPr>
            <p:ph type="sldNum" sz="quarter" idx="12"/>
          </p:nvPr>
        </p:nvSpPr>
        <p:spPr/>
        <p:txBody>
          <a:bodyPr/>
          <a:lstStyle/>
          <a:p>
            <a:fld id="{41B71463-B04E-4B1A-B52F-1606581E4DDC}" type="slidenum">
              <a:rPr lang="nl-NL" smtClean="0"/>
              <a:t>42</a:t>
            </a:fld>
            <a:endParaRPr lang="nl-NL"/>
          </a:p>
        </p:txBody>
      </p:sp>
    </p:spTree>
    <p:extLst>
      <p:ext uri="{BB962C8B-B14F-4D97-AF65-F5344CB8AC3E}">
        <p14:creationId xmlns:p14="http://schemas.microsoft.com/office/powerpoint/2010/main" val="2292453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Nalatenschap van 1,2 miljoen grootste ooit voor Universiteit Utrecht ...">
            <a:extLst>
              <a:ext uri="{FF2B5EF4-FFF2-40B4-BE49-F238E27FC236}">
                <a16:creationId xmlns:a16="http://schemas.microsoft.com/office/drawing/2014/main" id="{E06AA928-B98C-700A-98F5-A1801939B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221022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Plintprogramma</a:t>
            </a:r>
          </a:p>
        </p:txBody>
      </p:sp>
      <p:sp>
        <p:nvSpPr>
          <p:cNvPr id="2" name="Tekstvak 1">
            <a:extLst>
              <a:ext uri="{FF2B5EF4-FFF2-40B4-BE49-F238E27FC236}">
                <a16:creationId xmlns:a16="http://schemas.microsoft.com/office/drawing/2014/main" id="{20297D97-7A1E-E473-672C-C6FE4FDA5D42}"/>
              </a:ext>
            </a:extLst>
          </p:cNvPr>
          <p:cNvSpPr txBox="1"/>
          <p:nvPr/>
        </p:nvSpPr>
        <p:spPr>
          <a:xfrm>
            <a:off x="272227" y="853194"/>
            <a:ext cx="5502408" cy="5854551"/>
          </a:xfrm>
          <a:prstGeom prst="rect">
            <a:avLst/>
          </a:prstGeom>
          <a:noFill/>
        </p:spPr>
        <p:txBody>
          <a:bodyPr wrap="square" lIns="91440" tIns="45720" rIns="91440" bIns="45720" rtlCol="0" anchor="t">
            <a:spAutoFit/>
          </a:bodyPr>
          <a:lstStyle/>
          <a:p>
            <a:pPr algn="just">
              <a:lnSpc>
                <a:spcPct val="110000"/>
              </a:lnSpc>
              <a:defRPr/>
            </a:pPr>
            <a:r>
              <a:rPr lang="nl-NL" sz="1100" dirty="0">
                <a:solidFill>
                  <a:prstClr val="black"/>
                </a:solidFill>
                <a:latin typeface="Open Sans Light"/>
                <a:ea typeface="Open Sans Light"/>
                <a:cs typeface="Open Sans Light"/>
              </a:rPr>
              <a:t>De plint van het Van Unnikgebouw beslaat de begane grond en de eerste verdieping. De begane grond is groter en heeft meer hoogte. De plint omvat ook de </a:t>
            </a:r>
            <a:r>
              <a:rPr lang="nl-NL" sz="1100" dirty="0" err="1">
                <a:solidFill>
                  <a:prstClr val="black"/>
                </a:solidFill>
                <a:latin typeface="Open Sans Light"/>
                <a:ea typeface="Open Sans Light"/>
                <a:cs typeface="Open Sans Light"/>
              </a:rPr>
              <a:t>uitbreidings-mogelijkheid</a:t>
            </a:r>
            <a:r>
              <a:rPr lang="nl-NL" sz="1100" dirty="0">
                <a:solidFill>
                  <a:prstClr val="black"/>
                </a:solidFill>
                <a:latin typeface="Open Sans Light"/>
                <a:ea typeface="Open Sans Light"/>
                <a:cs typeface="Open Sans Light"/>
              </a:rPr>
              <a:t> met een volume aan de oostzijde en het nieuw te bouwen paviljoen. De gedachten over welke functies waar te situeren in de plint, de laagstgelegen verdiepingen en het paviljoen, en deze logisch te ordenen zijn op dit moment nog niet helemaal uitgekristalliseerd. Het goed kunnen inpassen van de met name grote ruimten van het onderwijs- en vergaderconcept en het zoeken naar oplossingen daarvoor speelt hierin een rol en is onderdeel van de ontwerpopgave.</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a:ea typeface="Open Sans Light"/>
                <a:cs typeface="Open Sans Light"/>
              </a:rPr>
              <a:t>Het Van Unnikgebouw ontvangt straks ca 2.000 medewerkers en studenten per dag die ook nog eens geconcentreerd op bepaalde momenten op de dag binnenkomen. Dit vereist naast een gastvrije ontvangst en gevoel van welkom een doordachte en soepele afwikkeling van deze omvangrijke verkeerstromen naar de betreffende bestemmingen in het gebouw. Er komen meerdere ingangen waarvan de  </a:t>
            </a:r>
            <a:r>
              <a:rPr lang="nl-NL" sz="1100" b="1" dirty="0">
                <a:solidFill>
                  <a:prstClr val="black"/>
                </a:solidFill>
                <a:latin typeface="Open Sans SemiBold"/>
                <a:ea typeface="Open Sans SemiBold"/>
                <a:cs typeface="Open Sans SemiBold"/>
              </a:rPr>
              <a:t>hoofdentree</a:t>
            </a:r>
            <a:r>
              <a:rPr lang="nl-NL" sz="1100" dirty="0">
                <a:solidFill>
                  <a:prstClr val="black"/>
                </a:solidFill>
                <a:latin typeface="Open Sans Light"/>
                <a:ea typeface="Open Sans Light"/>
                <a:cs typeface="Open Sans Light"/>
              </a:rPr>
              <a:t> aan de zuidzijde aan de Heidelberglaan nabij het OV, een </a:t>
            </a:r>
            <a:r>
              <a:rPr lang="nl-NL" sz="1100" dirty="0">
                <a:solidFill>
                  <a:prstClr val="black"/>
                </a:solidFill>
                <a:latin typeface="Open Sans SemiBold"/>
                <a:ea typeface="Open Sans SemiBold"/>
                <a:cs typeface="Open Sans SemiBold"/>
              </a:rPr>
              <a:t>nevenentree</a:t>
            </a:r>
            <a:r>
              <a:rPr lang="nl-NL" sz="1100" dirty="0">
                <a:solidFill>
                  <a:prstClr val="black"/>
                </a:solidFill>
                <a:latin typeface="Open Sans Light"/>
                <a:ea typeface="Open Sans Light"/>
                <a:cs typeface="Open Sans Light"/>
              </a:rPr>
              <a:t> op het plein aan de oostzijde waar de </a:t>
            </a:r>
            <a:r>
              <a:rPr lang="nl-NL" sz="1100" b="1" dirty="0">
                <a:solidFill>
                  <a:prstClr val="black"/>
                </a:solidFill>
                <a:latin typeface="Open Sans SemiBold"/>
                <a:ea typeface="Open Sans SemiBold"/>
                <a:cs typeface="Open Sans SemiBold"/>
              </a:rPr>
              <a:t>studeertuin</a:t>
            </a:r>
            <a:r>
              <a:rPr lang="nl-NL" sz="1100" dirty="0">
                <a:solidFill>
                  <a:prstClr val="black"/>
                </a:solidFill>
                <a:latin typeface="Open Sans Light"/>
                <a:ea typeface="Open Sans Light"/>
                <a:cs typeface="Open Sans Light"/>
              </a:rPr>
              <a:t> en </a:t>
            </a:r>
            <a:r>
              <a:rPr lang="nl-NL" sz="1100" b="1" dirty="0">
                <a:solidFill>
                  <a:prstClr val="black"/>
                </a:solidFill>
                <a:latin typeface="Open Sans SemiBold"/>
                <a:ea typeface="Open Sans SemiBold"/>
                <a:cs typeface="Open Sans SemiBold"/>
              </a:rPr>
              <a:t>fietsenkelder </a:t>
            </a:r>
            <a:r>
              <a:rPr lang="nl-NL" sz="1100" dirty="0">
                <a:solidFill>
                  <a:prstClr val="black"/>
                </a:solidFill>
                <a:latin typeface="Open Sans Light"/>
                <a:ea typeface="Open Sans Light"/>
                <a:cs typeface="Open Sans Light"/>
              </a:rPr>
              <a:t>komen, een entree in het horecagebied aan de westzijde en een expeditie-ingang aan het logistieke hof aan de noordzijde. Daar bevinden zich ook de </a:t>
            </a:r>
            <a:r>
              <a:rPr lang="nl-NL" sz="1100" dirty="0" err="1">
                <a:solidFill>
                  <a:prstClr val="black"/>
                </a:solidFill>
                <a:latin typeface="Open Sans SemiBold"/>
                <a:ea typeface="Open Sans SemiBold"/>
                <a:cs typeface="Open Sans SemiBold"/>
              </a:rPr>
              <a:t>gebouwgebonden</a:t>
            </a:r>
            <a:r>
              <a:rPr lang="nl-NL" sz="1100" dirty="0">
                <a:solidFill>
                  <a:prstClr val="black"/>
                </a:solidFill>
                <a:latin typeface="Open Sans SemiBold"/>
                <a:ea typeface="Open Sans SemiBold"/>
                <a:cs typeface="Open Sans SemiBold"/>
              </a:rPr>
              <a:t> facilitaire ruimten </a:t>
            </a:r>
            <a:r>
              <a:rPr lang="nl-NL" sz="1100" dirty="0">
                <a:solidFill>
                  <a:prstClr val="black"/>
                </a:solidFill>
                <a:latin typeface="Open Sans Light"/>
                <a:ea typeface="Open Sans Light"/>
                <a:cs typeface="Open Sans Light"/>
              </a:rPr>
              <a:t>rondom goederenontvangst, schoonmaak en vuilafvoer. </a:t>
            </a:r>
            <a:r>
              <a:rPr kumimoji="0" lang="nl-NL" sz="1100" b="0" i="0" u="none" strike="noStrike" kern="1200" cap="none" spc="0" normalizeH="0" baseline="0" noProof="0" dirty="0">
                <a:ln>
                  <a:noFill/>
                </a:ln>
                <a:solidFill>
                  <a:prstClr val="black"/>
                </a:solidFill>
                <a:effectLst/>
                <a:uLnTx/>
                <a:uFillTx/>
                <a:latin typeface="Open Sans Light"/>
                <a:ea typeface="Open Sans Light"/>
                <a:cs typeface="Open Sans Light"/>
              </a:rPr>
              <a:t>Met een doordachte routing van doelgroepen naar de verschillende functies en open verbindende trappen kan het gebouw logisch worden ontsloten en het plintprogramma tot een samenhangend geheel worden gesmeed.</a:t>
            </a:r>
            <a:r>
              <a:rPr lang="nl-NL" sz="1100" dirty="0">
                <a:solidFill>
                  <a:prstClr val="black"/>
                </a:solidFill>
                <a:latin typeface="Open Sans Light"/>
                <a:ea typeface="Open Sans Light"/>
                <a:cs typeface="Open Sans Light"/>
              </a:rPr>
              <a:t>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a:ea typeface="Open Sans Light"/>
                <a:cs typeface="Open Sans Light"/>
              </a:rPr>
              <a:t>Rondom het </a:t>
            </a:r>
            <a:r>
              <a:rPr lang="nl-NL" sz="1100" b="1" dirty="0">
                <a:solidFill>
                  <a:prstClr val="black"/>
                </a:solidFill>
                <a:latin typeface="Open Sans SemiBold"/>
                <a:ea typeface="Open Sans SemiBold"/>
                <a:cs typeface="Open Sans SemiBold"/>
              </a:rPr>
              <a:t>horecaconcept</a:t>
            </a:r>
            <a:r>
              <a:rPr lang="nl-NL" sz="1100" dirty="0">
                <a:solidFill>
                  <a:prstClr val="black"/>
                </a:solidFill>
                <a:latin typeface="Open Sans Light"/>
                <a:ea typeface="Open Sans Light"/>
                <a:cs typeface="Open Sans Light"/>
              </a:rPr>
              <a:t> spelen nog majeure vraagstukken die invloed hebben op het vorm krijgen van de horecafunctie in het van </a:t>
            </a:r>
            <a:r>
              <a:rPr lang="nl-NL" sz="1100" dirty="0" err="1">
                <a:solidFill>
                  <a:prstClr val="black"/>
                </a:solidFill>
                <a:latin typeface="Open Sans Light"/>
                <a:ea typeface="Open Sans Light"/>
                <a:cs typeface="Open Sans Light"/>
              </a:rPr>
              <a:t>Unnikgebouw</a:t>
            </a:r>
            <a:r>
              <a:rPr lang="nl-NL" sz="1100" dirty="0">
                <a:solidFill>
                  <a:prstClr val="black"/>
                </a:solidFill>
                <a:latin typeface="Open Sans Light"/>
                <a:ea typeface="Open Sans Light"/>
                <a:cs typeface="Open Sans Light"/>
              </a:rPr>
              <a:t> de komende jaren. Daarom wordt de horecavlek casco+ opgeleverd. Horeca is een aanjager is voor een bruisend en levendig kloppend hart in het USP. Publiekstoegankelijk en uitnodigend voor de UU-gemeenschap, een plek voor ontmoeting en gezelligheid. Een plek die ook buiten lunchtijden levendig is, waar medewerkers met elkaar afspreken voor een informeel overleg en studenten de laptop openklappen.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1038" name="Picture 14" descr="ARC inzending: HTC97-Brunel in Eindhoven door Van den Pauwert Architecten">
            <a:extLst>
              <a:ext uri="{FF2B5EF4-FFF2-40B4-BE49-F238E27FC236}">
                <a16:creationId xmlns:a16="http://schemas.microsoft.com/office/drawing/2014/main" id="{32A6E40F-5C7F-5DEB-9905-81891DFB1A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447" t="218" r="29131" b="-218"/>
          <a:stretch/>
        </p:blipFill>
        <p:spPr bwMode="auto">
          <a:xfrm>
            <a:off x="6096000" y="15106"/>
            <a:ext cx="6096001" cy="6847864"/>
          </a:xfrm>
          <a:prstGeom prst="rect">
            <a:avLst/>
          </a:prstGeom>
          <a:noFill/>
          <a:extLst>
            <a:ext uri="{909E8E84-426E-40DD-AFC4-6F175D3DCCD1}">
              <a14:hiddenFill xmlns:a14="http://schemas.microsoft.com/office/drawing/2010/main">
                <a:solidFill>
                  <a:srgbClr val="FFFFFF"/>
                </a:solidFill>
              </a14:hiddenFill>
            </a:ext>
          </a:extLst>
        </p:spPr>
      </p:pic>
      <p:sp>
        <p:nvSpPr>
          <p:cNvPr id="7" name="Tijdelijke aanduiding voor dianummer 4">
            <a:extLst>
              <a:ext uri="{FF2B5EF4-FFF2-40B4-BE49-F238E27FC236}">
                <a16:creationId xmlns:a16="http://schemas.microsoft.com/office/drawing/2014/main" id="{5E985AEF-851F-CB7D-2D9A-B6BA1D09402E}"/>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solidFill>
                  <a:schemeClr val="bg1"/>
                </a:solidFill>
              </a:rPr>
              <a:t>43</a:t>
            </a:fld>
            <a:endParaRPr lang="nl-NL">
              <a:solidFill>
                <a:schemeClr val="bg1"/>
              </a:solidFill>
            </a:endParaRPr>
          </a:p>
        </p:txBody>
      </p:sp>
    </p:spTree>
    <p:extLst>
      <p:ext uri="{BB962C8B-B14F-4D97-AF65-F5344CB8AC3E}">
        <p14:creationId xmlns:p14="http://schemas.microsoft.com/office/powerpoint/2010/main" val="3649655632"/>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Nalatenschap van 1,2 miljoen grootste ooit voor Universiteit Utrecht ...">
            <a:extLst>
              <a:ext uri="{FF2B5EF4-FFF2-40B4-BE49-F238E27FC236}">
                <a16:creationId xmlns:a16="http://schemas.microsoft.com/office/drawing/2014/main" id="{E06AA928-B98C-700A-98F5-A1801939B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221022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Plintprogramma</a:t>
            </a:r>
          </a:p>
        </p:txBody>
      </p:sp>
      <p:sp>
        <p:nvSpPr>
          <p:cNvPr id="2" name="Tekstvak 1">
            <a:extLst>
              <a:ext uri="{FF2B5EF4-FFF2-40B4-BE49-F238E27FC236}">
                <a16:creationId xmlns:a16="http://schemas.microsoft.com/office/drawing/2014/main" id="{20297D97-7A1E-E473-672C-C6FE4FDA5D42}"/>
              </a:ext>
            </a:extLst>
          </p:cNvPr>
          <p:cNvSpPr txBox="1"/>
          <p:nvPr/>
        </p:nvSpPr>
        <p:spPr>
          <a:xfrm>
            <a:off x="272227" y="853194"/>
            <a:ext cx="5502408" cy="5295937"/>
          </a:xfrm>
          <a:prstGeom prst="rect">
            <a:avLst/>
          </a:prstGeom>
          <a:noFill/>
        </p:spPr>
        <p:txBody>
          <a:bodyPr wrap="square" rtlCol="0">
            <a:spAutoFit/>
          </a:bodyPr>
          <a:lstStyle/>
          <a:p>
            <a:pPr algn="just">
              <a:lnSpc>
                <a:spcPct val="110000"/>
              </a:lnSpc>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In de plint van het Van Unnikgebouw komen ontvangst, gebouwreceptie en verschillende service- en uitgiftebalies </a:t>
            </a:r>
            <a:r>
              <a:rPr lang="nl-NL" sz="1100" dirty="0">
                <a:latin typeface="Open Sans Light" panose="020B0306030504020204" pitchFamily="34" charset="0"/>
                <a:ea typeface="Open Sans Light" panose="020B0306030504020204" pitchFamily="34" charset="0"/>
                <a:cs typeface="Open Sans Light" panose="020B0306030504020204" pitchFamily="34" charset="0"/>
              </a:rPr>
              <a:t>van verschillende directies van de UBD evenals </a:t>
            </a:r>
            <a:r>
              <a:rPr lang="nl-NL" sz="1100" dirty="0" err="1">
                <a:latin typeface="Open Sans Light" panose="020B0306030504020204" pitchFamily="34" charset="0"/>
                <a:ea typeface="Open Sans Light" panose="020B0306030504020204" pitchFamily="34" charset="0"/>
                <a:cs typeface="Open Sans Light" panose="020B0306030504020204" pitchFamily="34" charset="0"/>
              </a:rPr>
              <a:t>flexbalies</a:t>
            </a:r>
            <a:r>
              <a:rPr lang="nl-NL" sz="1100" dirty="0">
                <a:latin typeface="Open Sans Light" panose="020B0306030504020204" pitchFamily="34" charset="0"/>
                <a:ea typeface="Open Sans Light" panose="020B0306030504020204" pitchFamily="34" charset="0"/>
                <a:cs typeface="Open Sans Light" panose="020B0306030504020204" pitchFamily="34" charset="0"/>
              </a:rPr>
              <a:t> voor het </a:t>
            </a:r>
            <a:r>
              <a:rPr lang="nl-NL" sz="1100" dirty="0" err="1">
                <a:latin typeface="Open Sans Light" panose="020B0306030504020204" pitchFamily="34" charset="0"/>
                <a:ea typeface="Open Sans Light" panose="020B0306030504020204" pitchFamily="34" charset="0"/>
                <a:cs typeface="Open Sans Light" panose="020B0306030504020204" pitchFamily="34" charset="0"/>
              </a:rPr>
              <a:t>StudentenInformatiePunt</a:t>
            </a:r>
            <a:r>
              <a:rPr lang="nl-NL" sz="1100" dirty="0">
                <a:latin typeface="Open Sans Light" panose="020B0306030504020204" pitchFamily="34" charset="0"/>
                <a:ea typeface="Open Sans Light" panose="020B0306030504020204" pitchFamily="34" charset="0"/>
                <a:cs typeface="Open Sans Light" panose="020B0306030504020204" pitchFamily="34" charset="0"/>
              </a:rPr>
              <a:t> (STIP FSW)  en </a:t>
            </a:r>
            <a:r>
              <a:rPr lang="nl-NL" sz="1100" dirty="0" err="1">
                <a:latin typeface="Open Sans Light" panose="020B0306030504020204" pitchFamily="34" charset="0"/>
                <a:ea typeface="Open Sans Light" panose="020B0306030504020204" pitchFamily="34" charset="0"/>
                <a:cs typeface="Open Sans Light" panose="020B0306030504020204" pitchFamily="34" charset="0"/>
              </a:rPr>
              <a:t>StudentService</a:t>
            </a:r>
            <a:r>
              <a:rPr lang="nl-NL" sz="1100" dirty="0">
                <a:latin typeface="Open Sans Light" panose="020B0306030504020204" pitchFamily="34" charset="0"/>
                <a:ea typeface="Open Sans Light" panose="020B0306030504020204" pitchFamily="34" charset="0"/>
                <a:cs typeface="Open Sans Light" panose="020B0306030504020204" pitchFamily="34" charset="0"/>
              </a:rPr>
              <a:t>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(UU-breed) samen.</a:t>
            </a: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Bij de hoofdentree wordt een </a:t>
            </a:r>
            <a:r>
              <a:rPr lang="nl-NL" sz="1100" b="1"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Centrale ontvangst-/ receptiebalie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voor studenten, medewerkers en bezoekers gelegd. Iedereen wordt warm welkom geheten in het gebouw en ziet direct waar hij/zij zich kan melden en/of een vraag kan stellen. De routing en looplijnen vanaf de verschillende entrees van het gebouw naar de centrale ontvangst-/ receptiebalie is logisch vormgegeven en uitnodigend.</a:t>
            </a: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Gebruikers van het gebouw worden welkom geheten door een baliemedewerker/ host. Na ontvangst bij de centrale ontvangst-/ receptiebalie worden gebruikers doorverwezen naar het service- en informatieplein, naar de welzijnsomgeving, naar het vergadercentrum of een andere locatie in het gebouw. In de directe nabijheid van de ontvangst-/ receptiebalie is een zitje waar bezoekers kunnen wachten en een kopje koffie kunnen drinken.</a:t>
            </a: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Het </a:t>
            </a:r>
            <a:r>
              <a:rPr lang="nl-NL" sz="1100" b="1"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informatie- en serviceplein </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is de centrale, uitnodigende en overzichtelijke plek waar studenten, medewerkers en bezoekers terecht kunnen met vragen, informatie kunnen ophalen en waar uitgifte van apparatuur, producten en materialen plaatsvindt. Het service- en informatieplein is ingericht volgens het food court idee: een centrale plek met meerdere balies.</a:t>
            </a: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De baliewerkplekken voldoen aan de </a:t>
            </a:r>
            <a:r>
              <a:rPr lang="nl-NL" sz="1100"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Arbo-normen</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zijn open en veilig. In de directe nabijheid van de balie is opslagmogelijkheid voor </a:t>
            </a:r>
            <a:r>
              <a:rPr lang="nl-NL" sz="1100"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dagvoorraden</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voor de uitgifte van apparatuur etc.</a:t>
            </a:r>
          </a:p>
        </p:txBody>
      </p:sp>
      <p:sp>
        <p:nvSpPr>
          <p:cNvPr id="8" name="Tijdelijke aanduiding voor dianummer 4">
            <a:extLst>
              <a:ext uri="{FF2B5EF4-FFF2-40B4-BE49-F238E27FC236}">
                <a16:creationId xmlns:a16="http://schemas.microsoft.com/office/drawing/2014/main" id="{F6A353FE-DA6B-2636-0810-D7FE13F834B7}"/>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solidFill>
                  <a:schemeClr val="bg1"/>
                </a:solidFill>
              </a:rPr>
              <a:t>44</a:t>
            </a:fld>
            <a:endParaRPr lang="nl-NL">
              <a:solidFill>
                <a:schemeClr val="bg1"/>
              </a:solidFill>
            </a:endParaRPr>
          </a:p>
        </p:txBody>
      </p:sp>
      <p:pic>
        <p:nvPicPr>
          <p:cNvPr id="3" name="Afbeelding 2">
            <a:extLst>
              <a:ext uri="{FF2B5EF4-FFF2-40B4-BE49-F238E27FC236}">
                <a16:creationId xmlns:a16="http://schemas.microsoft.com/office/drawing/2014/main" id="{AD16BDCD-8621-A676-C7E9-5CFC45D6A636}"/>
              </a:ext>
            </a:extLst>
          </p:cNvPr>
          <p:cNvPicPr>
            <a:picLocks noChangeAspect="1"/>
          </p:cNvPicPr>
          <p:nvPr/>
        </p:nvPicPr>
        <p:blipFill>
          <a:blip r:embed="rId3"/>
          <a:stretch>
            <a:fillRect/>
          </a:stretch>
        </p:blipFill>
        <p:spPr>
          <a:xfrm>
            <a:off x="6306275" y="770059"/>
            <a:ext cx="5675450" cy="3429000"/>
          </a:xfrm>
          <a:prstGeom prst="rect">
            <a:avLst/>
          </a:prstGeom>
        </p:spPr>
      </p:pic>
    </p:spTree>
    <p:extLst>
      <p:ext uri="{BB962C8B-B14F-4D97-AF65-F5344CB8AC3E}">
        <p14:creationId xmlns:p14="http://schemas.microsoft.com/office/powerpoint/2010/main" val="2332882422"/>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387408-F213-C0C3-95C0-AB50E558BF2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Nalatenschap van 1,2 miljoen grootste ooit voor Universiteit Utrecht ...">
            <a:extLst>
              <a:ext uri="{FF2B5EF4-FFF2-40B4-BE49-F238E27FC236}">
                <a16:creationId xmlns:a16="http://schemas.microsoft.com/office/drawing/2014/main" id="{E06AA928-B98C-700A-98F5-A1801939B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221022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Plintprogramma</a:t>
            </a:r>
          </a:p>
        </p:txBody>
      </p:sp>
      <p:sp>
        <p:nvSpPr>
          <p:cNvPr id="2" name="Tekstvak 1">
            <a:extLst>
              <a:ext uri="{FF2B5EF4-FFF2-40B4-BE49-F238E27FC236}">
                <a16:creationId xmlns:a16="http://schemas.microsoft.com/office/drawing/2014/main" id="{20297D97-7A1E-E473-672C-C6FE4FDA5D42}"/>
              </a:ext>
            </a:extLst>
          </p:cNvPr>
          <p:cNvSpPr txBox="1"/>
          <p:nvPr/>
        </p:nvSpPr>
        <p:spPr>
          <a:xfrm>
            <a:off x="272227" y="853194"/>
            <a:ext cx="5502408" cy="3247684"/>
          </a:xfrm>
          <a:prstGeom prst="rect">
            <a:avLst/>
          </a:prstGeom>
          <a:noFill/>
        </p:spPr>
        <p:txBody>
          <a:bodyPr wrap="square" rtlCol="0">
            <a:spAutoFit/>
          </a:bodyPr>
          <a:lstStyle/>
          <a:p>
            <a:pPr algn="just">
              <a:lnSpc>
                <a:spcPct val="110000"/>
              </a:lnSpc>
              <a:defRPr/>
            </a:pP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Ook de </a:t>
            </a:r>
            <a:r>
              <a:rPr lang="nl-NL" sz="1100" b="1"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spreekomgeving</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verdient een plek in de plint of laag in het gebouw. Het gaat om een 16-tal spreekkamers van de afdelingen HR, SO&amp;O van UBD en studieadviseurs van FSW. Hier komen UU-medewerkers en UU en FSW-studenten voor (vertrouwelijke) gesprekken. Dit vraagt om goed vindbare en tegelijkertijd niet in het oog lopende beschutte plekken. Ook het wachten moet in een zekere anonimiteit plaatsvinden. Studenten moeten niet kunnen zien dat medewerker met hulpvraag spreekkamer binnenloopt en omgekeerd. Dit hoeft niet per se te betekenen dat studentstromen en </a:t>
            </a:r>
            <a:r>
              <a:rPr lang="nl-NL" sz="1100"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medewerkerstromen</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totaal van elkaar gescheiden moeten worden.</a:t>
            </a:r>
          </a:p>
          <a:p>
            <a:pPr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Met een doordachte routing van doelgroepen naar de verschillende functies en open verbindende trappen kan het gebouw en het paviljoen logisch worden ontsloten en het plintprogramma tot een samenhangend geheel worden gesmeed. De </a:t>
            </a:r>
            <a:r>
              <a:rPr kumimoji="0" lang="nl-NL" sz="1100" b="0" i="0" u="none" strike="noStrike" kern="1200" cap="none" spc="0" normalizeH="0" baseline="0" noProof="0" dirty="0" err="1">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sit</a:t>
            </a:r>
            <a:r>
              <a:rPr lang="nl-NL" sz="1100"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uering</a:t>
            </a:r>
            <a:r>
              <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van de onderwijsomgeving en de vergaderomgeving zijn daar onlosmakelijk mee verbonden. </a:t>
            </a:r>
          </a:p>
          <a:p>
            <a:pPr algn="just">
              <a:lnSpc>
                <a:spcPct val="110000"/>
              </a:lnSpc>
              <a:defRPr/>
            </a:pPr>
            <a:endParaRPr kumimoji="0" lang="nl-NL" sz="1100" b="0" i="0" u="none" strike="noStrike" kern="1200" cap="none" spc="0" normalizeH="0" baseline="0" noProof="0" dirty="0">
              <a:ln>
                <a:noFill/>
              </a:ln>
              <a:solidFill>
                <a:prstClr val="black"/>
              </a:solidFill>
              <a:effectLst/>
              <a:highlight>
                <a:srgbClr val="FFFF00"/>
              </a:highlight>
              <a:uLnTx/>
              <a:uFillTx/>
              <a:latin typeface="Open Sans Light" panose="020B0306030504020204" pitchFamily="34" charset="0"/>
              <a:ea typeface="Open Sans Light" panose="020B0306030504020204" pitchFamily="34" charset="0"/>
              <a:cs typeface="Open Sans Light" panose="020B0306030504020204" pitchFamily="34" charset="0"/>
            </a:endParaRPr>
          </a:p>
          <a:p>
            <a:pPr lvl="0" algn="just">
              <a:lnSpc>
                <a:spcPct val="110000"/>
              </a:lnSpc>
              <a:defRPr/>
            </a:pPr>
            <a:endParaRPr kumimoji="0" lang="nl-NL" sz="11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 name="Tijdelijke aanduiding voor dianummer 4">
            <a:extLst>
              <a:ext uri="{FF2B5EF4-FFF2-40B4-BE49-F238E27FC236}">
                <a16:creationId xmlns:a16="http://schemas.microsoft.com/office/drawing/2014/main" id="{F6A353FE-DA6B-2636-0810-D7FE13F834B7}"/>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solidFill>
                  <a:schemeClr val="bg1"/>
                </a:solidFill>
              </a:rPr>
              <a:t>45</a:t>
            </a:fld>
            <a:endParaRPr lang="nl-NL">
              <a:solidFill>
                <a:schemeClr val="bg1"/>
              </a:solidFill>
            </a:endParaRPr>
          </a:p>
        </p:txBody>
      </p:sp>
      <p:pic>
        <p:nvPicPr>
          <p:cNvPr id="14" name="Picture 1" descr="Afbeelding met buitenshuis, hemel, gebouw, boom&#10;&#10;Automatisch gegenereerde beschrijving">
            <a:extLst>
              <a:ext uri="{FF2B5EF4-FFF2-40B4-BE49-F238E27FC236}">
                <a16:creationId xmlns:a16="http://schemas.microsoft.com/office/drawing/2014/main" id="{9E3881B0-B86D-3471-5DD8-5956EFC55089}"/>
              </a:ext>
            </a:extLst>
          </p:cNvPr>
          <p:cNvPicPr>
            <a:picLocks noChangeAspect="1"/>
          </p:cNvPicPr>
          <p:nvPr/>
        </p:nvPicPr>
        <p:blipFill rotWithShape="1">
          <a:blip r:embed="rId3">
            <a:extLst>
              <a:ext uri="{28A0092B-C50C-407E-A947-70E740481C1C}">
                <a14:useLocalDpi xmlns:a14="http://schemas.microsoft.com/office/drawing/2010/main" val="0"/>
              </a:ext>
            </a:extLst>
          </a:blip>
          <a:srcRect r="21198" b="11945"/>
          <a:stretch/>
        </p:blipFill>
        <p:spPr bwMode="auto">
          <a:xfrm>
            <a:off x="6096000" y="0"/>
            <a:ext cx="6139070" cy="685993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366538"/>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22601B-2BEA-5666-42EC-0B2C76838357}"/>
              </a:ext>
            </a:extLst>
          </p:cNvPr>
          <p:cNvSpPr>
            <a:spLocks noGrp="1"/>
          </p:cNvSpPr>
          <p:nvPr>
            <p:ph type="title"/>
          </p:nvPr>
        </p:nvSpPr>
        <p:spPr/>
        <p:txBody>
          <a:bodyPr/>
          <a:lstStyle/>
          <a:p>
            <a:endParaRPr lang="nl-NL"/>
          </a:p>
        </p:txBody>
      </p:sp>
      <p:sp>
        <p:nvSpPr>
          <p:cNvPr id="3" name="Rechthoek 2">
            <a:extLst>
              <a:ext uri="{FF2B5EF4-FFF2-40B4-BE49-F238E27FC236}">
                <a16:creationId xmlns:a16="http://schemas.microsoft.com/office/drawing/2014/main" id="{73136C9F-F64A-9E9B-381E-B8F010E6991A}"/>
              </a:ext>
            </a:extLst>
          </p:cNvPr>
          <p:cNvSpPr/>
          <p:nvPr/>
        </p:nvSpPr>
        <p:spPr>
          <a:xfrm>
            <a:off x="0" y="0"/>
            <a:ext cx="12192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TOEKOMSTBESTENDIG GEBOUW</a:t>
            </a:r>
          </a:p>
        </p:txBody>
      </p:sp>
      <p:sp>
        <p:nvSpPr>
          <p:cNvPr id="4" name="Tijdelijke aanduiding voor dianummer 3">
            <a:extLst>
              <a:ext uri="{FF2B5EF4-FFF2-40B4-BE49-F238E27FC236}">
                <a16:creationId xmlns:a16="http://schemas.microsoft.com/office/drawing/2014/main" id="{D1F6958D-B0E4-20EF-0AD5-A65D91B080DA}"/>
              </a:ext>
            </a:extLst>
          </p:cNvPr>
          <p:cNvSpPr>
            <a:spLocks noGrp="1"/>
          </p:cNvSpPr>
          <p:nvPr>
            <p:ph type="sldNum" sz="quarter" idx="12"/>
          </p:nvPr>
        </p:nvSpPr>
        <p:spPr/>
        <p:txBody>
          <a:bodyPr/>
          <a:lstStyle/>
          <a:p>
            <a:fld id="{41B71463-B04E-4B1A-B52F-1606581E4DDC}" type="slidenum">
              <a:rPr lang="nl-NL" smtClean="0"/>
              <a:t>46</a:t>
            </a:fld>
            <a:endParaRPr lang="nl-NL"/>
          </a:p>
        </p:txBody>
      </p:sp>
    </p:spTree>
    <p:extLst>
      <p:ext uri="{BB962C8B-B14F-4D97-AF65-F5344CB8AC3E}">
        <p14:creationId xmlns:p14="http://schemas.microsoft.com/office/powerpoint/2010/main" val="38510272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BD8DDF9F-95DE-AAA9-5FD7-5BB04CC8B6F9}"/>
              </a:ext>
            </a:extLst>
          </p:cNvPr>
          <p:cNvSpPr/>
          <p:nvPr/>
        </p:nvSpPr>
        <p:spPr>
          <a:xfrm>
            <a:off x="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kstvak 2">
            <a:extLst>
              <a:ext uri="{FF2B5EF4-FFF2-40B4-BE49-F238E27FC236}">
                <a16:creationId xmlns:a16="http://schemas.microsoft.com/office/drawing/2014/main" id="{A9E73A80-2329-686A-ED7B-B0DB65871E84}"/>
              </a:ext>
            </a:extLst>
          </p:cNvPr>
          <p:cNvSpPr txBox="1"/>
          <p:nvPr/>
        </p:nvSpPr>
        <p:spPr>
          <a:xfrm>
            <a:off x="6540473" y="1039398"/>
            <a:ext cx="5502408" cy="4551118"/>
          </a:xfrm>
          <a:prstGeom prst="rect">
            <a:avLst/>
          </a:prstGeom>
          <a:noFill/>
        </p:spPr>
        <p:txBody>
          <a:bodyPr wrap="square" lIns="91440" tIns="45720" rIns="91440" bIns="45720" anchor="t">
            <a:spAutoFit/>
          </a:bodyPr>
          <a:lstStyle/>
          <a:p>
            <a:pPr algn="just">
              <a:lnSpc>
                <a:spcPct val="110000"/>
              </a:lnSpc>
              <a:defRPr/>
            </a:pPr>
            <a:r>
              <a:rPr lang="nl-NL" sz="1100" dirty="0">
                <a:solidFill>
                  <a:prstClr val="black"/>
                </a:solidFill>
                <a:latin typeface="Open Sans Light"/>
                <a:ea typeface="Open Sans Light"/>
                <a:cs typeface="Open Sans Light"/>
              </a:rPr>
              <a:t>Voor een toekomstbestendig gebouw waarin functies aanpasbaar en uitwisselbaar zijn, is flexibiliteit van belang. Er is een aantal gradaties:</a:t>
            </a:r>
          </a:p>
          <a:p>
            <a:pPr algn="just">
              <a:lnSpc>
                <a:spcPct val="110000"/>
              </a:lnSpc>
              <a:defRPr/>
            </a:pPr>
            <a:r>
              <a:rPr lang="nl-NL" sz="1100" dirty="0">
                <a:solidFill>
                  <a:prstClr val="black"/>
                </a:solidFill>
                <a:latin typeface="Open Sans Light"/>
                <a:ea typeface="Open Sans Light"/>
                <a:cs typeface="Open Sans Light"/>
              </a:rPr>
              <a:t>•Flexibiliteit in gebruik: dit betekent dat een ruimte vergroot kan worden of voor meer dan één functie gebruikt kan worden zonder bouwkundige of installatietechnische aanpassingen; </a:t>
            </a: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a:lnSpc>
                <a:spcPct val="110000"/>
              </a:lnSpc>
              <a:defRPr/>
            </a:pPr>
            <a:r>
              <a:rPr lang="nl-NL" sz="1100" dirty="0">
                <a:solidFill>
                  <a:prstClr val="black"/>
                </a:solidFill>
                <a:latin typeface="Open Sans Light"/>
                <a:ea typeface="Open Sans Light"/>
                <a:cs typeface="Open Sans Light"/>
              </a:rPr>
              <a:t>•Flexibiliteit in aanpasbaarheid, korte termijn: dit betekent dat een ruimte eenvoudig aan te passen is aan gewijzigde wensen ten aanzien van het gebruik van de ruimte;</a:t>
            </a:r>
          </a:p>
          <a:p>
            <a:pPr algn="just">
              <a:lnSpc>
                <a:spcPct val="110000"/>
              </a:lnSpc>
              <a:defRPr/>
            </a:pPr>
            <a:r>
              <a:rPr lang="nl-NL" sz="1100" dirty="0">
                <a:solidFill>
                  <a:prstClr val="black"/>
                </a:solidFill>
                <a:latin typeface="Open Sans Light"/>
                <a:ea typeface="Open Sans Light"/>
                <a:cs typeface="Open Sans Light"/>
              </a:rPr>
              <a:t>•Flexibiliteit in aanpasbaarheid, lange termijn: Door een duidelijke gebouwstructuur (vloeren, kolommen, schachten) en technische infrastructuur te ontwikkelen is de veranderbaarheid in de toekomst zo groot mogelijk, en kunnen met minimale overlast en kosten ruimtelijke functies veranderd worden.</a:t>
            </a:r>
          </a:p>
          <a:p>
            <a:pPr algn="just">
              <a:lnSpc>
                <a:spcPct val="110000"/>
              </a:lnSpc>
              <a:defRPr/>
            </a:pPr>
            <a:endParaRPr lang="nl-NL" sz="1100" dirty="0">
              <a:solidFill>
                <a:prstClr val="black"/>
              </a:solidFill>
              <a:latin typeface="Open Sans Light"/>
              <a:ea typeface="Open Sans Light"/>
              <a:cs typeface="Open Sans Light"/>
            </a:endParaRPr>
          </a:p>
          <a:p>
            <a:pPr algn="just">
              <a:lnSpc>
                <a:spcPct val="110000"/>
              </a:lnSpc>
              <a:defRPr/>
            </a:pPr>
            <a:r>
              <a:rPr lang="nl-NL" sz="1100" dirty="0">
                <a:solidFill>
                  <a:prstClr val="black"/>
                </a:solidFill>
                <a:latin typeface="Open Sans Light"/>
                <a:ea typeface="Open Sans Light"/>
                <a:cs typeface="Open Sans Light"/>
              </a:rPr>
              <a:t>De vereisten voor flexibiliteit en aanpasbaarheid voor het kantoorconcept zijn uitvoerig toegelicht in het hoofdstuk Kantoorconcept. De gebouwinstallaties voor de straten en parken worden daartoe uitgelegd op een </a:t>
            </a:r>
            <a:r>
              <a:rPr lang="nl-NL" sz="1100" dirty="0" err="1">
                <a:solidFill>
                  <a:prstClr val="black"/>
                </a:solidFill>
                <a:latin typeface="Open Sans Light"/>
                <a:ea typeface="Open Sans Light"/>
                <a:cs typeface="Open Sans Light"/>
              </a:rPr>
              <a:t>grid</a:t>
            </a:r>
            <a:r>
              <a:rPr lang="nl-NL" sz="1100" dirty="0">
                <a:solidFill>
                  <a:prstClr val="black"/>
                </a:solidFill>
                <a:latin typeface="Open Sans Light"/>
                <a:ea typeface="Open Sans Light"/>
                <a:cs typeface="Open Sans Light"/>
              </a:rPr>
              <a:t> van 2.400 mm en in bepaalde zones op 1.200 mm. In de rood omkaderde zones wordt hiermee optimale flexibiliteit in gebruik en aanpasbaarheid korte termijn geboden. In de blauw omkaderde zones is de uitleg op  1.200mm nodig voor de gevraagde wandposities. Zie verder bijlage 2. </a:t>
            </a:r>
            <a:endParaRPr lang="nl-NL" dirty="0">
              <a:solidFill>
                <a:prstClr val="black"/>
              </a:solidFill>
              <a:latin typeface="Open Sans Light"/>
              <a:ea typeface="Open Sans Light"/>
              <a:cs typeface="Open Sans Light"/>
            </a:endParaRPr>
          </a:p>
          <a:p>
            <a:pPr algn="just">
              <a:lnSpc>
                <a:spcPct val="110000"/>
              </a:lnSpc>
              <a:defRPr/>
            </a:pPr>
            <a:r>
              <a:rPr lang="nl-NL" sz="1100" dirty="0">
                <a:solidFill>
                  <a:prstClr val="black"/>
                </a:solidFill>
                <a:latin typeface="Open Sans Light"/>
                <a:ea typeface="Open Sans Light"/>
                <a:cs typeface="Open Sans Light"/>
              </a:rPr>
              <a:t>De UU stelt verder de eis dat mede met het oog op voortschrijdende inzichten ten aanzien van de manier van werken in de kantoren, zowel in de ontwerpfase als in de gebruiksfase het aantal pleinen en straten kan worden gewijzigd zoals beschreven in de derde vorm van flexibiliteit.  </a:t>
            </a:r>
          </a:p>
          <a:p>
            <a:pPr lvl="0" algn="just">
              <a:lnSpc>
                <a:spcPct val="110000"/>
              </a:lnSpc>
              <a:defRPr/>
            </a:pPr>
            <a:endParaRPr lang="nl-NL" sz="1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Tekstvak 3">
            <a:extLst>
              <a:ext uri="{FF2B5EF4-FFF2-40B4-BE49-F238E27FC236}">
                <a16:creationId xmlns:a16="http://schemas.microsoft.com/office/drawing/2014/main" id="{54573AF1-3AAE-94CF-7488-24F9E0890D3E}"/>
              </a:ext>
            </a:extLst>
          </p:cNvPr>
          <p:cNvSpPr txBox="1"/>
          <p:nvPr/>
        </p:nvSpPr>
        <p:spPr>
          <a:xfrm>
            <a:off x="6540473" y="369949"/>
            <a:ext cx="400109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Flexibiliteit en aanpasbaarheid</a:t>
            </a:r>
          </a:p>
        </p:txBody>
      </p:sp>
      <p:pic>
        <p:nvPicPr>
          <p:cNvPr id="2" name="Afbeelding 1" descr="Afbeelding met schets, diagram, Plan, Technische tekening&#10;&#10;Automatisch gegenereerde beschrijving">
            <a:extLst>
              <a:ext uri="{FF2B5EF4-FFF2-40B4-BE49-F238E27FC236}">
                <a16:creationId xmlns:a16="http://schemas.microsoft.com/office/drawing/2014/main" id="{6AF6F4EC-8D44-D3B0-F4A6-1119AA296C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481" y="994001"/>
            <a:ext cx="4946036" cy="2622430"/>
          </a:xfrm>
          <a:prstGeom prst="rect">
            <a:avLst/>
          </a:prstGeom>
        </p:spPr>
      </p:pic>
      <p:sp>
        <p:nvSpPr>
          <p:cNvPr id="6" name="Rechthoek 5">
            <a:extLst>
              <a:ext uri="{FF2B5EF4-FFF2-40B4-BE49-F238E27FC236}">
                <a16:creationId xmlns:a16="http://schemas.microsoft.com/office/drawing/2014/main" id="{52C0BB72-4455-6A48-6994-6D6DFFCF7F87}"/>
              </a:ext>
            </a:extLst>
          </p:cNvPr>
          <p:cNvSpPr/>
          <p:nvPr/>
        </p:nvSpPr>
        <p:spPr>
          <a:xfrm>
            <a:off x="3682701" y="1241646"/>
            <a:ext cx="871370" cy="57361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6E6EDB85-8CAB-133F-874A-C0C9BDF2713C}"/>
              </a:ext>
            </a:extLst>
          </p:cNvPr>
          <p:cNvSpPr/>
          <p:nvPr/>
        </p:nvSpPr>
        <p:spPr>
          <a:xfrm>
            <a:off x="1376979" y="2693074"/>
            <a:ext cx="943087" cy="57361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AF5328BB-86F5-9F72-CE95-52F127FB855A}"/>
              </a:ext>
            </a:extLst>
          </p:cNvPr>
          <p:cNvSpPr/>
          <p:nvPr/>
        </p:nvSpPr>
        <p:spPr>
          <a:xfrm>
            <a:off x="4078489" y="2693073"/>
            <a:ext cx="359842" cy="573617"/>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21329B17-5F79-9A1C-7823-9AE76DEF507D}"/>
              </a:ext>
            </a:extLst>
          </p:cNvPr>
          <p:cNvSpPr/>
          <p:nvPr/>
        </p:nvSpPr>
        <p:spPr>
          <a:xfrm rot="5400000">
            <a:off x="4720245" y="2559932"/>
            <a:ext cx="359842" cy="573617"/>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kstvak 10">
            <a:extLst>
              <a:ext uri="{FF2B5EF4-FFF2-40B4-BE49-F238E27FC236}">
                <a16:creationId xmlns:a16="http://schemas.microsoft.com/office/drawing/2014/main" id="{6537939C-A0E0-4B54-1B1D-A7FFF48740F8}"/>
              </a:ext>
            </a:extLst>
          </p:cNvPr>
          <p:cNvSpPr txBox="1"/>
          <p:nvPr/>
        </p:nvSpPr>
        <p:spPr>
          <a:xfrm>
            <a:off x="574982" y="3766930"/>
            <a:ext cx="4946036" cy="430887"/>
          </a:xfrm>
          <a:prstGeom prst="rect">
            <a:avLst/>
          </a:prstGeom>
          <a:noFill/>
        </p:spPr>
        <p:txBody>
          <a:bodyPr wrap="square" rtlCol="0">
            <a:spAutoFit/>
          </a:bodyPr>
          <a:lstStyle/>
          <a:p>
            <a:r>
              <a:rPr lang="nl-NL" sz="1100">
                <a:latin typeface="Open Sans Light" panose="020B0306030504020204" pitchFamily="34" charset="0"/>
                <a:ea typeface="Open Sans Light" panose="020B0306030504020204" pitchFamily="34" charset="0"/>
                <a:cs typeface="Open Sans Light" panose="020B0306030504020204" pitchFamily="34" charset="0"/>
              </a:rPr>
              <a:t>Principe van de technische infrastructuur gebouwinstallaties op een 2.400 mm </a:t>
            </a:r>
            <a:r>
              <a:rPr lang="nl-NL" sz="1100" err="1">
                <a:latin typeface="Open Sans Light" panose="020B0306030504020204" pitchFamily="34" charset="0"/>
                <a:ea typeface="Open Sans Light" panose="020B0306030504020204" pitchFamily="34" charset="0"/>
                <a:cs typeface="Open Sans Light" panose="020B0306030504020204" pitchFamily="34" charset="0"/>
              </a:rPr>
              <a:t>grid</a:t>
            </a:r>
            <a:r>
              <a:rPr lang="nl-NL" sz="1100">
                <a:latin typeface="Open Sans Light" panose="020B0306030504020204" pitchFamily="34" charset="0"/>
                <a:ea typeface="Open Sans Light" panose="020B0306030504020204" pitchFamily="34" charset="0"/>
                <a:cs typeface="Open Sans Light" panose="020B0306030504020204" pitchFamily="34" charset="0"/>
              </a:rPr>
              <a:t> en in bepaalde zones op 1.200 mm voor optimale flexibiliteit.</a:t>
            </a:r>
          </a:p>
        </p:txBody>
      </p:sp>
      <p:pic>
        <p:nvPicPr>
          <p:cNvPr id="12" name="Picture 2" descr="Nalatenschap van 1,2 miljoen grootste ooit voor Universiteit Utrecht ...">
            <a:extLst>
              <a:ext uri="{FF2B5EF4-FFF2-40B4-BE49-F238E27FC236}">
                <a16:creationId xmlns:a16="http://schemas.microsoft.com/office/drawing/2014/main" id="{0749AB2F-1696-D07F-1613-EF7855681A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2458"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14" name="Tijdelijke aanduiding voor dianummer 4">
            <a:extLst>
              <a:ext uri="{FF2B5EF4-FFF2-40B4-BE49-F238E27FC236}">
                <a16:creationId xmlns:a16="http://schemas.microsoft.com/office/drawing/2014/main" id="{8DF8099D-186B-BAE7-0320-AF92EE221DEC}"/>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47</a:t>
            </a:fld>
            <a:endParaRPr lang="nl-NL"/>
          </a:p>
        </p:txBody>
      </p:sp>
      <p:sp>
        <p:nvSpPr>
          <p:cNvPr id="13" name="Tekstvak 12">
            <a:extLst>
              <a:ext uri="{FF2B5EF4-FFF2-40B4-BE49-F238E27FC236}">
                <a16:creationId xmlns:a16="http://schemas.microsoft.com/office/drawing/2014/main" id="{855929A4-5363-6B5D-4D94-4E0234F396BF}"/>
              </a:ext>
            </a:extLst>
          </p:cNvPr>
          <p:cNvSpPr txBox="1"/>
          <p:nvPr/>
        </p:nvSpPr>
        <p:spPr>
          <a:xfrm>
            <a:off x="6536725" y="5434914"/>
            <a:ext cx="4998307"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nl-NL" sz="1100" dirty="0">
                <a:latin typeface="Open Sans Light"/>
                <a:ea typeface="Open Sans Light"/>
                <a:cs typeface="Open Sans Light"/>
              </a:rPr>
              <a:t>De UU stelt voor de lange termijn daarnaast de eis dat een aantal kantoorvloeren op de onderste lagen van het gebouw gerelateerd aan het FSW-domein voorbereid moeten zijn op het kunnen ombouwen naar een onderwijsomgeving. Dit behelst een uitbreidingsomvang tot 250% van het huidige volume van het onderwijsprogramma. </a:t>
            </a:r>
          </a:p>
        </p:txBody>
      </p:sp>
    </p:spTree>
    <p:extLst>
      <p:ext uri="{BB962C8B-B14F-4D97-AF65-F5344CB8AC3E}">
        <p14:creationId xmlns:p14="http://schemas.microsoft.com/office/powerpoint/2010/main" val="3791172180"/>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862FB3F7-2FBB-4082-8EC4-375698D38E25}"/>
              </a:ext>
            </a:extLst>
          </p:cNvPr>
          <p:cNvSpPr/>
          <p:nvPr/>
        </p:nvSpPr>
        <p:spPr>
          <a:xfrm>
            <a:off x="-30685" y="40913"/>
            <a:ext cx="12192000" cy="6858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l-NL" sz="4000" b="1">
                <a:solidFill>
                  <a:prstClr val="black"/>
                </a:solidFill>
                <a:latin typeface="Open Sans" panose="020B0606030504020204" pitchFamily="34" charset="0"/>
                <a:ea typeface="Open Sans" panose="020B0606030504020204" pitchFamily="34" charset="0"/>
                <a:cs typeface="Open Sans" panose="020B0606030504020204" pitchFamily="34" charset="0"/>
              </a:rPr>
              <a:t>BRANDING &amp; IDENTITEIT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a:ln>
                <a:noFill/>
              </a:ln>
              <a:solidFill>
                <a:prstClr val="white"/>
              </a:solidFill>
              <a:effectLst/>
              <a:uLnTx/>
              <a:uFillTx/>
              <a:latin typeface="The Hand Black"/>
              <a:ea typeface="Open Sans SemiBold" panose="020B0706030804020204" pitchFamily="34" charset="0"/>
              <a:cs typeface="Open Sans SemiBold" panose="020B0706030804020204" pitchFamily="34" charset="0"/>
            </a:endParaRPr>
          </a:p>
        </p:txBody>
      </p:sp>
      <p:sp>
        <p:nvSpPr>
          <p:cNvPr id="11" name="Tijdelijke aanduiding voor dianummer 4">
            <a:extLst>
              <a:ext uri="{FF2B5EF4-FFF2-40B4-BE49-F238E27FC236}">
                <a16:creationId xmlns:a16="http://schemas.microsoft.com/office/drawing/2014/main" id="{940BF8E0-D4C9-A97F-7286-42A7DA77F113}"/>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5E32EC-9F28-40AE-B815-FF4FC19A67A7}" type="slidenum">
              <a:rPr lang="nl-NL" smtClean="0">
                <a:solidFill>
                  <a:prstClr val="black">
                    <a:tint val="75000"/>
                  </a:prstClr>
                </a:solidFill>
                <a:latin typeface="Calibri" panose="020F0502020204030204"/>
              </a:rPr>
              <a:pPr/>
              <a:t>48</a:t>
            </a:fld>
            <a:endParaRPr lang="nl-NL">
              <a:solidFill>
                <a:prstClr val="black">
                  <a:tint val="75000"/>
                </a:prstClr>
              </a:solidFill>
              <a:latin typeface="Calibri" panose="020F0502020204030204"/>
            </a:endParaRPr>
          </a:p>
        </p:txBody>
      </p:sp>
    </p:spTree>
    <p:extLst>
      <p:ext uri="{BB962C8B-B14F-4D97-AF65-F5344CB8AC3E}">
        <p14:creationId xmlns:p14="http://schemas.microsoft.com/office/powerpoint/2010/main" val="578130823"/>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00DC3595-92FE-AD38-7F9A-70CB9E160EC4}"/>
              </a:ext>
            </a:extLst>
          </p:cNvPr>
          <p:cNvSpPr txBox="1">
            <a:spLocks noChangeArrowheads="1"/>
          </p:cNvSpPr>
          <p:nvPr/>
        </p:nvSpPr>
        <p:spPr bwMode="auto">
          <a:xfrm>
            <a:off x="270520" y="369433"/>
            <a:ext cx="11336339" cy="400110"/>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Identiteit en interieur in het Van Unnikgebouw</a:t>
            </a:r>
          </a:p>
        </p:txBody>
      </p:sp>
      <p:sp>
        <p:nvSpPr>
          <p:cNvPr id="6" name="Tijdelijke aanduiding voor inhoud 3">
            <a:extLst>
              <a:ext uri="{FF2B5EF4-FFF2-40B4-BE49-F238E27FC236}">
                <a16:creationId xmlns:a16="http://schemas.microsoft.com/office/drawing/2014/main" id="{55283507-4BD6-596B-5440-5EBDC41343E7}"/>
              </a:ext>
            </a:extLst>
          </p:cNvPr>
          <p:cNvSpPr txBox="1">
            <a:spLocks/>
          </p:cNvSpPr>
          <p:nvPr/>
        </p:nvSpPr>
        <p:spPr>
          <a:xfrm>
            <a:off x="265600" y="1231019"/>
            <a:ext cx="5161559" cy="5065549"/>
          </a:xfrm>
          <a:prstGeom prst="rect">
            <a:avLst/>
          </a:prstGeom>
        </p:spPr>
        <p:txBody>
          <a:bodyPr vert="horz" lIns="91440" tIns="45720" rIns="91440" bIns="45720" rtlCol="0">
            <a:normAutofit fontScale="92500"/>
          </a:bodyPr>
          <a:lstStyle>
            <a:lvl1pPr marL="0" indent="0" algn="l" defTabSz="914400" rtl="0" eaLnBrk="1" latinLnBrk="0" hangingPunct="1">
              <a:lnSpc>
                <a:spcPct val="108000"/>
              </a:lnSpc>
              <a:spcBef>
                <a:spcPts val="0"/>
              </a:spcBef>
              <a:buFont typeface="Arial" panose="020B0604020202020204" pitchFamily="34" charset="0"/>
              <a:buNone/>
              <a:defRPr sz="1200" b="0" kern="1200" cap="none"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lgn="l" defTabSz="914400" rtl="0" eaLnBrk="1" latinLnBrk="0" hangingPunct="1">
              <a:lnSpc>
                <a:spcPct val="108000"/>
              </a:lnSpc>
              <a:spcBef>
                <a:spcPts val="500"/>
              </a:spcBef>
              <a:buFont typeface="Arial" panose="020B0604020202020204" pitchFamily="34" charset="0"/>
              <a:buNone/>
              <a:defRPr lang="nl-NL"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l" defTabSz="914400" rtl="0" eaLnBrk="1" latinLnBrk="0" hangingPunct="1">
              <a:lnSpc>
                <a:spcPct val="108000"/>
              </a:lnSpc>
              <a:spcBef>
                <a:spcPts val="500"/>
              </a:spcBef>
              <a:buFont typeface="Arial" panose="020B0604020202020204" pitchFamily="34" charset="0"/>
              <a:buNone/>
              <a:defRPr lang="nl-NL" sz="16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108000"/>
              </a:lnSpc>
              <a:spcBef>
                <a:spcPts val="500"/>
              </a:spcBef>
              <a:buFont typeface="Arial" panose="020B0604020202020204" pitchFamily="34" charset="0"/>
              <a:buChar char="•"/>
              <a:defRPr lang="nl-NL" sz="16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nl-NL" sz="1200" b="1"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Het Van Unnikgebouw is een gastvrije plek, waar zowel ‘bewoners’ van het gebouw als andere medewerkers van de universiteit, studenten en bezoekers met open armen ontvangen worden. Het biedt een betrouwbare, uitgebalanceerde en weloverwogen mix van voorzieningen. Dat zie je terug in het interieur. </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200" b="1"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nl-NL" sz="1200" b="1"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Vanbinnen straalt het gebouw een gepaste bescheidenheid uit die hoort bij het dienstbare karakter van de afdelingen die er hun werkplek hebben. De inrichting is tijdloos en professioneel op een warme en comfortabele manier, met een zichtbare hoofdrol voor duurzaamheid en circulariteit. Toegankelijkheid, transparantie en openheid zijn eveneens kernwaarden voor het ontwerp en zorgen er samen voor dat gebouwgebruikers nieuwsgierig naar elkaar blijven en elkaar opzoeken om kennis uit te wisselen. Het Van Unnikgebouw functioneert daarmee als charismatische verbinder en inspirator.</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200" b="1"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nl-NL" sz="12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Door gebruik te maken van de natuurlijke invloeden uit </a:t>
            </a:r>
            <a:r>
              <a:rPr kumimoji="0" lang="nl-NL" sz="1200" b="0" i="0" u="none" strike="noStrike" kern="1200" cap="none" spc="0" normalizeH="0" baseline="0" noProof="0" dirty="0" err="1">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biophilic</a:t>
            </a:r>
            <a:r>
              <a:rPr kumimoji="0" lang="nl-NL" sz="12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design ontstaat een comfortabele en groene werkomgeving met warme materialen. Dit sluit goed aan op de wens van de universiteit om zichtbaar duurzame en circulaire elementen te integreren. De afgeronde hoeken en gebogen lijnen die bij deze stijl horen zorgen automatisch voor een toegankelijke uitstraling. Door niet te overdreven te decoreren of al te uitgesproken kleuren en vormen te gebruiken, blijft de uitstraling ook zakelijk en professioneel. Het gebruik van glas en spiegelende elementen draagt verder bij aan openheid en transparantie. Zichtlijnen zijn hiervoor belangrijk, zowel horizontaal als diagonaal.</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2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2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2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2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2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2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2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2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3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4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4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 name="Tijdelijke aanduiding voor inhoud 3">
            <a:extLst>
              <a:ext uri="{FF2B5EF4-FFF2-40B4-BE49-F238E27FC236}">
                <a16:creationId xmlns:a16="http://schemas.microsoft.com/office/drawing/2014/main" id="{DF08BF69-4426-42AF-6E8F-A6EC47544C5F}"/>
              </a:ext>
            </a:extLst>
          </p:cNvPr>
          <p:cNvSpPr txBox="1">
            <a:spLocks/>
          </p:cNvSpPr>
          <p:nvPr/>
        </p:nvSpPr>
        <p:spPr>
          <a:xfrm>
            <a:off x="6602615" y="1231018"/>
            <a:ext cx="5161559" cy="5065549"/>
          </a:xfrm>
          <a:prstGeom prst="rect">
            <a:avLst/>
          </a:prstGeom>
        </p:spPr>
        <p:txBody>
          <a:bodyPr vert="horz" lIns="91440" tIns="45720" rIns="91440" bIns="45720" rtlCol="0">
            <a:normAutofit/>
          </a:bodyPr>
          <a:lstStyle>
            <a:lvl1pPr marL="0" indent="0" algn="l" defTabSz="914400" rtl="0" eaLnBrk="1" latinLnBrk="0" hangingPunct="1">
              <a:lnSpc>
                <a:spcPct val="108000"/>
              </a:lnSpc>
              <a:spcBef>
                <a:spcPts val="0"/>
              </a:spcBef>
              <a:buFont typeface="Arial" panose="020B0604020202020204" pitchFamily="34" charset="0"/>
              <a:buNone/>
              <a:defRPr sz="1200" b="0" kern="1200" cap="none"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lgn="l" defTabSz="914400" rtl="0" eaLnBrk="1" latinLnBrk="0" hangingPunct="1">
              <a:lnSpc>
                <a:spcPct val="108000"/>
              </a:lnSpc>
              <a:spcBef>
                <a:spcPts val="500"/>
              </a:spcBef>
              <a:buFont typeface="Arial" panose="020B0604020202020204" pitchFamily="34" charset="0"/>
              <a:buNone/>
              <a:defRPr lang="nl-NL"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l" defTabSz="914400" rtl="0" eaLnBrk="1" latinLnBrk="0" hangingPunct="1">
              <a:lnSpc>
                <a:spcPct val="108000"/>
              </a:lnSpc>
              <a:spcBef>
                <a:spcPts val="500"/>
              </a:spcBef>
              <a:buFont typeface="Arial" panose="020B0604020202020204" pitchFamily="34" charset="0"/>
              <a:buNone/>
              <a:defRPr lang="nl-NL" sz="16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108000"/>
              </a:lnSpc>
              <a:spcBef>
                <a:spcPts val="500"/>
              </a:spcBef>
              <a:buFont typeface="Arial" panose="020B0604020202020204" pitchFamily="34" charset="0"/>
              <a:buChar char="•"/>
              <a:defRPr lang="nl-NL" sz="16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nl-NL" sz="1100" b="0" i="0" u="none" strike="noStrike" kern="1200" cap="none" spc="0" normalizeH="0" baseline="0" noProof="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Om de verschillende gebruikers van het gebouw te kunnen bieden wat zij nodig hebben, is zowel het aanbod aan soorten ruimten als de inrichting ervan divers. Inrichtingselementen zijn bij voorkeur multifunctioneel te gebruiken en modulair waar dat van toegevoegde waarde is. Die keuzevrijheid zorgt voor dynamiek, verbinding en ontmoeting. Een generieke, duidelijk herkenbare basis en vormentaal zorgt voor eenheid ondanks de variatie in inrichting en kleur en het veranderend perspectief. </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4" name="Picture 2" descr="Nalatenschap van 1,2 miljoen grootste ooit voor Universiteit Utrecht ...">
            <a:extLst>
              <a:ext uri="{FF2B5EF4-FFF2-40B4-BE49-F238E27FC236}">
                <a16:creationId xmlns:a16="http://schemas.microsoft.com/office/drawing/2014/main" id="{81D77DD0-4E79-098F-42C0-B1F991214C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7" name="Tijdelijke aanduiding voor dianummer 4">
            <a:extLst>
              <a:ext uri="{FF2B5EF4-FFF2-40B4-BE49-F238E27FC236}">
                <a16:creationId xmlns:a16="http://schemas.microsoft.com/office/drawing/2014/main" id="{FC06727E-9C0A-13B8-CF2E-9B3226C9C0A3}"/>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5E32EC-9F28-40AE-B815-FF4FC19A67A7}" type="slidenum">
              <a:rPr lang="nl-NL" smtClean="0">
                <a:solidFill>
                  <a:prstClr val="black">
                    <a:tint val="75000"/>
                  </a:prstClr>
                </a:solidFill>
                <a:latin typeface="Calibri" panose="020F0502020204030204"/>
              </a:rPr>
              <a:pPr/>
              <a:t>49</a:t>
            </a:fld>
            <a:endParaRPr lang="nl-NL">
              <a:solidFill>
                <a:prstClr val="black">
                  <a:tint val="75000"/>
                </a:prstClr>
              </a:solidFill>
              <a:latin typeface="Calibri" panose="020F0502020204030204"/>
            </a:endParaRPr>
          </a:p>
        </p:txBody>
      </p:sp>
    </p:spTree>
    <p:extLst>
      <p:ext uri="{BB962C8B-B14F-4D97-AF65-F5344CB8AC3E}">
        <p14:creationId xmlns:p14="http://schemas.microsoft.com/office/powerpoint/2010/main" val="3651996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22601B-2BEA-5666-42EC-0B2C76838357}"/>
              </a:ext>
            </a:extLst>
          </p:cNvPr>
          <p:cNvSpPr>
            <a:spLocks noGrp="1"/>
          </p:cNvSpPr>
          <p:nvPr>
            <p:ph type="title"/>
          </p:nvPr>
        </p:nvSpPr>
        <p:spPr/>
        <p:txBody>
          <a:bodyPr/>
          <a:lstStyle/>
          <a:p>
            <a:endParaRPr lang="nl-NL"/>
          </a:p>
        </p:txBody>
      </p:sp>
      <p:sp>
        <p:nvSpPr>
          <p:cNvPr id="3" name="Rechthoek 2">
            <a:extLst>
              <a:ext uri="{FF2B5EF4-FFF2-40B4-BE49-F238E27FC236}">
                <a16:creationId xmlns:a16="http://schemas.microsoft.com/office/drawing/2014/main" id="{73136C9F-F64A-9E9B-381E-B8F010E6991A}"/>
              </a:ext>
            </a:extLst>
          </p:cNvPr>
          <p:cNvSpPr/>
          <p:nvPr/>
        </p:nvSpPr>
        <p:spPr>
          <a:xfrm>
            <a:off x="0" y="0"/>
            <a:ext cx="12192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0" lang="nl-NL" sz="4000" b="1" i="0" u="none" strike="noStrike" kern="1200" cap="none" spc="0" normalizeH="0" baseline="0" noProof="0" dirty="0">
                <a:ln>
                  <a:noFill/>
                </a:ln>
                <a:solidFill>
                  <a:prstClr val="black"/>
                </a:solidFill>
                <a:effectLst/>
                <a:uLnTx/>
                <a:uFillTx/>
                <a:latin typeface="Open Sans"/>
                <a:ea typeface="Open Sans"/>
                <a:cs typeface="Open Sans"/>
              </a:rPr>
              <a:t>VAN UNNIKGEBOUW IN </a:t>
            </a:r>
            <a:r>
              <a:rPr lang="nl-NL" sz="4000" b="1" dirty="0">
                <a:solidFill>
                  <a:prstClr val="black"/>
                </a:solidFill>
                <a:latin typeface="Open Sans"/>
                <a:ea typeface="Open Sans"/>
                <a:cs typeface="Open Sans"/>
              </a:rPr>
              <a:t>DE </a:t>
            </a:r>
            <a:r>
              <a:rPr kumimoji="0" lang="nl-NL" sz="4000" b="1" i="0" u="none" strike="noStrike" kern="1200" cap="none" spc="0" normalizeH="0" baseline="0" noProof="0" dirty="0">
                <a:ln>
                  <a:noFill/>
                </a:ln>
                <a:solidFill>
                  <a:prstClr val="black"/>
                </a:solidFill>
                <a:effectLst/>
                <a:uLnTx/>
                <a:uFillTx/>
                <a:latin typeface="Open Sans"/>
                <a:ea typeface="Open Sans"/>
                <a:cs typeface="Open Sans"/>
              </a:rPr>
              <a:t>OMGEVING</a:t>
            </a:r>
          </a:p>
        </p:txBody>
      </p:sp>
      <p:sp>
        <p:nvSpPr>
          <p:cNvPr id="4" name="Tijdelijke aanduiding voor dianummer 3">
            <a:extLst>
              <a:ext uri="{FF2B5EF4-FFF2-40B4-BE49-F238E27FC236}">
                <a16:creationId xmlns:a16="http://schemas.microsoft.com/office/drawing/2014/main" id="{0D717647-8570-46A4-9B2A-31B329F43F7D}"/>
              </a:ext>
            </a:extLst>
          </p:cNvPr>
          <p:cNvSpPr>
            <a:spLocks noGrp="1"/>
          </p:cNvSpPr>
          <p:nvPr>
            <p:ph type="sldNum" sz="quarter" idx="12"/>
          </p:nvPr>
        </p:nvSpPr>
        <p:spPr/>
        <p:txBody>
          <a:bodyPr/>
          <a:lstStyle/>
          <a:p>
            <a:fld id="{41B71463-B04E-4B1A-B52F-1606581E4DDC}" type="slidenum">
              <a:rPr lang="nl-NL" smtClean="0"/>
              <a:t>5</a:t>
            </a:fld>
            <a:endParaRPr lang="nl-NL"/>
          </a:p>
        </p:txBody>
      </p:sp>
    </p:spTree>
    <p:extLst>
      <p:ext uri="{BB962C8B-B14F-4D97-AF65-F5344CB8AC3E}">
        <p14:creationId xmlns:p14="http://schemas.microsoft.com/office/powerpoint/2010/main" val="38560715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6">
            <a:extLst>
              <a:ext uri="{FF2B5EF4-FFF2-40B4-BE49-F238E27FC236}">
                <a16:creationId xmlns:a16="http://schemas.microsoft.com/office/drawing/2014/main" id="{525A7A82-83A0-354C-AF5B-D4C36D0E7DF2}"/>
              </a:ext>
            </a:extLst>
          </p:cNvPr>
          <p:cNvSpPr txBox="1">
            <a:spLocks noChangeArrowheads="1"/>
          </p:cNvSpPr>
          <p:nvPr/>
        </p:nvSpPr>
        <p:spPr bwMode="auto">
          <a:xfrm>
            <a:off x="427828" y="418593"/>
            <a:ext cx="11336339" cy="400110"/>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sz="200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Van stijlwoorden naar concept</a:t>
            </a:r>
            <a:endParaRPr lang="nl-NL" sz="200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 name="Ovaal 3">
            <a:extLst>
              <a:ext uri="{FF2B5EF4-FFF2-40B4-BE49-F238E27FC236}">
                <a16:creationId xmlns:a16="http://schemas.microsoft.com/office/drawing/2014/main" id="{CB6B5256-A194-E459-7C97-94340E484BFD}"/>
              </a:ext>
            </a:extLst>
          </p:cNvPr>
          <p:cNvSpPr/>
          <p:nvPr/>
        </p:nvSpPr>
        <p:spPr>
          <a:xfrm>
            <a:off x="439605" y="1544391"/>
            <a:ext cx="1747234" cy="1747234"/>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550" b="0"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groen, circulair</a:t>
            </a:r>
          </a:p>
        </p:txBody>
      </p:sp>
      <p:sp>
        <p:nvSpPr>
          <p:cNvPr id="5" name="Ovaal 4">
            <a:extLst>
              <a:ext uri="{FF2B5EF4-FFF2-40B4-BE49-F238E27FC236}">
                <a16:creationId xmlns:a16="http://schemas.microsoft.com/office/drawing/2014/main" id="{EF4F94F1-F9F7-D071-34CD-EB9AD881BAD2}"/>
              </a:ext>
            </a:extLst>
          </p:cNvPr>
          <p:cNvSpPr/>
          <p:nvPr/>
        </p:nvSpPr>
        <p:spPr>
          <a:xfrm>
            <a:off x="439605" y="4246546"/>
            <a:ext cx="1747234" cy="1747234"/>
          </a:xfrm>
          <a:prstGeom prst="ellipse">
            <a:avLst/>
          </a:prstGeom>
          <a:solidFill>
            <a:srgbClr val="FD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6" name="Ovaal 5">
            <a:extLst>
              <a:ext uri="{FF2B5EF4-FFF2-40B4-BE49-F238E27FC236}">
                <a16:creationId xmlns:a16="http://schemas.microsoft.com/office/drawing/2014/main" id="{7952DF1C-8EBA-8514-E952-56A2F69F433C}"/>
              </a:ext>
            </a:extLst>
          </p:cNvPr>
          <p:cNvSpPr/>
          <p:nvPr/>
        </p:nvSpPr>
        <p:spPr>
          <a:xfrm>
            <a:off x="2472320" y="1544391"/>
            <a:ext cx="1747234" cy="1747234"/>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1550" dirty="0">
                <a:solidFill>
                  <a:prstClr val="white"/>
                </a:solidFill>
                <a:latin typeface="Open Sans" panose="020B0606030504020204" pitchFamily="34" charset="0"/>
                <a:ea typeface="Open Sans" panose="020B0606030504020204" pitchFamily="34" charset="0"/>
                <a:cs typeface="Open Sans" panose="020B0606030504020204" pitchFamily="34" charset="0"/>
              </a:rPr>
              <a:t>huiselijk en warm versus zakelijk</a:t>
            </a:r>
          </a:p>
        </p:txBody>
      </p:sp>
      <p:sp>
        <p:nvSpPr>
          <p:cNvPr id="7" name="Ovaal 6">
            <a:extLst>
              <a:ext uri="{FF2B5EF4-FFF2-40B4-BE49-F238E27FC236}">
                <a16:creationId xmlns:a16="http://schemas.microsoft.com/office/drawing/2014/main" id="{1EF90681-8962-911B-B617-93D256FBA5E2}"/>
              </a:ext>
            </a:extLst>
          </p:cNvPr>
          <p:cNvSpPr/>
          <p:nvPr/>
        </p:nvSpPr>
        <p:spPr>
          <a:xfrm>
            <a:off x="2472320" y="4246546"/>
            <a:ext cx="1747234" cy="1747234"/>
          </a:xfrm>
          <a:prstGeom prst="ellipse">
            <a:avLst/>
          </a:prstGeom>
          <a:solidFill>
            <a:srgbClr val="FD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8" name="Ovaal 7">
            <a:extLst>
              <a:ext uri="{FF2B5EF4-FFF2-40B4-BE49-F238E27FC236}">
                <a16:creationId xmlns:a16="http://schemas.microsoft.com/office/drawing/2014/main" id="{06B09383-1883-8961-4C09-86C2B675191E}"/>
              </a:ext>
            </a:extLst>
          </p:cNvPr>
          <p:cNvSpPr/>
          <p:nvPr/>
        </p:nvSpPr>
        <p:spPr>
          <a:xfrm>
            <a:off x="4505035" y="1544391"/>
            <a:ext cx="1747234" cy="1747234"/>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1550">
                <a:solidFill>
                  <a:prstClr val="white"/>
                </a:solidFill>
                <a:latin typeface="Open Sans" panose="020B0606030504020204" pitchFamily="34" charset="0"/>
                <a:ea typeface="Open Sans" panose="020B0606030504020204" pitchFamily="34" charset="0"/>
                <a:cs typeface="Open Sans" panose="020B0606030504020204" pitchFamily="34" charset="0"/>
              </a:rPr>
              <a:t>dynamisch, gevarieerd</a:t>
            </a:r>
          </a:p>
        </p:txBody>
      </p:sp>
      <p:sp>
        <p:nvSpPr>
          <p:cNvPr id="9" name="Ovaal 8">
            <a:extLst>
              <a:ext uri="{FF2B5EF4-FFF2-40B4-BE49-F238E27FC236}">
                <a16:creationId xmlns:a16="http://schemas.microsoft.com/office/drawing/2014/main" id="{5DFC6452-84C1-ABBD-E064-01906358CC06}"/>
              </a:ext>
            </a:extLst>
          </p:cNvPr>
          <p:cNvSpPr/>
          <p:nvPr/>
        </p:nvSpPr>
        <p:spPr>
          <a:xfrm>
            <a:off x="6537750" y="1541582"/>
            <a:ext cx="1805848" cy="1747234"/>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1550">
                <a:solidFill>
                  <a:prstClr val="white"/>
                </a:solidFill>
                <a:latin typeface="Open Sans" panose="020B0606030504020204" pitchFamily="34" charset="0"/>
                <a:ea typeface="Open Sans" panose="020B0606030504020204" pitchFamily="34" charset="0"/>
                <a:cs typeface="Open Sans" panose="020B0606030504020204" pitchFamily="34" charset="0"/>
              </a:rPr>
              <a:t>transparant en open</a:t>
            </a:r>
          </a:p>
        </p:txBody>
      </p:sp>
      <p:sp>
        <p:nvSpPr>
          <p:cNvPr id="10" name="Ovaal 9">
            <a:extLst>
              <a:ext uri="{FF2B5EF4-FFF2-40B4-BE49-F238E27FC236}">
                <a16:creationId xmlns:a16="http://schemas.microsoft.com/office/drawing/2014/main" id="{CCED7013-1171-6E88-75A7-280A1DBAEC21}"/>
              </a:ext>
            </a:extLst>
          </p:cNvPr>
          <p:cNvSpPr/>
          <p:nvPr/>
        </p:nvSpPr>
        <p:spPr>
          <a:xfrm>
            <a:off x="4505035" y="4246546"/>
            <a:ext cx="1747234" cy="1747234"/>
          </a:xfrm>
          <a:prstGeom prst="ellipse">
            <a:avLst/>
          </a:prstGeom>
          <a:solidFill>
            <a:srgbClr val="FD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30000" noProof="0">
              <a:ln>
                <a:noFill/>
              </a:ln>
              <a:solidFill>
                <a:prstClr val="white"/>
              </a:solidFill>
              <a:effectLst/>
              <a:uLnTx/>
              <a:uFillTx/>
              <a:latin typeface="Calibri Light" panose="020F03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30000" noProof="0">
              <a:ln>
                <a:noFill/>
              </a:ln>
              <a:solidFill>
                <a:prstClr val="white"/>
              </a:solidFill>
              <a:effectLst/>
              <a:uLnTx/>
              <a:uFillTx/>
              <a:latin typeface="Calibri Light" panose="020F03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11" name="Ovaal 10">
            <a:extLst>
              <a:ext uri="{FF2B5EF4-FFF2-40B4-BE49-F238E27FC236}">
                <a16:creationId xmlns:a16="http://schemas.microsoft.com/office/drawing/2014/main" id="{9C0228A6-BED6-2036-5585-1B7CD0E5F1B1}"/>
              </a:ext>
            </a:extLst>
          </p:cNvPr>
          <p:cNvSpPr/>
          <p:nvPr/>
        </p:nvSpPr>
        <p:spPr>
          <a:xfrm>
            <a:off x="6537750" y="4246546"/>
            <a:ext cx="1747234" cy="1747234"/>
          </a:xfrm>
          <a:prstGeom prst="ellipse">
            <a:avLst/>
          </a:prstGeom>
          <a:solidFill>
            <a:srgbClr val="FD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3" name="Rechte verbindingslijn met pijl 12">
            <a:extLst>
              <a:ext uri="{FF2B5EF4-FFF2-40B4-BE49-F238E27FC236}">
                <a16:creationId xmlns:a16="http://schemas.microsoft.com/office/drawing/2014/main" id="{C12B82D4-4F9D-1878-433C-CCE6FECA8415}"/>
              </a:ext>
            </a:extLst>
          </p:cNvPr>
          <p:cNvCxnSpPr>
            <a:cxnSpLocks/>
            <a:stCxn id="6" idx="4"/>
          </p:cNvCxnSpPr>
          <p:nvPr/>
        </p:nvCxnSpPr>
        <p:spPr>
          <a:xfrm>
            <a:off x="3345937" y="3291625"/>
            <a:ext cx="15028" cy="823324"/>
          </a:xfrm>
          <a:prstGeom prst="straightConnector1">
            <a:avLst/>
          </a:prstGeom>
          <a:ln w="38100">
            <a:solidFill>
              <a:srgbClr val="FDCB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Rechte verbindingslijn met pijl 14">
            <a:extLst>
              <a:ext uri="{FF2B5EF4-FFF2-40B4-BE49-F238E27FC236}">
                <a16:creationId xmlns:a16="http://schemas.microsoft.com/office/drawing/2014/main" id="{44A4715F-D7F0-4CFC-8B56-ACC12720926A}"/>
              </a:ext>
            </a:extLst>
          </p:cNvPr>
          <p:cNvCxnSpPr/>
          <p:nvPr/>
        </p:nvCxnSpPr>
        <p:spPr>
          <a:xfrm>
            <a:off x="1293902" y="3288816"/>
            <a:ext cx="0" cy="826133"/>
          </a:xfrm>
          <a:prstGeom prst="straightConnector1">
            <a:avLst/>
          </a:prstGeom>
          <a:ln w="38100">
            <a:solidFill>
              <a:srgbClr val="FDCB00"/>
            </a:solidFill>
            <a:tailEnd type="triangle"/>
          </a:ln>
        </p:spPr>
        <p:style>
          <a:lnRef idx="1">
            <a:schemeClr val="accent1"/>
          </a:lnRef>
          <a:fillRef idx="0">
            <a:schemeClr val="accent1"/>
          </a:fillRef>
          <a:effectRef idx="0">
            <a:schemeClr val="accent1"/>
          </a:effectRef>
          <a:fontRef idx="minor">
            <a:schemeClr val="tx1"/>
          </a:fontRef>
        </p:style>
      </p:cxnSp>
      <p:sp>
        <p:nvSpPr>
          <p:cNvPr id="18" name="Ovaal 17">
            <a:extLst>
              <a:ext uri="{FF2B5EF4-FFF2-40B4-BE49-F238E27FC236}">
                <a16:creationId xmlns:a16="http://schemas.microsoft.com/office/drawing/2014/main" id="{EE0958CE-1765-B9AC-B59F-A129F92DA2A8}"/>
              </a:ext>
            </a:extLst>
          </p:cNvPr>
          <p:cNvSpPr/>
          <p:nvPr/>
        </p:nvSpPr>
        <p:spPr>
          <a:xfrm>
            <a:off x="8512512" y="1538773"/>
            <a:ext cx="1747234" cy="1747234"/>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1550">
                <a:solidFill>
                  <a:prstClr val="white"/>
                </a:solidFill>
                <a:latin typeface="Open Sans" panose="020B0606030504020204" pitchFamily="34" charset="0"/>
                <a:ea typeface="Open Sans" panose="020B0606030504020204" pitchFamily="34" charset="0"/>
                <a:cs typeface="Open Sans" panose="020B0606030504020204" pitchFamily="34" charset="0"/>
              </a:rPr>
              <a:t>tijdloos</a:t>
            </a:r>
          </a:p>
        </p:txBody>
      </p:sp>
      <p:sp>
        <p:nvSpPr>
          <p:cNvPr id="19" name="Ovaal 18">
            <a:extLst>
              <a:ext uri="{FF2B5EF4-FFF2-40B4-BE49-F238E27FC236}">
                <a16:creationId xmlns:a16="http://schemas.microsoft.com/office/drawing/2014/main" id="{5CC9B5CD-327B-4582-A496-7A9CBC845F64}"/>
              </a:ext>
            </a:extLst>
          </p:cNvPr>
          <p:cNvSpPr/>
          <p:nvPr/>
        </p:nvSpPr>
        <p:spPr>
          <a:xfrm>
            <a:off x="8512512" y="4243737"/>
            <a:ext cx="1747234" cy="1747234"/>
          </a:xfrm>
          <a:prstGeom prst="ellipse">
            <a:avLst/>
          </a:prstGeom>
          <a:solidFill>
            <a:srgbClr val="FDC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22" name="Tekstvak 21">
            <a:extLst>
              <a:ext uri="{FF2B5EF4-FFF2-40B4-BE49-F238E27FC236}">
                <a16:creationId xmlns:a16="http://schemas.microsoft.com/office/drawing/2014/main" id="{3F284FCB-7C82-A34F-F387-E4D13040FC5F}"/>
              </a:ext>
            </a:extLst>
          </p:cNvPr>
          <p:cNvSpPr txBox="1"/>
          <p:nvPr/>
        </p:nvSpPr>
        <p:spPr>
          <a:xfrm>
            <a:off x="322084" y="4363889"/>
            <a:ext cx="1974761" cy="151254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30000" noProof="0" dirty="0">
              <a:ln>
                <a:noFill/>
              </a:ln>
              <a:solidFill>
                <a:prstClr val="black"/>
              </a:solidFill>
              <a:effectLst/>
              <a:uLnTx/>
              <a:uFillTx/>
              <a:latin typeface="Calibri Light" panose="020F03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30000" noProof="0" dirty="0">
              <a:ln>
                <a:noFill/>
              </a:ln>
              <a:solidFill>
                <a:prstClr val="black"/>
              </a:solidFill>
              <a:effectLst/>
              <a:uLnTx/>
              <a:uFillTx/>
              <a:latin typeface="Calibri Light" panose="020F03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3000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Biophilic</a:t>
            </a:r>
            <a:r>
              <a:rPr kumimoji="0" lang="nl-NL" sz="1400" b="1"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design: natuurlijke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warme, groene</a:t>
            </a:r>
            <a:br>
              <a:rPr kumimoji="0" lang="nl-NL" sz="1400" b="1"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nl-NL" sz="1400" b="1"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materialen met zichtbaar duurzame elementen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prstClr val="black"/>
              </a:solidFill>
              <a:effectLst/>
              <a:uLnTx/>
              <a:uFillTx/>
              <a:latin typeface="Futura Std Book" panose="020B0502020204020303" pitchFamily="34" charset="0"/>
              <a:ea typeface="+mn-ea"/>
              <a:cs typeface="+mn-cs"/>
            </a:endParaRPr>
          </a:p>
        </p:txBody>
      </p:sp>
      <p:sp>
        <p:nvSpPr>
          <p:cNvPr id="23" name="Tekstvak 22">
            <a:extLst>
              <a:ext uri="{FF2B5EF4-FFF2-40B4-BE49-F238E27FC236}">
                <a16:creationId xmlns:a16="http://schemas.microsoft.com/office/drawing/2014/main" id="{9D7DC981-99D8-4F43-9533-4E3B8C3A1487}"/>
              </a:ext>
            </a:extLst>
          </p:cNvPr>
          <p:cNvSpPr txBox="1"/>
          <p:nvPr/>
        </p:nvSpPr>
        <p:spPr>
          <a:xfrm>
            <a:off x="2464805" y="4488162"/>
            <a:ext cx="1747235" cy="124580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600" b="1" i="0" u="none" strike="noStrike" kern="1200" cap="none" spc="0" normalizeH="0" baseline="30000" noProof="0">
              <a:ln>
                <a:noFill/>
              </a:ln>
              <a:solidFill>
                <a:prstClr val="black"/>
              </a:solidFill>
              <a:effectLst/>
              <a:uLnTx/>
              <a:uFillTx/>
              <a:latin typeface="Calibri Light" panose="020F0302020204030204" pitchFamily="34" charset="0"/>
              <a:ea typeface="+mn-ea"/>
              <a:cs typeface="+mn-cs"/>
            </a:endParaRPr>
          </a:p>
          <a:p>
            <a:pPr algn="ctr">
              <a:defRPr/>
            </a:pPr>
            <a:r>
              <a:rPr lang="nl-NL" sz="1400" b="1" baseline="30000">
                <a:solidFill>
                  <a:prstClr val="black"/>
                </a:solidFill>
                <a:latin typeface="Open Sans" panose="020B0606030504020204" pitchFamily="34" charset="0"/>
                <a:ea typeface="Open Sans" panose="020B0606030504020204" pitchFamily="34" charset="0"/>
                <a:cs typeface="Open Sans" panose="020B0606030504020204" pitchFamily="34" charset="0"/>
              </a:rPr>
              <a:t>Comfortabel, toegankelijk, </a:t>
            </a:r>
          </a:p>
          <a:p>
            <a:pPr algn="ctr">
              <a:defRPr/>
            </a:pPr>
            <a:r>
              <a:rPr lang="nl-NL" sz="1400" b="1" baseline="30000">
                <a:solidFill>
                  <a:prstClr val="black"/>
                </a:solidFill>
                <a:latin typeface="Open Sans" panose="020B0606030504020204" pitchFamily="34" charset="0"/>
                <a:ea typeface="Open Sans" panose="020B0606030504020204" pitchFamily="34" charset="0"/>
                <a:cs typeface="Open Sans" panose="020B0606030504020204" pitchFamily="34" charset="0"/>
              </a:rPr>
              <a:t>verzacht door afgeronde hoeken, zonder </a:t>
            </a:r>
          </a:p>
          <a:p>
            <a:pPr algn="ctr">
              <a:defRPr/>
            </a:pPr>
            <a:r>
              <a:rPr lang="nl-NL" sz="1400" b="1" baseline="30000">
                <a:solidFill>
                  <a:prstClr val="black"/>
                </a:solidFill>
                <a:latin typeface="Open Sans" panose="020B0606030504020204" pitchFamily="34" charset="0"/>
                <a:ea typeface="Open Sans" panose="020B0606030504020204" pitchFamily="34" charset="0"/>
                <a:cs typeface="Open Sans" panose="020B0606030504020204" pitchFamily="34" charset="0"/>
              </a:rPr>
              <a:t>overdreven decoratie</a:t>
            </a:r>
          </a:p>
        </p:txBody>
      </p:sp>
      <p:sp>
        <p:nvSpPr>
          <p:cNvPr id="24" name="Tekstvak 23">
            <a:extLst>
              <a:ext uri="{FF2B5EF4-FFF2-40B4-BE49-F238E27FC236}">
                <a16:creationId xmlns:a16="http://schemas.microsoft.com/office/drawing/2014/main" id="{09F316DA-4666-0509-67E3-BBAC435A05DD}"/>
              </a:ext>
            </a:extLst>
          </p:cNvPr>
          <p:cNvSpPr txBox="1"/>
          <p:nvPr/>
        </p:nvSpPr>
        <p:spPr>
          <a:xfrm>
            <a:off x="4497520" y="4652309"/>
            <a:ext cx="1747235" cy="138943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algn="ctr">
              <a:defRPr/>
            </a:pPr>
            <a:r>
              <a:rPr lang="nl-NL" sz="1400" b="1" baseline="30000">
                <a:solidFill>
                  <a:prstClr val="black"/>
                </a:solidFill>
                <a:latin typeface="Open Sans" panose="020B0606030504020204" pitchFamily="34" charset="0"/>
                <a:ea typeface="Open Sans" panose="020B0606030504020204" pitchFamily="34" charset="0"/>
                <a:cs typeface="Open Sans" panose="020B0606030504020204" pitchFamily="34" charset="0"/>
              </a:rPr>
              <a:t>Keuzevrijheid</a:t>
            </a:r>
            <a:br>
              <a:rPr lang="nl-NL" sz="1400" b="1" baseline="30000">
                <a:solidFill>
                  <a:prstClr val="black"/>
                </a:solidFill>
                <a:latin typeface="Open Sans" panose="020B0606030504020204" pitchFamily="34" charset="0"/>
                <a:ea typeface="Open Sans" panose="020B0606030504020204" pitchFamily="34" charset="0"/>
                <a:cs typeface="Open Sans" panose="020B0606030504020204" pitchFamily="34" charset="0"/>
              </a:rPr>
            </a:br>
            <a:r>
              <a:rPr lang="nl-NL" sz="1400" b="1" baseline="30000">
                <a:solidFill>
                  <a:prstClr val="black"/>
                </a:solidFill>
                <a:latin typeface="Open Sans" panose="020B0606030504020204" pitchFamily="34" charset="0"/>
                <a:ea typeface="Open Sans" panose="020B0606030504020204" pitchFamily="34" charset="0"/>
                <a:cs typeface="Open Sans" panose="020B0606030504020204" pitchFamily="34" charset="0"/>
              </a:rPr>
              <a:t>Diverse typen ruimten</a:t>
            </a:r>
          </a:p>
          <a:p>
            <a:pPr algn="ctr">
              <a:defRPr/>
            </a:pPr>
            <a:r>
              <a:rPr lang="nl-NL" sz="1400" b="1" baseline="30000">
                <a:solidFill>
                  <a:prstClr val="black"/>
                </a:solidFill>
                <a:latin typeface="Open Sans" panose="020B0606030504020204" pitchFamily="34" charset="0"/>
                <a:ea typeface="Open Sans" panose="020B0606030504020204" pitchFamily="34" charset="0"/>
                <a:cs typeface="Open Sans" panose="020B0606030504020204" pitchFamily="34" charset="0"/>
              </a:rPr>
              <a:t>Variatie in inrichting en kleur, veranderend perspectief.</a:t>
            </a:r>
          </a:p>
          <a:p>
            <a:pPr algn="ctr">
              <a:defRPr/>
            </a:pPr>
            <a:endParaRPr lang="nl-NL" sz="1400" b="1" baseline="3000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30000" noProof="0">
              <a:ln>
                <a:noFill/>
              </a:ln>
              <a:solidFill>
                <a:prstClr val="black"/>
              </a:solidFill>
              <a:effectLst/>
              <a:uLnTx/>
              <a:uFillTx/>
              <a:latin typeface="Calibri Light" panose="020F0302020204030204" pitchFamily="34" charset="0"/>
              <a:ea typeface="+mn-ea"/>
              <a:cs typeface="+mn-cs"/>
            </a:endParaRPr>
          </a:p>
        </p:txBody>
      </p:sp>
      <p:sp>
        <p:nvSpPr>
          <p:cNvPr id="25" name="Tekstvak 24">
            <a:extLst>
              <a:ext uri="{FF2B5EF4-FFF2-40B4-BE49-F238E27FC236}">
                <a16:creationId xmlns:a16="http://schemas.microsoft.com/office/drawing/2014/main" id="{EBCC769B-3E56-FC80-1EC5-1FF0B8307A12}"/>
              </a:ext>
            </a:extLst>
          </p:cNvPr>
          <p:cNvSpPr txBox="1"/>
          <p:nvPr/>
        </p:nvSpPr>
        <p:spPr>
          <a:xfrm>
            <a:off x="6530235" y="4629703"/>
            <a:ext cx="1747235" cy="124580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algn="ctr">
              <a:defRPr/>
            </a:pPr>
            <a:r>
              <a:rPr lang="nl-NL" sz="1400" b="1"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t>Werken met glas </a:t>
            </a:r>
          </a:p>
          <a:p>
            <a:pPr algn="ctr">
              <a:defRPr/>
            </a:pPr>
            <a:r>
              <a:rPr lang="nl-NL" sz="1400" b="1"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t>en spiegeling in details.</a:t>
            </a:r>
          </a:p>
          <a:p>
            <a:pPr algn="ctr">
              <a:defRPr/>
            </a:pPr>
            <a:r>
              <a:rPr lang="nl-NL" sz="1400" b="1"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t>Zichtlijnen zijn belangrijk, ook diagonaal.</a:t>
            </a:r>
            <a:br>
              <a:rPr lang="nl-NL" sz="1400" b="1"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br>
            <a:r>
              <a:rPr lang="nl-NL" sz="1400" b="1"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t>Heldere routing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30000" noProof="0" dirty="0">
              <a:ln>
                <a:noFill/>
              </a:ln>
              <a:solidFill>
                <a:prstClr val="black"/>
              </a:solidFill>
              <a:effectLst/>
              <a:uLnTx/>
              <a:uFillTx/>
              <a:latin typeface="Calibri Light" panose="020F0302020204030204" pitchFamily="34" charset="0"/>
              <a:ea typeface="+mn-ea"/>
              <a:cs typeface="+mn-cs"/>
            </a:endParaRPr>
          </a:p>
        </p:txBody>
      </p:sp>
      <p:sp>
        <p:nvSpPr>
          <p:cNvPr id="27" name="Tekstvak 26">
            <a:extLst>
              <a:ext uri="{FF2B5EF4-FFF2-40B4-BE49-F238E27FC236}">
                <a16:creationId xmlns:a16="http://schemas.microsoft.com/office/drawing/2014/main" id="{EB80E200-E4B2-BEEB-5E19-56DE23E50696}"/>
              </a:ext>
            </a:extLst>
          </p:cNvPr>
          <p:cNvSpPr txBox="1"/>
          <p:nvPr/>
        </p:nvSpPr>
        <p:spPr>
          <a:xfrm>
            <a:off x="8512512" y="4392536"/>
            <a:ext cx="1747235" cy="136891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lIns="91440" tIns="180000" rIns="91440" bIns="180000" rtlCol="0" anchor="t">
            <a:spAutoFit/>
          </a:bodyPr>
          <a:lstStyle/>
          <a:p>
            <a:pPr algn="ctr">
              <a:defRPr/>
            </a:pPr>
            <a:r>
              <a:rPr lang="nl-NL" sz="1400" b="1" baseline="30000">
                <a:solidFill>
                  <a:prstClr val="black"/>
                </a:solidFill>
                <a:latin typeface="Open Sans"/>
                <a:ea typeface="Open Sans"/>
                <a:cs typeface="Open Sans"/>
              </a:rPr>
              <a:t>Generieke basis, herkenbaarheid, niet te uitgesproken in kleur en vorm, multifunctioneel of modulair waar </a:t>
            </a:r>
            <a:endParaRPr lang="nl-NL">
              <a:solidFill>
                <a:prstClr val="black"/>
              </a:solidFill>
              <a:latin typeface="Open Sans"/>
              <a:ea typeface="Open Sans"/>
              <a:cs typeface="Open Sans"/>
            </a:endParaRPr>
          </a:p>
          <a:p>
            <a:pPr algn="ctr">
              <a:defRPr/>
            </a:pPr>
            <a:r>
              <a:rPr lang="nl-NL" sz="1400" b="1" baseline="30000">
                <a:solidFill>
                  <a:prstClr val="black"/>
                </a:solidFill>
                <a:latin typeface="Open Sans"/>
                <a:ea typeface="Open Sans"/>
                <a:cs typeface="Open Sans"/>
              </a:rPr>
              <a:t>passend</a:t>
            </a:r>
            <a:endParaRPr lang="nl-NL">
              <a:solidFill>
                <a:prstClr val="black"/>
              </a:solidFill>
              <a:latin typeface="Open Sans"/>
              <a:ea typeface="Open Sans"/>
              <a:cs typeface="Open Sans"/>
            </a:endParaRPr>
          </a:p>
        </p:txBody>
      </p:sp>
      <p:cxnSp>
        <p:nvCxnSpPr>
          <p:cNvPr id="34" name="Rechte verbindingslijn met pijl 33">
            <a:extLst>
              <a:ext uri="{FF2B5EF4-FFF2-40B4-BE49-F238E27FC236}">
                <a16:creationId xmlns:a16="http://schemas.microsoft.com/office/drawing/2014/main" id="{B427FF76-55E5-C6A0-A7EF-5D151AC75B48}"/>
              </a:ext>
            </a:extLst>
          </p:cNvPr>
          <p:cNvCxnSpPr>
            <a:cxnSpLocks/>
          </p:cNvCxnSpPr>
          <p:nvPr/>
        </p:nvCxnSpPr>
        <p:spPr>
          <a:xfrm>
            <a:off x="5371138" y="3291625"/>
            <a:ext cx="15028" cy="823324"/>
          </a:xfrm>
          <a:prstGeom prst="straightConnector1">
            <a:avLst/>
          </a:prstGeom>
          <a:ln w="38100">
            <a:solidFill>
              <a:srgbClr val="FDCB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Rechte verbindingslijn met pijl 34">
            <a:extLst>
              <a:ext uri="{FF2B5EF4-FFF2-40B4-BE49-F238E27FC236}">
                <a16:creationId xmlns:a16="http://schemas.microsoft.com/office/drawing/2014/main" id="{A923C99A-1DB8-165F-20B7-D4CC1F13E2B3}"/>
              </a:ext>
            </a:extLst>
          </p:cNvPr>
          <p:cNvCxnSpPr>
            <a:cxnSpLocks/>
          </p:cNvCxnSpPr>
          <p:nvPr/>
        </p:nvCxnSpPr>
        <p:spPr>
          <a:xfrm>
            <a:off x="7411367" y="3291625"/>
            <a:ext cx="15028" cy="823324"/>
          </a:xfrm>
          <a:prstGeom prst="straightConnector1">
            <a:avLst/>
          </a:prstGeom>
          <a:ln w="38100">
            <a:solidFill>
              <a:srgbClr val="FDCB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Rechte verbindingslijn met pijl 35">
            <a:extLst>
              <a:ext uri="{FF2B5EF4-FFF2-40B4-BE49-F238E27FC236}">
                <a16:creationId xmlns:a16="http://schemas.microsoft.com/office/drawing/2014/main" id="{93BF78DB-6D0B-5F7D-69DE-1AFB122033D1}"/>
              </a:ext>
            </a:extLst>
          </p:cNvPr>
          <p:cNvCxnSpPr>
            <a:cxnSpLocks/>
          </p:cNvCxnSpPr>
          <p:nvPr/>
        </p:nvCxnSpPr>
        <p:spPr>
          <a:xfrm>
            <a:off x="9400729" y="3291625"/>
            <a:ext cx="15028" cy="823324"/>
          </a:xfrm>
          <a:prstGeom prst="straightConnector1">
            <a:avLst/>
          </a:prstGeom>
          <a:ln w="38100">
            <a:solidFill>
              <a:srgbClr val="FDCB00"/>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2" descr="Nalatenschap van 1,2 miljoen grootste ooit voor Universiteit Utrecht ...">
            <a:extLst>
              <a:ext uri="{FF2B5EF4-FFF2-40B4-BE49-F238E27FC236}">
                <a16:creationId xmlns:a16="http://schemas.microsoft.com/office/drawing/2014/main" id="{868DDDAB-9EEA-FA12-1698-7918DD1C72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16" name="Tijdelijke aanduiding voor dianummer 4">
            <a:extLst>
              <a:ext uri="{FF2B5EF4-FFF2-40B4-BE49-F238E27FC236}">
                <a16:creationId xmlns:a16="http://schemas.microsoft.com/office/drawing/2014/main" id="{2B706DBD-FE50-7473-4BE6-4A4BC2794285}"/>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5E32EC-9F28-40AE-B815-FF4FC19A67A7}" type="slidenum">
              <a:rPr lang="nl-NL" smtClean="0">
                <a:solidFill>
                  <a:prstClr val="black">
                    <a:tint val="75000"/>
                  </a:prstClr>
                </a:solidFill>
                <a:latin typeface="Calibri" panose="020F0502020204030204"/>
              </a:rPr>
              <a:pPr/>
              <a:t>50</a:t>
            </a:fld>
            <a:endParaRPr lang="nl-NL">
              <a:solidFill>
                <a:prstClr val="black">
                  <a:tint val="75000"/>
                </a:prstClr>
              </a:solidFill>
              <a:latin typeface="Calibri" panose="020F0502020204030204"/>
            </a:endParaRPr>
          </a:p>
        </p:txBody>
      </p:sp>
      <p:sp>
        <p:nvSpPr>
          <p:cNvPr id="3" name="Tijdelijke aanduiding voor inhoud 3">
            <a:extLst>
              <a:ext uri="{FF2B5EF4-FFF2-40B4-BE49-F238E27FC236}">
                <a16:creationId xmlns:a16="http://schemas.microsoft.com/office/drawing/2014/main" id="{8A42FA5A-0761-1E54-353A-21D1816301D5}"/>
              </a:ext>
            </a:extLst>
          </p:cNvPr>
          <p:cNvSpPr txBox="1">
            <a:spLocks/>
          </p:cNvSpPr>
          <p:nvPr/>
        </p:nvSpPr>
        <p:spPr>
          <a:xfrm>
            <a:off x="443959" y="816253"/>
            <a:ext cx="8182316" cy="5065549"/>
          </a:xfrm>
          <a:prstGeom prst="rect">
            <a:avLst/>
          </a:prstGeom>
        </p:spPr>
        <p:txBody>
          <a:bodyPr vert="horz" lIns="91440" tIns="45720" rIns="91440" bIns="45720" rtlCol="0">
            <a:normAutofit/>
          </a:bodyPr>
          <a:lstStyle>
            <a:lvl1pPr marL="0" indent="0" algn="l" defTabSz="914400" rtl="0" eaLnBrk="1" latinLnBrk="0" hangingPunct="1">
              <a:lnSpc>
                <a:spcPct val="108000"/>
              </a:lnSpc>
              <a:spcBef>
                <a:spcPts val="0"/>
              </a:spcBef>
              <a:buFont typeface="Arial" panose="020B0604020202020204" pitchFamily="34" charset="0"/>
              <a:buNone/>
              <a:defRPr sz="1200" b="0" kern="1200" cap="none"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lgn="l" defTabSz="914400" rtl="0" eaLnBrk="1" latinLnBrk="0" hangingPunct="1">
              <a:lnSpc>
                <a:spcPct val="108000"/>
              </a:lnSpc>
              <a:spcBef>
                <a:spcPts val="500"/>
              </a:spcBef>
              <a:buFont typeface="Arial" panose="020B0604020202020204" pitchFamily="34" charset="0"/>
              <a:buNone/>
              <a:defRPr lang="nl-NL"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l" defTabSz="914400" rtl="0" eaLnBrk="1" latinLnBrk="0" hangingPunct="1">
              <a:lnSpc>
                <a:spcPct val="108000"/>
              </a:lnSpc>
              <a:spcBef>
                <a:spcPts val="500"/>
              </a:spcBef>
              <a:buFont typeface="Arial" panose="020B0604020202020204" pitchFamily="34" charset="0"/>
              <a:buNone/>
              <a:defRPr lang="nl-NL" sz="16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108000"/>
              </a:lnSpc>
              <a:spcBef>
                <a:spcPts val="500"/>
              </a:spcBef>
              <a:buFont typeface="Arial" panose="020B0604020202020204" pitchFamily="34" charset="0"/>
              <a:buChar char="•"/>
              <a:defRPr lang="nl-NL" sz="16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nl-NL" sz="1600" kern="1200" dirty="0" smtClean="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kumimoji="0" lang="nl-NL" sz="11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Onderstaande </a:t>
            </a:r>
            <a:r>
              <a:rPr lang="nl-NL" sz="1100" dirty="0">
                <a:solidFill>
                  <a:sysClr val="windowText" lastClr="000000"/>
                </a:solidFill>
              </a:rPr>
              <a:t>stijlwoorden voor de inrichting en </a:t>
            </a:r>
            <a:r>
              <a:rPr kumimoji="0" lang="nl-NL" sz="11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 vertaling naar het concept zijn van toepassing voor Van Unnikgebouw. </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endParaRPr kumimoji="0" lang="nl-NL" sz="1100" b="0" i="0" u="none" strike="noStrike" kern="1200" cap="none" spc="0" normalizeH="0" baseline="0" noProof="0" dirty="0">
              <a:ln>
                <a:noFill/>
              </a:ln>
              <a:solidFill>
                <a:sysClr val="windowText" lastClr="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6704157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46889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04" name="Groep 1203">
            <a:extLst>
              <a:ext uri="{FF2B5EF4-FFF2-40B4-BE49-F238E27FC236}">
                <a16:creationId xmlns:a16="http://schemas.microsoft.com/office/drawing/2014/main" id="{61841110-7783-7238-A083-DB1BB366C829}"/>
              </a:ext>
            </a:extLst>
          </p:cNvPr>
          <p:cNvGrpSpPr/>
          <p:nvPr/>
        </p:nvGrpSpPr>
        <p:grpSpPr>
          <a:xfrm>
            <a:off x="6084245" y="5116259"/>
            <a:ext cx="6163967" cy="1788388"/>
            <a:chOff x="6084245" y="5116259"/>
            <a:chExt cx="6163967" cy="1788388"/>
          </a:xfrm>
        </p:grpSpPr>
        <p:sp>
          <p:nvSpPr>
            <p:cNvPr id="8" name="Rechthoek 7">
              <a:extLst>
                <a:ext uri="{FF2B5EF4-FFF2-40B4-BE49-F238E27FC236}">
                  <a16:creationId xmlns:a16="http://schemas.microsoft.com/office/drawing/2014/main" id="{FEDEF1AE-3721-2CAB-EAE3-FBC5F4028CE9}"/>
                </a:ext>
              </a:extLst>
            </p:cNvPr>
            <p:cNvSpPr/>
            <p:nvPr/>
          </p:nvSpPr>
          <p:spPr>
            <a:xfrm>
              <a:off x="6096000" y="6800427"/>
              <a:ext cx="6131820" cy="6069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Loofboom met effen opvulling">
              <a:extLst>
                <a:ext uri="{FF2B5EF4-FFF2-40B4-BE49-F238E27FC236}">
                  <a16:creationId xmlns:a16="http://schemas.microsoft.com/office/drawing/2014/main" id="{EDF880FA-6437-F253-F5F0-12C18116AF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84245" y="5452140"/>
              <a:ext cx="1450586" cy="1450586"/>
            </a:xfrm>
            <a:prstGeom prst="rect">
              <a:avLst/>
            </a:prstGeom>
          </p:spPr>
        </p:pic>
        <p:pic>
          <p:nvPicPr>
            <p:cNvPr id="4" name="Graphic 3" descr="Loofboom met effen opvulling">
              <a:extLst>
                <a:ext uri="{FF2B5EF4-FFF2-40B4-BE49-F238E27FC236}">
                  <a16:creationId xmlns:a16="http://schemas.microsoft.com/office/drawing/2014/main" id="{643CC1F0-7F33-1235-465B-A91B3C88BB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85346" y="5454061"/>
              <a:ext cx="1450586" cy="1450586"/>
            </a:xfrm>
            <a:prstGeom prst="rect">
              <a:avLst/>
            </a:prstGeom>
          </p:spPr>
        </p:pic>
        <p:pic>
          <p:nvPicPr>
            <p:cNvPr id="7" name="Graphic 6" descr="Loofboom met effen opvulling">
              <a:extLst>
                <a:ext uri="{FF2B5EF4-FFF2-40B4-BE49-F238E27FC236}">
                  <a16:creationId xmlns:a16="http://schemas.microsoft.com/office/drawing/2014/main" id="{3B528615-341A-E89F-23BA-65C6B5A1A0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08733" y="5452140"/>
              <a:ext cx="1450586" cy="1450586"/>
            </a:xfrm>
            <a:prstGeom prst="rect">
              <a:avLst/>
            </a:prstGeom>
          </p:spPr>
        </p:pic>
        <p:pic>
          <p:nvPicPr>
            <p:cNvPr id="9" name="Picture 4" descr="Area, barbecue, bench, picnic, rest, table icon - Download on Iconfinder">
              <a:extLst>
                <a:ext uri="{FF2B5EF4-FFF2-40B4-BE49-F238E27FC236}">
                  <a16:creationId xmlns:a16="http://schemas.microsoft.com/office/drawing/2014/main" id="{D33812C4-D5B6-33D7-CA3B-F9B623DD873B}"/>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19538" y="6482492"/>
              <a:ext cx="386272" cy="38627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Area, barbecue, bench, picnic, rest, table icon - Download on Iconfinder">
              <a:extLst>
                <a:ext uri="{FF2B5EF4-FFF2-40B4-BE49-F238E27FC236}">
                  <a16:creationId xmlns:a16="http://schemas.microsoft.com/office/drawing/2014/main" id="{0B68C6D6-161F-A63F-9108-A95925C46F60}"/>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6212" y="6482492"/>
              <a:ext cx="386272" cy="38627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Area, barbecue, bench, picnic, rest, table icon - Download on Iconfinder">
              <a:extLst>
                <a:ext uri="{FF2B5EF4-FFF2-40B4-BE49-F238E27FC236}">
                  <a16:creationId xmlns:a16="http://schemas.microsoft.com/office/drawing/2014/main" id="{29EE657E-854F-FCEC-77F1-3A1B2EB5DF2B}"/>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533166" y="6482492"/>
              <a:ext cx="386272" cy="38627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Bench Park Svg Png Icon Free Download (#498137) - OnlineWebFonts.COM">
              <a:extLst>
                <a:ext uri="{FF2B5EF4-FFF2-40B4-BE49-F238E27FC236}">
                  <a16:creationId xmlns:a16="http://schemas.microsoft.com/office/drawing/2014/main" id="{91086E38-0F0B-6997-7588-4DAEB4FC96EF}"/>
                </a:ext>
              </a:extLst>
            </p:cNvPr>
            <p:cNvPicPr>
              <a:picLocks noChangeAspect="1" noChangeArrowheads="1"/>
            </p:cNvPicPr>
            <p:nvPr/>
          </p:nvPicPr>
          <p:blipFill>
            <a:blip r:embed="rId5">
              <a:clrChange>
                <a:clrFrom>
                  <a:srgbClr val="FEFEFE"/>
                </a:clrFrom>
                <a:clrTo>
                  <a:srgbClr val="FEFEFE">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55623" y="6544836"/>
              <a:ext cx="380485" cy="24482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Bench Park Svg Png Icon Free Download (#498137) - OnlineWebFonts.COM">
              <a:extLst>
                <a:ext uri="{FF2B5EF4-FFF2-40B4-BE49-F238E27FC236}">
                  <a16:creationId xmlns:a16="http://schemas.microsoft.com/office/drawing/2014/main" id="{499F28D6-2E33-8223-8014-284BEA2FAF87}"/>
                </a:ext>
              </a:extLst>
            </p:cNvPr>
            <p:cNvPicPr>
              <a:picLocks noChangeAspect="1" noChangeArrowheads="1"/>
            </p:cNvPicPr>
            <p:nvPr/>
          </p:nvPicPr>
          <p:blipFill>
            <a:blip r:embed="rId5">
              <a:clrChange>
                <a:clrFrom>
                  <a:srgbClr val="FEFEFE"/>
                </a:clrFrom>
                <a:clrTo>
                  <a:srgbClr val="FEFEFE">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81306" y="6555217"/>
              <a:ext cx="380485" cy="244827"/>
            </a:xfrm>
            <a:prstGeom prst="rect">
              <a:avLst/>
            </a:prstGeom>
            <a:noFill/>
            <a:extLst>
              <a:ext uri="{909E8E84-426E-40DD-AFC4-6F175D3DCCD1}">
                <a14:hiddenFill xmlns:a14="http://schemas.microsoft.com/office/drawing/2010/main">
                  <a:solidFill>
                    <a:srgbClr val="FFFFFF"/>
                  </a:solidFill>
                </a14:hiddenFill>
              </a:ext>
            </a:extLst>
          </p:spPr>
        </p:pic>
        <p:pic>
          <p:nvPicPr>
            <p:cNvPr id="16" name="Graphic 15" descr="Naaldboom met effen opvulling">
              <a:extLst>
                <a:ext uri="{FF2B5EF4-FFF2-40B4-BE49-F238E27FC236}">
                  <a16:creationId xmlns:a16="http://schemas.microsoft.com/office/drawing/2014/main" id="{34E5F1F9-1283-357A-D19D-B39B5E847F3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9182" y="5268659"/>
              <a:ext cx="1634067" cy="1634067"/>
            </a:xfrm>
            <a:prstGeom prst="rect">
              <a:avLst/>
            </a:prstGeom>
          </p:spPr>
        </p:pic>
        <p:pic>
          <p:nvPicPr>
            <p:cNvPr id="17" name="Graphic 16" descr="Naaldboom met effen opvulling">
              <a:extLst>
                <a:ext uri="{FF2B5EF4-FFF2-40B4-BE49-F238E27FC236}">
                  <a16:creationId xmlns:a16="http://schemas.microsoft.com/office/drawing/2014/main" id="{DE35433F-B21A-F17F-5D00-89605E52026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645514" y="5116259"/>
              <a:ext cx="1786467" cy="1786467"/>
            </a:xfrm>
            <a:prstGeom prst="rect">
              <a:avLst/>
            </a:prstGeom>
          </p:spPr>
        </p:pic>
        <p:pic>
          <p:nvPicPr>
            <p:cNvPr id="19" name="Graphic 18" descr="Lantaarnpaal met effen opvulling">
              <a:extLst>
                <a:ext uri="{FF2B5EF4-FFF2-40B4-BE49-F238E27FC236}">
                  <a16:creationId xmlns:a16="http://schemas.microsoft.com/office/drawing/2014/main" id="{C3A5774A-5F9D-D3A1-8BD6-B6A5C457676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644914" y="6219764"/>
              <a:ext cx="670906" cy="670906"/>
            </a:xfrm>
            <a:prstGeom prst="rect">
              <a:avLst/>
            </a:prstGeom>
          </p:spPr>
        </p:pic>
        <p:pic>
          <p:nvPicPr>
            <p:cNvPr id="20" name="Graphic 19" descr="Lantaarnpaal met effen opvulling">
              <a:extLst>
                <a:ext uri="{FF2B5EF4-FFF2-40B4-BE49-F238E27FC236}">
                  <a16:creationId xmlns:a16="http://schemas.microsoft.com/office/drawing/2014/main" id="{704B53D6-DE78-CD1D-FEF9-D9AFD773180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11577306" y="6187094"/>
              <a:ext cx="670906" cy="670906"/>
            </a:xfrm>
            <a:prstGeom prst="rect">
              <a:avLst/>
            </a:prstGeom>
          </p:spPr>
        </p:pic>
      </p:grpSp>
      <p:sp>
        <p:nvSpPr>
          <p:cNvPr id="1205" name="Rechthoek 1204">
            <a:extLst>
              <a:ext uri="{FF2B5EF4-FFF2-40B4-BE49-F238E27FC236}">
                <a16:creationId xmlns:a16="http://schemas.microsoft.com/office/drawing/2014/main" id="{E13389B4-F4DE-F11F-B6D5-B6613571D53A}"/>
              </a:ext>
            </a:extLst>
          </p:cNvPr>
          <p:cNvSpPr/>
          <p:nvPr/>
        </p:nvSpPr>
        <p:spPr>
          <a:xfrm>
            <a:off x="4117911" y="4620562"/>
            <a:ext cx="8074090" cy="24317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ekstvak 4">
            <a:extLst>
              <a:ext uri="{FF2B5EF4-FFF2-40B4-BE49-F238E27FC236}">
                <a16:creationId xmlns:a16="http://schemas.microsoft.com/office/drawing/2014/main" id="{2ACAEB1D-49A0-116A-8201-F3A2BA4142EF}"/>
              </a:ext>
            </a:extLst>
          </p:cNvPr>
          <p:cNvSpPr txBox="1"/>
          <p:nvPr/>
        </p:nvSpPr>
        <p:spPr>
          <a:xfrm>
            <a:off x="277977" y="1214921"/>
            <a:ext cx="5396229" cy="5259517"/>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wrap="square">
            <a:spAutoFit/>
          </a:bodyPr>
          <a:lstStyle/>
          <a:p>
            <a:pPr>
              <a:lnSpc>
                <a:spcPct val="107000"/>
              </a:lnSpc>
              <a:defRPr/>
            </a:pPr>
            <a:r>
              <a:rPr lang="nl-NL" sz="100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Werkplek - Concentratie (gesloten ruimte) </a:t>
            </a:r>
          </a:p>
          <a:p>
            <a:pPr>
              <a:lnSpc>
                <a:spcPct val="107000"/>
              </a:lnSpc>
              <a:defRPr/>
            </a:pPr>
            <a:r>
              <a:rPr lang="nl-NL" sz="100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1 persoon</a:t>
            </a:r>
          </a:p>
          <a:p>
            <a:pPr>
              <a:lnSpc>
                <a:spcPct val="107000"/>
              </a:lnSpc>
              <a:defRPr/>
            </a:pPr>
            <a:endParaRPr lang="nl-NL" sz="1000" u="none" strike="noStrike" dirty="0">
              <a:effectLst/>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07000"/>
              </a:lnSpc>
              <a:defRPr/>
            </a:pPr>
            <a:endParaRPr lang="nl-NL" sz="1000" dirty="0">
              <a:latin typeface="Open Sans Light" panose="020B0306030504020204" pitchFamily="34" charset="0"/>
              <a:ea typeface="Open Sans Light" panose="020B0306030504020204" pitchFamily="34" charset="0"/>
              <a:cs typeface="Open Sans Light" panose="020B0306030504020204" pitchFamily="34" charset="0"/>
            </a:endParaRPr>
          </a:p>
          <a:p>
            <a:pPr lvl="0">
              <a:lnSpc>
                <a:spcPct val="107000"/>
              </a:lnSpc>
              <a:defRPr/>
            </a:pPr>
            <a:r>
              <a:rPr lang="nl-NL" sz="10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Werkplek - Concentratie (gesloten ruimte) </a:t>
            </a:r>
          </a:p>
          <a:p>
            <a:pPr lvl="0">
              <a:lnSpc>
                <a:spcPct val="107000"/>
              </a:lnSpc>
              <a:defRPr/>
            </a:pPr>
            <a:r>
              <a:rPr lang="nl-NL" sz="10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2 personen</a:t>
            </a:r>
          </a:p>
          <a:p>
            <a:pPr>
              <a:lnSpc>
                <a:spcPct val="107000"/>
              </a:lnSpc>
              <a:defRPr/>
            </a:pPr>
            <a:endParaRPr lang="nl-NL" sz="1000" u="none" strike="noStrike" dirty="0">
              <a:effectLst/>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07000"/>
              </a:lnSpc>
              <a:defRPr/>
            </a:pPr>
            <a:endParaRPr lang="nl-NL" sz="1000" dirty="0">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r>
              <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Werkplek - Concentratie (gesloten ruimte) </a:t>
            </a:r>
          </a:p>
          <a:p>
            <a:pPr marL="0" algn="l" rtl="0" eaLnBrk="1" fontAlgn="b" latinLnBrk="0" hangingPunct="1">
              <a:spcBef>
                <a:spcPts val="0"/>
              </a:spcBef>
              <a:spcAft>
                <a:spcPts val="0"/>
              </a:spcAft>
            </a:pPr>
            <a:r>
              <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 personen</a:t>
            </a: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p>
            <a:pPr fontAlgn="b"/>
            <a:r>
              <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Werkplek open ruimte</a:t>
            </a:r>
          </a:p>
          <a:p>
            <a:pPr fontAlgn="b"/>
            <a:r>
              <a:rPr kumimoji="0" lang="nl-NL" sz="1000" cap="none" spc="0" normalizeH="0" baseline="0" noProof="0" dirty="0">
                <a:ln>
                  <a:noFill/>
                </a:ln>
                <a:solidFill>
                  <a:srgbClr val="000000"/>
                </a:solidFill>
                <a:uLnTx/>
                <a:uFillTx/>
                <a:latin typeface="Open Sans Light" panose="020B0306030504020204" pitchFamily="34" charset="0"/>
                <a:ea typeface="Open Sans Light" panose="020B0306030504020204" pitchFamily="34" charset="0"/>
                <a:cs typeface="Open Sans Light" panose="020B0306030504020204" pitchFamily="34" charset="0"/>
              </a:rPr>
              <a:t>12 personen</a:t>
            </a:r>
            <a:endParaRPr kumimoji="0" lang="en-NL" sz="1000" b="0" i="0" u="none" strike="noStrike" kern="1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r>
              <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Werkplek (gesloten ruimte </a:t>
            </a:r>
          </a:p>
          <a:p>
            <a:pPr marL="0" algn="l" rtl="0" eaLnBrk="1" fontAlgn="b" latinLnBrk="0" hangingPunct="1">
              <a:spcBef>
                <a:spcPts val="0"/>
              </a:spcBef>
              <a:spcAft>
                <a:spcPts val="0"/>
              </a:spcAft>
            </a:pPr>
            <a:r>
              <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4- 6 personen</a:t>
            </a: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en-NL" sz="10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r>
              <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Werkplek (gesloten ruimte) </a:t>
            </a:r>
          </a:p>
          <a:p>
            <a:pPr marL="0" algn="l" rtl="0" eaLnBrk="1" fontAlgn="b" latinLnBrk="0" hangingPunct="1">
              <a:spcBef>
                <a:spcPts val="0"/>
              </a:spcBef>
              <a:spcAft>
                <a:spcPts val="0"/>
              </a:spcAft>
            </a:pPr>
            <a:r>
              <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 personen</a:t>
            </a: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b"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Werkplek (gesloten ruimte) </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4 personen</a:t>
            </a:r>
          </a:p>
          <a:p>
            <a:pPr marL="0" algn="l" rtl="0" eaLnBrk="1" fontAlgn="b" latinLnBrk="0" hangingPunct="1">
              <a:spcBef>
                <a:spcPts val="0"/>
              </a:spcBef>
              <a:spcAft>
                <a:spcPts val="0"/>
              </a:spcAft>
            </a:pPr>
            <a:endPar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nl-NL" sz="1000" kern="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 name="Tekstvak 10">
            <a:extLst>
              <a:ext uri="{FF2B5EF4-FFF2-40B4-BE49-F238E27FC236}">
                <a16:creationId xmlns:a16="http://schemas.microsoft.com/office/drawing/2014/main" id="{2E57DC4F-7996-9F60-55F8-2F0D597A7471}"/>
              </a:ext>
            </a:extLst>
          </p:cNvPr>
          <p:cNvSpPr txBox="1"/>
          <p:nvPr/>
        </p:nvSpPr>
        <p:spPr>
          <a:xfrm>
            <a:off x="6181077" y="1413848"/>
            <a:ext cx="5396229" cy="4638193"/>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wrap="square" lIns="91440" tIns="45720" rIns="91440" bIns="45720" anchor="t">
            <a:spAutoFit/>
          </a:bodyPr>
          <a:lstStyle/>
          <a:p>
            <a:pPr>
              <a:lnSpc>
                <a:spcPct val="107000"/>
              </a:lnSpc>
              <a:defRPr/>
            </a:pPr>
            <a:r>
              <a:rPr lang="nl-NL" sz="1000" kern="100" dirty="0">
                <a:solidFill>
                  <a:prstClr val="black"/>
                </a:solidFill>
                <a:latin typeface="Open Sans Light"/>
                <a:ea typeface="Open Sans Light"/>
                <a:cs typeface="Open Sans Light"/>
              </a:rPr>
              <a:t>Vergaderruimte hybride </a:t>
            </a:r>
          </a:p>
          <a:p>
            <a:pPr>
              <a:lnSpc>
                <a:spcPct val="107000"/>
              </a:lnSpc>
              <a:defRPr/>
            </a:pPr>
            <a:r>
              <a:rPr lang="nl-NL" sz="1000" kern="100" dirty="0">
                <a:solidFill>
                  <a:prstClr val="black"/>
                </a:solidFill>
                <a:latin typeface="Open Sans Light"/>
                <a:ea typeface="Open Sans Light"/>
                <a:cs typeface="Open Sans Light"/>
              </a:rPr>
              <a:t>BYOD 4 personen</a:t>
            </a:r>
            <a:endParaRPr lang="nl-NL" dirty="0">
              <a:solidFill>
                <a:prstClr val="black"/>
              </a:solidFill>
              <a:ea typeface="Open Sans Light"/>
              <a:cs typeface="Open Sans Light"/>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07000"/>
              </a:lnSpc>
              <a:defRPr/>
            </a:pPr>
            <a:r>
              <a:rPr lang="nl-NL" sz="1000" kern="100" dirty="0">
                <a:solidFill>
                  <a:prstClr val="black"/>
                </a:solidFill>
                <a:latin typeface="Open Sans Light"/>
                <a:ea typeface="Open Sans Light"/>
                <a:cs typeface="Segoe UI"/>
              </a:rPr>
              <a:t>Vergaderruimte hybride </a:t>
            </a:r>
          </a:p>
          <a:p>
            <a:pPr>
              <a:lnSpc>
                <a:spcPct val="107000"/>
              </a:lnSpc>
              <a:defRPr/>
            </a:pPr>
            <a:r>
              <a:rPr lang="nl-NL" sz="1000" kern="100" dirty="0">
                <a:solidFill>
                  <a:prstClr val="black"/>
                </a:solidFill>
                <a:latin typeface="Open Sans Light"/>
                <a:ea typeface="Open Sans Light"/>
                <a:cs typeface="Segoe UI"/>
              </a:rPr>
              <a:t>BYOD </a:t>
            </a:r>
            <a:r>
              <a:rPr lang="nl-NL" sz="1000" kern="100" dirty="0">
                <a:solidFill>
                  <a:prstClr val="black"/>
                </a:solidFill>
                <a:latin typeface="Open Sans Light"/>
                <a:ea typeface="Open Sans Light"/>
                <a:cs typeface="Open Sans Light"/>
              </a:rPr>
              <a:t>6 personen</a:t>
            </a:r>
            <a:endParaRPr lang="nl-NL" dirty="0">
              <a:solidFill>
                <a:prstClr val="black"/>
              </a:solidFill>
              <a:latin typeface="Open Sans Light"/>
              <a:ea typeface="Open Sans Light"/>
              <a:cs typeface="Open Sans Light"/>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nl-NL" sz="1000" kern="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nl-NL" sz="1000" kern="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nl-NL" sz="1000" kern="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07000"/>
              </a:lnSpc>
              <a:defRPr/>
            </a:pPr>
            <a:r>
              <a:rPr lang="nl-NL" sz="1000" dirty="0">
                <a:latin typeface="Open Sans Light"/>
                <a:ea typeface="Open Sans Light"/>
                <a:cs typeface="Open Sans Light"/>
              </a:rPr>
              <a:t>Vergaderruimte hybride </a:t>
            </a:r>
          </a:p>
          <a:p>
            <a:pPr>
              <a:lnSpc>
                <a:spcPct val="107000"/>
              </a:lnSpc>
              <a:defRPr/>
            </a:pPr>
            <a:r>
              <a:rPr lang="nl-NL" sz="1000" dirty="0">
                <a:latin typeface="Open Sans Light"/>
                <a:ea typeface="Open Sans Light"/>
                <a:cs typeface="Open Sans Light"/>
              </a:rPr>
              <a:t>BYOD 1-2</a:t>
            </a:r>
            <a:r>
              <a:rPr lang="nl-NL" sz="1000" u="none" strike="noStrike" dirty="0">
                <a:effectLst/>
                <a:latin typeface="Open Sans Light"/>
                <a:ea typeface="Open Sans Light"/>
                <a:cs typeface="Open Sans Light"/>
              </a:rPr>
              <a:t> personen</a:t>
            </a:r>
            <a:endParaRPr lang="nl-NL" u="none" strike="noStrike" dirty="0">
              <a:effectLst/>
              <a:latin typeface="Open Sans Light"/>
              <a:ea typeface="Open Sans Light"/>
              <a:cs typeface="Open Sans Light"/>
            </a:endParaRPr>
          </a:p>
          <a:p>
            <a:pPr marL="0" algn="l" rtl="0" eaLnBrk="1" fontAlgn="b" latinLnBrk="0" hangingPunct="1">
              <a:spcBef>
                <a:spcPts val="0"/>
              </a:spcBef>
              <a:spcAft>
                <a:spcPts val="0"/>
              </a:spcAft>
            </a:pPr>
            <a:endPar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07000"/>
              </a:lnSpc>
              <a:defRPr/>
            </a:pPr>
            <a:r>
              <a:rPr lang="nl-NL" sz="1000" kern="100" dirty="0">
                <a:solidFill>
                  <a:prstClr val="black"/>
                </a:solidFill>
                <a:latin typeface="Open Sans Light"/>
                <a:ea typeface="Open Sans Light"/>
                <a:cs typeface="Open Sans Light"/>
              </a:rPr>
              <a:t>Overleg </a:t>
            </a:r>
          </a:p>
          <a:p>
            <a:pPr marL="0" marR="0" lvl="0" indent="0" algn="l" defTabSz="914400" rtl="0" eaLnBrk="1" fontAlgn="auto" latinLnBrk="0" hangingPunct="1">
              <a:lnSpc>
                <a:spcPct val="107000"/>
              </a:lnSpc>
              <a:spcBef>
                <a:spcPts val="0"/>
              </a:spcBef>
              <a:spcAft>
                <a:spcPts val="0"/>
              </a:spcAft>
              <a:buClrTx/>
              <a:buSzTx/>
              <a:buFontTx/>
              <a:buNone/>
              <a:tabLst/>
              <a:defRPr/>
            </a:pPr>
            <a:r>
              <a:rPr lang="nl-NL" sz="1000" kern="100" dirty="0">
                <a:solidFill>
                  <a:prstClr val="black"/>
                </a:solidFill>
                <a:latin typeface="Open Sans Light"/>
                <a:ea typeface="Open Sans Light"/>
                <a:cs typeface="Open Sans Light"/>
              </a:rPr>
              <a:t>2 personen</a:t>
            </a:r>
          </a:p>
          <a:p>
            <a:pPr marL="0" marR="0" lvl="0" indent="0" algn="l" defTabSz="914400" rtl="0" eaLnBrk="1" fontAlgn="auto" latinLnBrk="0" hangingPunct="1">
              <a:lnSpc>
                <a:spcPct val="107000"/>
              </a:lnSpc>
              <a:spcBef>
                <a:spcPts val="0"/>
              </a:spcBef>
              <a:spcAft>
                <a:spcPts val="0"/>
              </a:spcAft>
              <a:buClrTx/>
              <a:buSzTx/>
              <a:buFontTx/>
              <a:buNone/>
              <a:tabLst/>
              <a:defRPr/>
            </a:pPr>
            <a:endParaRPr lang="nl-NL" sz="1000" kern="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nl-NL" sz="1000" kern="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nl-NL" sz="1000" kern="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nl-NL" sz="1000" kern="100" dirty="0">
                <a:solidFill>
                  <a:prstClr val="black"/>
                </a:solidFill>
                <a:latin typeface="Open Sans Light"/>
                <a:ea typeface="Open Sans Light"/>
                <a:cs typeface="Open Sans Light"/>
              </a:rPr>
              <a:t>Teamruimte</a:t>
            </a:r>
          </a:p>
          <a:p>
            <a:pPr>
              <a:lnSpc>
                <a:spcPct val="107000"/>
              </a:lnSpc>
              <a:defRPr/>
            </a:pPr>
            <a:r>
              <a:rPr lang="nl-NL" sz="1000" kern="100" dirty="0">
                <a:solidFill>
                  <a:prstClr val="black"/>
                </a:solidFill>
                <a:latin typeface="Open Sans Light"/>
                <a:ea typeface="Open Sans Light"/>
                <a:cs typeface="Open Sans Light"/>
              </a:rPr>
              <a:t> 6 personen</a:t>
            </a:r>
          </a:p>
          <a:p>
            <a:pPr marL="0" marR="0" lvl="0" indent="0" algn="l" defTabSz="914400" rtl="0" eaLnBrk="1" fontAlgn="auto" latinLnBrk="0" hangingPunct="1">
              <a:lnSpc>
                <a:spcPct val="107000"/>
              </a:lnSpc>
              <a:spcBef>
                <a:spcPts val="0"/>
              </a:spcBef>
              <a:spcAft>
                <a:spcPts val="0"/>
              </a:spcAft>
              <a:buClrTx/>
              <a:buSzTx/>
              <a:buFontTx/>
              <a:buNone/>
              <a:tabLst/>
              <a:defRPr/>
            </a:pPr>
            <a:endParaRPr lang="nl-NL" sz="1000" kern="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nl-NL" sz="1000" kern="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nl-NL" sz="1000" kern="1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nl-NL" sz="1000" kern="100" dirty="0">
                <a:solidFill>
                  <a:prstClr val="black"/>
                </a:solidFill>
                <a:latin typeface="Open Sans Light"/>
                <a:ea typeface="Open Sans Light"/>
                <a:cs typeface="Open Sans Light"/>
              </a:rPr>
              <a:t>Thuisbasis</a:t>
            </a:r>
          </a:p>
          <a:p>
            <a:pPr marL="0" marR="0" lvl="0" indent="0" algn="l" defTabSz="914400" rtl="0" eaLnBrk="1" fontAlgn="auto" latinLnBrk="0" hangingPunct="1">
              <a:lnSpc>
                <a:spcPct val="107000"/>
              </a:lnSpc>
              <a:spcBef>
                <a:spcPts val="0"/>
              </a:spcBef>
              <a:spcAft>
                <a:spcPts val="0"/>
              </a:spcAft>
              <a:buClrTx/>
              <a:buSzTx/>
              <a:buFontTx/>
              <a:buNone/>
              <a:tabLst/>
              <a:defRPr/>
            </a:pPr>
            <a:r>
              <a:rPr lang="nl-NL" sz="1000" kern="100" dirty="0">
                <a:solidFill>
                  <a:prstClr val="black"/>
                </a:solidFill>
                <a:latin typeface="Open Sans Light"/>
                <a:ea typeface="Open Sans Light"/>
                <a:cs typeface="Open Sans Light"/>
              </a:rPr>
              <a:t>44 personen</a:t>
            </a:r>
          </a:p>
          <a:p>
            <a:pPr marL="0" algn="l" rtl="0" eaLnBrk="1" fontAlgn="b" latinLnBrk="0" hangingPunct="1">
              <a:spcBef>
                <a:spcPts val="0"/>
              </a:spcBef>
              <a:spcAft>
                <a:spcPts val="0"/>
              </a:spcAft>
            </a:pPr>
            <a:endParaRPr lang="nl-NL" sz="1000" b="0" i="0" u="none" strike="noStrike" kern="12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 name="Tekstvak 1">
            <a:extLst>
              <a:ext uri="{FF2B5EF4-FFF2-40B4-BE49-F238E27FC236}">
                <a16:creationId xmlns:a16="http://schemas.microsoft.com/office/drawing/2014/main" id="{698203EC-CF50-A5C4-3C24-9235FFE168A2}"/>
              </a:ext>
            </a:extLst>
          </p:cNvPr>
          <p:cNvSpPr txBox="1"/>
          <p:nvPr/>
        </p:nvSpPr>
        <p:spPr>
          <a:xfrm>
            <a:off x="265247" y="839632"/>
            <a:ext cx="5396229" cy="295915"/>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nl-NL" sz="1300" b="0" i="1" u="none" strike="noStrike" kern="1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Straten en park</a:t>
            </a:r>
            <a:endParaRPr kumimoji="0" lang="nl-NL" sz="1300" b="0" i="0" u="none" strike="noStrike" kern="1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12087924" cy="400110"/>
          </a:xfrm>
          <a:prstGeom prst="rect">
            <a:avLst/>
          </a:prstGeom>
          <a:noFill/>
          <a:ln>
            <a:noFill/>
          </a:ln>
        </p:spPr>
        <p:txBody>
          <a:bodyPr wrap="square">
            <a:spAutoFit/>
          </a:bodyPr>
          <a:lstStyle>
            <a:defPPr>
              <a:defRPr lang="nl-NL"/>
            </a:defPPr>
            <a:lvl1pPr marR="0" lvl="0" indent="0" fontAlgn="auto">
              <a:lnSpc>
                <a:spcPct val="100000"/>
              </a:lnSpc>
              <a:spcBef>
                <a:spcPts val="0"/>
              </a:spcBef>
              <a:spcAft>
                <a:spcPts val="0"/>
              </a:spcAft>
              <a:buClrTx/>
              <a:buSzTx/>
              <a:buFontTx/>
              <a:buNone/>
              <a:tabLst/>
              <a:defRPr sz="200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fontAlgn="base">
              <a:spcBef>
                <a:spcPct val="0"/>
              </a:spcBef>
              <a:spcAft>
                <a:spcPct val="0"/>
              </a:spcAft>
              <a:defRPr>
                <a:latin typeface="Calibri" panose="020F0502020204030204" pitchFamily="34" charset="0"/>
              </a:defRPr>
            </a:lvl6pPr>
            <a:lvl7pPr marL="2971800" indent="-228600" fontAlgn="base">
              <a:spcBef>
                <a:spcPct val="0"/>
              </a:spcBef>
              <a:spcAft>
                <a:spcPct val="0"/>
              </a:spcAft>
              <a:defRPr>
                <a:latin typeface="Calibri" panose="020F0502020204030204" pitchFamily="34" charset="0"/>
              </a:defRPr>
            </a:lvl7pPr>
            <a:lvl8pPr marL="3429000" indent="-228600" fontAlgn="base">
              <a:spcBef>
                <a:spcPct val="0"/>
              </a:spcBef>
              <a:spcAft>
                <a:spcPct val="0"/>
              </a:spcAft>
              <a:defRPr>
                <a:latin typeface="Calibri" panose="020F0502020204030204" pitchFamily="34" charset="0"/>
              </a:defRPr>
            </a:lvl8pPr>
            <a:lvl9pPr marL="3886200" indent="-228600" fontAlgn="base">
              <a:spcBef>
                <a:spcPct val="0"/>
              </a:spcBef>
              <a:spcAft>
                <a:spcPct val="0"/>
              </a:spcAft>
              <a:defRPr>
                <a:latin typeface="Calibri" panose="020F0502020204030204" pitchFamily="34" charset="0"/>
              </a:defRPr>
            </a:lvl9pPr>
          </a:lstStyle>
          <a:p>
            <a:r>
              <a:rPr lang="nl-NL"/>
              <a:t>Bijlage 1. Bouwstenen en benaming in Briefbuilder | Straten en parken</a:t>
            </a:r>
          </a:p>
        </p:txBody>
      </p:sp>
      <p:pic>
        <p:nvPicPr>
          <p:cNvPr id="10" name="Picture 2" descr="Nalatenschap van 1,2 miljoen grootste ooit voor Universiteit Utrecht ...">
            <a:extLst>
              <a:ext uri="{FF2B5EF4-FFF2-40B4-BE49-F238E27FC236}">
                <a16:creationId xmlns:a16="http://schemas.microsoft.com/office/drawing/2014/main" id="{47AB1CB6-DBDF-CEA8-A104-B27894EF24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28" name="Tijdelijke aanduiding voor dianummer 4">
            <a:extLst>
              <a:ext uri="{FF2B5EF4-FFF2-40B4-BE49-F238E27FC236}">
                <a16:creationId xmlns:a16="http://schemas.microsoft.com/office/drawing/2014/main" id="{A1C5221D-9318-FA42-7415-566327B02061}"/>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5E32EC-9F28-40AE-B815-FF4FC19A67A7}" type="slidenum">
              <a:rPr lang="nl-NL" smtClean="0">
                <a:solidFill>
                  <a:prstClr val="black">
                    <a:tint val="75000"/>
                  </a:prstClr>
                </a:solidFill>
                <a:latin typeface="Calibri" panose="020F0502020204030204"/>
              </a:rPr>
              <a:pPr/>
              <a:t>52</a:t>
            </a:fld>
            <a:endParaRPr lang="nl-NL">
              <a:solidFill>
                <a:prstClr val="black">
                  <a:tint val="75000"/>
                </a:prstClr>
              </a:solidFill>
              <a:latin typeface="Calibri" panose="020F0502020204030204"/>
            </a:endParaRPr>
          </a:p>
        </p:txBody>
      </p:sp>
      <p:grpSp>
        <p:nvGrpSpPr>
          <p:cNvPr id="25" name="Groep 24">
            <a:extLst>
              <a:ext uri="{FF2B5EF4-FFF2-40B4-BE49-F238E27FC236}">
                <a16:creationId xmlns:a16="http://schemas.microsoft.com/office/drawing/2014/main" id="{BCD1D86A-BD83-BD47-4D1F-CD88837C7009}"/>
              </a:ext>
            </a:extLst>
          </p:cNvPr>
          <p:cNvGrpSpPr/>
          <p:nvPr/>
        </p:nvGrpSpPr>
        <p:grpSpPr>
          <a:xfrm>
            <a:off x="8904154" y="2835623"/>
            <a:ext cx="408061" cy="542934"/>
            <a:chOff x="4060620" y="3635515"/>
            <a:chExt cx="408061" cy="542934"/>
          </a:xfrm>
        </p:grpSpPr>
        <p:sp>
          <p:nvSpPr>
            <p:cNvPr id="27" name="Rechthoek 26">
              <a:extLst>
                <a:ext uri="{FF2B5EF4-FFF2-40B4-BE49-F238E27FC236}">
                  <a16:creationId xmlns:a16="http://schemas.microsoft.com/office/drawing/2014/main" id="{4258B2DB-329E-4CCA-EDD1-A24B8E47604A}"/>
                </a:ext>
              </a:extLst>
            </p:cNvPr>
            <p:cNvSpPr/>
            <p:nvPr/>
          </p:nvSpPr>
          <p:spPr>
            <a:xfrm>
              <a:off x="4060620" y="3653831"/>
              <a:ext cx="401909" cy="50410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9" name="Afbeelding 28" descr="Afbeelding met schermopname, zwart-wit, zwart, kunst&#10;&#10;Automatisch gegenereerde beschrijving">
              <a:extLst>
                <a:ext uri="{FF2B5EF4-FFF2-40B4-BE49-F238E27FC236}">
                  <a16:creationId xmlns:a16="http://schemas.microsoft.com/office/drawing/2014/main" id="{4C83F019-B349-8D69-F8FB-F8EC80448171}"/>
                </a:ext>
              </a:extLst>
            </p:cNvPr>
            <p:cNvPicPr>
              <a:picLocks noChangeAspect="1"/>
            </p:cNvPicPr>
            <p:nvPr/>
          </p:nvPicPr>
          <p:blipFill rotWithShape="1">
            <a:blip r:embed="rId11">
              <a:extLst>
                <a:ext uri="{28A0092B-C50C-407E-A947-70E740481C1C}">
                  <a14:useLocalDpi xmlns:a14="http://schemas.microsoft.com/office/drawing/2010/main" val="0"/>
                </a:ext>
              </a:extLst>
            </a:blip>
            <a:srcRect l="30235" r="30515"/>
            <a:stretch/>
          </p:blipFill>
          <p:spPr>
            <a:xfrm>
              <a:off x="4066772" y="3635515"/>
              <a:ext cx="401909" cy="542934"/>
            </a:xfrm>
            <a:prstGeom prst="rect">
              <a:avLst/>
            </a:prstGeom>
          </p:spPr>
        </p:pic>
      </p:grpSp>
      <p:grpSp>
        <p:nvGrpSpPr>
          <p:cNvPr id="30" name="Groep 29">
            <a:extLst>
              <a:ext uri="{FF2B5EF4-FFF2-40B4-BE49-F238E27FC236}">
                <a16:creationId xmlns:a16="http://schemas.microsoft.com/office/drawing/2014/main" id="{50A1BE19-C97E-766D-443C-065D33F1B18C}"/>
              </a:ext>
            </a:extLst>
          </p:cNvPr>
          <p:cNvGrpSpPr>
            <a:grpSpLocks noChangeAspect="1"/>
          </p:cNvGrpSpPr>
          <p:nvPr/>
        </p:nvGrpSpPr>
        <p:grpSpPr>
          <a:xfrm>
            <a:off x="8274390" y="3668177"/>
            <a:ext cx="275607" cy="271467"/>
            <a:chOff x="4097529" y="4720070"/>
            <a:chExt cx="787446" cy="775619"/>
          </a:xfrm>
        </p:grpSpPr>
        <p:sp>
          <p:nvSpPr>
            <p:cNvPr id="31" name="Rechthoek 30">
              <a:extLst>
                <a:ext uri="{FF2B5EF4-FFF2-40B4-BE49-F238E27FC236}">
                  <a16:creationId xmlns:a16="http://schemas.microsoft.com/office/drawing/2014/main" id="{52CEBF5D-F1F5-8ADE-AB47-DE6FE7420991}"/>
                </a:ext>
              </a:extLst>
            </p:cNvPr>
            <p:cNvSpPr/>
            <p:nvPr/>
          </p:nvSpPr>
          <p:spPr>
            <a:xfrm>
              <a:off x="4117506" y="4738533"/>
              <a:ext cx="734178" cy="749139"/>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pic>
          <p:nvPicPr>
            <p:cNvPr id="38" name="Afbeelding 37" descr="Afbeelding met schets, zwart, zwart-wit, silhouet&#10;&#10;Automatisch gegenereerde beschrijving">
              <a:extLst>
                <a:ext uri="{FF2B5EF4-FFF2-40B4-BE49-F238E27FC236}">
                  <a16:creationId xmlns:a16="http://schemas.microsoft.com/office/drawing/2014/main" id="{870027AF-8A80-C614-D2FB-EA5B0D6E5A50}"/>
                </a:ext>
              </a:extLst>
            </p:cNvPr>
            <p:cNvPicPr>
              <a:picLocks noChangeAspect="1"/>
            </p:cNvPicPr>
            <p:nvPr/>
          </p:nvPicPr>
          <p:blipFill rotWithShape="1">
            <a:blip r:embed="rId12">
              <a:extLst>
                <a:ext uri="{28A0092B-C50C-407E-A947-70E740481C1C}">
                  <a14:useLocalDpi xmlns:a14="http://schemas.microsoft.com/office/drawing/2010/main" val="0"/>
                </a:ext>
              </a:extLst>
            </a:blip>
            <a:srcRect l="23328" r="22843"/>
            <a:stretch/>
          </p:blipFill>
          <p:spPr>
            <a:xfrm>
              <a:off x="4097529" y="4720070"/>
              <a:ext cx="787446" cy="775619"/>
            </a:xfrm>
            <a:prstGeom prst="rect">
              <a:avLst/>
            </a:prstGeom>
          </p:spPr>
        </p:pic>
      </p:grpSp>
      <p:grpSp>
        <p:nvGrpSpPr>
          <p:cNvPr id="49" name="Groep 48">
            <a:extLst>
              <a:ext uri="{FF2B5EF4-FFF2-40B4-BE49-F238E27FC236}">
                <a16:creationId xmlns:a16="http://schemas.microsoft.com/office/drawing/2014/main" id="{C972D866-CB4C-5F87-87E3-FBEAC4359428}"/>
              </a:ext>
            </a:extLst>
          </p:cNvPr>
          <p:cNvGrpSpPr/>
          <p:nvPr/>
        </p:nvGrpSpPr>
        <p:grpSpPr>
          <a:xfrm>
            <a:off x="8274005" y="2816207"/>
            <a:ext cx="395482" cy="542934"/>
            <a:chOff x="4055417" y="4360151"/>
            <a:chExt cx="395482" cy="542934"/>
          </a:xfrm>
        </p:grpSpPr>
        <p:sp>
          <p:nvSpPr>
            <p:cNvPr id="50" name="Rechthoek 49">
              <a:extLst>
                <a:ext uri="{FF2B5EF4-FFF2-40B4-BE49-F238E27FC236}">
                  <a16:creationId xmlns:a16="http://schemas.microsoft.com/office/drawing/2014/main" id="{A63CAD09-0AF4-C13C-4750-EFAE5256DD9F}"/>
                </a:ext>
              </a:extLst>
            </p:cNvPr>
            <p:cNvSpPr/>
            <p:nvPr/>
          </p:nvSpPr>
          <p:spPr>
            <a:xfrm>
              <a:off x="4059255" y="4379567"/>
              <a:ext cx="384017" cy="50410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6" name="Afbeelding 55" descr="Afbeelding met schermopname, kunst, ontwerp&#10;&#10;Automatisch gegenereerde beschrijving">
              <a:extLst>
                <a:ext uri="{FF2B5EF4-FFF2-40B4-BE49-F238E27FC236}">
                  <a16:creationId xmlns:a16="http://schemas.microsoft.com/office/drawing/2014/main" id="{A91170A0-150B-D511-A416-CB3AC85945A4}"/>
                </a:ext>
              </a:extLst>
            </p:cNvPr>
            <p:cNvPicPr>
              <a:picLocks noChangeAspect="1"/>
            </p:cNvPicPr>
            <p:nvPr/>
          </p:nvPicPr>
          <p:blipFill rotWithShape="1">
            <a:blip r:embed="rId13">
              <a:extLst>
                <a:ext uri="{28A0092B-C50C-407E-A947-70E740481C1C}">
                  <a14:useLocalDpi xmlns:a14="http://schemas.microsoft.com/office/drawing/2010/main" val="0"/>
                </a:ext>
              </a:extLst>
            </a:blip>
            <a:srcRect l="30693" r="30685"/>
            <a:stretch/>
          </p:blipFill>
          <p:spPr>
            <a:xfrm>
              <a:off x="4055417" y="4360151"/>
              <a:ext cx="395482" cy="542934"/>
            </a:xfrm>
            <a:prstGeom prst="rect">
              <a:avLst/>
            </a:prstGeom>
          </p:spPr>
        </p:pic>
      </p:grpSp>
      <p:grpSp>
        <p:nvGrpSpPr>
          <p:cNvPr id="57" name="Groep 56">
            <a:extLst>
              <a:ext uri="{FF2B5EF4-FFF2-40B4-BE49-F238E27FC236}">
                <a16:creationId xmlns:a16="http://schemas.microsoft.com/office/drawing/2014/main" id="{55D86708-CB98-E375-148C-75DA3E540BE4}"/>
              </a:ext>
            </a:extLst>
          </p:cNvPr>
          <p:cNvGrpSpPr>
            <a:grpSpLocks noChangeAspect="1"/>
          </p:cNvGrpSpPr>
          <p:nvPr/>
        </p:nvGrpSpPr>
        <p:grpSpPr>
          <a:xfrm>
            <a:off x="8260600" y="2041539"/>
            <a:ext cx="407113" cy="542934"/>
            <a:chOff x="1700706" y="3951522"/>
            <a:chExt cx="1163178" cy="1551238"/>
          </a:xfrm>
        </p:grpSpPr>
        <p:sp>
          <p:nvSpPr>
            <p:cNvPr id="58" name="Rechthoek 57">
              <a:extLst>
                <a:ext uri="{FF2B5EF4-FFF2-40B4-BE49-F238E27FC236}">
                  <a16:creationId xmlns:a16="http://schemas.microsoft.com/office/drawing/2014/main" id="{33E2EC9B-86DC-8E9B-CFBD-98CB6339ED01}"/>
                </a:ext>
              </a:extLst>
            </p:cNvPr>
            <p:cNvSpPr/>
            <p:nvPr/>
          </p:nvSpPr>
          <p:spPr>
            <a:xfrm>
              <a:off x="1752806" y="4003851"/>
              <a:ext cx="1069412" cy="144225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9" name="Afbeelding 58" descr="Afbeelding met schermopname, kunst, ontwerp&#10;&#10;Automatisch gegenereerde beschrijving">
              <a:extLst>
                <a:ext uri="{FF2B5EF4-FFF2-40B4-BE49-F238E27FC236}">
                  <a16:creationId xmlns:a16="http://schemas.microsoft.com/office/drawing/2014/main" id="{836E52D2-311F-A8B7-0878-AD28AC20A1A6}"/>
                </a:ext>
              </a:extLst>
            </p:cNvPr>
            <p:cNvPicPr>
              <a:picLocks noChangeAspect="1"/>
            </p:cNvPicPr>
            <p:nvPr/>
          </p:nvPicPr>
          <p:blipFill rotWithShape="1">
            <a:blip r:embed="rId14">
              <a:extLst>
                <a:ext uri="{28A0092B-C50C-407E-A947-70E740481C1C}">
                  <a14:useLocalDpi xmlns:a14="http://schemas.microsoft.com/office/drawing/2010/main" val="0"/>
                </a:ext>
              </a:extLst>
            </a:blip>
            <a:srcRect l="29946" r="30297"/>
            <a:stretch/>
          </p:blipFill>
          <p:spPr>
            <a:xfrm>
              <a:off x="1700706" y="3951522"/>
              <a:ext cx="1163178" cy="1551238"/>
            </a:xfrm>
            <a:prstGeom prst="rect">
              <a:avLst/>
            </a:prstGeom>
          </p:spPr>
        </p:pic>
      </p:grpSp>
      <p:grpSp>
        <p:nvGrpSpPr>
          <p:cNvPr id="60" name="Groep 59">
            <a:extLst>
              <a:ext uri="{FF2B5EF4-FFF2-40B4-BE49-F238E27FC236}">
                <a16:creationId xmlns:a16="http://schemas.microsoft.com/office/drawing/2014/main" id="{94F925B7-97E7-A06B-76BF-E623238F8EDF}"/>
              </a:ext>
            </a:extLst>
          </p:cNvPr>
          <p:cNvGrpSpPr>
            <a:grpSpLocks noChangeAspect="1"/>
          </p:cNvGrpSpPr>
          <p:nvPr/>
        </p:nvGrpSpPr>
        <p:grpSpPr>
          <a:xfrm>
            <a:off x="8259388" y="4392978"/>
            <a:ext cx="407113" cy="542934"/>
            <a:chOff x="10563123" y="3809158"/>
            <a:chExt cx="1163178" cy="1551238"/>
          </a:xfrm>
        </p:grpSpPr>
        <p:sp>
          <p:nvSpPr>
            <p:cNvPr id="61" name="Rechthoek 60">
              <a:extLst>
                <a:ext uri="{FF2B5EF4-FFF2-40B4-BE49-F238E27FC236}">
                  <a16:creationId xmlns:a16="http://schemas.microsoft.com/office/drawing/2014/main" id="{8FE27E0D-8D2B-5137-A4F2-F11C66F65398}"/>
                </a:ext>
              </a:extLst>
            </p:cNvPr>
            <p:cNvSpPr/>
            <p:nvPr/>
          </p:nvSpPr>
          <p:spPr>
            <a:xfrm>
              <a:off x="10596974" y="3860911"/>
              <a:ext cx="1077226" cy="1434504"/>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The Hand Black"/>
                <a:ea typeface="+mn-ea"/>
                <a:cs typeface="+mn-cs"/>
              </a:endParaRPr>
            </a:p>
          </p:txBody>
        </p:sp>
        <p:pic>
          <p:nvPicPr>
            <p:cNvPr id="62" name="Afbeelding 61" descr="Afbeelding met schets, tekenfilm, kunst, schermopname&#10;&#10;Automatisch gegenereerde beschrijving">
              <a:extLst>
                <a:ext uri="{FF2B5EF4-FFF2-40B4-BE49-F238E27FC236}">
                  <a16:creationId xmlns:a16="http://schemas.microsoft.com/office/drawing/2014/main" id="{81406BD4-AAC4-394C-CFCF-5D982BFA7596}"/>
                </a:ext>
              </a:extLst>
            </p:cNvPr>
            <p:cNvPicPr>
              <a:picLocks noChangeAspect="1"/>
            </p:cNvPicPr>
            <p:nvPr/>
          </p:nvPicPr>
          <p:blipFill rotWithShape="1">
            <a:blip r:embed="rId15">
              <a:extLst>
                <a:ext uri="{28A0092B-C50C-407E-A947-70E740481C1C}">
                  <a14:useLocalDpi xmlns:a14="http://schemas.microsoft.com/office/drawing/2010/main" val="0"/>
                </a:ext>
              </a:extLst>
            </a:blip>
            <a:srcRect l="30207" r="30036"/>
            <a:stretch/>
          </p:blipFill>
          <p:spPr>
            <a:xfrm>
              <a:off x="10563123" y="3809158"/>
              <a:ext cx="1163178" cy="1551238"/>
            </a:xfrm>
            <a:prstGeom prst="rect">
              <a:avLst/>
            </a:prstGeom>
          </p:spPr>
        </p:pic>
      </p:grpSp>
      <p:cxnSp>
        <p:nvCxnSpPr>
          <p:cNvPr id="63" name="Rechte verbindingslijn 62">
            <a:extLst>
              <a:ext uri="{FF2B5EF4-FFF2-40B4-BE49-F238E27FC236}">
                <a16:creationId xmlns:a16="http://schemas.microsoft.com/office/drawing/2014/main" id="{AFFD202D-0B3B-5C3A-7236-6813F18BB86D}"/>
              </a:ext>
            </a:extLst>
          </p:cNvPr>
          <p:cNvCxnSpPr>
            <a:cxnSpLocks/>
          </p:cNvCxnSpPr>
          <p:nvPr/>
        </p:nvCxnSpPr>
        <p:spPr>
          <a:xfrm flipV="1">
            <a:off x="6326149" y="4270184"/>
            <a:ext cx="3612176" cy="15553"/>
          </a:xfrm>
          <a:prstGeom prst="line">
            <a:avLst/>
          </a:prstGeom>
        </p:spPr>
        <p:style>
          <a:lnRef idx="1">
            <a:schemeClr val="dk1"/>
          </a:lnRef>
          <a:fillRef idx="0">
            <a:schemeClr val="dk1"/>
          </a:fillRef>
          <a:effectRef idx="0">
            <a:schemeClr val="dk1"/>
          </a:effectRef>
          <a:fontRef idx="minor">
            <a:schemeClr val="tx1"/>
          </a:fontRef>
        </p:style>
      </p:cxnSp>
      <p:cxnSp>
        <p:nvCxnSpPr>
          <p:cNvPr id="1152" name="Rechte verbindingslijn 1151">
            <a:extLst>
              <a:ext uri="{FF2B5EF4-FFF2-40B4-BE49-F238E27FC236}">
                <a16:creationId xmlns:a16="http://schemas.microsoft.com/office/drawing/2014/main" id="{B0F058DD-15AC-D187-A205-DE09AA633AA6}"/>
              </a:ext>
            </a:extLst>
          </p:cNvPr>
          <p:cNvCxnSpPr>
            <a:cxnSpLocks/>
          </p:cNvCxnSpPr>
          <p:nvPr/>
        </p:nvCxnSpPr>
        <p:spPr>
          <a:xfrm flipV="1">
            <a:off x="6300174" y="1147192"/>
            <a:ext cx="3612176" cy="1205"/>
          </a:xfrm>
          <a:prstGeom prst="line">
            <a:avLst/>
          </a:prstGeom>
        </p:spPr>
        <p:style>
          <a:lnRef idx="1">
            <a:schemeClr val="dk1"/>
          </a:lnRef>
          <a:fillRef idx="0">
            <a:schemeClr val="dk1"/>
          </a:fillRef>
          <a:effectRef idx="0">
            <a:schemeClr val="dk1"/>
          </a:effectRef>
          <a:fontRef idx="minor">
            <a:schemeClr val="tx1"/>
          </a:fontRef>
        </p:style>
      </p:cxnSp>
      <p:cxnSp>
        <p:nvCxnSpPr>
          <p:cNvPr id="1153" name="Rechte verbindingslijn 1152">
            <a:extLst>
              <a:ext uri="{FF2B5EF4-FFF2-40B4-BE49-F238E27FC236}">
                <a16:creationId xmlns:a16="http://schemas.microsoft.com/office/drawing/2014/main" id="{3E13ADC4-18D9-EBEA-4D54-5F6BB869BBBE}"/>
              </a:ext>
            </a:extLst>
          </p:cNvPr>
          <p:cNvCxnSpPr>
            <a:cxnSpLocks/>
          </p:cNvCxnSpPr>
          <p:nvPr/>
        </p:nvCxnSpPr>
        <p:spPr>
          <a:xfrm>
            <a:off x="8019040" y="1148397"/>
            <a:ext cx="0" cy="4673725"/>
          </a:xfrm>
          <a:prstGeom prst="line">
            <a:avLst/>
          </a:prstGeom>
          <a:ln w="9525"/>
        </p:spPr>
        <p:style>
          <a:lnRef idx="1">
            <a:schemeClr val="dk1"/>
          </a:lnRef>
          <a:fillRef idx="0">
            <a:schemeClr val="dk1"/>
          </a:fillRef>
          <a:effectRef idx="0">
            <a:schemeClr val="dk1"/>
          </a:effectRef>
          <a:fontRef idx="minor">
            <a:schemeClr val="tx1"/>
          </a:fontRef>
        </p:style>
      </p:cxnSp>
      <p:cxnSp>
        <p:nvCxnSpPr>
          <p:cNvPr id="1155" name="Rechte verbindingslijn 1154">
            <a:extLst>
              <a:ext uri="{FF2B5EF4-FFF2-40B4-BE49-F238E27FC236}">
                <a16:creationId xmlns:a16="http://schemas.microsoft.com/office/drawing/2014/main" id="{62C829DF-F3EC-4F75-2066-2325ED6A1CDA}"/>
              </a:ext>
            </a:extLst>
          </p:cNvPr>
          <p:cNvCxnSpPr>
            <a:cxnSpLocks/>
          </p:cNvCxnSpPr>
          <p:nvPr/>
        </p:nvCxnSpPr>
        <p:spPr>
          <a:xfrm flipV="1">
            <a:off x="6300174" y="5055721"/>
            <a:ext cx="3612176" cy="8982"/>
          </a:xfrm>
          <a:prstGeom prst="line">
            <a:avLst/>
          </a:prstGeom>
        </p:spPr>
        <p:style>
          <a:lnRef idx="1">
            <a:schemeClr val="dk1"/>
          </a:lnRef>
          <a:fillRef idx="0">
            <a:schemeClr val="dk1"/>
          </a:fillRef>
          <a:effectRef idx="0">
            <a:schemeClr val="dk1"/>
          </a:effectRef>
          <a:fontRef idx="minor">
            <a:schemeClr val="tx1"/>
          </a:fontRef>
        </p:style>
      </p:cxnSp>
      <p:cxnSp>
        <p:nvCxnSpPr>
          <p:cNvPr id="1156" name="Rechte verbindingslijn 1155">
            <a:extLst>
              <a:ext uri="{FF2B5EF4-FFF2-40B4-BE49-F238E27FC236}">
                <a16:creationId xmlns:a16="http://schemas.microsoft.com/office/drawing/2014/main" id="{010A8A03-0DDF-8327-C7C0-66D59D426ECB}"/>
              </a:ext>
            </a:extLst>
          </p:cNvPr>
          <p:cNvCxnSpPr>
            <a:cxnSpLocks/>
          </p:cNvCxnSpPr>
          <p:nvPr/>
        </p:nvCxnSpPr>
        <p:spPr>
          <a:xfrm>
            <a:off x="6300174" y="1891760"/>
            <a:ext cx="3612176" cy="0"/>
          </a:xfrm>
          <a:prstGeom prst="line">
            <a:avLst/>
          </a:prstGeom>
        </p:spPr>
        <p:style>
          <a:lnRef idx="1">
            <a:schemeClr val="dk1"/>
          </a:lnRef>
          <a:fillRef idx="0">
            <a:schemeClr val="dk1"/>
          </a:fillRef>
          <a:effectRef idx="0">
            <a:schemeClr val="dk1"/>
          </a:effectRef>
          <a:fontRef idx="minor">
            <a:schemeClr val="tx1"/>
          </a:fontRef>
        </p:style>
      </p:cxnSp>
      <p:cxnSp>
        <p:nvCxnSpPr>
          <p:cNvPr id="1157" name="Rechte verbindingslijn 1156">
            <a:extLst>
              <a:ext uri="{FF2B5EF4-FFF2-40B4-BE49-F238E27FC236}">
                <a16:creationId xmlns:a16="http://schemas.microsoft.com/office/drawing/2014/main" id="{A17221C9-5455-3E33-1783-B9602933916B}"/>
              </a:ext>
            </a:extLst>
          </p:cNvPr>
          <p:cNvCxnSpPr>
            <a:cxnSpLocks/>
          </p:cNvCxnSpPr>
          <p:nvPr/>
        </p:nvCxnSpPr>
        <p:spPr>
          <a:xfrm>
            <a:off x="6370024" y="2711910"/>
            <a:ext cx="3612176" cy="0"/>
          </a:xfrm>
          <a:prstGeom prst="line">
            <a:avLst/>
          </a:prstGeom>
        </p:spPr>
        <p:style>
          <a:lnRef idx="1">
            <a:schemeClr val="dk1"/>
          </a:lnRef>
          <a:fillRef idx="0">
            <a:schemeClr val="dk1"/>
          </a:fillRef>
          <a:effectRef idx="0">
            <a:schemeClr val="dk1"/>
          </a:effectRef>
          <a:fontRef idx="minor">
            <a:schemeClr val="tx1"/>
          </a:fontRef>
        </p:style>
      </p:cxnSp>
      <p:cxnSp>
        <p:nvCxnSpPr>
          <p:cNvPr id="1158" name="Rechte verbindingslijn 1157">
            <a:extLst>
              <a:ext uri="{FF2B5EF4-FFF2-40B4-BE49-F238E27FC236}">
                <a16:creationId xmlns:a16="http://schemas.microsoft.com/office/drawing/2014/main" id="{5BB939FA-F183-0974-C29A-D5106D2AA5B8}"/>
              </a:ext>
            </a:extLst>
          </p:cNvPr>
          <p:cNvCxnSpPr>
            <a:cxnSpLocks/>
          </p:cNvCxnSpPr>
          <p:nvPr/>
        </p:nvCxnSpPr>
        <p:spPr>
          <a:xfrm>
            <a:off x="6315157" y="3501671"/>
            <a:ext cx="3612176" cy="0"/>
          </a:xfrm>
          <a:prstGeom prst="line">
            <a:avLst/>
          </a:prstGeom>
        </p:spPr>
        <p:style>
          <a:lnRef idx="1">
            <a:schemeClr val="dk1"/>
          </a:lnRef>
          <a:fillRef idx="0">
            <a:schemeClr val="dk1"/>
          </a:fillRef>
          <a:effectRef idx="0">
            <a:schemeClr val="dk1"/>
          </a:effectRef>
          <a:fontRef idx="minor">
            <a:schemeClr val="tx1"/>
          </a:fontRef>
        </p:style>
      </p:cxnSp>
      <p:grpSp>
        <p:nvGrpSpPr>
          <p:cNvPr id="1159" name="Groep 1158">
            <a:extLst>
              <a:ext uri="{FF2B5EF4-FFF2-40B4-BE49-F238E27FC236}">
                <a16:creationId xmlns:a16="http://schemas.microsoft.com/office/drawing/2014/main" id="{1DB1CCE5-2B58-190E-D058-FD8907B98480}"/>
              </a:ext>
            </a:extLst>
          </p:cNvPr>
          <p:cNvGrpSpPr>
            <a:grpSpLocks noChangeAspect="1"/>
          </p:cNvGrpSpPr>
          <p:nvPr/>
        </p:nvGrpSpPr>
        <p:grpSpPr>
          <a:xfrm>
            <a:off x="8238042" y="5162730"/>
            <a:ext cx="1868648" cy="598150"/>
            <a:chOff x="1222249" y="6235448"/>
            <a:chExt cx="3445830" cy="1103001"/>
          </a:xfrm>
        </p:grpSpPr>
        <p:sp>
          <p:nvSpPr>
            <p:cNvPr id="1160" name="Stroomdiagram: Proces 1159">
              <a:extLst>
                <a:ext uri="{FF2B5EF4-FFF2-40B4-BE49-F238E27FC236}">
                  <a16:creationId xmlns:a16="http://schemas.microsoft.com/office/drawing/2014/main" id="{14DDC5FF-D57E-542C-23D9-6D8C0ADFC36F}"/>
                </a:ext>
              </a:extLst>
            </p:cNvPr>
            <p:cNvSpPr/>
            <p:nvPr/>
          </p:nvSpPr>
          <p:spPr>
            <a:xfrm>
              <a:off x="1306287" y="6284223"/>
              <a:ext cx="3280786" cy="943304"/>
            </a:xfrm>
            <a:prstGeom prst="flowChartProcess">
              <a:avLst/>
            </a:prstGeom>
            <a:solidFill>
              <a:srgbClr val="ED1A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61" name="Afbeelding 1160" descr="Afbeelding met tekst, schermopname, klok, symbool&#10;&#10;Automatisch gegenereerde beschrijving">
              <a:extLst>
                <a:ext uri="{FF2B5EF4-FFF2-40B4-BE49-F238E27FC236}">
                  <a16:creationId xmlns:a16="http://schemas.microsoft.com/office/drawing/2014/main" id="{DB66BB30-A73F-55EC-5AB1-0EFC3E1E1332}"/>
                </a:ext>
              </a:extLst>
            </p:cNvPr>
            <p:cNvPicPr>
              <a:picLocks noChangeAspect="1"/>
            </p:cNvPicPr>
            <p:nvPr/>
          </p:nvPicPr>
          <p:blipFill rotWithShape="1">
            <a:blip r:embed="rId16">
              <a:extLst>
                <a:ext uri="{28A0092B-C50C-407E-A947-70E740481C1C}">
                  <a14:useLocalDpi xmlns:a14="http://schemas.microsoft.com/office/drawing/2010/main" val="0"/>
                </a:ext>
              </a:extLst>
            </a:blip>
            <a:srcRect t="21509" b="18119"/>
            <a:stretch/>
          </p:blipFill>
          <p:spPr>
            <a:xfrm>
              <a:off x="1222249" y="6235448"/>
              <a:ext cx="3445830" cy="1103001"/>
            </a:xfrm>
            <a:prstGeom prst="rect">
              <a:avLst/>
            </a:prstGeom>
          </p:spPr>
        </p:pic>
      </p:grpSp>
      <p:cxnSp>
        <p:nvCxnSpPr>
          <p:cNvPr id="1162" name="Rechte verbindingslijn 1161">
            <a:extLst>
              <a:ext uri="{FF2B5EF4-FFF2-40B4-BE49-F238E27FC236}">
                <a16:creationId xmlns:a16="http://schemas.microsoft.com/office/drawing/2014/main" id="{B54CE7C5-EED6-F040-B4C8-8CAA595FDD1F}"/>
              </a:ext>
            </a:extLst>
          </p:cNvPr>
          <p:cNvCxnSpPr>
            <a:cxnSpLocks/>
          </p:cNvCxnSpPr>
          <p:nvPr/>
        </p:nvCxnSpPr>
        <p:spPr>
          <a:xfrm flipV="1">
            <a:off x="6319877" y="5835786"/>
            <a:ext cx="3612176" cy="8982"/>
          </a:xfrm>
          <a:prstGeom prst="line">
            <a:avLst/>
          </a:prstGeom>
        </p:spPr>
        <p:style>
          <a:lnRef idx="1">
            <a:schemeClr val="dk1"/>
          </a:lnRef>
          <a:fillRef idx="0">
            <a:schemeClr val="dk1"/>
          </a:fillRef>
          <a:effectRef idx="0">
            <a:schemeClr val="dk1"/>
          </a:effectRef>
          <a:fontRef idx="minor">
            <a:schemeClr val="tx1"/>
          </a:fontRef>
        </p:style>
      </p:cxnSp>
      <p:grpSp>
        <p:nvGrpSpPr>
          <p:cNvPr id="15" name="Groep 14">
            <a:extLst>
              <a:ext uri="{FF2B5EF4-FFF2-40B4-BE49-F238E27FC236}">
                <a16:creationId xmlns:a16="http://schemas.microsoft.com/office/drawing/2014/main" id="{852BAB22-BB08-FDED-57F6-E917D43D9BB1}"/>
              </a:ext>
            </a:extLst>
          </p:cNvPr>
          <p:cNvGrpSpPr/>
          <p:nvPr/>
        </p:nvGrpSpPr>
        <p:grpSpPr>
          <a:xfrm rot="10800000">
            <a:off x="3269403" y="2475609"/>
            <a:ext cx="533227" cy="542934"/>
            <a:chOff x="2089012" y="3361584"/>
            <a:chExt cx="533227" cy="542934"/>
          </a:xfrm>
        </p:grpSpPr>
        <p:sp>
          <p:nvSpPr>
            <p:cNvPr id="21" name="Rechthoek 20">
              <a:extLst>
                <a:ext uri="{FF2B5EF4-FFF2-40B4-BE49-F238E27FC236}">
                  <a16:creationId xmlns:a16="http://schemas.microsoft.com/office/drawing/2014/main" id="{E72D03CB-A8C6-C417-8277-3E4B56BE4C2F}"/>
                </a:ext>
              </a:extLst>
            </p:cNvPr>
            <p:cNvSpPr/>
            <p:nvPr/>
          </p:nvSpPr>
          <p:spPr>
            <a:xfrm>
              <a:off x="2114792" y="3374714"/>
              <a:ext cx="492399" cy="515019"/>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Afbeelding 21" descr="Afbeelding met Rechthoek, plein, schermopname, zwart-wit&#10;&#10;Automatisch gegenereerde beschrijving">
              <a:extLst>
                <a:ext uri="{FF2B5EF4-FFF2-40B4-BE49-F238E27FC236}">
                  <a16:creationId xmlns:a16="http://schemas.microsoft.com/office/drawing/2014/main" id="{C49798D6-B0D1-22DA-56F9-F7505AB283E9}"/>
                </a:ext>
              </a:extLst>
            </p:cNvPr>
            <p:cNvPicPr>
              <a:picLocks noChangeAspect="1"/>
            </p:cNvPicPr>
            <p:nvPr/>
          </p:nvPicPr>
          <p:blipFill rotWithShape="1">
            <a:blip r:embed="rId17">
              <a:extLst>
                <a:ext uri="{28A0092B-C50C-407E-A947-70E740481C1C}">
                  <a14:useLocalDpi xmlns:a14="http://schemas.microsoft.com/office/drawing/2010/main" val="0"/>
                </a:ext>
              </a:extLst>
            </a:blip>
            <a:srcRect l="24095" r="23832"/>
            <a:stretch/>
          </p:blipFill>
          <p:spPr>
            <a:xfrm>
              <a:off x="2089012" y="3361584"/>
              <a:ext cx="533227" cy="542934"/>
            </a:xfrm>
            <a:prstGeom prst="rect">
              <a:avLst/>
            </a:prstGeom>
          </p:spPr>
        </p:pic>
      </p:grpSp>
      <p:grpSp>
        <p:nvGrpSpPr>
          <p:cNvPr id="35" name="Groep 34">
            <a:extLst>
              <a:ext uri="{FF2B5EF4-FFF2-40B4-BE49-F238E27FC236}">
                <a16:creationId xmlns:a16="http://schemas.microsoft.com/office/drawing/2014/main" id="{7E125408-6B17-AA0B-F1FF-B97E78597974}"/>
              </a:ext>
            </a:extLst>
          </p:cNvPr>
          <p:cNvGrpSpPr/>
          <p:nvPr/>
        </p:nvGrpSpPr>
        <p:grpSpPr>
          <a:xfrm>
            <a:off x="3276802" y="1175929"/>
            <a:ext cx="280535" cy="542934"/>
            <a:chOff x="2131730" y="1648107"/>
            <a:chExt cx="280535" cy="542934"/>
          </a:xfrm>
        </p:grpSpPr>
        <p:sp>
          <p:nvSpPr>
            <p:cNvPr id="36" name="Rechthoek 35">
              <a:extLst>
                <a:ext uri="{FF2B5EF4-FFF2-40B4-BE49-F238E27FC236}">
                  <a16:creationId xmlns:a16="http://schemas.microsoft.com/office/drawing/2014/main" id="{941AB14D-9A61-622A-794F-947F962B6BBC}"/>
                </a:ext>
              </a:extLst>
            </p:cNvPr>
            <p:cNvSpPr/>
            <p:nvPr/>
          </p:nvSpPr>
          <p:spPr>
            <a:xfrm>
              <a:off x="2142206" y="1669612"/>
              <a:ext cx="248296" cy="50137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7" name="Afbeelding 36" descr="Afbeelding met schermopname, zwart-wit, ontwerp, kunst&#10;&#10;Automatisch gegenereerde beschrijving">
              <a:extLst>
                <a:ext uri="{FF2B5EF4-FFF2-40B4-BE49-F238E27FC236}">
                  <a16:creationId xmlns:a16="http://schemas.microsoft.com/office/drawing/2014/main" id="{09921D2C-18AD-2659-6CDD-C70FBED0A3DE}"/>
                </a:ext>
              </a:extLst>
            </p:cNvPr>
            <p:cNvPicPr>
              <a:picLocks noChangeAspect="1"/>
            </p:cNvPicPr>
            <p:nvPr/>
          </p:nvPicPr>
          <p:blipFill rotWithShape="1">
            <a:blip r:embed="rId18">
              <a:extLst>
                <a:ext uri="{28A0092B-C50C-407E-A947-70E740481C1C}">
                  <a14:useLocalDpi xmlns:a14="http://schemas.microsoft.com/office/drawing/2010/main" val="0"/>
                </a:ext>
              </a:extLst>
            </a:blip>
            <a:srcRect l="36602" r="36002"/>
            <a:stretch/>
          </p:blipFill>
          <p:spPr>
            <a:xfrm>
              <a:off x="2131730" y="1648107"/>
              <a:ext cx="280535" cy="542934"/>
            </a:xfrm>
            <a:prstGeom prst="rect">
              <a:avLst/>
            </a:prstGeom>
          </p:spPr>
        </p:pic>
      </p:grpSp>
      <p:sp>
        <p:nvSpPr>
          <p:cNvPr id="39" name="Rechthoek 38">
            <a:extLst>
              <a:ext uri="{FF2B5EF4-FFF2-40B4-BE49-F238E27FC236}">
                <a16:creationId xmlns:a16="http://schemas.microsoft.com/office/drawing/2014/main" id="{6BC0EB8F-BD1D-3D32-0438-A38B0AE87155}"/>
              </a:ext>
            </a:extLst>
          </p:cNvPr>
          <p:cNvSpPr/>
          <p:nvPr/>
        </p:nvSpPr>
        <p:spPr>
          <a:xfrm rot="18370666">
            <a:off x="3239431" y="5613176"/>
            <a:ext cx="1248579" cy="3553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a:t>
            </a:r>
          </a:p>
        </p:txBody>
      </p:sp>
      <p:grpSp>
        <p:nvGrpSpPr>
          <p:cNvPr id="40" name="Groep 39">
            <a:extLst>
              <a:ext uri="{FF2B5EF4-FFF2-40B4-BE49-F238E27FC236}">
                <a16:creationId xmlns:a16="http://schemas.microsoft.com/office/drawing/2014/main" id="{C7A80267-2700-8CCE-BE9E-58E672946546}"/>
              </a:ext>
            </a:extLst>
          </p:cNvPr>
          <p:cNvGrpSpPr>
            <a:grpSpLocks noChangeAspect="1"/>
          </p:cNvGrpSpPr>
          <p:nvPr/>
        </p:nvGrpSpPr>
        <p:grpSpPr>
          <a:xfrm>
            <a:off x="3265644" y="4918080"/>
            <a:ext cx="411917" cy="542934"/>
            <a:chOff x="1676139" y="2443697"/>
            <a:chExt cx="1176909" cy="1551238"/>
          </a:xfrm>
        </p:grpSpPr>
        <p:sp>
          <p:nvSpPr>
            <p:cNvPr id="42" name="Rechthoek 41">
              <a:extLst>
                <a:ext uri="{FF2B5EF4-FFF2-40B4-BE49-F238E27FC236}">
                  <a16:creationId xmlns:a16="http://schemas.microsoft.com/office/drawing/2014/main" id="{74454720-930F-B430-7445-058F7FFE91D0}"/>
                </a:ext>
              </a:extLst>
            </p:cNvPr>
            <p:cNvSpPr/>
            <p:nvPr/>
          </p:nvSpPr>
          <p:spPr>
            <a:xfrm>
              <a:off x="1734839" y="2497985"/>
              <a:ext cx="1075217" cy="143483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Afbeelding 42" descr="Afbeelding met schermopname, Rechthoek, plein, ontwerp&#10;&#10;Automatisch gegenereerde beschrijving">
              <a:extLst>
                <a:ext uri="{FF2B5EF4-FFF2-40B4-BE49-F238E27FC236}">
                  <a16:creationId xmlns:a16="http://schemas.microsoft.com/office/drawing/2014/main" id="{854FD839-A144-2CA7-6187-01A980078AFB}"/>
                </a:ext>
              </a:extLst>
            </p:cNvPr>
            <p:cNvPicPr>
              <a:picLocks noChangeAspect="1"/>
            </p:cNvPicPr>
            <p:nvPr/>
          </p:nvPicPr>
          <p:blipFill rotWithShape="1">
            <a:blip r:embed="rId19">
              <a:extLst>
                <a:ext uri="{28A0092B-C50C-407E-A947-70E740481C1C}">
                  <a14:useLocalDpi xmlns:a14="http://schemas.microsoft.com/office/drawing/2010/main" val="0"/>
                </a:ext>
              </a:extLst>
            </a:blip>
            <a:srcRect l="29793" r="29981"/>
            <a:stretch/>
          </p:blipFill>
          <p:spPr>
            <a:xfrm>
              <a:off x="1676139" y="2443697"/>
              <a:ext cx="1176909" cy="1551238"/>
            </a:xfrm>
            <a:prstGeom prst="rect">
              <a:avLst/>
            </a:prstGeom>
          </p:spPr>
        </p:pic>
      </p:grpSp>
      <p:grpSp>
        <p:nvGrpSpPr>
          <p:cNvPr id="44" name="Groep 43">
            <a:extLst>
              <a:ext uri="{FF2B5EF4-FFF2-40B4-BE49-F238E27FC236}">
                <a16:creationId xmlns:a16="http://schemas.microsoft.com/office/drawing/2014/main" id="{53424560-BF25-B4F5-EE3B-556A38D41BA6}"/>
              </a:ext>
            </a:extLst>
          </p:cNvPr>
          <p:cNvGrpSpPr>
            <a:grpSpLocks noChangeAspect="1"/>
          </p:cNvGrpSpPr>
          <p:nvPr/>
        </p:nvGrpSpPr>
        <p:grpSpPr>
          <a:xfrm>
            <a:off x="3265644" y="3902157"/>
            <a:ext cx="562804" cy="825988"/>
            <a:chOff x="38866" y="1649261"/>
            <a:chExt cx="1608012" cy="2359966"/>
          </a:xfrm>
        </p:grpSpPr>
        <p:sp>
          <p:nvSpPr>
            <p:cNvPr id="45" name="Rechthoek 44">
              <a:extLst>
                <a:ext uri="{FF2B5EF4-FFF2-40B4-BE49-F238E27FC236}">
                  <a16:creationId xmlns:a16="http://schemas.microsoft.com/office/drawing/2014/main" id="{0A63F1D8-10E3-B22F-D4A8-E7C3549ED8D8}"/>
                </a:ext>
              </a:extLst>
            </p:cNvPr>
            <p:cNvSpPr/>
            <p:nvPr/>
          </p:nvSpPr>
          <p:spPr>
            <a:xfrm>
              <a:off x="102226" y="1724837"/>
              <a:ext cx="1457546" cy="220051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Afbeelding 45" descr="Afbeelding met schermopname, plein, Rechthoek, ontwerp&#10;&#10;Automatisch gegenereerde beschrijving">
              <a:extLst>
                <a:ext uri="{FF2B5EF4-FFF2-40B4-BE49-F238E27FC236}">
                  <a16:creationId xmlns:a16="http://schemas.microsoft.com/office/drawing/2014/main" id="{A18A10FF-6D52-7AA0-E925-336EB94D0139}"/>
                </a:ext>
              </a:extLst>
            </p:cNvPr>
            <p:cNvPicPr>
              <a:picLocks noChangeAspect="1"/>
            </p:cNvPicPr>
            <p:nvPr/>
          </p:nvPicPr>
          <p:blipFill rotWithShape="1">
            <a:blip r:embed="rId20">
              <a:extLst>
                <a:ext uri="{28A0092B-C50C-407E-A947-70E740481C1C}">
                  <a14:useLocalDpi xmlns:a14="http://schemas.microsoft.com/office/drawing/2010/main" val="0"/>
                </a:ext>
              </a:extLst>
            </a:blip>
            <a:srcRect l="31992" r="31881"/>
            <a:stretch/>
          </p:blipFill>
          <p:spPr>
            <a:xfrm>
              <a:off x="38866" y="1649261"/>
              <a:ext cx="1608012" cy="2359966"/>
            </a:xfrm>
            <a:prstGeom prst="rect">
              <a:avLst/>
            </a:prstGeom>
          </p:spPr>
        </p:pic>
      </p:grpSp>
      <p:grpSp>
        <p:nvGrpSpPr>
          <p:cNvPr id="53" name="Groep 52">
            <a:extLst>
              <a:ext uri="{FF2B5EF4-FFF2-40B4-BE49-F238E27FC236}">
                <a16:creationId xmlns:a16="http://schemas.microsoft.com/office/drawing/2014/main" id="{2E862F0E-8439-D23A-B76D-48D58EC2CEF5}"/>
              </a:ext>
            </a:extLst>
          </p:cNvPr>
          <p:cNvGrpSpPr>
            <a:grpSpLocks noChangeAspect="1"/>
          </p:cNvGrpSpPr>
          <p:nvPr/>
        </p:nvGrpSpPr>
        <p:grpSpPr>
          <a:xfrm>
            <a:off x="3276365" y="5754703"/>
            <a:ext cx="533227" cy="542934"/>
            <a:chOff x="2863884" y="2463163"/>
            <a:chExt cx="1523507" cy="1551238"/>
          </a:xfrm>
        </p:grpSpPr>
        <p:sp>
          <p:nvSpPr>
            <p:cNvPr id="54" name="Rechthoek 53">
              <a:extLst>
                <a:ext uri="{FF2B5EF4-FFF2-40B4-BE49-F238E27FC236}">
                  <a16:creationId xmlns:a16="http://schemas.microsoft.com/office/drawing/2014/main" id="{BD9FDEFA-2504-7A16-739B-F8AC9F9696C4}"/>
                </a:ext>
              </a:extLst>
            </p:cNvPr>
            <p:cNvSpPr/>
            <p:nvPr/>
          </p:nvSpPr>
          <p:spPr>
            <a:xfrm>
              <a:off x="2896058" y="2523710"/>
              <a:ext cx="1448323" cy="143331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5" name="Afbeelding 54" descr="Afbeelding met Rechthoek, plein, schermopname, zwart-wit&#10;&#10;Automatisch gegenereerde beschrijving">
              <a:extLst>
                <a:ext uri="{FF2B5EF4-FFF2-40B4-BE49-F238E27FC236}">
                  <a16:creationId xmlns:a16="http://schemas.microsoft.com/office/drawing/2014/main" id="{A2479512-EDFA-758F-E512-7793624EF186}"/>
                </a:ext>
              </a:extLst>
            </p:cNvPr>
            <p:cNvPicPr>
              <a:picLocks noChangeAspect="1"/>
            </p:cNvPicPr>
            <p:nvPr/>
          </p:nvPicPr>
          <p:blipFill rotWithShape="1">
            <a:blip r:embed="rId17">
              <a:extLst>
                <a:ext uri="{28A0092B-C50C-407E-A947-70E740481C1C}">
                  <a14:useLocalDpi xmlns:a14="http://schemas.microsoft.com/office/drawing/2010/main" val="0"/>
                </a:ext>
              </a:extLst>
            </a:blip>
            <a:srcRect l="24095" r="23832"/>
            <a:stretch/>
          </p:blipFill>
          <p:spPr>
            <a:xfrm>
              <a:off x="2863884" y="2463163"/>
              <a:ext cx="1523507" cy="1551238"/>
            </a:xfrm>
            <a:prstGeom prst="rect">
              <a:avLst/>
            </a:prstGeom>
          </p:spPr>
        </p:pic>
      </p:grpSp>
      <p:cxnSp>
        <p:nvCxnSpPr>
          <p:cNvPr id="1163" name="Rechte verbindingslijn 1162">
            <a:extLst>
              <a:ext uri="{FF2B5EF4-FFF2-40B4-BE49-F238E27FC236}">
                <a16:creationId xmlns:a16="http://schemas.microsoft.com/office/drawing/2014/main" id="{2DD401BA-5202-D5CE-EA41-FB437947310C}"/>
              </a:ext>
            </a:extLst>
          </p:cNvPr>
          <p:cNvCxnSpPr>
            <a:cxnSpLocks/>
          </p:cNvCxnSpPr>
          <p:nvPr/>
        </p:nvCxnSpPr>
        <p:spPr>
          <a:xfrm flipV="1">
            <a:off x="371475" y="4814308"/>
            <a:ext cx="4751901" cy="14348"/>
          </a:xfrm>
          <a:prstGeom prst="line">
            <a:avLst/>
          </a:prstGeom>
        </p:spPr>
        <p:style>
          <a:lnRef idx="1">
            <a:schemeClr val="dk1"/>
          </a:lnRef>
          <a:fillRef idx="0">
            <a:schemeClr val="dk1"/>
          </a:fillRef>
          <a:effectRef idx="0">
            <a:schemeClr val="dk1"/>
          </a:effectRef>
          <a:fontRef idx="minor">
            <a:schemeClr val="tx1"/>
          </a:fontRef>
        </p:style>
      </p:cxnSp>
      <p:cxnSp>
        <p:nvCxnSpPr>
          <p:cNvPr id="1164" name="Rechte verbindingslijn 1163">
            <a:extLst>
              <a:ext uri="{FF2B5EF4-FFF2-40B4-BE49-F238E27FC236}">
                <a16:creationId xmlns:a16="http://schemas.microsoft.com/office/drawing/2014/main" id="{C0AE8F55-3BB7-3E58-D449-0A6A1F4BFC28}"/>
              </a:ext>
            </a:extLst>
          </p:cNvPr>
          <p:cNvCxnSpPr>
            <a:cxnSpLocks/>
          </p:cNvCxnSpPr>
          <p:nvPr/>
        </p:nvCxnSpPr>
        <p:spPr>
          <a:xfrm>
            <a:off x="330778" y="1135547"/>
            <a:ext cx="4751901" cy="0"/>
          </a:xfrm>
          <a:prstGeom prst="line">
            <a:avLst/>
          </a:prstGeom>
        </p:spPr>
        <p:style>
          <a:lnRef idx="1">
            <a:schemeClr val="dk1"/>
          </a:lnRef>
          <a:fillRef idx="0">
            <a:schemeClr val="dk1"/>
          </a:fillRef>
          <a:effectRef idx="0">
            <a:schemeClr val="dk1"/>
          </a:effectRef>
          <a:fontRef idx="minor">
            <a:schemeClr val="tx1"/>
          </a:fontRef>
        </p:style>
      </p:cxnSp>
      <p:cxnSp>
        <p:nvCxnSpPr>
          <p:cNvPr id="1165" name="Rechte verbindingslijn 1164">
            <a:extLst>
              <a:ext uri="{FF2B5EF4-FFF2-40B4-BE49-F238E27FC236}">
                <a16:creationId xmlns:a16="http://schemas.microsoft.com/office/drawing/2014/main" id="{BACD1167-F58D-F3FD-B90C-F16F46A108F0}"/>
              </a:ext>
            </a:extLst>
          </p:cNvPr>
          <p:cNvCxnSpPr>
            <a:cxnSpLocks/>
          </p:cNvCxnSpPr>
          <p:nvPr/>
        </p:nvCxnSpPr>
        <p:spPr>
          <a:xfrm>
            <a:off x="3051807" y="1135547"/>
            <a:ext cx="0" cy="5220803"/>
          </a:xfrm>
          <a:prstGeom prst="line">
            <a:avLst/>
          </a:prstGeom>
          <a:ln w="9525"/>
        </p:spPr>
        <p:style>
          <a:lnRef idx="1">
            <a:schemeClr val="dk1"/>
          </a:lnRef>
          <a:fillRef idx="0">
            <a:schemeClr val="dk1"/>
          </a:fillRef>
          <a:effectRef idx="0">
            <a:schemeClr val="dk1"/>
          </a:effectRef>
          <a:fontRef idx="minor">
            <a:schemeClr val="tx1"/>
          </a:fontRef>
        </p:style>
      </p:cxnSp>
      <p:cxnSp>
        <p:nvCxnSpPr>
          <p:cNvPr id="1166" name="Rechte verbindingslijn 1165">
            <a:extLst>
              <a:ext uri="{FF2B5EF4-FFF2-40B4-BE49-F238E27FC236}">
                <a16:creationId xmlns:a16="http://schemas.microsoft.com/office/drawing/2014/main" id="{C9F6E93E-12F8-39F2-DEF9-CDF9368815A7}"/>
              </a:ext>
            </a:extLst>
          </p:cNvPr>
          <p:cNvCxnSpPr>
            <a:cxnSpLocks/>
          </p:cNvCxnSpPr>
          <p:nvPr/>
        </p:nvCxnSpPr>
        <p:spPr>
          <a:xfrm flipV="1">
            <a:off x="371475" y="5556853"/>
            <a:ext cx="4751901" cy="35187"/>
          </a:xfrm>
          <a:prstGeom prst="line">
            <a:avLst/>
          </a:prstGeom>
        </p:spPr>
        <p:style>
          <a:lnRef idx="1">
            <a:schemeClr val="dk1"/>
          </a:lnRef>
          <a:fillRef idx="0">
            <a:schemeClr val="dk1"/>
          </a:fillRef>
          <a:effectRef idx="0">
            <a:schemeClr val="dk1"/>
          </a:effectRef>
          <a:fontRef idx="minor">
            <a:schemeClr val="tx1"/>
          </a:fontRef>
        </p:style>
      </p:cxnSp>
      <p:cxnSp>
        <p:nvCxnSpPr>
          <p:cNvPr id="1167" name="Rechte verbindingslijn 1166">
            <a:extLst>
              <a:ext uri="{FF2B5EF4-FFF2-40B4-BE49-F238E27FC236}">
                <a16:creationId xmlns:a16="http://schemas.microsoft.com/office/drawing/2014/main" id="{E5F06C67-7D4F-09AF-0176-7E07E23E46B3}"/>
              </a:ext>
            </a:extLst>
          </p:cNvPr>
          <p:cNvCxnSpPr>
            <a:cxnSpLocks/>
          </p:cNvCxnSpPr>
          <p:nvPr/>
        </p:nvCxnSpPr>
        <p:spPr>
          <a:xfrm>
            <a:off x="330777" y="2411744"/>
            <a:ext cx="4751901" cy="0"/>
          </a:xfrm>
          <a:prstGeom prst="line">
            <a:avLst/>
          </a:prstGeom>
        </p:spPr>
        <p:style>
          <a:lnRef idx="1">
            <a:schemeClr val="dk1"/>
          </a:lnRef>
          <a:fillRef idx="0">
            <a:schemeClr val="dk1"/>
          </a:fillRef>
          <a:effectRef idx="0">
            <a:schemeClr val="dk1"/>
          </a:effectRef>
          <a:fontRef idx="minor">
            <a:schemeClr val="tx1"/>
          </a:fontRef>
        </p:style>
      </p:cxnSp>
      <p:cxnSp>
        <p:nvCxnSpPr>
          <p:cNvPr id="1168" name="Rechte verbindingslijn 1167">
            <a:extLst>
              <a:ext uri="{FF2B5EF4-FFF2-40B4-BE49-F238E27FC236}">
                <a16:creationId xmlns:a16="http://schemas.microsoft.com/office/drawing/2014/main" id="{6710B27E-5A96-03C6-184E-9621BA912E53}"/>
              </a:ext>
            </a:extLst>
          </p:cNvPr>
          <p:cNvCxnSpPr>
            <a:cxnSpLocks/>
          </p:cNvCxnSpPr>
          <p:nvPr/>
        </p:nvCxnSpPr>
        <p:spPr>
          <a:xfrm>
            <a:off x="371475" y="3141724"/>
            <a:ext cx="4751901" cy="0"/>
          </a:xfrm>
          <a:prstGeom prst="line">
            <a:avLst/>
          </a:prstGeom>
        </p:spPr>
        <p:style>
          <a:lnRef idx="1">
            <a:schemeClr val="dk1"/>
          </a:lnRef>
          <a:fillRef idx="0">
            <a:schemeClr val="dk1"/>
          </a:fillRef>
          <a:effectRef idx="0">
            <a:schemeClr val="dk1"/>
          </a:effectRef>
          <a:fontRef idx="minor">
            <a:schemeClr val="tx1"/>
          </a:fontRef>
        </p:style>
      </p:cxnSp>
      <p:cxnSp>
        <p:nvCxnSpPr>
          <p:cNvPr id="1169" name="Rechte verbindingslijn 1168">
            <a:extLst>
              <a:ext uri="{FF2B5EF4-FFF2-40B4-BE49-F238E27FC236}">
                <a16:creationId xmlns:a16="http://schemas.microsoft.com/office/drawing/2014/main" id="{2CC85264-1683-C7C9-F8E9-57CDF5F58730}"/>
              </a:ext>
            </a:extLst>
          </p:cNvPr>
          <p:cNvCxnSpPr>
            <a:cxnSpLocks/>
          </p:cNvCxnSpPr>
          <p:nvPr/>
        </p:nvCxnSpPr>
        <p:spPr>
          <a:xfrm>
            <a:off x="371472" y="3842356"/>
            <a:ext cx="4751901" cy="0"/>
          </a:xfrm>
          <a:prstGeom prst="line">
            <a:avLst/>
          </a:prstGeom>
        </p:spPr>
        <p:style>
          <a:lnRef idx="1">
            <a:schemeClr val="dk1"/>
          </a:lnRef>
          <a:fillRef idx="0">
            <a:schemeClr val="dk1"/>
          </a:fillRef>
          <a:effectRef idx="0">
            <a:schemeClr val="dk1"/>
          </a:effectRef>
          <a:fontRef idx="minor">
            <a:schemeClr val="tx1"/>
          </a:fontRef>
        </p:style>
      </p:cxnSp>
      <p:grpSp>
        <p:nvGrpSpPr>
          <p:cNvPr id="1170" name="Groep 1169">
            <a:extLst>
              <a:ext uri="{FF2B5EF4-FFF2-40B4-BE49-F238E27FC236}">
                <a16:creationId xmlns:a16="http://schemas.microsoft.com/office/drawing/2014/main" id="{BE1C445B-B7B0-3B34-0F43-A245A280F98A}"/>
              </a:ext>
            </a:extLst>
          </p:cNvPr>
          <p:cNvGrpSpPr>
            <a:grpSpLocks noChangeAspect="1"/>
          </p:cNvGrpSpPr>
          <p:nvPr/>
        </p:nvGrpSpPr>
        <p:grpSpPr>
          <a:xfrm>
            <a:off x="3271372" y="3213827"/>
            <a:ext cx="530749" cy="542934"/>
            <a:chOff x="1004816" y="224579"/>
            <a:chExt cx="1516427" cy="1551238"/>
          </a:xfrm>
        </p:grpSpPr>
        <p:sp>
          <p:nvSpPr>
            <p:cNvPr id="1171" name="Rechthoek 1170">
              <a:extLst>
                <a:ext uri="{FF2B5EF4-FFF2-40B4-BE49-F238E27FC236}">
                  <a16:creationId xmlns:a16="http://schemas.microsoft.com/office/drawing/2014/main" id="{A575C7E2-79B7-B1E9-3882-1E34C79A2DCD}"/>
                </a:ext>
              </a:extLst>
            </p:cNvPr>
            <p:cNvSpPr/>
            <p:nvPr/>
          </p:nvSpPr>
          <p:spPr>
            <a:xfrm>
              <a:off x="1027916" y="259926"/>
              <a:ext cx="1471611" cy="1477703"/>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72" name="Afbeelding 1171" descr="Afbeelding met zwart, zwart-wit, schermopname, wit&#10;&#10;Automatisch gegenereerde beschrijving">
              <a:extLst>
                <a:ext uri="{FF2B5EF4-FFF2-40B4-BE49-F238E27FC236}">
                  <a16:creationId xmlns:a16="http://schemas.microsoft.com/office/drawing/2014/main" id="{4D256D1B-0872-4B9B-9DB7-4638F8A6237F}"/>
                </a:ext>
              </a:extLst>
            </p:cNvPr>
            <p:cNvPicPr>
              <a:picLocks noChangeAspect="1"/>
            </p:cNvPicPr>
            <p:nvPr/>
          </p:nvPicPr>
          <p:blipFill rotWithShape="1">
            <a:blip r:embed="rId21">
              <a:extLst>
                <a:ext uri="{28A0092B-C50C-407E-A947-70E740481C1C}">
                  <a14:useLocalDpi xmlns:a14="http://schemas.microsoft.com/office/drawing/2010/main" val="0"/>
                </a:ext>
              </a:extLst>
            </a:blip>
            <a:srcRect l="24031" r="24138"/>
            <a:stretch/>
          </p:blipFill>
          <p:spPr>
            <a:xfrm>
              <a:off x="1004816" y="224579"/>
              <a:ext cx="1516427" cy="1551238"/>
            </a:xfrm>
            <a:prstGeom prst="rect">
              <a:avLst/>
            </a:prstGeom>
          </p:spPr>
        </p:pic>
      </p:grpSp>
      <p:grpSp>
        <p:nvGrpSpPr>
          <p:cNvPr id="1173" name="Groep 1172">
            <a:extLst>
              <a:ext uri="{FF2B5EF4-FFF2-40B4-BE49-F238E27FC236}">
                <a16:creationId xmlns:a16="http://schemas.microsoft.com/office/drawing/2014/main" id="{1F91D97C-504E-57B8-8B69-0028A08CAE26}"/>
              </a:ext>
            </a:extLst>
          </p:cNvPr>
          <p:cNvGrpSpPr>
            <a:grpSpLocks noChangeAspect="1"/>
          </p:cNvGrpSpPr>
          <p:nvPr/>
        </p:nvGrpSpPr>
        <p:grpSpPr>
          <a:xfrm rot="5400000">
            <a:off x="4449719" y="3204323"/>
            <a:ext cx="530749" cy="542934"/>
            <a:chOff x="1004816" y="224579"/>
            <a:chExt cx="1516427" cy="1551238"/>
          </a:xfrm>
        </p:grpSpPr>
        <p:sp>
          <p:nvSpPr>
            <p:cNvPr id="1174" name="Rechthoek 1173">
              <a:extLst>
                <a:ext uri="{FF2B5EF4-FFF2-40B4-BE49-F238E27FC236}">
                  <a16:creationId xmlns:a16="http://schemas.microsoft.com/office/drawing/2014/main" id="{1DF0AA8F-A1F8-881A-4AD4-B62AE8D25FED}"/>
                </a:ext>
              </a:extLst>
            </p:cNvPr>
            <p:cNvSpPr/>
            <p:nvPr/>
          </p:nvSpPr>
          <p:spPr>
            <a:xfrm>
              <a:off x="1027916" y="259926"/>
              <a:ext cx="1471611" cy="1477703"/>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75" name="Afbeelding 1174" descr="Afbeelding met zwart, zwart-wit, schermopname, wit&#10;&#10;Automatisch gegenereerde beschrijving">
              <a:extLst>
                <a:ext uri="{FF2B5EF4-FFF2-40B4-BE49-F238E27FC236}">
                  <a16:creationId xmlns:a16="http://schemas.microsoft.com/office/drawing/2014/main" id="{D5B3E4A7-0D1E-77AF-B595-EF2C4D3C74FE}"/>
                </a:ext>
              </a:extLst>
            </p:cNvPr>
            <p:cNvPicPr>
              <a:picLocks noChangeAspect="1"/>
            </p:cNvPicPr>
            <p:nvPr/>
          </p:nvPicPr>
          <p:blipFill rotWithShape="1">
            <a:blip r:embed="rId21">
              <a:extLst>
                <a:ext uri="{28A0092B-C50C-407E-A947-70E740481C1C}">
                  <a14:useLocalDpi xmlns:a14="http://schemas.microsoft.com/office/drawing/2010/main" val="0"/>
                </a:ext>
              </a:extLst>
            </a:blip>
            <a:srcRect l="24031" r="24138"/>
            <a:stretch/>
          </p:blipFill>
          <p:spPr>
            <a:xfrm>
              <a:off x="1004816" y="224579"/>
              <a:ext cx="1516427" cy="1551238"/>
            </a:xfrm>
            <a:prstGeom prst="rect">
              <a:avLst/>
            </a:prstGeom>
          </p:spPr>
        </p:pic>
      </p:grpSp>
      <p:grpSp>
        <p:nvGrpSpPr>
          <p:cNvPr id="1176" name="Groep 1175">
            <a:extLst>
              <a:ext uri="{FF2B5EF4-FFF2-40B4-BE49-F238E27FC236}">
                <a16:creationId xmlns:a16="http://schemas.microsoft.com/office/drawing/2014/main" id="{E88046BD-BA93-F793-25DB-CFDB03BB32EC}"/>
              </a:ext>
            </a:extLst>
          </p:cNvPr>
          <p:cNvGrpSpPr>
            <a:grpSpLocks noChangeAspect="1"/>
          </p:cNvGrpSpPr>
          <p:nvPr/>
        </p:nvGrpSpPr>
        <p:grpSpPr>
          <a:xfrm rot="5400000">
            <a:off x="3852238" y="3209005"/>
            <a:ext cx="530749" cy="542934"/>
            <a:chOff x="1004816" y="224579"/>
            <a:chExt cx="1516427" cy="1551238"/>
          </a:xfrm>
        </p:grpSpPr>
        <p:sp>
          <p:nvSpPr>
            <p:cNvPr id="1177" name="Rechthoek 1176">
              <a:extLst>
                <a:ext uri="{FF2B5EF4-FFF2-40B4-BE49-F238E27FC236}">
                  <a16:creationId xmlns:a16="http://schemas.microsoft.com/office/drawing/2014/main" id="{782C682A-7AC6-4114-4998-F86592A1A502}"/>
                </a:ext>
              </a:extLst>
            </p:cNvPr>
            <p:cNvSpPr/>
            <p:nvPr/>
          </p:nvSpPr>
          <p:spPr>
            <a:xfrm>
              <a:off x="1027916" y="259926"/>
              <a:ext cx="1471611" cy="1477703"/>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78" name="Afbeelding 1177" descr="Afbeelding met zwart, zwart-wit, schermopname, wit&#10;&#10;Automatisch gegenereerde beschrijving">
              <a:extLst>
                <a:ext uri="{FF2B5EF4-FFF2-40B4-BE49-F238E27FC236}">
                  <a16:creationId xmlns:a16="http://schemas.microsoft.com/office/drawing/2014/main" id="{EF70FC69-B2DC-0832-7A2A-2374F9188EFD}"/>
                </a:ext>
              </a:extLst>
            </p:cNvPr>
            <p:cNvPicPr>
              <a:picLocks noChangeAspect="1"/>
            </p:cNvPicPr>
            <p:nvPr/>
          </p:nvPicPr>
          <p:blipFill rotWithShape="1">
            <a:blip r:embed="rId21">
              <a:extLst>
                <a:ext uri="{28A0092B-C50C-407E-A947-70E740481C1C}">
                  <a14:useLocalDpi xmlns:a14="http://schemas.microsoft.com/office/drawing/2010/main" val="0"/>
                </a:ext>
              </a:extLst>
            </a:blip>
            <a:srcRect l="24031" r="24138"/>
            <a:stretch/>
          </p:blipFill>
          <p:spPr>
            <a:xfrm>
              <a:off x="1004816" y="224579"/>
              <a:ext cx="1516427" cy="1551238"/>
            </a:xfrm>
            <a:prstGeom prst="rect">
              <a:avLst/>
            </a:prstGeom>
          </p:spPr>
        </p:pic>
      </p:grpSp>
      <p:cxnSp>
        <p:nvCxnSpPr>
          <p:cNvPr id="1179" name="Rechte verbindingslijn 1178">
            <a:extLst>
              <a:ext uri="{FF2B5EF4-FFF2-40B4-BE49-F238E27FC236}">
                <a16:creationId xmlns:a16="http://schemas.microsoft.com/office/drawing/2014/main" id="{B4BD09AE-3D1C-27E8-01B0-CB1E79313523}"/>
              </a:ext>
            </a:extLst>
          </p:cNvPr>
          <p:cNvCxnSpPr>
            <a:cxnSpLocks/>
          </p:cNvCxnSpPr>
          <p:nvPr/>
        </p:nvCxnSpPr>
        <p:spPr>
          <a:xfrm flipV="1">
            <a:off x="838200" y="6353434"/>
            <a:ext cx="4244479" cy="57621"/>
          </a:xfrm>
          <a:prstGeom prst="line">
            <a:avLst/>
          </a:prstGeom>
        </p:spPr>
        <p:style>
          <a:lnRef idx="1">
            <a:schemeClr val="dk1"/>
          </a:lnRef>
          <a:fillRef idx="0">
            <a:schemeClr val="dk1"/>
          </a:fillRef>
          <a:effectRef idx="0">
            <a:schemeClr val="dk1"/>
          </a:effectRef>
          <a:fontRef idx="minor">
            <a:schemeClr val="tx1"/>
          </a:fontRef>
        </p:style>
      </p:cxnSp>
      <p:cxnSp>
        <p:nvCxnSpPr>
          <p:cNvPr id="1187" name="Rechte verbindingslijn 1186">
            <a:extLst>
              <a:ext uri="{FF2B5EF4-FFF2-40B4-BE49-F238E27FC236}">
                <a16:creationId xmlns:a16="http://schemas.microsoft.com/office/drawing/2014/main" id="{21438BD0-1060-3CC4-787D-E1A0F330E510}"/>
              </a:ext>
            </a:extLst>
          </p:cNvPr>
          <p:cNvCxnSpPr>
            <a:cxnSpLocks/>
          </p:cNvCxnSpPr>
          <p:nvPr/>
        </p:nvCxnSpPr>
        <p:spPr>
          <a:xfrm>
            <a:off x="371473" y="1731583"/>
            <a:ext cx="4751901" cy="0"/>
          </a:xfrm>
          <a:prstGeom prst="line">
            <a:avLst/>
          </a:prstGeom>
        </p:spPr>
        <p:style>
          <a:lnRef idx="1">
            <a:schemeClr val="dk1"/>
          </a:lnRef>
          <a:fillRef idx="0">
            <a:schemeClr val="dk1"/>
          </a:fillRef>
          <a:effectRef idx="0">
            <a:schemeClr val="dk1"/>
          </a:effectRef>
          <a:fontRef idx="minor">
            <a:schemeClr val="tx1"/>
          </a:fontRef>
        </p:style>
      </p:cxnSp>
      <p:grpSp>
        <p:nvGrpSpPr>
          <p:cNvPr id="1188" name="Groep 1187">
            <a:extLst>
              <a:ext uri="{FF2B5EF4-FFF2-40B4-BE49-F238E27FC236}">
                <a16:creationId xmlns:a16="http://schemas.microsoft.com/office/drawing/2014/main" id="{B7A89A0E-A4B8-D298-7652-E2A6E07E2642}"/>
              </a:ext>
            </a:extLst>
          </p:cNvPr>
          <p:cNvGrpSpPr>
            <a:grpSpLocks noChangeAspect="1"/>
          </p:cNvGrpSpPr>
          <p:nvPr/>
        </p:nvGrpSpPr>
        <p:grpSpPr>
          <a:xfrm>
            <a:off x="3273578" y="1803958"/>
            <a:ext cx="280375" cy="543922"/>
            <a:chOff x="918401" y="236039"/>
            <a:chExt cx="784391" cy="1521704"/>
          </a:xfrm>
        </p:grpSpPr>
        <p:sp>
          <p:nvSpPr>
            <p:cNvPr id="1189" name="Rechthoek 1188">
              <a:extLst>
                <a:ext uri="{FF2B5EF4-FFF2-40B4-BE49-F238E27FC236}">
                  <a16:creationId xmlns:a16="http://schemas.microsoft.com/office/drawing/2014/main" id="{EC4FD33E-BDFA-A343-F0D0-221D049ABA2D}"/>
                </a:ext>
              </a:extLst>
            </p:cNvPr>
            <p:cNvSpPr/>
            <p:nvPr/>
          </p:nvSpPr>
          <p:spPr>
            <a:xfrm>
              <a:off x="966608" y="303414"/>
              <a:ext cx="684179" cy="138701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90" name="Afbeelding 1189" descr="Afbeelding met schermopname, schets, zwart-wit, kunst&#10;&#10;Automatisch gegenereerde beschrijving">
              <a:extLst>
                <a:ext uri="{FF2B5EF4-FFF2-40B4-BE49-F238E27FC236}">
                  <a16:creationId xmlns:a16="http://schemas.microsoft.com/office/drawing/2014/main" id="{23AF2672-944C-4B39-9F08-14EB0F1CB2CE}"/>
                </a:ext>
              </a:extLst>
            </p:cNvPr>
            <p:cNvPicPr>
              <a:picLocks noChangeAspect="1"/>
            </p:cNvPicPr>
            <p:nvPr/>
          </p:nvPicPr>
          <p:blipFill rotWithShape="1">
            <a:blip r:embed="rId22">
              <a:extLst>
                <a:ext uri="{28A0092B-C50C-407E-A947-70E740481C1C}">
                  <a14:useLocalDpi xmlns:a14="http://schemas.microsoft.com/office/drawing/2010/main" val="0"/>
                </a:ext>
              </a:extLst>
            </a:blip>
            <a:srcRect l="36230" r="36439"/>
            <a:stretch/>
          </p:blipFill>
          <p:spPr>
            <a:xfrm>
              <a:off x="918401" y="236039"/>
              <a:ext cx="784391" cy="1521704"/>
            </a:xfrm>
            <a:prstGeom prst="rect">
              <a:avLst/>
            </a:prstGeom>
          </p:spPr>
        </p:pic>
      </p:grpSp>
      <p:sp>
        <p:nvSpPr>
          <p:cNvPr id="1191" name="Rechthoek 1190">
            <a:extLst>
              <a:ext uri="{FF2B5EF4-FFF2-40B4-BE49-F238E27FC236}">
                <a16:creationId xmlns:a16="http://schemas.microsoft.com/office/drawing/2014/main" id="{8E3C5A43-BA08-4AA2-A7F8-2F09E6813C37}"/>
              </a:ext>
            </a:extLst>
          </p:cNvPr>
          <p:cNvSpPr/>
          <p:nvPr/>
        </p:nvSpPr>
        <p:spPr>
          <a:xfrm>
            <a:off x="8285546" y="1305798"/>
            <a:ext cx="345556" cy="50870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92" name="Afbeelding 1191" descr="Afbeelding met schets, tekenfilm, kunst, zwart-wit&#10;&#10;Automatisch gegenereerde beschrijving">
            <a:extLst>
              <a:ext uri="{FF2B5EF4-FFF2-40B4-BE49-F238E27FC236}">
                <a16:creationId xmlns:a16="http://schemas.microsoft.com/office/drawing/2014/main" id="{BDA73133-BF6F-B4BB-0C01-422E357F7CB3}"/>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984735" y="1291743"/>
            <a:ext cx="952062" cy="527675"/>
          </a:xfrm>
          <a:prstGeom prst="rect">
            <a:avLst/>
          </a:prstGeom>
        </p:spPr>
      </p:pic>
    </p:spTree>
    <p:extLst>
      <p:ext uri="{BB962C8B-B14F-4D97-AF65-F5344CB8AC3E}">
        <p14:creationId xmlns:p14="http://schemas.microsoft.com/office/powerpoint/2010/main" val="876430695"/>
      </p:ext>
    </p:extLst>
  </p:cSld>
  <p:clrMapOvr>
    <a:masterClrMapping/>
  </p:clrMapOvr>
  <p:transition spd="slow">
    <p:push/>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phic 15" descr="Naaldboom met effen opvulling">
            <a:extLst>
              <a:ext uri="{FF2B5EF4-FFF2-40B4-BE49-F238E27FC236}">
                <a16:creationId xmlns:a16="http://schemas.microsoft.com/office/drawing/2014/main" id="{34E5F1F9-1283-357A-D19D-B39B5E847F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79182" y="5268659"/>
            <a:ext cx="1634067" cy="1634067"/>
          </a:xfrm>
          <a:prstGeom prst="rect">
            <a:avLst/>
          </a:prstGeom>
        </p:spPr>
      </p:pic>
      <p:pic>
        <p:nvPicPr>
          <p:cNvPr id="17" name="Graphic 16" descr="Naaldboom met effen opvulling">
            <a:extLst>
              <a:ext uri="{FF2B5EF4-FFF2-40B4-BE49-F238E27FC236}">
                <a16:creationId xmlns:a16="http://schemas.microsoft.com/office/drawing/2014/main" id="{DE35433F-B21A-F17F-5D00-89605E5202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45514" y="5116259"/>
            <a:ext cx="1786467" cy="1786467"/>
          </a:xfrm>
          <a:prstGeom prst="rect">
            <a:avLst/>
          </a:prstGeom>
        </p:spPr>
      </p:pic>
      <p:grpSp>
        <p:nvGrpSpPr>
          <p:cNvPr id="2085" name="Groep 2084">
            <a:extLst>
              <a:ext uri="{FF2B5EF4-FFF2-40B4-BE49-F238E27FC236}">
                <a16:creationId xmlns:a16="http://schemas.microsoft.com/office/drawing/2014/main" id="{09BD01AF-364B-7B77-F721-CB9B72A01F0F}"/>
              </a:ext>
            </a:extLst>
          </p:cNvPr>
          <p:cNvGrpSpPr/>
          <p:nvPr/>
        </p:nvGrpSpPr>
        <p:grpSpPr>
          <a:xfrm>
            <a:off x="6084245" y="5452140"/>
            <a:ext cx="6163967" cy="1452507"/>
            <a:chOff x="6084245" y="5452140"/>
            <a:chExt cx="6163967" cy="1452507"/>
          </a:xfrm>
        </p:grpSpPr>
        <p:sp>
          <p:nvSpPr>
            <p:cNvPr id="8" name="Rechthoek 7">
              <a:extLst>
                <a:ext uri="{FF2B5EF4-FFF2-40B4-BE49-F238E27FC236}">
                  <a16:creationId xmlns:a16="http://schemas.microsoft.com/office/drawing/2014/main" id="{FEDEF1AE-3721-2CAB-EAE3-FBC5F4028CE9}"/>
                </a:ext>
              </a:extLst>
            </p:cNvPr>
            <p:cNvSpPr/>
            <p:nvPr/>
          </p:nvSpPr>
          <p:spPr>
            <a:xfrm>
              <a:off x="6096000" y="6800427"/>
              <a:ext cx="6131820" cy="6069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Loofboom met effen opvulling">
              <a:extLst>
                <a:ext uri="{FF2B5EF4-FFF2-40B4-BE49-F238E27FC236}">
                  <a16:creationId xmlns:a16="http://schemas.microsoft.com/office/drawing/2014/main" id="{EDF880FA-6437-F253-F5F0-12C18116AF6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84245" y="5452140"/>
              <a:ext cx="1450586" cy="1450586"/>
            </a:xfrm>
            <a:prstGeom prst="rect">
              <a:avLst/>
            </a:prstGeom>
          </p:spPr>
        </p:pic>
        <p:pic>
          <p:nvPicPr>
            <p:cNvPr id="4" name="Graphic 3" descr="Loofboom met effen opvulling">
              <a:extLst>
                <a:ext uri="{FF2B5EF4-FFF2-40B4-BE49-F238E27FC236}">
                  <a16:creationId xmlns:a16="http://schemas.microsoft.com/office/drawing/2014/main" id="{643CC1F0-7F33-1235-465B-A91B3C88BB2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85346" y="5454061"/>
              <a:ext cx="1450586" cy="1450586"/>
            </a:xfrm>
            <a:prstGeom prst="rect">
              <a:avLst/>
            </a:prstGeom>
          </p:spPr>
        </p:pic>
        <p:pic>
          <p:nvPicPr>
            <p:cNvPr id="7" name="Graphic 6" descr="Loofboom met effen opvulling">
              <a:extLst>
                <a:ext uri="{FF2B5EF4-FFF2-40B4-BE49-F238E27FC236}">
                  <a16:creationId xmlns:a16="http://schemas.microsoft.com/office/drawing/2014/main" id="{3B528615-341A-E89F-23BA-65C6B5A1A02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08733" y="5452140"/>
              <a:ext cx="1450586" cy="1450586"/>
            </a:xfrm>
            <a:prstGeom prst="rect">
              <a:avLst/>
            </a:prstGeom>
          </p:spPr>
        </p:pic>
        <p:pic>
          <p:nvPicPr>
            <p:cNvPr id="9" name="Picture 4" descr="Area, barbecue, bench, picnic, rest, table icon - Download on Iconfinder">
              <a:extLst>
                <a:ext uri="{FF2B5EF4-FFF2-40B4-BE49-F238E27FC236}">
                  <a16:creationId xmlns:a16="http://schemas.microsoft.com/office/drawing/2014/main" id="{D33812C4-D5B6-33D7-CA3B-F9B623DD873B}"/>
                </a:ext>
              </a:extLst>
            </p:cNvPr>
            <p:cNvPicPr>
              <a:picLocks noChangeAspect="1" noChangeArrowheads="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19538" y="6482492"/>
              <a:ext cx="386272" cy="38627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Area, barbecue, bench, picnic, rest, table icon - Download on Iconfinder">
              <a:extLst>
                <a:ext uri="{FF2B5EF4-FFF2-40B4-BE49-F238E27FC236}">
                  <a16:creationId xmlns:a16="http://schemas.microsoft.com/office/drawing/2014/main" id="{0B68C6D6-161F-A63F-9108-A95925C46F60}"/>
                </a:ext>
              </a:extLst>
            </p:cNvPr>
            <p:cNvPicPr>
              <a:picLocks noChangeAspect="1" noChangeArrowheads="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6212" y="6482492"/>
              <a:ext cx="386272" cy="38627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Area, barbecue, bench, picnic, rest, table icon - Download on Iconfinder">
              <a:extLst>
                <a:ext uri="{FF2B5EF4-FFF2-40B4-BE49-F238E27FC236}">
                  <a16:creationId xmlns:a16="http://schemas.microsoft.com/office/drawing/2014/main" id="{29EE657E-854F-FCEC-77F1-3A1B2EB5DF2B}"/>
                </a:ext>
              </a:extLst>
            </p:cNvPr>
            <p:cNvPicPr>
              <a:picLocks noChangeAspect="1" noChangeArrowheads="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533166" y="6482492"/>
              <a:ext cx="386272" cy="38627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Bench Park Svg Png Icon Free Download (#498137) - OnlineWebFonts.COM">
              <a:extLst>
                <a:ext uri="{FF2B5EF4-FFF2-40B4-BE49-F238E27FC236}">
                  <a16:creationId xmlns:a16="http://schemas.microsoft.com/office/drawing/2014/main" id="{91086E38-0F0B-6997-7588-4DAEB4FC96EF}"/>
                </a:ext>
              </a:extLst>
            </p:cNvPr>
            <p:cNvPicPr>
              <a:picLocks noChangeAspect="1" noChangeArrowheads="1"/>
            </p:cNvPicPr>
            <p:nvPr/>
          </p:nvPicPr>
          <p:blipFill>
            <a:blip r:embed="rId7">
              <a:clrChange>
                <a:clrFrom>
                  <a:srgbClr val="FEFEFE"/>
                </a:clrFrom>
                <a:clrTo>
                  <a:srgbClr val="FEFEFE">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55623" y="6544836"/>
              <a:ext cx="380485" cy="24482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Bench Park Svg Png Icon Free Download (#498137) - OnlineWebFonts.COM">
              <a:extLst>
                <a:ext uri="{FF2B5EF4-FFF2-40B4-BE49-F238E27FC236}">
                  <a16:creationId xmlns:a16="http://schemas.microsoft.com/office/drawing/2014/main" id="{499F28D6-2E33-8223-8014-284BEA2FAF87}"/>
                </a:ext>
              </a:extLst>
            </p:cNvPr>
            <p:cNvPicPr>
              <a:picLocks noChangeAspect="1" noChangeArrowheads="1"/>
            </p:cNvPicPr>
            <p:nvPr/>
          </p:nvPicPr>
          <p:blipFill>
            <a:blip r:embed="rId7">
              <a:clrChange>
                <a:clrFrom>
                  <a:srgbClr val="FEFEFE"/>
                </a:clrFrom>
                <a:clrTo>
                  <a:srgbClr val="FEFEFE">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81306" y="6555217"/>
              <a:ext cx="380485" cy="244827"/>
            </a:xfrm>
            <a:prstGeom prst="rect">
              <a:avLst/>
            </a:prstGeom>
            <a:noFill/>
            <a:extLst>
              <a:ext uri="{909E8E84-426E-40DD-AFC4-6F175D3DCCD1}">
                <a14:hiddenFill xmlns:a14="http://schemas.microsoft.com/office/drawing/2010/main">
                  <a:solidFill>
                    <a:srgbClr val="FFFFFF"/>
                  </a:solidFill>
                </a14:hiddenFill>
              </a:ext>
            </a:extLst>
          </p:spPr>
        </p:pic>
        <p:pic>
          <p:nvPicPr>
            <p:cNvPr id="19" name="Graphic 18" descr="Lantaarnpaal met effen opvulling">
              <a:extLst>
                <a:ext uri="{FF2B5EF4-FFF2-40B4-BE49-F238E27FC236}">
                  <a16:creationId xmlns:a16="http://schemas.microsoft.com/office/drawing/2014/main" id="{C3A5774A-5F9D-D3A1-8BD6-B6A5C457676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644914" y="6219764"/>
              <a:ext cx="670906" cy="670906"/>
            </a:xfrm>
            <a:prstGeom prst="rect">
              <a:avLst/>
            </a:prstGeom>
          </p:spPr>
        </p:pic>
        <p:pic>
          <p:nvPicPr>
            <p:cNvPr id="20" name="Graphic 19" descr="Lantaarnpaal met effen opvulling">
              <a:extLst>
                <a:ext uri="{FF2B5EF4-FFF2-40B4-BE49-F238E27FC236}">
                  <a16:creationId xmlns:a16="http://schemas.microsoft.com/office/drawing/2014/main" id="{704B53D6-DE78-CD1D-FEF9-D9AFD773180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11577306" y="6187094"/>
              <a:ext cx="670906" cy="670906"/>
            </a:xfrm>
            <a:prstGeom prst="rect">
              <a:avLst/>
            </a:prstGeom>
          </p:spPr>
        </p:pic>
        <p:cxnSp>
          <p:nvCxnSpPr>
            <p:cNvPr id="2080" name="Rechte verbindingslijn 2079">
              <a:extLst>
                <a:ext uri="{FF2B5EF4-FFF2-40B4-BE49-F238E27FC236}">
                  <a16:creationId xmlns:a16="http://schemas.microsoft.com/office/drawing/2014/main" id="{EF5D8551-71C1-44DE-8DA9-B434DE53E9DD}"/>
                </a:ext>
              </a:extLst>
            </p:cNvPr>
            <p:cNvCxnSpPr>
              <a:cxnSpLocks/>
            </p:cNvCxnSpPr>
            <p:nvPr/>
          </p:nvCxnSpPr>
          <p:spPr>
            <a:xfrm flipV="1">
              <a:off x="8159387" y="5940597"/>
              <a:ext cx="2682745" cy="15553"/>
            </a:xfrm>
            <a:prstGeom prst="line">
              <a:avLst/>
            </a:prstGeom>
          </p:spPr>
          <p:style>
            <a:lnRef idx="1">
              <a:schemeClr val="dk1"/>
            </a:lnRef>
            <a:fillRef idx="0">
              <a:schemeClr val="dk1"/>
            </a:fillRef>
            <a:effectRef idx="0">
              <a:schemeClr val="dk1"/>
            </a:effectRef>
            <a:fontRef idx="minor">
              <a:schemeClr val="tx1"/>
            </a:fontRef>
          </p:style>
        </p:cxnSp>
      </p:grpSp>
      <p:sp>
        <p:nvSpPr>
          <p:cNvPr id="2084" name="Rechthoek 2083">
            <a:extLst>
              <a:ext uri="{FF2B5EF4-FFF2-40B4-BE49-F238E27FC236}">
                <a16:creationId xmlns:a16="http://schemas.microsoft.com/office/drawing/2014/main" id="{47087719-59E9-5666-39B1-1EFF11287280}"/>
              </a:ext>
            </a:extLst>
          </p:cNvPr>
          <p:cNvSpPr/>
          <p:nvPr/>
        </p:nvSpPr>
        <p:spPr>
          <a:xfrm>
            <a:off x="4117911" y="4620562"/>
            <a:ext cx="8074090" cy="24317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207" name="Tekstvak 1206">
            <a:extLst>
              <a:ext uri="{FF2B5EF4-FFF2-40B4-BE49-F238E27FC236}">
                <a16:creationId xmlns:a16="http://schemas.microsoft.com/office/drawing/2014/main" id="{F9E9FB0F-03EF-A619-C33C-E08690C1403A}"/>
              </a:ext>
            </a:extLst>
          </p:cNvPr>
          <p:cNvSpPr txBox="1"/>
          <p:nvPr/>
        </p:nvSpPr>
        <p:spPr>
          <a:xfrm>
            <a:off x="4446683" y="1666376"/>
            <a:ext cx="2853584" cy="4401205"/>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wrap="square" lIns="91440" tIns="45720" rIns="91440" bIns="45720" anchor="t">
            <a:spAutoFit/>
          </a:bodyPr>
          <a:lstStyle/>
          <a:p>
            <a:r>
              <a:rPr lang="nl-NL" sz="1000" dirty="0">
                <a:solidFill>
                  <a:srgbClr val="000000"/>
                </a:solidFill>
                <a:latin typeface="Open Sans Light"/>
                <a:ea typeface="Open Sans Light"/>
                <a:cs typeface="Segoe UI"/>
              </a:rPr>
              <a:t>Vergaderruimte hybride</a:t>
            </a:r>
            <a:endParaRPr lang="nl-NL" dirty="0">
              <a:solidFill>
                <a:srgbClr val="000000"/>
              </a:solidFill>
              <a:latin typeface="Open Sans Light"/>
              <a:ea typeface="Open Sans Light"/>
              <a:cs typeface="Open Sans Light"/>
            </a:endParaRPr>
          </a:p>
          <a:p>
            <a:r>
              <a:rPr lang="nl-NL" sz="1000" dirty="0">
                <a:solidFill>
                  <a:srgbClr val="000000"/>
                </a:solidFill>
                <a:latin typeface="Open Sans Light"/>
                <a:ea typeface="Open Sans Light"/>
                <a:cs typeface="Segoe UI"/>
              </a:rPr>
              <a:t>BYOD of VCS </a:t>
            </a:r>
            <a:r>
              <a:rPr lang="nl-NL" sz="1000" dirty="0">
                <a:solidFill>
                  <a:srgbClr val="000000"/>
                </a:solidFill>
                <a:latin typeface="Open Sans Light"/>
                <a:ea typeface="Open Sans Light"/>
                <a:cs typeface="Open Sans Light"/>
              </a:rPr>
              <a:t>8 personen</a:t>
            </a: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en-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r>
              <a:rPr lang="nl-NL" sz="1000" dirty="0">
                <a:solidFill>
                  <a:srgbClr val="000000"/>
                </a:solidFill>
                <a:latin typeface="Open Sans Light"/>
                <a:ea typeface="Open Sans Light"/>
                <a:cs typeface="Segoe UI"/>
              </a:rPr>
              <a:t>Vergaderruimte hybride</a:t>
            </a:r>
          </a:p>
          <a:p>
            <a:r>
              <a:rPr lang="nl-NL" sz="1000" dirty="0">
                <a:solidFill>
                  <a:srgbClr val="000000"/>
                </a:solidFill>
                <a:latin typeface="Open Sans Light"/>
                <a:ea typeface="Open Sans Light"/>
                <a:cs typeface="Segoe UI"/>
              </a:rPr>
              <a:t>BYOD 1-</a:t>
            </a:r>
            <a:r>
              <a:rPr lang="nl-NL" sz="1000" dirty="0">
                <a:solidFill>
                  <a:srgbClr val="000000"/>
                </a:solidFill>
                <a:latin typeface="Open Sans Light"/>
                <a:ea typeface="Open Sans Light"/>
                <a:cs typeface="Open Sans Light"/>
              </a:rPr>
              <a:t>2 personen</a:t>
            </a:r>
            <a:endParaRPr lang="nl-NL" dirty="0">
              <a:solidFill>
                <a:srgbClr val="000000"/>
              </a:solidFill>
              <a:latin typeface="Open Sans Light"/>
              <a:ea typeface="Open Sans Light"/>
              <a:cs typeface="Open Sans Light"/>
            </a:endParaRPr>
          </a:p>
          <a:p>
            <a:pPr fontAlgn="b"/>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r>
              <a:rPr lang="nl-NL" sz="1000" dirty="0">
                <a:solidFill>
                  <a:srgbClr val="000000"/>
                </a:solidFill>
                <a:latin typeface="Open Sans Light"/>
                <a:ea typeface="Open Sans Light"/>
                <a:cs typeface="Open Sans Light"/>
              </a:rPr>
              <a:t>Overlegplek </a:t>
            </a: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r>
              <a:rPr lang="nl-NL" sz="1000" dirty="0">
                <a:solidFill>
                  <a:srgbClr val="000000"/>
                </a:solidFill>
                <a:latin typeface="Open Sans Light"/>
                <a:ea typeface="Open Sans Light"/>
                <a:cs typeface="Open Sans Light"/>
              </a:rPr>
              <a:t>4 personen</a:t>
            </a:r>
          </a:p>
          <a:p>
            <a:pPr fontAlgn="b"/>
            <a:endParaRPr lang="en-US"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endParaRPr lang="en-US"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endParaRPr lang="en-US"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endParaRPr lang="en-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r>
              <a:rPr lang="nl-NL" sz="1000" dirty="0">
                <a:solidFill>
                  <a:srgbClr val="000000"/>
                </a:solidFill>
                <a:latin typeface="Open Sans Light"/>
                <a:ea typeface="Open Sans Light"/>
                <a:cs typeface="Open Sans Light"/>
              </a:rPr>
              <a:t>Overlegplek </a:t>
            </a: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r>
              <a:rPr lang="nl-NL" sz="1000" dirty="0">
                <a:solidFill>
                  <a:srgbClr val="000000"/>
                </a:solidFill>
                <a:latin typeface="Open Sans Light"/>
                <a:ea typeface="Open Sans Light"/>
                <a:cs typeface="Open Sans Light"/>
              </a:rPr>
              <a:t>6 personen</a:t>
            </a: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en-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r>
              <a:rPr lang="nl-NL" sz="1000" dirty="0">
                <a:solidFill>
                  <a:srgbClr val="000000"/>
                </a:solidFill>
                <a:latin typeface="Open Sans Light"/>
                <a:ea typeface="Open Sans Light"/>
                <a:cs typeface="Open Sans Light"/>
              </a:rPr>
              <a:t>Overlegplek </a:t>
            </a: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r>
              <a:rPr lang="nl-NL" sz="1000" dirty="0">
                <a:solidFill>
                  <a:srgbClr val="000000"/>
                </a:solidFill>
                <a:latin typeface="Open Sans Light"/>
                <a:ea typeface="Open Sans Light"/>
                <a:cs typeface="Open Sans Light"/>
              </a:rPr>
              <a:t>8 personen</a:t>
            </a:r>
          </a:p>
          <a:p>
            <a:pPr fontAlgn="b"/>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 name="Tekstvak 10">
            <a:extLst>
              <a:ext uri="{FF2B5EF4-FFF2-40B4-BE49-F238E27FC236}">
                <a16:creationId xmlns:a16="http://schemas.microsoft.com/office/drawing/2014/main" id="{2E57DC4F-7996-9F60-55F8-2F0D597A7471}"/>
              </a:ext>
            </a:extLst>
          </p:cNvPr>
          <p:cNvSpPr txBox="1"/>
          <p:nvPr/>
        </p:nvSpPr>
        <p:spPr>
          <a:xfrm>
            <a:off x="8203329" y="1680652"/>
            <a:ext cx="1341020" cy="409342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wrap="square" lIns="91440" tIns="45720" rIns="91440" bIns="45720" anchor="t">
            <a:spAutoFit/>
          </a:bodyPr>
          <a:lstStyle/>
          <a:p>
            <a:pPr fontAlgn="b"/>
            <a:r>
              <a:rPr lang="nl-NL" sz="1000" dirty="0">
                <a:solidFill>
                  <a:srgbClr val="000000"/>
                </a:solidFill>
                <a:latin typeface="Open Sans Light"/>
                <a:ea typeface="Open Sans Light"/>
                <a:cs typeface="Open Sans Light"/>
              </a:rPr>
              <a:t>Teamwerkruimte </a:t>
            </a: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r>
              <a:rPr lang="nl-NL" sz="1000" dirty="0">
                <a:solidFill>
                  <a:srgbClr val="000000"/>
                </a:solidFill>
                <a:latin typeface="Open Sans Light"/>
                <a:ea typeface="Open Sans Light"/>
                <a:cs typeface="Open Sans Light"/>
              </a:rPr>
              <a:t>4 personen</a:t>
            </a: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en-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r>
              <a:rPr lang="nl-NL" sz="1000" dirty="0">
                <a:solidFill>
                  <a:srgbClr val="000000"/>
                </a:solidFill>
                <a:latin typeface="Open Sans Light"/>
                <a:ea typeface="Open Sans Light"/>
                <a:cs typeface="Open Sans Light"/>
              </a:rPr>
              <a:t>Teamwerkruimte </a:t>
            </a: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r>
              <a:rPr lang="nl-NL" sz="1000" dirty="0">
                <a:solidFill>
                  <a:srgbClr val="000000"/>
                </a:solidFill>
                <a:latin typeface="Open Sans Light"/>
                <a:ea typeface="Open Sans Light"/>
                <a:cs typeface="Open Sans Light"/>
              </a:rPr>
              <a:t>6 personen</a:t>
            </a: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en-US"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en-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r>
              <a:rPr lang="nl-NL" sz="1000" dirty="0">
                <a:solidFill>
                  <a:srgbClr val="000000"/>
                </a:solidFill>
                <a:latin typeface="Open Sans Light"/>
                <a:ea typeface="Open Sans Light"/>
                <a:cs typeface="Open Sans Light"/>
              </a:rPr>
              <a:t>Teamruimte </a:t>
            </a:r>
          </a:p>
          <a:p>
            <a:pPr marL="0" algn="l" rtl="0" eaLnBrk="1" fontAlgn="b" latinLnBrk="0" hangingPunct="1">
              <a:spcBef>
                <a:spcPts val="0"/>
              </a:spcBef>
              <a:spcAft>
                <a:spcPts val="0"/>
              </a:spcAft>
            </a:pPr>
            <a:r>
              <a:rPr lang="nl-NL" sz="1000" dirty="0">
                <a:solidFill>
                  <a:srgbClr val="000000"/>
                </a:solidFill>
                <a:latin typeface="Open Sans Light"/>
                <a:ea typeface="Open Sans Light"/>
                <a:cs typeface="Open Sans Light"/>
              </a:rPr>
              <a:t>8 personen</a:t>
            </a: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en-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fontAlgn="b"/>
            <a:r>
              <a:rPr lang="nl-NL" sz="1000" dirty="0">
                <a:solidFill>
                  <a:srgbClr val="000000"/>
                </a:solidFill>
                <a:latin typeface="Open Sans Light"/>
                <a:ea typeface="Open Sans Light"/>
                <a:cs typeface="Open Sans Light"/>
              </a:rPr>
              <a:t>Teamruimte </a:t>
            </a: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r>
              <a:rPr lang="nl-NL" sz="1000" dirty="0">
                <a:solidFill>
                  <a:srgbClr val="000000"/>
                </a:solidFill>
                <a:latin typeface="Open Sans Light"/>
                <a:ea typeface="Open Sans Light"/>
                <a:cs typeface="Open Sans Light"/>
              </a:rPr>
              <a:t>6 personen</a:t>
            </a: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nl-NL"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en-US"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endParaRPr lang="en-US" sz="1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0" algn="l" rtl="0" eaLnBrk="1" fontAlgn="b" latinLnBrk="0" hangingPunct="1">
              <a:spcBef>
                <a:spcPts val="0"/>
              </a:spcBef>
              <a:spcAft>
                <a:spcPts val="0"/>
              </a:spcAft>
            </a:pPr>
            <a:r>
              <a:rPr lang="nl-NL" sz="1000" dirty="0">
                <a:solidFill>
                  <a:srgbClr val="000000"/>
                </a:solidFill>
                <a:latin typeface="Open Sans Light"/>
                <a:ea typeface="Open Sans Light"/>
                <a:cs typeface="Open Sans Light"/>
              </a:rPr>
              <a:t>Thuisbasis</a:t>
            </a:r>
          </a:p>
          <a:p>
            <a:pPr marL="0" algn="l" rtl="0" eaLnBrk="1" fontAlgn="b" latinLnBrk="0" hangingPunct="1">
              <a:spcBef>
                <a:spcPts val="0"/>
              </a:spcBef>
              <a:spcAft>
                <a:spcPts val="0"/>
              </a:spcAft>
            </a:pPr>
            <a:r>
              <a:rPr lang="nl-NL" sz="1000" dirty="0">
                <a:solidFill>
                  <a:srgbClr val="000000"/>
                </a:solidFill>
                <a:latin typeface="Open Sans Light"/>
                <a:ea typeface="Open Sans Light"/>
                <a:cs typeface="Open Sans Light"/>
              </a:rPr>
              <a:t>44 personen</a:t>
            </a:r>
          </a:p>
        </p:txBody>
      </p:sp>
      <p:sp>
        <p:nvSpPr>
          <p:cNvPr id="5" name="Tekstvak 4">
            <a:extLst>
              <a:ext uri="{FF2B5EF4-FFF2-40B4-BE49-F238E27FC236}">
                <a16:creationId xmlns:a16="http://schemas.microsoft.com/office/drawing/2014/main" id="{2ACAEB1D-49A0-116A-8201-F3A2BA4142EF}"/>
              </a:ext>
            </a:extLst>
          </p:cNvPr>
          <p:cNvSpPr txBox="1"/>
          <p:nvPr/>
        </p:nvSpPr>
        <p:spPr>
          <a:xfrm>
            <a:off x="371789" y="1685080"/>
            <a:ext cx="1725810" cy="4136517"/>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wrap="square" lIns="91440" tIns="45720" rIns="91440" bIns="45720" anchor="t">
            <a:spAutoFit/>
          </a:bodyPr>
          <a:lstStyle/>
          <a:p>
            <a:pPr>
              <a:lnSpc>
                <a:spcPct val="107000"/>
              </a:lnSpc>
            </a:pPr>
            <a:r>
              <a:rPr lang="nl-NL" sz="1000" dirty="0">
                <a:solidFill>
                  <a:srgbClr val="000000"/>
                </a:solidFill>
                <a:latin typeface="Open Sans Light"/>
                <a:ea typeface="Open Sans Light"/>
                <a:cs typeface="Open Sans Light"/>
              </a:rPr>
              <a:t>Vergaderruimte hybride </a:t>
            </a:r>
            <a:r>
              <a:rPr lang="nl-NL" sz="1000" dirty="0">
                <a:latin typeface="Open Sans Light"/>
                <a:ea typeface="Open Sans Light"/>
                <a:cs typeface="Open Sans Light"/>
              </a:rPr>
              <a:t>VCS</a:t>
            </a:r>
            <a:r>
              <a:rPr lang="nl-NL" sz="1000" dirty="0">
                <a:solidFill>
                  <a:srgbClr val="000000"/>
                </a:solidFill>
                <a:latin typeface="Open Sans Light"/>
                <a:ea typeface="Open Sans Light"/>
                <a:cs typeface="Open Sans Light"/>
              </a:rPr>
              <a:t> 10 personen</a:t>
            </a:r>
          </a:p>
          <a:p>
            <a:pPr marL="0" algn="l" rtl="0" eaLnBrk="1" fontAlgn="b" latinLnBrk="0" hangingPunct="1">
              <a:spcBef>
                <a:spcPts val="0"/>
              </a:spcBef>
              <a:spcAft>
                <a:spcPts val="0"/>
              </a:spcAft>
            </a:pPr>
            <a:endParaRPr lang="nl-NL" sz="1000"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nl-NL" sz="1000" dirty="0">
              <a:solidFill>
                <a:srgbClr val="000000"/>
              </a:solidFill>
              <a:latin typeface="Open Sans Light"/>
              <a:ea typeface="Open Sans Light"/>
              <a:cs typeface="Open Sans Light"/>
            </a:endParaRPr>
          </a:p>
          <a:p>
            <a:pPr>
              <a:lnSpc>
                <a:spcPct val="107000"/>
              </a:lnSpc>
            </a:pPr>
            <a:r>
              <a:rPr lang="nl-NL" sz="1000" dirty="0">
                <a:solidFill>
                  <a:srgbClr val="000000"/>
                </a:solidFill>
                <a:latin typeface="Open Sans Light"/>
                <a:ea typeface="Open Sans Light"/>
                <a:cs typeface="Open Sans Light"/>
              </a:rPr>
              <a:t>Vergaderruimte hybride </a:t>
            </a:r>
            <a:r>
              <a:rPr lang="nl-NL" sz="1000" dirty="0">
                <a:latin typeface="Open Sans Light"/>
                <a:ea typeface="Open Sans Light"/>
                <a:cs typeface="Open Sans Light"/>
              </a:rPr>
              <a:t>VCS</a:t>
            </a:r>
            <a:r>
              <a:rPr lang="nl-NL" sz="1000" dirty="0">
                <a:solidFill>
                  <a:srgbClr val="000000"/>
                </a:solidFill>
                <a:latin typeface="Open Sans Light"/>
                <a:ea typeface="Open Sans Light"/>
                <a:cs typeface="Open Sans Light"/>
              </a:rPr>
              <a:t> 12 personen</a:t>
            </a:r>
            <a:endParaRPr lang="nl-NL"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nl-NL" sz="1000"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nl-NL" sz="1000"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nl-NL" sz="1000"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en-NL" sz="1000" dirty="0">
              <a:solidFill>
                <a:srgbClr val="000000"/>
              </a:solidFill>
              <a:latin typeface="Open Sans Light"/>
              <a:ea typeface="Open Sans Light"/>
              <a:cs typeface="Open Sans Light"/>
            </a:endParaRPr>
          </a:p>
          <a:p>
            <a:r>
              <a:rPr lang="nl-NL" sz="1000" dirty="0">
                <a:solidFill>
                  <a:srgbClr val="000000"/>
                </a:solidFill>
                <a:latin typeface="Open Sans Light"/>
                <a:ea typeface="Open Sans Light"/>
                <a:cs typeface="Open Sans Light"/>
              </a:rPr>
              <a:t>Vergaderruimte hybride </a:t>
            </a:r>
          </a:p>
          <a:p>
            <a:r>
              <a:rPr lang="nl-NL" sz="1000" dirty="0">
                <a:solidFill>
                  <a:srgbClr val="000000"/>
                </a:solidFill>
                <a:latin typeface="Open Sans Light"/>
                <a:ea typeface="Open Sans Light"/>
                <a:cs typeface="Open Sans Light"/>
              </a:rPr>
              <a:t>VCS  14 personen</a:t>
            </a:r>
          </a:p>
          <a:p>
            <a:pPr marL="0" algn="l" rtl="0" eaLnBrk="1" fontAlgn="b" latinLnBrk="0" hangingPunct="1">
              <a:spcBef>
                <a:spcPts val="0"/>
              </a:spcBef>
              <a:spcAft>
                <a:spcPts val="0"/>
              </a:spcAft>
            </a:pPr>
            <a:endParaRPr lang="nl-NL" sz="1000"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nl-NL" sz="1000"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nl-NL" sz="1000"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en-US" sz="1000"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en-NL" sz="1000" dirty="0">
              <a:solidFill>
                <a:srgbClr val="000000"/>
              </a:solidFill>
              <a:latin typeface="Open Sans Light"/>
              <a:ea typeface="Open Sans Light"/>
              <a:cs typeface="Open Sans Light"/>
            </a:endParaRPr>
          </a:p>
          <a:p>
            <a:r>
              <a:rPr lang="nl-NL" sz="1000" dirty="0">
                <a:solidFill>
                  <a:srgbClr val="000000"/>
                </a:solidFill>
                <a:latin typeface="Open Sans Light"/>
                <a:ea typeface="Open Sans Light"/>
                <a:cs typeface="Open Sans Light"/>
              </a:rPr>
              <a:t>Vergaderruimte hybride </a:t>
            </a:r>
          </a:p>
          <a:p>
            <a:r>
              <a:rPr lang="nl-NL" sz="1000" dirty="0">
                <a:solidFill>
                  <a:srgbClr val="000000"/>
                </a:solidFill>
                <a:latin typeface="Open Sans Light"/>
                <a:ea typeface="Open Sans Light"/>
                <a:cs typeface="Open Sans Light"/>
              </a:rPr>
              <a:t>VCS 16 personen</a:t>
            </a:r>
            <a:endParaRPr lang="nl-NL"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nl-NL" sz="1000"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nl-NL" sz="1000"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nl-NL" sz="1000" dirty="0">
              <a:solidFill>
                <a:srgbClr val="000000"/>
              </a:solidFill>
              <a:latin typeface="Open Sans Light"/>
              <a:ea typeface="Open Sans Light"/>
              <a:cs typeface="Open Sans Light"/>
            </a:endParaRPr>
          </a:p>
          <a:p>
            <a:pPr marL="0" algn="l" rtl="0" eaLnBrk="1" fontAlgn="b" latinLnBrk="0" hangingPunct="1">
              <a:spcBef>
                <a:spcPts val="0"/>
              </a:spcBef>
              <a:spcAft>
                <a:spcPts val="0"/>
              </a:spcAft>
            </a:pPr>
            <a:endParaRPr lang="en-NL" sz="1000" dirty="0">
              <a:solidFill>
                <a:srgbClr val="000000"/>
              </a:solidFill>
              <a:latin typeface="Open Sans Light"/>
              <a:ea typeface="Open Sans Light"/>
              <a:cs typeface="Open Sans Light"/>
            </a:endParaRPr>
          </a:p>
          <a:p>
            <a:r>
              <a:rPr lang="nl-NL" sz="1000" dirty="0">
                <a:solidFill>
                  <a:srgbClr val="000000"/>
                </a:solidFill>
                <a:latin typeface="Open Sans Light"/>
                <a:ea typeface="Open Sans Light"/>
                <a:cs typeface="Open Sans Light"/>
              </a:rPr>
              <a:t>Vergaderruimte hybride </a:t>
            </a:r>
          </a:p>
          <a:p>
            <a:r>
              <a:rPr lang="nl-NL" sz="1000" dirty="0">
                <a:solidFill>
                  <a:srgbClr val="000000"/>
                </a:solidFill>
                <a:latin typeface="Open Sans Light"/>
                <a:ea typeface="Open Sans Light"/>
                <a:cs typeface="Open Sans Light"/>
              </a:rPr>
              <a:t>BYOD 6 personen</a:t>
            </a:r>
            <a:endParaRPr lang="nl-NL" sz="1100" dirty="0">
              <a:solidFill>
                <a:srgbClr val="000000"/>
              </a:solidFill>
              <a:latin typeface="Open Sans Light"/>
              <a:ea typeface="Open Sans Light"/>
              <a:cs typeface="Open Sans Light"/>
            </a:endParaRPr>
          </a:p>
        </p:txBody>
      </p:sp>
      <p:sp>
        <p:nvSpPr>
          <p:cNvPr id="2" name="Tekstvak 1">
            <a:extLst>
              <a:ext uri="{FF2B5EF4-FFF2-40B4-BE49-F238E27FC236}">
                <a16:creationId xmlns:a16="http://schemas.microsoft.com/office/drawing/2014/main" id="{698203EC-CF50-A5C4-3C24-9235FFE168A2}"/>
              </a:ext>
            </a:extLst>
          </p:cNvPr>
          <p:cNvSpPr txBox="1"/>
          <p:nvPr/>
        </p:nvSpPr>
        <p:spPr>
          <a:xfrm>
            <a:off x="265247" y="839632"/>
            <a:ext cx="5396229" cy="509948"/>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nl-NL" sz="1300" b="0" i="1" u="none" strike="noStrike" kern="1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Plein</a:t>
            </a:r>
            <a:endParaRPr kumimoji="0" lang="en-NL" sz="1300" b="0" i="0" u="none" strike="noStrike" kern="1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nl-NL" sz="1300" b="0" i="0" u="none" strike="noStrike" kern="100" cap="none" spc="0" normalizeH="0" baseline="0" noProof="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 name="Tekstvak 5">
            <a:extLst>
              <a:ext uri="{FF2B5EF4-FFF2-40B4-BE49-F238E27FC236}">
                <a16:creationId xmlns:a16="http://schemas.microsoft.com/office/drawing/2014/main" id="{C62DFE75-8BAC-7E11-9B8C-993CFF84E417}"/>
              </a:ext>
            </a:extLst>
          </p:cNvPr>
          <p:cNvSpPr txBox="1"/>
          <p:nvPr/>
        </p:nvSpPr>
        <p:spPr>
          <a:xfrm>
            <a:off x="265247" y="369949"/>
            <a:ext cx="8803179" cy="584775"/>
          </a:xfrm>
          <a:prstGeom prst="rect">
            <a:avLst/>
          </a:prstGeom>
          <a:noFill/>
          <a:ln>
            <a:noFill/>
          </a:ln>
        </p:spPr>
        <p:txBody>
          <a:bodyPr wrap="square">
            <a:spAutoFit/>
          </a:bodyPr>
          <a:lstStyle>
            <a:defPPr>
              <a:defRPr lang="nl-NL"/>
            </a:defPPr>
            <a:lvl1pPr marR="0" lvl="0" indent="0" fontAlgn="auto">
              <a:lnSpc>
                <a:spcPct val="100000"/>
              </a:lnSpc>
              <a:spcBef>
                <a:spcPts val="0"/>
              </a:spcBef>
              <a:spcAft>
                <a:spcPts val="0"/>
              </a:spcAft>
              <a:buClrTx/>
              <a:buSzTx/>
              <a:buFontTx/>
              <a:buNone/>
              <a:tabLst/>
              <a:defRPr sz="200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fontAlgn="base">
              <a:spcBef>
                <a:spcPct val="0"/>
              </a:spcBef>
              <a:spcAft>
                <a:spcPct val="0"/>
              </a:spcAft>
              <a:defRPr>
                <a:latin typeface="Calibri" panose="020F0502020204030204" pitchFamily="34" charset="0"/>
              </a:defRPr>
            </a:lvl6pPr>
            <a:lvl7pPr marL="2971800" indent="-228600" fontAlgn="base">
              <a:spcBef>
                <a:spcPct val="0"/>
              </a:spcBef>
              <a:spcAft>
                <a:spcPct val="0"/>
              </a:spcAft>
              <a:defRPr>
                <a:latin typeface="Calibri" panose="020F0502020204030204" pitchFamily="34" charset="0"/>
              </a:defRPr>
            </a:lvl7pPr>
            <a:lvl8pPr marL="3429000" indent="-228600" fontAlgn="base">
              <a:spcBef>
                <a:spcPct val="0"/>
              </a:spcBef>
              <a:spcAft>
                <a:spcPct val="0"/>
              </a:spcAft>
              <a:defRPr>
                <a:latin typeface="Calibri" panose="020F0502020204030204" pitchFamily="34" charset="0"/>
              </a:defRPr>
            </a:lvl8pPr>
            <a:lvl9pPr marL="3886200" indent="-228600" fontAlgn="base">
              <a:spcBef>
                <a:spcPct val="0"/>
              </a:spcBef>
              <a:spcAft>
                <a:spcPct val="0"/>
              </a:spcAft>
              <a:defRPr>
                <a:latin typeface="Calibri" panose="020F0502020204030204" pitchFamily="34" charset="0"/>
              </a:defRPr>
            </a:lvl9pPr>
          </a:lstStyle>
          <a:p>
            <a:r>
              <a:rPr lang="nl-NL"/>
              <a:t>Bouwstenen en benaming in Briefbuilder | Pleinen</a:t>
            </a:r>
          </a:p>
        </p:txBody>
      </p:sp>
      <p:pic>
        <p:nvPicPr>
          <p:cNvPr id="10" name="Picture 2" descr="Nalatenschap van 1,2 miljoen grootste ooit voor Universiteit Utrecht ...">
            <a:extLst>
              <a:ext uri="{FF2B5EF4-FFF2-40B4-BE49-F238E27FC236}">
                <a16:creationId xmlns:a16="http://schemas.microsoft.com/office/drawing/2014/main" id="{47AB1CB6-DBDF-CEA8-A104-B27894EF24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1154" name="Rechthoek 1153">
            <a:extLst>
              <a:ext uri="{FF2B5EF4-FFF2-40B4-BE49-F238E27FC236}">
                <a16:creationId xmlns:a16="http://schemas.microsoft.com/office/drawing/2014/main" id="{47434B07-BFBE-5468-820B-701B1D884B11}"/>
              </a:ext>
            </a:extLst>
          </p:cNvPr>
          <p:cNvSpPr/>
          <p:nvPr/>
        </p:nvSpPr>
        <p:spPr>
          <a:xfrm rot="18370666">
            <a:off x="3239431" y="5795013"/>
            <a:ext cx="1248579" cy="3553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PARK</a:t>
            </a:r>
          </a:p>
        </p:txBody>
      </p:sp>
      <p:sp>
        <p:nvSpPr>
          <p:cNvPr id="18" name="Tekstvak 17">
            <a:extLst>
              <a:ext uri="{FF2B5EF4-FFF2-40B4-BE49-F238E27FC236}">
                <a16:creationId xmlns:a16="http://schemas.microsoft.com/office/drawing/2014/main" id="{E616AB8F-9038-CF4A-52A8-00B5CB4AB74B}"/>
              </a:ext>
            </a:extLst>
          </p:cNvPr>
          <p:cNvSpPr txBox="1"/>
          <p:nvPr/>
        </p:nvSpPr>
        <p:spPr>
          <a:xfrm>
            <a:off x="5123376" y="863151"/>
            <a:ext cx="6123940" cy="369332"/>
          </a:xfrm>
          <a:prstGeom prst="rect">
            <a:avLst/>
          </a:prstGeom>
          <a:solidFill>
            <a:schemeClr val="bg1"/>
          </a:solidFill>
          <a:ln>
            <a:noFill/>
          </a:ln>
          <a:effectLst/>
        </p:spPr>
        <p:style>
          <a:lnRef idx="0">
            <a:schemeClr val="accent1"/>
          </a:lnRef>
          <a:fillRef idx="0">
            <a:schemeClr val="accent1"/>
          </a:fillRef>
          <a:effectRef idx="0">
            <a:schemeClr val="accent1"/>
          </a:effectRef>
          <a:fontRef idx="minor">
            <a:schemeClr val="dk1"/>
          </a:fontRef>
        </p:style>
        <p:txBody>
          <a:bodyPr wrap="square">
            <a:spAutoFit/>
          </a:bodyPr>
          <a:lstStyle/>
          <a:p>
            <a:endParaRPr lang="nl-NL">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155" name="Rechte verbindingslijn 1154">
            <a:extLst>
              <a:ext uri="{FF2B5EF4-FFF2-40B4-BE49-F238E27FC236}">
                <a16:creationId xmlns:a16="http://schemas.microsoft.com/office/drawing/2014/main" id="{2D8558CB-AFDA-29FA-03D6-555D764A6783}"/>
              </a:ext>
            </a:extLst>
          </p:cNvPr>
          <p:cNvCxnSpPr>
            <a:cxnSpLocks/>
          </p:cNvCxnSpPr>
          <p:nvPr/>
        </p:nvCxnSpPr>
        <p:spPr>
          <a:xfrm flipV="1">
            <a:off x="371475" y="5088450"/>
            <a:ext cx="2682765" cy="15553"/>
          </a:xfrm>
          <a:prstGeom prst="line">
            <a:avLst/>
          </a:prstGeom>
        </p:spPr>
        <p:style>
          <a:lnRef idx="1">
            <a:schemeClr val="dk1"/>
          </a:lnRef>
          <a:fillRef idx="0">
            <a:schemeClr val="dk1"/>
          </a:fillRef>
          <a:effectRef idx="0">
            <a:schemeClr val="dk1"/>
          </a:effectRef>
          <a:fontRef idx="minor">
            <a:schemeClr val="tx1"/>
          </a:fontRef>
        </p:style>
      </p:cxnSp>
      <p:cxnSp>
        <p:nvCxnSpPr>
          <p:cNvPr id="1156" name="Rechte verbindingslijn 1155">
            <a:extLst>
              <a:ext uri="{FF2B5EF4-FFF2-40B4-BE49-F238E27FC236}">
                <a16:creationId xmlns:a16="http://schemas.microsoft.com/office/drawing/2014/main" id="{E0FED2D5-DBD9-B3C9-E790-639F3B2F0B66}"/>
              </a:ext>
            </a:extLst>
          </p:cNvPr>
          <p:cNvCxnSpPr>
            <a:cxnSpLocks/>
          </p:cNvCxnSpPr>
          <p:nvPr/>
        </p:nvCxnSpPr>
        <p:spPr>
          <a:xfrm>
            <a:off x="371475" y="1410762"/>
            <a:ext cx="2682745" cy="0"/>
          </a:xfrm>
          <a:prstGeom prst="line">
            <a:avLst/>
          </a:prstGeom>
        </p:spPr>
        <p:style>
          <a:lnRef idx="1">
            <a:schemeClr val="dk1"/>
          </a:lnRef>
          <a:fillRef idx="0">
            <a:schemeClr val="dk1"/>
          </a:fillRef>
          <a:effectRef idx="0">
            <a:schemeClr val="dk1"/>
          </a:effectRef>
          <a:fontRef idx="minor">
            <a:schemeClr val="tx1"/>
          </a:fontRef>
        </p:style>
      </p:cxnSp>
      <p:cxnSp>
        <p:nvCxnSpPr>
          <p:cNvPr id="1157" name="Rechte verbindingslijn 1156">
            <a:extLst>
              <a:ext uri="{FF2B5EF4-FFF2-40B4-BE49-F238E27FC236}">
                <a16:creationId xmlns:a16="http://schemas.microsoft.com/office/drawing/2014/main" id="{742E3688-31B1-AA85-70F1-2E1A560799BB}"/>
              </a:ext>
            </a:extLst>
          </p:cNvPr>
          <p:cNvCxnSpPr>
            <a:cxnSpLocks/>
          </p:cNvCxnSpPr>
          <p:nvPr/>
        </p:nvCxnSpPr>
        <p:spPr>
          <a:xfrm>
            <a:off x="2029826" y="1410762"/>
            <a:ext cx="0" cy="4547556"/>
          </a:xfrm>
          <a:prstGeom prst="line">
            <a:avLst/>
          </a:prstGeom>
        </p:spPr>
        <p:style>
          <a:lnRef idx="1">
            <a:schemeClr val="dk1"/>
          </a:lnRef>
          <a:fillRef idx="0">
            <a:schemeClr val="dk1"/>
          </a:fillRef>
          <a:effectRef idx="0">
            <a:schemeClr val="dk1"/>
          </a:effectRef>
          <a:fontRef idx="minor">
            <a:schemeClr val="tx1"/>
          </a:fontRef>
        </p:style>
      </p:cxnSp>
      <p:cxnSp>
        <p:nvCxnSpPr>
          <p:cNvPr id="1173" name="Rechte verbindingslijn 1172">
            <a:extLst>
              <a:ext uri="{FF2B5EF4-FFF2-40B4-BE49-F238E27FC236}">
                <a16:creationId xmlns:a16="http://schemas.microsoft.com/office/drawing/2014/main" id="{2A84CBCA-8CFE-5C70-D530-7976CC7436A2}"/>
              </a:ext>
            </a:extLst>
          </p:cNvPr>
          <p:cNvCxnSpPr>
            <a:cxnSpLocks/>
          </p:cNvCxnSpPr>
          <p:nvPr/>
        </p:nvCxnSpPr>
        <p:spPr>
          <a:xfrm flipV="1">
            <a:off x="371475" y="5950542"/>
            <a:ext cx="2682745" cy="15553"/>
          </a:xfrm>
          <a:prstGeom prst="line">
            <a:avLst/>
          </a:prstGeom>
        </p:spPr>
        <p:style>
          <a:lnRef idx="1">
            <a:schemeClr val="dk1"/>
          </a:lnRef>
          <a:fillRef idx="0">
            <a:schemeClr val="dk1"/>
          </a:fillRef>
          <a:effectRef idx="0">
            <a:schemeClr val="dk1"/>
          </a:effectRef>
          <a:fontRef idx="minor">
            <a:schemeClr val="tx1"/>
          </a:fontRef>
        </p:style>
      </p:cxnSp>
      <p:grpSp>
        <p:nvGrpSpPr>
          <p:cNvPr id="38" name="Groep 37">
            <a:extLst>
              <a:ext uri="{FF2B5EF4-FFF2-40B4-BE49-F238E27FC236}">
                <a16:creationId xmlns:a16="http://schemas.microsoft.com/office/drawing/2014/main" id="{11AF22DB-AA58-D4DF-366B-298FECC99CBF}"/>
              </a:ext>
            </a:extLst>
          </p:cNvPr>
          <p:cNvGrpSpPr>
            <a:grpSpLocks noChangeAspect="1"/>
          </p:cNvGrpSpPr>
          <p:nvPr/>
        </p:nvGrpSpPr>
        <p:grpSpPr>
          <a:xfrm>
            <a:off x="2269021" y="5291276"/>
            <a:ext cx="403515" cy="553521"/>
            <a:chOff x="11336386" y="-71313"/>
            <a:chExt cx="753898" cy="1034159"/>
          </a:xfrm>
        </p:grpSpPr>
        <p:sp>
          <p:nvSpPr>
            <p:cNvPr id="41" name="Rechthoek 40">
              <a:extLst>
                <a:ext uri="{FF2B5EF4-FFF2-40B4-BE49-F238E27FC236}">
                  <a16:creationId xmlns:a16="http://schemas.microsoft.com/office/drawing/2014/main" id="{450DFCA6-F6A3-0A45-3A00-75F0A2CBB6DF}"/>
                </a:ext>
              </a:extLst>
            </p:cNvPr>
            <p:cNvSpPr/>
            <p:nvPr/>
          </p:nvSpPr>
          <p:spPr>
            <a:xfrm>
              <a:off x="11352879" y="-35678"/>
              <a:ext cx="719197" cy="96168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6" name="Afbeelding 55" descr="Afbeelding met schermopname, kunst, ontwerp&#10;&#10;Automatisch gegenereerde beschrijving">
              <a:extLst>
                <a:ext uri="{FF2B5EF4-FFF2-40B4-BE49-F238E27FC236}">
                  <a16:creationId xmlns:a16="http://schemas.microsoft.com/office/drawing/2014/main" id="{00FC028F-0D3B-D1ED-C485-8F3A2EF6D16E}"/>
                </a:ext>
              </a:extLst>
            </p:cNvPr>
            <p:cNvPicPr>
              <a:picLocks noChangeAspect="1"/>
            </p:cNvPicPr>
            <p:nvPr/>
          </p:nvPicPr>
          <p:blipFill rotWithShape="1">
            <a:blip r:embed="rId11">
              <a:extLst>
                <a:ext uri="{28A0092B-C50C-407E-A947-70E740481C1C}">
                  <a14:useLocalDpi xmlns:a14="http://schemas.microsoft.com/office/drawing/2010/main" val="0"/>
                </a:ext>
              </a:extLst>
            </a:blip>
            <a:srcRect l="30723" r="30625"/>
            <a:stretch/>
          </p:blipFill>
          <p:spPr>
            <a:xfrm>
              <a:off x="11336386" y="-71313"/>
              <a:ext cx="753898" cy="1034159"/>
            </a:xfrm>
            <a:prstGeom prst="rect">
              <a:avLst/>
            </a:prstGeom>
          </p:spPr>
        </p:pic>
      </p:grpSp>
      <p:grpSp>
        <p:nvGrpSpPr>
          <p:cNvPr id="1152" name="Groep 1151">
            <a:extLst>
              <a:ext uri="{FF2B5EF4-FFF2-40B4-BE49-F238E27FC236}">
                <a16:creationId xmlns:a16="http://schemas.microsoft.com/office/drawing/2014/main" id="{7D81947C-3F80-5AC6-1C9E-EC1D07A42845}"/>
              </a:ext>
            </a:extLst>
          </p:cNvPr>
          <p:cNvGrpSpPr>
            <a:grpSpLocks noChangeAspect="1"/>
          </p:cNvGrpSpPr>
          <p:nvPr/>
        </p:nvGrpSpPr>
        <p:grpSpPr>
          <a:xfrm>
            <a:off x="2269021" y="1469436"/>
            <a:ext cx="531678" cy="676295"/>
            <a:chOff x="8898791" y="849256"/>
            <a:chExt cx="980426" cy="1247104"/>
          </a:xfrm>
        </p:grpSpPr>
        <p:sp>
          <p:nvSpPr>
            <p:cNvPr id="1153" name="Rechthoek 1152">
              <a:extLst>
                <a:ext uri="{FF2B5EF4-FFF2-40B4-BE49-F238E27FC236}">
                  <a16:creationId xmlns:a16="http://schemas.microsoft.com/office/drawing/2014/main" id="{0A7A1AE0-817B-746E-58F0-AA4C519ABA16}"/>
                </a:ext>
              </a:extLst>
            </p:cNvPr>
            <p:cNvSpPr/>
            <p:nvPr/>
          </p:nvSpPr>
          <p:spPr>
            <a:xfrm>
              <a:off x="8923339" y="889770"/>
              <a:ext cx="943291" cy="116702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58" name="Afbeelding 1157" descr="Afbeelding met schermopname, Rechthoek, Graphics, plein&#10;&#10;Automatisch gegenereerde beschrijving">
              <a:extLst>
                <a:ext uri="{FF2B5EF4-FFF2-40B4-BE49-F238E27FC236}">
                  <a16:creationId xmlns:a16="http://schemas.microsoft.com/office/drawing/2014/main" id="{E1B23910-7F4B-3D95-EF57-C49C9DE22C80}"/>
                </a:ext>
              </a:extLst>
            </p:cNvPr>
            <p:cNvPicPr>
              <a:picLocks noChangeAspect="1"/>
            </p:cNvPicPr>
            <p:nvPr/>
          </p:nvPicPr>
          <p:blipFill rotWithShape="1">
            <a:blip r:embed="rId12">
              <a:extLst>
                <a:ext uri="{28A0092B-C50C-407E-A947-70E740481C1C}">
                  <a14:useLocalDpi xmlns:a14="http://schemas.microsoft.com/office/drawing/2010/main" val="0"/>
                </a:ext>
              </a:extLst>
            </a:blip>
            <a:srcRect l="28963" r="29354"/>
            <a:stretch/>
          </p:blipFill>
          <p:spPr>
            <a:xfrm>
              <a:off x="8898791" y="849256"/>
              <a:ext cx="980426" cy="1247104"/>
            </a:xfrm>
            <a:prstGeom prst="rect">
              <a:avLst/>
            </a:prstGeom>
          </p:spPr>
        </p:pic>
      </p:grpSp>
      <p:grpSp>
        <p:nvGrpSpPr>
          <p:cNvPr id="1159" name="Groep 1158">
            <a:extLst>
              <a:ext uri="{FF2B5EF4-FFF2-40B4-BE49-F238E27FC236}">
                <a16:creationId xmlns:a16="http://schemas.microsoft.com/office/drawing/2014/main" id="{0291B893-F784-4017-77FB-8504A2CE588B}"/>
              </a:ext>
            </a:extLst>
          </p:cNvPr>
          <p:cNvGrpSpPr>
            <a:grpSpLocks noChangeAspect="1"/>
          </p:cNvGrpSpPr>
          <p:nvPr/>
        </p:nvGrpSpPr>
        <p:grpSpPr>
          <a:xfrm>
            <a:off x="2269021" y="2350252"/>
            <a:ext cx="537151" cy="681279"/>
            <a:chOff x="10017560" y="846460"/>
            <a:chExt cx="990518" cy="1256294"/>
          </a:xfrm>
        </p:grpSpPr>
        <p:sp>
          <p:nvSpPr>
            <p:cNvPr id="1160" name="Rechthoek 1159">
              <a:extLst>
                <a:ext uri="{FF2B5EF4-FFF2-40B4-BE49-F238E27FC236}">
                  <a16:creationId xmlns:a16="http://schemas.microsoft.com/office/drawing/2014/main" id="{A44D6961-108F-4790-B467-DD41A49A517A}"/>
                </a:ext>
              </a:extLst>
            </p:cNvPr>
            <p:cNvSpPr/>
            <p:nvPr/>
          </p:nvSpPr>
          <p:spPr>
            <a:xfrm>
              <a:off x="10043006" y="886207"/>
              <a:ext cx="931987" cy="118519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61" name="Afbeelding 1160" descr="Afbeelding met schermopname, tekst, Rechthoek, plein&#10;&#10;Automatisch gegenereerde beschrijving">
              <a:extLst>
                <a:ext uri="{FF2B5EF4-FFF2-40B4-BE49-F238E27FC236}">
                  <a16:creationId xmlns:a16="http://schemas.microsoft.com/office/drawing/2014/main" id="{400068A7-7A91-7798-33EB-28345A2EA72A}"/>
                </a:ext>
              </a:extLst>
            </p:cNvPr>
            <p:cNvPicPr>
              <a:picLocks noChangeAspect="1"/>
            </p:cNvPicPr>
            <p:nvPr/>
          </p:nvPicPr>
          <p:blipFill rotWithShape="1">
            <a:blip r:embed="rId13">
              <a:extLst>
                <a:ext uri="{28A0092B-C50C-407E-A947-70E740481C1C}">
                  <a14:useLocalDpi xmlns:a14="http://schemas.microsoft.com/office/drawing/2010/main" val="0"/>
                </a:ext>
              </a:extLst>
            </a:blip>
            <a:srcRect l="29043" r="29153"/>
            <a:stretch/>
          </p:blipFill>
          <p:spPr>
            <a:xfrm>
              <a:off x="10017560" y="846460"/>
              <a:ext cx="990518" cy="1256294"/>
            </a:xfrm>
            <a:prstGeom prst="rect">
              <a:avLst/>
            </a:prstGeom>
          </p:spPr>
        </p:pic>
      </p:grpSp>
      <p:grpSp>
        <p:nvGrpSpPr>
          <p:cNvPr id="1162" name="Groep 1161">
            <a:extLst>
              <a:ext uri="{FF2B5EF4-FFF2-40B4-BE49-F238E27FC236}">
                <a16:creationId xmlns:a16="http://schemas.microsoft.com/office/drawing/2014/main" id="{973D67C0-4D2E-FCB2-116B-CA81018CC160}"/>
              </a:ext>
            </a:extLst>
          </p:cNvPr>
          <p:cNvGrpSpPr>
            <a:grpSpLocks noChangeAspect="1"/>
          </p:cNvGrpSpPr>
          <p:nvPr/>
        </p:nvGrpSpPr>
        <p:grpSpPr>
          <a:xfrm>
            <a:off x="2269021" y="4089263"/>
            <a:ext cx="667920" cy="947599"/>
            <a:chOff x="6320766" y="324007"/>
            <a:chExt cx="1231659" cy="1747394"/>
          </a:xfrm>
        </p:grpSpPr>
        <p:sp>
          <p:nvSpPr>
            <p:cNvPr id="1163" name="Rechthoek 1162">
              <a:extLst>
                <a:ext uri="{FF2B5EF4-FFF2-40B4-BE49-F238E27FC236}">
                  <a16:creationId xmlns:a16="http://schemas.microsoft.com/office/drawing/2014/main" id="{0C05DF7D-E986-8A53-018F-72EB02D0F723}"/>
                </a:ext>
              </a:extLst>
            </p:cNvPr>
            <p:cNvSpPr/>
            <p:nvPr/>
          </p:nvSpPr>
          <p:spPr>
            <a:xfrm rot="10800000">
              <a:off x="6365631" y="369945"/>
              <a:ext cx="1163344" cy="164497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64" name="Afbeelding 1163" descr="Afbeelding met symbool, metaalwaren, tandwiel, ontwerp&#10;&#10;Automatisch gegenereerde beschrijving">
              <a:extLst>
                <a:ext uri="{FF2B5EF4-FFF2-40B4-BE49-F238E27FC236}">
                  <a16:creationId xmlns:a16="http://schemas.microsoft.com/office/drawing/2014/main" id="{C8CFD6B7-3F83-768F-050E-61A6BD2B4263}"/>
                </a:ext>
              </a:extLst>
            </p:cNvPr>
            <p:cNvPicPr>
              <a:picLocks noChangeAspect="1"/>
            </p:cNvPicPr>
            <p:nvPr/>
          </p:nvPicPr>
          <p:blipFill rotWithShape="1">
            <a:blip r:embed="rId14">
              <a:extLst>
                <a:ext uri="{28A0092B-C50C-407E-A947-70E740481C1C}">
                  <a14:useLocalDpi xmlns:a14="http://schemas.microsoft.com/office/drawing/2010/main" val="0"/>
                </a:ext>
              </a:extLst>
            </a:blip>
            <a:srcRect l="31339" r="31289"/>
            <a:stretch/>
          </p:blipFill>
          <p:spPr>
            <a:xfrm>
              <a:off x="6320766" y="324007"/>
              <a:ext cx="1231659" cy="1747394"/>
            </a:xfrm>
            <a:prstGeom prst="rect">
              <a:avLst/>
            </a:prstGeom>
          </p:spPr>
        </p:pic>
      </p:grpSp>
      <p:grpSp>
        <p:nvGrpSpPr>
          <p:cNvPr id="1180" name="Groep 1179">
            <a:extLst>
              <a:ext uri="{FF2B5EF4-FFF2-40B4-BE49-F238E27FC236}">
                <a16:creationId xmlns:a16="http://schemas.microsoft.com/office/drawing/2014/main" id="{A0DAFDA9-3BC2-29FE-3F90-5AD77ED71B73}"/>
              </a:ext>
            </a:extLst>
          </p:cNvPr>
          <p:cNvGrpSpPr>
            <a:grpSpLocks noChangeAspect="1"/>
          </p:cNvGrpSpPr>
          <p:nvPr/>
        </p:nvGrpSpPr>
        <p:grpSpPr>
          <a:xfrm>
            <a:off x="9876189" y="5232414"/>
            <a:ext cx="1868648" cy="598150"/>
            <a:chOff x="1222249" y="6235448"/>
            <a:chExt cx="3445830" cy="1103001"/>
          </a:xfrm>
        </p:grpSpPr>
        <p:sp>
          <p:nvSpPr>
            <p:cNvPr id="1181" name="Stroomdiagram: Proces 1180">
              <a:extLst>
                <a:ext uri="{FF2B5EF4-FFF2-40B4-BE49-F238E27FC236}">
                  <a16:creationId xmlns:a16="http://schemas.microsoft.com/office/drawing/2014/main" id="{59EDA336-D385-C74B-501E-B47D64EE466B}"/>
                </a:ext>
              </a:extLst>
            </p:cNvPr>
            <p:cNvSpPr/>
            <p:nvPr/>
          </p:nvSpPr>
          <p:spPr>
            <a:xfrm>
              <a:off x="1306287" y="6284223"/>
              <a:ext cx="3280786" cy="943304"/>
            </a:xfrm>
            <a:prstGeom prst="flowChartProcess">
              <a:avLst/>
            </a:prstGeom>
            <a:solidFill>
              <a:srgbClr val="ED1A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82" name="Afbeelding 1181" descr="Afbeelding met tekst, schermopname, klok, symbool&#10;&#10;Automatisch gegenereerde beschrijving">
              <a:extLst>
                <a:ext uri="{FF2B5EF4-FFF2-40B4-BE49-F238E27FC236}">
                  <a16:creationId xmlns:a16="http://schemas.microsoft.com/office/drawing/2014/main" id="{05D2C2EC-CA9C-004E-1BC4-C0BFBB9C2A88}"/>
                </a:ext>
              </a:extLst>
            </p:cNvPr>
            <p:cNvPicPr>
              <a:picLocks noChangeAspect="1"/>
            </p:cNvPicPr>
            <p:nvPr/>
          </p:nvPicPr>
          <p:blipFill rotWithShape="1">
            <a:blip r:embed="rId15">
              <a:extLst>
                <a:ext uri="{28A0092B-C50C-407E-A947-70E740481C1C}">
                  <a14:useLocalDpi xmlns:a14="http://schemas.microsoft.com/office/drawing/2010/main" val="0"/>
                </a:ext>
              </a:extLst>
            </a:blip>
            <a:srcRect t="21509" b="18119"/>
            <a:stretch/>
          </p:blipFill>
          <p:spPr>
            <a:xfrm>
              <a:off x="1222249" y="6235448"/>
              <a:ext cx="3445830" cy="1103001"/>
            </a:xfrm>
            <a:prstGeom prst="rect">
              <a:avLst/>
            </a:prstGeom>
          </p:spPr>
        </p:pic>
      </p:grpSp>
      <p:grpSp>
        <p:nvGrpSpPr>
          <p:cNvPr id="1189" name="Groep 1188">
            <a:extLst>
              <a:ext uri="{FF2B5EF4-FFF2-40B4-BE49-F238E27FC236}">
                <a16:creationId xmlns:a16="http://schemas.microsoft.com/office/drawing/2014/main" id="{477534F6-4861-FE98-E607-26D0B645F4A0}"/>
              </a:ext>
            </a:extLst>
          </p:cNvPr>
          <p:cNvGrpSpPr>
            <a:grpSpLocks noChangeAspect="1"/>
          </p:cNvGrpSpPr>
          <p:nvPr/>
        </p:nvGrpSpPr>
        <p:grpSpPr>
          <a:xfrm>
            <a:off x="2269021" y="3115585"/>
            <a:ext cx="552424" cy="791385"/>
            <a:chOff x="7708958" y="539978"/>
            <a:chExt cx="1018682" cy="1459332"/>
          </a:xfrm>
        </p:grpSpPr>
        <p:sp>
          <p:nvSpPr>
            <p:cNvPr id="1190" name="Rechthoek 1189">
              <a:extLst>
                <a:ext uri="{FF2B5EF4-FFF2-40B4-BE49-F238E27FC236}">
                  <a16:creationId xmlns:a16="http://schemas.microsoft.com/office/drawing/2014/main" id="{1555414F-44E0-3B79-944F-FD2C19E49A23}"/>
                </a:ext>
              </a:extLst>
            </p:cNvPr>
            <p:cNvSpPr/>
            <p:nvPr/>
          </p:nvSpPr>
          <p:spPr>
            <a:xfrm rot="10800000">
              <a:off x="7736152" y="563990"/>
              <a:ext cx="953971" cy="141517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91" name="Afbeelding 1190" descr="Afbeelding met schermopname, zwart-wit, tekst, Rechthoek&#10;&#10;Automatisch gegenereerde beschrijving">
              <a:extLst>
                <a:ext uri="{FF2B5EF4-FFF2-40B4-BE49-F238E27FC236}">
                  <a16:creationId xmlns:a16="http://schemas.microsoft.com/office/drawing/2014/main" id="{45D8E054-DB11-C445-BFB2-9F650E328D0D}"/>
                </a:ext>
              </a:extLst>
            </p:cNvPr>
            <p:cNvPicPr>
              <a:picLocks noChangeAspect="1"/>
            </p:cNvPicPr>
            <p:nvPr/>
          </p:nvPicPr>
          <p:blipFill rotWithShape="1">
            <a:blip r:embed="rId16">
              <a:extLst>
                <a:ext uri="{28A0092B-C50C-407E-A947-70E740481C1C}">
                  <a14:useLocalDpi xmlns:a14="http://schemas.microsoft.com/office/drawing/2010/main" val="0"/>
                </a:ext>
              </a:extLst>
            </a:blip>
            <a:srcRect l="11963" r="12081"/>
            <a:stretch/>
          </p:blipFill>
          <p:spPr>
            <a:xfrm rot="5400000">
              <a:off x="7488633" y="760303"/>
              <a:ext cx="1459332" cy="1018682"/>
            </a:xfrm>
            <a:prstGeom prst="rect">
              <a:avLst/>
            </a:prstGeom>
          </p:spPr>
        </p:pic>
      </p:grpSp>
      <p:grpSp>
        <p:nvGrpSpPr>
          <p:cNvPr id="1192" name="Groep 1191">
            <a:extLst>
              <a:ext uri="{FF2B5EF4-FFF2-40B4-BE49-F238E27FC236}">
                <a16:creationId xmlns:a16="http://schemas.microsoft.com/office/drawing/2014/main" id="{FE77F93E-717B-1ECA-BF99-209122EB5C60}"/>
              </a:ext>
            </a:extLst>
          </p:cNvPr>
          <p:cNvGrpSpPr>
            <a:grpSpLocks noChangeAspect="1"/>
          </p:cNvGrpSpPr>
          <p:nvPr/>
        </p:nvGrpSpPr>
        <p:grpSpPr>
          <a:xfrm>
            <a:off x="9879997" y="2243863"/>
            <a:ext cx="764891" cy="1061985"/>
            <a:chOff x="3609974" y="4031756"/>
            <a:chExt cx="1410477" cy="1958324"/>
          </a:xfrm>
        </p:grpSpPr>
        <p:sp>
          <p:nvSpPr>
            <p:cNvPr id="1193" name="Rechthoek 1192">
              <a:extLst>
                <a:ext uri="{FF2B5EF4-FFF2-40B4-BE49-F238E27FC236}">
                  <a16:creationId xmlns:a16="http://schemas.microsoft.com/office/drawing/2014/main" id="{261536A5-CCEB-A955-2AE8-F7BAFBBE1D06}"/>
                </a:ext>
              </a:extLst>
            </p:cNvPr>
            <p:cNvSpPr/>
            <p:nvPr/>
          </p:nvSpPr>
          <p:spPr>
            <a:xfrm>
              <a:off x="3694030" y="4905338"/>
              <a:ext cx="1274873" cy="1027494"/>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94" name="Rechthoek 1193">
              <a:extLst>
                <a:ext uri="{FF2B5EF4-FFF2-40B4-BE49-F238E27FC236}">
                  <a16:creationId xmlns:a16="http://schemas.microsoft.com/office/drawing/2014/main" id="{E4D0DE72-ECB4-220D-1293-1C626EF0A7C0}"/>
                </a:ext>
              </a:extLst>
            </p:cNvPr>
            <p:cNvSpPr/>
            <p:nvPr/>
          </p:nvSpPr>
          <p:spPr>
            <a:xfrm>
              <a:off x="3687886" y="4084986"/>
              <a:ext cx="1274873" cy="818979"/>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95" name="Afbeelding 1194" descr="Afbeelding met schermopname, plein, ontwerp, zwart-wit&#10;&#10;Automatisch gegenereerde beschrijving">
              <a:extLst>
                <a:ext uri="{FF2B5EF4-FFF2-40B4-BE49-F238E27FC236}">
                  <a16:creationId xmlns:a16="http://schemas.microsoft.com/office/drawing/2014/main" id="{E6ED451C-53C8-45EB-B8E3-D32713C8A677}"/>
                </a:ext>
              </a:extLst>
            </p:cNvPr>
            <p:cNvPicPr>
              <a:picLocks noChangeAspect="1"/>
            </p:cNvPicPr>
            <p:nvPr/>
          </p:nvPicPr>
          <p:blipFill rotWithShape="1">
            <a:blip r:embed="rId17">
              <a:extLst>
                <a:ext uri="{28A0092B-C50C-407E-A947-70E740481C1C}">
                  <a14:useLocalDpi xmlns:a14="http://schemas.microsoft.com/office/drawing/2010/main" val="0"/>
                </a:ext>
              </a:extLst>
            </a:blip>
            <a:srcRect l="30532" r="31281"/>
            <a:stretch/>
          </p:blipFill>
          <p:spPr>
            <a:xfrm>
              <a:off x="3609974" y="4031756"/>
              <a:ext cx="1410477" cy="1958324"/>
            </a:xfrm>
            <a:prstGeom prst="rect">
              <a:avLst/>
            </a:prstGeom>
          </p:spPr>
        </p:pic>
      </p:grpSp>
      <p:grpSp>
        <p:nvGrpSpPr>
          <p:cNvPr id="1196" name="Groep 1195">
            <a:extLst>
              <a:ext uri="{FF2B5EF4-FFF2-40B4-BE49-F238E27FC236}">
                <a16:creationId xmlns:a16="http://schemas.microsoft.com/office/drawing/2014/main" id="{C9D1E507-B96C-0771-ECC2-BCF7ED652FED}"/>
              </a:ext>
            </a:extLst>
          </p:cNvPr>
          <p:cNvGrpSpPr>
            <a:grpSpLocks noChangeAspect="1"/>
          </p:cNvGrpSpPr>
          <p:nvPr/>
        </p:nvGrpSpPr>
        <p:grpSpPr>
          <a:xfrm>
            <a:off x="9900093" y="1419214"/>
            <a:ext cx="754999" cy="815857"/>
            <a:chOff x="2925265" y="1173228"/>
            <a:chExt cx="1392236" cy="1504458"/>
          </a:xfrm>
        </p:grpSpPr>
        <p:sp>
          <p:nvSpPr>
            <p:cNvPr id="1197" name="Rechthoek 1196">
              <a:extLst>
                <a:ext uri="{FF2B5EF4-FFF2-40B4-BE49-F238E27FC236}">
                  <a16:creationId xmlns:a16="http://schemas.microsoft.com/office/drawing/2014/main" id="{2DE55B0C-F400-3803-DB3E-3867C2517F2A}"/>
                </a:ext>
              </a:extLst>
            </p:cNvPr>
            <p:cNvSpPr/>
            <p:nvPr/>
          </p:nvSpPr>
          <p:spPr>
            <a:xfrm>
              <a:off x="2960237" y="1223099"/>
              <a:ext cx="1299836" cy="70599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98" name="Rechthoek 1197">
              <a:extLst>
                <a:ext uri="{FF2B5EF4-FFF2-40B4-BE49-F238E27FC236}">
                  <a16:creationId xmlns:a16="http://schemas.microsoft.com/office/drawing/2014/main" id="{BA3C8C2A-FE1C-C3B9-89E4-BC873EEB1BD7}"/>
                </a:ext>
              </a:extLst>
            </p:cNvPr>
            <p:cNvSpPr/>
            <p:nvPr/>
          </p:nvSpPr>
          <p:spPr>
            <a:xfrm>
              <a:off x="2960237" y="1930468"/>
              <a:ext cx="1299835" cy="705994"/>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99" name="Afbeelding 1198" descr="Afbeelding met schermopname, plein, zwart-wit&#10;&#10;Automatisch gegenereerde beschrijving">
              <a:extLst>
                <a:ext uri="{FF2B5EF4-FFF2-40B4-BE49-F238E27FC236}">
                  <a16:creationId xmlns:a16="http://schemas.microsoft.com/office/drawing/2014/main" id="{83D68816-25DB-0502-B1D0-E6E9B4617E00}"/>
                </a:ext>
              </a:extLst>
            </p:cNvPr>
            <p:cNvPicPr>
              <a:picLocks noChangeAspect="1"/>
            </p:cNvPicPr>
            <p:nvPr/>
          </p:nvPicPr>
          <p:blipFill rotWithShape="1">
            <a:blip r:embed="rId18">
              <a:extLst>
                <a:ext uri="{28A0092B-C50C-407E-A947-70E740481C1C}">
                  <a14:useLocalDpi xmlns:a14="http://schemas.microsoft.com/office/drawing/2010/main" val="0"/>
                </a:ext>
              </a:extLst>
            </a:blip>
            <a:srcRect l="25938" r="24996"/>
            <a:stretch/>
          </p:blipFill>
          <p:spPr>
            <a:xfrm>
              <a:off x="2925265" y="1173228"/>
              <a:ext cx="1392236" cy="1504458"/>
            </a:xfrm>
            <a:prstGeom prst="rect">
              <a:avLst/>
            </a:prstGeom>
          </p:spPr>
        </p:pic>
      </p:grpSp>
      <p:grpSp>
        <p:nvGrpSpPr>
          <p:cNvPr id="1200" name="Groep 1199">
            <a:extLst>
              <a:ext uri="{FF2B5EF4-FFF2-40B4-BE49-F238E27FC236}">
                <a16:creationId xmlns:a16="http://schemas.microsoft.com/office/drawing/2014/main" id="{AC0744B9-152E-8810-ED82-3F453B20B1AB}"/>
              </a:ext>
            </a:extLst>
          </p:cNvPr>
          <p:cNvGrpSpPr>
            <a:grpSpLocks noChangeAspect="1"/>
          </p:cNvGrpSpPr>
          <p:nvPr/>
        </p:nvGrpSpPr>
        <p:grpSpPr>
          <a:xfrm>
            <a:off x="6262350" y="5263176"/>
            <a:ext cx="606121" cy="560817"/>
            <a:chOff x="10458013" y="4003600"/>
            <a:chExt cx="1117701" cy="1034159"/>
          </a:xfrm>
        </p:grpSpPr>
        <p:sp>
          <p:nvSpPr>
            <p:cNvPr id="1201" name="Rechthoek 1200">
              <a:extLst>
                <a:ext uri="{FF2B5EF4-FFF2-40B4-BE49-F238E27FC236}">
                  <a16:creationId xmlns:a16="http://schemas.microsoft.com/office/drawing/2014/main" id="{2D2D1CBB-F099-6F47-A25E-87F577C6AB66}"/>
                </a:ext>
              </a:extLst>
            </p:cNvPr>
            <p:cNvSpPr/>
            <p:nvPr/>
          </p:nvSpPr>
          <p:spPr>
            <a:xfrm>
              <a:off x="10531490" y="4031284"/>
              <a:ext cx="966689" cy="977604"/>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02" name="Afbeelding 1201" descr="Afbeelding met schermopname, tekst, zwart-wit, zwart&#10;&#10;Automatisch gegenereerde beschrijving">
              <a:extLst>
                <a:ext uri="{FF2B5EF4-FFF2-40B4-BE49-F238E27FC236}">
                  <a16:creationId xmlns:a16="http://schemas.microsoft.com/office/drawing/2014/main" id="{62110A91-382A-A816-F2E9-492D6DA3014B}"/>
                </a:ext>
              </a:extLst>
            </p:cNvPr>
            <p:cNvPicPr>
              <a:picLocks noChangeAspect="1"/>
            </p:cNvPicPr>
            <p:nvPr/>
          </p:nvPicPr>
          <p:blipFill rotWithShape="1">
            <a:blip r:embed="rId19">
              <a:extLst>
                <a:ext uri="{28A0092B-C50C-407E-A947-70E740481C1C}">
                  <a14:useLocalDpi xmlns:a14="http://schemas.microsoft.com/office/drawing/2010/main" val="0"/>
                </a:ext>
              </a:extLst>
            </a:blip>
            <a:srcRect l="21945" r="20751"/>
            <a:stretch/>
          </p:blipFill>
          <p:spPr>
            <a:xfrm>
              <a:off x="10458013" y="4003600"/>
              <a:ext cx="1117701" cy="1034159"/>
            </a:xfrm>
            <a:prstGeom prst="rect">
              <a:avLst/>
            </a:prstGeom>
          </p:spPr>
        </p:pic>
      </p:grpSp>
      <p:grpSp>
        <p:nvGrpSpPr>
          <p:cNvPr id="57" name="Groep 56">
            <a:extLst>
              <a:ext uri="{FF2B5EF4-FFF2-40B4-BE49-F238E27FC236}">
                <a16:creationId xmlns:a16="http://schemas.microsoft.com/office/drawing/2014/main" id="{9CCDE9CC-3024-A14F-AFA7-47942D02BED1}"/>
              </a:ext>
            </a:extLst>
          </p:cNvPr>
          <p:cNvGrpSpPr>
            <a:grpSpLocks noChangeAspect="1"/>
          </p:cNvGrpSpPr>
          <p:nvPr/>
        </p:nvGrpSpPr>
        <p:grpSpPr>
          <a:xfrm>
            <a:off x="6231509" y="1517032"/>
            <a:ext cx="538341" cy="560817"/>
            <a:chOff x="11173175" y="1037242"/>
            <a:chExt cx="992714" cy="1034159"/>
          </a:xfrm>
        </p:grpSpPr>
        <p:sp>
          <p:nvSpPr>
            <p:cNvPr id="58" name="Rechthoek 57">
              <a:extLst>
                <a:ext uri="{FF2B5EF4-FFF2-40B4-BE49-F238E27FC236}">
                  <a16:creationId xmlns:a16="http://schemas.microsoft.com/office/drawing/2014/main" id="{F3335112-8339-F93D-AC5B-6E93A667B249}"/>
                </a:ext>
              </a:extLst>
            </p:cNvPr>
            <p:cNvSpPr/>
            <p:nvPr/>
          </p:nvSpPr>
          <p:spPr>
            <a:xfrm>
              <a:off x="11185491" y="1075662"/>
              <a:ext cx="976882" cy="95390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9" name="Afbeelding 58" descr="Afbeelding met schermopname, Rechthoek, zwart-wit, zwart&#10;&#10;Automatisch gegenereerde beschrijving">
              <a:extLst>
                <a:ext uri="{FF2B5EF4-FFF2-40B4-BE49-F238E27FC236}">
                  <a16:creationId xmlns:a16="http://schemas.microsoft.com/office/drawing/2014/main" id="{939FCBB3-C822-A5B8-13AA-C8DEA46481C8}"/>
                </a:ext>
              </a:extLst>
            </p:cNvPr>
            <p:cNvPicPr>
              <a:picLocks noChangeAspect="1"/>
            </p:cNvPicPr>
            <p:nvPr/>
          </p:nvPicPr>
          <p:blipFill rotWithShape="1">
            <a:blip r:embed="rId20">
              <a:extLst>
                <a:ext uri="{28A0092B-C50C-407E-A947-70E740481C1C}">
                  <a14:useLocalDpi xmlns:a14="http://schemas.microsoft.com/office/drawing/2010/main" val="0"/>
                </a:ext>
              </a:extLst>
            </a:blip>
            <a:srcRect l="24419" r="24685"/>
            <a:stretch/>
          </p:blipFill>
          <p:spPr>
            <a:xfrm>
              <a:off x="11173175" y="1037242"/>
              <a:ext cx="992714" cy="1034159"/>
            </a:xfrm>
            <a:prstGeom prst="rect">
              <a:avLst/>
            </a:prstGeom>
          </p:spPr>
        </p:pic>
      </p:grpSp>
      <p:grpSp>
        <p:nvGrpSpPr>
          <p:cNvPr id="1178" name="Groep 1177">
            <a:extLst>
              <a:ext uri="{FF2B5EF4-FFF2-40B4-BE49-F238E27FC236}">
                <a16:creationId xmlns:a16="http://schemas.microsoft.com/office/drawing/2014/main" id="{8793FD52-4D53-6F1A-722F-2A44B02B2158}"/>
              </a:ext>
            </a:extLst>
          </p:cNvPr>
          <p:cNvGrpSpPr/>
          <p:nvPr/>
        </p:nvGrpSpPr>
        <p:grpSpPr>
          <a:xfrm>
            <a:off x="6249437" y="2369751"/>
            <a:ext cx="408061" cy="542934"/>
            <a:chOff x="4060620" y="3635515"/>
            <a:chExt cx="408061" cy="542934"/>
          </a:xfrm>
        </p:grpSpPr>
        <p:sp>
          <p:nvSpPr>
            <p:cNvPr id="42" name="Rechthoek 41">
              <a:extLst>
                <a:ext uri="{FF2B5EF4-FFF2-40B4-BE49-F238E27FC236}">
                  <a16:creationId xmlns:a16="http://schemas.microsoft.com/office/drawing/2014/main" id="{BFFC0D51-7F37-89BD-9CCD-05F775475549}"/>
                </a:ext>
              </a:extLst>
            </p:cNvPr>
            <p:cNvSpPr/>
            <p:nvPr/>
          </p:nvSpPr>
          <p:spPr>
            <a:xfrm>
              <a:off x="4060620" y="3653831"/>
              <a:ext cx="401909" cy="50410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Afbeelding 42" descr="Afbeelding met schermopname, zwart-wit, zwart, kunst&#10;&#10;Automatisch gegenereerde beschrijving">
              <a:extLst>
                <a:ext uri="{FF2B5EF4-FFF2-40B4-BE49-F238E27FC236}">
                  <a16:creationId xmlns:a16="http://schemas.microsoft.com/office/drawing/2014/main" id="{E1EEA444-178C-7CD1-3702-69DE90034616}"/>
                </a:ext>
              </a:extLst>
            </p:cNvPr>
            <p:cNvPicPr>
              <a:picLocks noChangeAspect="1"/>
            </p:cNvPicPr>
            <p:nvPr/>
          </p:nvPicPr>
          <p:blipFill rotWithShape="1">
            <a:blip r:embed="rId21">
              <a:extLst>
                <a:ext uri="{28A0092B-C50C-407E-A947-70E740481C1C}">
                  <a14:useLocalDpi xmlns:a14="http://schemas.microsoft.com/office/drawing/2010/main" val="0"/>
                </a:ext>
              </a:extLst>
            </a:blip>
            <a:srcRect l="30235" r="30515"/>
            <a:stretch/>
          </p:blipFill>
          <p:spPr>
            <a:xfrm>
              <a:off x="4066772" y="3635515"/>
              <a:ext cx="401909" cy="542934"/>
            </a:xfrm>
            <a:prstGeom prst="rect">
              <a:avLst/>
            </a:prstGeom>
          </p:spPr>
        </p:pic>
      </p:grpSp>
      <p:grpSp>
        <p:nvGrpSpPr>
          <p:cNvPr id="1179" name="Groep 1178">
            <a:extLst>
              <a:ext uri="{FF2B5EF4-FFF2-40B4-BE49-F238E27FC236}">
                <a16:creationId xmlns:a16="http://schemas.microsoft.com/office/drawing/2014/main" id="{61173EFA-50B6-CA87-ACE7-2F8E23E82798}"/>
              </a:ext>
            </a:extLst>
          </p:cNvPr>
          <p:cNvGrpSpPr/>
          <p:nvPr/>
        </p:nvGrpSpPr>
        <p:grpSpPr>
          <a:xfrm>
            <a:off x="6736814" y="2368256"/>
            <a:ext cx="395482" cy="542934"/>
            <a:chOff x="4055417" y="4360151"/>
            <a:chExt cx="395482" cy="542934"/>
          </a:xfrm>
        </p:grpSpPr>
        <p:sp>
          <p:nvSpPr>
            <p:cNvPr id="39" name="Rechthoek 38">
              <a:extLst>
                <a:ext uri="{FF2B5EF4-FFF2-40B4-BE49-F238E27FC236}">
                  <a16:creationId xmlns:a16="http://schemas.microsoft.com/office/drawing/2014/main" id="{9CEF3B73-4AED-F21D-E452-99EF83DA2B1C}"/>
                </a:ext>
              </a:extLst>
            </p:cNvPr>
            <p:cNvSpPr/>
            <p:nvPr/>
          </p:nvSpPr>
          <p:spPr>
            <a:xfrm>
              <a:off x="4059255" y="4379567"/>
              <a:ext cx="384017" cy="50410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Afbeelding 39" descr="Afbeelding met schermopname, kunst, ontwerp&#10;&#10;Automatisch gegenereerde beschrijving">
              <a:extLst>
                <a:ext uri="{FF2B5EF4-FFF2-40B4-BE49-F238E27FC236}">
                  <a16:creationId xmlns:a16="http://schemas.microsoft.com/office/drawing/2014/main" id="{C3546821-06D4-DF0A-F3C8-639F2B9ED387}"/>
                </a:ext>
              </a:extLst>
            </p:cNvPr>
            <p:cNvPicPr>
              <a:picLocks noChangeAspect="1"/>
            </p:cNvPicPr>
            <p:nvPr/>
          </p:nvPicPr>
          <p:blipFill rotWithShape="1">
            <a:blip r:embed="rId22">
              <a:extLst>
                <a:ext uri="{28A0092B-C50C-407E-A947-70E740481C1C}">
                  <a14:useLocalDpi xmlns:a14="http://schemas.microsoft.com/office/drawing/2010/main" val="0"/>
                </a:ext>
              </a:extLst>
            </a:blip>
            <a:srcRect l="30693" r="30685"/>
            <a:stretch/>
          </p:blipFill>
          <p:spPr>
            <a:xfrm>
              <a:off x="4055417" y="4360151"/>
              <a:ext cx="395482" cy="542934"/>
            </a:xfrm>
            <a:prstGeom prst="rect">
              <a:avLst/>
            </a:prstGeom>
          </p:spPr>
        </p:pic>
      </p:grpSp>
      <p:cxnSp>
        <p:nvCxnSpPr>
          <p:cNvPr id="2066" name="Rechte verbindingslijn 2065">
            <a:extLst>
              <a:ext uri="{FF2B5EF4-FFF2-40B4-BE49-F238E27FC236}">
                <a16:creationId xmlns:a16="http://schemas.microsoft.com/office/drawing/2014/main" id="{E6378B35-78CE-C549-3CE3-D354705DE579}"/>
              </a:ext>
            </a:extLst>
          </p:cNvPr>
          <p:cNvCxnSpPr>
            <a:cxnSpLocks/>
          </p:cNvCxnSpPr>
          <p:nvPr/>
        </p:nvCxnSpPr>
        <p:spPr>
          <a:xfrm>
            <a:off x="371475" y="2247635"/>
            <a:ext cx="2682745" cy="0"/>
          </a:xfrm>
          <a:prstGeom prst="line">
            <a:avLst/>
          </a:prstGeom>
        </p:spPr>
        <p:style>
          <a:lnRef idx="1">
            <a:schemeClr val="dk1"/>
          </a:lnRef>
          <a:fillRef idx="0">
            <a:schemeClr val="dk1"/>
          </a:fillRef>
          <a:effectRef idx="0">
            <a:schemeClr val="dk1"/>
          </a:effectRef>
          <a:fontRef idx="minor">
            <a:schemeClr val="tx1"/>
          </a:fontRef>
        </p:style>
      </p:cxnSp>
      <p:cxnSp>
        <p:nvCxnSpPr>
          <p:cNvPr id="2067" name="Rechte verbindingslijn 2066">
            <a:extLst>
              <a:ext uri="{FF2B5EF4-FFF2-40B4-BE49-F238E27FC236}">
                <a16:creationId xmlns:a16="http://schemas.microsoft.com/office/drawing/2014/main" id="{F542CDA5-485B-5C0B-E17D-943B6D388706}"/>
              </a:ext>
            </a:extLst>
          </p:cNvPr>
          <p:cNvCxnSpPr>
            <a:cxnSpLocks/>
          </p:cNvCxnSpPr>
          <p:nvPr/>
        </p:nvCxnSpPr>
        <p:spPr>
          <a:xfrm>
            <a:off x="371475" y="3068990"/>
            <a:ext cx="2682745" cy="0"/>
          </a:xfrm>
          <a:prstGeom prst="line">
            <a:avLst/>
          </a:prstGeom>
        </p:spPr>
        <p:style>
          <a:lnRef idx="1">
            <a:schemeClr val="dk1"/>
          </a:lnRef>
          <a:fillRef idx="0">
            <a:schemeClr val="dk1"/>
          </a:fillRef>
          <a:effectRef idx="0">
            <a:schemeClr val="dk1"/>
          </a:effectRef>
          <a:fontRef idx="minor">
            <a:schemeClr val="tx1"/>
          </a:fontRef>
        </p:style>
      </p:cxnSp>
      <p:cxnSp>
        <p:nvCxnSpPr>
          <p:cNvPr id="2069" name="Rechte verbindingslijn 2068">
            <a:extLst>
              <a:ext uri="{FF2B5EF4-FFF2-40B4-BE49-F238E27FC236}">
                <a16:creationId xmlns:a16="http://schemas.microsoft.com/office/drawing/2014/main" id="{C7F6A21D-2830-89AF-788B-37FF8FF35737}"/>
              </a:ext>
            </a:extLst>
          </p:cNvPr>
          <p:cNvCxnSpPr>
            <a:cxnSpLocks/>
          </p:cNvCxnSpPr>
          <p:nvPr/>
        </p:nvCxnSpPr>
        <p:spPr>
          <a:xfrm>
            <a:off x="371475" y="4033741"/>
            <a:ext cx="2682745" cy="0"/>
          </a:xfrm>
          <a:prstGeom prst="line">
            <a:avLst/>
          </a:prstGeom>
        </p:spPr>
        <p:style>
          <a:lnRef idx="1">
            <a:schemeClr val="dk1"/>
          </a:lnRef>
          <a:fillRef idx="0">
            <a:schemeClr val="dk1"/>
          </a:fillRef>
          <a:effectRef idx="0">
            <a:schemeClr val="dk1"/>
          </a:effectRef>
          <a:fontRef idx="minor">
            <a:schemeClr val="tx1"/>
          </a:fontRef>
        </p:style>
      </p:cxnSp>
      <p:cxnSp>
        <p:nvCxnSpPr>
          <p:cNvPr id="2070" name="Rechte verbindingslijn 2069">
            <a:extLst>
              <a:ext uri="{FF2B5EF4-FFF2-40B4-BE49-F238E27FC236}">
                <a16:creationId xmlns:a16="http://schemas.microsoft.com/office/drawing/2014/main" id="{78592E53-C2C0-E66B-1925-5F4B860D808D}"/>
              </a:ext>
            </a:extLst>
          </p:cNvPr>
          <p:cNvCxnSpPr>
            <a:cxnSpLocks/>
          </p:cNvCxnSpPr>
          <p:nvPr/>
        </p:nvCxnSpPr>
        <p:spPr>
          <a:xfrm flipV="1">
            <a:off x="4437759" y="5089655"/>
            <a:ext cx="2682765" cy="15553"/>
          </a:xfrm>
          <a:prstGeom prst="line">
            <a:avLst/>
          </a:prstGeom>
        </p:spPr>
        <p:style>
          <a:lnRef idx="1">
            <a:schemeClr val="dk1"/>
          </a:lnRef>
          <a:fillRef idx="0">
            <a:schemeClr val="dk1"/>
          </a:fillRef>
          <a:effectRef idx="0">
            <a:schemeClr val="dk1"/>
          </a:effectRef>
          <a:fontRef idx="minor">
            <a:schemeClr val="tx1"/>
          </a:fontRef>
        </p:style>
      </p:cxnSp>
      <p:cxnSp>
        <p:nvCxnSpPr>
          <p:cNvPr id="2071" name="Rechte verbindingslijn 2070">
            <a:extLst>
              <a:ext uri="{FF2B5EF4-FFF2-40B4-BE49-F238E27FC236}">
                <a16:creationId xmlns:a16="http://schemas.microsoft.com/office/drawing/2014/main" id="{BE287056-1BBD-93BE-076C-58F2B09ECC01}"/>
              </a:ext>
            </a:extLst>
          </p:cNvPr>
          <p:cNvCxnSpPr>
            <a:cxnSpLocks/>
          </p:cNvCxnSpPr>
          <p:nvPr/>
        </p:nvCxnSpPr>
        <p:spPr>
          <a:xfrm>
            <a:off x="4437759" y="1411967"/>
            <a:ext cx="2682745" cy="0"/>
          </a:xfrm>
          <a:prstGeom prst="line">
            <a:avLst/>
          </a:prstGeom>
        </p:spPr>
        <p:style>
          <a:lnRef idx="1">
            <a:schemeClr val="dk1"/>
          </a:lnRef>
          <a:fillRef idx="0">
            <a:schemeClr val="dk1"/>
          </a:fillRef>
          <a:effectRef idx="0">
            <a:schemeClr val="dk1"/>
          </a:effectRef>
          <a:fontRef idx="minor">
            <a:schemeClr val="tx1"/>
          </a:fontRef>
        </p:style>
      </p:cxnSp>
      <p:cxnSp>
        <p:nvCxnSpPr>
          <p:cNvPr id="2072" name="Rechte verbindingslijn 2071">
            <a:extLst>
              <a:ext uri="{FF2B5EF4-FFF2-40B4-BE49-F238E27FC236}">
                <a16:creationId xmlns:a16="http://schemas.microsoft.com/office/drawing/2014/main" id="{DC9DD61B-46AA-9B60-9694-8A1A29A25B18}"/>
              </a:ext>
            </a:extLst>
          </p:cNvPr>
          <p:cNvCxnSpPr>
            <a:cxnSpLocks/>
          </p:cNvCxnSpPr>
          <p:nvPr/>
        </p:nvCxnSpPr>
        <p:spPr>
          <a:xfrm>
            <a:off x="6096110" y="1411967"/>
            <a:ext cx="0" cy="4547556"/>
          </a:xfrm>
          <a:prstGeom prst="line">
            <a:avLst/>
          </a:prstGeom>
        </p:spPr>
        <p:style>
          <a:lnRef idx="1">
            <a:schemeClr val="dk1"/>
          </a:lnRef>
          <a:fillRef idx="0">
            <a:schemeClr val="dk1"/>
          </a:fillRef>
          <a:effectRef idx="0">
            <a:schemeClr val="dk1"/>
          </a:effectRef>
          <a:fontRef idx="minor">
            <a:schemeClr val="tx1"/>
          </a:fontRef>
        </p:style>
      </p:cxnSp>
      <p:cxnSp>
        <p:nvCxnSpPr>
          <p:cNvPr id="2073" name="Rechte verbindingslijn 2072">
            <a:extLst>
              <a:ext uri="{FF2B5EF4-FFF2-40B4-BE49-F238E27FC236}">
                <a16:creationId xmlns:a16="http://schemas.microsoft.com/office/drawing/2014/main" id="{0E24E614-32B1-A894-A6E1-7DFF879272F0}"/>
              </a:ext>
            </a:extLst>
          </p:cNvPr>
          <p:cNvCxnSpPr>
            <a:cxnSpLocks/>
          </p:cNvCxnSpPr>
          <p:nvPr/>
        </p:nvCxnSpPr>
        <p:spPr>
          <a:xfrm flipV="1">
            <a:off x="4437759" y="5951747"/>
            <a:ext cx="2682745" cy="15553"/>
          </a:xfrm>
          <a:prstGeom prst="line">
            <a:avLst/>
          </a:prstGeom>
        </p:spPr>
        <p:style>
          <a:lnRef idx="1">
            <a:schemeClr val="dk1"/>
          </a:lnRef>
          <a:fillRef idx="0">
            <a:schemeClr val="dk1"/>
          </a:fillRef>
          <a:effectRef idx="0">
            <a:schemeClr val="dk1"/>
          </a:effectRef>
          <a:fontRef idx="minor">
            <a:schemeClr val="tx1"/>
          </a:fontRef>
        </p:style>
      </p:cxnSp>
      <p:cxnSp>
        <p:nvCxnSpPr>
          <p:cNvPr id="2074" name="Rechte verbindingslijn 2073">
            <a:extLst>
              <a:ext uri="{FF2B5EF4-FFF2-40B4-BE49-F238E27FC236}">
                <a16:creationId xmlns:a16="http://schemas.microsoft.com/office/drawing/2014/main" id="{D59D6519-CB1B-78E5-F5E3-F67F2BB21498}"/>
              </a:ext>
            </a:extLst>
          </p:cNvPr>
          <p:cNvCxnSpPr>
            <a:cxnSpLocks/>
          </p:cNvCxnSpPr>
          <p:nvPr/>
        </p:nvCxnSpPr>
        <p:spPr>
          <a:xfrm>
            <a:off x="4437759" y="2248840"/>
            <a:ext cx="2682745" cy="0"/>
          </a:xfrm>
          <a:prstGeom prst="line">
            <a:avLst/>
          </a:prstGeom>
        </p:spPr>
        <p:style>
          <a:lnRef idx="1">
            <a:schemeClr val="dk1"/>
          </a:lnRef>
          <a:fillRef idx="0">
            <a:schemeClr val="dk1"/>
          </a:fillRef>
          <a:effectRef idx="0">
            <a:schemeClr val="dk1"/>
          </a:effectRef>
          <a:fontRef idx="minor">
            <a:schemeClr val="tx1"/>
          </a:fontRef>
        </p:style>
      </p:cxnSp>
      <p:cxnSp>
        <p:nvCxnSpPr>
          <p:cNvPr id="2075" name="Rechte verbindingslijn 2074">
            <a:extLst>
              <a:ext uri="{FF2B5EF4-FFF2-40B4-BE49-F238E27FC236}">
                <a16:creationId xmlns:a16="http://schemas.microsoft.com/office/drawing/2014/main" id="{63102D9E-6B7A-23AB-EC76-DB85E19FE228}"/>
              </a:ext>
            </a:extLst>
          </p:cNvPr>
          <p:cNvCxnSpPr>
            <a:cxnSpLocks/>
          </p:cNvCxnSpPr>
          <p:nvPr/>
        </p:nvCxnSpPr>
        <p:spPr>
          <a:xfrm>
            <a:off x="4437759" y="3322678"/>
            <a:ext cx="2682745" cy="0"/>
          </a:xfrm>
          <a:prstGeom prst="line">
            <a:avLst/>
          </a:prstGeom>
        </p:spPr>
        <p:style>
          <a:lnRef idx="1">
            <a:schemeClr val="dk1"/>
          </a:lnRef>
          <a:fillRef idx="0">
            <a:schemeClr val="dk1"/>
          </a:fillRef>
          <a:effectRef idx="0">
            <a:schemeClr val="dk1"/>
          </a:effectRef>
          <a:fontRef idx="minor">
            <a:schemeClr val="tx1"/>
          </a:fontRef>
        </p:style>
      </p:cxnSp>
      <p:cxnSp>
        <p:nvCxnSpPr>
          <p:cNvPr id="2076" name="Rechte verbindingslijn 2075">
            <a:extLst>
              <a:ext uri="{FF2B5EF4-FFF2-40B4-BE49-F238E27FC236}">
                <a16:creationId xmlns:a16="http://schemas.microsoft.com/office/drawing/2014/main" id="{84A2481D-CCB3-9381-BC5A-E0D9CEA6B30B}"/>
              </a:ext>
            </a:extLst>
          </p:cNvPr>
          <p:cNvCxnSpPr>
            <a:cxnSpLocks/>
          </p:cNvCxnSpPr>
          <p:nvPr/>
        </p:nvCxnSpPr>
        <p:spPr>
          <a:xfrm>
            <a:off x="4437759" y="4122358"/>
            <a:ext cx="2682745" cy="0"/>
          </a:xfrm>
          <a:prstGeom prst="line">
            <a:avLst/>
          </a:prstGeom>
        </p:spPr>
        <p:style>
          <a:lnRef idx="1">
            <a:schemeClr val="dk1"/>
          </a:lnRef>
          <a:fillRef idx="0">
            <a:schemeClr val="dk1"/>
          </a:fillRef>
          <a:effectRef idx="0">
            <a:schemeClr val="dk1"/>
          </a:effectRef>
          <a:fontRef idx="minor">
            <a:schemeClr val="tx1"/>
          </a:fontRef>
        </p:style>
      </p:cxnSp>
      <p:cxnSp>
        <p:nvCxnSpPr>
          <p:cNvPr id="2077" name="Rechte verbindingslijn 2076">
            <a:extLst>
              <a:ext uri="{FF2B5EF4-FFF2-40B4-BE49-F238E27FC236}">
                <a16:creationId xmlns:a16="http://schemas.microsoft.com/office/drawing/2014/main" id="{179E301F-7A75-AC5E-1050-5815AEDBA022}"/>
              </a:ext>
            </a:extLst>
          </p:cNvPr>
          <p:cNvCxnSpPr>
            <a:cxnSpLocks/>
          </p:cNvCxnSpPr>
          <p:nvPr/>
        </p:nvCxnSpPr>
        <p:spPr>
          <a:xfrm flipV="1">
            <a:off x="8159387" y="5076700"/>
            <a:ext cx="3697651" cy="17358"/>
          </a:xfrm>
          <a:prstGeom prst="line">
            <a:avLst/>
          </a:prstGeom>
        </p:spPr>
        <p:style>
          <a:lnRef idx="1">
            <a:schemeClr val="dk1"/>
          </a:lnRef>
          <a:fillRef idx="0">
            <a:schemeClr val="dk1"/>
          </a:fillRef>
          <a:effectRef idx="0">
            <a:schemeClr val="dk1"/>
          </a:effectRef>
          <a:fontRef idx="minor">
            <a:schemeClr val="tx1"/>
          </a:fontRef>
        </p:style>
      </p:cxnSp>
      <p:cxnSp>
        <p:nvCxnSpPr>
          <p:cNvPr id="2078" name="Rechte verbindingslijn 2077">
            <a:extLst>
              <a:ext uri="{FF2B5EF4-FFF2-40B4-BE49-F238E27FC236}">
                <a16:creationId xmlns:a16="http://schemas.microsoft.com/office/drawing/2014/main" id="{BA87FE77-7099-FCCE-F336-89C453C11DB2}"/>
              </a:ext>
            </a:extLst>
          </p:cNvPr>
          <p:cNvCxnSpPr>
            <a:cxnSpLocks/>
          </p:cNvCxnSpPr>
          <p:nvPr/>
        </p:nvCxnSpPr>
        <p:spPr>
          <a:xfrm>
            <a:off x="8159387" y="1400817"/>
            <a:ext cx="3697651" cy="0"/>
          </a:xfrm>
          <a:prstGeom prst="line">
            <a:avLst/>
          </a:prstGeom>
        </p:spPr>
        <p:style>
          <a:lnRef idx="1">
            <a:schemeClr val="dk1"/>
          </a:lnRef>
          <a:fillRef idx="0">
            <a:schemeClr val="dk1"/>
          </a:fillRef>
          <a:effectRef idx="0">
            <a:schemeClr val="dk1"/>
          </a:effectRef>
          <a:fontRef idx="minor">
            <a:schemeClr val="tx1"/>
          </a:fontRef>
        </p:style>
      </p:cxnSp>
      <p:cxnSp>
        <p:nvCxnSpPr>
          <p:cNvPr id="2079" name="Rechte verbindingslijn 2078">
            <a:extLst>
              <a:ext uri="{FF2B5EF4-FFF2-40B4-BE49-F238E27FC236}">
                <a16:creationId xmlns:a16="http://schemas.microsoft.com/office/drawing/2014/main" id="{7FB35BBD-7BD2-9775-DAA5-EB02D8F9F051}"/>
              </a:ext>
            </a:extLst>
          </p:cNvPr>
          <p:cNvCxnSpPr>
            <a:cxnSpLocks/>
          </p:cNvCxnSpPr>
          <p:nvPr/>
        </p:nvCxnSpPr>
        <p:spPr>
          <a:xfrm>
            <a:off x="9817738" y="1400817"/>
            <a:ext cx="0" cy="4547556"/>
          </a:xfrm>
          <a:prstGeom prst="line">
            <a:avLst/>
          </a:prstGeom>
        </p:spPr>
        <p:style>
          <a:lnRef idx="1">
            <a:schemeClr val="dk1"/>
          </a:lnRef>
          <a:fillRef idx="0">
            <a:schemeClr val="dk1"/>
          </a:fillRef>
          <a:effectRef idx="0">
            <a:schemeClr val="dk1"/>
          </a:effectRef>
          <a:fontRef idx="minor">
            <a:schemeClr val="tx1"/>
          </a:fontRef>
        </p:style>
      </p:cxnSp>
      <p:cxnSp>
        <p:nvCxnSpPr>
          <p:cNvPr id="2081" name="Rechte verbindingslijn 2080">
            <a:extLst>
              <a:ext uri="{FF2B5EF4-FFF2-40B4-BE49-F238E27FC236}">
                <a16:creationId xmlns:a16="http://schemas.microsoft.com/office/drawing/2014/main" id="{BC8FCA70-0598-0FFF-9446-CB78723223BC}"/>
              </a:ext>
            </a:extLst>
          </p:cNvPr>
          <p:cNvCxnSpPr>
            <a:cxnSpLocks/>
          </p:cNvCxnSpPr>
          <p:nvPr/>
        </p:nvCxnSpPr>
        <p:spPr>
          <a:xfrm>
            <a:off x="8159387" y="2237690"/>
            <a:ext cx="3697651" cy="0"/>
          </a:xfrm>
          <a:prstGeom prst="line">
            <a:avLst/>
          </a:prstGeom>
        </p:spPr>
        <p:style>
          <a:lnRef idx="1">
            <a:schemeClr val="dk1"/>
          </a:lnRef>
          <a:fillRef idx="0">
            <a:schemeClr val="dk1"/>
          </a:fillRef>
          <a:effectRef idx="0">
            <a:schemeClr val="dk1"/>
          </a:effectRef>
          <a:fontRef idx="minor">
            <a:schemeClr val="tx1"/>
          </a:fontRef>
        </p:style>
      </p:cxnSp>
      <p:cxnSp>
        <p:nvCxnSpPr>
          <p:cNvPr id="2082" name="Rechte verbindingslijn 2081">
            <a:extLst>
              <a:ext uri="{FF2B5EF4-FFF2-40B4-BE49-F238E27FC236}">
                <a16:creationId xmlns:a16="http://schemas.microsoft.com/office/drawing/2014/main" id="{838D122E-684C-0E0F-41B6-B697A045E37D}"/>
              </a:ext>
            </a:extLst>
          </p:cNvPr>
          <p:cNvCxnSpPr>
            <a:cxnSpLocks/>
          </p:cNvCxnSpPr>
          <p:nvPr/>
        </p:nvCxnSpPr>
        <p:spPr>
          <a:xfrm>
            <a:off x="8159387" y="3311528"/>
            <a:ext cx="3697651" cy="0"/>
          </a:xfrm>
          <a:prstGeom prst="line">
            <a:avLst/>
          </a:prstGeom>
        </p:spPr>
        <p:style>
          <a:lnRef idx="1">
            <a:schemeClr val="dk1"/>
          </a:lnRef>
          <a:fillRef idx="0">
            <a:schemeClr val="dk1"/>
          </a:fillRef>
          <a:effectRef idx="0">
            <a:schemeClr val="dk1"/>
          </a:effectRef>
          <a:fontRef idx="minor">
            <a:schemeClr val="tx1"/>
          </a:fontRef>
        </p:style>
      </p:cxnSp>
      <p:cxnSp>
        <p:nvCxnSpPr>
          <p:cNvPr id="2083" name="Rechte verbindingslijn 2082">
            <a:extLst>
              <a:ext uri="{FF2B5EF4-FFF2-40B4-BE49-F238E27FC236}">
                <a16:creationId xmlns:a16="http://schemas.microsoft.com/office/drawing/2014/main" id="{38EE9A91-3769-E490-CD32-BD543B7A1096}"/>
              </a:ext>
            </a:extLst>
          </p:cNvPr>
          <p:cNvCxnSpPr>
            <a:cxnSpLocks/>
          </p:cNvCxnSpPr>
          <p:nvPr/>
        </p:nvCxnSpPr>
        <p:spPr>
          <a:xfrm>
            <a:off x="8159387" y="4111208"/>
            <a:ext cx="3697651" cy="0"/>
          </a:xfrm>
          <a:prstGeom prst="line">
            <a:avLst/>
          </a:prstGeom>
        </p:spPr>
        <p:style>
          <a:lnRef idx="1">
            <a:schemeClr val="dk1"/>
          </a:lnRef>
          <a:fillRef idx="0">
            <a:schemeClr val="dk1"/>
          </a:fillRef>
          <a:effectRef idx="0">
            <a:schemeClr val="dk1"/>
          </a:effectRef>
          <a:fontRef idx="minor">
            <a:schemeClr val="tx1"/>
          </a:fontRef>
        </p:style>
      </p:cxnSp>
      <p:cxnSp>
        <p:nvCxnSpPr>
          <p:cNvPr id="2086" name="Rechte verbindingslijn 2085">
            <a:extLst>
              <a:ext uri="{FF2B5EF4-FFF2-40B4-BE49-F238E27FC236}">
                <a16:creationId xmlns:a16="http://schemas.microsoft.com/office/drawing/2014/main" id="{2EE22839-D371-090C-B2F8-9D9D78100AF1}"/>
              </a:ext>
            </a:extLst>
          </p:cNvPr>
          <p:cNvCxnSpPr>
            <a:cxnSpLocks/>
          </p:cNvCxnSpPr>
          <p:nvPr/>
        </p:nvCxnSpPr>
        <p:spPr>
          <a:xfrm flipV="1">
            <a:off x="8173848" y="5934500"/>
            <a:ext cx="3683190" cy="21353"/>
          </a:xfrm>
          <a:prstGeom prst="line">
            <a:avLst/>
          </a:prstGeom>
        </p:spPr>
        <p:style>
          <a:lnRef idx="1">
            <a:schemeClr val="dk1"/>
          </a:lnRef>
          <a:fillRef idx="0">
            <a:schemeClr val="dk1"/>
          </a:fillRef>
          <a:effectRef idx="0">
            <a:schemeClr val="dk1"/>
          </a:effectRef>
          <a:fontRef idx="minor">
            <a:schemeClr val="tx1"/>
          </a:fontRef>
        </p:style>
      </p:cxnSp>
      <p:sp>
        <p:nvSpPr>
          <p:cNvPr id="22" name="Tijdelijke aanduiding voor dianummer 4">
            <a:extLst>
              <a:ext uri="{FF2B5EF4-FFF2-40B4-BE49-F238E27FC236}">
                <a16:creationId xmlns:a16="http://schemas.microsoft.com/office/drawing/2014/main" id="{9928F9D2-A9DA-EECF-5B6D-7DFBF1E0246F}"/>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5E32EC-9F28-40AE-B815-FF4FC19A67A7}" type="slidenum">
              <a:rPr lang="nl-NL" smtClean="0">
                <a:solidFill>
                  <a:prstClr val="black">
                    <a:tint val="75000"/>
                  </a:prstClr>
                </a:solidFill>
                <a:latin typeface="Calibri" panose="020F0502020204030204"/>
              </a:rPr>
              <a:pPr/>
              <a:t>53</a:t>
            </a:fld>
            <a:endParaRPr lang="nl-NL">
              <a:solidFill>
                <a:prstClr val="black">
                  <a:tint val="75000"/>
                </a:prstClr>
              </a:solidFill>
              <a:latin typeface="Calibri" panose="020F0502020204030204"/>
            </a:endParaRPr>
          </a:p>
        </p:txBody>
      </p:sp>
      <p:grpSp>
        <p:nvGrpSpPr>
          <p:cNvPr id="25" name="Groep 24">
            <a:extLst>
              <a:ext uri="{FF2B5EF4-FFF2-40B4-BE49-F238E27FC236}">
                <a16:creationId xmlns:a16="http://schemas.microsoft.com/office/drawing/2014/main" id="{A0981689-3D36-07ED-C240-1B28CA8467EA}"/>
              </a:ext>
            </a:extLst>
          </p:cNvPr>
          <p:cNvGrpSpPr>
            <a:grpSpLocks noChangeAspect="1"/>
          </p:cNvGrpSpPr>
          <p:nvPr/>
        </p:nvGrpSpPr>
        <p:grpSpPr>
          <a:xfrm>
            <a:off x="6259724" y="3425812"/>
            <a:ext cx="283349" cy="276504"/>
            <a:chOff x="6578621" y="2309899"/>
            <a:chExt cx="525940" cy="513235"/>
          </a:xfrm>
        </p:grpSpPr>
        <p:sp>
          <p:nvSpPr>
            <p:cNvPr id="26" name="Rechthoek 25">
              <a:extLst>
                <a:ext uri="{FF2B5EF4-FFF2-40B4-BE49-F238E27FC236}">
                  <a16:creationId xmlns:a16="http://schemas.microsoft.com/office/drawing/2014/main" id="{8C2CC8A8-797A-8B39-B1BB-CEA4DB0958B3}"/>
                </a:ext>
              </a:extLst>
            </p:cNvPr>
            <p:cNvSpPr/>
            <p:nvPr/>
          </p:nvSpPr>
          <p:spPr>
            <a:xfrm>
              <a:off x="6578621" y="2356539"/>
              <a:ext cx="525940" cy="46659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7" name="Afbeelding 26" descr="Afbeelding met schets, schermopname, zwart, ontwerp&#10;&#10;Automatisch gegenereerde beschrijving">
              <a:extLst>
                <a:ext uri="{FF2B5EF4-FFF2-40B4-BE49-F238E27FC236}">
                  <a16:creationId xmlns:a16="http://schemas.microsoft.com/office/drawing/2014/main" id="{B9D15D0E-19AA-0865-AFC3-CA54738C17C3}"/>
                </a:ext>
              </a:extLst>
            </p:cNvPr>
            <p:cNvPicPr>
              <a:picLocks noChangeAspect="1"/>
            </p:cNvPicPr>
            <p:nvPr/>
          </p:nvPicPr>
          <p:blipFill rotWithShape="1">
            <a:blip r:embed="rId23">
              <a:extLst>
                <a:ext uri="{28A0092B-C50C-407E-A947-70E740481C1C}">
                  <a14:useLocalDpi xmlns:a14="http://schemas.microsoft.com/office/drawing/2010/main" val="0"/>
                </a:ext>
              </a:extLst>
            </a:blip>
            <a:srcRect l="32186" t="29099" r="32235"/>
            <a:stretch/>
          </p:blipFill>
          <p:spPr>
            <a:xfrm>
              <a:off x="6606852" y="2309899"/>
              <a:ext cx="485747" cy="513235"/>
            </a:xfrm>
            <a:prstGeom prst="rect">
              <a:avLst/>
            </a:prstGeom>
          </p:spPr>
        </p:pic>
      </p:grpSp>
      <p:grpSp>
        <p:nvGrpSpPr>
          <p:cNvPr id="15" name="Groep 14">
            <a:extLst>
              <a:ext uri="{FF2B5EF4-FFF2-40B4-BE49-F238E27FC236}">
                <a16:creationId xmlns:a16="http://schemas.microsoft.com/office/drawing/2014/main" id="{659E371D-1A7D-0649-8AA2-409ECBE1FECB}"/>
              </a:ext>
            </a:extLst>
          </p:cNvPr>
          <p:cNvGrpSpPr>
            <a:grpSpLocks noChangeAspect="1"/>
          </p:cNvGrpSpPr>
          <p:nvPr/>
        </p:nvGrpSpPr>
        <p:grpSpPr>
          <a:xfrm>
            <a:off x="9937469" y="4303431"/>
            <a:ext cx="425166" cy="566437"/>
            <a:chOff x="7441428" y="4317033"/>
            <a:chExt cx="776237" cy="1034159"/>
          </a:xfrm>
        </p:grpSpPr>
        <p:sp>
          <p:nvSpPr>
            <p:cNvPr id="21" name="Rechthoek 20">
              <a:extLst>
                <a:ext uri="{FF2B5EF4-FFF2-40B4-BE49-F238E27FC236}">
                  <a16:creationId xmlns:a16="http://schemas.microsoft.com/office/drawing/2014/main" id="{71E37331-318D-5D1F-C6B5-C235A3CA8E64}"/>
                </a:ext>
              </a:extLst>
            </p:cNvPr>
            <p:cNvSpPr/>
            <p:nvPr/>
          </p:nvSpPr>
          <p:spPr>
            <a:xfrm>
              <a:off x="7477653" y="4358880"/>
              <a:ext cx="740012" cy="959955"/>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3" name="Afbeelding 22" descr="Afbeelding met schets, tekenfilm, kunst, schermopname&#10;&#10;Automatisch gegenereerde beschrijving">
              <a:extLst>
                <a:ext uri="{FF2B5EF4-FFF2-40B4-BE49-F238E27FC236}">
                  <a16:creationId xmlns:a16="http://schemas.microsoft.com/office/drawing/2014/main" id="{816D080C-8764-710F-A828-1E13765CB23B}"/>
                </a:ext>
              </a:extLst>
            </p:cNvPr>
            <p:cNvPicPr>
              <a:picLocks noChangeAspect="1"/>
            </p:cNvPicPr>
            <p:nvPr/>
          </p:nvPicPr>
          <p:blipFill rotWithShape="1">
            <a:blip r:embed="rId24">
              <a:extLst>
                <a:ext uri="{28A0092B-C50C-407E-A947-70E740481C1C}">
                  <a14:useLocalDpi xmlns:a14="http://schemas.microsoft.com/office/drawing/2010/main" val="0"/>
                </a:ext>
              </a:extLst>
            </a:blip>
            <a:srcRect l="30080" r="30628"/>
            <a:stretch/>
          </p:blipFill>
          <p:spPr>
            <a:xfrm>
              <a:off x="7441428" y="4317033"/>
              <a:ext cx="766381" cy="1034159"/>
            </a:xfrm>
            <a:prstGeom prst="rect">
              <a:avLst/>
            </a:prstGeom>
          </p:spPr>
        </p:pic>
      </p:grpSp>
      <p:grpSp>
        <p:nvGrpSpPr>
          <p:cNvPr id="24" name="Groep 23">
            <a:extLst>
              <a:ext uri="{FF2B5EF4-FFF2-40B4-BE49-F238E27FC236}">
                <a16:creationId xmlns:a16="http://schemas.microsoft.com/office/drawing/2014/main" id="{7BA84959-A874-4835-73FE-A42F9A41A920}"/>
              </a:ext>
            </a:extLst>
          </p:cNvPr>
          <p:cNvGrpSpPr>
            <a:grpSpLocks noChangeAspect="1"/>
          </p:cNvGrpSpPr>
          <p:nvPr/>
        </p:nvGrpSpPr>
        <p:grpSpPr>
          <a:xfrm>
            <a:off x="9937469" y="3353013"/>
            <a:ext cx="536295" cy="684022"/>
            <a:chOff x="6365997" y="4102274"/>
            <a:chExt cx="988940" cy="1261353"/>
          </a:xfrm>
        </p:grpSpPr>
        <p:sp>
          <p:nvSpPr>
            <p:cNvPr id="34" name="Rechthoek 33">
              <a:extLst>
                <a:ext uri="{FF2B5EF4-FFF2-40B4-BE49-F238E27FC236}">
                  <a16:creationId xmlns:a16="http://schemas.microsoft.com/office/drawing/2014/main" id="{97311049-5047-3EEC-55C9-8B01517BACDB}"/>
                </a:ext>
              </a:extLst>
            </p:cNvPr>
            <p:cNvSpPr/>
            <p:nvPr/>
          </p:nvSpPr>
          <p:spPr>
            <a:xfrm>
              <a:off x="6416186" y="4141509"/>
              <a:ext cx="928531" cy="1174874"/>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5" name="Afbeelding 34" descr="Afbeelding met origami&#10;&#10;Beschrijving automatisch gegenereerd met gemiddelde betrouwbaarheid">
              <a:extLst>
                <a:ext uri="{FF2B5EF4-FFF2-40B4-BE49-F238E27FC236}">
                  <a16:creationId xmlns:a16="http://schemas.microsoft.com/office/drawing/2014/main" id="{BD781B3E-07BF-615A-DDDA-1EC069702048}"/>
                </a:ext>
              </a:extLst>
            </p:cNvPr>
            <p:cNvPicPr>
              <a:picLocks noChangeAspect="1"/>
            </p:cNvPicPr>
            <p:nvPr/>
          </p:nvPicPr>
          <p:blipFill rotWithShape="1">
            <a:blip r:embed="rId25">
              <a:extLst>
                <a:ext uri="{28A0092B-C50C-407E-A947-70E740481C1C}">
                  <a14:useLocalDpi xmlns:a14="http://schemas.microsoft.com/office/drawing/2010/main" val="0"/>
                </a:ext>
              </a:extLst>
            </a:blip>
            <a:srcRect l="29202" r="29228"/>
            <a:stretch/>
          </p:blipFill>
          <p:spPr>
            <a:xfrm>
              <a:off x="6365997" y="4102274"/>
              <a:ext cx="988940" cy="1261353"/>
            </a:xfrm>
            <a:prstGeom prst="rect">
              <a:avLst/>
            </a:prstGeom>
          </p:spPr>
        </p:pic>
      </p:grpSp>
      <p:grpSp>
        <p:nvGrpSpPr>
          <p:cNvPr id="37" name="Groep 36">
            <a:extLst>
              <a:ext uri="{FF2B5EF4-FFF2-40B4-BE49-F238E27FC236}">
                <a16:creationId xmlns:a16="http://schemas.microsoft.com/office/drawing/2014/main" id="{A5C1CE15-3B5C-E78D-6022-735C3C2F5BC9}"/>
              </a:ext>
            </a:extLst>
          </p:cNvPr>
          <p:cNvGrpSpPr>
            <a:grpSpLocks noChangeAspect="1"/>
          </p:cNvGrpSpPr>
          <p:nvPr/>
        </p:nvGrpSpPr>
        <p:grpSpPr>
          <a:xfrm>
            <a:off x="6247230" y="4366154"/>
            <a:ext cx="410296" cy="547112"/>
            <a:chOff x="6403648" y="2967117"/>
            <a:chExt cx="762421" cy="1016655"/>
          </a:xfrm>
        </p:grpSpPr>
        <p:sp>
          <p:nvSpPr>
            <p:cNvPr id="44" name="Rechthoek 43">
              <a:extLst>
                <a:ext uri="{FF2B5EF4-FFF2-40B4-BE49-F238E27FC236}">
                  <a16:creationId xmlns:a16="http://schemas.microsoft.com/office/drawing/2014/main" id="{311A707F-05BE-39D3-8CC7-78FD0F8AEBEF}"/>
                </a:ext>
              </a:extLst>
            </p:cNvPr>
            <p:cNvSpPr/>
            <p:nvPr/>
          </p:nvSpPr>
          <p:spPr>
            <a:xfrm>
              <a:off x="6418329" y="2980035"/>
              <a:ext cx="736983" cy="995309"/>
            </a:xfrm>
            <a:prstGeom prst="rect">
              <a:avLst/>
            </a:prstGeom>
            <a:solidFill>
              <a:srgbClr val="FFE640"/>
            </a:solidFill>
            <a:ln>
              <a:solidFill>
                <a:srgbClr val="FFE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5" name="Afbeelding 44" descr="Afbeelding met zwart, duisternis, schets, schermopname&#10;&#10;Automatisch gegenereerde beschrijving">
              <a:extLst>
                <a:ext uri="{FF2B5EF4-FFF2-40B4-BE49-F238E27FC236}">
                  <a16:creationId xmlns:a16="http://schemas.microsoft.com/office/drawing/2014/main" id="{A73672D0-606C-22D1-E532-EE17B8558CE3}"/>
                </a:ext>
              </a:extLst>
            </p:cNvPr>
            <p:cNvPicPr>
              <a:picLocks noChangeAspect="1"/>
            </p:cNvPicPr>
            <p:nvPr/>
          </p:nvPicPr>
          <p:blipFill rotWithShape="1">
            <a:blip r:embed="rId26">
              <a:extLst>
                <a:ext uri="{28A0092B-C50C-407E-A947-70E740481C1C}">
                  <a14:useLocalDpi xmlns:a14="http://schemas.microsoft.com/office/drawing/2010/main" val="0"/>
                </a:ext>
              </a:extLst>
            </a:blip>
            <a:srcRect l="30000" r="30238"/>
            <a:stretch/>
          </p:blipFill>
          <p:spPr>
            <a:xfrm>
              <a:off x="6403648" y="2967117"/>
              <a:ext cx="762421" cy="1016655"/>
            </a:xfrm>
            <a:prstGeom prst="rect">
              <a:avLst/>
            </a:prstGeom>
          </p:spPr>
        </p:pic>
      </p:grpSp>
    </p:spTree>
    <p:extLst>
      <p:ext uri="{BB962C8B-B14F-4D97-AF65-F5344CB8AC3E}">
        <p14:creationId xmlns:p14="http://schemas.microsoft.com/office/powerpoint/2010/main" val="460738241"/>
      </p:ext>
    </p:extLst>
  </p:cSld>
  <p:clrMapOvr>
    <a:masterClrMapping/>
  </p:clrMapOvr>
  <p:transition spd="slow">
    <p:pu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hoek 20">
            <a:extLst>
              <a:ext uri="{FF2B5EF4-FFF2-40B4-BE49-F238E27FC236}">
                <a16:creationId xmlns:a16="http://schemas.microsoft.com/office/drawing/2014/main" id="{9BDE0F1C-0F7E-6A9F-7C9E-DF0EDB598825}"/>
              </a:ext>
            </a:extLst>
          </p:cNvPr>
          <p:cNvSpPr/>
          <p:nvPr/>
        </p:nvSpPr>
        <p:spPr>
          <a:xfrm>
            <a:off x="4028245" y="11015"/>
            <a:ext cx="8198467" cy="6858000"/>
          </a:xfrm>
          <a:prstGeom prst="rect">
            <a:avLst/>
          </a:prstGeom>
          <a:solidFill>
            <a:srgbClr val="FFD50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Picture 2" descr="Nalatenschap van 1,2 miljoen grootste ooit voor Universiteit Utrecht ...">
            <a:extLst>
              <a:ext uri="{FF2B5EF4-FFF2-40B4-BE49-F238E27FC236}">
                <a16:creationId xmlns:a16="http://schemas.microsoft.com/office/drawing/2014/main" id="{49F5D3CB-F702-1C1C-2BF8-45434CE55B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pic>
        <p:nvPicPr>
          <p:cNvPr id="62" name="Afbeelding 61" descr="Afbeelding met schermopname, Rechthoek, plein, ontwerp&#10;&#10;Automatisch gegenereerde beschrijving">
            <a:extLst>
              <a:ext uri="{FF2B5EF4-FFF2-40B4-BE49-F238E27FC236}">
                <a16:creationId xmlns:a16="http://schemas.microsoft.com/office/drawing/2014/main" id="{4A9A61B3-C5C7-C25F-41AC-A013EB7DDE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3961" y="2638064"/>
            <a:ext cx="2438095" cy="1292698"/>
          </a:xfrm>
          <a:prstGeom prst="rect">
            <a:avLst/>
          </a:prstGeom>
        </p:spPr>
      </p:pic>
      <p:pic>
        <p:nvPicPr>
          <p:cNvPr id="64" name="Afbeelding 63" descr="Afbeelding met Rechthoek, plein, schermopname, zwart-wit&#10;&#10;Automatisch gegenereerde beschrijving">
            <a:extLst>
              <a:ext uri="{FF2B5EF4-FFF2-40B4-BE49-F238E27FC236}">
                <a16:creationId xmlns:a16="http://schemas.microsoft.com/office/drawing/2014/main" id="{25BC7A5D-4941-ACA0-0C39-CBBB3FF901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20407" y="2643608"/>
            <a:ext cx="2505508" cy="1328441"/>
          </a:xfrm>
          <a:prstGeom prst="rect">
            <a:avLst/>
          </a:prstGeom>
        </p:spPr>
      </p:pic>
      <p:pic>
        <p:nvPicPr>
          <p:cNvPr id="78" name="Afbeelding 77" descr="Afbeelding met schets, tekenfilm, kunst, zwart-wit&#10;&#10;Automatisch gegenereerde beschrijving">
            <a:extLst>
              <a:ext uri="{FF2B5EF4-FFF2-40B4-BE49-F238E27FC236}">
                <a16:creationId xmlns:a16="http://schemas.microsoft.com/office/drawing/2014/main" id="{965038E4-23F9-53CB-6F4D-30F62283F1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2873" y="4017401"/>
            <a:ext cx="2438095" cy="1292698"/>
          </a:xfrm>
          <a:prstGeom prst="rect">
            <a:avLst/>
          </a:prstGeom>
        </p:spPr>
      </p:pic>
      <p:pic>
        <p:nvPicPr>
          <p:cNvPr id="80" name="Afbeelding 79" descr="Afbeelding met schermopname, kunst, ontwerp&#10;&#10;Automatisch gegenereerde beschrijving">
            <a:extLst>
              <a:ext uri="{FF2B5EF4-FFF2-40B4-BE49-F238E27FC236}">
                <a16:creationId xmlns:a16="http://schemas.microsoft.com/office/drawing/2014/main" id="{4BF072D9-5254-C5FE-F7F9-E40E97F27C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99244" y="4037027"/>
            <a:ext cx="2438095" cy="1292698"/>
          </a:xfrm>
          <a:prstGeom prst="rect">
            <a:avLst/>
          </a:prstGeom>
        </p:spPr>
      </p:pic>
      <p:pic>
        <p:nvPicPr>
          <p:cNvPr id="88" name="Afbeelding 87" descr="Afbeelding met schets, tekenfilm, kunst, schermopname&#10;&#10;Automatisch gegenereerde beschrijving">
            <a:extLst>
              <a:ext uri="{FF2B5EF4-FFF2-40B4-BE49-F238E27FC236}">
                <a16:creationId xmlns:a16="http://schemas.microsoft.com/office/drawing/2014/main" id="{37F1C310-16E9-C19C-D16B-6B754A1552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40637" y="5435295"/>
            <a:ext cx="2438095" cy="1292698"/>
          </a:xfrm>
          <a:prstGeom prst="rect">
            <a:avLst/>
          </a:prstGeom>
        </p:spPr>
      </p:pic>
      <p:sp>
        <p:nvSpPr>
          <p:cNvPr id="94" name="Tekstvak 93">
            <a:extLst>
              <a:ext uri="{FF2B5EF4-FFF2-40B4-BE49-F238E27FC236}">
                <a16:creationId xmlns:a16="http://schemas.microsoft.com/office/drawing/2014/main" id="{D2D337AC-0DD1-DE2A-0D0D-D6CB8AF128ED}"/>
              </a:ext>
            </a:extLst>
          </p:cNvPr>
          <p:cNvSpPr txBox="1"/>
          <p:nvPr/>
        </p:nvSpPr>
        <p:spPr>
          <a:xfrm>
            <a:off x="112844" y="277108"/>
            <a:ext cx="418046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Bijlage 2. Uitwisselbaarheid bouwstenen straat zonder ingrepen</a:t>
            </a:r>
          </a:p>
        </p:txBody>
      </p:sp>
      <p:sp>
        <p:nvSpPr>
          <p:cNvPr id="95" name="Tekstvak 94">
            <a:extLst>
              <a:ext uri="{FF2B5EF4-FFF2-40B4-BE49-F238E27FC236}">
                <a16:creationId xmlns:a16="http://schemas.microsoft.com/office/drawing/2014/main" id="{CAA51BE8-BA46-6C6D-8515-06C32DD911E4}"/>
              </a:ext>
            </a:extLst>
          </p:cNvPr>
          <p:cNvSpPr txBox="1"/>
          <p:nvPr/>
        </p:nvSpPr>
        <p:spPr>
          <a:xfrm>
            <a:off x="6103370" y="424313"/>
            <a:ext cx="2058989" cy="280333"/>
          </a:xfrm>
          <a:prstGeom prst="rect">
            <a:avLst/>
          </a:prstGeom>
          <a:noFill/>
        </p:spPr>
        <p:txBody>
          <a:bodyPr wrap="square" lIns="91440" tIns="45720" rIns="91440" bIns="45720" rtlCol="0" anchor="t">
            <a:spAutoFit/>
          </a:bodyPr>
          <a:lstStyle/>
          <a:p>
            <a:pPr marR="0" lvl="0" indent="0" fontAlgn="auto">
              <a:lnSpc>
                <a:spcPct val="107000"/>
              </a:lnSpc>
              <a:spcBef>
                <a:spcPts val="600"/>
              </a:spcBef>
              <a:spcAft>
                <a:spcPts val="0"/>
              </a:spcAft>
              <a:buClrTx/>
              <a:buSzTx/>
              <a:buFontTx/>
              <a:buNone/>
              <a:tabLst/>
              <a:defRPr/>
            </a:pPr>
            <a:r>
              <a:rPr lang="nl-NL" sz="1200" b="1">
                <a:solidFill>
                  <a:prstClr val="black"/>
                </a:solidFill>
                <a:latin typeface="Open Sans Light"/>
                <a:ea typeface="Open Sans Light"/>
                <a:cs typeface="Open Sans Light"/>
              </a:rPr>
              <a:t>3.600 x 4.800 = 17,28 m2</a:t>
            </a:r>
          </a:p>
        </p:txBody>
      </p:sp>
      <p:sp>
        <p:nvSpPr>
          <p:cNvPr id="96" name="Tekstvak 95">
            <a:extLst>
              <a:ext uri="{FF2B5EF4-FFF2-40B4-BE49-F238E27FC236}">
                <a16:creationId xmlns:a16="http://schemas.microsoft.com/office/drawing/2014/main" id="{A88C4F1A-0BB4-B717-4569-DE2DE19BB4C2}"/>
              </a:ext>
            </a:extLst>
          </p:cNvPr>
          <p:cNvSpPr txBox="1"/>
          <p:nvPr/>
        </p:nvSpPr>
        <p:spPr>
          <a:xfrm>
            <a:off x="8212370" y="285910"/>
            <a:ext cx="2083557" cy="55151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lIns="91440" tIns="180000" rIns="91440" bIns="180000" rtlCol="0" anchor="t">
            <a:spAutoFit/>
          </a:bodyPr>
          <a:lstStyle/>
          <a:p>
            <a:pPr algn="ctr">
              <a:lnSpc>
                <a:spcPct val="107000"/>
              </a:lnSpc>
              <a:spcBef>
                <a:spcPts val="600"/>
              </a:spcBef>
              <a:defRPr/>
            </a:pPr>
            <a:r>
              <a:rPr lang="nl-NL" sz="1200" b="1" dirty="0">
                <a:solidFill>
                  <a:srgbClr val="000000"/>
                </a:solidFill>
                <a:latin typeface="Open Sans Light"/>
                <a:ea typeface="Open Sans Light"/>
                <a:cs typeface="Open Sans Light"/>
              </a:rPr>
              <a:t>4.800 </a:t>
            </a:r>
            <a:r>
              <a:rPr kumimoji="0" lang="nl-NL" sz="1200" b="1" i="0" u="none" strike="noStrike" kern="1200" cap="none" spc="0" normalizeH="0" baseline="0" noProof="0" dirty="0">
                <a:ln>
                  <a:noFill/>
                </a:ln>
                <a:solidFill>
                  <a:srgbClr val="000000"/>
                </a:solidFill>
                <a:effectLst/>
                <a:uLnTx/>
                <a:uFillTx/>
                <a:latin typeface="Open Sans Light"/>
                <a:ea typeface="Open Sans Light"/>
                <a:cs typeface="Open Sans Light"/>
              </a:rPr>
              <a:t>x 4.800 = 23,04 m</a:t>
            </a:r>
            <a:r>
              <a:rPr kumimoji="0" lang="nl-NL" sz="1200" b="1" i="0" u="none" strike="noStrike" kern="1200" cap="none" spc="0" normalizeH="0" baseline="30000" noProof="0" dirty="0">
                <a:ln>
                  <a:noFill/>
                </a:ln>
                <a:solidFill>
                  <a:srgbClr val="000000"/>
                </a:solidFill>
                <a:effectLst/>
                <a:uLnTx/>
                <a:uFillTx/>
                <a:latin typeface="Open Sans Light"/>
                <a:ea typeface="Open Sans Light"/>
                <a:cs typeface="Open Sans Light"/>
              </a:rPr>
              <a:t>2</a:t>
            </a:r>
            <a:endParaRPr lang="nl-NL" sz="1200" b="1" i="0" u="none" strike="noStrike" kern="1200" cap="none" spc="0" normalizeH="0" baseline="0" noProof="0" dirty="0">
              <a:ln>
                <a:noFill/>
              </a:ln>
              <a:solidFill>
                <a:srgbClr val="000000"/>
              </a:solidFill>
              <a:effectLst/>
              <a:uLnTx/>
              <a:uFillTx/>
              <a:latin typeface="Open Sans Light"/>
              <a:ea typeface="Open Sans Light"/>
              <a:cs typeface="Open Sans Light"/>
            </a:endParaRPr>
          </a:p>
        </p:txBody>
      </p:sp>
      <p:sp>
        <p:nvSpPr>
          <p:cNvPr id="97" name="Tekstvak 96">
            <a:extLst>
              <a:ext uri="{FF2B5EF4-FFF2-40B4-BE49-F238E27FC236}">
                <a16:creationId xmlns:a16="http://schemas.microsoft.com/office/drawing/2014/main" id="{8B5C7891-ABB5-4E39-FADE-7F522A8CBF0A}"/>
              </a:ext>
            </a:extLst>
          </p:cNvPr>
          <p:cNvSpPr txBox="1"/>
          <p:nvPr/>
        </p:nvSpPr>
        <p:spPr>
          <a:xfrm>
            <a:off x="10218204" y="285910"/>
            <a:ext cx="1997873" cy="55151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lang="nl-NL" sz="1200" b="1">
                <a:solidFill>
                  <a:srgbClr val="362783">
                    <a:lumMod val="50000"/>
                  </a:srgbClr>
                </a:solidFill>
                <a:latin typeface="Open Sans Light"/>
                <a:ea typeface="Open Sans Light"/>
                <a:cs typeface="Open Sans Light"/>
              </a:rPr>
              <a:t>4.800</a:t>
            </a:r>
            <a:r>
              <a:rPr kumimoji="0" lang="nl-NL" sz="1200" b="1" i="0" u="none" strike="noStrike" kern="1200" cap="none" spc="0" normalizeH="0" baseline="0" noProof="0">
                <a:ln>
                  <a:noFill/>
                </a:ln>
                <a:solidFill>
                  <a:srgbClr val="362783">
                    <a:lumMod val="50000"/>
                  </a:srgbClr>
                </a:solidFill>
                <a:effectLst/>
                <a:uLnTx/>
                <a:uFillTx/>
                <a:latin typeface="Open Sans Light"/>
                <a:ea typeface="Open Sans Light"/>
                <a:cs typeface="Open Sans Light"/>
              </a:rPr>
              <a:t> x 6.000 = 28,8 m</a:t>
            </a:r>
            <a:r>
              <a:rPr kumimoji="0" lang="nl-NL" sz="1200" b="1" i="0" u="none" strike="noStrike" kern="1200" cap="none" spc="0" normalizeH="0" baseline="30000" noProof="0">
                <a:ln>
                  <a:noFill/>
                </a:ln>
                <a:solidFill>
                  <a:srgbClr val="362783">
                    <a:lumMod val="50000"/>
                  </a:srgbClr>
                </a:solidFill>
                <a:effectLst/>
                <a:uLnTx/>
                <a:uFillTx/>
                <a:latin typeface="Open Sans Light"/>
                <a:ea typeface="Open Sans Light"/>
                <a:cs typeface="Open Sans Light"/>
              </a:rPr>
              <a:t>2</a:t>
            </a:r>
            <a:endParaRPr kumimoji="0" lang="nl-NL" sz="1200" b="1" i="0" u="none" strike="noStrike" kern="1200" cap="none" spc="0" normalizeH="0" baseline="0" noProof="0">
              <a:ln>
                <a:noFill/>
              </a:ln>
              <a:solidFill>
                <a:srgbClr val="362783">
                  <a:lumMod val="50000"/>
                </a:srgbClr>
              </a:solidFill>
              <a:effectLst/>
              <a:uLnTx/>
              <a:uFillTx/>
              <a:latin typeface="Open Sans Light"/>
              <a:ea typeface="Open Sans Light"/>
              <a:cs typeface="Open Sans Light"/>
            </a:endParaRPr>
          </a:p>
        </p:txBody>
      </p:sp>
      <p:cxnSp>
        <p:nvCxnSpPr>
          <p:cNvPr id="3" name="Rechte verbindingslijn 2">
            <a:extLst>
              <a:ext uri="{FF2B5EF4-FFF2-40B4-BE49-F238E27FC236}">
                <a16:creationId xmlns:a16="http://schemas.microsoft.com/office/drawing/2014/main" id="{C004D817-8D2E-3120-7CF9-2B714BF3827B}"/>
              </a:ext>
            </a:extLst>
          </p:cNvPr>
          <p:cNvCxnSpPr>
            <a:cxnSpLocks/>
          </p:cNvCxnSpPr>
          <p:nvPr/>
        </p:nvCxnSpPr>
        <p:spPr>
          <a:xfrm>
            <a:off x="4022831" y="2559079"/>
            <a:ext cx="81932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Rechte verbindingslijn 5">
            <a:extLst>
              <a:ext uri="{FF2B5EF4-FFF2-40B4-BE49-F238E27FC236}">
                <a16:creationId xmlns:a16="http://schemas.microsoft.com/office/drawing/2014/main" id="{564E5A5B-26A7-ADFF-55EE-2C9FC03B3F3B}"/>
              </a:ext>
            </a:extLst>
          </p:cNvPr>
          <p:cNvCxnSpPr>
            <a:cxnSpLocks/>
          </p:cNvCxnSpPr>
          <p:nvPr/>
        </p:nvCxnSpPr>
        <p:spPr>
          <a:xfrm flipV="1">
            <a:off x="8290341" y="0"/>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Rechte verbindingslijn 9">
            <a:extLst>
              <a:ext uri="{FF2B5EF4-FFF2-40B4-BE49-F238E27FC236}">
                <a16:creationId xmlns:a16="http://schemas.microsoft.com/office/drawing/2014/main" id="{CC8CDDE2-E3D1-8F74-388D-3BC6D9E20A76}"/>
              </a:ext>
            </a:extLst>
          </p:cNvPr>
          <p:cNvCxnSpPr>
            <a:cxnSpLocks/>
          </p:cNvCxnSpPr>
          <p:nvPr/>
        </p:nvCxnSpPr>
        <p:spPr>
          <a:xfrm flipV="1">
            <a:off x="10225385" y="0"/>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Rechte verbindingslijn 11">
            <a:extLst>
              <a:ext uri="{FF2B5EF4-FFF2-40B4-BE49-F238E27FC236}">
                <a16:creationId xmlns:a16="http://schemas.microsoft.com/office/drawing/2014/main" id="{CFAA992F-E776-80DE-871F-14321290FA52}"/>
              </a:ext>
            </a:extLst>
          </p:cNvPr>
          <p:cNvCxnSpPr>
            <a:cxnSpLocks/>
          </p:cNvCxnSpPr>
          <p:nvPr/>
        </p:nvCxnSpPr>
        <p:spPr>
          <a:xfrm flipV="1">
            <a:off x="5937998" y="0"/>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B3F265E8-F60A-DEC0-FCD8-D0E9D3905D14}"/>
              </a:ext>
            </a:extLst>
          </p:cNvPr>
          <p:cNvCxnSpPr>
            <a:cxnSpLocks/>
          </p:cNvCxnSpPr>
          <p:nvPr/>
        </p:nvCxnSpPr>
        <p:spPr>
          <a:xfrm>
            <a:off x="4022831" y="765974"/>
            <a:ext cx="7759262"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kstvak 17">
            <a:extLst>
              <a:ext uri="{FF2B5EF4-FFF2-40B4-BE49-F238E27FC236}">
                <a16:creationId xmlns:a16="http://schemas.microsoft.com/office/drawing/2014/main" id="{C4373B69-F83B-5553-5D17-C1E6E8105859}"/>
              </a:ext>
            </a:extLst>
          </p:cNvPr>
          <p:cNvSpPr txBox="1"/>
          <p:nvPr/>
        </p:nvSpPr>
        <p:spPr>
          <a:xfrm>
            <a:off x="146066" y="1120372"/>
            <a:ext cx="3849043" cy="46909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a:lnSpc>
                <a:spcPct val="107000"/>
              </a:lnSpc>
              <a:spcBef>
                <a:spcPts val="600"/>
              </a:spcBef>
            </a:pPr>
            <a:r>
              <a:rPr lang="nl-NL"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 bouwstenen zijn uitgelegd op een </a:t>
            </a:r>
            <a:r>
              <a:rPr lang="nl-NL" sz="12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grid</a:t>
            </a:r>
            <a:r>
              <a:rPr lang="nl-NL"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van 1.200 x1.200 mm. </a:t>
            </a:r>
            <a:r>
              <a:rPr lang="nl-NL" sz="12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De gebouwinstallaties voor de straten en parken zijn uitgelegd op een </a:t>
            </a:r>
            <a:r>
              <a:rPr lang="nl-NL" sz="1200"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grid</a:t>
            </a:r>
            <a:r>
              <a:rPr lang="nl-NL" sz="12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van 2.400 mm en in bepaalde zones op 1.200 mm. </a:t>
            </a:r>
            <a:endParaRPr lang="nl-NL"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07000"/>
              </a:lnSpc>
              <a:spcBef>
                <a:spcPts val="600"/>
              </a:spcBef>
              <a:spcAft>
                <a:spcPts val="0"/>
              </a:spcAft>
            </a:pPr>
            <a:r>
              <a:rPr lang="nl-NL"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Binnen de straten is op twee niveaus  uitwisselbaarheid vereist. </a:t>
            </a:r>
          </a:p>
          <a:p>
            <a:pPr marL="228600" indent="-228600">
              <a:lnSpc>
                <a:spcPct val="107000"/>
              </a:lnSpc>
              <a:spcBef>
                <a:spcPts val="600"/>
              </a:spcBef>
              <a:spcAft>
                <a:spcPts val="0"/>
              </a:spcAft>
              <a:buAutoNum type="arabicPeriod"/>
            </a:pPr>
            <a:r>
              <a:rPr lang="nl-NL"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Zonder  bouwkundige of installatietechnische ingrepen. Door  het vervangen van het meubilair binnen dezelfde module wordt een andere bouwsteen gecreëerd.  Deze zijn rechts weergegeven. </a:t>
            </a:r>
          </a:p>
          <a:p>
            <a:pPr>
              <a:lnSpc>
                <a:spcPct val="107000"/>
              </a:lnSpc>
              <a:spcBef>
                <a:spcPts val="600"/>
              </a:spcBef>
              <a:spcAft>
                <a:spcPts val="0"/>
              </a:spcAft>
            </a:pPr>
            <a:r>
              <a:rPr lang="nl-NL"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 andere vorm wordt op de volgende slide beschreven.</a:t>
            </a:r>
          </a:p>
          <a:p>
            <a:pPr>
              <a:lnSpc>
                <a:spcPct val="107000"/>
              </a:lnSpc>
              <a:spcBef>
                <a:spcPts val="600"/>
              </a:spcBef>
              <a:spcAft>
                <a:spcPts val="0"/>
              </a:spcAft>
            </a:pPr>
            <a:r>
              <a:rPr lang="nl-NL"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Modules met een diepte van 6.000 mm zijn beperkt uitwisselbaar met andere, zoals de meest rechtse. Deze komen voor op de kopse gevels. </a:t>
            </a:r>
          </a:p>
          <a:p>
            <a:pPr>
              <a:lnSpc>
                <a:spcPct val="107000"/>
              </a:lnSpc>
              <a:spcBef>
                <a:spcPts val="600"/>
              </a:spcBef>
              <a:spcAft>
                <a:spcPts val="0"/>
              </a:spcAft>
            </a:pPr>
            <a:r>
              <a:rPr lang="nl-NL" sz="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Randvoorwaarde voor deze gebruikersflexibiliteit is dat de vloeren bouwkundig, installatietechnisch en qua plek van de aansluitpunten hierop zijn voorbereid. </a:t>
            </a:r>
          </a:p>
        </p:txBody>
      </p:sp>
      <p:pic>
        <p:nvPicPr>
          <p:cNvPr id="8" name="Afbeelding 7">
            <a:extLst>
              <a:ext uri="{FF2B5EF4-FFF2-40B4-BE49-F238E27FC236}">
                <a16:creationId xmlns:a16="http://schemas.microsoft.com/office/drawing/2014/main" id="{2E2F86EA-D6C2-57B7-6946-663F71E350E8}"/>
              </a:ext>
            </a:extLst>
          </p:cNvPr>
          <p:cNvPicPr>
            <a:picLocks noChangeAspect="1"/>
          </p:cNvPicPr>
          <p:nvPr/>
        </p:nvPicPr>
        <p:blipFill rotWithShape="1">
          <a:blip r:embed="rId9"/>
          <a:srcRect b="18414"/>
          <a:stretch/>
        </p:blipFill>
        <p:spPr>
          <a:xfrm>
            <a:off x="6823381" y="957471"/>
            <a:ext cx="868530" cy="1180356"/>
          </a:xfrm>
          <a:prstGeom prst="rect">
            <a:avLst/>
          </a:prstGeom>
          <a:ln w="19050">
            <a:solidFill>
              <a:schemeClr val="bg1"/>
            </a:solidFill>
          </a:ln>
        </p:spPr>
      </p:pic>
      <p:cxnSp>
        <p:nvCxnSpPr>
          <p:cNvPr id="28" name="Rechte verbindingslijn 27">
            <a:extLst>
              <a:ext uri="{FF2B5EF4-FFF2-40B4-BE49-F238E27FC236}">
                <a16:creationId xmlns:a16="http://schemas.microsoft.com/office/drawing/2014/main" id="{74020D5D-2854-BFDE-43FC-8AE727008E79}"/>
              </a:ext>
            </a:extLst>
          </p:cNvPr>
          <p:cNvCxnSpPr>
            <a:cxnSpLocks/>
          </p:cNvCxnSpPr>
          <p:nvPr/>
        </p:nvCxnSpPr>
        <p:spPr>
          <a:xfrm flipV="1">
            <a:off x="4022831" y="28906"/>
            <a:ext cx="0" cy="6858000"/>
          </a:xfrm>
          <a:prstGeom prst="line">
            <a:avLst/>
          </a:prstGeom>
        </p:spPr>
        <p:style>
          <a:lnRef idx="1">
            <a:schemeClr val="accent1"/>
          </a:lnRef>
          <a:fillRef idx="0">
            <a:schemeClr val="accent1"/>
          </a:fillRef>
          <a:effectRef idx="0">
            <a:schemeClr val="accent1"/>
          </a:effectRef>
          <a:fontRef idx="minor">
            <a:schemeClr val="tx1"/>
          </a:fontRef>
        </p:style>
      </p:cxnSp>
      <p:pic>
        <p:nvPicPr>
          <p:cNvPr id="32" name="Afbeelding 31" descr="Afbeelding met schermopname, kunst, ontwerp&#10;&#10;Automatisch gegenereerde beschrijving">
            <a:extLst>
              <a:ext uri="{FF2B5EF4-FFF2-40B4-BE49-F238E27FC236}">
                <a16:creationId xmlns:a16="http://schemas.microsoft.com/office/drawing/2014/main" id="{2BAD8675-439B-532D-E015-BD902FFE5713}"/>
              </a:ext>
            </a:extLst>
          </p:cNvPr>
          <p:cNvPicPr>
            <a:picLocks noChangeAspect="1"/>
          </p:cNvPicPr>
          <p:nvPr/>
        </p:nvPicPr>
        <p:blipFill rotWithShape="1">
          <a:blip r:embed="rId10">
            <a:extLst>
              <a:ext uri="{28A0092B-C50C-407E-A947-70E740481C1C}">
                <a14:useLocalDpi xmlns:a14="http://schemas.microsoft.com/office/drawing/2010/main" val="0"/>
              </a:ext>
            </a:extLst>
          </a:blip>
          <a:srcRect l="43431"/>
          <a:stretch/>
        </p:blipFill>
        <p:spPr>
          <a:xfrm>
            <a:off x="5145259" y="4065933"/>
            <a:ext cx="1379214" cy="1292698"/>
          </a:xfrm>
          <a:prstGeom prst="rect">
            <a:avLst/>
          </a:prstGeom>
        </p:spPr>
      </p:pic>
      <p:pic>
        <p:nvPicPr>
          <p:cNvPr id="33" name="Afbeelding 32" descr="Afbeelding met schermopname, zwart-wit, zwart, kunst&#10;&#10;Automatisch gegenereerde beschrijving">
            <a:extLst>
              <a:ext uri="{FF2B5EF4-FFF2-40B4-BE49-F238E27FC236}">
                <a16:creationId xmlns:a16="http://schemas.microsoft.com/office/drawing/2014/main" id="{80F47A56-9F66-BA2E-7A07-C6B8A33AF852}"/>
              </a:ext>
            </a:extLst>
          </p:cNvPr>
          <p:cNvPicPr>
            <a:picLocks noChangeAspect="1"/>
          </p:cNvPicPr>
          <p:nvPr/>
        </p:nvPicPr>
        <p:blipFill rotWithShape="1">
          <a:blip r:embed="rId11">
            <a:extLst>
              <a:ext uri="{28A0092B-C50C-407E-A947-70E740481C1C}">
                <a14:useLocalDpi xmlns:a14="http://schemas.microsoft.com/office/drawing/2010/main" val="0"/>
              </a:ext>
            </a:extLst>
          </a:blip>
          <a:srcRect l="41591" r="-1"/>
          <a:stretch/>
        </p:blipFill>
        <p:spPr>
          <a:xfrm>
            <a:off x="5100404" y="2643608"/>
            <a:ext cx="1424069" cy="1292698"/>
          </a:xfrm>
          <a:prstGeom prst="rect">
            <a:avLst/>
          </a:prstGeom>
        </p:spPr>
      </p:pic>
      <p:pic>
        <p:nvPicPr>
          <p:cNvPr id="31" name="Afbeelding 30">
            <a:extLst>
              <a:ext uri="{FF2B5EF4-FFF2-40B4-BE49-F238E27FC236}">
                <a16:creationId xmlns:a16="http://schemas.microsoft.com/office/drawing/2014/main" id="{6C8CF543-3194-4D28-2945-1CC92925FDE0}"/>
              </a:ext>
            </a:extLst>
          </p:cNvPr>
          <p:cNvPicPr>
            <a:picLocks noChangeAspect="1"/>
          </p:cNvPicPr>
          <p:nvPr/>
        </p:nvPicPr>
        <p:blipFill>
          <a:blip r:embed="rId12"/>
          <a:stretch>
            <a:fillRect/>
          </a:stretch>
        </p:blipFill>
        <p:spPr>
          <a:xfrm>
            <a:off x="5164671" y="948437"/>
            <a:ext cx="573385" cy="1191695"/>
          </a:xfrm>
          <a:prstGeom prst="rect">
            <a:avLst/>
          </a:prstGeom>
          <a:ln w="19050">
            <a:solidFill>
              <a:schemeClr val="bg1"/>
            </a:solidFill>
          </a:ln>
        </p:spPr>
      </p:pic>
      <p:cxnSp>
        <p:nvCxnSpPr>
          <p:cNvPr id="35" name="Rechte verbindingslijn 34">
            <a:extLst>
              <a:ext uri="{FF2B5EF4-FFF2-40B4-BE49-F238E27FC236}">
                <a16:creationId xmlns:a16="http://schemas.microsoft.com/office/drawing/2014/main" id="{0E33532D-F561-B2F0-6C7A-3C8E64209AEA}"/>
              </a:ext>
            </a:extLst>
          </p:cNvPr>
          <p:cNvCxnSpPr>
            <a:cxnSpLocks/>
          </p:cNvCxnSpPr>
          <p:nvPr/>
        </p:nvCxnSpPr>
        <p:spPr>
          <a:xfrm>
            <a:off x="5164671" y="1533941"/>
            <a:ext cx="573385"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Afbeelding 37">
            <a:extLst>
              <a:ext uri="{FF2B5EF4-FFF2-40B4-BE49-F238E27FC236}">
                <a16:creationId xmlns:a16="http://schemas.microsoft.com/office/drawing/2014/main" id="{EFDDF1F6-3535-6074-65C5-1E95D197A71D}"/>
              </a:ext>
            </a:extLst>
          </p:cNvPr>
          <p:cNvPicPr>
            <a:picLocks noChangeAspect="1"/>
          </p:cNvPicPr>
          <p:nvPr/>
        </p:nvPicPr>
        <p:blipFill>
          <a:blip r:embed="rId13"/>
          <a:stretch>
            <a:fillRect/>
          </a:stretch>
        </p:blipFill>
        <p:spPr>
          <a:xfrm>
            <a:off x="8666518" y="953159"/>
            <a:ext cx="1213286" cy="1208448"/>
          </a:xfrm>
          <a:prstGeom prst="rect">
            <a:avLst/>
          </a:prstGeom>
          <a:ln w="19050">
            <a:solidFill>
              <a:schemeClr val="bg1"/>
            </a:solidFill>
          </a:ln>
        </p:spPr>
      </p:pic>
      <p:pic>
        <p:nvPicPr>
          <p:cNvPr id="43" name="Afbeelding 42">
            <a:extLst>
              <a:ext uri="{FF2B5EF4-FFF2-40B4-BE49-F238E27FC236}">
                <a16:creationId xmlns:a16="http://schemas.microsoft.com/office/drawing/2014/main" id="{1D25FD6E-6867-2549-84A4-BE42E087BA97}"/>
              </a:ext>
            </a:extLst>
          </p:cNvPr>
          <p:cNvPicPr>
            <a:picLocks noChangeAspect="1"/>
          </p:cNvPicPr>
          <p:nvPr/>
        </p:nvPicPr>
        <p:blipFill>
          <a:blip r:embed="rId14"/>
          <a:stretch>
            <a:fillRect/>
          </a:stretch>
        </p:blipFill>
        <p:spPr>
          <a:xfrm>
            <a:off x="10615680" y="949623"/>
            <a:ext cx="1160107" cy="1527442"/>
          </a:xfrm>
          <a:prstGeom prst="rect">
            <a:avLst/>
          </a:prstGeom>
          <a:ln w="19050">
            <a:solidFill>
              <a:schemeClr val="bg1"/>
            </a:solidFill>
          </a:ln>
        </p:spPr>
      </p:pic>
      <p:pic>
        <p:nvPicPr>
          <p:cNvPr id="47" name="Afbeelding 46">
            <a:extLst>
              <a:ext uri="{FF2B5EF4-FFF2-40B4-BE49-F238E27FC236}">
                <a16:creationId xmlns:a16="http://schemas.microsoft.com/office/drawing/2014/main" id="{4FA6BF22-6DC0-B526-24E2-F15B4D495FE2}"/>
              </a:ext>
            </a:extLst>
          </p:cNvPr>
          <p:cNvPicPr>
            <a:picLocks noChangeAspect="1"/>
          </p:cNvPicPr>
          <p:nvPr/>
        </p:nvPicPr>
        <p:blipFill>
          <a:blip r:embed="rId14"/>
          <a:stretch>
            <a:fillRect/>
          </a:stretch>
        </p:blipFill>
        <p:spPr>
          <a:xfrm>
            <a:off x="10629975" y="2714625"/>
            <a:ext cx="1160107" cy="1527442"/>
          </a:xfrm>
          <a:prstGeom prst="rect">
            <a:avLst/>
          </a:prstGeom>
          <a:ln w="19050">
            <a:solidFill>
              <a:schemeClr val="bg1"/>
            </a:solidFill>
          </a:ln>
        </p:spPr>
      </p:pic>
      <p:pic>
        <p:nvPicPr>
          <p:cNvPr id="49" name="Afbeelding 48">
            <a:extLst>
              <a:ext uri="{FF2B5EF4-FFF2-40B4-BE49-F238E27FC236}">
                <a16:creationId xmlns:a16="http://schemas.microsoft.com/office/drawing/2014/main" id="{80C41AD6-A752-1737-9837-43FB799407AB}"/>
              </a:ext>
            </a:extLst>
          </p:cNvPr>
          <p:cNvPicPr>
            <a:picLocks noChangeAspect="1"/>
          </p:cNvPicPr>
          <p:nvPr/>
        </p:nvPicPr>
        <p:blipFill>
          <a:blip r:embed="rId15"/>
          <a:stretch>
            <a:fillRect/>
          </a:stretch>
        </p:blipFill>
        <p:spPr>
          <a:xfrm>
            <a:off x="10828962" y="3284542"/>
            <a:ext cx="793165" cy="948903"/>
          </a:xfrm>
          <a:prstGeom prst="rect">
            <a:avLst/>
          </a:prstGeom>
        </p:spPr>
      </p:pic>
      <p:pic>
        <p:nvPicPr>
          <p:cNvPr id="65" name="Afbeelding 64">
            <a:extLst>
              <a:ext uri="{FF2B5EF4-FFF2-40B4-BE49-F238E27FC236}">
                <a16:creationId xmlns:a16="http://schemas.microsoft.com/office/drawing/2014/main" id="{01B5C218-0D83-6331-3924-9D14F91EEF3F}"/>
              </a:ext>
            </a:extLst>
          </p:cNvPr>
          <p:cNvPicPr>
            <a:picLocks noChangeAspect="1"/>
          </p:cNvPicPr>
          <p:nvPr/>
        </p:nvPicPr>
        <p:blipFill>
          <a:blip r:embed="rId14"/>
          <a:stretch>
            <a:fillRect/>
          </a:stretch>
        </p:blipFill>
        <p:spPr>
          <a:xfrm>
            <a:off x="10626979" y="4475323"/>
            <a:ext cx="1160107" cy="1527442"/>
          </a:xfrm>
          <a:prstGeom prst="rect">
            <a:avLst/>
          </a:prstGeom>
          <a:ln w="19050">
            <a:solidFill>
              <a:schemeClr val="bg1"/>
            </a:solidFill>
          </a:ln>
        </p:spPr>
      </p:pic>
      <p:pic>
        <p:nvPicPr>
          <p:cNvPr id="66" name="Afbeelding 65">
            <a:extLst>
              <a:ext uri="{FF2B5EF4-FFF2-40B4-BE49-F238E27FC236}">
                <a16:creationId xmlns:a16="http://schemas.microsoft.com/office/drawing/2014/main" id="{55DC4729-EC13-3F4C-99D6-EADF1921CC30}"/>
              </a:ext>
            </a:extLst>
          </p:cNvPr>
          <p:cNvPicPr>
            <a:picLocks noChangeAspect="1"/>
          </p:cNvPicPr>
          <p:nvPr/>
        </p:nvPicPr>
        <p:blipFill>
          <a:blip r:embed="rId15"/>
          <a:stretch>
            <a:fillRect/>
          </a:stretch>
        </p:blipFill>
        <p:spPr>
          <a:xfrm>
            <a:off x="10825966" y="5045240"/>
            <a:ext cx="793165" cy="948903"/>
          </a:xfrm>
          <a:prstGeom prst="rect">
            <a:avLst/>
          </a:prstGeom>
        </p:spPr>
      </p:pic>
      <p:pic>
        <p:nvPicPr>
          <p:cNvPr id="67" name="Afbeelding 66">
            <a:extLst>
              <a:ext uri="{FF2B5EF4-FFF2-40B4-BE49-F238E27FC236}">
                <a16:creationId xmlns:a16="http://schemas.microsoft.com/office/drawing/2014/main" id="{CC76EB20-B2DD-7383-1A31-6E744F82D556}"/>
              </a:ext>
            </a:extLst>
          </p:cNvPr>
          <p:cNvPicPr>
            <a:picLocks noChangeAspect="1"/>
          </p:cNvPicPr>
          <p:nvPr/>
        </p:nvPicPr>
        <p:blipFill rotWithShape="1">
          <a:blip r:embed="rId16"/>
          <a:srcRect t="13022" b="5911"/>
          <a:stretch/>
        </p:blipFill>
        <p:spPr>
          <a:xfrm rot="10800000">
            <a:off x="10809931" y="4657273"/>
            <a:ext cx="774267" cy="426084"/>
          </a:xfrm>
          <a:prstGeom prst="rect">
            <a:avLst/>
          </a:prstGeom>
        </p:spPr>
      </p:pic>
      <p:sp>
        <p:nvSpPr>
          <p:cNvPr id="4" name="Rechthoek 3">
            <a:extLst>
              <a:ext uri="{FF2B5EF4-FFF2-40B4-BE49-F238E27FC236}">
                <a16:creationId xmlns:a16="http://schemas.microsoft.com/office/drawing/2014/main" id="{4BB318F9-3EAF-0095-E945-2DE62F1BECAA}"/>
              </a:ext>
            </a:extLst>
          </p:cNvPr>
          <p:cNvSpPr/>
          <p:nvPr/>
        </p:nvSpPr>
        <p:spPr>
          <a:xfrm>
            <a:off x="11483126" y="4491644"/>
            <a:ext cx="249794" cy="165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5" name="Tekstvak 4">
            <a:extLst>
              <a:ext uri="{FF2B5EF4-FFF2-40B4-BE49-F238E27FC236}">
                <a16:creationId xmlns:a16="http://schemas.microsoft.com/office/drawing/2014/main" id="{C348DFF7-766F-14D6-D4B6-F247EB4368F3}"/>
              </a:ext>
            </a:extLst>
          </p:cNvPr>
          <p:cNvSpPr txBox="1"/>
          <p:nvPr/>
        </p:nvSpPr>
        <p:spPr>
          <a:xfrm>
            <a:off x="3990537" y="440349"/>
            <a:ext cx="2058989" cy="276999"/>
          </a:xfrm>
          <a:prstGeom prst="rect">
            <a:avLst/>
          </a:prstGeom>
          <a:noFill/>
        </p:spPr>
        <p:txBody>
          <a:bodyPr wrap="square" lIns="91440" tIns="45720" rIns="91440" bIns="45720" rtlCol="0" anchor="t">
            <a:spAutoFit/>
          </a:bodyPr>
          <a:lstStyle/>
          <a:p>
            <a:pPr>
              <a:defRPr/>
            </a:pPr>
            <a:r>
              <a:rPr lang="nl-NL" sz="1200" b="1" dirty="0">
                <a:solidFill>
                  <a:prstClr val="black"/>
                </a:solidFill>
                <a:latin typeface="Open Sans Light"/>
                <a:ea typeface="Open Sans Light"/>
                <a:cs typeface="Open Sans Light"/>
              </a:rPr>
              <a:t>2.400 x 4.800 = 11,52 m2</a:t>
            </a:r>
          </a:p>
        </p:txBody>
      </p:sp>
      <p:pic>
        <p:nvPicPr>
          <p:cNvPr id="14" name="Afbeelding 13">
            <a:extLst>
              <a:ext uri="{FF2B5EF4-FFF2-40B4-BE49-F238E27FC236}">
                <a16:creationId xmlns:a16="http://schemas.microsoft.com/office/drawing/2014/main" id="{654796F5-DD2B-5DDB-7186-F9A63FF36079}"/>
              </a:ext>
            </a:extLst>
          </p:cNvPr>
          <p:cNvPicPr>
            <a:picLocks noChangeAspect="1"/>
          </p:cNvPicPr>
          <p:nvPr/>
        </p:nvPicPr>
        <p:blipFill>
          <a:blip r:embed="rId12"/>
          <a:stretch>
            <a:fillRect/>
          </a:stretch>
        </p:blipFill>
        <p:spPr>
          <a:xfrm>
            <a:off x="4201765" y="953159"/>
            <a:ext cx="573385" cy="1161568"/>
          </a:xfrm>
          <a:prstGeom prst="rect">
            <a:avLst/>
          </a:prstGeom>
          <a:ln w="19050">
            <a:solidFill>
              <a:schemeClr val="bg1"/>
            </a:solidFill>
          </a:ln>
        </p:spPr>
      </p:pic>
      <p:cxnSp>
        <p:nvCxnSpPr>
          <p:cNvPr id="17" name="Rechte verbindingslijn 16">
            <a:extLst>
              <a:ext uri="{FF2B5EF4-FFF2-40B4-BE49-F238E27FC236}">
                <a16:creationId xmlns:a16="http://schemas.microsoft.com/office/drawing/2014/main" id="{7C4B1A9F-9047-1977-5E24-569634185526}"/>
              </a:ext>
            </a:extLst>
          </p:cNvPr>
          <p:cNvCxnSpPr>
            <a:cxnSpLocks/>
          </p:cNvCxnSpPr>
          <p:nvPr/>
        </p:nvCxnSpPr>
        <p:spPr>
          <a:xfrm flipV="1">
            <a:off x="4976329" y="765974"/>
            <a:ext cx="0" cy="6092026"/>
          </a:xfrm>
          <a:prstGeom prst="line">
            <a:avLst/>
          </a:prstGeom>
        </p:spPr>
        <p:style>
          <a:lnRef idx="1">
            <a:schemeClr val="accent1"/>
          </a:lnRef>
          <a:fillRef idx="0">
            <a:schemeClr val="accent1"/>
          </a:fillRef>
          <a:effectRef idx="0">
            <a:schemeClr val="accent1"/>
          </a:effectRef>
          <a:fontRef idx="minor">
            <a:schemeClr val="tx1"/>
          </a:fontRef>
        </p:style>
      </p:cxnSp>
      <p:pic>
        <p:nvPicPr>
          <p:cNvPr id="20" name="Afbeelding 19" descr="Afbeelding met schermopname, schets, zwart-wit, kunst&#10;&#10;Automatisch gegenereerde beschrijving">
            <a:extLst>
              <a:ext uri="{FF2B5EF4-FFF2-40B4-BE49-F238E27FC236}">
                <a16:creationId xmlns:a16="http://schemas.microsoft.com/office/drawing/2014/main" id="{7A131930-5088-6104-51AD-8E80EB69AAE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44788" y="4086375"/>
            <a:ext cx="2438095" cy="1292698"/>
          </a:xfrm>
          <a:prstGeom prst="rect">
            <a:avLst/>
          </a:prstGeom>
        </p:spPr>
      </p:pic>
      <p:pic>
        <p:nvPicPr>
          <p:cNvPr id="22" name="Afbeelding 21" descr="Afbeelding met schermopname, zwart-wit, ontwerp, kunst&#10;&#10;Automatisch gegenereerde beschrijving">
            <a:extLst>
              <a:ext uri="{FF2B5EF4-FFF2-40B4-BE49-F238E27FC236}">
                <a16:creationId xmlns:a16="http://schemas.microsoft.com/office/drawing/2014/main" id="{A6EA5364-D033-455F-CD15-CBCD757A1E85}"/>
              </a:ext>
            </a:extLst>
          </p:cNvPr>
          <p:cNvPicPr>
            <a:picLocks noChangeAspect="1"/>
          </p:cNvPicPr>
          <p:nvPr/>
        </p:nvPicPr>
        <p:blipFill rotWithShape="1">
          <a:blip r:embed="rId18">
            <a:extLst>
              <a:ext uri="{28A0092B-C50C-407E-A947-70E740481C1C}">
                <a14:useLocalDpi xmlns:a14="http://schemas.microsoft.com/office/drawing/2010/main" val="0"/>
              </a:ext>
            </a:extLst>
          </a:blip>
          <a:srcRect l="36602" r="36002"/>
          <a:stretch/>
        </p:blipFill>
        <p:spPr>
          <a:xfrm>
            <a:off x="4143473" y="2653304"/>
            <a:ext cx="667940" cy="1292698"/>
          </a:xfrm>
          <a:prstGeom prst="rect">
            <a:avLst/>
          </a:prstGeom>
        </p:spPr>
      </p:pic>
    </p:spTree>
    <p:extLst>
      <p:ext uri="{BB962C8B-B14F-4D97-AF65-F5344CB8AC3E}">
        <p14:creationId xmlns:p14="http://schemas.microsoft.com/office/powerpoint/2010/main" val="10017253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AD84995B-7789-D445-9D7A-83E8B911BA28}"/>
              </a:ext>
            </a:extLst>
          </p:cNvPr>
          <p:cNvSpPr/>
          <p:nvPr/>
        </p:nvSpPr>
        <p:spPr>
          <a:xfrm>
            <a:off x="4429742" y="20442"/>
            <a:ext cx="7759262" cy="6858000"/>
          </a:xfrm>
          <a:prstGeom prst="rect">
            <a:avLst/>
          </a:prstGeom>
          <a:solidFill>
            <a:srgbClr val="FFD50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Picture 2" descr="Nalatenschap van 1,2 miljoen grootste ooit voor Universiteit Utrecht ...">
            <a:extLst>
              <a:ext uri="{FF2B5EF4-FFF2-40B4-BE49-F238E27FC236}">
                <a16:creationId xmlns:a16="http://schemas.microsoft.com/office/drawing/2014/main" id="{49F5D3CB-F702-1C1C-2BF8-45434CE55B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94" name="Tekstvak 93">
            <a:extLst>
              <a:ext uri="{FF2B5EF4-FFF2-40B4-BE49-F238E27FC236}">
                <a16:creationId xmlns:a16="http://schemas.microsoft.com/office/drawing/2014/main" id="{D2D337AC-0DD1-DE2A-0D0D-D6CB8AF128ED}"/>
              </a:ext>
            </a:extLst>
          </p:cNvPr>
          <p:cNvSpPr txBox="1"/>
          <p:nvPr/>
        </p:nvSpPr>
        <p:spPr>
          <a:xfrm>
            <a:off x="112844" y="277108"/>
            <a:ext cx="3334136" cy="1323439"/>
          </a:xfrm>
          <a:prstGeom prst="rect">
            <a:avLst/>
          </a:prstGeom>
          <a:noFill/>
        </p:spPr>
        <p:txBody>
          <a:bodyPr wrap="square" rtlCol="0">
            <a:spAutoFit/>
          </a:bodyPr>
          <a:lstStyle/>
          <a:p>
            <a:pPr>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Uitwisselbaarheid bouwstenen straat met kleine ingreep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cxnSp>
        <p:nvCxnSpPr>
          <p:cNvPr id="12" name="Rechte verbindingslijn 11">
            <a:extLst>
              <a:ext uri="{FF2B5EF4-FFF2-40B4-BE49-F238E27FC236}">
                <a16:creationId xmlns:a16="http://schemas.microsoft.com/office/drawing/2014/main" id="{CFAA992F-E776-80DE-871F-14321290FA52}"/>
              </a:ext>
            </a:extLst>
          </p:cNvPr>
          <p:cNvCxnSpPr>
            <a:cxnSpLocks/>
          </p:cNvCxnSpPr>
          <p:nvPr/>
        </p:nvCxnSpPr>
        <p:spPr>
          <a:xfrm flipV="1">
            <a:off x="6788458" y="-22850"/>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B3F265E8-F60A-DEC0-FCD8-D0E9D3905D14}"/>
              </a:ext>
            </a:extLst>
          </p:cNvPr>
          <p:cNvCxnSpPr>
            <a:cxnSpLocks/>
          </p:cNvCxnSpPr>
          <p:nvPr/>
        </p:nvCxnSpPr>
        <p:spPr>
          <a:xfrm>
            <a:off x="4432738" y="2244091"/>
            <a:ext cx="7759262"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kstvak 17">
            <a:extLst>
              <a:ext uri="{FF2B5EF4-FFF2-40B4-BE49-F238E27FC236}">
                <a16:creationId xmlns:a16="http://schemas.microsoft.com/office/drawing/2014/main" id="{C4373B69-F83B-5553-5D17-C1E6E8105859}"/>
              </a:ext>
            </a:extLst>
          </p:cNvPr>
          <p:cNvSpPr txBox="1"/>
          <p:nvPr/>
        </p:nvSpPr>
        <p:spPr>
          <a:xfrm>
            <a:off x="146066" y="1120372"/>
            <a:ext cx="4209803" cy="425201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a:lnSpc>
                <a:spcPct val="107000"/>
              </a:lnSpc>
              <a:spcBef>
                <a:spcPts val="600"/>
              </a:spcBef>
            </a:pPr>
            <a:r>
              <a:rPr lang="nl-NL" sz="12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De gebouwinstallaties voor de straten en parken zijn uitgelegd op een </a:t>
            </a:r>
            <a:r>
              <a:rPr lang="nl-NL" sz="120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grid</a:t>
            </a:r>
            <a:r>
              <a:rPr lang="nl-NL" sz="12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van 2.400 mm en in bepaalde zones op 1.200 mm. </a:t>
            </a:r>
            <a:endPar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07000"/>
              </a:lnSpc>
              <a:spcBef>
                <a:spcPts val="600"/>
              </a:spcBef>
            </a:pPr>
            <a:r>
              <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 tweede vereiste vorm van uitwisselbaar is:</a:t>
            </a:r>
          </a:p>
          <a:p>
            <a:pPr>
              <a:lnSpc>
                <a:spcPct val="107000"/>
              </a:lnSpc>
              <a:spcBef>
                <a:spcPts val="600"/>
              </a:spcBef>
            </a:pPr>
            <a:r>
              <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2. Door het plaatsen van een extra wand of juist het verwijderen hiervan wordt zonder grote ingrepen een andere module gemaakt voor andere bouwstenen met andere inrichtingsmogelijkheden. </a:t>
            </a:r>
          </a:p>
          <a:p>
            <a:pPr>
              <a:lnSpc>
                <a:spcPct val="107000"/>
              </a:lnSpc>
              <a:spcBef>
                <a:spcPts val="600"/>
              </a:spcBef>
            </a:pPr>
            <a:r>
              <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Deze vorm van flexibiliteit kan binnen de module van 4.800mm overal worden toegepast. </a:t>
            </a:r>
          </a:p>
          <a:p>
            <a:pPr>
              <a:lnSpc>
                <a:spcPct val="107000"/>
              </a:lnSpc>
              <a:spcBef>
                <a:spcPts val="600"/>
              </a:spcBef>
            </a:pPr>
            <a:r>
              <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 module met een lengte van 9.600mm is vrij </a:t>
            </a:r>
            <a:r>
              <a:rPr lang="nl-NL" sz="120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indeelbaar</a:t>
            </a:r>
            <a:r>
              <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op alle posities van 1.200 mm. Dit noemen we de ‘gouden bouwsteen’. Deze vrij indeelbare zone bevindt zich aan de noordzijde</a:t>
            </a:r>
          </a:p>
          <a:p>
            <a:pPr>
              <a:lnSpc>
                <a:spcPct val="107000"/>
              </a:lnSpc>
              <a:spcBef>
                <a:spcPts val="600"/>
              </a:spcBef>
            </a:pPr>
            <a:r>
              <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Rechts zijn alle mogelijke indelingen weergegeven.</a:t>
            </a:r>
          </a:p>
          <a:p>
            <a:pPr>
              <a:lnSpc>
                <a:spcPct val="107000"/>
              </a:lnSpc>
              <a:spcBef>
                <a:spcPts val="600"/>
              </a:spcBef>
            </a:pPr>
            <a:r>
              <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p>
          <a:p>
            <a:pPr>
              <a:lnSpc>
                <a:spcPct val="107000"/>
              </a:lnSpc>
              <a:spcBef>
                <a:spcPts val="600"/>
              </a:spcBef>
              <a:spcAft>
                <a:spcPts val="0"/>
              </a:spcAft>
            </a:pPr>
            <a:endPar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28" name="Rechte verbindingslijn 27">
            <a:extLst>
              <a:ext uri="{FF2B5EF4-FFF2-40B4-BE49-F238E27FC236}">
                <a16:creationId xmlns:a16="http://schemas.microsoft.com/office/drawing/2014/main" id="{74020D5D-2854-BFDE-43FC-8AE727008E79}"/>
              </a:ext>
            </a:extLst>
          </p:cNvPr>
          <p:cNvCxnSpPr>
            <a:cxnSpLocks/>
          </p:cNvCxnSpPr>
          <p:nvPr/>
        </p:nvCxnSpPr>
        <p:spPr>
          <a:xfrm flipV="1">
            <a:off x="4432738" y="-28906"/>
            <a:ext cx="0" cy="6858000"/>
          </a:xfrm>
          <a:prstGeom prst="line">
            <a:avLst/>
          </a:prstGeom>
        </p:spPr>
        <p:style>
          <a:lnRef idx="1">
            <a:schemeClr val="accent1"/>
          </a:lnRef>
          <a:fillRef idx="0">
            <a:schemeClr val="accent1"/>
          </a:fillRef>
          <a:effectRef idx="0">
            <a:schemeClr val="accent1"/>
          </a:effectRef>
          <a:fontRef idx="minor">
            <a:schemeClr val="tx1"/>
          </a:fontRef>
        </p:style>
      </p:cxnSp>
      <p:pic>
        <p:nvPicPr>
          <p:cNvPr id="53" name="Afbeelding 52">
            <a:extLst>
              <a:ext uri="{FF2B5EF4-FFF2-40B4-BE49-F238E27FC236}">
                <a16:creationId xmlns:a16="http://schemas.microsoft.com/office/drawing/2014/main" id="{61E13AB5-276A-2F1E-433D-918851D91F1D}"/>
              </a:ext>
            </a:extLst>
          </p:cNvPr>
          <p:cNvPicPr>
            <a:picLocks noChangeAspect="1"/>
          </p:cNvPicPr>
          <p:nvPr/>
        </p:nvPicPr>
        <p:blipFill>
          <a:blip r:embed="rId4"/>
          <a:stretch>
            <a:fillRect/>
          </a:stretch>
        </p:blipFill>
        <p:spPr>
          <a:xfrm>
            <a:off x="8316979" y="914221"/>
            <a:ext cx="2399759" cy="1180356"/>
          </a:xfrm>
          <a:prstGeom prst="rect">
            <a:avLst/>
          </a:prstGeom>
          <a:ln w="19050">
            <a:solidFill>
              <a:schemeClr val="bg1"/>
            </a:solidFill>
          </a:ln>
        </p:spPr>
      </p:pic>
      <p:pic>
        <p:nvPicPr>
          <p:cNvPr id="2" name="Afbeelding 1">
            <a:extLst>
              <a:ext uri="{FF2B5EF4-FFF2-40B4-BE49-F238E27FC236}">
                <a16:creationId xmlns:a16="http://schemas.microsoft.com/office/drawing/2014/main" id="{EA8B75B9-F217-A47C-2F5F-DEA04AFEF78C}"/>
              </a:ext>
            </a:extLst>
          </p:cNvPr>
          <p:cNvPicPr>
            <a:picLocks noChangeAspect="1"/>
          </p:cNvPicPr>
          <p:nvPr/>
        </p:nvPicPr>
        <p:blipFill>
          <a:blip r:embed="rId5"/>
          <a:stretch>
            <a:fillRect/>
          </a:stretch>
        </p:blipFill>
        <p:spPr>
          <a:xfrm>
            <a:off x="5085259" y="886129"/>
            <a:ext cx="1213286" cy="1208448"/>
          </a:xfrm>
          <a:prstGeom prst="rect">
            <a:avLst/>
          </a:prstGeom>
          <a:ln w="19050">
            <a:solidFill>
              <a:schemeClr val="bg1"/>
            </a:solidFill>
          </a:ln>
        </p:spPr>
      </p:pic>
      <p:pic>
        <p:nvPicPr>
          <p:cNvPr id="3" name="Afbeelding 2">
            <a:extLst>
              <a:ext uri="{FF2B5EF4-FFF2-40B4-BE49-F238E27FC236}">
                <a16:creationId xmlns:a16="http://schemas.microsoft.com/office/drawing/2014/main" id="{03D88E3C-20CD-6E22-92DC-1531BB5BA882}"/>
              </a:ext>
            </a:extLst>
          </p:cNvPr>
          <p:cNvPicPr>
            <a:picLocks noChangeAspect="1"/>
          </p:cNvPicPr>
          <p:nvPr/>
        </p:nvPicPr>
        <p:blipFill>
          <a:blip r:embed="rId6"/>
          <a:stretch>
            <a:fillRect/>
          </a:stretch>
        </p:blipFill>
        <p:spPr>
          <a:xfrm>
            <a:off x="5113180" y="2377005"/>
            <a:ext cx="573385" cy="1161568"/>
          </a:xfrm>
          <a:prstGeom prst="rect">
            <a:avLst/>
          </a:prstGeom>
          <a:ln w="19050">
            <a:solidFill>
              <a:schemeClr val="bg1"/>
            </a:solidFill>
          </a:ln>
        </p:spPr>
      </p:pic>
      <p:pic>
        <p:nvPicPr>
          <p:cNvPr id="4" name="Afbeelding 3">
            <a:extLst>
              <a:ext uri="{FF2B5EF4-FFF2-40B4-BE49-F238E27FC236}">
                <a16:creationId xmlns:a16="http://schemas.microsoft.com/office/drawing/2014/main" id="{F47C982D-8BFB-1E30-D82A-E332F4777FFA}"/>
              </a:ext>
            </a:extLst>
          </p:cNvPr>
          <p:cNvPicPr>
            <a:picLocks noChangeAspect="1"/>
          </p:cNvPicPr>
          <p:nvPr/>
        </p:nvPicPr>
        <p:blipFill>
          <a:blip r:embed="rId6"/>
          <a:stretch>
            <a:fillRect/>
          </a:stretch>
        </p:blipFill>
        <p:spPr>
          <a:xfrm>
            <a:off x="5695632" y="2377005"/>
            <a:ext cx="573385" cy="1161568"/>
          </a:xfrm>
          <a:prstGeom prst="rect">
            <a:avLst/>
          </a:prstGeom>
          <a:ln w="19050">
            <a:solidFill>
              <a:schemeClr val="bg1"/>
            </a:solidFill>
          </a:ln>
        </p:spPr>
      </p:pic>
      <p:pic>
        <p:nvPicPr>
          <p:cNvPr id="5" name="Afbeelding 4">
            <a:extLst>
              <a:ext uri="{FF2B5EF4-FFF2-40B4-BE49-F238E27FC236}">
                <a16:creationId xmlns:a16="http://schemas.microsoft.com/office/drawing/2014/main" id="{F02B6B09-9C50-A377-4209-984A0C38FBE3}"/>
              </a:ext>
            </a:extLst>
          </p:cNvPr>
          <p:cNvPicPr>
            <a:picLocks noChangeAspect="1"/>
          </p:cNvPicPr>
          <p:nvPr/>
        </p:nvPicPr>
        <p:blipFill>
          <a:blip r:embed="rId4"/>
          <a:stretch>
            <a:fillRect/>
          </a:stretch>
        </p:blipFill>
        <p:spPr>
          <a:xfrm>
            <a:off x="6962861" y="3690274"/>
            <a:ext cx="2399759" cy="1180356"/>
          </a:xfrm>
          <a:prstGeom prst="rect">
            <a:avLst/>
          </a:prstGeom>
          <a:ln w="19050">
            <a:solidFill>
              <a:schemeClr val="bg1"/>
            </a:solidFill>
          </a:ln>
        </p:spPr>
      </p:pic>
      <p:pic>
        <p:nvPicPr>
          <p:cNvPr id="6" name="Afbeelding 5">
            <a:extLst>
              <a:ext uri="{FF2B5EF4-FFF2-40B4-BE49-F238E27FC236}">
                <a16:creationId xmlns:a16="http://schemas.microsoft.com/office/drawing/2014/main" id="{B9DED5B8-E542-737A-4F18-03165EC78AC6}"/>
              </a:ext>
            </a:extLst>
          </p:cNvPr>
          <p:cNvPicPr>
            <a:picLocks noChangeAspect="1"/>
          </p:cNvPicPr>
          <p:nvPr/>
        </p:nvPicPr>
        <p:blipFill>
          <a:blip r:embed="rId4"/>
          <a:stretch>
            <a:fillRect/>
          </a:stretch>
        </p:blipFill>
        <p:spPr>
          <a:xfrm>
            <a:off x="6944989" y="2377005"/>
            <a:ext cx="2399759" cy="1180356"/>
          </a:xfrm>
          <a:prstGeom prst="rect">
            <a:avLst/>
          </a:prstGeom>
          <a:ln w="19050">
            <a:solidFill>
              <a:schemeClr val="bg1"/>
            </a:solidFill>
          </a:ln>
        </p:spPr>
      </p:pic>
      <p:pic>
        <p:nvPicPr>
          <p:cNvPr id="9" name="Afbeelding 8">
            <a:extLst>
              <a:ext uri="{FF2B5EF4-FFF2-40B4-BE49-F238E27FC236}">
                <a16:creationId xmlns:a16="http://schemas.microsoft.com/office/drawing/2014/main" id="{21C4EC5D-C3A9-F6B3-A436-FF35652DA69D}"/>
              </a:ext>
            </a:extLst>
          </p:cNvPr>
          <p:cNvPicPr>
            <a:picLocks noChangeAspect="1"/>
          </p:cNvPicPr>
          <p:nvPr/>
        </p:nvPicPr>
        <p:blipFill>
          <a:blip r:embed="rId4"/>
          <a:stretch>
            <a:fillRect/>
          </a:stretch>
        </p:blipFill>
        <p:spPr>
          <a:xfrm>
            <a:off x="9603940" y="2391282"/>
            <a:ext cx="2399759" cy="1180356"/>
          </a:xfrm>
          <a:prstGeom prst="rect">
            <a:avLst/>
          </a:prstGeom>
          <a:ln w="19050">
            <a:solidFill>
              <a:schemeClr val="bg1"/>
            </a:solidFill>
          </a:ln>
        </p:spPr>
      </p:pic>
      <p:pic>
        <p:nvPicPr>
          <p:cNvPr id="10" name="Afbeelding 9">
            <a:extLst>
              <a:ext uri="{FF2B5EF4-FFF2-40B4-BE49-F238E27FC236}">
                <a16:creationId xmlns:a16="http://schemas.microsoft.com/office/drawing/2014/main" id="{22C84206-B14F-BEFD-902D-3EF35A8A9992}"/>
              </a:ext>
            </a:extLst>
          </p:cNvPr>
          <p:cNvPicPr>
            <a:picLocks noChangeAspect="1"/>
          </p:cNvPicPr>
          <p:nvPr/>
        </p:nvPicPr>
        <p:blipFill>
          <a:blip r:embed="rId4"/>
          <a:stretch>
            <a:fillRect/>
          </a:stretch>
        </p:blipFill>
        <p:spPr>
          <a:xfrm>
            <a:off x="9603940" y="3691129"/>
            <a:ext cx="2399759" cy="1180356"/>
          </a:xfrm>
          <a:prstGeom prst="rect">
            <a:avLst/>
          </a:prstGeom>
          <a:ln w="19050">
            <a:solidFill>
              <a:schemeClr val="bg1"/>
            </a:solidFill>
          </a:ln>
        </p:spPr>
      </p:pic>
      <p:cxnSp>
        <p:nvCxnSpPr>
          <p:cNvPr id="13" name="Rechte verbindingslijn 12">
            <a:extLst>
              <a:ext uri="{FF2B5EF4-FFF2-40B4-BE49-F238E27FC236}">
                <a16:creationId xmlns:a16="http://schemas.microsoft.com/office/drawing/2014/main" id="{0BDF43BA-361E-0141-2A6A-FBCC74912155}"/>
              </a:ext>
            </a:extLst>
          </p:cNvPr>
          <p:cNvCxnSpPr/>
          <p:nvPr/>
        </p:nvCxnSpPr>
        <p:spPr>
          <a:xfrm>
            <a:off x="8760534" y="3690274"/>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FD959EA2-2848-5546-2FAF-04A857F39B17}"/>
              </a:ext>
            </a:extLst>
          </p:cNvPr>
          <p:cNvCxnSpPr/>
          <p:nvPr/>
        </p:nvCxnSpPr>
        <p:spPr>
          <a:xfrm>
            <a:off x="8784330" y="4286439"/>
            <a:ext cx="633211" cy="0"/>
          </a:xfrm>
          <a:prstGeom prst="line">
            <a:avLst/>
          </a:prstGeom>
          <a:ln w="222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A01E71CD-B5A4-227D-E73B-E567E58CEC72}"/>
              </a:ext>
            </a:extLst>
          </p:cNvPr>
          <p:cNvCxnSpPr/>
          <p:nvPr/>
        </p:nvCxnSpPr>
        <p:spPr>
          <a:xfrm>
            <a:off x="7871750" y="3696261"/>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Rechte verbindingslijn 19">
            <a:extLst>
              <a:ext uri="{FF2B5EF4-FFF2-40B4-BE49-F238E27FC236}">
                <a16:creationId xmlns:a16="http://schemas.microsoft.com/office/drawing/2014/main" id="{141FCFE8-84FD-6773-CCD7-D22C4C8A1524}"/>
              </a:ext>
            </a:extLst>
          </p:cNvPr>
          <p:cNvCxnSpPr/>
          <p:nvPr/>
        </p:nvCxnSpPr>
        <p:spPr>
          <a:xfrm>
            <a:off x="8750312" y="2377005"/>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5A6A87B2-27AC-D590-C5DA-6F70AF1A8560}"/>
              </a:ext>
            </a:extLst>
          </p:cNvPr>
          <p:cNvCxnSpPr/>
          <p:nvPr/>
        </p:nvCxnSpPr>
        <p:spPr>
          <a:xfrm>
            <a:off x="8145315" y="2377005"/>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Rechte verbindingslijn 24">
            <a:extLst>
              <a:ext uri="{FF2B5EF4-FFF2-40B4-BE49-F238E27FC236}">
                <a16:creationId xmlns:a16="http://schemas.microsoft.com/office/drawing/2014/main" id="{AF024E4A-C0AE-EC25-599C-A802DD70BC1F}"/>
              </a:ext>
            </a:extLst>
          </p:cNvPr>
          <p:cNvCxnSpPr/>
          <p:nvPr/>
        </p:nvCxnSpPr>
        <p:spPr>
          <a:xfrm>
            <a:off x="8747840" y="2952135"/>
            <a:ext cx="633211" cy="0"/>
          </a:xfrm>
          <a:prstGeom prst="line">
            <a:avLst/>
          </a:prstGeom>
          <a:ln w="222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2" name="Rechte verbindingslijn 31">
            <a:extLst>
              <a:ext uri="{FF2B5EF4-FFF2-40B4-BE49-F238E27FC236}">
                <a16:creationId xmlns:a16="http://schemas.microsoft.com/office/drawing/2014/main" id="{B54BE5B0-C881-1F23-B8AE-F8539365FA53}"/>
              </a:ext>
            </a:extLst>
          </p:cNvPr>
          <p:cNvCxnSpPr/>
          <p:nvPr/>
        </p:nvCxnSpPr>
        <p:spPr>
          <a:xfrm>
            <a:off x="11411940" y="2391282"/>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echte verbindingslijn 32">
            <a:extLst>
              <a:ext uri="{FF2B5EF4-FFF2-40B4-BE49-F238E27FC236}">
                <a16:creationId xmlns:a16="http://schemas.microsoft.com/office/drawing/2014/main" id="{A3FE2408-5E77-A4D9-D0E5-BE9E4F891E92}"/>
              </a:ext>
            </a:extLst>
          </p:cNvPr>
          <p:cNvCxnSpPr/>
          <p:nvPr/>
        </p:nvCxnSpPr>
        <p:spPr>
          <a:xfrm>
            <a:off x="10806943" y="2391282"/>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Rechte verbindingslijn 33">
            <a:extLst>
              <a:ext uri="{FF2B5EF4-FFF2-40B4-BE49-F238E27FC236}">
                <a16:creationId xmlns:a16="http://schemas.microsoft.com/office/drawing/2014/main" id="{5FBCB6F8-3CC2-BD43-41EB-639347750E6E}"/>
              </a:ext>
            </a:extLst>
          </p:cNvPr>
          <p:cNvCxnSpPr/>
          <p:nvPr/>
        </p:nvCxnSpPr>
        <p:spPr>
          <a:xfrm>
            <a:off x="11409468" y="2966412"/>
            <a:ext cx="633211" cy="0"/>
          </a:xfrm>
          <a:prstGeom prst="line">
            <a:avLst/>
          </a:prstGeom>
          <a:ln w="222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FA8B4E7C-916E-6860-279F-E9084FB66E51}"/>
              </a:ext>
            </a:extLst>
          </p:cNvPr>
          <p:cNvCxnSpPr/>
          <p:nvPr/>
        </p:nvCxnSpPr>
        <p:spPr>
          <a:xfrm>
            <a:off x="10208904" y="2391282"/>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Rechte verbindingslijn 36">
            <a:extLst>
              <a:ext uri="{FF2B5EF4-FFF2-40B4-BE49-F238E27FC236}">
                <a16:creationId xmlns:a16="http://schemas.microsoft.com/office/drawing/2014/main" id="{25AA7A00-4175-DF9C-BB7A-9725AA8932BB}"/>
              </a:ext>
            </a:extLst>
          </p:cNvPr>
          <p:cNvCxnSpPr/>
          <p:nvPr/>
        </p:nvCxnSpPr>
        <p:spPr>
          <a:xfrm>
            <a:off x="10201532" y="3678448"/>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717DA134-475A-038A-7BFA-2E2D7F57819D}"/>
              </a:ext>
            </a:extLst>
          </p:cNvPr>
          <p:cNvCxnSpPr/>
          <p:nvPr/>
        </p:nvCxnSpPr>
        <p:spPr>
          <a:xfrm>
            <a:off x="11110677" y="3691761"/>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0" name="Afbeelding 39">
            <a:extLst>
              <a:ext uri="{FF2B5EF4-FFF2-40B4-BE49-F238E27FC236}">
                <a16:creationId xmlns:a16="http://schemas.microsoft.com/office/drawing/2014/main" id="{25BAB049-F9D3-F272-04F2-F67ECAE0A9D2}"/>
              </a:ext>
            </a:extLst>
          </p:cNvPr>
          <p:cNvPicPr>
            <a:picLocks noChangeAspect="1"/>
          </p:cNvPicPr>
          <p:nvPr/>
        </p:nvPicPr>
        <p:blipFill>
          <a:blip r:embed="rId4"/>
          <a:stretch>
            <a:fillRect/>
          </a:stretch>
        </p:blipFill>
        <p:spPr>
          <a:xfrm>
            <a:off x="6974591" y="5000304"/>
            <a:ext cx="2399759" cy="1180356"/>
          </a:xfrm>
          <a:prstGeom prst="rect">
            <a:avLst/>
          </a:prstGeom>
          <a:ln w="19050">
            <a:solidFill>
              <a:schemeClr val="bg1"/>
            </a:solidFill>
          </a:ln>
        </p:spPr>
      </p:pic>
      <p:cxnSp>
        <p:nvCxnSpPr>
          <p:cNvPr id="41" name="Rechte verbindingslijn 40">
            <a:extLst>
              <a:ext uri="{FF2B5EF4-FFF2-40B4-BE49-F238E27FC236}">
                <a16:creationId xmlns:a16="http://schemas.microsoft.com/office/drawing/2014/main" id="{C65356E9-327F-6D9F-CB41-530E07C5B1C7}"/>
              </a:ext>
            </a:extLst>
          </p:cNvPr>
          <p:cNvCxnSpPr/>
          <p:nvPr/>
        </p:nvCxnSpPr>
        <p:spPr>
          <a:xfrm>
            <a:off x="7868571" y="4981317"/>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D88FFD01-EDFF-0BA8-5184-1B0E936CD009}"/>
              </a:ext>
            </a:extLst>
          </p:cNvPr>
          <p:cNvCxnSpPr/>
          <p:nvPr/>
        </p:nvCxnSpPr>
        <p:spPr>
          <a:xfrm>
            <a:off x="8481328" y="5000936"/>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3" name="Afbeelding 42">
            <a:extLst>
              <a:ext uri="{FF2B5EF4-FFF2-40B4-BE49-F238E27FC236}">
                <a16:creationId xmlns:a16="http://schemas.microsoft.com/office/drawing/2014/main" id="{82828ACB-59AB-88A5-03CE-838F1333842B}"/>
              </a:ext>
            </a:extLst>
          </p:cNvPr>
          <p:cNvPicPr>
            <a:picLocks noChangeAspect="1"/>
          </p:cNvPicPr>
          <p:nvPr/>
        </p:nvPicPr>
        <p:blipFill>
          <a:blip r:embed="rId4"/>
          <a:stretch>
            <a:fillRect/>
          </a:stretch>
        </p:blipFill>
        <p:spPr>
          <a:xfrm>
            <a:off x="9585643" y="4992159"/>
            <a:ext cx="2399759" cy="1180356"/>
          </a:xfrm>
          <a:prstGeom prst="rect">
            <a:avLst/>
          </a:prstGeom>
          <a:ln w="19050">
            <a:solidFill>
              <a:schemeClr val="bg1"/>
            </a:solidFill>
          </a:ln>
        </p:spPr>
      </p:pic>
      <p:cxnSp>
        <p:nvCxnSpPr>
          <p:cNvPr id="47" name="Rechte verbindingslijn 46">
            <a:extLst>
              <a:ext uri="{FF2B5EF4-FFF2-40B4-BE49-F238E27FC236}">
                <a16:creationId xmlns:a16="http://schemas.microsoft.com/office/drawing/2014/main" id="{760ACECF-2AE4-FB2A-B7A9-531ADD5D9BB0}"/>
              </a:ext>
            </a:extLst>
          </p:cNvPr>
          <p:cNvCxnSpPr/>
          <p:nvPr/>
        </p:nvCxnSpPr>
        <p:spPr>
          <a:xfrm>
            <a:off x="10183235" y="4979478"/>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B2EA9115-0D98-7464-A265-2041B6572CDB}"/>
              </a:ext>
            </a:extLst>
          </p:cNvPr>
          <p:cNvCxnSpPr/>
          <p:nvPr/>
        </p:nvCxnSpPr>
        <p:spPr>
          <a:xfrm>
            <a:off x="11390326" y="4992791"/>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093F354C-36EA-1C91-C16C-A3FBD72C6960}"/>
              </a:ext>
            </a:extLst>
          </p:cNvPr>
          <p:cNvCxnSpPr>
            <a:cxnSpLocks/>
          </p:cNvCxnSpPr>
          <p:nvPr/>
        </p:nvCxnSpPr>
        <p:spPr>
          <a:xfrm>
            <a:off x="4429742" y="765974"/>
            <a:ext cx="7352351"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kstvak 15">
            <a:extLst>
              <a:ext uri="{FF2B5EF4-FFF2-40B4-BE49-F238E27FC236}">
                <a16:creationId xmlns:a16="http://schemas.microsoft.com/office/drawing/2014/main" id="{986C20C5-4DBE-DAFF-478A-4D3CFE63B1A6}"/>
              </a:ext>
            </a:extLst>
          </p:cNvPr>
          <p:cNvSpPr txBox="1"/>
          <p:nvPr/>
        </p:nvSpPr>
        <p:spPr>
          <a:xfrm>
            <a:off x="4684036" y="293144"/>
            <a:ext cx="2058989" cy="55151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kumimoji="0" lang="nl-NL" sz="1200" b="1" i="0" u="none" strike="noStrike" kern="1200" cap="none" spc="0" normalizeH="0" baseline="0" noProof="0">
                <a:ln>
                  <a:noFill/>
                </a:ln>
                <a:solidFill>
                  <a:srgbClr val="362783">
                    <a:lumMod val="50000"/>
                  </a:srgbClr>
                </a:solidFill>
                <a:effectLst/>
                <a:uLnTx/>
                <a:uFillTx/>
                <a:latin typeface="Open Sans Light"/>
                <a:ea typeface="Open Sans Light"/>
                <a:cs typeface="Open Sans Light"/>
              </a:rPr>
              <a:t>4.800 x 4.800 = 23,04 m</a:t>
            </a:r>
            <a:r>
              <a:rPr kumimoji="0" lang="nl-NL" sz="1200" b="1" i="0" u="none" strike="noStrike" kern="1200" cap="none" spc="0" normalizeH="0" baseline="30000" noProof="0">
                <a:ln>
                  <a:noFill/>
                </a:ln>
                <a:solidFill>
                  <a:srgbClr val="362783">
                    <a:lumMod val="50000"/>
                  </a:srgbClr>
                </a:solidFill>
                <a:effectLst/>
                <a:uLnTx/>
                <a:uFillTx/>
                <a:latin typeface="Open Sans Light"/>
                <a:ea typeface="Open Sans Light"/>
                <a:cs typeface="Open Sans Light"/>
              </a:rPr>
              <a:t>2</a:t>
            </a:r>
          </a:p>
        </p:txBody>
      </p:sp>
      <p:sp>
        <p:nvSpPr>
          <p:cNvPr id="19" name="Tekstvak 18">
            <a:extLst>
              <a:ext uri="{FF2B5EF4-FFF2-40B4-BE49-F238E27FC236}">
                <a16:creationId xmlns:a16="http://schemas.microsoft.com/office/drawing/2014/main" id="{002A7E61-9A15-32FA-A691-7425CAC17F9E}"/>
              </a:ext>
            </a:extLst>
          </p:cNvPr>
          <p:cNvSpPr txBox="1"/>
          <p:nvPr/>
        </p:nvSpPr>
        <p:spPr>
          <a:xfrm>
            <a:off x="8487363" y="294663"/>
            <a:ext cx="2058989" cy="55151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lang="nl-NL" sz="1200" b="1">
                <a:solidFill>
                  <a:srgbClr val="362783">
                    <a:lumMod val="50000"/>
                  </a:srgbClr>
                </a:solidFill>
                <a:latin typeface="Open Sans Light"/>
                <a:ea typeface="Open Sans Light"/>
                <a:cs typeface="Open Sans Light"/>
              </a:rPr>
              <a:t>9</a:t>
            </a:r>
            <a:r>
              <a:rPr kumimoji="0" lang="nl-NL" sz="1200" b="1" i="0" u="none" strike="noStrike" kern="1200" cap="none" spc="0" normalizeH="0" baseline="0" noProof="0">
                <a:ln>
                  <a:noFill/>
                </a:ln>
                <a:solidFill>
                  <a:srgbClr val="362783">
                    <a:lumMod val="50000"/>
                  </a:srgbClr>
                </a:solidFill>
                <a:effectLst/>
                <a:uLnTx/>
                <a:uFillTx/>
                <a:latin typeface="Open Sans Light"/>
                <a:ea typeface="Open Sans Light"/>
                <a:cs typeface="Open Sans Light"/>
              </a:rPr>
              <a:t>.600 x 4.800 = </a:t>
            </a:r>
            <a:r>
              <a:rPr lang="nl-NL" sz="1200" b="1">
                <a:solidFill>
                  <a:srgbClr val="362783">
                    <a:lumMod val="50000"/>
                  </a:srgbClr>
                </a:solidFill>
                <a:latin typeface="Open Sans Light"/>
                <a:ea typeface="Open Sans Light"/>
                <a:cs typeface="Open Sans Light"/>
              </a:rPr>
              <a:t>46</a:t>
            </a:r>
            <a:r>
              <a:rPr kumimoji="0" lang="nl-NL" sz="1200" b="1" i="0" u="none" strike="noStrike" kern="1200" cap="none" spc="0" normalizeH="0" baseline="0" noProof="0">
                <a:ln>
                  <a:noFill/>
                </a:ln>
                <a:solidFill>
                  <a:srgbClr val="362783">
                    <a:lumMod val="50000"/>
                  </a:srgbClr>
                </a:solidFill>
                <a:effectLst/>
                <a:uLnTx/>
                <a:uFillTx/>
                <a:latin typeface="Open Sans Light"/>
                <a:ea typeface="Open Sans Light"/>
                <a:cs typeface="Open Sans Light"/>
              </a:rPr>
              <a:t>,08 m</a:t>
            </a:r>
            <a:r>
              <a:rPr kumimoji="0" lang="nl-NL" sz="1200" b="1" i="0" u="none" strike="noStrike" kern="1200" cap="none" spc="0" normalizeH="0" baseline="30000" noProof="0">
                <a:ln>
                  <a:noFill/>
                </a:ln>
                <a:solidFill>
                  <a:srgbClr val="362783">
                    <a:lumMod val="50000"/>
                  </a:srgbClr>
                </a:solidFill>
                <a:effectLst/>
                <a:uLnTx/>
                <a:uFillTx/>
                <a:latin typeface="Open Sans Light"/>
                <a:ea typeface="Open Sans Light"/>
                <a:cs typeface="Open Sans Light"/>
              </a:rPr>
              <a:t>2</a:t>
            </a:r>
          </a:p>
        </p:txBody>
      </p:sp>
    </p:spTree>
    <p:extLst>
      <p:ext uri="{BB962C8B-B14F-4D97-AF65-F5344CB8AC3E}">
        <p14:creationId xmlns:p14="http://schemas.microsoft.com/office/powerpoint/2010/main" val="37919807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kstvak 17">
            <a:extLst>
              <a:ext uri="{FF2B5EF4-FFF2-40B4-BE49-F238E27FC236}">
                <a16:creationId xmlns:a16="http://schemas.microsoft.com/office/drawing/2014/main" id="{C4373B69-F83B-5553-5D17-C1E6E8105859}"/>
              </a:ext>
            </a:extLst>
          </p:cNvPr>
          <p:cNvSpPr txBox="1"/>
          <p:nvPr/>
        </p:nvSpPr>
        <p:spPr>
          <a:xfrm>
            <a:off x="146067" y="1120372"/>
            <a:ext cx="3111370" cy="208873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tIns="180000" bIns="180000" rtlCol="0">
            <a:spAutoFit/>
          </a:bodyPr>
          <a:lstStyle/>
          <a:p>
            <a:pPr>
              <a:lnSpc>
                <a:spcPct val="107000"/>
              </a:lnSpc>
              <a:spcBef>
                <a:spcPts val="600"/>
              </a:spcBef>
            </a:pPr>
            <a:r>
              <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 tweede gouden bouwsteen is een module die op een lengte van 10.800mm vrij </a:t>
            </a:r>
            <a:r>
              <a:rPr lang="nl-NL" sz="120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indeelbaar</a:t>
            </a:r>
            <a:r>
              <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is op alle posities van 1.200 mm. Deze vrij indeelbare zone bevindt zich aan de zuidzijde</a:t>
            </a:r>
          </a:p>
          <a:p>
            <a:pPr>
              <a:lnSpc>
                <a:spcPct val="107000"/>
              </a:lnSpc>
              <a:spcBef>
                <a:spcPts val="600"/>
              </a:spcBef>
            </a:pPr>
            <a:r>
              <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Rechts zijn alle mogelijke indelingen weergegeven.</a:t>
            </a:r>
          </a:p>
          <a:p>
            <a:pPr>
              <a:lnSpc>
                <a:spcPct val="107000"/>
              </a:lnSpc>
              <a:spcBef>
                <a:spcPts val="600"/>
              </a:spcBef>
              <a:spcAft>
                <a:spcPts val="0"/>
              </a:spcAft>
            </a:pPr>
            <a:endParaRPr lang="nl-NL" sz="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1" name="Rechthoek 20">
            <a:extLst>
              <a:ext uri="{FF2B5EF4-FFF2-40B4-BE49-F238E27FC236}">
                <a16:creationId xmlns:a16="http://schemas.microsoft.com/office/drawing/2014/main" id="{9BDE0F1C-0F7E-6A9F-7C9E-DF0EDB598825}"/>
              </a:ext>
            </a:extLst>
          </p:cNvPr>
          <p:cNvSpPr/>
          <p:nvPr/>
        </p:nvSpPr>
        <p:spPr>
          <a:xfrm>
            <a:off x="3445654" y="1374"/>
            <a:ext cx="8746346" cy="6858000"/>
          </a:xfrm>
          <a:prstGeom prst="rect">
            <a:avLst/>
          </a:prstGeom>
          <a:solidFill>
            <a:srgbClr val="FFD50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Picture 2" descr="Nalatenschap van 1,2 miljoen grootste ooit voor Universiteit Utrecht ...">
            <a:extLst>
              <a:ext uri="{FF2B5EF4-FFF2-40B4-BE49-F238E27FC236}">
                <a16:creationId xmlns:a16="http://schemas.microsoft.com/office/drawing/2014/main" id="{49F5D3CB-F702-1C1C-2BF8-45434CE55B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Rechte verbindingslijn 14">
            <a:extLst>
              <a:ext uri="{FF2B5EF4-FFF2-40B4-BE49-F238E27FC236}">
                <a16:creationId xmlns:a16="http://schemas.microsoft.com/office/drawing/2014/main" id="{B3F265E8-F60A-DEC0-FCD8-D0E9D3905D14}"/>
              </a:ext>
            </a:extLst>
          </p:cNvPr>
          <p:cNvCxnSpPr>
            <a:cxnSpLocks/>
          </p:cNvCxnSpPr>
          <p:nvPr/>
        </p:nvCxnSpPr>
        <p:spPr>
          <a:xfrm>
            <a:off x="3445654" y="2141346"/>
            <a:ext cx="8746346" cy="0"/>
          </a:xfrm>
          <a:prstGeom prst="line">
            <a:avLst/>
          </a:prstGeom>
        </p:spPr>
        <p:style>
          <a:lnRef idx="1">
            <a:schemeClr val="accent1"/>
          </a:lnRef>
          <a:fillRef idx="0">
            <a:schemeClr val="accent1"/>
          </a:fillRef>
          <a:effectRef idx="0">
            <a:schemeClr val="accent1"/>
          </a:effectRef>
          <a:fontRef idx="minor">
            <a:schemeClr val="tx1"/>
          </a:fontRef>
        </p:style>
      </p:cxnSp>
      <p:pic>
        <p:nvPicPr>
          <p:cNvPr id="55" name="Afbeelding 54">
            <a:extLst>
              <a:ext uri="{FF2B5EF4-FFF2-40B4-BE49-F238E27FC236}">
                <a16:creationId xmlns:a16="http://schemas.microsoft.com/office/drawing/2014/main" id="{3D8DEFAF-DF34-AF80-43A0-7D3B03A8D6DD}"/>
              </a:ext>
            </a:extLst>
          </p:cNvPr>
          <p:cNvPicPr>
            <a:picLocks noChangeAspect="1"/>
          </p:cNvPicPr>
          <p:nvPr/>
        </p:nvPicPr>
        <p:blipFill>
          <a:blip r:embed="rId4"/>
          <a:stretch>
            <a:fillRect/>
          </a:stretch>
        </p:blipFill>
        <p:spPr>
          <a:xfrm>
            <a:off x="6491530" y="895848"/>
            <a:ext cx="2708355" cy="1180800"/>
          </a:xfrm>
          <a:prstGeom prst="rect">
            <a:avLst/>
          </a:prstGeom>
          <a:ln w="19050">
            <a:noFill/>
          </a:ln>
        </p:spPr>
      </p:pic>
      <p:pic>
        <p:nvPicPr>
          <p:cNvPr id="60" name="Afbeelding 59">
            <a:extLst>
              <a:ext uri="{FF2B5EF4-FFF2-40B4-BE49-F238E27FC236}">
                <a16:creationId xmlns:a16="http://schemas.microsoft.com/office/drawing/2014/main" id="{6648B71F-C5E9-893F-3E18-A0C398B2C995}"/>
              </a:ext>
            </a:extLst>
          </p:cNvPr>
          <p:cNvPicPr>
            <a:picLocks noChangeAspect="1"/>
          </p:cNvPicPr>
          <p:nvPr/>
        </p:nvPicPr>
        <p:blipFill>
          <a:blip r:embed="rId4"/>
          <a:stretch>
            <a:fillRect/>
          </a:stretch>
        </p:blipFill>
        <p:spPr>
          <a:xfrm>
            <a:off x="6457013" y="2253605"/>
            <a:ext cx="2708355" cy="1180800"/>
          </a:xfrm>
          <a:prstGeom prst="rect">
            <a:avLst/>
          </a:prstGeom>
          <a:ln w="19050">
            <a:noFill/>
          </a:ln>
        </p:spPr>
      </p:pic>
      <p:sp>
        <p:nvSpPr>
          <p:cNvPr id="61" name="Rechthoek 60">
            <a:extLst>
              <a:ext uri="{FF2B5EF4-FFF2-40B4-BE49-F238E27FC236}">
                <a16:creationId xmlns:a16="http://schemas.microsoft.com/office/drawing/2014/main" id="{BC364674-97E1-88AF-4DFE-9A3A67FE2272}"/>
              </a:ext>
            </a:extLst>
          </p:cNvPr>
          <p:cNvSpPr/>
          <p:nvPr/>
        </p:nvSpPr>
        <p:spPr>
          <a:xfrm>
            <a:off x="6469342" y="2253605"/>
            <a:ext cx="2698716" cy="1180356"/>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68" name="Rechte verbindingslijn 67">
            <a:extLst>
              <a:ext uri="{FF2B5EF4-FFF2-40B4-BE49-F238E27FC236}">
                <a16:creationId xmlns:a16="http://schemas.microsoft.com/office/drawing/2014/main" id="{668225B7-83A7-D455-A4C8-051CDCF6DDE4}"/>
              </a:ext>
            </a:extLst>
          </p:cNvPr>
          <p:cNvCxnSpPr/>
          <p:nvPr/>
        </p:nvCxnSpPr>
        <p:spPr>
          <a:xfrm>
            <a:off x="8552713" y="2253605"/>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Rechte verbindingslijn 68">
            <a:extLst>
              <a:ext uri="{FF2B5EF4-FFF2-40B4-BE49-F238E27FC236}">
                <a16:creationId xmlns:a16="http://schemas.microsoft.com/office/drawing/2014/main" id="{283B1CFA-5AB9-71C3-3BC1-0E5F94E74152}"/>
              </a:ext>
            </a:extLst>
          </p:cNvPr>
          <p:cNvCxnSpPr/>
          <p:nvPr/>
        </p:nvCxnSpPr>
        <p:spPr>
          <a:xfrm>
            <a:off x="7354407" y="2253605"/>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0" name="Rechthoek 69">
            <a:extLst>
              <a:ext uri="{FF2B5EF4-FFF2-40B4-BE49-F238E27FC236}">
                <a16:creationId xmlns:a16="http://schemas.microsoft.com/office/drawing/2014/main" id="{EB475EBE-F5AC-89A4-3EC0-E26A27341A60}"/>
              </a:ext>
            </a:extLst>
          </p:cNvPr>
          <p:cNvSpPr/>
          <p:nvPr/>
        </p:nvSpPr>
        <p:spPr>
          <a:xfrm>
            <a:off x="6502405" y="866942"/>
            <a:ext cx="2698716" cy="1180356"/>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1" name="Afbeelding 70">
            <a:extLst>
              <a:ext uri="{FF2B5EF4-FFF2-40B4-BE49-F238E27FC236}">
                <a16:creationId xmlns:a16="http://schemas.microsoft.com/office/drawing/2014/main" id="{1E72A666-C800-C04E-18FB-0DDF1D1025D0}"/>
              </a:ext>
            </a:extLst>
          </p:cNvPr>
          <p:cNvPicPr>
            <a:picLocks noChangeAspect="1"/>
          </p:cNvPicPr>
          <p:nvPr/>
        </p:nvPicPr>
        <p:blipFill>
          <a:blip r:embed="rId4"/>
          <a:stretch>
            <a:fillRect/>
          </a:stretch>
        </p:blipFill>
        <p:spPr>
          <a:xfrm>
            <a:off x="6451479" y="3553942"/>
            <a:ext cx="2708355" cy="1180800"/>
          </a:xfrm>
          <a:prstGeom prst="rect">
            <a:avLst/>
          </a:prstGeom>
          <a:ln w="19050">
            <a:noFill/>
          </a:ln>
        </p:spPr>
      </p:pic>
      <p:sp>
        <p:nvSpPr>
          <p:cNvPr id="72" name="Rechthoek 71">
            <a:extLst>
              <a:ext uri="{FF2B5EF4-FFF2-40B4-BE49-F238E27FC236}">
                <a16:creationId xmlns:a16="http://schemas.microsoft.com/office/drawing/2014/main" id="{BB12B7EF-3DE5-6A9F-4916-64E7F53979AB}"/>
              </a:ext>
            </a:extLst>
          </p:cNvPr>
          <p:cNvSpPr/>
          <p:nvPr/>
        </p:nvSpPr>
        <p:spPr>
          <a:xfrm>
            <a:off x="6463808" y="3553942"/>
            <a:ext cx="2698716" cy="1180356"/>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73" name="Rechte verbindingslijn 72">
            <a:extLst>
              <a:ext uri="{FF2B5EF4-FFF2-40B4-BE49-F238E27FC236}">
                <a16:creationId xmlns:a16="http://schemas.microsoft.com/office/drawing/2014/main" id="{3E14B51F-5164-3F57-A93C-9462CFA0C09B}"/>
              </a:ext>
            </a:extLst>
          </p:cNvPr>
          <p:cNvCxnSpPr/>
          <p:nvPr/>
        </p:nvCxnSpPr>
        <p:spPr>
          <a:xfrm>
            <a:off x="8246928" y="3553942"/>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Rechte verbindingslijn 73">
            <a:extLst>
              <a:ext uri="{FF2B5EF4-FFF2-40B4-BE49-F238E27FC236}">
                <a16:creationId xmlns:a16="http://schemas.microsoft.com/office/drawing/2014/main" id="{18535F25-25DB-BB3C-92E3-994FE0D82142}"/>
              </a:ext>
            </a:extLst>
          </p:cNvPr>
          <p:cNvCxnSpPr/>
          <p:nvPr/>
        </p:nvCxnSpPr>
        <p:spPr>
          <a:xfrm>
            <a:off x="7358105" y="3553942"/>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75" name="Afbeelding 74">
            <a:extLst>
              <a:ext uri="{FF2B5EF4-FFF2-40B4-BE49-F238E27FC236}">
                <a16:creationId xmlns:a16="http://schemas.microsoft.com/office/drawing/2014/main" id="{87C61F65-48B1-1D57-C128-9FD5221DC562}"/>
              </a:ext>
            </a:extLst>
          </p:cNvPr>
          <p:cNvPicPr>
            <a:picLocks noChangeAspect="1"/>
          </p:cNvPicPr>
          <p:nvPr/>
        </p:nvPicPr>
        <p:blipFill>
          <a:blip r:embed="rId4"/>
          <a:stretch>
            <a:fillRect/>
          </a:stretch>
        </p:blipFill>
        <p:spPr>
          <a:xfrm>
            <a:off x="6451479" y="4883982"/>
            <a:ext cx="2708355" cy="1180800"/>
          </a:xfrm>
          <a:prstGeom prst="rect">
            <a:avLst/>
          </a:prstGeom>
          <a:ln w="19050">
            <a:noFill/>
          </a:ln>
        </p:spPr>
      </p:pic>
      <p:sp>
        <p:nvSpPr>
          <p:cNvPr id="76" name="Rechthoek 75">
            <a:extLst>
              <a:ext uri="{FF2B5EF4-FFF2-40B4-BE49-F238E27FC236}">
                <a16:creationId xmlns:a16="http://schemas.microsoft.com/office/drawing/2014/main" id="{1FB5C2CC-3158-7403-9A4F-309246384BC4}"/>
              </a:ext>
            </a:extLst>
          </p:cNvPr>
          <p:cNvSpPr/>
          <p:nvPr/>
        </p:nvSpPr>
        <p:spPr>
          <a:xfrm>
            <a:off x="6463808" y="4883982"/>
            <a:ext cx="2698716" cy="1180356"/>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77" name="Rechte verbindingslijn 76">
            <a:extLst>
              <a:ext uri="{FF2B5EF4-FFF2-40B4-BE49-F238E27FC236}">
                <a16:creationId xmlns:a16="http://schemas.microsoft.com/office/drawing/2014/main" id="{B8BE7E46-DFFF-627C-91BB-1853D6F0C8C7}"/>
              </a:ext>
            </a:extLst>
          </p:cNvPr>
          <p:cNvCxnSpPr/>
          <p:nvPr/>
        </p:nvCxnSpPr>
        <p:spPr>
          <a:xfrm>
            <a:off x="8554959" y="4883982"/>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Rechte verbindingslijn 78">
            <a:extLst>
              <a:ext uri="{FF2B5EF4-FFF2-40B4-BE49-F238E27FC236}">
                <a16:creationId xmlns:a16="http://schemas.microsoft.com/office/drawing/2014/main" id="{3A85D204-8D86-CAB6-A1B0-4C27BF4B432C}"/>
              </a:ext>
            </a:extLst>
          </p:cNvPr>
          <p:cNvCxnSpPr/>
          <p:nvPr/>
        </p:nvCxnSpPr>
        <p:spPr>
          <a:xfrm>
            <a:off x="7351282" y="4883982"/>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81" name="Afbeelding 80">
            <a:extLst>
              <a:ext uri="{FF2B5EF4-FFF2-40B4-BE49-F238E27FC236}">
                <a16:creationId xmlns:a16="http://schemas.microsoft.com/office/drawing/2014/main" id="{A6AF479D-D580-5343-CB13-A31BAD5E4577}"/>
              </a:ext>
            </a:extLst>
          </p:cNvPr>
          <p:cNvPicPr>
            <a:picLocks noChangeAspect="1"/>
          </p:cNvPicPr>
          <p:nvPr/>
        </p:nvPicPr>
        <p:blipFill>
          <a:blip r:embed="rId4"/>
          <a:stretch>
            <a:fillRect/>
          </a:stretch>
        </p:blipFill>
        <p:spPr>
          <a:xfrm>
            <a:off x="3587153" y="4900513"/>
            <a:ext cx="2708355" cy="1180800"/>
          </a:xfrm>
          <a:prstGeom prst="rect">
            <a:avLst/>
          </a:prstGeom>
          <a:ln w="19050">
            <a:noFill/>
          </a:ln>
        </p:spPr>
      </p:pic>
      <p:sp>
        <p:nvSpPr>
          <p:cNvPr id="82" name="Rechthoek 81">
            <a:extLst>
              <a:ext uri="{FF2B5EF4-FFF2-40B4-BE49-F238E27FC236}">
                <a16:creationId xmlns:a16="http://schemas.microsoft.com/office/drawing/2014/main" id="{92BCFD85-C9A5-F674-B783-72DEC70C21CE}"/>
              </a:ext>
            </a:extLst>
          </p:cNvPr>
          <p:cNvSpPr/>
          <p:nvPr/>
        </p:nvSpPr>
        <p:spPr>
          <a:xfrm>
            <a:off x="3599482" y="4900513"/>
            <a:ext cx="2698716" cy="1180356"/>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83" name="Rechte verbindingslijn 82">
            <a:extLst>
              <a:ext uri="{FF2B5EF4-FFF2-40B4-BE49-F238E27FC236}">
                <a16:creationId xmlns:a16="http://schemas.microsoft.com/office/drawing/2014/main" id="{67552D9A-96EC-831B-E454-5EE4C96061D5}"/>
              </a:ext>
            </a:extLst>
          </p:cNvPr>
          <p:cNvCxnSpPr/>
          <p:nvPr/>
        </p:nvCxnSpPr>
        <p:spPr>
          <a:xfrm>
            <a:off x="5083665" y="4922359"/>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4" name="Rechte verbindingslijn 83">
            <a:extLst>
              <a:ext uri="{FF2B5EF4-FFF2-40B4-BE49-F238E27FC236}">
                <a16:creationId xmlns:a16="http://schemas.microsoft.com/office/drawing/2014/main" id="{22E6A3C8-D8C2-A928-7C3D-2AA7EFE376A6}"/>
              </a:ext>
            </a:extLst>
          </p:cNvPr>
          <p:cNvCxnSpPr/>
          <p:nvPr/>
        </p:nvCxnSpPr>
        <p:spPr>
          <a:xfrm>
            <a:off x="4481450" y="4900069"/>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85" name="Afbeelding 84">
            <a:extLst>
              <a:ext uri="{FF2B5EF4-FFF2-40B4-BE49-F238E27FC236}">
                <a16:creationId xmlns:a16="http://schemas.microsoft.com/office/drawing/2014/main" id="{C8E68A37-9FE7-BBC3-1D22-62D198891B8D}"/>
              </a:ext>
            </a:extLst>
          </p:cNvPr>
          <p:cNvPicPr>
            <a:picLocks noChangeAspect="1"/>
          </p:cNvPicPr>
          <p:nvPr/>
        </p:nvPicPr>
        <p:blipFill>
          <a:blip r:embed="rId4"/>
          <a:stretch>
            <a:fillRect/>
          </a:stretch>
        </p:blipFill>
        <p:spPr>
          <a:xfrm>
            <a:off x="9337319" y="4900513"/>
            <a:ext cx="2708355" cy="1180800"/>
          </a:xfrm>
          <a:prstGeom prst="rect">
            <a:avLst/>
          </a:prstGeom>
          <a:ln w="19050">
            <a:noFill/>
          </a:ln>
        </p:spPr>
      </p:pic>
      <p:sp>
        <p:nvSpPr>
          <p:cNvPr id="86" name="Rechthoek 85">
            <a:extLst>
              <a:ext uri="{FF2B5EF4-FFF2-40B4-BE49-F238E27FC236}">
                <a16:creationId xmlns:a16="http://schemas.microsoft.com/office/drawing/2014/main" id="{8C455F4F-A6E6-AB5C-960C-D7E7D8343425}"/>
              </a:ext>
            </a:extLst>
          </p:cNvPr>
          <p:cNvSpPr/>
          <p:nvPr/>
        </p:nvSpPr>
        <p:spPr>
          <a:xfrm>
            <a:off x="9349648" y="4900513"/>
            <a:ext cx="2698716" cy="1180356"/>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87" name="Rechte verbindingslijn 86">
            <a:extLst>
              <a:ext uri="{FF2B5EF4-FFF2-40B4-BE49-F238E27FC236}">
                <a16:creationId xmlns:a16="http://schemas.microsoft.com/office/drawing/2014/main" id="{073EE523-FA5D-81BF-2325-C1C12DCAB678}"/>
              </a:ext>
            </a:extLst>
          </p:cNvPr>
          <p:cNvCxnSpPr/>
          <p:nvPr/>
        </p:nvCxnSpPr>
        <p:spPr>
          <a:xfrm>
            <a:off x="10838371" y="4922803"/>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Rechte verbindingslijn 88">
            <a:extLst>
              <a:ext uri="{FF2B5EF4-FFF2-40B4-BE49-F238E27FC236}">
                <a16:creationId xmlns:a16="http://schemas.microsoft.com/office/drawing/2014/main" id="{F28EF827-B87A-ABF3-53A6-CE5D5D3B8EB9}"/>
              </a:ext>
            </a:extLst>
          </p:cNvPr>
          <p:cNvCxnSpPr/>
          <p:nvPr/>
        </p:nvCxnSpPr>
        <p:spPr>
          <a:xfrm>
            <a:off x="9934487" y="4900513"/>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90" name="Afbeelding 89">
            <a:extLst>
              <a:ext uri="{FF2B5EF4-FFF2-40B4-BE49-F238E27FC236}">
                <a16:creationId xmlns:a16="http://schemas.microsoft.com/office/drawing/2014/main" id="{16E46CBC-3510-C7E5-CF2A-69FD089DDF16}"/>
              </a:ext>
            </a:extLst>
          </p:cNvPr>
          <p:cNvPicPr>
            <a:picLocks noChangeAspect="1"/>
          </p:cNvPicPr>
          <p:nvPr/>
        </p:nvPicPr>
        <p:blipFill>
          <a:blip r:embed="rId4"/>
          <a:stretch>
            <a:fillRect/>
          </a:stretch>
        </p:blipFill>
        <p:spPr>
          <a:xfrm>
            <a:off x="9318359" y="3570917"/>
            <a:ext cx="2708355" cy="1180800"/>
          </a:xfrm>
          <a:prstGeom prst="rect">
            <a:avLst/>
          </a:prstGeom>
          <a:ln w="19050">
            <a:noFill/>
          </a:ln>
        </p:spPr>
      </p:pic>
      <p:sp>
        <p:nvSpPr>
          <p:cNvPr id="91" name="Rechthoek 90">
            <a:extLst>
              <a:ext uri="{FF2B5EF4-FFF2-40B4-BE49-F238E27FC236}">
                <a16:creationId xmlns:a16="http://schemas.microsoft.com/office/drawing/2014/main" id="{44666501-E347-00CF-8900-EB0137D9CD55}"/>
              </a:ext>
            </a:extLst>
          </p:cNvPr>
          <p:cNvSpPr/>
          <p:nvPr/>
        </p:nvSpPr>
        <p:spPr>
          <a:xfrm>
            <a:off x="9330688" y="3570917"/>
            <a:ext cx="2698716" cy="1180356"/>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92" name="Rechte verbindingslijn 91">
            <a:extLst>
              <a:ext uri="{FF2B5EF4-FFF2-40B4-BE49-F238E27FC236}">
                <a16:creationId xmlns:a16="http://schemas.microsoft.com/office/drawing/2014/main" id="{5D618F5A-1D40-1678-179D-941152A5F774}"/>
              </a:ext>
            </a:extLst>
          </p:cNvPr>
          <p:cNvCxnSpPr/>
          <p:nvPr/>
        </p:nvCxnSpPr>
        <p:spPr>
          <a:xfrm>
            <a:off x="11140133" y="3593207"/>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3" name="Rechte verbindingslijn 92">
            <a:extLst>
              <a:ext uri="{FF2B5EF4-FFF2-40B4-BE49-F238E27FC236}">
                <a16:creationId xmlns:a16="http://schemas.microsoft.com/office/drawing/2014/main" id="{54391326-F134-F134-005A-5BD2F82A303F}"/>
              </a:ext>
            </a:extLst>
          </p:cNvPr>
          <p:cNvCxnSpPr/>
          <p:nvPr/>
        </p:nvCxnSpPr>
        <p:spPr>
          <a:xfrm>
            <a:off x="9901884" y="3593207"/>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98" name="Afbeelding 97">
            <a:extLst>
              <a:ext uri="{FF2B5EF4-FFF2-40B4-BE49-F238E27FC236}">
                <a16:creationId xmlns:a16="http://schemas.microsoft.com/office/drawing/2014/main" id="{9259C701-2296-5153-9650-7CBC0E259FC4}"/>
              </a:ext>
            </a:extLst>
          </p:cNvPr>
          <p:cNvPicPr>
            <a:picLocks noChangeAspect="1"/>
          </p:cNvPicPr>
          <p:nvPr/>
        </p:nvPicPr>
        <p:blipFill>
          <a:blip r:embed="rId4"/>
          <a:stretch>
            <a:fillRect/>
          </a:stretch>
        </p:blipFill>
        <p:spPr>
          <a:xfrm>
            <a:off x="3607821" y="3576620"/>
            <a:ext cx="2708355" cy="1180800"/>
          </a:xfrm>
          <a:prstGeom prst="rect">
            <a:avLst/>
          </a:prstGeom>
          <a:ln w="19050">
            <a:noFill/>
          </a:ln>
        </p:spPr>
      </p:pic>
      <p:sp>
        <p:nvSpPr>
          <p:cNvPr id="99" name="Rechthoek 98">
            <a:extLst>
              <a:ext uri="{FF2B5EF4-FFF2-40B4-BE49-F238E27FC236}">
                <a16:creationId xmlns:a16="http://schemas.microsoft.com/office/drawing/2014/main" id="{8344FD3D-575C-8907-3A11-CFE585517D32}"/>
              </a:ext>
            </a:extLst>
          </p:cNvPr>
          <p:cNvSpPr/>
          <p:nvPr/>
        </p:nvSpPr>
        <p:spPr>
          <a:xfrm>
            <a:off x="3620150" y="3576620"/>
            <a:ext cx="2698716" cy="1180356"/>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00" name="Rechte verbindingslijn 99">
            <a:extLst>
              <a:ext uri="{FF2B5EF4-FFF2-40B4-BE49-F238E27FC236}">
                <a16:creationId xmlns:a16="http://schemas.microsoft.com/office/drawing/2014/main" id="{3299C701-F356-6137-87C2-494AFF8DF7D1}"/>
              </a:ext>
            </a:extLst>
          </p:cNvPr>
          <p:cNvCxnSpPr/>
          <p:nvPr/>
        </p:nvCxnSpPr>
        <p:spPr>
          <a:xfrm>
            <a:off x="5390711" y="3576620"/>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Rechte verbindingslijn 100">
            <a:extLst>
              <a:ext uri="{FF2B5EF4-FFF2-40B4-BE49-F238E27FC236}">
                <a16:creationId xmlns:a16="http://schemas.microsoft.com/office/drawing/2014/main" id="{495B8993-B827-A5F2-F7CC-C195775FF395}"/>
              </a:ext>
            </a:extLst>
          </p:cNvPr>
          <p:cNvCxnSpPr/>
          <p:nvPr/>
        </p:nvCxnSpPr>
        <p:spPr>
          <a:xfrm>
            <a:off x="4812316" y="3576620"/>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02" name="Afbeelding 101">
            <a:extLst>
              <a:ext uri="{FF2B5EF4-FFF2-40B4-BE49-F238E27FC236}">
                <a16:creationId xmlns:a16="http://schemas.microsoft.com/office/drawing/2014/main" id="{117F20BD-042E-9E88-611F-82F761C91046}"/>
              </a:ext>
            </a:extLst>
          </p:cNvPr>
          <p:cNvPicPr>
            <a:picLocks noChangeAspect="1"/>
          </p:cNvPicPr>
          <p:nvPr/>
        </p:nvPicPr>
        <p:blipFill>
          <a:blip r:embed="rId4"/>
          <a:stretch>
            <a:fillRect/>
          </a:stretch>
        </p:blipFill>
        <p:spPr>
          <a:xfrm>
            <a:off x="3606194" y="2256954"/>
            <a:ext cx="2708355" cy="1180800"/>
          </a:xfrm>
          <a:prstGeom prst="rect">
            <a:avLst/>
          </a:prstGeom>
          <a:ln w="19050">
            <a:noFill/>
          </a:ln>
        </p:spPr>
      </p:pic>
      <p:sp>
        <p:nvSpPr>
          <p:cNvPr id="103" name="Rechthoek 102">
            <a:extLst>
              <a:ext uri="{FF2B5EF4-FFF2-40B4-BE49-F238E27FC236}">
                <a16:creationId xmlns:a16="http://schemas.microsoft.com/office/drawing/2014/main" id="{1AF3606E-1C56-5D19-B0E2-B444DA21C009}"/>
              </a:ext>
            </a:extLst>
          </p:cNvPr>
          <p:cNvSpPr/>
          <p:nvPr/>
        </p:nvSpPr>
        <p:spPr>
          <a:xfrm>
            <a:off x="3618523" y="2256954"/>
            <a:ext cx="2698716" cy="1180356"/>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04" name="Rechte verbindingslijn 103">
            <a:extLst>
              <a:ext uri="{FF2B5EF4-FFF2-40B4-BE49-F238E27FC236}">
                <a16:creationId xmlns:a16="http://schemas.microsoft.com/office/drawing/2014/main" id="{7E35A8B9-9DD3-E9ED-29F9-C714E737B0A0}"/>
              </a:ext>
            </a:extLst>
          </p:cNvPr>
          <p:cNvCxnSpPr/>
          <p:nvPr/>
        </p:nvCxnSpPr>
        <p:spPr>
          <a:xfrm>
            <a:off x="5704615" y="2254437"/>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5" name="Rechte verbindingslijn 104">
            <a:extLst>
              <a:ext uri="{FF2B5EF4-FFF2-40B4-BE49-F238E27FC236}">
                <a16:creationId xmlns:a16="http://schemas.microsoft.com/office/drawing/2014/main" id="{7DF820AC-226D-AF97-76E4-AC7FA8BFAC3D}"/>
              </a:ext>
            </a:extLst>
          </p:cNvPr>
          <p:cNvCxnSpPr/>
          <p:nvPr/>
        </p:nvCxnSpPr>
        <p:spPr>
          <a:xfrm>
            <a:off x="4798663" y="2254437"/>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8" name="Rechte verbindingslijn 107">
            <a:extLst>
              <a:ext uri="{FF2B5EF4-FFF2-40B4-BE49-F238E27FC236}">
                <a16:creationId xmlns:a16="http://schemas.microsoft.com/office/drawing/2014/main" id="{3AE38244-D52B-B0C2-79E9-DC840722DEE7}"/>
              </a:ext>
            </a:extLst>
          </p:cNvPr>
          <p:cNvCxnSpPr/>
          <p:nvPr/>
        </p:nvCxnSpPr>
        <p:spPr>
          <a:xfrm>
            <a:off x="7960320" y="2253605"/>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0" name="Rechte verbindingslijn 109">
            <a:extLst>
              <a:ext uri="{FF2B5EF4-FFF2-40B4-BE49-F238E27FC236}">
                <a16:creationId xmlns:a16="http://schemas.microsoft.com/office/drawing/2014/main" id="{0B21548D-BC89-15F1-A022-628678F8CAB5}"/>
              </a:ext>
            </a:extLst>
          </p:cNvPr>
          <p:cNvCxnSpPr/>
          <p:nvPr/>
        </p:nvCxnSpPr>
        <p:spPr>
          <a:xfrm>
            <a:off x="5704615" y="2850602"/>
            <a:ext cx="633211" cy="0"/>
          </a:xfrm>
          <a:prstGeom prst="line">
            <a:avLst/>
          </a:prstGeom>
          <a:ln w="222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1" name="Rechte verbindingslijn 110">
            <a:extLst>
              <a:ext uri="{FF2B5EF4-FFF2-40B4-BE49-F238E27FC236}">
                <a16:creationId xmlns:a16="http://schemas.microsoft.com/office/drawing/2014/main" id="{4665D89A-1025-2495-BE9F-C80B374B4D4A}"/>
              </a:ext>
            </a:extLst>
          </p:cNvPr>
          <p:cNvCxnSpPr/>
          <p:nvPr/>
        </p:nvCxnSpPr>
        <p:spPr>
          <a:xfrm>
            <a:off x="8620651" y="2849770"/>
            <a:ext cx="633211" cy="0"/>
          </a:xfrm>
          <a:prstGeom prst="line">
            <a:avLst/>
          </a:prstGeom>
          <a:ln w="222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2" name="Rechte verbindingslijn 111">
            <a:extLst>
              <a:ext uri="{FF2B5EF4-FFF2-40B4-BE49-F238E27FC236}">
                <a16:creationId xmlns:a16="http://schemas.microsoft.com/office/drawing/2014/main" id="{E29BE4B4-E70C-F937-DB81-06E6C1E8A338}"/>
              </a:ext>
            </a:extLst>
          </p:cNvPr>
          <p:cNvCxnSpPr/>
          <p:nvPr/>
        </p:nvCxnSpPr>
        <p:spPr>
          <a:xfrm>
            <a:off x="8552713" y="5479239"/>
            <a:ext cx="633211" cy="0"/>
          </a:xfrm>
          <a:prstGeom prst="line">
            <a:avLst/>
          </a:prstGeom>
          <a:ln w="22225">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6" name="Afbeelding 5">
            <a:extLst>
              <a:ext uri="{FF2B5EF4-FFF2-40B4-BE49-F238E27FC236}">
                <a16:creationId xmlns:a16="http://schemas.microsoft.com/office/drawing/2014/main" id="{7FF16092-DC1B-7E6F-4CBE-12CBB25B902E}"/>
              </a:ext>
            </a:extLst>
          </p:cNvPr>
          <p:cNvPicPr>
            <a:picLocks noChangeAspect="1"/>
          </p:cNvPicPr>
          <p:nvPr/>
        </p:nvPicPr>
        <p:blipFill>
          <a:blip r:embed="rId4"/>
          <a:stretch>
            <a:fillRect/>
          </a:stretch>
        </p:blipFill>
        <p:spPr>
          <a:xfrm>
            <a:off x="9295428" y="2239391"/>
            <a:ext cx="2708355" cy="1180800"/>
          </a:xfrm>
          <a:prstGeom prst="rect">
            <a:avLst/>
          </a:prstGeom>
          <a:ln w="19050">
            <a:noFill/>
          </a:ln>
        </p:spPr>
      </p:pic>
      <p:sp>
        <p:nvSpPr>
          <p:cNvPr id="9" name="Rechthoek 8">
            <a:extLst>
              <a:ext uri="{FF2B5EF4-FFF2-40B4-BE49-F238E27FC236}">
                <a16:creationId xmlns:a16="http://schemas.microsoft.com/office/drawing/2014/main" id="{427EF62E-1B5B-16CC-5A71-A103350779A6}"/>
              </a:ext>
            </a:extLst>
          </p:cNvPr>
          <p:cNvSpPr/>
          <p:nvPr/>
        </p:nvSpPr>
        <p:spPr>
          <a:xfrm>
            <a:off x="9307757" y="2239391"/>
            <a:ext cx="2698716" cy="1180356"/>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0" name="Rechte verbindingslijn 9">
            <a:extLst>
              <a:ext uri="{FF2B5EF4-FFF2-40B4-BE49-F238E27FC236}">
                <a16:creationId xmlns:a16="http://schemas.microsoft.com/office/drawing/2014/main" id="{1E1B4244-30C4-4FC7-33C5-F564754F236D}"/>
              </a:ext>
            </a:extLst>
          </p:cNvPr>
          <p:cNvCxnSpPr/>
          <p:nvPr/>
        </p:nvCxnSpPr>
        <p:spPr>
          <a:xfrm>
            <a:off x="10516701" y="2262644"/>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1CAF511D-ADC6-B118-F3D8-DA7E51326C20}"/>
              </a:ext>
            </a:extLst>
          </p:cNvPr>
          <p:cNvCxnSpPr/>
          <p:nvPr/>
        </p:nvCxnSpPr>
        <p:spPr>
          <a:xfrm>
            <a:off x="9892596" y="2239391"/>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Rechte verbindingslijn 12">
            <a:extLst>
              <a:ext uri="{FF2B5EF4-FFF2-40B4-BE49-F238E27FC236}">
                <a16:creationId xmlns:a16="http://schemas.microsoft.com/office/drawing/2014/main" id="{342E7C1C-FE9C-06CF-931C-D65CDED31215}"/>
              </a:ext>
            </a:extLst>
          </p:cNvPr>
          <p:cNvCxnSpPr/>
          <p:nvPr/>
        </p:nvCxnSpPr>
        <p:spPr>
          <a:xfrm>
            <a:off x="11119477" y="2239391"/>
            <a:ext cx="0" cy="11803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Rechte verbindingslijn 1">
            <a:extLst>
              <a:ext uri="{FF2B5EF4-FFF2-40B4-BE49-F238E27FC236}">
                <a16:creationId xmlns:a16="http://schemas.microsoft.com/office/drawing/2014/main" id="{E6AC587F-E2A6-D264-3A86-6248B1129EC7}"/>
              </a:ext>
            </a:extLst>
          </p:cNvPr>
          <p:cNvCxnSpPr>
            <a:cxnSpLocks/>
          </p:cNvCxnSpPr>
          <p:nvPr/>
        </p:nvCxnSpPr>
        <p:spPr>
          <a:xfrm>
            <a:off x="3445654" y="765974"/>
            <a:ext cx="8746346"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kstvak 3">
            <a:extLst>
              <a:ext uri="{FF2B5EF4-FFF2-40B4-BE49-F238E27FC236}">
                <a16:creationId xmlns:a16="http://schemas.microsoft.com/office/drawing/2014/main" id="{AD8C586A-08A9-B412-1BD2-F5810876DE2C}"/>
              </a:ext>
            </a:extLst>
          </p:cNvPr>
          <p:cNvSpPr txBox="1"/>
          <p:nvPr/>
        </p:nvSpPr>
        <p:spPr>
          <a:xfrm>
            <a:off x="6812680" y="294663"/>
            <a:ext cx="2398080" cy="55241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wrap="square" lIns="91440" tIns="180000" rIns="91440" bIns="180000" rtlCol="0" anchor="t">
            <a:spAutoFit/>
          </a:bodyPr>
          <a:lstStyle/>
          <a:p>
            <a:pPr marL="0" marR="0" lvl="0" indent="0" algn="ctr" defTabSz="914400" rtl="0" eaLnBrk="1" fontAlgn="auto" latinLnBrk="0" hangingPunct="1">
              <a:lnSpc>
                <a:spcPct val="107000"/>
              </a:lnSpc>
              <a:spcBef>
                <a:spcPts val="600"/>
              </a:spcBef>
              <a:spcAft>
                <a:spcPts val="0"/>
              </a:spcAft>
              <a:buClrTx/>
              <a:buSzTx/>
              <a:buFontTx/>
              <a:buNone/>
              <a:tabLst/>
              <a:defRPr/>
            </a:pPr>
            <a:r>
              <a:rPr lang="nl-NL" sz="1200" b="1" dirty="0">
                <a:solidFill>
                  <a:srgbClr val="000000"/>
                </a:solidFill>
                <a:latin typeface="Open Sans Light"/>
                <a:ea typeface="Open Sans Light"/>
                <a:cs typeface="Open Sans Light"/>
              </a:rPr>
              <a:t>10.8</a:t>
            </a:r>
            <a:r>
              <a:rPr kumimoji="0" lang="nl-NL" sz="1200" b="1" i="0" u="none" strike="noStrike" kern="1200" cap="none" spc="0" normalizeH="0" baseline="0" noProof="0" dirty="0">
                <a:ln>
                  <a:noFill/>
                </a:ln>
                <a:solidFill>
                  <a:srgbClr val="000000"/>
                </a:solidFill>
                <a:effectLst/>
                <a:uLnTx/>
                <a:uFillTx/>
                <a:latin typeface="Open Sans Light"/>
                <a:ea typeface="Open Sans Light"/>
                <a:cs typeface="Open Sans Light"/>
              </a:rPr>
              <a:t>00 x 4.800 = 51,84 m</a:t>
            </a:r>
            <a:r>
              <a:rPr kumimoji="0" lang="nl-NL" sz="1200" b="1" i="0" u="none" strike="noStrike" kern="1200" cap="none" spc="0" normalizeH="0" baseline="30000" noProof="0" dirty="0">
                <a:ln>
                  <a:noFill/>
                </a:ln>
                <a:solidFill>
                  <a:srgbClr val="000000"/>
                </a:solidFill>
                <a:effectLst/>
                <a:uLnTx/>
                <a:uFillTx/>
                <a:latin typeface="Open Sans Light"/>
                <a:ea typeface="Open Sans Light"/>
                <a:cs typeface="Open Sans Light"/>
              </a:rPr>
              <a:t>2</a:t>
            </a:r>
          </a:p>
        </p:txBody>
      </p:sp>
      <p:sp>
        <p:nvSpPr>
          <p:cNvPr id="5" name="Tekstvak 4">
            <a:extLst>
              <a:ext uri="{FF2B5EF4-FFF2-40B4-BE49-F238E27FC236}">
                <a16:creationId xmlns:a16="http://schemas.microsoft.com/office/drawing/2014/main" id="{36098A7F-900A-25C5-CA1F-09AD3BC5CD91}"/>
              </a:ext>
            </a:extLst>
          </p:cNvPr>
          <p:cNvSpPr txBox="1"/>
          <p:nvPr/>
        </p:nvSpPr>
        <p:spPr>
          <a:xfrm>
            <a:off x="112844" y="277108"/>
            <a:ext cx="3334136" cy="1323439"/>
          </a:xfrm>
          <a:prstGeom prst="rect">
            <a:avLst/>
          </a:prstGeom>
          <a:noFill/>
        </p:spPr>
        <p:txBody>
          <a:bodyPr wrap="square" rtlCol="0">
            <a:spAutoFit/>
          </a:bodyPr>
          <a:lstStyle/>
          <a:p>
            <a:pPr>
              <a:defRPr/>
            </a:pPr>
            <a:r>
              <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Uitwisselbaarheid bouwstenen straat met kleine ingreep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2000" b="0" i="0" u="none" strike="noStrike" kern="1200" cap="none" spc="0" normalizeH="0" baseline="0" noProof="0">
              <a:ln>
                <a:noFill/>
              </a:ln>
              <a:solidFill>
                <a:prstClr val="black"/>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cxnSp>
        <p:nvCxnSpPr>
          <p:cNvPr id="14" name="Rechte verbindingslijn 13">
            <a:extLst>
              <a:ext uri="{FF2B5EF4-FFF2-40B4-BE49-F238E27FC236}">
                <a16:creationId xmlns:a16="http://schemas.microsoft.com/office/drawing/2014/main" id="{06884BFD-97BE-71B1-0FD1-03C691882F09}"/>
              </a:ext>
            </a:extLst>
          </p:cNvPr>
          <p:cNvCxnSpPr>
            <a:cxnSpLocks/>
          </p:cNvCxnSpPr>
          <p:nvPr/>
        </p:nvCxnSpPr>
        <p:spPr>
          <a:xfrm flipV="1">
            <a:off x="3439956" y="-9253"/>
            <a:ext cx="0" cy="6858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265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F71120B9-44FE-03F0-185F-5760FC756FD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02DAF267-E91B-09B9-7CCC-562EC879ABDC}"/>
              </a:ext>
            </a:extLst>
          </p:cNvPr>
          <p:cNvSpPr txBox="1"/>
          <p:nvPr/>
        </p:nvSpPr>
        <p:spPr>
          <a:xfrm>
            <a:off x="265247" y="369949"/>
            <a:ext cx="4385496" cy="400110"/>
          </a:xfrm>
          <a:prstGeom prst="rect">
            <a:avLst/>
          </a:prstGeom>
          <a:noFill/>
        </p:spPr>
        <p:txBody>
          <a:bodyPr wrap="none" rtlCol="0">
            <a:spAutoFit/>
          </a:bodyPr>
          <a:lstStyle/>
          <a:p>
            <a:r>
              <a:rPr lang="nl-NL" sz="2000" dirty="0">
                <a:latin typeface="Open Sans SemiBold" panose="020B0706030804020204" pitchFamily="34" charset="0"/>
                <a:ea typeface="Open Sans SemiBold" panose="020B0706030804020204" pitchFamily="34" charset="0"/>
                <a:cs typeface="Open Sans SemiBold" panose="020B0706030804020204" pitchFamily="34" charset="0"/>
              </a:rPr>
              <a:t>Van Unnikgebouw in de omgeving</a:t>
            </a:r>
          </a:p>
        </p:txBody>
      </p:sp>
      <p:sp>
        <p:nvSpPr>
          <p:cNvPr id="8" name="Tekstvak 7">
            <a:extLst>
              <a:ext uri="{FF2B5EF4-FFF2-40B4-BE49-F238E27FC236}">
                <a16:creationId xmlns:a16="http://schemas.microsoft.com/office/drawing/2014/main" id="{0424D41A-D470-F6BF-C566-6E58F8BC829E}"/>
              </a:ext>
            </a:extLst>
          </p:cNvPr>
          <p:cNvSpPr txBox="1"/>
          <p:nvPr/>
        </p:nvSpPr>
        <p:spPr>
          <a:xfrm>
            <a:off x="265247" y="1034845"/>
            <a:ext cx="5623190" cy="2130455"/>
          </a:xfrm>
          <a:prstGeom prst="rect">
            <a:avLst/>
          </a:prstGeom>
          <a:noFill/>
        </p:spPr>
        <p:txBody>
          <a:bodyPr wrap="square" lIns="91440" tIns="45720" rIns="91440" bIns="45720" rtlCol="0" anchor="t">
            <a:spAutoFit/>
          </a:bodyPr>
          <a:lstStyle>
            <a:defPPr>
              <a:defRPr lang="nl-NL"/>
            </a:defPPr>
            <a:lvl1pPr marR="0" lvl="0" indent="0" algn="just" fontAlgn="auto">
              <a:lnSpc>
                <a:spcPct val="11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dirty="0">
                <a:latin typeface="Open Sans Light"/>
                <a:ea typeface="Open Sans Light"/>
                <a:cs typeface="Open Sans Light"/>
              </a:rPr>
              <a:t>De universiteit heeft de ambitie om een vitale en levendige campus te ontwikkelen die ontmoeting stimuleert en optimaal ondersteunend is aan het primaire proces. Om het centrumgebied te transformeren tot een dynamisch gebied is een plan opgesteld waarin een stedelijk en ruimtelijk element is gedefinieerd: de centrumboulevard – Heidelberglaan. Naast deze centrumboulevard zijn plekken van verblijven en ontmoeten gedefinieerd, de zogenoemde ‘pockets’. Deze pockets, zoals de </a:t>
            </a:r>
            <a:r>
              <a:rPr lang="nl-NL" b="1" dirty="0">
                <a:latin typeface="Open Sans SemiBold"/>
                <a:ea typeface="Open Sans SemiBold"/>
                <a:cs typeface="Open Sans SemiBold"/>
              </a:rPr>
              <a:t>studeertuin</a:t>
            </a:r>
            <a:r>
              <a:rPr lang="nl-NL" dirty="0">
                <a:latin typeface="Open Sans Light"/>
                <a:ea typeface="Open Sans Light"/>
                <a:cs typeface="Open Sans Light"/>
              </a:rPr>
              <a:t>,  zijn verblijfsplekken die elk een eigen identiteit, functie en karakter hebben. De plintinvullingen van de gebouwen activeren de aangrenzende ruimtes. Zo krijgt de openbare ruimte, veel meer dan nu, een bindende rol als ontmoetingsplek. De routing is logisch, het verblijf aangenaam en de aanhechting op de omgeving optimaal. </a:t>
            </a:r>
            <a:endParaRPr lang="nl-NL" dirty="0"/>
          </a:p>
        </p:txBody>
      </p:sp>
      <p:pic>
        <p:nvPicPr>
          <p:cNvPr id="2" name="Picture 2" descr="Nalatenschap van 1,2 miljoen grootste ooit voor Universiteit Utrecht ...">
            <a:extLst>
              <a:ext uri="{FF2B5EF4-FFF2-40B4-BE49-F238E27FC236}">
                <a16:creationId xmlns:a16="http://schemas.microsoft.com/office/drawing/2014/main" id="{1E4ECCDF-7BE3-06C2-6D35-24BBA0BD8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Afbeelding met tekst, diagram, schermopname, Lettertype&#10;&#10;Automatisch gegenereerde beschrijving">
            <a:extLst>
              <a:ext uri="{FF2B5EF4-FFF2-40B4-BE49-F238E27FC236}">
                <a16:creationId xmlns:a16="http://schemas.microsoft.com/office/drawing/2014/main" id="{0CE6DCEC-FE51-0FE4-C25A-0A433A53454B}"/>
              </a:ext>
            </a:extLst>
          </p:cNvPr>
          <p:cNvPicPr>
            <a:picLocks noChangeAspect="1"/>
          </p:cNvPicPr>
          <p:nvPr/>
        </p:nvPicPr>
        <p:blipFill rotWithShape="1">
          <a:blip r:embed="rId3">
            <a:extLst>
              <a:ext uri="{28A0092B-C50C-407E-A947-70E740481C1C}">
                <a14:useLocalDpi xmlns:a14="http://schemas.microsoft.com/office/drawing/2010/main" val="0"/>
              </a:ext>
            </a:extLst>
          </a:blip>
          <a:srcRect l="2577" t="24752" r="7320" b="6411"/>
          <a:stretch/>
        </p:blipFill>
        <p:spPr bwMode="auto">
          <a:xfrm>
            <a:off x="6405059" y="770059"/>
            <a:ext cx="5477881" cy="3360984"/>
          </a:xfrm>
          <a:prstGeom prst="rect">
            <a:avLst/>
          </a:prstGeom>
          <a:noFill/>
          <a:ln>
            <a:solidFill>
              <a:schemeClr val="tx1"/>
            </a:solidFill>
          </a:ln>
        </p:spPr>
      </p:pic>
      <p:sp>
        <p:nvSpPr>
          <p:cNvPr id="11" name="Tijdelijke aanduiding voor dianummer 4">
            <a:extLst>
              <a:ext uri="{FF2B5EF4-FFF2-40B4-BE49-F238E27FC236}">
                <a16:creationId xmlns:a16="http://schemas.microsoft.com/office/drawing/2014/main" id="{44E6A026-6F12-5B9A-D787-083E33D29BBA}"/>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6</a:t>
            </a:fld>
            <a:endParaRPr lang="nl-NL"/>
          </a:p>
        </p:txBody>
      </p:sp>
      <p:sp>
        <p:nvSpPr>
          <p:cNvPr id="3" name="Tekstvak 2">
            <a:extLst>
              <a:ext uri="{FF2B5EF4-FFF2-40B4-BE49-F238E27FC236}">
                <a16:creationId xmlns:a16="http://schemas.microsoft.com/office/drawing/2014/main" id="{B9540196-AB23-0EF4-2F03-3749F0303905}"/>
              </a:ext>
            </a:extLst>
          </p:cNvPr>
          <p:cNvSpPr txBox="1"/>
          <p:nvPr/>
        </p:nvSpPr>
        <p:spPr>
          <a:xfrm>
            <a:off x="8046439" y="3854044"/>
            <a:ext cx="1128322" cy="276999"/>
          </a:xfrm>
          <a:prstGeom prst="rect">
            <a:avLst/>
          </a:prstGeom>
          <a:noFill/>
        </p:spPr>
        <p:txBody>
          <a:bodyPr wrap="none" rtlCol="0">
            <a:spAutoFit/>
          </a:bodyPr>
          <a:lstStyle/>
          <a:p>
            <a:r>
              <a:rPr lang="nl-NL" sz="1200" dirty="0"/>
              <a:t>Heidelberglaan</a:t>
            </a:r>
          </a:p>
        </p:txBody>
      </p:sp>
      <p:sp>
        <p:nvSpPr>
          <p:cNvPr id="7" name="Tekstvak 6">
            <a:extLst>
              <a:ext uri="{FF2B5EF4-FFF2-40B4-BE49-F238E27FC236}">
                <a16:creationId xmlns:a16="http://schemas.microsoft.com/office/drawing/2014/main" id="{9361E1FF-29FC-3D29-363D-EF3E0409E185}"/>
              </a:ext>
            </a:extLst>
          </p:cNvPr>
          <p:cNvSpPr txBox="1"/>
          <p:nvPr/>
        </p:nvSpPr>
        <p:spPr>
          <a:xfrm>
            <a:off x="6702548" y="2201238"/>
            <a:ext cx="369332" cy="830677"/>
          </a:xfrm>
          <a:prstGeom prst="rect">
            <a:avLst/>
          </a:prstGeom>
          <a:noFill/>
        </p:spPr>
        <p:txBody>
          <a:bodyPr vert="vert270" wrap="none" rtlCol="0">
            <a:spAutoFit/>
          </a:bodyPr>
          <a:lstStyle/>
          <a:p>
            <a:r>
              <a:rPr lang="nl-NL" sz="1200" dirty="0"/>
              <a:t>Genevelaan</a:t>
            </a:r>
          </a:p>
        </p:txBody>
      </p:sp>
    </p:spTree>
    <p:extLst>
      <p:ext uri="{BB962C8B-B14F-4D97-AF65-F5344CB8AC3E}">
        <p14:creationId xmlns:p14="http://schemas.microsoft.com/office/powerpoint/2010/main" val="3731958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F71120B9-44FE-03F0-185F-5760FC756FD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02DAF267-E91B-09B9-7CCC-562EC879ABDC}"/>
              </a:ext>
            </a:extLst>
          </p:cNvPr>
          <p:cNvSpPr txBox="1"/>
          <p:nvPr/>
        </p:nvSpPr>
        <p:spPr>
          <a:xfrm>
            <a:off x="265247" y="369949"/>
            <a:ext cx="4385496" cy="400110"/>
          </a:xfrm>
          <a:prstGeom prst="rect">
            <a:avLst/>
          </a:prstGeom>
          <a:noFill/>
        </p:spPr>
        <p:txBody>
          <a:bodyPr wrap="none" rtlCol="0">
            <a:spAutoFit/>
          </a:bodyPr>
          <a:lstStyle/>
          <a:p>
            <a:r>
              <a:rPr lang="nl-NL" sz="2000" dirty="0">
                <a:latin typeface="Open Sans SemiBold" panose="020B0706030804020204" pitchFamily="34" charset="0"/>
                <a:ea typeface="Open Sans SemiBold" panose="020B0706030804020204" pitchFamily="34" charset="0"/>
                <a:cs typeface="Open Sans SemiBold" panose="020B0706030804020204" pitchFamily="34" charset="0"/>
              </a:rPr>
              <a:t>Van Unnikgebouw in de omgeving</a:t>
            </a:r>
          </a:p>
        </p:txBody>
      </p:sp>
      <p:sp>
        <p:nvSpPr>
          <p:cNvPr id="8" name="Tekstvak 7">
            <a:extLst>
              <a:ext uri="{FF2B5EF4-FFF2-40B4-BE49-F238E27FC236}">
                <a16:creationId xmlns:a16="http://schemas.microsoft.com/office/drawing/2014/main" id="{0424D41A-D470-F6BF-C566-6E58F8BC829E}"/>
              </a:ext>
            </a:extLst>
          </p:cNvPr>
          <p:cNvSpPr txBox="1"/>
          <p:nvPr/>
        </p:nvSpPr>
        <p:spPr>
          <a:xfrm>
            <a:off x="265247" y="1034845"/>
            <a:ext cx="5623190" cy="5295937"/>
          </a:xfrm>
          <a:prstGeom prst="rect">
            <a:avLst/>
          </a:prstGeom>
          <a:noFill/>
        </p:spPr>
        <p:txBody>
          <a:bodyPr wrap="square" lIns="91440" tIns="45720" rIns="91440" bIns="45720" rtlCol="0" anchor="t">
            <a:spAutoFit/>
          </a:bodyPr>
          <a:lstStyle>
            <a:defPPr>
              <a:defRPr lang="nl-NL"/>
            </a:defPPr>
            <a:lvl1pPr marR="0" lvl="0" indent="0" algn="just" fontAlgn="auto">
              <a:lnSpc>
                <a:spcPct val="11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dirty="0">
                <a:latin typeface="Open Sans Light"/>
                <a:ea typeface="Open Sans Light"/>
                <a:cs typeface="Open Sans Light"/>
              </a:rPr>
              <a:t>De terreinopgave binnen project Uniek onderscheidt verschillende zones die met elkaar verbonden zijn. De </a:t>
            </a:r>
            <a:r>
              <a:rPr lang="nl-NL" dirty="0">
                <a:latin typeface="Open Sans SemiBold"/>
                <a:ea typeface="Open Sans SemiBold"/>
                <a:cs typeface="Open Sans SemiBold"/>
              </a:rPr>
              <a:t>Studeertuin</a:t>
            </a:r>
            <a:r>
              <a:rPr lang="nl-NL" dirty="0">
                <a:latin typeface="Open Sans Light"/>
                <a:ea typeface="Open Sans Light"/>
                <a:cs typeface="Open Sans Light"/>
              </a:rPr>
              <a:t> is een beschutte en groene buitenruimte tussen het Van </a:t>
            </a:r>
            <a:r>
              <a:rPr lang="nl-NL" dirty="0" err="1">
                <a:latin typeface="Open Sans Light"/>
                <a:ea typeface="Open Sans Light"/>
                <a:cs typeface="Open Sans Light"/>
              </a:rPr>
              <a:t>Unnikgebouw</a:t>
            </a:r>
            <a:r>
              <a:rPr lang="nl-NL" dirty="0">
                <a:latin typeface="Open Sans Light"/>
                <a:ea typeface="Open Sans Light"/>
                <a:cs typeface="Open Sans Light"/>
              </a:rPr>
              <a:t>, het </a:t>
            </a:r>
            <a:r>
              <a:rPr lang="nl-NL" dirty="0" err="1">
                <a:latin typeface="Open Sans Light"/>
                <a:ea typeface="Open Sans Light"/>
                <a:cs typeface="Open Sans Light"/>
              </a:rPr>
              <a:t>Educatorium</a:t>
            </a:r>
            <a:r>
              <a:rPr lang="nl-NL" dirty="0">
                <a:latin typeface="Open Sans Light"/>
                <a:ea typeface="Open Sans Light"/>
                <a:cs typeface="Open Sans Light"/>
              </a:rPr>
              <a:t> en </a:t>
            </a:r>
            <a:r>
              <a:rPr lang="nl-NL" dirty="0" err="1">
                <a:latin typeface="Open Sans Light"/>
                <a:ea typeface="Open Sans Light"/>
                <a:cs typeface="Open Sans Light"/>
              </a:rPr>
              <a:t>Casa</a:t>
            </a:r>
            <a:r>
              <a:rPr lang="nl-NL" dirty="0">
                <a:latin typeface="Open Sans Light"/>
                <a:ea typeface="Open Sans Light"/>
                <a:cs typeface="Open Sans Light"/>
              </a:rPr>
              <a:t> Confetti. Bedoeld als informele ontmoetingsplek voor studenten en medewerkers en alleen toegankelijk voor voetgangers (en rolstoelgebruikers). Het is een rustige tegenhanger van het levendige </a:t>
            </a:r>
            <a:r>
              <a:rPr lang="nl-NL" dirty="0">
                <a:latin typeface="Open Sans SemiBold"/>
                <a:ea typeface="Open Sans SemiBold"/>
                <a:cs typeface="Open Sans SemiBold"/>
              </a:rPr>
              <a:t>USP-plein</a:t>
            </a:r>
            <a:r>
              <a:rPr lang="nl-NL" dirty="0">
                <a:latin typeface="Open Sans Light"/>
                <a:ea typeface="Open Sans Light"/>
                <a:cs typeface="Open Sans Light"/>
              </a:rPr>
              <a:t> met </a:t>
            </a:r>
            <a:r>
              <a:rPr lang="nl-NL" dirty="0">
                <a:latin typeface="Open Sans SemiBold"/>
                <a:ea typeface="Open Sans SemiBold"/>
                <a:cs typeface="Open Sans SemiBold"/>
              </a:rPr>
              <a:t>horeca</a:t>
            </a:r>
            <a:r>
              <a:rPr lang="nl-NL" dirty="0">
                <a:latin typeface="Open Sans Light"/>
                <a:ea typeface="Open Sans Light"/>
                <a:cs typeface="Open Sans Light"/>
              </a:rPr>
              <a:t> en mogelijk winkels (aan de westzijde van het Van </a:t>
            </a:r>
            <a:r>
              <a:rPr lang="nl-NL" dirty="0" err="1">
                <a:latin typeface="Open Sans Light"/>
                <a:ea typeface="Open Sans Light"/>
                <a:cs typeface="Open Sans Light"/>
              </a:rPr>
              <a:t>Unnikgebouw</a:t>
            </a:r>
            <a:r>
              <a:rPr lang="nl-NL" dirty="0">
                <a:latin typeface="Open Sans Light"/>
                <a:ea typeface="Open Sans Light"/>
                <a:cs typeface="Open Sans Light"/>
              </a:rPr>
              <a:t>, buiten de opgave). De Studeertuin krijgt vanuit de centrumboulevard een oplopend, glooiend maaiveld naar de nieuwe hoofdentree van het </a:t>
            </a:r>
            <a:r>
              <a:rPr lang="nl-NL" dirty="0" err="1">
                <a:latin typeface="Open Sans Light"/>
                <a:ea typeface="Open Sans Light"/>
                <a:cs typeface="Open Sans Light"/>
              </a:rPr>
              <a:t>Educatorium</a:t>
            </a:r>
            <a:r>
              <a:rPr lang="nl-NL" dirty="0">
                <a:latin typeface="Open Sans Light"/>
                <a:ea typeface="Open Sans Light"/>
                <a:cs typeface="Open Sans Light"/>
              </a:rPr>
              <a:t> welke 1,2 meter boven maaiveld zit. Onder de beoogde studeertuin zijn twee nog bestaande kelders aanwezig. Deze zijn mogelijk te hergebruiken als fietsenstalling en waterberging/sprinklerbassin. Het glooiend maaiveld zorgt voor een hoogteverschil met het begane grondniveau in het Van </a:t>
            </a:r>
            <a:r>
              <a:rPr lang="nl-NL" dirty="0" err="1">
                <a:latin typeface="Open Sans Light"/>
                <a:ea typeface="Open Sans Light"/>
                <a:cs typeface="Open Sans Light"/>
              </a:rPr>
              <a:t>Unnikgebouw</a:t>
            </a:r>
            <a:r>
              <a:rPr lang="nl-NL" dirty="0">
                <a:latin typeface="Open Sans Light"/>
                <a:ea typeface="Open Sans Light"/>
                <a:cs typeface="Open Sans Light"/>
              </a:rPr>
              <a:t> en het Paviljoen. </a:t>
            </a:r>
            <a:endParaRPr lang="nl-NL" dirty="0"/>
          </a:p>
          <a:p>
            <a:r>
              <a:rPr lang="nl-NL" dirty="0">
                <a:latin typeface="Open Sans Light"/>
                <a:ea typeface="Open Sans Light"/>
                <a:cs typeface="Open Sans Light"/>
              </a:rPr>
              <a:t>De </a:t>
            </a:r>
            <a:r>
              <a:rPr lang="nl-NL" dirty="0" err="1">
                <a:latin typeface="Open Sans Light"/>
                <a:ea typeface="Open Sans Light"/>
                <a:cs typeface="Open Sans Light"/>
              </a:rPr>
              <a:t>fietsparkeeropgave</a:t>
            </a:r>
            <a:r>
              <a:rPr lang="nl-NL" dirty="0">
                <a:latin typeface="Open Sans Light"/>
                <a:ea typeface="Open Sans Light"/>
                <a:cs typeface="Open Sans Light"/>
              </a:rPr>
              <a:t> wordt deels onder het plein ingepast. De logistieke zone van het Van </a:t>
            </a:r>
            <a:r>
              <a:rPr lang="nl-NL" dirty="0" err="1">
                <a:latin typeface="Open Sans Light"/>
                <a:ea typeface="Open Sans Light"/>
                <a:cs typeface="Open Sans Light"/>
              </a:rPr>
              <a:t>Unnikgebouw</a:t>
            </a:r>
            <a:r>
              <a:rPr lang="nl-NL" dirty="0">
                <a:latin typeface="Open Sans Light"/>
                <a:ea typeface="Open Sans Light"/>
                <a:cs typeface="Open Sans Light"/>
              </a:rPr>
              <a:t> wordt gedeeld met het </a:t>
            </a:r>
            <a:r>
              <a:rPr lang="nl-NL" dirty="0" err="1">
                <a:latin typeface="Open Sans Light"/>
                <a:ea typeface="Open Sans Light"/>
                <a:cs typeface="Open Sans Light"/>
              </a:rPr>
              <a:t>Educatorium</a:t>
            </a:r>
            <a:r>
              <a:rPr lang="nl-NL" dirty="0">
                <a:latin typeface="Open Sans Light"/>
                <a:ea typeface="Open Sans Light"/>
                <a:cs typeface="Open Sans Light"/>
              </a:rPr>
              <a:t> en bevindt zich tussen beide gebouwen. In dit zogenoemde </a:t>
            </a:r>
            <a:r>
              <a:rPr lang="nl-NL" dirty="0">
                <a:latin typeface="Open Sans SemiBold"/>
                <a:ea typeface="Open Sans SemiBold"/>
                <a:cs typeface="Open Sans SemiBold"/>
              </a:rPr>
              <a:t>logistieke</a:t>
            </a:r>
            <a:r>
              <a:rPr lang="nl-NL" b="1" dirty="0">
                <a:latin typeface="Open Sans Light"/>
                <a:ea typeface="Open Sans Light"/>
                <a:cs typeface="Open Sans Light"/>
              </a:rPr>
              <a:t> </a:t>
            </a:r>
            <a:r>
              <a:rPr lang="nl-NL" dirty="0">
                <a:latin typeface="Open Sans SemiBold"/>
                <a:ea typeface="Open Sans SemiBold"/>
                <a:cs typeface="Open Sans SemiBold"/>
              </a:rPr>
              <a:t>hof</a:t>
            </a:r>
            <a:r>
              <a:rPr lang="nl-NL" b="1" dirty="0">
                <a:latin typeface="Open Sans Light"/>
                <a:ea typeface="Open Sans Light"/>
                <a:cs typeface="Open Sans Light"/>
              </a:rPr>
              <a:t> </a:t>
            </a:r>
            <a:r>
              <a:rPr lang="nl-NL" dirty="0">
                <a:latin typeface="Open Sans Light"/>
                <a:ea typeface="Open Sans Light"/>
                <a:cs typeface="Open Sans Light"/>
              </a:rPr>
              <a:t>is ook de fietsroute naar de fietsenstalling voorzien en zijn de laad- en losplekken, </a:t>
            </a:r>
            <a:r>
              <a:rPr lang="nl-NL" dirty="0" err="1">
                <a:latin typeface="Open Sans Light"/>
                <a:ea typeface="Open Sans Light"/>
                <a:cs typeface="Open Sans Light"/>
              </a:rPr>
              <a:t>miva</a:t>
            </a:r>
            <a:r>
              <a:rPr lang="nl-NL" dirty="0">
                <a:latin typeface="Open Sans Light"/>
                <a:ea typeface="Open Sans Light"/>
                <a:cs typeface="Open Sans Light"/>
              </a:rPr>
              <a:t> parkeren en afvalcontainers opgenomen.</a:t>
            </a:r>
          </a:p>
          <a:p>
            <a:endParaRPr lang="nl-NL" dirty="0"/>
          </a:p>
          <a:p>
            <a:r>
              <a:rPr lang="nl-NL" dirty="0">
                <a:latin typeface="Open Sans Light"/>
                <a:ea typeface="Open Sans Light"/>
                <a:cs typeface="Open Sans Light"/>
              </a:rPr>
              <a:t>Het voorplein is de zone tussen de Basketbar, aangewezen als Jong Monument, en het nieuwbouwvolume aan de oostzijde van het Van </a:t>
            </a:r>
            <a:r>
              <a:rPr lang="nl-NL" dirty="0" err="1">
                <a:latin typeface="Open Sans Light"/>
                <a:ea typeface="Open Sans Light"/>
                <a:cs typeface="Open Sans Light"/>
              </a:rPr>
              <a:t>Unnikgebouw</a:t>
            </a:r>
            <a:r>
              <a:rPr lang="nl-NL" dirty="0">
                <a:latin typeface="Open Sans Light"/>
                <a:ea typeface="Open Sans Light"/>
                <a:cs typeface="Open Sans Light"/>
              </a:rPr>
              <a:t>, aan de Heidelberglaan zijde. Dit gebied krijgt een representatief karakter. Daarnaast moet bij het ontwerpen van dit gebied met zorgvuldigheid worden gekeken naar de genoemde waardes uit de Cultuurhistorische Analyse van </a:t>
            </a:r>
            <a:r>
              <a:rPr lang="nl-NL" dirty="0" err="1">
                <a:latin typeface="Open Sans Light"/>
                <a:ea typeface="Open Sans Light"/>
                <a:cs typeface="Open Sans Light"/>
              </a:rPr>
              <a:t>SteenhuisMeurs</a:t>
            </a:r>
            <a:r>
              <a:rPr lang="nl-NL" dirty="0">
                <a:latin typeface="Open Sans Light"/>
                <a:ea typeface="Open Sans Light"/>
                <a:cs typeface="Open Sans Light"/>
              </a:rPr>
              <a:t>. Het gebied kan worden ingericht als ‘lounge’ voor het Van </a:t>
            </a:r>
            <a:r>
              <a:rPr lang="nl-NL" dirty="0" err="1">
                <a:latin typeface="Open Sans Light"/>
                <a:ea typeface="Open Sans Light"/>
                <a:cs typeface="Open Sans Light"/>
              </a:rPr>
              <a:t>Unnikgebouw</a:t>
            </a:r>
            <a:r>
              <a:rPr lang="nl-NL" dirty="0">
                <a:latin typeface="Open Sans Light"/>
                <a:ea typeface="Open Sans Light"/>
                <a:cs typeface="Open Sans Light"/>
              </a:rPr>
              <a:t> en als verblijfsplek functioneren in het verlengde van de Basketbar.</a:t>
            </a:r>
          </a:p>
          <a:p>
            <a:r>
              <a:rPr lang="nl-NL" dirty="0">
                <a:latin typeface="Open Sans Light"/>
                <a:ea typeface="Open Sans Light"/>
                <a:cs typeface="Open Sans Light"/>
              </a:rPr>
              <a:t>Zowel het landschap als het Van </a:t>
            </a:r>
            <a:r>
              <a:rPr lang="nl-NL" dirty="0" err="1">
                <a:latin typeface="Open Sans Light"/>
                <a:ea typeface="Open Sans Light"/>
                <a:cs typeface="Open Sans Light"/>
              </a:rPr>
              <a:t>Unnikgebouw</a:t>
            </a:r>
            <a:r>
              <a:rPr lang="nl-NL" dirty="0">
                <a:latin typeface="Open Sans Light"/>
                <a:ea typeface="Open Sans Light"/>
                <a:cs typeface="Open Sans Light"/>
              </a:rPr>
              <a:t> en paviljoen moeten op een natuurlijke en aantrekkelijke wijze met elkaar worden verbonden. Ook dat is onderdeel van de ontwerpopgave. Een integrale ontwerpopgave!</a:t>
            </a:r>
          </a:p>
        </p:txBody>
      </p:sp>
      <p:pic>
        <p:nvPicPr>
          <p:cNvPr id="2" name="Picture 2" descr="Nalatenschap van 1,2 miljoen grootste ooit voor Universiteit Utrecht ...">
            <a:extLst>
              <a:ext uri="{FF2B5EF4-FFF2-40B4-BE49-F238E27FC236}">
                <a16:creationId xmlns:a16="http://schemas.microsoft.com/office/drawing/2014/main" id="{1E4ECCDF-7BE3-06C2-6D35-24BBA0BD8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descr="Afbeelding met tekst, diagram, Lettertype, schermopname&#10;&#10;Automatisch gegenereerde beschrijving">
            <a:extLst>
              <a:ext uri="{FF2B5EF4-FFF2-40B4-BE49-F238E27FC236}">
                <a16:creationId xmlns:a16="http://schemas.microsoft.com/office/drawing/2014/main" id="{1A707883-A936-F2CF-DEBF-F5A055FB19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03" t="6197" r="21829" b="2600"/>
          <a:stretch/>
        </p:blipFill>
        <p:spPr bwMode="auto">
          <a:xfrm>
            <a:off x="6355905" y="770059"/>
            <a:ext cx="5624826" cy="3503990"/>
          </a:xfrm>
          <a:prstGeom prst="rect">
            <a:avLst/>
          </a:prstGeom>
          <a:noFill/>
          <a:ln w="3175">
            <a:solidFill>
              <a:schemeClr val="tx1"/>
            </a:solidFill>
            <a:miter lim="800000"/>
            <a:headEnd/>
            <a:tailEnd/>
          </a:ln>
        </p:spPr>
      </p:pic>
      <p:sp>
        <p:nvSpPr>
          <p:cNvPr id="11" name="Tijdelijke aanduiding voor dianummer 4">
            <a:extLst>
              <a:ext uri="{FF2B5EF4-FFF2-40B4-BE49-F238E27FC236}">
                <a16:creationId xmlns:a16="http://schemas.microsoft.com/office/drawing/2014/main" id="{44E6A026-6F12-5B9A-D787-083E33D29BBA}"/>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7</a:t>
            </a:fld>
            <a:endParaRPr lang="nl-NL"/>
          </a:p>
        </p:txBody>
      </p:sp>
      <p:sp>
        <p:nvSpPr>
          <p:cNvPr id="3" name="Tekstvak 2">
            <a:extLst>
              <a:ext uri="{FF2B5EF4-FFF2-40B4-BE49-F238E27FC236}">
                <a16:creationId xmlns:a16="http://schemas.microsoft.com/office/drawing/2014/main" id="{426D76F9-8F14-1F80-DDA2-59B35073397C}"/>
              </a:ext>
            </a:extLst>
          </p:cNvPr>
          <p:cNvSpPr txBox="1"/>
          <p:nvPr/>
        </p:nvSpPr>
        <p:spPr>
          <a:xfrm>
            <a:off x="6702548" y="2201238"/>
            <a:ext cx="369332" cy="830677"/>
          </a:xfrm>
          <a:prstGeom prst="rect">
            <a:avLst/>
          </a:prstGeom>
          <a:noFill/>
        </p:spPr>
        <p:txBody>
          <a:bodyPr vert="vert270" wrap="none" rtlCol="0">
            <a:spAutoFit/>
          </a:bodyPr>
          <a:lstStyle/>
          <a:p>
            <a:r>
              <a:rPr lang="nl-NL" sz="1200" dirty="0"/>
              <a:t>Genevelaan</a:t>
            </a:r>
          </a:p>
        </p:txBody>
      </p:sp>
      <p:sp>
        <p:nvSpPr>
          <p:cNvPr id="6" name="Tekstvak 5">
            <a:extLst>
              <a:ext uri="{FF2B5EF4-FFF2-40B4-BE49-F238E27FC236}">
                <a16:creationId xmlns:a16="http://schemas.microsoft.com/office/drawing/2014/main" id="{ABA19905-30A8-50BA-0B14-2E7DCA166593}"/>
              </a:ext>
            </a:extLst>
          </p:cNvPr>
          <p:cNvSpPr txBox="1"/>
          <p:nvPr/>
        </p:nvSpPr>
        <p:spPr>
          <a:xfrm>
            <a:off x="8046439" y="3998422"/>
            <a:ext cx="1128322" cy="276999"/>
          </a:xfrm>
          <a:prstGeom prst="rect">
            <a:avLst/>
          </a:prstGeom>
          <a:noFill/>
        </p:spPr>
        <p:txBody>
          <a:bodyPr wrap="none" rtlCol="0">
            <a:spAutoFit/>
          </a:bodyPr>
          <a:lstStyle/>
          <a:p>
            <a:r>
              <a:rPr lang="nl-NL" sz="1200" dirty="0"/>
              <a:t>Heidelberglaan</a:t>
            </a:r>
          </a:p>
        </p:txBody>
      </p:sp>
      <p:sp>
        <p:nvSpPr>
          <p:cNvPr id="9" name="Tekstvak 8">
            <a:extLst>
              <a:ext uri="{FF2B5EF4-FFF2-40B4-BE49-F238E27FC236}">
                <a16:creationId xmlns:a16="http://schemas.microsoft.com/office/drawing/2014/main" id="{76D8D0A2-4CA8-34FD-7A1D-6360A88F1B6C}"/>
              </a:ext>
            </a:extLst>
          </p:cNvPr>
          <p:cNvSpPr txBox="1"/>
          <p:nvPr/>
        </p:nvSpPr>
        <p:spPr>
          <a:xfrm>
            <a:off x="8015678" y="1034845"/>
            <a:ext cx="978153" cy="276999"/>
          </a:xfrm>
          <a:prstGeom prst="rect">
            <a:avLst/>
          </a:prstGeom>
          <a:noFill/>
        </p:spPr>
        <p:txBody>
          <a:bodyPr wrap="none" rtlCol="0">
            <a:spAutoFit/>
          </a:bodyPr>
          <a:lstStyle/>
          <a:p>
            <a:r>
              <a:rPr lang="nl-NL" sz="1200" dirty="0" err="1"/>
              <a:t>Educatorium</a:t>
            </a:r>
            <a:endParaRPr lang="nl-NL" sz="1200" dirty="0"/>
          </a:p>
        </p:txBody>
      </p:sp>
      <p:sp>
        <p:nvSpPr>
          <p:cNvPr id="10" name="Tekstvak 9">
            <a:extLst>
              <a:ext uri="{FF2B5EF4-FFF2-40B4-BE49-F238E27FC236}">
                <a16:creationId xmlns:a16="http://schemas.microsoft.com/office/drawing/2014/main" id="{EF2DFCAB-9091-D051-B0F9-4D1C525B5005}"/>
              </a:ext>
            </a:extLst>
          </p:cNvPr>
          <p:cNvSpPr txBox="1"/>
          <p:nvPr/>
        </p:nvSpPr>
        <p:spPr>
          <a:xfrm>
            <a:off x="8121523" y="1639122"/>
            <a:ext cx="1288110" cy="323165"/>
          </a:xfrm>
          <a:prstGeom prst="rect">
            <a:avLst/>
          </a:prstGeom>
          <a:noFill/>
        </p:spPr>
        <p:txBody>
          <a:bodyPr wrap="none" rtlCol="0">
            <a:spAutoFit/>
          </a:bodyPr>
          <a:lstStyle/>
          <a:p>
            <a:r>
              <a:rPr lang="nl-NL" sz="1500" b="1" dirty="0"/>
              <a:t>Logistieke hof</a:t>
            </a:r>
          </a:p>
        </p:txBody>
      </p:sp>
    </p:spTree>
    <p:extLst>
      <p:ext uri="{BB962C8B-B14F-4D97-AF65-F5344CB8AC3E}">
        <p14:creationId xmlns:p14="http://schemas.microsoft.com/office/powerpoint/2010/main" val="4114736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F71120B9-44FE-03F0-185F-5760FC756FD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02DAF267-E91B-09B9-7CCC-562EC879ABDC}"/>
              </a:ext>
            </a:extLst>
          </p:cNvPr>
          <p:cNvSpPr txBox="1"/>
          <p:nvPr/>
        </p:nvSpPr>
        <p:spPr>
          <a:xfrm>
            <a:off x="265247" y="369949"/>
            <a:ext cx="2782493" cy="400110"/>
          </a:xfrm>
          <a:prstGeom prst="rect">
            <a:avLst/>
          </a:prstGeom>
          <a:noFill/>
        </p:spPr>
        <p:txBody>
          <a:bodyPr wrap="none" rtlCol="0">
            <a:spAutoFit/>
          </a:bodyPr>
          <a:lstStyle/>
          <a:p>
            <a:r>
              <a:rPr lang="nl-NL" sz="2000">
                <a:latin typeface="Open Sans SemiBold" panose="020B0706030804020204" pitchFamily="34" charset="0"/>
                <a:ea typeface="Open Sans SemiBold" panose="020B0706030804020204" pitchFamily="34" charset="0"/>
                <a:cs typeface="Open Sans SemiBold" panose="020B0706030804020204" pitchFamily="34" charset="0"/>
              </a:rPr>
              <a:t>Indicatie programma</a:t>
            </a:r>
          </a:p>
        </p:txBody>
      </p:sp>
      <p:sp>
        <p:nvSpPr>
          <p:cNvPr id="8" name="Tekstvak 7">
            <a:extLst>
              <a:ext uri="{FF2B5EF4-FFF2-40B4-BE49-F238E27FC236}">
                <a16:creationId xmlns:a16="http://schemas.microsoft.com/office/drawing/2014/main" id="{0424D41A-D470-F6BF-C566-6E58F8BC829E}"/>
              </a:ext>
            </a:extLst>
          </p:cNvPr>
          <p:cNvSpPr txBox="1"/>
          <p:nvPr/>
        </p:nvSpPr>
        <p:spPr>
          <a:xfrm>
            <a:off x="265247" y="1034845"/>
            <a:ext cx="5623190" cy="1944250"/>
          </a:xfrm>
          <a:prstGeom prst="rect">
            <a:avLst/>
          </a:prstGeom>
          <a:noFill/>
        </p:spPr>
        <p:txBody>
          <a:bodyPr wrap="square" rtlCol="0">
            <a:spAutoFit/>
          </a:bodyPr>
          <a:lstStyle>
            <a:defPPr>
              <a:defRPr lang="nl-NL"/>
            </a:defPPr>
            <a:lvl1pPr marR="0" lvl="0" indent="0" algn="just" fontAlgn="auto">
              <a:lnSpc>
                <a:spcPct val="11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dirty="0"/>
              <a:t>Het indicatieve ruimtelijke programma voor de verduurzaming en herontwikkeling van het Van Unnikgebouw omvat 20.450 m</a:t>
            </a:r>
            <a:r>
              <a:rPr lang="nl-NL" baseline="30000" dirty="0"/>
              <a:t>2</a:t>
            </a:r>
            <a:r>
              <a:rPr lang="nl-NL" dirty="0"/>
              <a:t> </a:t>
            </a:r>
            <a:r>
              <a:rPr lang="nl-NL" dirty="0">
                <a:solidFill>
                  <a:schemeClr val="tx1"/>
                </a:solidFill>
              </a:rPr>
              <a:t>(functioneel nuttig oppervlak). </a:t>
            </a:r>
          </a:p>
          <a:p>
            <a:r>
              <a:rPr lang="nl-NL" dirty="0"/>
              <a:t>Door programmakeuzes en ontwerpkeuzes kan dit nog wijzigen. </a:t>
            </a:r>
          </a:p>
          <a:p>
            <a:pPr marL="171450" indent="-171450">
              <a:buFont typeface="Arial" panose="020B0604020202020204" pitchFamily="34" charset="0"/>
              <a:buChar char="•"/>
            </a:pPr>
            <a:r>
              <a:rPr lang="nl-NL" dirty="0"/>
              <a:t>De kantooromgeving met eigen en gedeelde faciliteiten omvat bijna driekwart van het programma;</a:t>
            </a:r>
          </a:p>
          <a:p>
            <a:pPr marL="171450" indent="-171450">
              <a:buFont typeface="Arial" panose="020B0604020202020204" pitchFamily="34" charset="0"/>
              <a:buChar char="•"/>
            </a:pPr>
            <a:r>
              <a:rPr lang="nl-NL" dirty="0"/>
              <a:t>De vergaderomgeving een kleine 10 %;</a:t>
            </a:r>
          </a:p>
          <a:p>
            <a:pPr marL="171450" indent="-171450">
              <a:buFont typeface="Arial" panose="020B0604020202020204" pitchFamily="34" charset="0"/>
              <a:buChar char="•"/>
            </a:pPr>
            <a:r>
              <a:rPr lang="nl-NL" dirty="0"/>
              <a:t>De </a:t>
            </a:r>
            <a:r>
              <a:rPr lang="nl-NL" dirty="0" err="1"/>
              <a:t>onderzoeksomgeving</a:t>
            </a:r>
            <a:r>
              <a:rPr lang="nl-NL" dirty="0"/>
              <a:t>  en onderwijsomgeving, ieder zo’n 5%;</a:t>
            </a:r>
          </a:p>
          <a:p>
            <a:pPr marL="171450" indent="-171450">
              <a:buFont typeface="Arial" panose="020B0604020202020204" pitchFamily="34" charset="0"/>
              <a:buChar char="•"/>
            </a:pPr>
            <a:r>
              <a:rPr lang="nl-NL" dirty="0"/>
              <a:t>Het plintprogramma inclusief horeca en facilitaire omgeving zo’n 5%.</a:t>
            </a:r>
          </a:p>
          <a:p>
            <a:pPr marL="171450" indent="-171450">
              <a:buFont typeface="Arial" panose="020B0604020202020204" pitchFamily="34" charset="0"/>
              <a:buChar char="•"/>
            </a:pPr>
            <a:endParaRPr lang="nl-NL" dirty="0"/>
          </a:p>
          <a:p>
            <a:endParaRPr lang="nl-NL" dirty="0"/>
          </a:p>
        </p:txBody>
      </p:sp>
      <p:pic>
        <p:nvPicPr>
          <p:cNvPr id="2" name="Picture 2" descr="Nalatenschap van 1,2 miljoen grootste ooit voor Universiteit Utrecht ...">
            <a:extLst>
              <a:ext uri="{FF2B5EF4-FFF2-40B4-BE49-F238E27FC236}">
                <a16:creationId xmlns:a16="http://schemas.microsoft.com/office/drawing/2014/main" id="{1E4ECCDF-7BE3-06C2-6D35-24BBA0BD8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11" name="Tijdelijke aanduiding voor dianummer 4">
            <a:extLst>
              <a:ext uri="{FF2B5EF4-FFF2-40B4-BE49-F238E27FC236}">
                <a16:creationId xmlns:a16="http://schemas.microsoft.com/office/drawing/2014/main" id="{44E6A026-6F12-5B9A-D787-083E33D29BBA}"/>
              </a:ext>
            </a:extLst>
          </p:cNvPr>
          <p:cNvSpPr>
            <a:spLocks noGrp="1"/>
          </p:cNvSpPr>
          <p:nvPr>
            <p:ph type="sldNum" sz="quarter" idx="12"/>
          </p:nvPr>
        </p:nvSpPr>
        <p:spPr>
          <a:xfrm>
            <a:off x="8610600" y="6356350"/>
            <a:ext cx="2743200" cy="365125"/>
          </a:xfrm>
        </p:spPr>
        <p:txBody>
          <a:bodyPr/>
          <a:lstStyle/>
          <a:p>
            <a:fld id="{385E32EC-9F28-40AE-B815-FF4FC19A67A7}" type="slidenum">
              <a:rPr lang="nl-NL" dirty="0" smtClean="0"/>
              <a:t>8</a:t>
            </a:fld>
            <a:endParaRPr lang="nl-NL"/>
          </a:p>
        </p:txBody>
      </p:sp>
      <p:sp>
        <p:nvSpPr>
          <p:cNvPr id="9" name="Rechthoek: afgeronde hoeken 8">
            <a:extLst>
              <a:ext uri="{FF2B5EF4-FFF2-40B4-BE49-F238E27FC236}">
                <a16:creationId xmlns:a16="http://schemas.microsoft.com/office/drawing/2014/main" id="{0598D800-02AF-9DC2-2521-AD417BE510BE}"/>
              </a:ext>
            </a:extLst>
          </p:cNvPr>
          <p:cNvSpPr/>
          <p:nvPr/>
        </p:nvSpPr>
        <p:spPr>
          <a:xfrm>
            <a:off x="6364093" y="919779"/>
            <a:ext cx="5459506" cy="398570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Picture 2">
            <a:extLst>
              <a:ext uri="{FF2B5EF4-FFF2-40B4-BE49-F238E27FC236}">
                <a16:creationId xmlns:a16="http://schemas.microsoft.com/office/drawing/2014/main" id="{88C42D7C-B012-45B2-0EBD-0D3F213B09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3146" y="1337563"/>
            <a:ext cx="4796694" cy="3153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140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F71120B9-44FE-03F0-185F-5760FC756FD3}"/>
              </a:ext>
            </a:extLst>
          </p:cNvPr>
          <p:cNvSpPr/>
          <p:nvPr/>
        </p:nvSpPr>
        <p:spPr>
          <a:xfrm>
            <a:off x="6096000" y="0"/>
            <a:ext cx="6096000" cy="6858000"/>
          </a:xfrm>
          <a:prstGeom prst="rect">
            <a:avLst/>
          </a:prstGeom>
          <a:solidFill>
            <a:srgbClr val="FFD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02DAF267-E91B-09B9-7CCC-562EC879ABDC}"/>
              </a:ext>
            </a:extLst>
          </p:cNvPr>
          <p:cNvSpPr txBox="1"/>
          <p:nvPr/>
        </p:nvSpPr>
        <p:spPr>
          <a:xfrm>
            <a:off x="265247" y="369949"/>
            <a:ext cx="2391680" cy="400110"/>
          </a:xfrm>
          <a:prstGeom prst="rect">
            <a:avLst/>
          </a:prstGeom>
          <a:noFill/>
        </p:spPr>
        <p:txBody>
          <a:bodyPr wrap="none" rtlCol="0">
            <a:spAutoFit/>
          </a:bodyPr>
          <a:lstStyle/>
          <a:p>
            <a:r>
              <a:rPr lang="nl-NL" sz="2000">
                <a:latin typeface="Open Sans SemiBold" panose="020B0706030804020204" pitchFamily="34" charset="0"/>
                <a:ea typeface="Open Sans SemiBold" panose="020B0706030804020204" pitchFamily="34" charset="0"/>
                <a:cs typeface="Open Sans SemiBold" panose="020B0706030804020204" pitchFamily="34" charset="0"/>
              </a:rPr>
              <a:t>Vijf gouden regels</a:t>
            </a:r>
          </a:p>
        </p:txBody>
      </p:sp>
      <p:pic>
        <p:nvPicPr>
          <p:cNvPr id="2050" name="Picture 2">
            <a:extLst>
              <a:ext uri="{FF2B5EF4-FFF2-40B4-BE49-F238E27FC236}">
                <a16:creationId xmlns:a16="http://schemas.microsoft.com/office/drawing/2014/main" id="{0689E4AD-A804-B167-F7F8-701D425AA2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8202" y="770059"/>
            <a:ext cx="4670601" cy="3733715"/>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C9EF9C5A-07A7-C946-486B-61210E66E486}"/>
              </a:ext>
            </a:extLst>
          </p:cNvPr>
          <p:cNvSpPr txBox="1"/>
          <p:nvPr/>
        </p:nvSpPr>
        <p:spPr>
          <a:xfrm>
            <a:off x="272227" y="853194"/>
            <a:ext cx="5477560" cy="3620094"/>
          </a:xfrm>
          <a:prstGeom prst="rect">
            <a:avLst/>
          </a:prstGeom>
          <a:noFill/>
        </p:spPr>
        <p:txBody>
          <a:bodyPr wrap="square" rtlCol="0">
            <a:spAutoFit/>
          </a:bodyPr>
          <a:lstStyle>
            <a:defPPr>
              <a:defRPr lang="nl-NL"/>
            </a:defPPr>
            <a:lvl1pPr marR="0" lvl="0" indent="0" algn="just" fontAlgn="auto">
              <a:lnSpc>
                <a:spcPct val="11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dirty="0"/>
              <a:t>De visie op de herontwikkeling van het Van </a:t>
            </a:r>
            <a:r>
              <a:rPr lang="nl-NL" dirty="0" err="1"/>
              <a:t>Unnikgebouw</a:t>
            </a:r>
            <a:r>
              <a:rPr lang="nl-NL" dirty="0"/>
              <a:t> is door UU vastgelegd in vijf gouden regels. In de ontwikkeling van het PvE en de werkconcepten hebben deze gouden regels centraal gestaan. De vijf gouden regels zijn bij het maken van ontwerpkeuzes en het voeren van het gesprek daarover een gemeenschappelijke toetssteen. </a:t>
            </a:r>
          </a:p>
          <a:p>
            <a:endParaRPr lang="nl-NL" dirty="0"/>
          </a:p>
          <a:p>
            <a:r>
              <a:rPr lang="nl-NL" dirty="0"/>
              <a:t>Het vertrekpunt voor het programma van eisen is dat het Van </a:t>
            </a:r>
            <a:r>
              <a:rPr lang="nl-NL" dirty="0" err="1"/>
              <a:t>Unnikgebouw</a:t>
            </a:r>
            <a:r>
              <a:rPr lang="nl-NL" dirty="0"/>
              <a:t> een plek is voor de hoofdbewoners en óók een plek voor andere gebruikers van de UU en het USP. Het gebouw wordt ontwikkeld als een generiek universiteitsgebouw met als eerste hoofdbewoners de Universitaire Bestuurdienst (UBD) en de Faculteit Sociale Wetenschappen (FSW). Daarbij is ingezet op onderstaande punten die de opmaat hebben gevormd naar de zonering  in het gebouw:</a:t>
            </a:r>
          </a:p>
          <a:p>
            <a:pPr marL="171450" indent="-171450">
              <a:buFont typeface="Arial" panose="020B0604020202020204" pitchFamily="34" charset="0"/>
              <a:buChar char="•"/>
            </a:pPr>
            <a:r>
              <a:rPr lang="nl-NL" dirty="0"/>
              <a:t>Deelbaarheid van samenwerk- en ontmoetingsgebieden</a:t>
            </a:r>
          </a:p>
          <a:p>
            <a:pPr marL="171450" indent="-171450">
              <a:buFont typeface="Arial" panose="020B0604020202020204" pitchFamily="34" charset="0"/>
              <a:buChar char="•"/>
            </a:pPr>
            <a:r>
              <a:rPr lang="nl-NL" dirty="0"/>
              <a:t>Benutten van synergiekansen met onderwijs</a:t>
            </a:r>
          </a:p>
          <a:p>
            <a:pPr marL="171450" indent="-171450">
              <a:buFont typeface="Arial" panose="020B0604020202020204" pitchFamily="34" charset="0"/>
              <a:buChar char="•"/>
            </a:pPr>
            <a:r>
              <a:rPr lang="nl-NL" dirty="0"/>
              <a:t>Integreren van 1</a:t>
            </a:r>
            <a:r>
              <a:rPr lang="nl-NL" baseline="30000" dirty="0"/>
              <a:t>e</a:t>
            </a:r>
            <a:r>
              <a:rPr lang="nl-NL" dirty="0"/>
              <a:t> </a:t>
            </a:r>
            <a:r>
              <a:rPr lang="nl-NL" dirty="0" err="1"/>
              <a:t>lijns</a:t>
            </a:r>
            <a:r>
              <a:rPr lang="nl-NL" dirty="0"/>
              <a:t> dienstverlening in het kader van </a:t>
            </a:r>
            <a:r>
              <a:rPr lang="nl-NL" dirty="0" err="1"/>
              <a:t>hospitality</a:t>
            </a:r>
            <a:endParaRPr lang="nl-NL" dirty="0"/>
          </a:p>
          <a:p>
            <a:pPr marL="171450" indent="-171450">
              <a:buFont typeface="Arial" panose="020B0604020202020204" pitchFamily="34" charset="0"/>
              <a:buChar char="•"/>
            </a:pPr>
            <a:r>
              <a:rPr lang="nl-NL" dirty="0"/>
              <a:t>Professionele samenwerkomgeving voor en door studenten</a:t>
            </a:r>
          </a:p>
          <a:p>
            <a:pPr marL="171450" indent="-171450">
              <a:buFont typeface="Arial" panose="020B0604020202020204" pitchFamily="34" charset="0"/>
              <a:buChar char="•"/>
            </a:pPr>
            <a:r>
              <a:rPr lang="nl-NL" dirty="0"/>
              <a:t>Setting gericht op welzijn en welbevinden door middel van clustering van dienstverlening en voorzieningen. </a:t>
            </a:r>
          </a:p>
          <a:p>
            <a:endParaRPr lang="nl-NL" dirty="0"/>
          </a:p>
        </p:txBody>
      </p:sp>
      <p:pic>
        <p:nvPicPr>
          <p:cNvPr id="2" name="Picture 2" descr="Nalatenschap van 1,2 miljoen grootste ooit voor Universiteit Utrecht ...">
            <a:extLst>
              <a:ext uri="{FF2B5EF4-FFF2-40B4-BE49-F238E27FC236}">
                <a16:creationId xmlns:a16="http://schemas.microsoft.com/office/drawing/2014/main" id="{30458450-B45A-4C96-76CA-4DC9838BF1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29282"/>
            <a:ext cx="1179647" cy="617834"/>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dianummer 4">
            <a:extLst>
              <a:ext uri="{FF2B5EF4-FFF2-40B4-BE49-F238E27FC236}">
                <a16:creationId xmlns:a16="http://schemas.microsoft.com/office/drawing/2014/main" id="{A390F4D0-1791-3453-1FBF-4FD0EAF92515}"/>
              </a:ext>
            </a:extLst>
          </p:cNvPr>
          <p:cNvSpPr>
            <a:spLocks noGrp="1"/>
          </p:cNvSpPr>
          <p:nvPr>
            <p:ph type="sldNum" sz="quarter" idx="12"/>
          </p:nvPr>
        </p:nvSpPr>
        <p:spPr>
          <a:xfrm>
            <a:off x="8610600" y="6356350"/>
            <a:ext cx="2743200" cy="365125"/>
          </a:xfrm>
        </p:spPr>
        <p:txBody>
          <a:bodyPr/>
          <a:lstStyle/>
          <a:p>
            <a:fld id="{385E32EC-9F28-40AE-B815-FF4FC19A67A7}" type="slidenum">
              <a:rPr lang="nl-NL" smtClean="0"/>
              <a:t>9</a:t>
            </a:fld>
            <a:endParaRPr lang="nl-NL"/>
          </a:p>
        </p:txBody>
      </p:sp>
    </p:spTree>
    <p:extLst>
      <p:ext uri="{BB962C8B-B14F-4D97-AF65-F5344CB8AC3E}">
        <p14:creationId xmlns:p14="http://schemas.microsoft.com/office/powerpoint/2010/main" val="288610502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Kantoorthema">
  <a:themeElements>
    <a:clrScheme name="Aangepast 1">
      <a:dk1>
        <a:sysClr val="windowText" lastClr="000000"/>
      </a:dk1>
      <a:lt1>
        <a:sysClr val="window" lastClr="FFFFFF"/>
      </a:lt1>
      <a:dk2>
        <a:srgbClr val="44546A"/>
      </a:dk2>
      <a:lt2>
        <a:srgbClr val="E7E6E6"/>
      </a:lt2>
      <a:accent1>
        <a:srgbClr val="E6007E"/>
      </a:accent1>
      <a:accent2>
        <a:srgbClr val="D0043C"/>
      </a:accent2>
      <a:accent3>
        <a:srgbClr val="FFDD00"/>
      </a:accent3>
      <a:accent4>
        <a:srgbClr val="009A3E"/>
      </a:accent4>
      <a:accent5>
        <a:srgbClr val="009FE3"/>
      </a:accent5>
      <a:accent6>
        <a:srgbClr val="352783"/>
      </a:accent6>
      <a:hlink>
        <a:srgbClr val="878784"/>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orkWire sjabloon">
  <a:themeElements>
    <a:clrScheme name="WorkWire">
      <a:dk1>
        <a:sysClr val="windowText" lastClr="000000"/>
      </a:dk1>
      <a:lt1>
        <a:sysClr val="window" lastClr="FFFFFF"/>
      </a:lt1>
      <a:dk2>
        <a:srgbClr val="44546A"/>
      </a:dk2>
      <a:lt2>
        <a:srgbClr val="E7E6E6"/>
      </a:lt2>
      <a:accent1>
        <a:srgbClr val="E6007E"/>
      </a:accent1>
      <a:accent2>
        <a:srgbClr val="CC043C"/>
      </a:accent2>
      <a:accent3>
        <a:srgbClr val="FFDD00"/>
      </a:accent3>
      <a:accent4>
        <a:srgbClr val="009B3E"/>
      </a:accent4>
      <a:accent5>
        <a:srgbClr val="009FE3"/>
      </a:accent5>
      <a:accent6>
        <a:srgbClr val="362783"/>
      </a:accent6>
      <a:hlink>
        <a:srgbClr val="000000"/>
      </a:hlink>
      <a:folHlink>
        <a:srgbClr val="000000"/>
      </a:folHlink>
    </a:clrScheme>
    <a:fontScheme name="WorkWire">
      <a:majorFont>
        <a:latin typeface="The Hand Black"/>
        <a:ea typeface=""/>
        <a:cs typeface=""/>
      </a:majorFont>
      <a:minorFont>
        <a:latin typeface="The Hand Blac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bg1"/>
        </a:solidFill>
        <a:ln>
          <a:noFill/>
        </a:ln>
        <a:effectLst/>
      </a:spPr>
      <a:bodyPr tIns="180000" bIns="180000"/>
      <a:lstStyle>
        <a:defPPr algn="ctr">
          <a:lnSpc>
            <a:spcPct val="107000"/>
          </a:lnSpc>
          <a:spcBef>
            <a:spcPts val="600"/>
          </a:spcBef>
          <a:spcAft>
            <a:spcPts val="0"/>
          </a:spcAft>
          <a:defRPr sz="3600" dirty="0">
            <a:solidFill>
              <a:schemeClr val="accent6">
                <a:lumMod val="50000"/>
              </a:schemeClr>
            </a:solidFill>
            <a:latin typeface="Futura Std Book" panose="020B0502020204020303" pitchFamily="34" charset="0"/>
          </a:defRPr>
        </a:defPPr>
      </a:lstStyle>
      <a:style>
        <a:lnRef idx="0">
          <a:schemeClr val="accent1"/>
        </a:lnRef>
        <a:fillRef idx="0">
          <a:schemeClr val="accent1"/>
        </a:fillRef>
        <a:effectRef idx="0">
          <a:schemeClr val="accent1"/>
        </a:effectRef>
        <a:fontRef idx="minor">
          <a:schemeClr val="dk1"/>
        </a:fontRef>
      </a:style>
    </a:txDef>
  </a:objectDefaults>
  <a:extraClrSchemeLst/>
  <a:extLst>
    <a:ext uri="{05A4C25C-085E-4340-85A3-A5531E510DB2}">
      <thm15:themeFamily xmlns:thm15="http://schemas.microsoft.com/office/thememl/2012/main" name="Presentatie1" id="{70816E2C-7E52-414E-A94B-7066DB30E236}" vid="{95BE540A-11BE-4CCB-87DA-7A43E1B628B1}"/>
    </a:ext>
  </a:extLst>
</a:theme>
</file>

<file path=ppt/theme/theme4.xml><?xml version="1.0" encoding="utf-8"?>
<a:theme xmlns:a="http://schemas.openxmlformats.org/drawingml/2006/main" name="WorkWire">
  <a:themeElements>
    <a:clrScheme name="Aangepast 1">
      <a:dk1>
        <a:sysClr val="windowText" lastClr="000000"/>
      </a:dk1>
      <a:lt1>
        <a:sysClr val="window" lastClr="FFFFFF"/>
      </a:lt1>
      <a:dk2>
        <a:srgbClr val="44546A"/>
      </a:dk2>
      <a:lt2>
        <a:srgbClr val="E7E6E6"/>
      </a:lt2>
      <a:accent1>
        <a:srgbClr val="E6007E"/>
      </a:accent1>
      <a:accent2>
        <a:srgbClr val="CC043C"/>
      </a:accent2>
      <a:accent3>
        <a:srgbClr val="FFDD00"/>
      </a:accent3>
      <a:accent4>
        <a:srgbClr val="009B3E"/>
      </a:accent4>
      <a:accent5>
        <a:srgbClr val="009FE3"/>
      </a:accent5>
      <a:accent6>
        <a:srgbClr val="362783"/>
      </a:accent6>
      <a:hlink>
        <a:srgbClr val="000000"/>
      </a:hlink>
      <a:folHlink>
        <a:srgbClr val="000000"/>
      </a:folHlink>
    </a:clrScheme>
    <a:fontScheme name="WorkWire">
      <a:majorFont>
        <a:latin typeface="The Hand Black"/>
        <a:ea typeface=""/>
        <a:cs typeface=""/>
      </a:majorFont>
      <a:minorFont>
        <a:latin typeface="The Hand Blac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bg1"/>
        </a:solidFill>
        <a:ln>
          <a:noFill/>
        </a:ln>
        <a:effectLst/>
      </a:spPr>
      <a:bodyPr tIns="180000" bIns="180000"/>
      <a:lstStyle>
        <a:defPPr algn="ctr">
          <a:lnSpc>
            <a:spcPct val="107000"/>
          </a:lnSpc>
          <a:spcBef>
            <a:spcPts val="600"/>
          </a:spcBef>
          <a:spcAft>
            <a:spcPts val="0"/>
          </a:spcAft>
          <a:defRPr sz="3600" dirty="0">
            <a:solidFill>
              <a:schemeClr val="accent6">
                <a:lumMod val="50000"/>
              </a:schemeClr>
            </a:solidFill>
            <a:latin typeface="Futura Std Book" panose="020B0502020204020303" pitchFamily="34" charset="0"/>
          </a:defRPr>
        </a:defPPr>
      </a:lstStyle>
      <a:style>
        <a:lnRef idx="0">
          <a:schemeClr val="accent1"/>
        </a:lnRef>
        <a:fillRef idx="0">
          <a:schemeClr val="accent1"/>
        </a:fillRef>
        <a:effectRef idx="0">
          <a:schemeClr val="accent1"/>
        </a:effectRef>
        <a:fontRef idx="minor">
          <a:schemeClr val="dk1"/>
        </a:fontRef>
      </a:style>
    </a:txDef>
  </a:objectDefaults>
  <a:extraClrSchemeLst/>
  <a:extLst>
    <a:ext uri="{05A4C25C-085E-4340-85A3-A5531E510DB2}">
      <thm15:themeFamily xmlns:thm15="http://schemas.microsoft.com/office/thememl/2012/main" name="WorkWire" id="{384EFDBE-F43F-49F8-A627-373530D069E4}" vid="{2D087EB6-F8AE-4387-BDE6-E239DB0C3384}"/>
    </a:ext>
  </a:extLst>
</a:theme>
</file>

<file path=ppt/theme/theme5.xml><?xml version="1.0" encoding="utf-8"?>
<a:theme xmlns:a="http://schemas.openxmlformats.org/drawingml/2006/main" name="HUISSTIJL PPT">
  <a:themeElements>
    <a:clrScheme name="HUISSTIJL WorkWire">
      <a:dk1>
        <a:sysClr val="windowText" lastClr="000000"/>
      </a:dk1>
      <a:lt1>
        <a:sysClr val="window" lastClr="FFFFFF"/>
      </a:lt1>
      <a:dk2>
        <a:srgbClr val="44546A"/>
      </a:dk2>
      <a:lt2>
        <a:srgbClr val="E7E6E6"/>
      </a:lt2>
      <a:accent1>
        <a:srgbClr val="E5007D"/>
      </a:accent1>
      <a:accent2>
        <a:srgbClr val="D0033C"/>
      </a:accent2>
      <a:accent3>
        <a:srgbClr val="FFDD00"/>
      </a:accent3>
      <a:accent4>
        <a:srgbClr val="00943A"/>
      </a:accent4>
      <a:accent5>
        <a:srgbClr val="009FE3"/>
      </a:accent5>
      <a:accent6>
        <a:srgbClr val="3E0099"/>
      </a:accent6>
      <a:hlink>
        <a:srgbClr val="000000"/>
      </a:hlink>
      <a:folHlink>
        <a:srgbClr val="000000"/>
      </a:folHlink>
    </a:clrScheme>
    <a:fontScheme name="Aangepast 1">
      <a:majorFont>
        <a:latin typeface="Calibri Sans SemiBold"/>
        <a:ea typeface=""/>
        <a:cs typeface=""/>
      </a:majorFont>
      <a:minorFont>
        <a:latin typeface="Open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bg1"/>
        </a:solidFill>
        <a:ln>
          <a:noFill/>
        </a:ln>
        <a:effectLst/>
      </a:spPr>
      <a:bodyPr tIns="180000" bIns="180000"/>
      <a:lstStyle>
        <a:defPPr algn="ctr">
          <a:lnSpc>
            <a:spcPct val="107000"/>
          </a:lnSpc>
          <a:spcBef>
            <a:spcPts val="600"/>
          </a:spcBef>
          <a:spcAft>
            <a:spcPts val="0"/>
          </a:spcAft>
          <a:defRPr sz="3600" dirty="0">
            <a:solidFill>
              <a:schemeClr val="accent6">
                <a:lumMod val="50000"/>
              </a:schemeClr>
            </a:solidFill>
            <a:latin typeface="Futura Std Book" panose="020B0502020204020303" pitchFamily="34" charset="0"/>
          </a:defRPr>
        </a:defPPr>
      </a:lstStyle>
      <a:style>
        <a:lnRef idx="0">
          <a:schemeClr val="accent1"/>
        </a:lnRef>
        <a:fillRef idx="0">
          <a:schemeClr val="accent1"/>
        </a:fillRef>
        <a:effectRef idx="0">
          <a:schemeClr val="accent1"/>
        </a:effectRef>
        <a:fontRef idx="minor">
          <a:schemeClr val="dk1"/>
        </a:fontRef>
      </a:style>
    </a:txDef>
  </a:objectDefaults>
  <a:extraClrSchemeLst/>
  <a:extLst>
    <a:ext uri="{05A4C25C-085E-4340-85A3-A5531E510DB2}">
      <thm15:themeFamily xmlns:thm15="http://schemas.microsoft.com/office/thememl/2012/main" name="HUISSTIJL PPT" id="{64106B41-2BA1-4782-B566-28C8229A4D37}" vid="{A6CB240F-D0FD-4F55-8097-D9F8ECB31FA1}"/>
    </a:ext>
  </a:extLst>
</a:theme>
</file>

<file path=ppt/theme/theme6.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Aangepast 1">
    <a:dk1>
      <a:sysClr val="windowText" lastClr="000000"/>
    </a:dk1>
    <a:lt1>
      <a:sysClr val="window" lastClr="FFFFFF"/>
    </a:lt1>
    <a:dk2>
      <a:srgbClr val="44546A"/>
    </a:dk2>
    <a:lt2>
      <a:srgbClr val="E7E6E6"/>
    </a:lt2>
    <a:accent1>
      <a:srgbClr val="E6007E"/>
    </a:accent1>
    <a:accent2>
      <a:srgbClr val="D0043C"/>
    </a:accent2>
    <a:accent3>
      <a:srgbClr val="FFDD00"/>
    </a:accent3>
    <a:accent4>
      <a:srgbClr val="009A3E"/>
    </a:accent4>
    <a:accent5>
      <a:srgbClr val="009FE3"/>
    </a:accent5>
    <a:accent6>
      <a:srgbClr val="352783"/>
    </a:accent6>
    <a:hlink>
      <a:srgbClr val="878784"/>
    </a:hlink>
    <a:folHlink>
      <a:srgbClr val="0000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7DEE70D9007FB45A65CB220215E7F7E" ma:contentTypeVersion="15" ma:contentTypeDescription="Een nieuw document maken." ma:contentTypeScope="" ma:versionID="912db31b7a04c69def4cec210dd6ebba">
  <xsd:schema xmlns:xsd="http://www.w3.org/2001/XMLSchema" xmlns:xs="http://www.w3.org/2001/XMLSchema" xmlns:p="http://schemas.microsoft.com/office/2006/metadata/properties" xmlns:ns2="5f1e1458-66e3-4602-ae9d-cc89fb0ba381" xmlns:ns3="5411ec12-e390-4746-99d9-ef1282152a91" targetNamespace="http://schemas.microsoft.com/office/2006/metadata/properties" ma:root="true" ma:fieldsID="4b43983a850703bc87810f390aa6dcf7" ns2:_="" ns3:_="">
    <xsd:import namespace="5f1e1458-66e3-4602-ae9d-cc89fb0ba381"/>
    <xsd:import namespace="5411ec12-e390-4746-99d9-ef1282152a9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SearchProperties"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1e1458-66e3-4602-ae9d-cc89fb0ba3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eb077af7-eccc-41ba-8726-6d08c81cb052"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411ec12-e390-4746-99d9-ef1282152a91"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15" nillable="true" ma:displayName="Taxonomy Catch All Column" ma:hidden="true" ma:list="{a092573b-c16f-41b2-8bc8-979d358b1da8}" ma:internalName="TaxCatchAll" ma:showField="CatchAllData" ma:web="5411ec12-e390-4746-99d9-ef1282152a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411ec12-e390-4746-99d9-ef1282152a91" xsi:nil="true"/>
    <lcf76f155ced4ddcb4097134ff3c332f xmlns="5f1e1458-66e3-4602-ae9d-cc89fb0ba381">
      <Terms xmlns="http://schemas.microsoft.com/office/infopath/2007/PartnerControls"/>
    </lcf76f155ced4ddcb4097134ff3c332f>
    <SharedWithUsers xmlns="5411ec12-e390-4746-99d9-ef1282152a91">
      <UserInfo>
        <DisplayName>Hofman, D. (Dennis)</DisplayName>
        <AccountId>78</AccountId>
        <AccountType/>
      </UserInfo>
      <UserInfo>
        <DisplayName>Sandwijk, L. (Laura)</DisplayName>
        <AccountId>65</AccountId>
        <AccountType/>
      </UserInfo>
      <UserInfo>
        <DisplayName>Peree, R. (Renée)</DisplayName>
        <AccountId>128</AccountId>
        <AccountType/>
      </UserInfo>
      <UserInfo>
        <DisplayName>Kempen, J.J.L.H. van (Jeroen)</DisplayName>
        <AccountId>135</AccountId>
        <AccountType/>
      </UserInfo>
      <UserInfo>
        <DisplayName>Brouwer, D.D.Z. (Daphne)</DisplayName>
        <AccountId>154</AccountId>
        <AccountType/>
      </UserInfo>
      <UserInfo>
        <DisplayName>Jeveren, M. van (Marc)</DisplayName>
        <AccountId>25</AccountId>
        <AccountType/>
      </UserInfo>
      <UserInfo>
        <DisplayName>Maas, K. (Karen)</DisplayName>
        <AccountId>29</AccountId>
        <AccountType/>
      </UserInfo>
      <UserInfo>
        <DisplayName>Boon, M.F.A.M. (Margreet)</DisplayName>
        <AccountId>23</AccountId>
        <AccountType/>
      </UserInfo>
    </SharedWithUsers>
  </documentManagement>
</p:properties>
</file>

<file path=customXml/itemProps1.xml><?xml version="1.0" encoding="utf-8"?>
<ds:datastoreItem xmlns:ds="http://schemas.openxmlformats.org/officeDocument/2006/customXml" ds:itemID="{10F1139A-B4CA-4D92-95D0-476DF3DC46F5}">
  <ds:schemaRefs>
    <ds:schemaRef ds:uri="http://schemas.microsoft.com/sharepoint/v3/contenttype/forms"/>
  </ds:schemaRefs>
</ds:datastoreItem>
</file>

<file path=customXml/itemProps2.xml><?xml version="1.0" encoding="utf-8"?>
<ds:datastoreItem xmlns:ds="http://schemas.openxmlformats.org/officeDocument/2006/customXml" ds:itemID="{C574AD53-74BF-4E14-A300-7C87E0C9E415}"/>
</file>

<file path=customXml/itemProps3.xml><?xml version="1.0" encoding="utf-8"?>
<ds:datastoreItem xmlns:ds="http://schemas.openxmlformats.org/officeDocument/2006/customXml" ds:itemID="{4E60FFFD-C782-416F-9B4C-7C2FAF0ADC1E}">
  <ds:schemaRefs>
    <ds:schemaRef ds:uri="http://purl.org/dc/elements/1.1/"/>
    <ds:schemaRef ds:uri="http://www.w3.org/XML/1998/namespace"/>
    <ds:schemaRef ds:uri="http://purl.org/dc/terms/"/>
    <ds:schemaRef ds:uri="http://schemas.microsoft.com/office/infopath/2007/PartnerControls"/>
    <ds:schemaRef ds:uri="5411ec12-e390-4746-99d9-ef1282152a91"/>
    <ds:schemaRef ds:uri="http://schemas.microsoft.com/office/2006/documentManagement/types"/>
    <ds:schemaRef ds:uri="http://schemas.openxmlformats.org/package/2006/metadata/core-properties"/>
    <ds:schemaRef ds:uri="5f1e1458-66e3-4602-ae9d-cc89fb0ba381"/>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8941</Words>
  <Application>Microsoft Office PowerPoint</Application>
  <PresentationFormat>Breedbeeld</PresentationFormat>
  <Paragraphs>808</Paragraphs>
  <Slides>56</Slides>
  <Notes>11</Notes>
  <HiddenSlides>0</HiddenSlides>
  <MMClips>0</MMClips>
  <ScaleCrop>false</ScaleCrop>
  <HeadingPairs>
    <vt:vector size="6" baseType="variant">
      <vt:variant>
        <vt:lpstr>Gebruikte lettertypen</vt:lpstr>
      </vt:variant>
      <vt:variant>
        <vt:i4>13</vt:i4>
      </vt:variant>
      <vt:variant>
        <vt:lpstr>Thema</vt:lpstr>
      </vt:variant>
      <vt:variant>
        <vt:i4>5</vt:i4>
      </vt:variant>
      <vt:variant>
        <vt:lpstr>Diatitels</vt:lpstr>
      </vt:variant>
      <vt:variant>
        <vt:i4>56</vt:i4>
      </vt:variant>
    </vt:vector>
  </HeadingPairs>
  <TitlesOfParts>
    <vt:vector size="74" baseType="lpstr">
      <vt:lpstr>Arial</vt:lpstr>
      <vt:lpstr>Calibri</vt:lpstr>
      <vt:lpstr>Calibri Light</vt:lpstr>
      <vt:lpstr>Calibri Sans SemiBold</vt:lpstr>
      <vt:lpstr>Futura Std Book</vt:lpstr>
      <vt:lpstr>Manrope</vt:lpstr>
      <vt:lpstr>Manrope ExtraLight</vt:lpstr>
      <vt:lpstr>Manrope Light</vt:lpstr>
      <vt:lpstr>Open sans</vt:lpstr>
      <vt:lpstr>Open sans</vt:lpstr>
      <vt:lpstr>Open Sans Light</vt:lpstr>
      <vt:lpstr>Open Sans SemiBold</vt:lpstr>
      <vt:lpstr>The Hand Black</vt:lpstr>
      <vt:lpstr>Kantoorthema</vt:lpstr>
      <vt:lpstr>1_Kantoorthema</vt:lpstr>
      <vt:lpstr>WorkWire sjabloon</vt:lpstr>
      <vt:lpstr>WorkWire</vt:lpstr>
      <vt:lpstr>HUISSTIJL PPT</vt:lpstr>
      <vt:lpstr>Storyline project Uniek 11 maart 2024</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Storyline van Unnik</dc:title>
  <dc:creator>Marian Willigenburg</dc:creator>
  <cp:lastModifiedBy>Boon, M.F.A.M. (Margreet)</cp:lastModifiedBy>
  <cp:revision>115</cp:revision>
  <cp:lastPrinted>2023-10-18T09:29:49Z</cp:lastPrinted>
  <dcterms:created xsi:type="dcterms:W3CDTF">2023-07-20T14:49:46Z</dcterms:created>
  <dcterms:modified xsi:type="dcterms:W3CDTF">2024-03-11T13:29:14Z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0x010100C7DEE70D9007FB45A65CB220215E7F7E</vt:lpwstr>
  </property>
  <property fmtid="{D5CDD505-2E9C-101B-9397-08002B2CF9AE}" pid="3" name="MediaServiceImageTags">
    <vt:lpwstr/>
  </property>
</Properties>
</file>