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03" r:id="rId4"/>
    <p:sldMasterId id="2147483717" r:id="rId5"/>
    <p:sldMasterId id="2147483770" r:id="rId6"/>
    <p:sldMasterId id="2147483733" r:id="rId7"/>
    <p:sldMasterId id="2147483729" r:id="rId8"/>
    <p:sldMasterId id="2147483712" r:id="rId9"/>
    <p:sldMasterId id="2147483730" r:id="rId10"/>
  </p:sldMasterIdLst>
  <p:notesMasterIdLst>
    <p:notesMasterId r:id="rId23"/>
  </p:notesMasterIdLst>
  <p:handoutMasterIdLst>
    <p:handoutMasterId r:id="rId24"/>
  </p:handoutMasterIdLst>
  <p:sldIdLst>
    <p:sldId id="258" r:id="rId11"/>
    <p:sldId id="274" r:id="rId12"/>
    <p:sldId id="289" r:id="rId13"/>
    <p:sldId id="324" r:id="rId14"/>
    <p:sldId id="323" r:id="rId15"/>
    <p:sldId id="294" r:id="rId16"/>
    <p:sldId id="314" r:id="rId17"/>
    <p:sldId id="315" r:id="rId18"/>
    <p:sldId id="318" r:id="rId19"/>
    <p:sldId id="317" r:id="rId20"/>
    <p:sldId id="316" r:id="rId21"/>
    <p:sldId id="304" r:id="rId22"/>
  </p:sldIdLst>
  <p:sldSz cx="24382413" cy="13716000"/>
  <p:notesSz cx="6797675" cy="9872663"/>
  <p:embeddedFontLst>
    <p:embeddedFont>
      <p:font typeface="Hanken Grotesk Light" panose="020B0604020202020204" charset="0"/>
      <p:regular r:id="rId25"/>
      <p:italic r:id="rId26"/>
    </p:embeddedFont>
    <p:embeddedFont>
      <p:font typeface="Helvetica" panose="020B0604020202020204" pitchFamily="34" charset="0"/>
      <p:regular r:id="rId27"/>
      <p:bold r:id="rId28"/>
      <p:italic r:id="rId29"/>
      <p:boldItalic r:id="rId30"/>
    </p:embeddedFont>
    <p:embeddedFont>
      <p:font typeface="Sofia Sans Extra Condensed Blac" panose="020B0604020202020204" charset="0"/>
      <p:bold r:id="rId31"/>
      <p:italic r:id="rId32"/>
      <p:boldItalic r:id="rId33"/>
    </p:embeddedFont>
    <p:embeddedFont>
      <p:font typeface="Sofia Sans Extra Condensed Extr" panose="020B0604020202020204" charset="0"/>
      <p:regular r:id="rId34"/>
      <p:bold r:id="rId35"/>
      <p:italic r:id="rId36"/>
      <p:boldItalic r:id="rId37"/>
    </p:embeddedFont>
    <p:embeddedFont>
      <p:font typeface="Sofia Sans Extra Condensed ExtraBold" panose="020B0604020202020204" charset="0"/>
      <p:regular r:id="rId38"/>
      <p:bold r:id="rId39"/>
      <p:italic r:id="rId40"/>
      <p:boldItalic r:id="rId4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EA9B51-99CF-AE78-A0C1-FFFC0C20B26D}" name="Rachel Brouwer" initials="RB" userId="S::r.brouwer10@avans.nl::80c03b1d-5952-45a4-ad94-527b6cfc8522" providerId="AD"/>
  <p188:author id="{17F25E5B-71B5-89C4-2CD2-12386D96C8F6}" name="Eva Deurloo" initials="ED" userId="S::e.deurloo@avans.nl::a1c8c7dd-3437-496a-ac50-92838f739e48" providerId="AD"/>
  <p188:author id="{53F11F93-C7EA-A56E-9822-E1FD4CFFF02B}" name="Annemieke Calatz" initials="AC" userId="S::ag.calatz@avans.nl::37db74af-4429-40c7-a875-00913a830b5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69"/>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1758C3-A270-4FCD-BEFC-50B9C81ECB7D}" v="1" dt="2025-01-09T13:46:00.957"/>
    <p1510:client id="{9F41E48B-C07D-4F6B-8EDC-2CFBBD8CFB27}" v="2" dt="2025-01-10T11:25:05.409"/>
    <p1510:client id="{DC9D2063-38B9-4BBD-B7AA-C052F9E3C88B}" v="1383" dt="2025-01-10T10:54:53.675"/>
    <p1510:client id="{E527F0C7-C534-455B-BF0D-9D6319D2E43C}" v="2737" dt="2025-01-10T11:16:16.7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0" d="100"/>
          <a:sy n="30" d="100"/>
        </p:scale>
        <p:origin x="884" y="-29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1.xml"/><Relationship Id="rId34" Type="http://schemas.openxmlformats.org/officeDocument/2006/relationships/font" Target="fonts/font10.fntdata"/><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font" Target="fonts/font7.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microsoft.com/office/2015/10/relationships/revisionInfo" Target="revisionInfo.xml"/><Relationship Id="rId20" Type="http://schemas.openxmlformats.org/officeDocument/2006/relationships/slide" Target="slides/slide10.xml"/><Relationship Id="rId41" Type="http://schemas.openxmlformats.org/officeDocument/2006/relationships/font" Target="fonts/font17.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FD35F534-4E97-02AC-6FE8-1802CE7039B2}"/>
              </a:ext>
            </a:extLst>
          </p:cNvPr>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EA953C8D-9CCA-A4DD-7F2F-378BA05F408A}"/>
              </a:ext>
            </a:extLst>
          </p:cNvPr>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AB9E2987-9FA9-014F-AB6D-FDC95C6EB3F2}" type="datetimeFigureOut">
              <a:rPr lang="nl-NL" smtClean="0"/>
              <a:t>10-1-2025</a:t>
            </a:fld>
            <a:endParaRPr lang="nl-NL"/>
          </a:p>
        </p:txBody>
      </p:sp>
      <p:sp>
        <p:nvSpPr>
          <p:cNvPr id="4" name="Tijdelijke aanduiding voor voettekst 3">
            <a:extLst>
              <a:ext uri="{FF2B5EF4-FFF2-40B4-BE49-F238E27FC236}">
                <a16:creationId xmlns:a16="http://schemas.microsoft.com/office/drawing/2014/main" id="{90D1BC3E-8E2B-C862-17E4-7050558F8162}"/>
              </a:ext>
            </a:extLst>
          </p:cNvPr>
          <p:cNvSpPr>
            <a:spLocks noGrp="1"/>
          </p:cNvSpPr>
          <p:nvPr>
            <p:ph type="ftr" sz="quarter" idx="2"/>
          </p:nvPr>
        </p:nvSpPr>
        <p:spPr>
          <a:xfrm>
            <a:off x="0" y="9377318"/>
            <a:ext cx="2945659" cy="49534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94003EC1-81C0-F30D-BE09-7BC7728348EC}"/>
              </a:ext>
            </a:extLst>
          </p:cNvPr>
          <p:cNvSpPr>
            <a:spLocks noGrp="1"/>
          </p:cNvSpPr>
          <p:nvPr>
            <p:ph type="sldNum" sz="quarter" idx="3"/>
          </p:nvPr>
        </p:nvSpPr>
        <p:spPr>
          <a:xfrm>
            <a:off x="3850443" y="9377318"/>
            <a:ext cx="2945659" cy="495347"/>
          </a:xfrm>
          <a:prstGeom prst="rect">
            <a:avLst/>
          </a:prstGeom>
        </p:spPr>
        <p:txBody>
          <a:bodyPr vert="horz" lIns="91440" tIns="45720" rIns="91440" bIns="45720" rtlCol="0" anchor="b"/>
          <a:lstStyle>
            <a:lvl1pPr algn="r">
              <a:defRPr sz="1200"/>
            </a:lvl1pPr>
          </a:lstStyle>
          <a:p>
            <a:fld id="{B91B09F7-7BC0-3B43-9F6E-85628E24945B}" type="slidenum">
              <a:rPr lang="nl-NL" smtClean="0"/>
              <a:t>‹nr.›</a:t>
            </a:fld>
            <a:endParaRPr lang="nl-NL"/>
          </a:p>
        </p:txBody>
      </p:sp>
    </p:spTree>
    <p:extLst>
      <p:ext uri="{BB962C8B-B14F-4D97-AF65-F5344CB8AC3E}">
        <p14:creationId xmlns:p14="http://schemas.microsoft.com/office/powerpoint/2010/main" val="4175385336"/>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3110" userDrawn="1">
          <p15:clr>
            <a:srgbClr val="F26B43"/>
          </p15:clr>
        </p15:guide>
        <p15:guide id="2" pos="214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DCFE889C-5854-0149-B027-9D75B41EC645}" type="datetimeFigureOut">
              <a:rPr lang="nl-NL" smtClean="0"/>
              <a:t>10-1-2025</a:t>
            </a:fld>
            <a:endParaRPr lang="nl-NL"/>
          </a:p>
        </p:txBody>
      </p:sp>
      <p:sp>
        <p:nvSpPr>
          <p:cNvPr id="4" name="Tijdelijke aanduiding voor dia-afbeelding 3"/>
          <p:cNvSpPr>
            <a:spLocks noGrp="1" noRot="1" noChangeAspect="1"/>
          </p:cNvSpPr>
          <p:nvPr>
            <p:ph type="sldImg" idx="2"/>
          </p:nvPr>
        </p:nvSpPr>
        <p:spPr>
          <a:xfrm>
            <a:off x="436563" y="1233488"/>
            <a:ext cx="5924550" cy="3332162"/>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51220"/>
            <a:ext cx="5438140" cy="3887361"/>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7318"/>
            <a:ext cx="2945659" cy="49534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377318"/>
            <a:ext cx="2945659" cy="495347"/>
          </a:xfrm>
          <a:prstGeom prst="rect">
            <a:avLst/>
          </a:prstGeom>
        </p:spPr>
        <p:txBody>
          <a:bodyPr vert="horz" lIns="91440" tIns="45720" rIns="91440" bIns="45720" rtlCol="0" anchor="b"/>
          <a:lstStyle>
            <a:lvl1pPr algn="r">
              <a:defRPr sz="1200"/>
            </a:lvl1pPr>
          </a:lstStyle>
          <a:p>
            <a:fld id="{C0B51901-104A-3042-B41F-6123374CE362}" type="slidenum">
              <a:rPr lang="nl-NL" smtClean="0"/>
              <a:t>‹nr.›</a:t>
            </a:fld>
            <a:endParaRPr lang="nl-NL"/>
          </a:p>
        </p:txBody>
      </p:sp>
    </p:spTree>
    <p:extLst>
      <p:ext uri="{BB962C8B-B14F-4D97-AF65-F5344CB8AC3E}">
        <p14:creationId xmlns:p14="http://schemas.microsoft.com/office/powerpoint/2010/main" val="3922377603"/>
      </p:ext>
    </p:extLst>
  </p:cSld>
  <p:clrMap bg1="lt1" tx1="dk1" bg2="lt2" tx2="dk2" accent1="accent1" accent2="accent2" accent3="accent3" accent4="accent4" accent5="accent5" accent6="accent6" hlink="hlink" folHlink="folHlink"/>
  <p:hf hdr="0" ftr="0" dt="0"/>
  <p:notesStyle>
    <a:lvl1pPr marL="0" algn="l" defTabSz="1828709" rtl="0" eaLnBrk="1" latinLnBrk="0" hangingPunct="1">
      <a:defRPr sz="2400" kern="1200">
        <a:solidFill>
          <a:schemeClr val="tx1"/>
        </a:solidFill>
        <a:latin typeface="+mn-lt"/>
        <a:ea typeface="+mn-ea"/>
        <a:cs typeface="+mn-cs"/>
      </a:defRPr>
    </a:lvl1pPr>
    <a:lvl2pPr marL="914354" algn="l" defTabSz="1828709" rtl="0" eaLnBrk="1" latinLnBrk="0" hangingPunct="1">
      <a:defRPr sz="2400" kern="1200">
        <a:solidFill>
          <a:schemeClr val="tx1"/>
        </a:solidFill>
        <a:latin typeface="+mn-lt"/>
        <a:ea typeface="+mn-ea"/>
        <a:cs typeface="+mn-cs"/>
      </a:defRPr>
    </a:lvl2pPr>
    <a:lvl3pPr marL="1828709" algn="l" defTabSz="1828709" rtl="0" eaLnBrk="1" latinLnBrk="0" hangingPunct="1">
      <a:defRPr sz="2400" kern="1200">
        <a:solidFill>
          <a:schemeClr val="tx1"/>
        </a:solidFill>
        <a:latin typeface="+mn-lt"/>
        <a:ea typeface="+mn-ea"/>
        <a:cs typeface="+mn-cs"/>
      </a:defRPr>
    </a:lvl3pPr>
    <a:lvl4pPr marL="2743063" algn="l" defTabSz="1828709" rtl="0" eaLnBrk="1" latinLnBrk="0" hangingPunct="1">
      <a:defRPr sz="2400" kern="1200">
        <a:solidFill>
          <a:schemeClr val="tx1"/>
        </a:solidFill>
        <a:latin typeface="+mn-lt"/>
        <a:ea typeface="+mn-ea"/>
        <a:cs typeface="+mn-cs"/>
      </a:defRPr>
    </a:lvl4pPr>
    <a:lvl5pPr marL="3657417" algn="l" defTabSz="1828709" rtl="0" eaLnBrk="1" latinLnBrk="0" hangingPunct="1">
      <a:defRPr sz="2400" kern="1200">
        <a:solidFill>
          <a:schemeClr val="tx1"/>
        </a:solidFill>
        <a:latin typeface="+mn-lt"/>
        <a:ea typeface="+mn-ea"/>
        <a:cs typeface="+mn-cs"/>
      </a:defRPr>
    </a:lvl5pPr>
    <a:lvl6pPr marL="4571771" algn="l" defTabSz="1828709" rtl="0" eaLnBrk="1" latinLnBrk="0" hangingPunct="1">
      <a:defRPr sz="2400" kern="1200">
        <a:solidFill>
          <a:schemeClr val="tx1"/>
        </a:solidFill>
        <a:latin typeface="+mn-lt"/>
        <a:ea typeface="+mn-ea"/>
        <a:cs typeface="+mn-cs"/>
      </a:defRPr>
    </a:lvl6pPr>
    <a:lvl7pPr marL="5486126" algn="l" defTabSz="1828709" rtl="0" eaLnBrk="1" latinLnBrk="0" hangingPunct="1">
      <a:defRPr sz="2400" kern="1200">
        <a:solidFill>
          <a:schemeClr val="tx1"/>
        </a:solidFill>
        <a:latin typeface="+mn-lt"/>
        <a:ea typeface="+mn-ea"/>
        <a:cs typeface="+mn-cs"/>
      </a:defRPr>
    </a:lvl7pPr>
    <a:lvl8pPr marL="6400480" algn="l" defTabSz="1828709" rtl="0" eaLnBrk="1" latinLnBrk="0" hangingPunct="1">
      <a:defRPr sz="2400" kern="1200">
        <a:solidFill>
          <a:schemeClr val="tx1"/>
        </a:solidFill>
        <a:latin typeface="+mn-lt"/>
        <a:ea typeface="+mn-ea"/>
        <a:cs typeface="+mn-cs"/>
      </a:defRPr>
    </a:lvl8pPr>
    <a:lvl9pPr marL="7314834" algn="l" defTabSz="1828709"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a:p>
        </p:txBody>
      </p:sp>
      <p:sp>
        <p:nvSpPr>
          <p:cNvPr id="4" name="Slide Number Placeholder 3"/>
          <p:cNvSpPr>
            <a:spLocks noGrp="1"/>
          </p:cNvSpPr>
          <p:nvPr>
            <p:ph type="sldNum" sz="quarter" idx="5"/>
          </p:nvPr>
        </p:nvSpPr>
        <p:spPr/>
        <p:txBody>
          <a:bodyPr/>
          <a:lstStyle/>
          <a:p>
            <a:fld id="{C0B51901-104A-3042-B41F-6123374CE362}" type="slidenum">
              <a:rPr lang="nl-NL" smtClean="0"/>
              <a:t>1</a:t>
            </a:fld>
            <a:endParaRPr lang="nl-NL"/>
          </a:p>
        </p:txBody>
      </p:sp>
    </p:spTree>
    <p:extLst>
      <p:ext uri="{BB962C8B-B14F-4D97-AF65-F5344CB8AC3E}">
        <p14:creationId xmlns:p14="http://schemas.microsoft.com/office/powerpoint/2010/main" val="544030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C0B51901-104A-3042-B41F-6123374CE362}" type="slidenum">
              <a:rPr lang="nl-NL" smtClean="0"/>
              <a:t>2</a:t>
            </a:fld>
            <a:endParaRPr lang="nl-NL"/>
          </a:p>
        </p:txBody>
      </p:sp>
    </p:spTree>
    <p:extLst>
      <p:ext uri="{BB962C8B-B14F-4D97-AF65-F5344CB8AC3E}">
        <p14:creationId xmlns:p14="http://schemas.microsoft.com/office/powerpoint/2010/main" val="4059149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7D49A-7AB5-F5D1-8D25-6D4B3A5F92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34FC5-4E9B-7115-200A-6923C54B3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DB2289-E02B-38FE-CCCB-E828747F332E}"/>
              </a:ext>
            </a:extLst>
          </p:cNvPr>
          <p:cNvSpPr>
            <a:spLocks noGrp="1"/>
          </p:cNvSpPr>
          <p:nvPr>
            <p:ph type="body" idx="1"/>
          </p:nvPr>
        </p:nvSpPr>
        <p:spPr/>
        <p:txBody>
          <a:bodyPr/>
          <a:lstStyle/>
          <a:p>
            <a:endParaRPr lang="en-NL"/>
          </a:p>
        </p:txBody>
      </p:sp>
      <p:sp>
        <p:nvSpPr>
          <p:cNvPr id="4" name="Slide Number Placeholder 3">
            <a:extLst>
              <a:ext uri="{FF2B5EF4-FFF2-40B4-BE49-F238E27FC236}">
                <a16:creationId xmlns:a16="http://schemas.microsoft.com/office/drawing/2014/main" id="{C6233116-2FA8-2ADA-E306-3A5558803014}"/>
              </a:ext>
            </a:extLst>
          </p:cNvPr>
          <p:cNvSpPr>
            <a:spLocks noGrp="1"/>
          </p:cNvSpPr>
          <p:nvPr>
            <p:ph type="sldNum" sz="quarter" idx="5"/>
          </p:nvPr>
        </p:nvSpPr>
        <p:spPr/>
        <p:txBody>
          <a:bodyPr/>
          <a:lstStyle/>
          <a:p>
            <a:fld id="{C0B51901-104A-3042-B41F-6123374CE362}" type="slidenum">
              <a:rPr lang="nl-NL" smtClean="0"/>
              <a:t>6</a:t>
            </a:fld>
            <a:endParaRPr lang="nl-NL"/>
          </a:p>
        </p:txBody>
      </p:sp>
    </p:spTree>
    <p:extLst>
      <p:ext uri="{BB962C8B-B14F-4D97-AF65-F5344CB8AC3E}">
        <p14:creationId xmlns:p14="http://schemas.microsoft.com/office/powerpoint/2010/main" val="36705366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lide basic rood">
    <p:bg>
      <p:bgRef idx="1001">
        <a:schemeClr val="bg2"/>
      </p:bgRef>
    </p:bg>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900FC013-74AB-D90B-BBAF-1081A15A951D}"/>
              </a:ext>
            </a:extLst>
          </p:cNvPr>
          <p:cNvPicPr>
            <a:picLocks noChangeAspect="1"/>
          </p:cNvPicPr>
          <p:nvPr userDrawn="1"/>
        </p:nvPicPr>
        <p:blipFill>
          <a:blip r:embed="rId2"/>
          <a:stretch>
            <a:fillRect/>
          </a:stretch>
        </p:blipFill>
        <p:spPr>
          <a:xfrm>
            <a:off x="21434487" y="12617116"/>
            <a:ext cx="3373096" cy="2887475"/>
          </a:xfrm>
          <a:prstGeom prst="rect">
            <a:avLst/>
          </a:prstGeom>
        </p:spPr>
      </p:pic>
      <p:sp>
        <p:nvSpPr>
          <p:cNvPr id="3" name="Title Placeholder 1">
            <a:extLst>
              <a:ext uri="{FF2B5EF4-FFF2-40B4-BE49-F238E27FC236}">
                <a16:creationId xmlns:a16="http://schemas.microsoft.com/office/drawing/2014/main" id="{607F60FD-02A0-8B9F-91AA-471510A1845D}"/>
              </a:ext>
            </a:extLst>
          </p:cNvPr>
          <p:cNvSpPr>
            <a:spLocks noGrp="1"/>
          </p:cNvSpPr>
          <p:nvPr>
            <p:ph type="title" hasCustomPrompt="1"/>
          </p:nvPr>
        </p:nvSpPr>
        <p:spPr>
          <a:xfrm>
            <a:off x="1533525" y="1556715"/>
            <a:ext cx="21315363" cy="10628935"/>
          </a:xfrm>
          <a:prstGeom prst="rect">
            <a:avLst/>
          </a:prstGeom>
        </p:spPr>
        <p:txBody>
          <a:bodyPr vert="horz" lIns="0" tIns="0" rIns="0" bIns="0" rtlCol="0" anchor="t">
            <a:noAutofit/>
          </a:bodyPr>
          <a:lstStyle>
            <a:lvl1pPr>
              <a:defRPr sz="25000" b="1" i="1" cap="all" baseline="0">
                <a:latin typeface="Sofia Sans Extra Condensed Extr" pitchFamily="2" charset="0"/>
              </a:defRPr>
            </a:lvl1pPr>
          </a:lstStyle>
          <a:p>
            <a:r>
              <a:rPr lang="nl-NL"/>
              <a:t>KLIK OM TITEL TE BEWERKEN</a:t>
            </a:r>
            <a:endParaRPr lang="en-US"/>
          </a:p>
        </p:txBody>
      </p:sp>
      <p:sp>
        <p:nvSpPr>
          <p:cNvPr id="5" name="Tijdelijke aanduiding voor voettekst 4">
            <a:extLst>
              <a:ext uri="{FF2B5EF4-FFF2-40B4-BE49-F238E27FC236}">
                <a16:creationId xmlns:a16="http://schemas.microsoft.com/office/drawing/2014/main" id="{0FBE8FB5-E184-4F7D-66FC-95BE348E4D39}"/>
              </a:ext>
            </a:extLst>
          </p:cNvPr>
          <p:cNvSpPr>
            <a:spLocks noGrp="1"/>
          </p:cNvSpPr>
          <p:nvPr>
            <p:ph type="ftr" sz="quarter" idx="3"/>
          </p:nvPr>
        </p:nvSpPr>
        <p:spPr>
          <a:xfrm>
            <a:off x="1533526" y="12653897"/>
            <a:ext cx="17033274"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4" name="Tijdelijke aanduiding voor datum 3">
            <a:extLst>
              <a:ext uri="{FF2B5EF4-FFF2-40B4-BE49-F238E27FC236}">
                <a16:creationId xmlns:a16="http://schemas.microsoft.com/office/drawing/2014/main" id="{346E34C0-1D0E-29E3-181A-77DCFB8C150E}"/>
              </a:ext>
            </a:extLst>
          </p:cNvPr>
          <p:cNvSpPr>
            <a:spLocks noGrp="1"/>
          </p:cNvSpPr>
          <p:nvPr>
            <p:ph type="dt" sz="half" idx="2"/>
          </p:nvPr>
        </p:nvSpPr>
        <p:spPr>
          <a:xfrm>
            <a:off x="18978066"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72249438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slide foto - blauw">
    <p:bg>
      <p:bgPr>
        <a:solidFill>
          <a:schemeClr val="tx1">
            <a:lumMod val="65000"/>
          </a:schemeClr>
        </a:solidFill>
        <a:effectLst/>
      </p:bgPr>
    </p:bg>
    <p:spTree>
      <p:nvGrpSpPr>
        <p:cNvPr id="1" name=""/>
        <p:cNvGrpSpPr/>
        <p:nvPr/>
      </p:nvGrpSpPr>
      <p:grpSpPr>
        <a:xfrm>
          <a:off x="0" y="0"/>
          <a:ext cx="0" cy="0"/>
          <a:chOff x="0" y="0"/>
          <a:chExt cx="0" cy="0"/>
        </a:xfrm>
      </p:grpSpPr>
      <p:sp>
        <p:nvSpPr>
          <p:cNvPr id="13" name="Picture Placeholder 29">
            <a:extLst>
              <a:ext uri="{FF2B5EF4-FFF2-40B4-BE49-F238E27FC236}">
                <a16:creationId xmlns:a16="http://schemas.microsoft.com/office/drawing/2014/main" id="{200C6B1D-B897-6449-CAB7-9968FF16001D}"/>
              </a:ext>
            </a:extLst>
          </p:cNvPr>
          <p:cNvSpPr>
            <a:spLocks noGrp="1"/>
          </p:cNvSpPr>
          <p:nvPr>
            <p:ph type="pic" sz="quarter" idx="10" hasCustomPrompt="1"/>
          </p:nvPr>
        </p:nvSpPr>
        <p:spPr>
          <a:xfrm>
            <a:off x="-1" y="0"/>
            <a:ext cx="24382413" cy="13716000"/>
          </a:xfrm>
          <a:prstGeom prst="rect">
            <a:avLst/>
          </a:pr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4" name="Titel 3">
            <a:extLst>
              <a:ext uri="{FF2B5EF4-FFF2-40B4-BE49-F238E27FC236}">
                <a16:creationId xmlns:a16="http://schemas.microsoft.com/office/drawing/2014/main" id="{51C8F387-D351-6910-83C4-3134CE5D7569}"/>
              </a:ext>
            </a:extLst>
          </p:cNvPr>
          <p:cNvSpPr>
            <a:spLocks noGrp="1"/>
          </p:cNvSpPr>
          <p:nvPr>
            <p:ph type="title" hasCustomPrompt="1"/>
          </p:nvPr>
        </p:nvSpPr>
        <p:spPr>
          <a:xfrm>
            <a:off x="0" y="10007600"/>
            <a:ext cx="17879628" cy="3708400"/>
          </a:xfrm>
          <a:custGeom>
            <a:avLst/>
            <a:gdLst>
              <a:gd name="connsiteX0" fmla="*/ 0 w 17879628"/>
              <a:gd name="connsiteY0" fmla="*/ 0 h 3708400"/>
              <a:gd name="connsiteX1" fmla="*/ 3103731 w 17879628"/>
              <a:gd name="connsiteY1" fmla="*/ 0 h 3708400"/>
              <a:gd name="connsiteX2" fmla="*/ 5726840 w 17879628"/>
              <a:gd name="connsiteY2" fmla="*/ 0 h 3708400"/>
              <a:gd name="connsiteX3" fmla="*/ 16553652 w 17879628"/>
              <a:gd name="connsiteY3" fmla="*/ 0 h 3708400"/>
              <a:gd name="connsiteX4" fmla="*/ 17852206 w 17879628"/>
              <a:gd name="connsiteY4" fmla="*/ 1592177 h 3708400"/>
              <a:gd name="connsiteX5" fmla="*/ 17417740 w 17879628"/>
              <a:gd name="connsiteY5" fmla="*/ 3708400 h 3708400"/>
              <a:gd name="connsiteX6" fmla="*/ 5726840 w 17879628"/>
              <a:gd name="connsiteY6" fmla="*/ 3708400 h 3708400"/>
              <a:gd name="connsiteX7" fmla="*/ 2342385 w 17879628"/>
              <a:gd name="connsiteY7" fmla="*/ 3708400 h 3708400"/>
              <a:gd name="connsiteX8" fmla="*/ 0 w 17879628"/>
              <a:gd name="connsiteY8" fmla="*/ 3708400 h 370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79628" h="3708400">
                <a:moveTo>
                  <a:pt x="0" y="0"/>
                </a:moveTo>
                <a:lnTo>
                  <a:pt x="3103731" y="0"/>
                </a:lnTo>
                <a:lnTo>
                  <a:pt x="5726840" y="0"/>
                </a:lnTo>
                <a:lnTo>
                  <a:pt x="16553652" y="0"/>
                </a:lnTo>
                <a:cubicBezTo>
                  <a:pt x="17392736" y="0"/>
                  <a:pt x="18020514" y="770289"/>
                  <a:pt x="17852206" y="1592177"/>
                </a:cubicBezTo>
                <a:lnTo>
                  <a:pt x="17417740" y="3708400"/>
                </a:lnTo>
                <a:lnTo>
                  <a:pt x="5726840" y="3708400"/>
                </a:lnTo>
                <a:lnTo>
                  <a:pt x="2342385" y="3708400"/>
                </a:lnTo>
                <a:lnTo>
                  <a:pt x="0" y="3708400"/>
                </a:lnTo>
                <a:close/>
              </a:path>
            </a:pathLst>
          </a:custGeom>
          <a:solidFill>
            <a:schemeClr val="accent6"/>
          </a:solidFill>
        </p:spPr>
        <p:txBody>
          <a:bodyPr vert="horz" wrap="square" lIns="1548000" tIns="0" rIns="0" bIns="1044000" rtlCol="0" anchor="b">
            <a:normAutofit/>
          </a:bodyPr>
          <a:lstStyle>
            <a:lvl1pPr>
              <a:defRPr sz="12000" b="1" i="1" cap="all" baseline="0">
                <a:solidFill>
                  <a:schemeClr val="tx1"/>
                </a:solidFill>
                <a:latin typeface="Sofia Sans Extra Condensed Extr" pitchFamily="2" charset="0"/>
              </a:defRPr>
            </a:lvl1pPr>
          </a:lstStyle>
          <a:p>
            <a:r>
              <a:rPr lang="nl-NL"/>
              <a:t>KLIK OM TEKST TE BEWERKEN</a:t>
            </a:r>
            <a:endParaRPr lang="en-US"/>
          </a:p>
        </p:txBody>
      </p:sp>
      <p:pic>
        <p:nvPicPr>
          <p:cNvPr id="2" name="Afbeelding 1">
            <a:extLst>
              <a:ext uri="{FF2B5EF4-FFF2-40B4-BE49-F238E27FC236}">
                <a16:creationId xmlns:a16="http://schemas.microsoft.com/office/drawing/2014/main" id="{8862E263-2539-20DD-584F-95BB72A08E5C}"/>
              </a:ext>
            </a:extLst>
          </p:cNvPr>
          <p:cNvPicPr>
            <a:picLocks noChangeAspect="1"/>
          </p:cNvPicPr>
          <p:nvPr userDrawn="1"/>
        </p:nvPicPr>
        <p:blipFill>
          <a:blip r:embed="rId3"/>
          <a:stretch>
            <a:fillRect/>
          </a:stretch>
        </p:blipFill>
        <p:spPr>
          <a:xfrm>
            <a:off x="21434487" y="12617116"/>
            <a:ext cx="3373096" cy="2887475"/>
          </a:xfrm>
          <a:prstGeom prst="rect">
            <a:avLst/>
          </a:prstGeom>
        </p:spPr>
      </p:pic>
    </p:spTree>
    <p:extLst>
      <p:ext uri="{BB962C8B-B14F-4D97-AF65-F5344CB8AC3E}">
        <p14:creationId xmlns:p14="http://schemas.microsoft.com/office/powerpoint/2010/main" val="2358906711"/>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slide foto - lichtblauw">
    <p:bg>
      <p:bgPr>
        <a:solidFill>
          <a:schemeClr val="tx1">
            <a:lumMod val="65000"/>
          </a:schemeClr>
        </a:solidFill>
        <a:effectLst/>
      </p:bgPr>
    </p:bg>
    <p:spTree>
      <p:nvGrpSpPr>
        <p:cNvPr id="1" name=""/>
        <p:cNvGrpSpPr/>
        <p:nvPr/>
      </p:nvGrpSpPr>
      <p:grpSpPr>
        <a:xfrm>
          <a:off x="0" y="0"/>
          <a:ext cx="0" cy="0"/>
          <a:chOff x="0" y="0"/>
          <a:chExt cx="0" cy="0"/>
        </a:xfrm>
      </p:grpSpPr>
      <p:sp>
        <p:nvSpPr>
          <p:cNvPr id="13" name="Picture Placeholder 29">
            <a:extLst>
              <a:ext uri="{FF2B5EF4-FFF2-40B4-BE49-F238E27FC236}">
                <a16:creationId xmlns:a16="http://schemas.microsoft.com/office/drawing/2014/main" id="{200C6B1D-B897-6449-CAB7-9968FF16001D}"/>
              </a:ext>
            </a:extLst>
          </p:cNvPr>
          <p:cNvSpPr>
            <a:spLocks noGrp="1"/>
          </p:cNvSpPr>
          <p:nvPr>
            <p:ph type="pic" sz="quarter" idx="10" hasCustomPrompt="1"/>
          </p:nvPr>
        </p:nvSpPr>
        <p:spPr>
          <a:xfrm>
            <a:off x="-1" y="0"/>
            <a:ext cx="24382413" cy="13716000"/>
          </a:xfrm>
          <a:prstGeom prst="rect">
            <a:avLst/>
          </a:pr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4" name="Titel 3">
            <a:extLst>
              <a:ext uri="{FF2B5EF4-FFF2-40B4-BE49-F238E27FC236}">
                <a16:creationId xmlns:a16="http://schemas.microsoft.com/office/drawing/2014/main" id="{51C8F387-D351-6910-83C4-3134CE5D7569}"/>
              </a:ext>
            </a:extLst>
          </p:cNvPr>
          <p:cNvSpPr>
            <a:spLocks noGrp="1"/>
          </p:cNvSpPr>
          <p:nvPr>
            <p:ph type="title" hasCustomPrompt="1"/>
          </p:nvPr>
        </p:nvSpPr>
        <p:spPr>
          <a:xfrm>
            <a:off x="0" y="10007600"/>
            <a:ext cx="17879628" cy="3708400"/>
          </a:xfrm>
          <a:custGeom>
            <a:avLst/>
            <a:gdLst>
              <a:gd name="connsiteX0" fmla="*/ 0 w 17879628"/>
              <a:gd name="connsiteY0" fmla="*/ 0 h 3708400"/>
              <a:gd name="connsiteX1" fmla="*/ 3103731 w 17879628"/>
              <a:gd name="connsiteY1" fmla="*/ 0 h 3708400"/>
              <a:gd name="connsiteX2" fmla="*/ 5726840 w 17879628"/>
              <a:gd name="connsiteY2" fmla="*/ 0 h 3708400"/>
              <a:gd name="connsiteX3" fmla="*/ 16553652 w 17879628"/>
              <a:gd name="connsiteY3" fmla="*/ 0 h 3708400"/>
              <a:gd name="connsiteX4" fmla="*/ 17852206 w 17879628"/>
              <a:gd name="connsiteY4" fmla="*/ 1592177 h 3708400"/>
              <a:gd name="connsiteX5" fmla="*/ 17417740 w 17879628"/>
              <a:gd name="connsiteY5" fmla="*/ 3708400 h 3708400"/>
              <a:gd name="connsiteX6" fmla="*/ 5726840 w 17879628"/>
              <a:gd name="connsiteY6" fmla="*/ 3708400 h 3708400"/>
              <a:gd name="connsiteX7" fmla="*/ 2342385 w 17879628"/>
              <a:gd name="connsiteY7" fmla="*/ 3708400 h 3708400"/>
              <a:gd name="connsiteX8" fmla="*/ 0 w 17879628"/>
              <a:gd name="connsiteY8" fmla="*/ 3708400 h 370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79628" h="3708400">
                <a:moveTo>
                  <a:pt x="0" y="0"/>
                </a:moveTo>
                <a:lnTo>
                  <a:pt x="3103731" y="0"/>
                </a:lnTo>
                <a:lnTo>
                  <a:pt x="5726840" y="0"/>
                </a:lnTo>
                <a:lnTo>
                  <a:pt x="16553652" y="0"/>
                </a:lnTo>
                <a:cubicBezTo>
                  <a:pt x="17392736" y="0"/>
                  <a:pt x="18020514" y="770289"/>
                  <a:pt x="17852206" y="1592177"/>
                </a:cubicBezTo>
                <a:lnTo>
                  <a:pt x="17417740" y="3708400"/>
                </a:lnTo>
                <a:lnTo>
                  <a:pt x="5726840" y="3708400"/>
                </a:lnTo>
                <a:lnTo>
                  <a:pt x="2342385" y="3708400"/>
                </a:lnTo>
                <a:lnTo>
                  <a:pt x="0" y="3708400"/>
                </a:lnTo>
                <a:close/>
              </a:path>
            </a:pathLst>
          </a:custGeom>
          <a:solidFill>
            <a:schemeClr val="accent5"/>
          </a:solidFill>
        </p:spPr>
        <p:txBody>
          <a:bodyPr vert="horz" wrap="square" lIns="1548000" tIns="0" rIns="0" bIns="1044000" rtlCol="0" anchor="b">
            <a:normAutofit/>
          </a:bodyPr>
          <a:lstStyle>
            <a:lvl1pPr>
              <a:defRPr sz="12000" b="1" i="1" cap="all" baseline="0">
                <a:solidFill>
                  <a:schemeClr val="tx1"/>
                </a:solidFill>
                <a:latin typeface="Sofia Sans Extra Condensed Extr" pitchFamily="2" charset="0"/>
              </a:defRPr>
            </a:lvl1pPr>
          </a:lstStyle>
          <a:p>
            <a:r>
              <a:rPr lang="nl-NL"/>
              <a:t>KLIK OM TEKST TE BEWERKEN</a:t>
            </a:r>
            <a:endParaRPr lang="en-US"/>
          </a:p>
        </p:txBody>
      </p:sp>
      <p:pic>
        <p:nvPicPr>
          <p:cNvPr id="2" name="Afbeelding 1">
            <a:extLst>
              <a:ext uri="{FF2B5EF4-FFF2-40B4-BE49-F238E27FC236}">
                <a16:creationId xmlns:a16="http://schemas.microsoft.com/office/drawing/2014/main" id="{8862E263-2539-20DD-584F-95BB72A08E5C}"/>
              </a:ext>
            </a:extLst>
          </p:cNvPr>
          <p:cNvPicPr>
            <a:picLocks noChangeAspect="1"/>
          </p:cNvPicPr>
          <p:nvPr userDrawn="1"/>
        </p:nvPicPr>
        <p:blipFill>
          <a:blip r:embed="rId3"/>
          <a:stretch>
            <a:fillRect/>
          </a:stretch>
        </p:blipFill>
        <p:spPr>
          <a:xfrm>
            <a:off x="21434487" y="12617116"/>
            <a:ext cx="3373096" cy="2887475"/>
          </a:xfrm>
          <a:prstGeom prst="rect">
            <a:avLst/>
          </a:prstGeom>
        </p:spPr>
      </p:pic>
    </p:spTree>
    <p:extLst>
      <p:ext uri="{BB962C8B-B14F-4D97-AF65-F5344CB8AC3E}">
        <p14:creationId xmlns:p14="http://schemas.microsoft.com/office/powerpoint/2010/main" val="43485961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slide foto - paars">
    <p:bg>
      <p:bgPr>
        <a:solidFill>
          <a:schemeClr val="tx1">
            <a:lumMod val="65000"/>
          </a:schemeClr>
        </a:solidFill>
        <a:effectLst/>
      </p:bgPr>
    </p:bg>
    <p:spTree>
      <p:nvGrpSpPr>
        <p:cNvPr id="1" name=""/>
        <p:cNvGrpSpPr/>
        <p:nvPr/>
      </p:nvGrpSpPr>
      <p:grpSpPr>
        <a:xfrm>
          <a:off x="0" y="0"/>
          <a:ext cx="0" cy="0"/>
          <a:chOff x="0" y="0"/>
          <a:chExt cx="0" cy="0"/>
        </a:xfrm>
      </p:grpSpPr>
      <p:sp>
        <p:nvSpPr>
          <p:cNvPr id="13" name="Picture Placeholder 29">
            <a:extLst>
              <a:ext uri="{FF2B5EF4-FFF2-40B4-BE49-F238E27FC236}">
                <a16:creationId xmlns:a16="http://schemas.microsoft.com/office/drawing/2014/main" id="{200C6B1D-B897-6449-CAB7-9968FF16001D}"/>
              </a:ext>
            </a:extLst>
          </p:cNvPr>
          <p:cNvSpPr>
            <a:spLocks noGrp="1"/>
          </p:cNvSpPr>
          <p:nvPr>
            <p:ph type="pic" sz="quarter" idx="10" hasCustomPrompt="1"/>
          </p:nvPr>
        </p:nvSpPr>
        <p:spPr>
          <a:xfrm>
            <a:off x="-1" y="0"/>
            <a:ext cx="24382413" cy="13716000"/>
          </a:xfrm>
          <a:prstGeom prst="rect">
            <a:avLst/>
          </a:pr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4" name="Titel 3">
            <a:extLst>
              <a:ext uri="{FF2B5EF4-FFF2-40B4-BE49-F238E27FC236}">
                <a16:creationId xmlns:a16="http://schemas.microsoft.com/office/drawing/2014/main" id="{51C8F387-D351-6910-83C4-3134CE5D7569}"/>
              </a:ext>
            </a:extLst>
          </p:cNvPr>
          <p:cNvSpPr>
            <a:spLocks noGrp="1"/>
          </p:cNvSpPr>
          <p:nvPr>
            <p:ph type="title" hasCustomPrompt="1"/>
          </p:nvPr>
        </p:nvSpPr>
        <p:spPr>
          <a:xfrm>
            <a:off x="0" y="10007600"/>
            <a:ext cx="17879628" cy="3708400"/>
          </a:xfrm>
          <a:custGeom>
            <a:avLst/>
            <a:gdLst>
              <a:gd name="connsiteX0" fmla="*/ 0 w 17879628"/>
              <a:gd name="connsiteY0" fmla="*/ 0 h 3708400"/>
              <a:gd name="connsiteX1" fmla="*/ 3103731 w 17879628"/>
              <a:gd name="connsiteY1" fmla="*/ 0 h 3708400"/>
              <a:gd name="connsiteX2" fmla="*/ 5726840 w 17879628"/>
              <a:gd name="connsiteY2" fmla="*/ 0 h 3708400"/>
              <a:gd name="connsiteX3" fmla="*/ 16553652 w 17879628"/>
              <a:gd name="connsiteY3" fmla="*/ 0 h 3708400"/>
              <a:gd name="connsiteX4" fmla="*/ 17852206 w 17879628"/>
              <a:gd name="connsiteY4" fmla="*/ 1592177 h 3708400"/>
              <a:gd name="connsiteX5" fmla="*/ 17417740 w 17879628"/>
              <a:gd name="connsiteY5" fmla="*/ 3708400 h 3708400"/>
              <a:gd name="connsiteX6" fmla="*/ 5726840 w 17879628"/>
              <a:gd name="connsiteY6" fmla="*/ 3708400 h 3708400"/>
              <a:gd name="connsiteX7" fmla="*/ 2342385 w 17879628"/>
              <a:gd name="connsiteY7" fmla="*/ 3708400 h 3708400"/>
              <a:gd name="connsiteX8" fmla="*/ 0 w 17879628"/>
              <a:gd name="connsiteY8" fmla="*/ 3708400 h 370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79628" h="3708400">
                <a:moveTo>
                  <a:pt x="0" y="0"/>
                </a:moveTo>
                <a:lnTo>
                  <a:pt x="3103731" y="0"/>
                </a:lnTo>
                <a:lnTo>
                  <a:pt x="5726840" y="0"/>
                </a:lnTo>
                <a:lnTo>
                  <a:pt x="16553652" y="0"/>
                </a:lnTo>
                <a:cubicBezTo>
                  <a:pt x="17392736" y="0"/>
                  <a:pt x="18020514" y="770289"/>
                  <a:pt x="17852206" y="1592177"/>
                </a:cubicBezTo>
                <a:lnTo>
                  <a:pt x="17417740" y="3708400"/>
                </a:lnTo>
                <a:lnTo>
                  <a:pt x="5726840" y="3708400"/>
                </a:lnTo>
                <a:lnTo>
                  <a:pt x="2342385" y="3708400"/>
                </a:lnTo>
                <a:lnTo>
                  <a:pt x="0" y="3708400"/>
                </a:lnTo>
                <a:close/>
              </a:path>
            </a:pathLst>
          </a:custGeom>
          <a:solidFill>
            <a:schemeClr val="accent4"/>
          </a:solidFill>
        </p:spPr>
        <p:txBody>
          <a:bodyPr vert="horz" wrap="square" lIns="1548000" tIns="0" rIns="0" bIns="1044000" rtlCol="0" anchor="b">
            <a:normAutofit/>
          </a:bodyPr>
          <a:lstStyle>
            <a:lvl1pPr>
              <a:defRPr sz="12000" b="1" i="1" cap="all" baseline="0">
                <a:solidFill>
                  <a:schemeClr val="accent6"/>
                </a:solidFill>
                <a:latin typeface="Sofia Sans Extra Condensed Extr" pitchFamily="2" charset="0"/>
              </a:defRPr>
            </a:lvl1pPr>
          </a:lstStyle>
          <a:p>
            <a:r>
              <a:rPr lang="nl-NL"/>
              <a:t>KLIK OM TEKST TE BEWERKEN</a:t>
            </a:r>
            <a:endParaRPr lang="en-US"/>
          </a:p>
        </p:txBody>
      </p:sp>
      <p:pic>
        <p:nvPicPr>
          <p:cNvPr id="2" name="Afbeelding 1">
            <a:extLst>
              <a:ext uri="{FF2B5EF4-FFF2-40B4-BE49-F238E27FC236}">
                <a16:creationId xmlns:a16="http://schemas.microsoft.com/office/drawing/2014/main" id="{8862E263-2539-20DD-584F-95BB72A08E5C}"/>
              </a:ext>
            </a:extLst>
          </p:cNvPr>
          <p:cNvPicPr>
            <a:picLocks noChangeAspect="1"/>
          </p:cNvPicPr>
          <p:nvPr userDrawn="1"/>
        </p:nvPicPr>
        <p:blipFill>
          <a:blip r:embed="rId3"/>
          <a:stretch>
            <a:fillRect/>
          </a:stretch>
        </p:blipFill>
        <p:spPr>
          <a:xfrm>
            <a:off x="21434487" y="12617116"/>
            <a:ext cx="3373096" cy="2887475"/>
          </a:xfrm>
          <a:prstGeom prst="rect">
            <a:avLst/>
          </a:prstGeom>
        </p:spPr>
      </p:pic>
    </p:spTree>
    <p:extLst>
      <p:ext uri="{BB962C8B-B14F-4D97-AF65-F5344CB8AC3E}">
        <p14:creationId xmlns:p14="http://schemas.microsoft.com/office/powerpoint/2010/main" val="133940828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pening slide - wit - zonder foto">
    <p:spTree>
      <p:nvGrpSpPr>
        <p:cNvPr id="1" name=""/>
        <p:cNvGrpSpPr/>
        <p:nvPr/>
      </p:nvGrpSpPr>
      <p:grpSpPr>
        <a:xfrm>
          <a:off x="0" y="0"/>
          <a:ext cx="0" cy="0"/>
          <a:chOff x="0" y="0"/>
          <a:chExt cx="0" cy="0"/>
        </a:xfrm>
      </p:grpSpPr>
      <p:sp>
        <p:nvSpPr>
          <p:cNvPr id="6" name="Vrije vorm 5">
            <a:extLst>
              <a:ext uri="{FF2B5EF4-FFF2-40B4-BE49-F238E27FC236}">
                <a16:creationId xmlns:a16="http://schemas.microsoft.com/office/drawing/2014/main" id="{61F6EA80-46E1-2F1C-A75A-D12AB228B270}"/>
              </a:ext>
            </a:extLst>
          </p:cNvPr>
          <p:cNvSpPr/>
          <p:nvPr userDrawn="1"/>
        </p:nvSpPr>
        <p:spPr>
          <a:xfrm>
            <a:off x="19345089" y="0"/>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4" name="Vrije vorm 13">
            <a:extLst>
              <a:ext uri="{FF2B5EF4-FFF2-40B4-BE49-F238E27FC236}">
                <a16:creationId xmlns:a16="http://schemas.microsoft.com/office/drawing/2014/main" id="{5FF3F59D-DFA0-3B48-E0F6-71445FEC1E78}"/>
              </a:ext>
            </a:extLst>
          </p:cNvPr>
          <p:cNvSpPr/>
          <p:nvPr userDrawn="1"/>
        </p:nvSpPr>
        <p:spPr>
          <a:xfrm>
            <a:off x="17395353" y="3797715"/>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7" name="Freeform 3">
            <a:extLst>
              <a:ext uri="{FF2B5EF4-FFF2-40B4-BE49-F238E27FC236}">
                <a16:creationId xmlns:a16="http://schemas.microsoft.com/office/drawing/2014/main" id="{6DF14BD3-2278-AB3E-A59A-29CDE146E876}"/>
              </a:ext>
            </a:extLst>
          </p:cNvPr>
          <p:cNvSpPr>
            <a:spLocks noChangeArrowheads="1"/>
          </p:cNvSpPr>
          <p:nvPr userDrawn="1"/>
        </p:nvSpPr>
        <p:spPr bwMode="auto">
          <a:xfrm>
            <a:off x="15692114" y="7929287"/>
            <a:ext cx="6841315" cy="5778288"/>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accent3"/>
          </a:solidFill>
          <a:ln>
            <a:noFill/>
          </a:ln>
          <a:effectLst/>
        </p:spPr>
        <p:txBody>
          <a:bodyPr wrap="none" anchor="ctr"/>
          <a:lstStyle/>
          <a:p>
            <a:endParaRPr lang="nl-NL"/>
          </a:p>
        </p:txBody>
      </p:sp>
      <p:sp>
        <p:nvSpPr>
          <p:cNvPr id="4" name="Freeform 3">
            <a:extLst>
              <a:ext uri="{FF2B5EF4-FFF2-40B4-BE49-F238E27FC236}">
                <a16:creationId xmlns:a16="http://schemas.microsoft.com/office/drawing/2014/main" id="{AEFA8070-1252-3423-341C-08DAEFF39640}"/>
              </a:ext>
            </a:extLst>
          </p:cNvPr>
          <p:cNvSpPr>
            <a:spLocks noChangeArrowheads="1"/>
          </p:cNvSpPr>
          <p:nvPr userDrawn="1"/>
        </p:nvSpPr>
        <p:spPr bwMode="auto">
          <a:xfrm>
            <a:off x="14436445" y="11096385"/>
            <a:ext cx="3091569" cy="2611190"/>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rgbClr val="D90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pic>
        <p:nvPicPr>
          <p:cNvPr id="5" name="Afbeelding 4" descr="Logo Avans hogeschool">
            <a:extLst>
              <a:ext uri="{FF2B5EF4-FFF2-40B4-BE49-F238E27FC236}">
                <a16:creationId xmlns:a16="http://schemas.microsoft.com/office/drawing/2014/main" id="{02F56C08-B41C-2FE5-E149-374253031216}"/>
              </a:ext>
            </a:extLst>
          </p:cNvPr>
          <p:cNvPicPr>
            <a:picLocks noChangeAspect="1"/>
          </p:cNvPicPr>
          <p:nvPr userDrawn="1"/>
        </p:nvPicPr>
        <p:blipFill>
          <a:blip r:embed="rId2"/>
          <a:stretch>
            <a:fillRect/>
          </a:stretch>
        </p:blipFill>
        <p:spPr>
          <a:xfrm>
            <a:off x="1533525" y="11405577"/>
            <a:ext cx="4254500" cy="1244600"/>
          </a:xfrm>
          <a:prstGeom prst="rect">
            <a:avLst/>
          </a:prstGeom>
        </p:spPr>
      </p:pic>
      <p:sp>
        <p:nvSpPr>
          <p:cNvPr id="11" name="Title Placeholder 1">
            <a:extLst>
              <a:ext uri="{FF2B5EF4-FFF2-40B4-BE49-F238E27FC236}">
                <a16:creationId xmlns:a16="http://schemas.microsoft.com/office/drawing/2014/main" id="{244774E0-B699-416A-0E31-71FB66F7B714}"/>
              </a:ext>
            </a:extLst>
          </p:cNvPr>
          <p:cNvSpPr>
            <a:spLocks noGrp="1"/>
          </p:cNvSpPr>
          <p:nvPr>
            <p:ph type="title" hasCustomPrompt="1"/>
          </p:nvPr>
        </p:nvSpPr>
        <p:spPr>
          <a:xfrm>
            <a:off x="1533525" y="1536837"/>
            <a:ext cx="15768601" cy="3753620"/>
          </a:xfrm>
          <a:prstGeom prst="rect">
            <a:avLst/>
          </a:prstGeom>
        </p:spPr>
        <p:txBody>
          <a:bodyPr vert="horz" lIns="0" tIns="0" rIns="0" bIns="0" rtlCol="0" anchor="t">
            <a:noAutofit/>
          </a:bodyPr>
          <a:lstStyle>
            <a:lvl1pPr>
              <a:defRPr sz="17300" b="1" i="1" cap="all" baseline="0">
                <a:solidFill>
                  <a:schemeClr val="tx2"/>
                </a:solidFill>
                <a:latin typeface="Sofia Sans Extra Condensed Extr" pitchFamily="2" charset="0"/>
              </a:defRPr>
            </a:lvl1pPr>
          </a:lstStyle>
          <a:p>
            <a:r>
              <a:rPr lang="nl-NL"/>
              <a:t>KLIK OM TITEL TE BEWERKEN</a:t>
            </a:r>
            <a:endParaRPr lang="en-US"/>
          </a:p>
        </p:txBody>
      </p:sp>
      <p:sp>
        <p:nvSpPr>
          <p:cNvPr id="3" name="Tijdelijke aanduiding voor tekst 2">
            <a:extLst>
              <a:ext uri="{FF2B5EF4-FFF2-40B4-BE49-F238E27FC236}">
                <a16:creationId xmlns:a16="http://schemas.microsoft.com/office/drawing/2014/main" id="{1C03DF52-00EE-5C44-49C5-ABDF605D1017}"/>
              </a:ext>
            </a:extLst>
          </p:cNvPr>
          <p:cNvSpPr>
            <a:spLocks noGrp="1"/>
          </p:cNvSpPr>
          <p:nvPr>
            <p:ph type="body" sz="quarter" idx="10" hasCustomPrompt="1"/>
          </p:nvPr>
        </p:nvSpPr>
        <p:spPr>
          <a:xfrm>
            <a:off x="1530481" y="5863764"/>
            <a:ext cx="12312650" cy="4659313"/>
          </a:xfrm>
          <a:prstGeom prst="rect">
            <a:avLst/>
          </a:prstGeom>
        </p:spPr>
        <p:txBody>
          <a:bodyPr/>
          <a:lstStyle>
            <a:lvl1pPr marL="0" indent="0">
              <a:buNone/>
              <a:defRPr sz="4400">
                <a:solidFill>
                  <a:schemeClr val="accent1"/>
                </a:solidFill>
              </a:defRPr>
            </a:lvl1pPr>
          </a:lstStyle>
          <a:p>
            <a:r>
              <a:rPr lang="nl-NL"/>
              <a:t>Klikken om de tekst te bewerken</a:t>
            </a:r>
            <a:endParaRPr lang="en-US"/>
          </a:p>
        </p:txBody>
      </p:sp>
    </p:spTree>
    <p:extLst>
      <p:ext uri="{BB962C8B-B14F-4D97-AF65-F5344CB8AC3E}">
        <p14:creationId xmlns:p14="http://schemas.microsoft.com/office/powerpoint/2010/main" val="760116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pening slide - rood - zonder foto">
    <p:bg>
      <p:bgPr>
        <a:solidFill>
          <a:schemeClr val="tx2"/>
        </a:solidFill>
        <a:effectLst/>
      </p:bgPr>
    </p:bg>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C3BD2CBA-2EF6-60AE-5874-F33E0155270D}"/>
              </a:ext>
            </a:extLst>
          </p:cNvPr>
          <p:cNvSpPr/>
          <p:nvPr userDrawn="1"/>
        </p:nvSpPr>
        <p:spPr>
          <a:xfrm>
            <a:off x="19345089" y="0"/>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5" name="Vrije vorm 4">
            <a:extLst>
              <a:ext uri="{FF2B5EF4-FFF2-40B4-BE49-F238E27FC236}">
                <a16:creationId xmlns:a16="http://schemas.microsoft.com/office/drawing/2014/main" id="{591BE7F0-9DAC-E1CC-0FBF-84EFAFBE15C1}"/>
              </a:ext>
            </a:extLst>
          </p:cNvPr>
          <p:cNvSpPr/>
          <p:nvPr userDrawn="1"/>
        </p:nvSpPr>
        <p:spPr>
          <a:xfrm>
            <a:off x="17395353" y="3797715"/>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pic>
        <p:nvPicPr>
          <p:cNvPr id="2" name="Afbeelding 1">
            <a:extLst>
              <a:ext uri="{FF2B5EF4-FFF2-40B4-BE49-F238E27FC236}">
                <a16:creationId xmlns:a16="http://schemas.microsoft.com/office/drawing/2014/main" id="{80AF86AE-D77F-9BAB-DD68-B0A904E9F0D3}"/>
              </a:ext>
            </a:extLst>
          </p:cNvPr>
          <p:cNvPicPr>
            <a:picLocks noChangeAspect="1"/>
          </p:cNvPicPr>
          <p:nvPr userDrawn="1"/>
        </p:nvPicPr>
        <p:blipFill>
          <a:blip r:embed="rId2"/>
          <a:stretch>
            <a:fillRect/>
          </a:stretch>
        </p:blipFill>
        <p:spPr>
          <a:xfrm>
            <a:off x="1533525" y="11405577"/>
            <a:ext cx="4254500" cy="1244600"/>
          </a:xfrm>
          <a:prstGeom prst="rect">
            <a:avLst/>
          </a:prstGeom>
        </p:spPr>
      </p:pic>
      <p:sp>
        <p:nvSpPr>
          <p:cNvPr id="7" name="Freeform 3">
            <a:extLst>
              <a:ext uri="{FF2B5EF4-FFF2-40B4-BE49-F238E27FC236}">
                <a16:creationId xmlns:a16="http://schemas.microsoft.com/office/drawing/2014/main" id="{6DF14BD3-2278-AB3E-A59A-29CDE146E876}"/>
              </a:ext>
            </a:extLst>
          </p:cNvPr>
          <p:cNvSpPr>
            <a:spLocks noChangeArrowheads="1"/>
          </p:cNvSpPr>
          <p:nvPr userDrawn="1"/>
        </p:nvSpPr>
        <p:spPr bwMode="auto">
          <a:xfrm>
            <a:off x="15692114" y="7929287"/>
            <a:ext cx="6841315" cy="5778288"/>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accent2"/>
          </a:solidFill>
          <a:ln>
            <a:noFill/>
          </a:ln>
          <a:effectLst/>
        </p:spPr>
        <p:txBody>
          <a:bodyPr wrap="none" anchor="ctr"/>
          <a:lstStyle/>
          <a:p>
            <a:endParaRPr lang="nl-NL"/>
          </a:p>
        </p:txBody>
      </p:sp>
      <p:sp>
        <p:nvSpPr>
          <p:cNvPr id="4" name="Freeform 3">
            <a:extLst>
              <a:ext uri="{FF2B5EF4-FFF2-40B4-BE49-F238E27FC236}">
                <a16:creationId xmlns:a16="http://schemas.microsoft.com/office/drawing/2014/main" id="{AEFA8070-1252-3423-341C-08DAEFF39640}"/>
              </a:ext>
            </a:extLst>
          </p:cNvPr>
          <p:cNvSpPr>
            <a:spLocks noChangeArrowheads="1"/>
          </p:cNvSpPr>
          <p:nvPr userDrawn="1"/>
        </p:nvSpPr>
        <p:spPr bwMode="auto">
          <a:xfrm>
            <a:off x="14436445" y="11096385"/>
            <a:ext cx="3091569" cy="2611190"/>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accent5"/>
          </a:solidFill>
          <a:ln>
            <a:noFill/>
          </a:ln>
          <a:effectLst/>
        </p:spPr>
        <p:txBody>
          <a:bodyPr wrap="none" anchor="ctr"/>
          <a:lstStyle/>
          <a:p>
            <a:endParaRPr lang="nl-NL"/>
          </a:p>
        </p:txBody>
      </p:sp>
      <p:sp>
        <p:nvSpPr>
          <p:cNvPr id="11" name="Title Placeholder 1">
            <a:extLst>
              <a:ext uri="{FF2B5EF4-FFF2-40B4-BE49-F238E27FC236}">
                <a16:creationId xmlns:a16="http://schemas.microsoft.com/office/drawing/2014/main" id="{244774E0-B699-416A-0E31-71FB66F7B714}"/>
              </a:ext>
            </a:extLst>
          </p:cNvPr>
          <p:cNvSpPr>
            <a:spLocks noGrp="1"/>
          </p:cNvSpPr>
          <p:nvPr>
            <p:ph type="title" hasCustomPrompt="1"/>
          </p:nvPr>
        </p:nvSpPr>
        <p:spPr>
          <a:xfrm>
            <a:off x="1533525" y="1536837"/>
            <a:ext cx="15768601" cy="3753620"/>
          </a:xfrm>
          <a:prstGeom prst="rect">
            <a:avLst/>
          </a:prstGeom>
        </p:spPr>
        <p:txBody>
          <a:bodyPr vert="horz" lIns="0" tIns="0" rIns="0" bIns="0" rtlCol="0" anchor="t">
            <a:noAutofit/>
          </a:bodyPr>
          <a:lstStyle>
            <a:lvl1pPr>
              <a:defRPr sz="17300" b="1" i="1" cap="all" baseline="0">
                <a:solidFill>
                  <a:schemeClr val="bg1"/>
                </a:solidFill>
                <a:latin typeface="Sofia Sans Extra Condensed Extr" pitchFamily="2" charset="0"/>
              </a:defRPr>
            </a:lvl1pPr>
          </a:lstStyle>
          <a:p>
            <a:r>
              <a:rPr lang="nl-NL"/>
              <a:t>KLIK OM TITEL TE BEWERKEN</a:t>
            </a:r>
            <a:endParaRPr lang="en-US"/>
          </a:p>
        </p:txBody>
      </p:sp>
      <p:sp>
        <p:nvSpPr>
          <p:cNvPr id="6" name="Tijdelijke aanduiding voor tekst 2">
            <a:extLst>
              <a:ext uri="{FF2B5EF4-FFF2-40B4-BE49-F238E27FC236}">
                <a16:creationId xmlns:a16="http://schemas.microsoft.com/office/drawing/2014/main" id="{046B9186-8CFB-8BA9-3951-0E383A1B6750}"/>
              </a:ext>
            </a:extLst>
          </p:cNvPr>
          <p:cNvSpPr>
            <a:spLocks noGrp="1"/>
          </p:cNvSpPr>
          <p:nvPr>
            <p:ph type="body" sz="quarter" idx="10" hasCustomPrompt="1"/>
          </p:nvPr>
        </p:nvSpPr>
        <p:spPr>
          <a:xfrm>
            <a:off x="1530481" y="5863764"/>
            <a:ext cx="12312650" cy="4659313"/>
          </a:xfrm>
          <a:prstGeom prst="rect">
            <a:avLst/>
          </a:prstGeom>
        </p:spPr>
        <p:txBody>
          <a:bodyPr/>
          <a:lstStyle>
            <a:lvl1pPr marL="0" indent="0">
              <a:buNone/>
              <a:defRPr sz="4400">
                <a:solidFill>
                  <a:schemeClr val="bg1"/>
                </a:solidFill>
              </a:defRPr>
            </a:lvl1pPr>
          </a:lstStyle>
          <a:p>
            <a:r>
              <a:rPr lang="nl-NL"/>
              <a:t>Klikken om de tekst te bewerken</a:t>
            </a:r>
            <a:endParaRPr lang="en-US"/>
          </a:p>
        </p:txBody>
      </p:sp>
    </p:spTree>
    <p:extLst>
      <p:ext uri="{BB962C8B-B14F-4D97-AF65-F5344CB8AC3E}">
        <p14:creationId xmlns:p14="http://schemas.microsoft.com/office/powerpoint/2010/main" val="2617112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pening slide - blauw - zonder foto">
    <p:bg>
      <p:bgPr>
        <a:solidFill>
          <a:srgbClr val="001969"/>
        </a:solidFill>
        <a:effectLst/>
      </p:bgPr>
    </p:bg>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C3BD2CBA-2EF6-60AE-5874-F33E0155270D}"/>
              </a:ext>
            </a:extLst>
          </p:cNvPr>
          <p:cNvSpPr/>
          <p:nvPr userDrawn="1"/>
        </p:nvSpPr>
        <p:spPr>
          <a:xfrm>
            <a:off x="19345089" y="0"/>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5" name="Vrije vorm 4">
            <a:extLst>
              <a:ext uri="{FF2B5EF4-FFF2-40B4-BE49-F238E27FC236}">
                <a16:creationId xmlns:a16="http://schemas.microsoft.com/office/drawing/2014/main" id="{591BE7F0-9DAC-E1CC-0FBF-84EFAFBE15C1}"/>
              </a:ext>
            </a:extLst>
          </p:cNvPr>
          <p:cNvSpPr/>
          <p:nvPr userDrawn="1"/>
        </p:nvSpPr>
        <p:spPr>
          <a:xfrm>
            <a:off x="17395353" y="3797715"/>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pic>
        <p:nvPicPr>
          <p:cNvPr id="2" name="Afbeelding 1">
            <a:extLst>
              <a:ext uri="{FF2B5EF4-FFF2-40B4-BE49-F238E27FC236}">
                <a16:creationId xmlns:a16="http://schemas.microsoft.com/office/drawing/2014/main" id="{80AF86AE-D77F-9BAB-DD68-B0A904E9F0D3}"/>
              </a:ext>
            </a:extLst>
          </p:cNvPr>
          <p:cNvPicPr>
            <a:picLocks noChangeAspect="1"/>
          </p:cNvPicPr>
          <p:nvPr userDrawn="1"/>
        </p:nvPicPr>
        <p:blipFill>
          <a:blip r:embed="rId2"/>
          <a:stretch>
            <a:fillRect/>
          </a:stretch>
        </p:blipFill>
        <p:spPr>
          <a:xfrm>
            <a:off x="1533525" y="11405577"/>
            <a:ext cx="4254500" cy="1244600"/>
          </a:xfrm>
          <a:prstGeom prst="rect">
            <a:avLst/>
          </a:prstGeom>
        </p:spPr>
      </p:pic>
      <p:sp>
        <p:nvSpPr>
          <p:cNvPr id="7" name="Freeform 3">
            <a:extLst>
              <a:ext uri="{FF2B5EF4-FFF2-40B4-BE49-F238E27FC236}">
                <a16:creationId xmlns:a16="http://schemas.microsoft.com/office/drawing/2014/main" id="{6DF14BD3-2278-AB3E-A59A-29CDE146E876}"/>
              </a:ext>
            </a:extLst>
          </p:cNvPr>
          <p:cNvSpPr>
            <a:spLocks noChangeArrowheads="1"/>
          </p:cNvSpPr>
          <p:nvPr userDrawn="1"/>
        </p:nvSpPr>
        <p:spPr bwMode="auto">
          <a:xfrm>
            <a:off x="15692114" y="7929287"/>
            <a:ext cx="6841315" cy="5778288"/>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accent2"/>
          </a:solidFill>
          <a:ln>
            <a:noFill/>
          </a:ln>
          <a:effectLst/>
        </p:spPr>
        <p:txBody>
          <a:bodyPr wrap="none" anchor="ctr"/>
          <a:lstStyle/>
          <a:p>
            <a:endParaRPr lang="nl-NL"/>
          </a:p>
        </p:txBody>
      </p:sp>
      <p:sp>
        <p:nvSpPr>
          <p:cNvPr id="4" name="Freeform 3">
            <a:extLst>
              <a:ext uri="{FF2B5EF4-FFF2-40B4-BE49-F238E27FC236}">
                <a16:creationId xmlns:a16="http://schemas.microsoft.com/office/drawing/2014/main" id="{AEFA8070-1252-3423-341C-08DAEFF39640}"/>
              </a:ext>
            </a:extLst>
          </p:cNvPr>
          <p:cNvSpPr>
            <a:spLocks noChangeArrowheads="1"/>
          </p:cNvSpPr>
          <p:nvPr userDrawn="1"/>
        </p:nvSpPr>
        <p:spPr bwMode="auto">
          <a:xfrm>
            <a:off x="14436445" y="11096385"/>
            <a:ext cx="3091569" cy="2611190"/>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accent5"/>
          </a:solidFill>
          <a:ln>
            <a:noFill/>
          </a:ln>
          <a:effectLst/>
        </p:spPr>
        <p:txBody>
          <a:bodyPr wrap="none" anchor="ctr"/>
          <a:lstStyle/>
          <a:p>
            <a:endParaRPr lang="nl-NL"/>
          </a:p>
        </p:txBody>
      </p:sp>
      <p:sp>
        <p:nvSpPr>
          <p:cNvPr id="11" name="Title Placeholder 1">
            <a:extLst>
              <a:ext uri="{FF2B5EF4-FFF2-40B4-BE49-F238E27FC236}">
                <a16:creationId xmlns:a16="http://schemas.microsoft.com/office/drawing/2014/main" id="{244774E0-B699-416A-0E31-71FB66F7B714}"/>
              </a:ext>
            </a:extLst>
          </p:cNvPr>
          <p:cNvSpPr>
            <a:spLocks noGrp="1"/>
          </p:cNvSpPr>
          <p:nvPr>
            <p:ph type="title" hasCustomPrompt="1"/>
          </p:nvPr>
        </p:nvSpPr>
        <p:spPr>
          <a:xfrm>
            <a:off x="1533525" y="1536837"/>
            <a:ext cx="15768601" cy="3753620"/>
          </a:xfrm>
          <a:prstGeom prst="rect">
            <a:avLst/>
          </a:prstGeom>
        </p:spPr>
        <p:txBody>
          <a:bodyPr vert="horz" lIns="0" tIns="0" rIns="0" bIns="0" rtlCol="0" anchor="t">
            <a:noAutofit/>
          </a:bodyPr>
          <a:lstStyle>
            <a:lvl1pPr>
              <a:defRPr sz="17300" b="1" i="1" cap="all" baseline="0">
                <a:solidFill>
                  <a:schemeClr val="bg1"/>
                </a:solidFill>
                <a:latin typeface="Sofia Sans Extra Condensed Extr" pitchFamily="2" charset="0"/>
              </a:defRPr>
            </a:lvl1pPr>
          </a:lstStyle>
          <a:p>
            <a:r>
              <a:rPr lang="nl-NL"/>
              <a:t>KLIK OM TITEL TE BEWERKEN</a:t>
            </a:r>
            <a:endParaRPr lang="en-US"/>
          </a:p>
        </p:txBody>
      </p:sp>
      <p:sp>
        <p:nvSpPr>
          <p:cNvPr id="6" name="Tijdelijke aanduiding voor tekst 2">
            <a:extLst>
              <a:ext uri="{FF2B5EF4-FFF2-40B4-BE49-F238E27FC236}">
                <a16:creationId xmlns:a16="http://schemas.microsoft.com/office/drawing/2014/main" id="{2A126F8D-27B0-C3A6-5821-A977A27BC5D4}"/>
              </a:ext>
            </a:extLst>
          </p:cNvPr>
          <p:cNvSpPr>
            <a:spLocks noGrp="1"/>
          </p:cNvSpPr>
          <p:nvPr>
            <p:ph type="body" sz="quarter" idx="10" hasCustomPrompt="1"/>
          </p:nvPr>
        </p:nvSpPr>
        <p:spPr>
          <a:xfrm>
            <a:off x="1530481" y="5863764"/>
            <a:ext cx="12312650" cy="4659313"/>
          </a:xfrm>
          <a:prstGeom prst="rect">
            <a:avLst/>
          </a:prstGeom>
        </p:spPr>
        <p:txBody>
          <a:bodyPr/>
          <a:lstStyle>
            <a:lvl1pPr marL="0" indent="0">
              <a:buNone/>
              <a:defRPr sz="4400">
                <a:solidFill>
                  <a:schemeClr val="bg1"/>
                </a:solidFill>
              </a:defRPr>
            </a:lvl1pPr>
          </a:lstStyle>
          <a:p>
            <a:r>
              <a:rPr lang="nl-NL"/>
              <a:t>Klikken om de tekst te bewerken</a:t>
            </a:r>
            <a:endParaRPr lang="en-US"/>
          </a:p>
        </p:txBody>
      </p:sp>
    </p:spTree>
    <p:extLst>
      <p:ext uri="{BB962C8B-B14F-4D97-AF65-F5344CB8AC3E}">
        <p14:creationId xmlns:p14="http://schemas.microsoft.com/office/powerpoint/2010/main" val="3258673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pening slide - wit - met foto">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223149BD-2B91-66A4-3FE8-332B0D896D91}"/>
              </a:ext>
            </a:extLst>
          </p:cNvPr>
          <p:cNvSpPr>
            <a:spLocks noGrp="1"/>
          </p:cNvSpPr>
          <p:nvPr>
            <p:ph type="title" hasCustomPrompt="1"/>
          </p:nvPr>
        </p:nvSpPr>
        <p:spPr>
          <a:xfrm>
            <a:off x="1533526" y="1536837"/>
            <a:ext cx="8622846" cy="2904534"/>
          </a:xfrm>
          <a:prstGeom prst="rect">
            <a:avLst/>
          </a:prstGeom>
        </p:spPr>
        <p:txBody>
          <a:bodyPr vert="horz" lIns="0" tIns="0" rIns="0" bIns="0" rtlCol="0" anchor="t">
            <a:noAutofit/>
          </a:bodyPr>
          <a:lstStyle>
            <a:lvl1pPr>
              <a:defRPr sz="14400" b="1" i="1" cap="all" baseline="0">
                <a:solidFill>
                  <a:schemeClr val="tx2"/>
                </a:solidFill>
                <a:latin typeface="Sofia Sans Extra Condensed Extr" pitchFamily="2" charset="0"/>
              </a:defRPr>
            </a:lvl1pPr>
          </a:lstStyle>
          <a:p>
            <a:r>
              <a:rPr lang="nl-NL"/>
              <a:t>KLIK OM TITEL TE BEWERKEN</a:t>
            </a:r>
            <a:endParaRPr lang="en-US"/>
          </a:p>
        </p:txBody>
      </p:sp>
      <p:pic>
        <p:nvPicPr>
          <p:cNvPr id="4" name="Afbeelding 3">
            <a:extLst>
              <a:ext uri="{FF2B5EF4-FFF2-40B4-BE49-F238E27FC236}">
                <a16:creationId xmlns:a16="http://schemas.microsoft.com/office/drawing/2014/main" id="{BCAA635C-5844-D330-2EE7-AC00B89B369D}"/>
              </a:ext>
            </a:extLst>
          </p:cNvPr>
          <p:cNvPicPr>
            <a:picLocks noChangeAspect="1"/>
          </p:cNvPicPr>
          <p:nvPr userDrawn="1"/>
        </p:nvPicPr>
        <p:blipFill>
          <a:blip r:embed="rId2"/>
          <a:stretch>
            <a:fillRect/>
          </a:stretch>
        </p:blipFill>
        <p:spPr>
          <a:xfrm>
            <a:off x="1533525" y="11405577"/>
            <a:ext cx="4254500" cy="1244600"/>
          </a:xfrm>
          <a:prstGeom prst="rect">
            <a:avLst/>
          </a:prstGeom>
        </p:spPr>
      </p:pic>
      <p:sp>
        <p:nvSpPr>
          <p:cNvPr id="7" name="Tijdelijke aanduiding voor afbeelding 6">
            <a:extLst>
              <a:ext uri="{FF2B5EF4-FFF2-40B4-BE49-F238E27FC236}">
                <a16:creationId xmlns:a16="http://schemas.microsoft.com/office/drawing/2014/main" id="{D6175D27-9002-0E41-0BF8-749DEFEA0A28}"/>
              </a:ext>
            </a:extLst>
          </p:cNvPr>
          <p:cNvSpPr>
            <a:spLocks noGrp="1"/>
          </p:cNvSpPr>
          <p:nvPr>
            <p:ph type="pic" sz="quarter" idx="10" hasCustomPrompt="1"/>
          </p:nvPr>
        </p:nvSpPr>
        <p:spPr>
          <a:xfrm>
            <a:off x="8556172" y="0"/>
            <a:ext cx="15826240" cy="13716000"/>
          </a:xfrm>
          <a:custGeom>
            <a:avLst/>
            <a:gdLst>
              <a:gd name="connsiteX0" fmla="*/ 1822511 w 15826240"/>
              <a:gd name="connsiteY0" fmla="*/ 0 h 13716000"/>
              <a:gd name="connsiteX1" fmla="*/ 15826240 w 15826240"/>
              <a:gd name="connsiteY1" fmla="*/ 0 h 13716000"/>
              <a:gd name="connsiteX2" fmla="*/ 15826240 w 15826240"/>
              <a:gd name="connsiteY2" fmla="*/ 13716000 h 13716000"/>
              <a:gd name="connsiteX3" fmla="*/ 0 w 15826240"/>
              <a:gd name="connsiteY3" fmla="*/ 13716000 h 13716000"/>
              <a:gd name="connsiteX4" fmla="*/ 0 w 15826240"/>
              <a:gd name="connsiteY4" fmla="*/ 13714350 h 13716000"/>
              <a:gd name="connsiteX5" fmla="*/ 486200 w 15826240"/>
              <a:gd name="connsiteY5" fmla="*/ 13714350 h 13716000"/>
              <a:gd name="connsiteX6" fmla="*/ 3003744 w 15826240"/>
              <a:gd name="connsiteY6" fmla="*/ 1448653 h 13716000"/>
              <a:gd name="connsiteX7" fmla="*/ 1822511 w 15826240"/>
              <a:gd name="connsiteY7" fmla="*/ 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26240" h="13716000">
                <a:moveTo>
                  <a:pt x="1822511" y="0"/>
                </a:moveTo>
                <a:lnTo>
                  <a:pt x="15826240" y="0"/>
                </a:lnTo>
                <a:lnTo>
                  <a:pt x="15826240" y="13716000"/>
                </a:lnTo>
                <a:lnTo>
                  <a:pt x="0" y="13716000"/>
                </a:lnTo>
                <a:lnTo>
                  <a:pt x="0" y="13714350"/>
                </a:lnTo>
                <a:lnTo>
                  <a:pt x="486200" y="13714350"/>
                </a:lnTo>
                <a:lnTo>
                  <a:pt x="3003744" y="1448653"/>
                </a:lnTo>
                <a:cubicBezTo>
                  <a:pt x="3157172" y="701227"/>
                  <a:pt x="2586353" y="0"/>
                  <a:pt x="1822511" y="0"/>
                </a:cubicBezTo>
                <a:close/>
              </a:path>
            </a:pathLst>
          </a:custGeom>
          <a:blipFill dpi="0" rotWithShape="1">
            <a:blip r:embed="rId3">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2" name="Tijdelijke aanduiding voor tekst 2">
            <a:extLst>
              <a:ext uri="{FF2B5EF4-FFF2-40B4-BE49-F238E27FC236}">
                <a16:creationId xmlns:a16="http://schemas.microsoft.com/office/drawing/2014/main" id="{63F00BD3-2EAE-9ECA-B919-260CFA9E9EE1}"/>
              </a:ext>
            </a:extLst>
          </p:cNvPr>
          <p:cNvSpPr>
            <a:spLocks noGrp="1"/>
          </p:cNvSpPr>
          <p:nvPr>
            <p:ph type="body" sz="quarter" idx="11" hasCustomPrompt="1"/>
          </p:nvPr>
        </p:nvSpPr>
        <p:spPr>
          <a:xfrm>
            <a:off x="1533525" y="5224916"/>
            <a:ext cx="7610474" cy="4659313"/>
          </a:xfrm>
          <a:prstGeom prst="rect">
            <a:avLst/>
          </a:prstGeom>
        </p:spPr>
        <p:txBody>
          <a:bodyPr/>
          <a:lstStyle>
            <a:lvl1pPr marL="0" indent="0">
              <a:buNone/>
              <a:defRPr sz="4400">
                <a:solidFill>
                  <a:schemeClr val="accent1"/>
                </a:solidFill>
              </a:defRPr>
            </a:lvl1pPr>
          </a:lstStyle>
          <a:p>
            <a:r>
              <a:rPr lang="nl-NL"/>
              <a:t>Klikken om de tekst te bewerken</a:t>
            </a:r>
            <a:endParaRPr lang="en-US"/>
          </a:p>
        </p:txBody>
      </p:sp>
    </p:spTree>
    <p:extLst>
      <p:ext uri="{BB962C8B-B14F-4D97-AF65-F5344CB8AC3E}">
        <p14:creationId xmlns:p14="http://schemas.microsoft.com/office/powerpoint/2010/main" val="1463528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pening slide - rood - met foto">
    <p:bg>
      <p:bgPr>
        <a:solidFill>
          <a:schemeClr val="tx2"/>
        </a:solidFill>
        <a:effectLst/>
      </p:bgPr>
    </p:bg>
    <p:spTree>
      <p:nvGrpSpPr>
        <p:cNvPr id="1" name=""/>
        <p:cNvGrpSpPr/>
        <p:nvPr/>
      </p:nvGrpSpPr>
      <p:grpSpPr>
        <a:xfrm>
          <a:off x="0" y="0"/>
          <a:ext cx="0" cy="0"/>
          <a:chOff x="0" y="0"/>
          <a:chExt cx="0" cy="0"/>
        </a:xfrm>
      </p:grpSpPr>
      <p:sp>
        <p:nvSpPr>
          <p:cNvPr id="29" name="Tijdelijke aanduiding voor afbeelding 28">
            <a:extLst>
              <a:ext uri="{FF2B5EF4-FFF2-40B4-BE49-F238E27FC236}">
                <a16:creationId xmlns:a16="http://schemas.microsoft.com/office/drawing/2014/main" id="{857E8381-2A95-2054-A127-98D3DB1B0466}"/>
              </a:ext>
            </a:extLst>
          </p:cNvPr>
          <p:cNvSpPr>
            <a:spLocks noGrp="1"/>
          </p:cNvSpPr>
          <p:nvPr>
            <p:ph type="pic" sz="quarter" idx="10" hasCustomPrompt="1"/>
          </p:nvPr>
        </p:nvSpPr>
        <p:spPr>
          <a:xfrm>
            <a:off x="8556172" y="0"/>
            <a:ext cx="15826240" cy="13716000"/>
          </a:xfrm>
          <a:custGeom>
            <a:avLst/>
            <a:gdLst>
              <a:gd name="connsiteX0" fmla="*/ 1822511 w 15826240"/>
              <a:gd name="connsiteY0" fmla="*/ 0 h 13716000"/>
              <a:gd name="connsiteX1" fmla="*/ 15826240 w 15826240"/>
              <a:gd name="connsiteY1" fmla="*/ 0 h 13716000"/>
              <a:gd name="connsiteX2" fmla="*/ 15826240 w 15826240"/>
              <a:gd name="connsiteY2" fmla="*/ 13716000 h 13716000"/>
              <a:gd name="connsiteX3" fmla="*/ 0 w 15826240"/>
              <a:gd name="connsiteY3" fmla="*/ 13716000 h 13716000"/>
              <a:gd name="connsiteX4" fmla="*/ 0 w 15826240"/>
              <a:gd name="connsiteY4" fmla="*/ 13714350 h 13716000"/>
              <a:gd name="connsiteX5" fmla="*/ 486200 w 15826240"/>
              <a:gd name="connsiteY5" fmla="*/ 13714350 h 13716000"/>
              <a:gd name="connsiteX6" fmla="*/ 3003744 w 15826240"/>
              <a:gd name="connsiteY6" fmla="*/ 1448653 h 13716000"/>
              <a:gd name="connsiteX7" fmla="*/ 1822511 w 15826240"/>
              <a:gd name="connsiteY7" fmla="*/ 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26240" h="13716000">
                <a:moveTo>
                  <a:pt x="1822511" y="0"/>
                </a:moveTo>
                <a:lnTo>
                  <a:pt x="15826240" y="0"/>
                </a:lnTo>
                <a:lnTo>
                  <a:pt x="15826240" y="13716000"/>
                </a:lnTo>
                <a:lnTo>
                  <a:pt x="0" y="13716000"/>
                </a:lnTo>
                <a:lnTo>
                  <a:pt x="0" y="13714350"/>
                </a:lnTo>
                <a:lnTo>
                  <a:pt x="486200" y="13714350"/>
                </a:lnTo>
                <a:lnTo>
                  <a:pt x="3003744" y="1448653"/>
                </a:lnTo>
                <a:cubicBezTo>
                  <a:pt x="3157172" y="701227"/>
                  <a:pt x="2586353" y="0"/>
                  <a:pt x="1822511" y="0"/>
                </a:cubicBezTo>
                <a:close/>
              </a:path>
            </a:pathLst>
          </a:cu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pic>
        <p:nvPicPr>
          <p:cNvPr id="6" name="Afbeelding 5">
            <a:extLst>
              <a:ext uri="{FF2B5EF4-FFF2-40B4-BE49-F238E27FC236}">
                <a16:creationId xmlns:a16="http://schemas.microsoft.com/office/drawing/2014/main" id="{362474FF-1105-5E06-F998-10E624D991FD}"/>
              </a:ext>
            </a:extLst>
          </p:cNvPr>
          <p:cNvPicPr>
            <a:picLocks noChangeAspect="1"/>
          </p:cNvPicPr>
          <p:nvPr userDrawn="1"/>
        </p:nvPicPr>
        <p:blipFill>
          <a:blip r:embed="rId3"/>
          <a:stretch>
            <a:fillRect/>
          </a:stretch>
        </p:blipFill>
        <p:spPr>
          <a:xfrm>
            <a:off x="1533525" y="11405577"/>
            <a:ext cx="4254500" cy="1244600"/>
          </a:xfrm>
          <a:prstGeom prst="rect">
            <a:avLst/>
          </a:prstGeom>
        </p:spPr>
      </p:pic>
      <p:sp>
        <p:nvSpPr>
          <p:cNvPr id="13" name="Title Placeholder 1">
            <a:extLst>
              <a:ext uri="{FF2B5EF4-FFF2-40B4-BE49-F238E27FC236}">
                <a16:creationId xmlns:a16="http://schemas.microsoft.com/office/drawing/2014/main" id="{223149BD-2B91-66A4-3FE8-332B0D896D91}"/>
              </a:ext>
            </a:extLst>
          </p:cNvPr>
          <p:cNvSpPr>
            <a:spLocks noGrp="1"/>
          </p:cNvSpPr>
          <p:nvPr>
            <p:ph type="title" hasCustomPrompt="1"/>
          </p:nvPr>
        </p:nvSpPr>
        <p:spPr>
          <a:xfrm>
            <a:off x="1533526" y="1536837"/>
            <a:ext cx="8622846" cy="2904534"/>
          </a:xfrm>
          <a:prstGeom prst="rect">
            <a:avLst/>
          </a:prstGeom>
        </p:spPr>
        <p:txBody>
          <a:bodyPr vert="horz" lIns="0" tIns="0" rIns="0" bIns="0" rtlCol="0" anchor="t">
            <a:noAutofit/>
          </a:bodyPr>
          <a:lstStyle>
            <a:lvl1pPr>
              <a:defRPr sz="14400" b="1" i="1" cap="all" baseline="0">
                <a:solidFill>
                  <a:schemeClr val="bg1"/>
                </a:solidFill>
                <a:latin typeface="Sofia Sans Extra Condensed Extr" pitchFamily="2" charset="0"/>
              </a:defRPr>
            </a:lvl1pPr>
          </a:lstStyle>
          <a:p>
            <a:r>
              <a:rPr lang="nl-NL"/>
              <a:t>KLIK OM TITEL TE BEWERKEN</a:t>
            </a:r>
            <a:endParaRPr lang="en-US"/>
          </a:p>
        </p:txBody>
      </p:sp>
      <p:sp>
        <p:nvSpPr>
          <p:cNvPr id="2" name="Tijdelijke aanduiding voor tekst 2">
            <a:extLst>
              <a:ext uri="{FF2B5EF4-FFF2-40B4-BE49-F238E27FC236}">
                <a16:creationId xmlns:a16="http://schemas.microsoft.com/office/drawing/2014/main" id="{A98C7975-9FB3-A6BF-9516-A79D63CB809E}"/>
              </a:ext>
            </a:extLst>
          </p:cNvPr>
          <p:cNvSpPr>
            <a:spLocks noGrp="1"/>
          </p:cNvSpPr>
          <p:nvPr>
            <p:ph type="body" sz="quarter" idx="11" hasCustomPrompt="1"/>
          </p:nvPr>
        </p:nvSpPr>
        <p:spPr>
          <a:xfrm>
            <a:off x="1533525" y="5224916"/>
            <a:ext cx="7610474" cy="4659313"/>
          </a:xfrm>
          <a:prstGeom prst="rect">
            <a:avLst/>
          </a:prstGeom>
        </p:spPr>
        <p:txBody>
          <a:bodyPr/>
          <a:lstStyle>
            <a:lvl1pPr marL="0" indent="0">
              <a:buNone/>
              <a:defRPr sz="4400">
                <a:solidFill>
                  <a:schemeClr val="bg1"/>
                </a:solidFill>
              </a:defRPr>
            </a:lvl1pPr>
          </a:lstStyle>
          <a:p>
            <a:r>
              <a:rPr lang="nl-NL"/>
              <a:t>Klikken om de tekst te bewerken</a:t>
            </a:r>
            <a:endParaRPr lang="en-US"/>
          </a:p>
        </p:txBody>
      </p:sp>
    </p:spTree>
    <p:extLst>
      <p:ext uri="{BB962C8B-B14F-4D97-AF65-F5344CB8AC3E}">
        <p14:creationId xmlns:p14="http://schemas.microsoft.com/office/powerpoint/2010/main" val="3606709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ening slide - blauw - met foto">
    <p:bg>
      <p:bgPr>
        <a:solidFill>
          <a:srgbClr val="001969"/>
        </a:solidFill>
        <a:effectLst/>
      </p:bgPr>
    </p:bg>
    <p:spTree>
      <p:nvGrpSpPr>
        <p:cNvPr id="1" name=""/>
        <p:cNvGrpSpPr/>
        <p:nvPr/>
      </p:nvGrpSpPr>
      <p:grpSpPr>
        <a:xfrm>
          <a:off x="0" y="0"/>
          <a:ext cx="0" cy="0"/>
          <a:chOff x="0" y="0"/>
          <a:chExt cx="0" cy="0"/>
        </a:xfrm>
      </p:grpSpPr>
      <p:sp>
        <p:nvSpPr>
          <p:cNvPr id="29" name="Tijdelijke aanduiding voor afbeelding 28">
            <a:extLst>
              <a:ext uri="{FF2B5EF4-FFF2-40B4-BE49-F238E27FC236}">
                <a16:creationId xmlns:a16="http://schemas.microsoft.com/office/drawing/2014/main" id="{857E8381-2A95-2054-A127-98D3DB1B0466}"/>
              </a:ext>
            </a:extLst>
          </p:cNvPr>
          <p:cNvSpPr>
            <a:spLocks noGrp="1"/>
          </p:cNvSpPr>
          <p:nvPr>
            <p:ph type="pic" sz="quarter" idx="10" hasCustomPrompt="1"/>
          </p:nvPr>
        </p:nvSpPr>
        <p:spPr>
          <a:xfrm>
            <a:off x="8556172" y="0"/>
            <a:ext cx="15826240" cy="13716000"/>
          </a:xfrm>
          <a:custGeom>
            <a:avLst/>
            <a:gdLst>
              <a:gd name="connsiteX0" fmla="*/ 1822511 w 15826240"/>
              <a:gd name="connsiteY0" fmla="*/ 0 h 13716000"/>
              <a:gd name="connsiteX1" fmla="*/ 15826240 w 15826240"/>
              <a:gd name="connsiteY1" fmla="*/ 0 h 13716000"/>
              <a:gd name="connsiteX2" fmla="*/ 15826240 w 15826240"/>
              <a:gd name="connsiteY2" fmla="*/ 13716000 h 13716000"/>
              <a:gd name="connsiteX3" fmla="*/ 0 w 15826240"/>
              <a:gd name="connsiteY3" fmla="*/ 13716000 h 13716000"/>
              <a:gd name="connsiteX4" fmla="*/ 0 w 15826240"/>
              <a:gd name="connsiteY4" fmla="*/ 13714350 h 13716000"/>
              <a:gd name="connsiteX5" fmla="*/ 486200 w 15826240"/>
              <a:gd name="connsiteY5" fmla="*/ 13714350 h 13716000"/>
              <a:gd name="connsiteX6" fmla="*/ 3003744 w 15826240"/>
              <a:gd name="connsiteY6" fmla="*/ 1448653 h 13716000"/>
              <a:gd name="connsiteX7" fmla="*/ 1822511 w 15826240"/>
              <a:gd name="connsiteY7" fmla="*/ 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26240" h="13716000">
                <a:moveTo>
                  <a:pt x="1822511" y="0"/>
                </a:moveTo>
                <a:lnTo>
                  <a:pt x="15826240" y="0"/>
                </a:lnTo>
                <a:lnTo>
                  <a:pt x="15826240" y="13716000"/>
                </a:lnTo>
                <a:lnTo>
                  <a:pt x="0" y="13716000"/>
                </a:lnTo>
                <a:lnTo>
                  <a:pt x="0" y="13714350"/>
                </a:lnTo>
                <a:lnTo>
                  <a:pt x="486200" y="13714350"/>
                </a:lnTo>
                <a:lnTo>
                  <a:pt x="3003744" y="1448653"/>
                </a:lnTo>
                <a:cubicBezTo>
                  <a:pt x="3157172" y="701227"/>
                  <a:pt x="2586353" y="0"/>
                  <a:pt x="1822511" y="0"/>
                </a:cubicBezTo>
                <a:close/>
              </a:path>
            </a:pathLst>
          </a:cu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pic>
        <p:nvPicPr>
          <p:cNvPr id="6" name="Afbeelding 5">
            <a:extLst>
              <a:ext uri="{FF2B5EF4-FFF2-40B4-BE49-F238E27FC236}">
                <a16:creationId xmlns:a16="http://schemas.microsoft.com/office/drawing/2014/main" id="{362474FF-1105-5E06-F998-10E624D991FD}"/>
              </a:ext>
            </a:extLst>
          </p:cNvPr>
          <p:cNvPicPr>
            <a:picLocks noChangeAspect="1"/>
          </p:cNvPicPr>
          <p:nvPr userDrawn="1"/>
        </p:nvPicPr>
        <p:blipFill>
          <a:blip r:embed="rId3"/>
          <a:stretch>
            <a:fillRect/>
          </a:stretch>
        </p:blipFill>
        <p:spPr>
          <a:xfrm>
            <a:off x="1533525" y="11405577"/>
            <a:ext cx="4254500" cy="1244600"/>
          </a:xfrm>
          <a:prstGeom prst="rect">
            <a:avLst/>
          </a:prstGeom>
        </p:spPr>
      </p:pic>
      <p:sp>
        <p:nvSpPr>
          <p:cNvPr id="13" name="Title Placeholder 1">
            <a:extLst>
              <a:ext uri="{FF2B5EF4-FFF2-40B4-BE49-F238E27FC236}">
                <a16:creationId xmlns:a16="http://schemas.microsoft.com/office/drawing/2014/main" id="{223149BD-2B91-66A4-3FE8-332B0D896D91}"/>
              </a:ext>
            </a:extLst>
          </p:cNvPr>
          <p:cNvSpPr>
            <a:spLocks noGrp="1"/>
          </p:cNvSpPr>
          <p:nvPr>
            <p:ph type="title" hasCustomPrompt="1"/>
          </p:nvPr>
        </p:nvSpPr>
        <p:spPr>
          <a:xfrm>
            <a:off x="1533526" y="1536837"/>
            <a:ext cx="8622846" cy="2904534"/>
          </a:xfrm>
          <a:prstGeom prst="rect">
            <a:avLst/>
          </a:prstGeom>
        </p:spPr>
        <p:txBody>
          <a:bodyPr vert="horz" lIns="0" tIns="0" rIns="0" bIns="0" rtlCol="0" anchor="t">
            <a:noAutofit/>
          </a:bodyPr>
          <a:lstStyle>
            <a:lvl1pPr>
              <a:defRPr sz="14400" b="1" i="1" cap="all" baseline="0">
                <a:solidFill>
                  <a:schemeClr val="bg1"/>
                </a:solidFill>
                <a:latin typeface="Sofia Sans Extra Condensed Extr" pitchFamily="2" charset="0"/>
              </a:defRPr>
            </a:lvl1pPr>
          </a:lstStyle>
          <a:p>
            <a:r>
              <a:rPr lang="nl-NL"/>
              <a:t>KLIK OM TITEL TE BEWERKEN</a:t>
            </a:r>
            <a:endParaRPr lang="en-US"/>
          </a:p>
        </p:txBody>
      </p:sp>
      <p:sp>
        <p:nvSpPr>
          <p:cNvPr id="2" name="Tijdelijke aanduiding voor tekst 2">
            <a:extLst>
              <a:ext uri="{FF2B5EF4-FFF2-40B4-BE49-F238E27FC236}">
                <a16:creationId xmlns:a16="http://schemas.microsoft.com/office/drawing/2014/main" id="{06C6CF5F-4F74-6C16-962C-DBB22C5CA0B1}"/>
              </a:ext>
            </a:extLst>
          </p:cNvPr>
          <p:cNvSpPr>
            <a:spLocks noGrp="1"/>
          </p:cNvSpPr>
          <p:nvPr>
            <p:ph type="body" sz="quarter" idx="11" hasCustomPrompt="1"/>
          </p:nvPr>
        </p:nvSpPr>
        <p:spPr>
          <a:xfrm>
            <a:off x="1533525" y="5224916"/>
            <a:ext cx="7610474" cy="4659313"/>
          </a:xfrm>
          <a:prstGeom prst="rect">
            <a:avLst/>
          </a:prstGeom>
        </p:spPr>
        <p:txBody>
          <a:bodyPr/>
          <a:lstStyle>
            <a:lvl1pPr marL="0" indent="0">
              <a:buNone/>
              <a:defRPr sz="4400">
                <a:solidFill>
                  <a:schemeClr val="bg1"/>
                </a:solidFill>
              </a:defRPr>
            </a:lvl1pPr>
          </a:lstStyle>
          <a:p>
            <a:r>
              <a:rPr lang="nl-NL"/>
              <a:t>Klikken om de tekst te bewerken</a:t>
            </a:r>
            <a:endParaRPr lang="en-US"/>
          </a:p>
        </p:txBody>
      </p:sp>
    </p:spTree>
    <p:extLst>
      <p:ext uri="{BB962C8B-B14F-4D97-AF65-F5344CB8AC3E}">
        <p14:creationId xmlns:p14="http://schemas.microsoft.com/office/powerpoint/2010/main" val="2478454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ening slide - paars - met foto">
    <p:bg>
      <p:bgRef idx="1001">
        <a:schemeClr val="bg2"/>
      </p:bgRef>
    </p:bg>
    <p:spTree>
      <p:nvGrpSpPr>
        <p:cNvPr id="1" name=""/>
        <p:cNvGrpSpPr/>
        <p:nvPr/>
      </p:nvGrpSpPr>
      <p:grpSpPr>
        <a:xfrm>
          <a:off x="0" y="0"/>
          <a:ext cx="0" cy="0"/>
          <a:chOff x="0" y="0"/>
          <a:chExt cx="0" cy="0"/>
        </a:xfrm>
      </p:grpSpPr>
      <p:sp>
        <p:nvSpPr>
          <p:cNvPr id="29" name="Tijdelijke aanduiding voor afbeelding 28">
            <a:extLst>
              <a:ext uri="{FF2B5EF4-FFF2-40B4-BE49-F238E27FC236}">
                <a16:creationId xmlns:a16="http://schemas.microsoft.com/office/drawing/2014/main" id="{857E8381-2A95-2054-A127-98D3DB1B0466}"/>
              </a:ext>
            </a:extLst>
          </p:cNvPr>
          <p:cNvSpPr>
            <a:spLocks noGrp="1"/>
          </p:cNvSpPr>
          <p:nvPr>
            <p:ph type="pic" sz="quarter" idx="10" hasCustomPrompt="1"/>
          </p:nvPr>
        </p:nvSpPr>
        <p:spPr>
          <a:xfrm>
            <a:off x="8556172" y="0"/>
            <a:ext cx="15826240" cy="13716000"/>
          </a:xfrm>
          <a:custGeom>
            <a:avLst/>
            <a:gdLst>
              <a:gd name="connsiteX0" fmla="*/ 1822511 w 15826240"/>
              <a:gd name="connsiteY0" fmla="*/ 0 h 13716000"/>
              <a:gd name="connsiteX1" fmla="*/ 15826240 w 15826240"/>
              <a:gd name="connsiteY1" fmla="*/ 0 h 13716000"/>
              <a:gd name="connsiteX2" fmla="*/ 15826240 w 15826240"/>
              <a:gd name="connsiteY2" fmla="*/ 13716000 h 13716000"/>
              <a:gd name="connsiteX3" fmla="*/ 0 w 15826240"/>
              <a:gd name="connsiteY3" fmla="*/ 13716000 h 13716000"/>
              <a:gd name="connsiteX4" fmla="*/ 0 w 15826240"/>
              <a:gd name="connsiteY4" fmla="*/ 13714350 h 13716000"/>
              <a:gd name="connsiteX5" fmla="*/ 486200 w 15826240"/>
              <a:gd name="connsiteY5" fmla="*/ 13714350 h 13716000"/>
              <a:gd name="connsiteX6" fmla="*/ 3003744 w 15826240"/>
              <a:gd name="connsiteY6" fmla="*/ 1448653 h 13716000"/>
              <a:gd name="connsiteX7" fmla="*/ 1822511 w 15826240"/>
              <a:gd name="connsiteY7" fmla="*/ 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26240" h="13716000">
                <a:moveTo>
                  <a:pt x="1822511" y="0"/>
                </a:moveTo>
                <a:lnTo>
                  <a:pt x="15826240" y="0"/>
                </a:lnTo>
                <a:lnTo>
                  <a:pt x="15826240" y="13716000"/>
                </a:lnTo>
                <a:lnTo>
                  <a:pt x="0" y="13716000"/>
                </a:lnTo>
                <a:lnTo>
                  <a:pt x="0" y="13714350"/>
                </a:lnTo>
                <a:lnTo>
                  <a:pt x="486200" y="13714350"/>
                </a:lnTo>
                <a:lnTo>
                  <a:pt x="3003744" y="1448653"/>
                </a:lnTo>
                <a:cubicBezTo>
                  <a:pt x="3157172" y="701227"/>
                  <a:pt x="2586353" y="0"/>
                  <a:pt x="1822511" y="0"/>
                </a:cubicBezTo>
                <a:close/>
              </a:path>
            </a:pathLst>
          </a:cu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pic>
        <p:nvPicPr>
          <p:cNvPr id="6" name="Afbeelding 5">
            <a:extLst>
              <a:ext uri="{FF2B5EF4-FFF2-40B4-BE49-F238E27FC236}">
                <a16:creationId xmlns:a16="http://schemas.microsoft.com/office/drawing/2014/main" id="{362474FF-1105-5E06-F998-10E624D991FD}"/>
              </a:ext>
            </a:extLst>
          </p:cNvPr>
          <p:cNvPicPr>
            <a:picLocks noChangeAspect="1"/>
          </p:cNvPicPr>
          <p:nvPr userDrawn="1"/>
        </p:nvPicPr>
        <p:blipFill>
          <a:blip r:embed="rId3"/>
          <a:stretch>
            <a:fillRect/>
          </a:stretch>
        </p:blipFill>
        <p:spPr>
          <a:xfrm>
            <a:off x="1533525" y="11405577"/>
            <a:ext cx="4254500" cy="1244600"/>
          </a:xfrm>
          <a:prstGeom prst="rect">
            <a:avLst/>
          </a:prstGeom>
        </p:spPr>
      </p:pic>
      <p:sp>
        <p:nvSpPr>
          <p:cNvPr id="13" name="Title Placeholder 1">
            <a:extLst>
              <a:ext uri="{FF2B5EF4-FFF2-40B4-BE49-F238E27FC236}">
                <a16:creationId xmlns:a16="http://schemas.microsoft.com/office/drawing/2014/main" id="{223149BD-2B91-66A4-3FE8-332B0D896D91}"/>
              </a:ext>
            </a:extLst>
          </p:cNvPr>
          <p:cNvSpPr>
            <a:spLocks noGrp="1"/>
          </p:cNvSpPr>
          <p:nvPr>
            <p:ph type="title" hasCustomPrompt="1"/>
          </p:nvPr>
        </p:nvSpPr>
        <p:spPr>
          <a:xfrm>
            <a:off x="1533526" y="1536837"/>
            <a:ext cx="8622846" cy="2904534"/>
          </a:xfrm>
          <a:prstGeom prst="rect">
            <a:avLst/>
          </a:prstGeom>
        </p:spPr>
        <p:txBody>
          <a:bodyPr vert="horz" lIns="0" tIns="0" rIns="0" bIns="0" rtlCol="0" anchor="t">
            <a:noAutofit/>
          </a:bodyPr>
          <a:lstStyle>
            <a:lvl1pPr>
              <a:defRPr sz="14400" b="1" i="1" cap="all" baseline="0">
                <a:solidFill>
                  <a:schemeClr val="accent6"/>
                </a:solidFill>
                <a:latin typeface="Sofia Sans Extra Condensed Extr" pitchFamily="2" charset="0"/>
              </a:defRPr>
            </a:lvl1pPr>
          </a:lstStyle>
          <a:p>
            <a:r>
              <a:rPr lang="nl-NL"/>
              <a:t>KLIK OM TITEL TE BEWERKEN</a:t>
            </a:r>
            <a:endParaRPr lang="en-US"/>
          </a:p>
        </p:txBody>
      </p:sp>
      <p:sp>
        <p:nvSpPr>
          <p:cNvPr id="3" name="Tijdelijke aanduiding voor tekst 2">
            <a:extLst>
              <a:ext uri="{FF2B5EF4-FFF2-40B4-BE49-F238E27FC236}">
                <a16:creationId xmlns:a16="http://schemas.microsoft.com/office/drawing/2014/main" id="{61D3B99A-DC7B-7535-81E5-F8003123B9AF}"/>
              </a:ext>
            </a:extLst>
          </p:cNvPr>
          <p:cNvSpPr>
            <a:spLocks noGrp="1"/>
          </p:cNvSpPr>
          <p:nvPr>
            <p:ph type="body" sz="quarter" idx="11" hasCustomPrompt="1"/>
          </p:nvPr>
        </p:nvSpPr>
        <p:spPr>
          <a:xfrm>
            <a:off x="1533525" y="5224916"/>
            <a:ext cx="7610474" cy="4659313"/>
          </a:xfrm>
          <a:prstGeom prst="rect">
            <a:avLst/>
          </a:prstGeom>
        </p:spPr>
        <p:txBody>
          <a:bodyPr/>
          <a:lstStyle>
            <a:lvl1pPr marL="0" indent="0">
              <a:buNone/>
              <a:defRPr sz="4400">
                <a:solidFill>
                  <a:schemeClr val="accent6"/>
                </a:solidFill>
              </a:defRPr>
            </a:lvl1pPr>
          </a:lstStyle>
          <a:p>
            <a:r>
              <a:rPr lang="nl-NL"/>
              <a:t>Klikken om de tekst te bewerken</a:t>
            </a:r>
            <a:endParaRPr lang="en-US"/>
          </a:p>
        </p:txBody>
      </p:sp>
    </p:spTree>
    <p:extLst>
      <p:ext uri="{BB962C8B-B14F-4D97-AF65-F5344CB8AC3E}">
        <p14:creationId xmlns:p14="http://schemas.microsoft.com/office/powerpoint/2010/main" val="369089257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lide basic blauw">
    <p:bg>
      <p:bgPr>
        <a:solidFill>
          <a:srgbClr val="001969"/>
        </a:solidFill>
        <a:effectLst/>
      </p:bgPr>
    </p:bg>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900FC013-74AB-D90B-BBAF-1081A15A951D}"/>
              </a:ext>
            </a:extLst>
          </p:cNvPr>
          <p:cNvPicPr>
            <a:picLocks noChangeAspect="1"/>
          </p:cNvPicPr>
          <p:nvPr userDrawn="1"/>
        </p:nvPicPr>
        <p:blipFill>
          <a:blip r:embed="rId2"/>
          <a:stretch>
            <a:fillRect/>
          </a:stretch>
        </p:blipFill>
        <p:spPr>
          <a:xfrm>
            <a:off x="21434487" y="12617116"/>
            <a:ext cx="3373096" cy="2887475"/>
          </a:xfrm>
          <a:prstGeom prst="rect">
            <a:avLst/>
          </a:prstGeom>
        </p:spPr>
      </p:pic>
      <p:sp>
        <p:nvSpPr>
          <p:cNvPr id="3" name="Title Placeholder 1">
            <a:extLst>
              <a:ext uri="{FF2B5EF4-FFF2-40B4-BE49-F238E27FC236}">
                <a16:creationId xmlns:a16="http://schemas.microsoft.com/office/drawing/2014/main" id="{607F60FD-02A0-8B9F-91AA-471510A1845D}"/>
              </a:ext>
            </a:extLst>
          </p:cNvPr>
          <p:cNvSpPr>
            <a:spLocks noGrp="1"/>
          </p:cNvSpPr>
          <p:nvPr>
            <p:ph type="title" hasCustomPrompt="1"/>
          </p:nvPr>
        </p:nvSpPr>
        <p:spPr>
          <a:xfrm>
            <a:off x="1533525" y="1556715"/>
            <a:ext cx="21315363" cy="10628935"/>
          </a:xfrm>
          <a:prstGeom prst="rect">
            <a:avLst/>
          </a:prstGeom>
        </p:spPr>
        <p:txBody>
          <a:bodyPr vert="horz" lIns="0" tIns="0" rIns="0" bIns="0" rtlCol="0" anchor="t">
            <a:noAutofit/>
          </a:bodyPr>
          <a:lstStyle>
            <a:lvl1pPr>
              <a:defRPr sz="25000" b="1" i="1" cap="all" baseline="0">
                <a:solidFill>
                  <a:schemeClr val="bg1"/>
                </a:solidFill>
                <a:latin typeface="Sofia Sans Extra Condensed Extr" pitchFamily="2" charset="0"/>
              </a:defRPr>
            </a:lvl1pPr>
          </a:lstStyle>
          <a:p>
            <a:r>
              <a:rPr lang="nl-NL"/>
              <a:t>KLIK OM TITEL TE BEWERKEN</a:t>
            </a:r>
            <a:endParaRPr lang="en-US"/>
          </a:p>
        </p:txBody>
      </p:sp>
      <p:sp>
        <p:nvSpPr>
          <p:cNvPr id="5" name="Tijdelijke aanduiding voor voettekst 4">
            <a:extLst>
              <a:ext uri="{FF2B5EF4-FFF2-40B4-BE49-F238E27FC236}">
                <a16:creationId xmlns:a16="http://schemas.microsoft.com/office/drawing/2014/main" id="{EB74D938-7EF2-59AD-B20E-6A3998DD8A00}"/>
              </a:ext>
            </a:extLst>
          </p:cNvPr>
          <p:cNvSpPr>
            <a:spLocks noGrp="1"/>
          </p:cNvSpPr>
          <p:nvPr>
            <p:ph type="ftr" sz="quarter" idx="3"/>
          </p:nvPr>
        </p:nvSpPr>
        <p:spPr>
          <a:xfrm>
            <a:off x="1533526" y="12653897"/>
            <a:ext cx="17033274"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
        <p:nvSpPr>
          <p:cNvPr id="4" name="Tijdelijke aanduiding voor datum 3">
            <a:extLst>
              <a:ext uri="{FF2B5EF4-FFF2-40B4-BE49-F238E27FC236}">
                <a16:creationId xmlns:a16="http://schemas.microsoft.com/office/drawing/2014/main" id="{C427799A-CB99-577A-38CE-EF76B9CED528}"/>
              </a:ext>
            </a:extLst>
          </p:cNvPr>
          <p:cNvSpPr>
            <a:spLocks noGrp="1"/>
          </p:cNvSpPr>
          <p:nvPr>
            <p:ph type="dt" sz="half" idx="2"/>
          </p:nvPr>
        </p:nvSpPr>
        <p:spPr>
          <a:xfrm>
            <a:off x="18978066"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2440747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ening slide - wit - met foto groot">
    <p:spTree>
      <p:nvGrpSpPr>
        <p:cNvPr id="1" name=""/>
        <p:cNvGrpSpPr/>
        <p:nvPr/>
      </p:nvGrpSpPr>
      <p:grpSpPr>
        <a:xfrm>
          <a:off x="0" y="0"/>
          <a:ext cx="0" cy="0"/>
          <a:chOff x="0" y="0"/>
          <a:chExt cx="0" cy="0"/>
        </a:xfrm>
      </p:grpSpPr>
      <p:sp>
        <p:nvSpPr>
          <p:cNvPr id="3" name="Picture Placeholder 29">
            <a:extLst>
              <a:ext uri="{FF2B5EF4-FFF2-40B4-BE49-F238E27FC236}">
                <a16:creationId xmlns:a16="http://schemas.microsoft.com/office/drawing/2014/main" id="{4C954D63-913B-F45D-9523-C787BA8261A1}"/>
              </a:ext>
            </a:extLst>
          </p:cNvPr>
          <p:cNvSpPr>
            <a:spLocks noGrp="1"/>
          </p:cNvSpPr>
          <p:nvPr>
            <p:ph type="pic" sz="quarter" idx="10" hasCustomPrompt="1"/>
          </p:nvPr>
        </p:nvSpPr>
        <p:spPr>
          <a:xfrm>
            <a:off x="1" y="0"/>
            <a:ext cx="24382412" cy="13716000"/>
          </a:xfrm>
          <a:prstGeom prst="rect">
            <a:avLst/>
          </a:pr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11" name="Tijdelijke aanduiding voor tekst 10">
            <a:extLst>
              <a:ext uri="{FF2B5EF4-FFF2-40B4-BE49-F238E27FC236}">
                <a16:creationId xmlns:a16="http://schemas.microsoft.com/office/drawing/2014/main" id="{7B55D084-1853-B998-7722-3F7E83E046F4}"/>
              </a:ext>
            </a:extLst>
          </p:cNvPr>
          <p:cNvSpPr>
            <a:spLocks noGrp="1"/>
          </p:cNvSpPr>
          <p:nvPr>
            <p:ph type="body" sz="quarter" idx="15" hasCustomPrompt="1"/>
          </p:nvPr>
        </p:nvSpPr>
        <p:spPr>
          <a:xfrm>
            <a:off x="0" y="6858000"/>
            <a:ext cx="12074213" cy="6856413"/>
          </a:xfrm>
          <a:custGeom>
            <a:avLst/>
            <a:gdLst>
              <a:gd name="connsiteX0" fmla="*/ 0 w 12584494"/>
              <a:gd name="connsiteY0" fmla="*/ 0 h 7146179"/>
              <a:gd name="connsiteX1" fmla="*/ 11453595 w 12584494"/>
              <a:gd name="connsiteY1" fmla="*/ 0 h 7146179"/>
              <a:gd name="connsiteX2" fmla="*/ 12560784 w 12584494"/>
              <a:gd name="connsiteY2" fmla="*/ 1359399 h 7146179"/>
              <a:gd name="connsiteX3" fmla="*/ 11373593 w 12584494"/>
              <a:gd name="connsiteY3" fmla="*/ 7146179 h 7146179"/>
              <a:gd name="connsiteX4" fmla="*/ 0 w 12584494"/>
              <a:gd name="connsiteY4" fmla="*/ 7146179 h 7146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4494" h="7146179">
                <a:moveTo>
                  <a:pt x="0" y="0"/>
                </a:moveTo>
                <a:lnTo>
                  <a:pt x="11453595" y="0"/>
                </a:lnTo>
                <a:cubicBezTo>
                  <a:pt x="12168701" y="0"/>
                  <a:pt x="12705587" y="657414"/>
                  <a:pt x="12560784" y="1359399"/>
                </a:cubicBezTo>
                <a:lnTo>
                  <a:pt x="11373593" y="7146179"/>
                </a:lnTo>
                <a:lnTo>
                  <a:pt x="0" y="7146179"/>
                </a:lnTo>
                <a:close/>
              </a:path>
            </a:pathLst>
          </a:custGeom>
          <a:solidFill>
            <a:schemeClr val="bg1"/>
          </a:solidFill>
        </p:spPr>
        <p:txBody>
          <a:bodyPr wrap="square">
            <a:noAutofit/>
          </a:bodyPr>
          <a:lstStyle>
            <a:lvl1pPr>
              <a:defRPr>
                <a:solidFill>
                  <a:schemeClr val="tx1">
                    <a:alpha val="0"/>
                  </a:schemeClr>
                </a:solidFill>
              </a:defRPr>
            </a:lvl1pPr>
          </a:lstStyle>
          <a:p>
            <a:pPr lvl="0"/>
            <a:r>
              <a:rPr lang="nl-NL"/>
              <a:t> </a:t>
            </a:r>
          </a:p>
        </p:txBody>
      </p:sp>
      <p:sp>
        <p:nvSpPr>
          <p:cNvPr id="13" name="Title Placeholder 1">
            <a:extLst>
              <a:ext uri="{FF2B5EF4-FFF2-40B4-BE49-F238E27FC236}">
                <a16:creationId xmlns:a16="http://schemas.microsoft.com/office/drawing/2014/main" id="{223149BD-2B91-66A4-3FE8-332B0D896D91}"/>
              </a:ext>
            </a:extLst>
          </p:cNvPr>
          <p:cNvSpPr>
            <a:spLocks noGrp="1"/>
          </p:cNvSpPr>
          <p:nvPr>
            <p:ph type="title" hasCustomPrompt="1"/>
          </p:nvPr>
        </p:nvSpPr>
        <p:spPr>
          <a:xfrm>
            <a:off x="1533526" y="8037463"/>
            <a:ext cx="8622846" cy="1908280"/>
          </a:xfrm>
          <a:prstGeom prst="rect">
            <a:avLst/>
          </a:prstGeom>
        </p:spPr>
        <p:txBody>
          <a:bodyPr vert="horz" lIns="0" tIns="0" rIns="0" bIns="0" rtlCol="0" anchor="t">
            <a:noAutofit/>
          </a:bodyPr>
          <a:lstStyle>
            <a:lvl1pPr>
              <a:defRPr sz="9600" b="1" i="1" cap="all" baseline="0">
                <a:solidFill>
                  <a:schemeClr val="tx2"/>
                </a:solidFill>
                <a:latin typeface="Sofia Sans Extra Condensed Extr" pitchFamily="2" charset="0"/>
              </a:defRPr>
            </a:lvl1pPr>
          </a:lstStyle>
          <a:p>
            <a:r>
              <a:rPr lang="nl-NL"/>
              <a:t>KLIK OM TITEL TE BEWERKEN</a:t>
            </a:r>
            <a:endParaRPr lang="en-US"/>
          </a:p>
        </p:txBody>
      </p:sp>
      <p:grpSp>
        <p:nvGrpSpPr>
          <p:cNvPr id="10" name="Groep 9">
            <a:extLst>
              <a:ext uri="{FF2B5EF4-FFF2-40B4-BE49-F238E27FC236}">
                <a16:creationId xmlns:a16="http://schemas.microsoft.com/office/drawing/2014/main" id="{96B770A0-CCA5-B623-476E-37CB8EF2F75A}"/>
              </a:ext>
            </a:extLst>
          </p:cNvPr>
          <p:cNvGrpSpPr/>
          <p:nvPr userDrawn="1"/>
        </p:nvGrpSpPr>
        <p:grpSpPr>
          <a:xfrm>
            <a:off x="21730659" y="12674262"/>
            <a:ext cx="2651754" cy="1040151"/>
            <a:chOff x="8142348" y="15109211"/>
            <a:chExt cx="2651754" cy="1040151"/>
          </a:xfrm>
        </p:grpSpPr>
        <p:sp>
          <p:nvSpPr>
            <p:cNvPr id="9" name="Vrije vorm 8">
              <a:extLst>
                <a:ext uri="{FF2B5EF4-FFF2-40B4-BE49-F238E27FC236}">
                  <a16:creationId xmlns:a16="http://schemas.microsoft.com/office/drawing/2014/main" id="{E25796AD-613D-D230-BA54-3FE066DA4E86}"/>
                </a:ext>
              </a:extLst>
            </p:cNvPr>
            <p:cNvSpPr/>
            <p:nvPr userDrawn="1"/>
          </p:nvSpPr>
          <p:spPr>
            <a:xfrm>
              <a:off x="8142348" y="15109211"/>
              <a:ext cx="2651754" cy="1040151"/>
            </a:xfrm>
            <a:custGeom>
              <a:avLst/>
              <a:gdLst>
                <a:gd name="connsiteX0" fmla="*/ 210267 w 2651754"/>
                <a:gd name="connsiteY0" fmla="*/ 0 h 1040151"/>
                <a:gd name="connsiteX1" fmla="*/ 2651754 w 2651754"/>
                <a:gd name="connsiteY1" fmla="*/ 0 h 1040151"/>
                <a:gd name="connsiteX2" fmla="*/ 2651754 w 2651754"/>
                <a:gd name="connsiteY2" fmla="*/ 1040151 h 1040151"/>
                <a:gd name="connsiteX3" fmla="*/ 0 w 2651754"/>
                <a:gd name="connsiteY3" fmla="*/ 1040151 h 1040151"/>
              </a:gdLst>
              <a:ahLst/>
              <a:cxnLst>
                <a:cxn ang="0">
                  <a:pos x="connsiteX0" y="connsiteY0"/>
                </a:cxn>
                <a:cxn ang="0">
                  <a:pos x="connsiteX1" y="connsiteY1"/>
                </a:cxn>
                <a:cxn ang="0">
                  <a:pos x="connsiteX2" y="connsiteY2"/>
                </a:cxn>
                <a:cxn ang="0">
                  <a:pos x="connsiteX3" y="connsiteY3"/>
                </a:cxn>
              </a:cxnLst>
              <a:rect l="l" t="t" r="r" b="b"/>
              <a:pathLst>
                <a:path w="2651754" h="1040151">
                  <a:moveTo>
                    <a:pt x="210267" y="0"/>
                  </a:moveTo>
                  <a:lnTo>
                    <a:pt x="2651754" y="0"/>
                  </a:lnTo>
                  <a:lnTo>
                    <a:pt x="2651754" y="1040151"/>
                  </a:lnTo>
                  <a:lnTo>
                    <a:pt x="0" y="1040151"/>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pic>
          <p:nvPicPr>
            <p:cNvPr id="2" name="Afbeelding 1">
              <a:extLst>
                <a:ext uri="{FF2B5EF4-FFF2-40B4-BE49-F238E27FC236}">
                  <a16:creationId xmlns:a16="http://schemas.microsoft.com/office/drawing/2014/main" id="{BA7518FF-8554-DDF8-E36C-465A0B47962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46828" y="15382998"/>
              <a:ext cx="1830325" cy="535438"/>
            </a:xfrm>
            <a:prstGeom prst="rect">
              <a:avLst/>
            </a:prstGeom>
            <a:solidFill>
              <a:schemeClr val="accent1"/>
            </a:solidFill>
          </p:spPr>
        </p:pic>
      </p:grpSp>
      <p:sp>
        <p:nvSpPr>
          <p:cNvPr id="4" name="Tijdelijke aanduiding voor tekst 2">
            <a:extLst>
              <a:ext uri="{FF2B5EF4-FFF2-40B4-BE49-F238E27FC236}">
                <a16:creationId xmlns:a16="http://schemas.microsoft.com/office/drawing/2014/main" id="{6D0C52AB-8457-99AE-3312-712FE4571013}"/>
              </a:ext>
            </a:extLst>
          </p:cNvPr>
          <p:cNvSpPr>
            <a:spLocks noGrp="1"/>
          </p:cNvSpPr>
          <p:nvPr>
            <p:ph type="body" sz="quarter" idx="11" hasCustomPrompt="1"/>
          </p:nvPr>
        </p:nvSpPr>
        <p:spPr>
          <a:xfrm>
            <a:off x="1533526" y="10937765"/>
            <a:ext cx="8622846" cy="2010284"/>
          </a:xfrm>
          <a:prstGeom prst="rect">
            <a:avLst/>
          </a:prstGeom>
        </p:spPr>
        <p:txBody>
          <a:bodyPr/>
          <a:lstStyle>
            <a:lvl1pPr marL="0" indent="0">
              <a:buNone/>
              <a:defRPr sz="4400">
                <a:solidFill>
                  <a:schemeClr val="accent1"/>
                </a:solidFill>
              </a:defRPr>
            </a:lvl1pPr>
          </a:lstStyle>
          <a:p>
            <a:r>
              <a:rPr lang="nl-NL"/>
              <a:t>Klikken om de tekst te bewerken</a:t>
            </a:r>
            <a:endParaRPr lang="en-US"/>
          </a:p>
        </p:txBody>
      </p:sp>
    </p:spTree>
    <p:extLst>
      <p:ext uri="{BB962C8B-B14F-4D97-AF65-F5344CB8AC3E}">
        <p14:creationId xmlns:p14="http://schemas.microsoft.com/office/powerpoint/2010/main" val="30488300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ening slide - rood - met foto groot">
    <p:spTree>
      <p:nvGrpSpPr>
        <p:cNvPr id="1" name=""/>
        <p:cNvGrpSpPr/>
        <p:nvPr/>
      </p:nvGrpSpPr>
      <p:grpSpPr>
        <a:xfrm>
          <a:off x="0" y="0"/>
          <a:ext cx="0" cy="0"/>
          <a:chOff x="0" y="0"/>
          <a:chExt cx="0" cy="0"/>
        </a:xfrm>
      </p:grpSpPr>
      <p:sp>
        <p:nvSpPr>
          <p:cNvPr id="3" name="Picture Placeholder 29">
            <a:extLst>
              <a:ext uri="{FF2B5EF4-FFF2-40B4-BE49-F238E27FC236}">
                <a16:creationId xmlns:a16="http://schemas.microsoft.com/office/drawing/2014/main" id="{4C954D63-913B-F45D-9523-C787BA8261A1}"/>
              </a:ext>
            </a:extLst>
          </p:cNvPr>
          <p:cNvSpPr>
            <a:spLocks noGrp="1"/>
          </p:cNvSpPr>
          <p:nvPr>
            <p:ph type="pic" sz="quarter" idx="10" hasCustomPrompt="1"/>
          </p:nvPr>
        </p:nvSpPr>
        <p:spPr>
          <a:xfrm>
            <a:off x="1" y="0"/>
            <a:ext cx="24382412" cy="13716000"/>
          </a:xfrm>
          <a:prstGeom prst="rect">
            <a:avLst/>
          </a:pr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11" name="Tijdelijke aanduiding voor tekst 10">
            <a:extLst>
              <a:ext uri="{FF2B5EF4-FFF2-40B4-BE49-F238E27FC236}">
                <a16:creationId xmlns:a16="http://schemas.microsoft.com/office/drawing/2014/main" id="{7B55D084-1853-B998-7722-3F7E83E046F4}"/>
              </a:ext>
            </a:extLst>
          </p:cNvPr>
          <p:cNvSpPr>
            <a:spLocks noGrp="1"/>
          </p:cNvSpPr>
          <p:nvPr>
            <p:ph type="body" sz="quarter" idx="15" hasCustomPrompt="1"/>
          </p:nvPr>
        </p:nvSpPr>
        <p:spPr>
          <a:xfrm>
            <a:off x="0" y="6858000"/>
            <a:ext cx="12074213" cy="6856413"/>
          </a:xfrm>
          <a:custGeom>
            <a:avLst/>
            <a:gdLst>
              <a:gd name="connsiteX0" fmla="*/ 0 w 12584494"/>
              <a:gd name="connsiteY0" fmla="*/ 0 h 7146179"/>
              <a:gd name="connsiteX1" fmla="*/ 11453595 w 12584494"/>
              <a:gd name="connsiteY1" fmla="*/ 0 h 7146179"/>
              <a:gd name="connsiteX2" fmla="*/ 12560784 w 12584494"/>
              <a:gd name="connsiteY2" fmla="*/ 1359399 h 7146179"/>
              <a:gd name="connsiteX3" fmla="*/ 11373593 w 12584494"/>
              <a:gd name="connsiteY3" fmla="*/ 7146179 h 7146179"/>
              <a:gd name="connsiteX4" fmla="*/ 0 w 12584494"/>
              <a:gd name="connsiteY4" fmla="*/ 7146179 h 7146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4494" h="7146179">
                <a:moveTo>
                  <a:pt x="0" y="0"/>
                </a:moveTo>
                <a:lnTo>
                  <a:pt x="11453595" y="0"/>
                </a:lnTo>
                <a:cubicBezTo>
                  <a:pt x="12168701" y="0"/>
                  <a:pt x="12705587" y="657414"/>
                  <a:pt x="12560784" y="1359399"/>
                </a:cubicBezTo>
                <a:lnTo>
                  <a:pt x="11373593" y="7146179"/>
                </a:lnTo>
                <a:lnTo>
                  <a:pt x="0" y="7146179"/>
                </a:lnTo>
                <a:close/>
              </a:path>
            </a:pathLst>
          </a:custGeom>
          <a:solidFill>
            <a:schemeClr val="tx2"/>
          </a:solidFill>
        </p:spPr>
        <p:txBody>
          <a:bodyPr wrap="square">
            <a:noAutofit/>
          </a:bodyPr>
          <a:lstStyle>
            <a:lvl1pPr>
              <a:defRPr>
                <a:solidFill>
                  <a:schemeClr val="tx1">
                    <a:alpha val="0"/>
                  </a:schemeClr>
                </a:solidFill>
              </a:defRPr>
            </a:lvl1pPr>
          </a:lstStyle>
          <a:p>
            <a:pPr lvl="0"/>
            <a:r>
              <a:rPr lang="nl-NL"/>
              <a:t> </a:t>
            </a:r>
          </a:p>
        </p:txBody>
      </p:sp>
      <p:sp>
        <p:nvSpPr>
          <p:cNvPr id="13" name="Title Placeholder 1">
            <a:extLst>
              <a:ext uri="{FF2B5EF4-FFF2-40B4-BE49-F238E27FC236}">
                <a16:creationId xmlns:a16="http://schemas.microsoft.com/office/drawing/2014/main" id="{223149BD-2B91-66A4-3FE8-332B0D896D91}"/>
              </a:ext>
            </a:extLst>
          </p:cNvPr>
          <p:cNvSpPr>
            <a:spLocks noGrp="1"/>
          </p:cNvSpPr>
          <p:nvPr>
            <p:ph type="title" hasCustomPrompt="1"/>
          </p:nvPr>
        </p:nvSpPr>
        <p:spPr>
          <a:xfrm>
            <a:off x="1533526" y="8037463"/>
            <a:ext cx="8622846" cy="1908280"/>
          </a:xfrm>
          <a:prstGeom prst="rect">
            <a:avLst/>
          </a:prstGeom>
        </p:spPr>
        <p:txBody>
          <a:bodyPr vert="horz" lIns="0" tIns="0" rIns="0" bIns="0" rtlCol="0" anchor="t">
            <a:noAutofit/>
          </a:bodyPr>
          <a:lstStyle>
            <a:lvl1pPr>
              <a:defRPr sz="9600" b="1" i="1" cap="all" baseline="0">
                <a:solidFill>
                  <a:schemeClr val="bg1"/>
                </a:solidFill>
                <a:latin typeface="Sofia Sans Extra Condensed Extr" pitchFamily="2" charset="0"/>
              </a:defRPr>
            </a:lvl1pPr>
          </a:lstStyle>
          <a:p>
            <a:r>
              <a:rPr lang="nl-NL"/>
              <a:t>KLIK OM TITEL TE BEWERKEN</a:t>
            </a:r>
            <a:endParaRPr lang="en-US"/>
          </a:p>
        </p:txBody>
      </p:sp>
      <p:pic>
        <p:nvPicPr>
          <p:cNvPr id="2" name="Afbeelding 1">
            <a:extLst>
              <a:ext uri="{FF2B5EF4-FFF2-40B4-BE49-F238E27FC236}">
                <a16:creationId xmlns:a16="http://schemas.microsoft.com/office/drawing/2014/main" id="{FC68846E-5D66-61FF-6399-1B3A3E8456F6}"/>
              </a:ext>
            </a:extLst>
          </p:cNvPr>
          <p:cNvPicPr>
            <a:picLocks noChangeAspect="1"/>
          </p:cNvPicPr>
          <p:nvPr userDrawn="1"/>
        </p:nvPicPr>
        <p:blipFill>
          <a:blip r:embed="rId3"/>
          <a:stretch>
            <a:fillRect/>
          </a:stretch>
        </p:blipFill>
        <p:spPr>
          <a:xfrm>
            <a:off x="21434487" y="12617116"/>
            <a:ext cx="3373096" cy="2887475"/>
          </a:xfrm>
          <a:prstGeom prst="rect">
            <a:avLst/>
          </a:prstGeom>
        </p:spPr>
      </p:pic>
      <p:sp>
        <p:nvSpPr>
          <p:cNvPr id="4" name="Tijdelijke aanduiding voor tekst 2">
            <a:extLst>
              <a:ext uri="{FF2B5EF4-FFF2-40B4-BE49-F238E27FC236}">
                <a16:creationId xmlns:a16="http://schemas.microsoft.com/office/drawing/2014/main" id="{EFAAB55D-C1B2-091D-A67D-45BA598F72D6}"/>
              </a:ext>
            </a:extLst>
          </p:cNvPr>
          <p:cNvSpPr>
            <a:spLocks noGrp="1"/>
          </p:cNvSpPr>
          <p:nvPr>
            <p:ph type="body" sz="quarter" idx="11" hasCustomPrompt="1"/>
          </p:nvPr>
        </p:nvSpPr>
        <p:spPr>
          <a:xfrm>
            <a:off x="1533526" y="10937765"/>
            <a:ext cx="8622846" cy="2010284"/>
          </a:xfrm>
          <a:prstGeom prst="rect">
            <a:avLst/>
          </a:prstGeom>
        </p:spPr>
        <p:txBody>
          <a:bodyPr/>
          <a:lstStyle>
            <a:lvl1pPr marL="0" indent="0">
              <a:buNone/>
              <a:defRPr sz="4400">
                <a:solidFill>
                  <a:schemeClr val="bg1"/>
                </a:solidFill>
              </a:defRPr>
            </a:lvl1pPr>
          </a:lstStyle>
          <a:p>
            <a:r>
              <a:rPr lang="nl-NL"/>
              <a:t>Klikken om de tekst te bewerken</a:t>
            </a:r>
            <a:endParaRPr lang="en-US"/>
          </a:p>
        </p:txBody>
      </p:sp>
    </p:spTree>
    <p:extLst>
      <p:ext uri="{BB962C8B-B14F-4D97-AF65-F5344CB8AC3E}">
        <p14:creationId xmlns:p14="http://schemas.microsoft.com/office/powerpoint/2010/main" val="1395351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pening slide - blauw - met foto groot">
    <p:spTree>
      <p:nvGrpSpPr>
        <p:cNvPr id="1" name=""/>
        <p:cNvGrpSpPr/>
        <p:nvPr/>
      </p:nvGrpSpPr>
      <p:grpSpPr>
        <a:xfrm>
          <a:off x="0" y="0"/>
          <a:ext cx="0" cy="0"/>
          <a:chOff x="0" y="0"/>
          <a:chExt cx="0" cy="0"/>
        </a:xfrm>
      </p:grpSpPr>
      <p:sp>
        <p:nvSpPr>
          <p:cNvPr id="3" name="Picture Placeholder 29">
            <a:extLst>
              <a:ext uri="{FF2B5EF4-FFF2-40B4-BE49-F238E27FC236}">
                <a16:creationId xmlns:a16="http://schemas.microsoft.com/office/drawing/2014/main" id="{4C954D63-913B-F45D-9523-C787BA8261A1}"/>
              </a:ext>
            </a:extLst>
          </p:cNvPr>
          <p:cNvSpPr>
            <a:spLocks noGrp="1"/>
          </p:cNvSpPr>
          <p:nvPr>
            <p:ph type="pic" sz="quarter" idx="10" hasCustomPrompt="1"/>
          </p:nvPr>
        </p:nvSpPr>
        <p:spPr>
          <a:xfrm>
            <a:off x="1" y="0"/>
            <a:ext cx="24382412" cy="13716000"/>
          </a:xfrm>
          <a:prstGeom prst="rect">
            <a:avLst/>
          </a:pr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11" name="Tijdelijke aanduiding voor tekst 10">
            <a:extLst>
              <a:ext uri="{FF2B5EF4-FFF2-40B4-BE49-F238E27FC236}">
                <a16:creationId xmlns:a16="http://schemas.microsoft.com/office/drawing/2014/main" id="{7B55D084-1853-B998-7722-3F7E83E046F4}"/>
              </a:ext>
            </a:extLst>
          </p:cNvPr>
          <p:cNvSpPr>
            <a:spLocks noGrp="1"/>
          </p:cNvSpPr>
          <p:nvPr>
            <p:ph type="body" sz="quarter" idx="15" hasCustomPrompt="1"/>
          </p:nvPr>
        </p:nvSpPr>
        <p:spPr>
          <a:xfrm>
            <a:off x="0" y="6858000"/>
            <a:ext cx="12074213" cy="6856413"/>
          </a:xfrm>
          <a:custGeom>
            <a:avLst/>
            <a:gdLst>
              <a:gd name="connsiteX0" fmla="*/ 0 w 12584494"/>
              <a:gd name="connsiteY0" fmla="*/ 0 h 7146179"/>
              <a:gd name="connsiteX1" fmla="*/ 11453595 w 12584494"/>
              <a:gd name="connsiteY1" fmla="*/ 0 h 7146179"/>
              <a:gd name="connsiteX2" fmla="*/ 12560784 w 12584494"/>
              <a:gd name="connsiteY2" fmla="*/ 1359399 h 7146179"/>
              <a:gd name="connsiteX3" fmla="*/ 11373593 w 12584494"/>
              <a:gd name="connsiteY3" fmla="*/ 7146179 h 7146179"/>
              <a:gd name="connsiteX4" fmla="*/ 0 w 12584494"/>
              <a:gd name="connsiteY4" fmla="*/ 7146179 h 7146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4494" h="7146179">
                <a:moveTo>
                  <a:pt x="0" y="0"/>
                </a:moveTo>
                <a:lnTo>
                  <a:pt x="11453595" y="0"/>
                </a:lnTo>
                <a:cubicBezTo>
                  <a:pt x="12168701" y="0"/>
                  <a:pt x="12705587" y="657414"/>
                  <a:pt x="12560784" y="1359399"/>
                </a:cubicBezTo>
                <a:lnTo>
                  <a:pt x="11373593" y="7146179"/>
                </a:lnTo>
                <a:lnTo>
                  <a:pt x="0" y="7146179"/>
                </a:lnTo>
                <a:close/>
              </a:path>
            </a:pathLst>
          </a:custGeom>
          <a:solidFill>
            <a:srgbClr val="001969"/>
          </a:solidFill>
        </p:spPr>
        <p:txBody>
          <a:bodyPr wrap="square">
            <a:noAutofit/>
          </a:bodyPr>
          <a:lstStyle>
            <a:lvl1pPr>
              <a:defRPr>
                <a:solidFill>
                  <a:schemeClr val="tx1">
                    <a:alpha val="0"/>
                  </a:schemeClr>
                </a:solidFill>
              </a:defRPr>
            </a:lvl1pPr>
          </a:lstStyle>
          <a:p>
            <a:pPr lvl="0"/>
            <a:r>
              <a:rPr lang="nl-NL"/>
              <a:t> </a:t>
            </a:r>
          </a:p>
        </p:txBody>
      </p:sp>
      <p:sp>
        <p:nvSpPr>
          <p:cNvPr id="13" name="Title Placeholder 1">
            <a:extLst>
              <a:ext uri="{FF2B5EF4-FFF2-40B4-BE49-F238E27FC236}">
                <a16:creationId xmlns:a16="http://schemas.microsoft.com/office/drawing/2014/main" id="{223149BD-2B91-66A4-3FE8-332B0D896D91}"/>
              </a:ext>
            </a:extLst>
          </p:cNvPr>
          <p:cNvSpPr>
            <a:spLocks noGrp="1"/>
          </p:cNvSpPr>
          <p:nvPr>
            <p:ph type="title" hasCustomPrompt="1"/>
          </p:nvPr>
        </p:nvSpPr>
        <p:spPr>
          <a:xfrm>
            <a:off x="1533526" y="8037463"/>
            <a:ext cx="8622846" cy="1908280"/>
          </a:xfrm>
          <a:prstGeom prst="rect">
            <a:avLst/>
          </a:prstGeom>
        </p:spPr>
        <p:txBody>
          <a:bodyPr vert="horz" lIns="0" tIns="0" rIns="0" bIns="0" rtlCol="0" anchor="t">
            <a:noAutofit/>
          </a:bodyPr>
          <a:lstStyle>
            <a:lvl1pPr>
              <a:defRPr sz="9600" b="1" i="1" cap="all" baseline="0">
                <a:solidFill>
                  <a:schemeClr val="bg1"/>
                </a:solidFill>
                <a:latin typeface="Sofia Sans Extra Condensed Extr" pitchFamily="2" charset="0"/>
              </a:defRPr>
            </a:lvl1pPr>
          </a:lstStyle>
          <a:p>
            <a:r>
              <a:rPr lang="nl-NL"/>
              <a:t>KLIK OM TITEL TE BEWERKEN</a:t>
            </a:r>
            <a:endParaRPr lang="en-US"/>
          </a:p>
        </p:txBody>
      </p:sp>
      <p:pic>
        <p:nvPicPr>
          <p:cNvPr id="4" name="Afbeelding 3">
            <a:extLst>
              <a:ext uri="{FF2B5EF4-FFF2-40B4-BE49-F238E27FC236}">
                <a16:creationId xmlns:a16="http://schemas.microsoft.com/office/drawing/2014/main" id="{7B794B5E-844B-DA4E-3150-8FB19628B46E}"/>
              </a:ext>
            </a:extLst>
          </p:cNvPr>
          <p:cNvPicPr>
            <a:picLocks noChangeAspect="1"/>
          </p:cNvPicPr>
          <p:nvPr userDrawn="1"/>
        </p:nvPicPr>
        <p:blipFill>
          <a:blip r:embed="rId3"/>
          <a:stretch>
            <a:fillRect/>
          </a:stretch>
        </p:blipFill>
        <p:spPr>
          <a:xfrm>
            <a:off x="21434487" y="12617116"/>
            <a:ext cx="3373096" cy="2887475"/>
          </a:xfrm>
          <a:prstGeom prst="rect">
            <a:avLst/>
          </a:prstGeom>
        </p:spPr>
      </p:pic>
      <p:sp>
        <p:nvSpPr>
          <p:cNvPr id="2" name="Tijdelijke aanduiding voor tekst 2">
            <a:extLst>
              <a:ext uri="{FF2B5EF4-FFF2-40B4-BE49-F238E27FC236}">
                <a16:creationId xmlns:a16="http://schemas.microsoft.com/office/drawing/2014/main" id="{38BB8AEE-60A1-3D06-F9BB-8D7096F17B70}"/>
              </a:ext>
            </a:extLst>
          </p:cNvPr>
          <p:cNvSpPr>
            <a:spLocks noGrp="1"/>
          </p:cNvSpPr>
          <p:nvPr>
            <p:ph type="body" sz="quarter" idx="11" hasCustomPrompt="1"/>
          </p:nvPr>
        </p:nvSpPr>
        <p:spPr>
          <a:xfrm>
            <a:off x="1533526" y="10937765"/>
            <a:ext cx="8622846" cy="2010284"/>
          </a:xfrm>
          <a:prstGeom prst="rect">
            <a:avLst/>
          </a:prstGeom>
        </p:spPr>
        <p:txBody>
          <a:bodyPr/>
          <a:lstStyle>
            <a:lvl1pPr marL="0" indent="0">
              <a:buNone/>
              <a:defRPr sz="4400">
                <a:solidFill>
                  <a:schemeClr val="bg1"/>
                </a:solidFill>
              </a:defRPr>
            </a:lvl1pPr>
          </a:lstStyle>
          <a:p>
            <a:r>
              <a:rPr lang="nl-NL"/>
              <a:t>Klikken om de tekst te bewerken</a:t>
            </a:r>
            <a:endParaRPr lang="en-US"/>
          </a:p>
        </p:txBody>
      </p:sp>
    </p:spTree>
    <p:extLst>
      <p:ext uri="{BB962C8B-B14F-4D97-AF65-F5344CB8AC3E}">
        <p14:creationId xmlns:p14="http://schemas.microsoft.com/office/powerpoint/2010/main" val="32765722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pening slide - paars - met foto groot">
    <p:bg>
      <p:bgRef idx="1001">
        <a:schemeClr val="bg2"/>
      </p:bgRef>
    </p:bg>
    <p:spTree>
      <p:nvGrpSpPr>
        <p:cNvPr id="1" name=""/>
        <p:cNvGrpSpPr/>
        <p:nvPr/>
      </p:nvGrpSpPr>
      <p:grpSpPr>
        <a:xfrm>
          <a:off x="0" y="0"/>
          <a:ext cx="0" cy="0"/>
          <a:chOff x="0" y="0"/>
          <a:chExt cx="0" cy="0"/>
        </a:xfrm>
      </p:grpSpPr>
      <p:sp>
        <p:nvSpPr>
          <p:cNvPr id="3" name="Picture Placeholder 29">
            <a:extLst>
              <a:ext uri="{FF2B5EF4-FFF2-40B4-BE49-F238E27FC236}">
                <a16:creationId xmlns:a16="http://schemas.microsoft.com/office/drawing/2014/main" id="{4C954D63-913B-F45D-9523-C787BA8261A1}"/>
              </a:ext>
            </a:extLst>
          </p:cNvPr>
          <p:cNvSpPr>
            <a:spLocks noGrp="1"/>
          </p:cNvSpPr>
          <p:nvPr>
            <p:ph type="pic" sz="quarter" idx="10" hasCustomPrompt="1"/>
          </p:nvPr>
        </p:nvSpPr>
        <p:spPr>
          <a:xfrm>
            <a:off x="1" y="0"/>
            <a:ext cx="24382412" cy="13716000"/>
          </a:xfrm>
          <a:prstGeom prst="rect">
            <a:avLst/>
          </a:pr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11" name="Tijdelijke aanduiding voor tekst 10">
            <a:extLst>
              <a:ext uri="{FF2B5EF4-FFF2-40B4-BE49-F238E27FC236}">
                <a16:creationId xmlns:a16="http://schemas.microsoft.com/office/drawing/2014/main" id="{7B55D084-1853-B998-7722-3F7E83E046F4}"/>
              </a:ext>
            </a:extLst>
          </p:cNvPr>
          <p:cNvSpPr>
            <a:spLocks noGrp="1"/>
          </p:cNvSpPr>
          <p:nvPr>
            <p:ph type="body" sz="quarter" idx="15" hasCustomPrompt="1"/>
          </p:nvPr>
        </p:nvSpPr>
        <p:spPr>
          <a:xfrm>
            <a:off x="0" y="6858000"/>
            <a:ext cx="12074213" cy="6856413"/>
          </a:xfrm>
          <a:custGeom>
            <a:avLst/>
            <a:gdLst>
              <a:gd name="connsiteX0" fmla="*/ 0 w 12584494"/>
              <a:gd name="connsiteY0" fmla="*/ 0 h 7146179"/>
              <a:gd name="connsiteX1" fmla="*/ 11453595 w 12584494"/>
              <a:gd name="connsiteY1" fmla="*/ 0 h 7146179"/>
              <a:gd name="connsiteX2" fmla="*/ 12560784 w 12584494"/>
              <a:gd name="connsiteY2" fmla="*/ 1359399 h 7146179"/>
              <a:gd name="connsiteX3" fmla="*/ 11373593 w 12584494"/>
              <a:gd name="connsiteY3" fmla="*/ 7146179 h 7146179"/>
              <a:gd name="connsiteX4" fmla="*/ 0 w 12584494"/>
              <a:gd name="connsiteY4" fmla="*/ 7146179 h 7146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4494" h="7146179">
                <a:moveTo>
                  <a:pt x="0" y="0"/>
                </a:moveTo>
                <a:lnTo>
                  <a:pt x="11453595" y="0"/>
                </a:lnTo>
                <a:cubicBezTo>
                  <a:pt x="12168701" y="0"/>
                  <a:pt x="12705587" y="657414"/>
                  <a:pt x="12560784" y="1359399"/>
                </a:cubicBezTo>
                <a:lnTo>
                  <a:pt x="11373593" y="7146179"/>
                </a:lnTo>
                <a:lnTo>
                  <a:pt x="0" y="7146179"/>
                </a:lnTo>
                <a:close/>
              </a:path>
            </a:pathLst>
          </a:custGeom>
          <a:solidFill>
            <a:schemeClr val="accent4"/>
          </a:solidFill>
        </p:spPr>
        <p:txBody>
          <a:bodyPr wrap="square">
            <a:noAutofit/>
          </a:bodyPr>
          <a:lstStyle>
            <a:lvl1pPr>
              <a:defRPr>
                <a:solidFill>
                  <a:schemeClr val="tx1">
                    <a:alpha val="0"/>
                  </a:schemeClr>
                </a:solidFill>
              </a:defRPr>
            </a:lvl1pPr>
          </a:lstStyle>
          <a:p>
            <a:pPr lvl="0"/>
            <a:r>
              <a:rPr lang="nl-NL"/>
              <a:t> </a:t>
            </a:r>
          </a:p>
        </p:txBody>
      </p:sp>
      <p:sp>
        <p:nvSpPr>
          <p:cNvPr id="13" name="Title Placeholder 1">
            <a:extLst>
              <a:ext uri="{FF2B5EF4-FFF2-40B4-BE49-F238E27FC236}">
                <a16:creationId xmlns:a16="http://schemas.microsoft.com/office/drawing/2014/main" id="{223149BD-2B91-66A4-3FE8-332B0D896D91}"/>
              </a:ext>
            </a:extLst>
          </p:cNvPr>
          <p:cNvSpPr>
            <a:spLocks noGrp="1"/>
          </p:cNvSpPr>
          <p:nvPr>
            <p:ph type="title" hasCustomPrompt="1"/>
          </p:nvPr>
        </p:nvSpPr>
        <p:spPr>
          <a:xfrm>
            <a:off x="1533526" y="8037463"/>
            <a:ext cx="8622846" cy="1908280"/>
          </a:xfrm>
          <a:prstGeom prst="rect">
            <a:avLst/>
          </a:prstGeom>
        </p:spPr>
        <p:txBody>
          <a:bodyPr vert="horz" lIns="0" tIns="0" rIns="0" bIns="0" rtlCol="0" anchor="t">
            <a:noAutofit/>
          </a:bodyPr>
          <a:lstStyle>
            <a:lvl1pPr>
              <a:defRPr sz="9600" b="1" i="1" cap="all" baseline="0">
                <a:solidFill>
                  <a:schemeClr val="accent6"/>
                </a:solidFill>
                <a:latin typeface="Sofia Sans Extra Condensed Extr" pitchFamily="2" charset="0"/>
              </a:defRPr>
            </a:lvl1pPr>
          </a:lstStyle>
          <a:p>
            <a:r>
              <a:rPr lang="nl-NL"/>
              <a:t>KLIK OM TITEL TE BEWERKEN</a:t>
            </a:r>
            <a:endParaRPr lang="en-US"/>
          </a:p>
        </p:txBody>
      </p:sp>
      <p:pic>
        <p:nvPicPr>
          <p:cNvPr id="4" name="Afbeelding 3">
            <a:extLst>
              <a:ext uri="{FF2B5EF4-FFF2-40B4-BE49-F238E27FC236}">
                <a16:creationId xmlns:a16="http://schemas.microsoft.com/office/drawing/2014/main" id="{7B794B5E-844B-DA4E-3150-8FB19628B46E}"/>
              </a:ext>
            </a:extLst>
          </p:cNvPr>
          <p:cNvPicPr>
            <a:picLocks noChangeAspect="1"/>
          </p:cNvPicPr>
          <p:nvPr userDrawn="1"/>
        </p:nvPicPr>
        <p:blipFill>
          <a:blip r:embed="rId3"/>
          <a:stretch>
            <a:fillRect/>
          </a:stretch>
        </p:blipFill>
        <p:spPr>
          <a:xfrm>
            <a:off x="21434487" y="12617116"/>
            <a:ext cx="3373096" cy="2887475"/>
          </a:xfrm>
          <a:prstGeom prst="rect">
            <a:avLst/>
          </a:prstGeom>
        </p:spPr>
      </p:pic>
      <p:sp>
        <p:nvSpPr>
          <p:cNvPr id="2" name="Tijdelijke aanduiding voor tekst 2">
            <a:extLst>
              <a:ext uri="{FF2B5EF4-FFF2-40B4-BE49-F238E27FC236}">
                <a16:creationId xmlns:a16="http://schemas.microsoft.com/office/drawing/2014/main" id="{1736D8DE-8834-16A4-395E-7C3F970D6252}"/>
              </a:ext>
            </a:extLst>
          </p:cNvPr>
          <p:cNvSpPr>
            <a:spLocks noGrp="1"/>
          </p:cNvSpPr>
          <p:nvPr>
            <p:ph type="body" sz="quarter" idx="11" hasCustomPrompt="1"/>
          </p:nvPr>
        </p:nvSpPr>
        <p:spPr>
          <a:xfrm>
            <a:off x="1533526" y="10937765"/>
            <a:ext cx="8622846" cy="2010284"/>
          </a:xfrm>
          <a:prstGeom prst="rect">
            <a:avLst/>
          </a:prstGeom>
        </p:spPr>
        <p:txBody>
          <a:bodyPr/>
          <a:lstStyle>
            <a:lvl1pPr marL="0" indent="0">
              <a:buNone/>
              <a:defRPr sz="4400">
                <a:solidFill>
                  <a:schemeClr val="accent6"/>
                </a:solidFill>
              </a:defRPr>
            </a:lvl1pPr>
          </a:lstStyle>
          <a:p>
            <a:r>
              <a:rPr lang="nl-NL"/>
              <a:t>Klikken om de tekst te bewerken</a:t>
            </a:r>
            <a:endParaRPr lang="en-US"/>
          </a:p>
        </p:txBody>
      </p:sp>
    </p:spTree>
    <p:extLst>
      <p:ext uri="{BB962C8B-B14F-4D97-AF65-F5344CB8AC3E}">
        <p14:creationId xmlns:p14="http://schemas.microsoft.com/office/powerpoint/2010/main" val="2887200131"/>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versie 1">
    <p:bg>
      <p:bgRef idx="1001">
        <a:schemeClr val="bg2"/>
      </p:bgRef>
    </p:bg>
    <p:spTree>
      <p:nvGrpSpPr>
        <p:cNvPr id="1" name=""/>
        <p:cNvGrpSpPr/>
        <p:nvPr/>
      </p:nvGrpSpPr>
      <p:grpSpPr>
        <a:xfrm>
          <a:off x="0" y="0"/>
          <a:ext cx="0" cy="0"/>
          <a:chOff x="0" y="0"/>
          <a:chExt cx="0" cy="0"/>
        </a:xfrm>
      </p:grpSpPr>
      <p:sp>
        <p:nvSpPr>
          <p:cNvPr id="14" name="Vrije vorm 13">
            <a:extLst>
              <a:ext uri="{FF2B5EF4-FFF2-40B4-BE49-F238E27FC236}">
                <a16:creationId xmlns:a16="http://schemas.microsoft.com/office/drawing/2014/main" id="{C32BA872-2834-2D1E-4E05-60A0A1A2808B}"/>
              </a:ext>
            </a:extLst>
          </p:cNvPr>
          <p:cNvSpPr/>
          <p:nvPr userDrawn="1"/>
        </p:nvSpPr>
        <p:spPr>
          <a:xfrm>
            <a:off x="1" y="3883246"/>
            <a:ext cx="19697146" cy="9832754"/>
          </a:xfrm>
          <a:custGeom>
            <a:avLst/>
            <a:gdLst>
              <a:gd name="connsiteX0" fmla="*/ 0 w 19697146"/>
              <a:gd name="connsiteY0" fmla="*/ 0 h 9832754"/>
              <a:gd name="connsiteX1" fmla="*/ 17801363 w 19697146"/>
              <a:gd name="connsiteY1" fmla="*/ 0 h 9832754"/>
              <a:gd name="connsiteX2" fmla="*/ 19657399 w 19697146"/>
              <a:gd name="connsiteY2" fmla="*/ 2278392 h 9832754"/>
              <a:gd name="connsiteX3" fmla="*/ 18107285 w 19697146"/>
              <a:gd name="connsiteY3" fmla="*/ 9832754 h 9832754"/>
              <a:gd name="connsiteX4" fmla="*/ 0 w 19697146"/>
              <a:gd name="connsiteY4" fmla="*/ 9832754 h 9832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7146" h="9832754">
                <a:moveTo>
                  <a:pt x="0" y="0"/>
                </a:moveTo>
                <a:lnTo>
                  <a:pt x="17801363" y="0"/>
                </a:lnTo>
                <a:cubicBezTo>
                  <a:pt x="19000131" y="0"/>
                  <a:pt x="19900139" y="1101845"/>
                  <a:pt x="19657399" y="2278392"/>
                </a:cubicBezTo>
                <a:lnTo>
                  <a:pt x="18107285" y="9832754"/>
                </a:lnTo>
                <a:lnTo>
                  <a:pt x="0" y="9832754"/>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baseline="0">
              <a:latin typeface="Hanken Grotesk Light" pitchFamily="2" charset="77"/>
            </a:endParaRPr>
          </a:p>
        </p:txBody>
      </p:sp>
      <p:sp>
        <p:nvSpPr>
          <p:cNvPr id="16" name="Vrije vorm 15">
            <a:extLst>
              <a:ext uri="{FF2B5EF4-FFF2-40B4-BE49-F238E27FC236}">
                <a16:creationId xmlns:a16="http://schemas.microsoft.com/office/drawing/2014/main" id="{4E5CDD3D-FF4D-ACF5-46CF-99EDCFD279AB}"/>
              </a:ext>
            </a:extLst>
          </p:cNvPr>
          <p:cNvSpPr/>
          <p:nvPr userDrawn="1"/>
        </p:nvSpPr>
        <p:spPr>
          <a:xfrm>
            <a:off x="16646133" y="11018520"/>
            <a:ext cx="7736279" cy="2697480"/>
          </a:xfrm>
          <a:custGeom>
            <a:avLst/>
            <a:gdLst>
              <a:gd name="connsiteX0" fmla="*/ 553403 w 7736279"/>
              <a:gd name="connsiteY0" fmla="*/ 0 h 2697480"/>
              <a:gd name="connsiteX1" fmla="*/ 7736279 w 7736279"/>
              <a:gd name="connsiteY1" fmla="*/ 0 h 2697480"/>
              <a:gd name="connsiteX2" fmla="*/ 7736279 w 7736279"/>
              <a:gd name="connsiteY2" fmla="*/ 2697480 h 2697480"/>
              <a:gd name="connsiteX3" fmla="*/ 0 w 7736279"/>
              <a:gd name="connsiteY3" fmla="*/ 2697480 h 2697480"/>
            </a:gdLst>
            <a:ahLst/>
            <a:cxnLst>
              <a:cxn ang="0">
                <a:pos x="connsiteX0" y="connsiteY0"/>
              </a:cxn>
              <a:cxn ang="0">
                <a:pos x="connsiteX1" y="connsiteY1"/>
              </a:cxn>
              <a:cxn ang="0">
                <a:pos x="connsiteX2" y="connsiteY2"/>
              </a:cxn>
              <a:cxn ang="0">
                <a:pos x="connsiteX3" y="connsiteY3"/>
              </a:cxn>
            </a:cxnLst>
            <a:rect l="l" t="t" r="r" b="b"/>
            <a:pathLst>
              <a:path w="7736279" h="2697480">
                <a:moveTo>
                  <a:pt x="553403" y="0"/>
                </a:moveTo>
                <a:lnTo>
                  <a:pt x="7736279" y="0"/>
                </a:lnTo>
                <a:lnTo>
                  <a:pt x="7736279" y="2697480"/>
                </a:lnTo>
                <a:lnTo>
                  <a:pt x="0" y="269748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pic>
        <p:nvPicPr>
          <p:cNvPr id="9" name="Afbeelding 8">
            <a:extLst>
              <a:ext uri="{FF2B5EF4-FFF2-40B4-BE49-F238E27FC236}">
                <a16:creationId xmlns:a16="http://schemas.microsoft.com/office/drawing/2014/main" id="{682B66BB-49B1-C063-27AC-FCA0870E5606}"/>
              </a:ext>
            </a:extLst>
          </p:cNvPr>
          <p:cNvPicPr>
            <a:picLocks noChangeAspect="1"/>
          </p:cNvPicPr>
          <p:nvPr userDrawn="1"/>
        </p:nvPicPr>
        <p:blipFill>
          <a:blip r:embed="rId2"/>
          <a:stretch>
            <a:fillRect/>
          </a:stretch>
        </p:blipFill>
        <p:spPr>
          <a:xfrm>
            <a:off x="21434487" y="12617116"/>
            <a:ext cx="3373096" cy="2887475"/>
          </a:xfrm>
          <a:prstGeom prst="rect">
            <a:avLst/>
          </a:prstGeom>
        </p:spPr>
      </p:pic>
      <p:sp>
        <p:nvSpPr>
          <p:cNvPr id="11" name="Title Placeholder 1">
            <a:extLst>
              <a:ext uri="{FF2B5EF4-FFF2-40B4-BE49-F238E27FC236}">
                <a16:creationId xmlns:a16="http://schemas.microsoft.com/office/drawing/2014/main" id="{6A14B215-E2EE-BCFF-59BF-5C7EBACE654B}"/>
              </a:ext>
            </a:extLst>
          </p:cNvPr>
          <p:cNvSpPr>
            <a:spLocks noGrp="1"/>
          </p:cNvSpPr>
          <p:nvPr>
            <p:ph type="title" hasCustomPrompt="1"/>
          </p:nvPr>
        </p:nvSpPr>
        <p:spPr>
          <a:xfrm>
            <a:off x="1533526" y="1536837"/>
            <a:ext cx="21704161" cy="1908280"/>
          </a:xfrm>
          <a:prstGeom prst="rect">
            <a:avLst/>
          </a:prstGeom>
        </p:spPr>
        <p:txBody>
          <a:bodyPr vert="horz" lIns="0" tIns="0" rIns="0" bIns="0" rtlCol="0" anchor="t">
            <a:noAutofit/>
          </a:bodyPr>
          <a:lstStyle>
            <a:lvl1pPr>
              <a:lnSpc>
                <a:spcPct val="70000"/>
              </a:lnSpc>
              <a:defRPr sz="20800" b="1" i="1" cap="all" baseline="0">
                <a:solidFill>
                  <a:schemeClr val="tx1"/>
                </a:solidFill>
                <a:latin typeface="Sofia Sans Extra Condensed Extr" pitchFamily="2" charset="0"/>
              </a:defRPr>
            </a:lvl1pPr>
          </a:lstStyle>
          <a:p>
            <a:r>
              <a:rPr lang="nl-NL"/>
              <a:t>TITEL BEWERKEN</a:t>
            </a:r>
            <a:endParaRPr lang="en-US"/>
          </a:p>
        </p:txBody>
      </p:sp>
      <p:sp>
        <p:nvSpPr>
          <p:cNvPr id="17" name="Slide Number Placeholder 5">
            <a:extLst>
              <a:ext uri="{FF2B5EF4-FFF2-40B4-BE49-F238E27FC236}">
                <a16:creationId xmlns:a16="http://schemas.microsoft.com/office/drawing/2014/main" id="{2A4F8676-842F-916E-362D-01DE44CE5317}"/>
              </a:ext>
            </a:extLst>
          </p:cNvPr>
          <p:cNvSpPr txBox="1">
            <a:spLocks/>
          </p:cNvSpPr>
          <p:nvPr userDrawn="1"/>
        </p:nvSpPr>
        <p:spPr>
          <a:xfrm>
            <a:off x="1533526" y="12656311"/>
            <a:ext cx="1330044" cy="80327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87093F9-3683-074B-83F5-9DC51951D3EE}" type="slidenum">
              <a:rPr lang="nl-NL" b="0" i="0" smtClean="0">
                <a:latin typeface="Hanken Grotesk Light" pitchFamily="2" charset="77"/>
              </a:rPr>
              <a:pPr/>
              <a:t>‹nr.›</a:t>
            </a:fld>
            <a:endParaRPr lang="nl-NL" b="0" i="0">
              <a:latin typeface="Hanken Grotesk Light" pitchFamily="2" charset="77"/>
            </a:endParaRPr>
          </a:p>
        </p:txBody>
      </p:sp>
      <p:sp>
        <p:nvSpPr>
          <p:cNvPr id="20" name="Slide Number Placeholder 3">
            <a:extLst>
              <a:ext uri="{FF2B5EF4-FFF2-40B4-BE49-F238E27FC236}">
                <a16:creationId xmlns:a16="http://schemas.microsoft.com/office/drawing/2014/main" id="{E0DCFDFC-2F6B-288A-AC95-6453A472640D}"/>
              </a:ext>
            </a:extLst>
          </p:cNvPr>
          <p:cNvSpPr>
            <a:spLocks noGrp="1"/>
          </p:cNvSpPr>
          <p:nvPr>
            <p:ph type="sldNum" sz="quarter" idx="12"/>
          </p:nvPr>
        </p:nvSpPr>
        <p:spPr>
          <a:xfrm>
            <a:off x="1533525" y="12656311"/>
            <a:ext cx="1724025" cy="803275"/>
          </a:xfrm>
          <a:prstGeom prst="rect">
            <a:avLst/>
          </a:prstGeom>
        </p:spPr>
        <p:txBody>
          <a:bodyPr/>
          <a:lstStyle>
            <a:lvl1pPr algn="l">
              <a:defRPr sz="3200"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21" name="Tijdelijke aanduiding voor voettekst 4">
            <a:extLst>
              <a:ext uri="{FF2B5EF4-FFF2-40B4-BE49-F238E27FC236}">
                <a16:creationId xmlns:a16="http://schemas.microsoft.com/office/drawing/2014/main" id="{D27F7B66-3D6C-1CBD-9A65-86DA81EB029B}"/>
              </a:ext>
            </a:extLst>
          </p:cNvPr>
          <p:cNvSpPr>
            <a:spLocks noGrp="1"/>
          </p:cNvSpPr>
          <p:nvPr>
            <p:ph type="ftr" sz="quarter" idx="3"/>
          </p:nvPr>
        </p:nvSpPr>
        <p:spPr>
          <a:xfrm>
            <a:off x="3543300" y="12712700"/>
            <a:ext cx="12498457"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
        <p:nvSpPr>
          <p:cNvPr id="3" name="Tijdelijke aanduiding voor datum 3">
            <a:extLst>
              <a:ext uri="{FF2B5EF4-FFF2-40B4-BE49-F238E27FC236}">
                <a16:creationId xmlns:a16="http://schemas.microsoft.com/office/drawing/2014/main" id="{3645467B-2D2E-D41B-4DEC-0D92BF3ECB37}"/>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accent6"/>
                </a:solidFill>
                <a:latin typeface="Sofia Sans Extra Condensed Blac" pitchFamily="2" charset="0"/>
              </a:defRPr>
            </a:lvl1pPr>
          </a:lstStyle>
          <a:p>
            <a:endParaRPr lang="nl-NL"/>
          </a:p>
        </p:txBody>
      </p:sp>
      <p:sp>
        <p:nvSpPr>
          <p:cNvPr id="8" name="Tijdelijke aanduiding voor tekst 2">
            <a:extLst>
              <a:ext uri="{FF2B5EF4-FFF2-40B4-BE49-F238E27FC236}">
                <a16:creationId xmlns:a16="http://schemas.microsoft.com/office/drawing/2014/main" id="{47E2520E-2A4A-96A9-C7DB-C1CA01533462}"/>
              </a:ext>
            </a:extLst>
          </p:cNvPr>
          <p:cNvSpPr>
            <a:spLocks noGrp="1"/>
          </p:cNvSpPr>
          <p:nvPr>
            <p:ph type="body" sz="quarter" idx="10" hasCustomPrompt="1"/>
          </p:nvPr>
        </p:nvSpPr>
        <p:spPr>
          <a:xfrm>
            <a:off x="1533525" y="5957019"/>
            <a:ext cx="14508232" cy="6660097"/>
          </a:xfrm>
          <a:prstGeom prst="rect">
            <a:avLst/>
          </a:prstGeom>
        </p:spPr>
        <p:txBody>
          <a:bodyPr/>
          <a:lstStyle>
            <a:lvl1pPr marL="0" indent="0">
              <a:buNone/>
              <a:defRPr sz="4400">
                <a:solidFill>
                  <a:schemeClr val="accent1"/>
                </a:solidFill>
              </a:defRPr>
            </a:lvl1pPr>
          </a:lstStyle>
          <a:p>
            <a:r>
              <a:rPr lang="nl-NL"/>
              <a:t>Klikken om de tekst te bewerken</a:t>
            </a:r>
            <a:endParaRPr lang="en-US"/>
          </a:p>
        </p:txBody>
      </p:sp>
    </p:spTree>
    <p:extLst>
      <p:ext uri="{BB962C8B-B14F-4D97-AF65-F5344CB8AC3E}">
        <p14:creationId xmlns:p14="http://schemas.microsoft.com/office/powerpoint/2010/main" val="3370583530"/>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genda versie 2">
    <p:bg>
      <p:bgRef idx="1001">
        <a:schemeClr val="bg1"/>
      </p:bgRef>
    </p:bg>
    <p:spTree>
      <p:nvGrpSpPr>
        <p:cNvPr id="1" name=""/>
        <p:cNvGrpSpPr/>
        <p:nvPr/>
      </p:nvGrpSpPr>
      <p:grpSpPr>
        <a:xfrm>
          <a:off x="0" y="0"/>
          <a:ext cx="0" cy="0"/>
          <a:chOff x="0" y="0"/>
          <a:chExt cx="0" cy="0"/>
        </a:xfrm>
      </p:grpSpPr>
      <p:sp>
        <p:nvSpPr>
          <p:cNvPr id="5" name="Vrije vorm 4">
            <a:extLst>
              <a:ext uri="{FF2B5EF4-FFF2-40B4-BE49-F238E27FC236}">
                <a16:creationId xmlns:a16="http://schemas.microsoft.com/office/drawing/2014/main" id="{429348C1-43DF-8185-F399-05058A88F404}"/>
              </a:ext>
            </a:extLst>
          </p:cNvPr>
          <p:cNvSpPr/>
          <p:nvPr userDrawn="1"/>
        </p:nvSpPr>
        <p:spPr>
          <a:xfrm>
            <a:off x="0" y="3883246"/>
            <a:ext cx="19697147" cy="9832754"/>
          </a:xfrm>
          <a:custGeom>
            <a:avLst/>
            <a:gdLst>
              <a:gd name="connsiteX0" fmla="*/ 0 w 19697147"/>
              <a:gd name="connsiteY0" fmla="*/ 0 h 9832754"/>
              <a:gd name="connsiteX1" fmla="*/ 17801364 w 19697147"/>
              <a:gd name="connsiteY1" fmla="*/ 0 h 9832754"/>
              <a:gd name="connsiteX2" fmla="*/ 19657400 w 19697147"/>
              <a:gd name="connsiteY2" fmla="*/ 2278392 h 9832754"/>
              <a:gd name="connsiteX3" fmla="*/ 18107284 w 19697147"/>
              <a:gd name="connsiteY3" fmla="*/ 9832754 h 9832754"/>
              <a:gd name="connsiteX4" fmla="*/ 0 w 19697147"/>
              <a:gd name="connsiteY4" fmla="*/ 9832754 h 9832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7147" h="9832754">
                <a:moveTo>
                  <a:pt x="0" y="0"/>
                </a:moveTo>
                <a:lnTo>
                  <a:pt x="17801364" y="0"/>
                </a:lnTo>
                <a:cubicBezTo>
                  <a:pt x="19000132" y="0"/>
                  <a:pt x="19900140" y="1101845"/>
                  <a:pt x="19657400" y="2278392"/>
                </a:cubicBezTo>
                <a:lnTo>
                  <a:pt x="18107284" y="9832754"/>
                </a:lnTo>
                <a:lnTo>
                  <a:pt x="0" y="9832754"/>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10" name="Vrije vorm 9">
            <a:extLst>
              <a:ext uri="{FF2B5EF4-FFF2-40B4-BE49-F238E27FC236}">
                <a16:creationId xmlns:a16="http://schemas.microsoft.com/office/drawing/2014/main" id="{C71EB80C-C71E-9A57-C6FA-C197354DFE74}"/>
              </a:ext>
            </a:extLst>
          </p:cNvPr>
          <p:cNvSpPr/>
          <p:nvPr userDrawn="1"/>
        </p:nvSpPr>
        <p:spPr>
          <a:xfrm>
            <a:off x="16646132" y="11018520"/>
            <a:ext cx="7736280" cy="2697480"/>
          </a:xfrm>
          <a:custGeom>
            <a:avLst/>
            <a:gdLst>
              <a:gd name="connsiteX0" fmla="*/ 553404 w 7736280"/>
              <a:gd name="connsiteY0" fmla="*/ 0 h 2697480"/>
              <a:gd name="connsiteX1" fmla="*/ 7736280 w 7736280"/>
              <a:gd name="connsiteY1" fmla="*/ 0 h 2697480"/>
              <a:gd name="connsiteX2" fmla="*/ 7736280 w 7736280"/>
              <a:gd name="connsiteY2" fmla="*/ 2697480 h 2697480"/>
              <a:gd name="connsiteX3" fmla="*/ 0 w 7736280"/>
              <a:gd name="connsiteY3" fmla="*/ 2697480 h 2697480"/>
            </a:gdLst>
            <a:ahLst/>
            <a:cxnLst>
              <a:cxn ang="0">
                <a:pos x="connsiteX0" y="connsiteY0"/>
              </a:cxn>
              <a:cxn ang="0">
                <a:pos x="connsiteX1" y="connsiteY1"/>
              </a:cxn>
              <a:cxn ang="0">
                <a:pos x="connsiteX2" y="connsiteY2"/>
              </a:cxn>
              <a:cxn ang="0">
                <a:pos x="connsiteX3" y="connsiteY3"/>
              </a:cxn>
            </a:cxnLst>
            <a:rect l="l" t="t" r="r" b="b"/>
            <a:pathLst>
              <a:path w="7736280" h="2697480">
                <a:moveTo>
                  <a:pt x="553404" y="0"/>
                </a:moveTo>
                <a:lnTo>
                  <a:pt x="7736280" y="0"/>
                </a:lnTo>
                <a:lnTo>
                  <a:pt x="7736280" y="2697480"/>
                </a:lnTo>
                <a:lnTo>
                  <a:pt x="0" y="269748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pic>
        <p:nvPicPr>
          <p:cNvPr id="9" name="Afbeelding 8">
            <a:extLst>
              <a:ext uri="{FF2B5EF4-FFF2-40B4-BE49-F238E27FC236}">
                <a16:creationId xmlns:a16="http://schemas.microsoft.com/office/drawing/2014/main" id="{682B66BB-49B1-C063-27AC-FCA0870E5606}"/>
              </a:ext>
            </a:extLst>
          </p:cNvPr>
          <p:cNvPicPr>
            <a:picLocks noChangeAspect="1"/>
          </p:cNvPicPr>
          <p:nvPr userDrawn="1"/>
        </p:nvPicPr>
        <p:blipFill>
          <a:blip r:embed="rId2"/>
          <a:stretch>
            <a:fillRect/>
          </a:stretch>
        </p:blipFill>
        <p:spPr>
          <a:xfrm>
            <a:off x="21434487" y="12617116"/>
            <a:ext cx="3373096" cy="2887475"/>
          </a:xfrm>
          <a:prstGeom prst="rect">
            <a:avLst/>
          </a:prstGeom>
        </p:spPr>
      </p:pic>
      <p:sp>
        <p:nvSpPr>
          <p:cNvPr id="13" name="Tijdelijke aanduiding voor voettekst 4">
            <a:extLst>
              <a:ext uri="{FF2B5EF4-FFF2-40B4-BE49-F238E27FC236}">
                <a16:creationId xmlns:a16="http://schemas.microsoft.com/office/drawing/2014/main" id="{91F635B8-8025-0512-17E7-F5D7CECFA5AA}"/>
              </a:ext>
            </a:extLst>
          </p:cNvPr>
          <p:cNvSpPr>
            <a:spLocks noGrp="1"/>
          </p:cNvSpPr>
          <p:nvPr>
            <p:ph type="ftr" sz="quarter" idx="3"/>
          </p:nvPr>
        </p:nvSpPr>
        <p:spPr>
          <a:xfrm>
            <a:off x="3543300" y="12712700"/>
            <a:ext cx="12498457"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
        <p:nvSpPr>
          <p:cNvPr id="4" name="Slide Number Placeholder 3">
            <a:extLst>
              <a:ext uri="{FF2B5EF4-FFF2-40B4-BE49-F238E27FC236}">
                <a16:creationId xmlns:a16="http://schemas.microsoft.com/office/drawing/2014/main" id="{C67DFCE7-0B46-5025-F982-FF05B3B5C1E9}"/>
              </a:ext>
            </a:extLst>
          </p:cNvPr>
          <p:cNvSpPr>
            <a:spLocks noGrp="1"/>
          </p:cNvSpPr>
          <p:nvPr>
            <p:ph type="sldNum" sz="quarter" idx="12"/>
          </p:nvPr>
        </p:nvSpPr>
        <p:spPr>
          <a:xfrm>
            <a:off x="1533525" y="12656311"/>
            <a:ext cx="1724025" cy="803275"/>
          </a:xfrm>
          <a:prstGeom prst="rect">
            <a:avLst/>
          </a:prstGeom>
        </p:spPr>
        <p:txBody>
          <a:bodyPr/>
          <a:lstStyle>
            <a:lvl1pPr algn="l">
              <a:defRPr sz="3200"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6" name="Tijdelijke aanduiding voor datum 3">
            <a:extLst>
              <a:ext uri="{FF2B5EF4-FFF2-40B4-BE49-F238E27FC236}">
                <a16:creationId xmlns:a16="http://schemas.microsoft.com/office/drawing/2014/main" id="{42FE34E0-62C7-ED92-E32A-9C4754E1A163}"/>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accent6"/>
                </a:solidFill>
                <a:latin typeface="Sofia Sans Extra Condensed Blac" pitchFamily="2" charset="0"/>
              </a:defRPr>
            </a:lvl1pPr>
          </a:lstStyle>
          <a:p>
            <a:endParaRPr lang="nl-NL"/>
          </a:p>
        </p:txBody>
      </p:sp>
      <p:sp>
        <p:nvSpPr>
          <p:cNvPr id="3" name="Title Placeholder 1">
            <a:extLst>
              <a:ext uri="{FF2B5EF4-FFF2-40B4-BE49-F238E27FC236}">
                <a16:creationId xmlns:a16="http://schemas.microsoft.com/office/drawing/2014/main" id="{D6B724E0-E05F-F235-F3BC-770FC69F0610}"/>
              </a:ext>
            </a:extLst>
          </p:cNvPr>
          <p:cNvSpPr>
            <a:spLocks noGrp="1"/>
          </p:cNvSpPr>
          <p:nvPr>
            <p:ph type="title" hasCustomPrompt="1"/>
          </p:nvPr>
        </p:nvSpPr>
        <p:spPr>
          <a:xfrm>
            <a:off x="1533526" y="1536837"/>
            <a:ext cx="21704161" cy="1908280"/>
          </a:xfrm>
          <a:prstGeom prst="rect">
            <a:avLst/>
          </a:prstGeom>
        </p:spPr>
        <p:txBody>
          <a:bodyPr vert="horz" lIns="0" tIns="0" rIns="0" bIns="0" rtlCol="0" anchor="t">
            <a:noAutofit/>
          </a:bodyPr>
          <a:lstStyle>
            <a:lvl1pPr>
              <a:lnSpc>
                <a:spcPct val="70000"/>
              </a:lnSpc>
              <a:defRPr sz="20800" b="1" i="1" cap="all" baseline="0">
                <a:solidFill>
                  <a:schemeClr val="tx1"/>
                </a:solidFill>
                <a:latin typeface="Sofia Sans Extra Condensed Extr" pitchFamily="2" charset="0"/>
              </a:defRPr>
            </a:lvl1pPr>
          </a:lstStyle>
          <a:p>
            <a:r>
              <a:rPr lang="nl-NL"/>
              <a:t>Titel BEWERKEN</a:t>
            </a:r>
            <a:endParaRPr lang="en-US"/>
          </a:p>
        </p:txBody>
      </p:sp>
      <p:sp>
        <p:nvSpPr>
          <p:cNvPr id="7" name="Tijdelijke aanduiding voor tekst 2">
            <a:extLst>
              <a:ext uri="{FF2B5EF4-FFF2-40B4-BE49-F238E27FC236}">
                <a16:creationId xmlns:a16="http://schemas.microsoft.com/office/drawing/2014/main" id="{D1D96C20-0F73-59AB-1337-C77D2CE3DCDA}"/>
              </a:ext>
            </a:extLst>
          </p:cNvPr>
          <p:cNvSpPr>
            <a:spLocks noGrp="1"/>
          </p:cNvSpPr>
          <p:nvPr>
            <p:ph type="body" sz="quarter" idx="10" hasCustomPrompt="1"/>
          </p:nvPr>
        </p:nvSpPr>
        <p:spPr>
          <a:xfrm>
            <a:off x="1533525" y="5957019"/>
            <a:ext cx="14508232" cy="6660097"/>
          </a:xfrm>
          <a:prstGeom prst="rect">
            <a:avLst/>
          </a:prstGeom>
        </p:spPr>
        <p:txBody>
          <a:bodyPr/>
          <a:lstStyle>
            <a:lvl1pPr marL="0" indent="0">
              <a:buNone/>
              <a:defRPr sz="4400">
                <a:solidFill>
                  <a:schemeClr val="bg1"/>
                </a:solidFill>
              </a:defRPr>
            </a:lvl1pPr>
          </a:lstStyle>
          <a:p>
            <a:r>
              <a:rPr lang="nl-NL"/>
              <a:t>Klikken om de tekst te bewerken</a:t>
            </a:r>
            <a:endParaRPr lang="en-US"/>
          </a:p>
        </p:txBody>
      </p:sp>
    </p:spTree>
    <p:extLst>
      <p:ext uri="{BB962C8B-B14F-4D97-AF65-F5344CB8AC3E}">
        <p14:creationId xmlns:p14="http://schemas.microsoft.com/office/powerpoint/2010/main" val="980257642"/>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versie 3">
    <p:bg>
      <p:bgPr>
        <a:solidFill>
          <a:schemeClr val="accent6"/>
        </a:solidFill>
        <a:effectLst/>
      </p:bgPr>
    </p:bg>
    <p:spTree>
      <p:nvGrpSpPr>
        <p:cNvPr id="1" name=""/>
        <p:cNvGrpSpPr/>
        <p:nvPr/>
      </p:nvGrpSpPr>
      <p:grpSpPr>
        <a:xfrm>
          <a:off x="0" y="0"/>
          <a:ext cx="0" cy="0"/>
          <a:chOff x="0" y="0"/>
          <a:chExt cx="0" cy="0"/>
        </a:xfrm>
      </p:grpSpPr>
      <p:sp>
        <p:nvSpPr>
          <p:cNvPr id="12" name="Vrije vorm 11">
            <a:extLst>
              <a:ext uri="{FF2B5EF4-FFF2-40B4-BE49-F238E27FC236}">
                <a16:creationId xmlns:a16="http://schemas.microsoft.com/office/drawing/2014/main" id="{999339FD-E54C-8A38-8D6A-D60FA7F40418}"/>
              </a:ext>
            </a:extLst>
          </p:cNvPr>
          <p:cNvSpPr/>
          <p:nvPr userDrawn="1"/>
        </p:nvSpPr>
        <p:spPr>
          <a:xfrm>
            <a:off x="0" y="3883246"/>
            <a:ext cx="19697147" cy="9831167"/>
          </a:xfrm>
          <a:custGeom>
            <a:avLst/>
            <a:gdLst>
              <a:gd name="connsiteX0" fmla="*/ 0 w 19697147"/>
              <a:gd name="connsiteY0" fmla="*/ 0 h 9831167"/>
              <a:gd name="connsiteX1" fmla="*/ 17801364 w 19697147"/>
              <a:gd name="connsiteY1" fmla="*/ 0 h 9831167"/>
              <a:gd name="connsiteX2" fmla="*/ 19657400 w 19697147"/>
              <a:gd name="connsiteY2" fmla="*/ 2278392 h 9831167"/>
              <a:gd name="connsiteX3" fmla="*/ 18107610 w 19697147"/>
              <a:gd name="connsiteY3" fmla="*/ 9831167 h 9831167"/>
              <a:gd name="connsiteX4" fmla="*/ 0 w 19697147"/>
              <a:gd name="connsiteY4" fmla="*/ 9831167 h 9831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7147" h="9831167">
                <a:moveTo>
                  <a:pt x="0" y="0"/>
                </a:moveTo>
                <a:lnTo>
                  <a:pt x="17801364" y="0"/>
                </a:lnTo>
                <a:cubicBezTo>
                  <a:pt x="19000132" y="0"/>
                  <a:pt x="19900140" y="1101845"/>
                  <a:pt x="19657400" y="2278392"/>
                </a:cubicBezTo>
                <a:lnTo>
                  <a:pt x="18107610" y="9831167"/>
                </a:lnTo>
                <a:lnTo>
                  <a:pt x="0" y="9831167"/>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14" name="Vrije vorm 13">
            <a:extLst>
              <a:ext uri="{FF2B5EF4-FFF2-40B4-BE49-F238E27FC236}">
                <a16:creationId xmlns:a16="http://schemas.microsoft.com/office/drawing/2014/main" id="{80043AF6-5954-B2B9-2A0B-834B808127FE}"/>
              </a:ext>
            </a:extLst>
          </p:cNvPr>
          <p:cNvSpPr/>
          <p:nvPr userDrawn="1"/>
        </p:nvSpPr>
        <p:spPr>
          <a:xfrm>
            <a:off x="16646133" y="11018520"/>
            <a:ext cx="7736279" cy="2697480"/>
          </a:xfrm>
          <a:custGeom>
            <a:avLst/>
            <a:gdLst>
              <a:gd name="connsiteX0" fmla="*/ 553403 w 7736279"/>
              <a:gd name="connsiteY0" fmla="*/ 0 h 2697480"/>
              <a:gd name="connsiteX1" fmla="*/ 7736279 w 7736279"/>
              <a:gd name="connsiteY1" fmla="*/ 0 h 2697480"/>
              <a:gd name="connsiteX2" fmla="*/ 7736279 w 7736279"/>
              <a:gd name="connsiteY2" fmla="*/ 2697480 h 2697480"/>
              <a:gd name="connsiteX3" fmla="*/ 0 w 7736279"/>
              <a:gd name="connsiteY3" fmla="*/ 2697480 h 2697480"/>
            </a:gdLst>
            <a:ahLst/>
            <a:cxnLst>
              <a:cxn ang="0">
                <a:pos x="connsiteX0" y="connsiteY0"/>
              </a:cxn>
              <a:cxn ang="0">
                <a:pos x="connsiteX1" y="connsiteY1"/>
              </a:cxn>
              <a:cxn ang="0">
                <a:pos x="connsiteX2" y="connsiteY2"/>
              </a:cxn>
              <a:cxn ang="0">
                <a:pos x="connsiteX3" y="connsiteY3"/>
              </a:cxn>
            </a:cxnLst>
            <a:rect l="l" t="t" r="r" b="b"/>
            <a:pathLst>
              <a:path w="7736279" h="2697480">
                <a:moveTo>
                  <a:pt x="553403" y="0"/>
                </a:moveTo>
                <a:lnTo>
                  <a:pt x="7736279" y="0"/>
                </a:lnTo>
                <a:lnTo>
                  <a:pt x="7736279" y="2697480"/>
                </a:lnTo>
                <a:lnTo>
                  <a:pt x="0" y="269748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grpSp>
        <p:nvGrpSpPr>
          <p:cNvPr id="5" name="Groep 4">
            <a:extLst>
              <a:ext uri="{FF2B5EF4-FFF2-40B4-BE49-F238E27FC236}">
                <a16:creationId xmlns:a16="http://schemas.microsoft.com/office/drawing/2014/main" id="{F6683D51-3B1F-29DC-B75E-5A83C69D2441}"/>
              </a:ext>
            </a:extLst>
          </p:cNvPr>
          <p:cNvGrpSpPr/>
          <p:nvPr userDrawn="1"/>
        </p:nvGrpSpPr>
        <p:grpSpPr>
          <a:xfrm>
            <a:off x="21730659" y="12674262"/>
            <a:ext cx="2651754" cy="1040151"/>
            <a:chOff x="8142348" y="15109211"/>
            <a:chExt cx="2651754" cy="1040151"/>
          </a:xfrm>
        </p:grpSpPr>
        <p:sp>
          <p:nvSpPr>
            <p:cNvPr id="6" name="Vrije vorm 5">
              <a:extLst>
                <a:ext uri="{FF2B5EF4-FFF2-40B4-BE49-F238E27FC236}">
                  <a16:creationId xmlns:a16="http://schemas.microsoft.com/office/drawing/2014/main" id="{6F41F807-435A-B214-A6D4-9B6366EDE891}"/>
                </a:ext>
              </a:extLst>
            </p:cNvPr>
            <p:cNvSpPr/>
            <p:nvPr userDrawn="1"/>
          </p:nvSpPr>
          <p:spPr>
            <a:xfrm>
              <a:off x="8142348" y="15109211"/>
              <a:ext cx="2651754" cy="1040151"/>
            </a:xfrm>
            <a:custGeom>
              <a:avLst/>
              <a:gdLst>
                <a:gd name="connsiteX0" fmla="*/ 210267 w 2651754"/>
                <a:gd name="connsiteY0" fmla="*/ 0 h 1040151"/>
                <a:gd name="connsiteX1" fmla="*/ 2651754 w 2651754"/>
                <a:gd name="connsiteY1" fmla="*/ 0 h 1040151"/>
                <a:gd name="connsiteX2" fmla="*/ 2651754 w 2651754"/>
                <a:gd name="connsiteY2" fmla="*/ 1040151 h 1040151"/>
                <a:gd name="connsiteX3" fmla="*/ 0 w 2651754"/>
                <a:gd name="connsiteY3" fmla="*/ 1040151 h 1040151"/>
              </a:gdLst>
              <a:ahLst/>
              <a:cxnLst>
                <a:cxn ang="0">
                  <a:pos x="connsiteX0" y="connsiteY0"/>
                </a:cxn>
                <a:cxn ang="0">
                  <a:pos x="connsiteX1" y="connsiteY1"/>
                </a:cxn>
                <a:cxn ang="0">
                  <a:pos x="connsiteX2" y="connsiteY2"/>
                </a:cxn>
                <a:cxn ang="0">
                  <a:pos x="connsiteX3" y="connsiteY3"/>
                </a:cxn>
              </a:cxnLst>
              <a:rect l="l" t="t" r="r" b="b"/>
              <a:pathLst>
                <a:path w="2651754" h="1040151">
                  <a:moveTo>
                    <a:pt x="210267" y="0"/>
                  </a:moveTo>
                  <a:lnTo>
                    <a:pt x="2651754" y="0"/>
                  </a:lnTo>
                  <a:lnTo>
                    <a:pt x="2651754" y="1040151"/>
                  </a:lnTo>
                  <a:lnTo>
                    <a:pt x="0" y="1040151"/>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0" i="0">
                <a:solidFill>
                  <a:schemeClr val="bg2"/>
                </a:solidFill>
                <a:latin typeface="Hanken Grotesk Light" pitchFamily="2" charset="77"/>
              </a:endParaRPr>
            </a:p>
          </p:txBody>
        </p:sp>
        <p:pic>
          <p:nvPicPr>
            <p:cNvPr id="9" name="Afbeelding 8">
              <a:extLst>
                <a:ext uri="{FF2B5EF4-FFF2-40B4-BE49-F238E27FC236}">
                  <a16:creationId xmlns:a16="http://schemas.microsoft.com/office/drawing/2014/main" id="{2465C669-F394-B220-7D9A-655D1B43EDA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46828" y="15382998"/>
              <a:ext cx="1830325" cy="535438"/>
            </a:xfrm>
            <a:prstGeom prst="rect">
              <a:avLst/>
            </a:prstGeom>
            <a:solidFill>
              <a:schemeClr val="accent1"/>
            </a:solidFill>
          </p:spPr>
        </p:pic>
      </p:grpSp>
      <p:sp>
        <p:nvSpPr>
          <p:cNvPr id="15" name="Slide Number Placeholder 3">
            <a:extLst>
              <a:ext uri="{FF2B5EF4-FFF2-40B4-BE49-F238E27FC236}">
                <a16:creationId xmlns:a16="http://schemas.microsoft.com/office/drawing/2014/main" id="{599F6D84-12E2-D236-52BC-2B0200A49E27}"/>
              </a:ext>
            </a:extLst>
          </p:cNvPr>
          <p:cNvSpPr>
            <a:spLocks noGrp="1"/>
          </p:cNvSpPr>
          <p:nvPr>
            <p:ph type="sldNum" sz="quarter" idx="12"/>
          </p:nvPr>
        </p:nvSpPr>
        <p:spPr>
          <a:xfrm>
            <a:off x="1533525" y="12656311"/>
            <a:ext cx="1724025" cy="803275"/>
          </a:xfrm>
          <a:prstGeom prst="rect">
            <a:avLst/>
          </a:prstGeom>
        </p:spPr>
        <p:txBody>
          <a:bodyPr/>
          <a:lstStyle>
            <a:lvl1pPr algn="l">
              <a:defRPr sz="3200"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16" name="Tijdelijke aanduiding voor voettekst 4">
            <a:extLst>
              <a:ext uri="{FF2B5EF4-FFF2-40B4-BE49-F238E27FC236}">
                <a16:creationId xmlns:a16="http://schemas.microsoft.com/office/drawing/2014/main" id="{DE3C70BB-8CB4-FF90-419F-48F216E222D0}"/>
              </a:ext>
            </a:extLst>
          </p:cNvPr>
          <p:cNvSpPr>
            <a:spLocks noGrp="1"/>
          </p:cNvSpPr>
          <p:nvPr>
            <p:ph type="ftr" sz="quarter" idx="3"/>
          </p:nvPr>
        </p:nvSpPr>
        <p:spPr>
          <a:xfrm>
            <a:off x="3543300" y="12712700"/>
            <a:ext cx="12498457"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
        <p:nvSpPr>
          <p:cNvPr id="3" name="Tijdelijke aanduiding voor datum 3">
            <a:extLst>
              <a:ext uri="{FF2B5EF4-FFF2-40B4-BE49-F238E27FC236}">
                <a16:creationId xmlns:a16="http://schemas.microsoft.com/office/drawing/2014/main" id="{BD7ADAD3-8E30-1E26-AE5F-D7F90DBDA528}"/>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tx1"/>
                </a:solidFill>
                <a:latin typeface="Sofia Sans Extra Condensed Blac" pitchFamily="2" charset="0"/>
              </a:defRPr>
            </a:lvl1pPr>
          </a:lstStyle>
          <a:p>
            <a:endParaRPr lang="nl-NL"/>
          </a:p>
        </p:txBody>
      </p:sp>
      <p:sp>
        <p:nvSpPr>
          <p:cNvPr id="4" name="Title Placeholder 1">
            <a:extLst>
              <a:ext uri="{FF2B5EF4-FFF2-40B4-BE49-F238E27FC236}">
                <a16:creationId xmlns:a16="http://schemas.microsoft.com/office/drawing/2014/main" id="{2D817120-94BA-20D1-73BC-64DFF765C988}"/>
              </a:ext>
            </a:extLst>
          </p:cNvPr>
          <p:cNvSpPr>
            <a:spLocks noGrp="1"/>
          </p:cNvSpPr>
          <p:nvPr>
            <p:ph type="title" hasCustomPrompt="1"/>
          </p:nvPr>
        </p:nvSpPr>
        <p:spPr>
          <a:xfrm>
            <a:off x="1533526" y="1536837"/>
            <a:ext cx="21704161" cy="1908280"/>
          </a:xfrm>
          <a:prstGeom prst="rect">
            <a:avLst/>
          </a:prstGeom>
        </p:spPr>
        <p:txBody>
          <a:bodyPr vert="horz" lIns="0" tIns="0" rIns="0" bIns="0" rtlCol="0" anchor="t">
            <a:noAutofit/>
          </a:bodyPr>
          <a:lstStyle>
            <a:lvl1pPr>
              <a:lnSpc>
                <a:spcPct val="70000"/>
              </a:lnSpc>
              <a:defRPr sz="20800" b="1" i="1" cap="all" baseline="0">
                <a:solidFill>
                  <a:schemeClr val="tx1"/>
                </a:solidFill>
                <a:latin typeface="Sofia Sans Extra Condensed Extr" pitchFamily="2" charset="0"/>
              </a:defRPr>
            </a:lvl1pPr>
          </a:lstStyle>
          <a:p>
            <a:r>
              <a:rPr lang="nl-NL"/>
              <a:t>TITEL BEWERKEN</a:t>
            </a:r>
            <a:endParaRPr lang="en-US"/>
          </a:p>
        </p:txBody>
      </p:sp>
      <p:sp>
        <p:nvSpPr>
          <p:cNvPr id="7" name="Tijdelijke aanduiding voor tekst 2">
            <a:extLst>
              <a:ext uri="{FF2B5EF4-FFF2-40B4-BE49-F238E27FC236}">
                <a16:creationId xmlns:a16="http://schemas.microsoft.com/office/drawing/2014/main" id="{79E97E3B-4760-BD4B-9AF0-953287E41373}"/>
              </a:ext>
            </a:extLst>
          </p:cNvPr>
          <p:cNvSpPr>
            <a:spLocks noGrp="1"/>
          </p:cNvSpPr>
          <p:nvPr>
            <p:ph type="body" sz="quarter" idx="10" hasCustomPrompt="1"/>
          </p:nvPr>
        </p:nvSpPr>
        <p:spPr>
          <a:xfrm>
            <a:off x="1533525" y="5957019"/>
            <a:ext cx="14508232" cy="6660097"/>
          </a:xfrm>
          <a:prstGeom prst="rect">
            <a:avLst/>
          </a:prstGeom>
        </p:spPr>
        <p:txBody>
          <a:bodyPr/>
          <a:lstStyle>
            <a:lvl1pPr marL="0" indent="0">
              <a:buNone/>
              <a:defRPr sz="4400">
                <a:solidFill>
                  <a:schemeClr val="bg1"/>
                </a:solidFill>
              </a:defRPr>
            </a:lvl1pPr>
          </a:lstStyle>
          <a:p>
            <a:r>
              <a:rPr lang="nl-NL"/>
              <a:t>Klikken om de tekst te bewerken</a:t>
            </a:r>
            <a:endParaRPr lang="en-US"/>
          </a:p>
        </p:txBody>
      </p:sp>
    </p:spTree>
    <p:extLst>
      <p:ext uri="{BB962C8B-B14F-4D97-AF65-F5344CB8AC3E}">
        <p14:creationId xmlns:p14="http://schemas.microsoft.com/office/powerpoint/2010/main" val="3144972675"/>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versie 4">
    <p:bg>
      <p:bgRef idx="1001">
        <a:schemeClr val="bg2"/>
      </p:bgRef>
    </p:bg>
    <p:spTree>
      <p:nvGrpSpPr>
        <p:cNvPr id="1" name=""/>
        <p:cNvGrpSpPr/>
        <p:nvPr/>
      </p:nvGrpSpPr>
      <p:grpSpPr>
        <a:xfrm>
          <a:off x="0" y="0"/>
          <a:ext cx="0" cy="0"/>
          <a:chOff x="0" y="0"/>
          <a:chExt cx="0" cy="0"/>
        </a:xfrm>
      </p:grpSpPr>
      <p:sp>
        <p:nvSpPr>
          <p:cNvPr id="12" name="Vrije vorm 11">
            <a:extLst>
              <a:ext uri="{FF2B5EF4-FFF2-40B4-BE49-F238E27FC236}">
                <a16:creationId xmlns:a16="http://schemas.microsoft.com/office/drawing/2014/main" id="{999339FD-E54C-8A38-8D6A-D60FA7F40418}"/>
              </a:ext>
            </a:extLst>
          </p:cNvPr>
          <p:cNvSpPr/>
          <p:nvPr userDrawn="1"/>
        </p:nvSpPr>
        <p:spPr>
          <a:xfrm>
            <a:off x="0" y="3883246"/>
            <a:ext cx="19697147" cy="9831167"/>
          </a:xfrm>
          <a:custGeom>
            <a:avLst/>
            <a:gdLst>
              <a:gd name="connsiteX0" fmla="*/ 0 w 19697147"/>
              <a:gd name="connsiteY0" fmla="*/ 0 h 9831167"/>
              <a:gd name="connsiteX1" fmla="*/ 17801364 w 19697147"/>
              <a:gd name="connsiteY1" fmla="*/ 0 h 9831167"/>
              <a:gd name="connsiteX2" fmla="*/ 19657400 w 19697147"/>
              <a:gd name="connsiteY2" fmla="*/ 2278392 h 9831167"/>
              <a:gd name="connsiteX3" fmla="*/ 18107610 w 19697147"/>
              <a:gd name="connsiteY3" fmla="*/ 9831167 h 9831167"/>
              <a:gd name="connsiteX4" fmla="*/ 0 w 19697147"/>
              <a:gd name="connsiteY4" fmla="*/ 9831167 h 9831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7147" h="9831167">
                <a:moveTo>
                  <a:pt x="0" y="0"/>
                </a:moveTo>
                <a:lnTo>
                  <a:pt x="17801364" y="0"/>
                </a:lnTo>
                <a:cubicBezTo>
                  <a:pt x="19000132" y="0"/>
                  <a:pt x="19900140" y="1101845"/>
                  <a:pt x="19657400" y="2278392"/>
                </a:cubicBezTo>
                <a:lnTo>
                  <a:pt x="18107610" y="9831167"/>
                </a:lnTo>
                <a:lnTo>
                  <a:pt x="0" y="9831167"/>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14" name="Vrije vorm 13">
            <a:extLst>
              <a:ext uri="{FF2B5EF4-FFF2-40B4-BE49-F238E27FC236}">
                <a16:creationId xmlns:a16="http://schemas.microsoft.com/office/drawing/2014/main" id="{80043AF6-5954-B2B9-2A0B-834B808127FE}"/>
              </a:ext>
            </a:extLst>
          </p:cNvPr>
          <p:cNvSpPr/>
          <p:nvPr userDrawn="1"/>
        </p:nvSpPr>
        <p:spPr>
          <a:xfrm>
            <a:off x="16646133" y="11018520"/>
            <a:ext cx="7736279" cy="2697480"/>
          </a:xfrm>
          <a:custGeom>
            <a:avLst/>
            <a:gdLst>
              <a:gd name="connsiteX0" fmla="*/ 553403 w 7736279"/>
              <a:gd name="connsiteY0" fmla="*/ 0 h 2697480"/>
              <a:gd name="connsiteX1" fmla="*/ 7736279 w 7736279"/>
              <a:gd name="connsiteY1" fmla="*/ 0 h 2697480"/>
              <a:gd name="connsiteX2" fmla="*/ 7736279 w 7736279"/>
              <a:gd name="connsiteY2" fmla="*/ 2697480 h 2697480"/>
              <a:gd name="connsiteX3" fmla="*/ 0 w 7736279"/>
              <a:gd name="connsiteY3" fmla="*/ 2697480 h 2697480"/>
            </a:gdLst>
            <a:ahLst/>
            <a:cxnLst>
              <a:cxn ang="0">
                <a:pos x="connsiteX0" y="connsiteY0"/>
              </a:cxn>
              <a:cxn ang="0">
                <a:pos x="connsiteX1" y="connsiteY1"/>
              </a:cxn>
              <a:cxn ang="0">
                <a:pos x="connsiteX2" y="connsiteY2"/>
              </a:cxn>
              <a:cxn ang="0">
                <a:pos x="connsiteX3" y="connsiteY3"/>
              </a:cxn>
            </a:cxnLst>
            <a:rect l="l" t="t" r="r" b="b"/>
            <a:pathLst>
              <a:path w="7736279" h="2697480">
                <a:moveTo>
                  <a:pt x="553403" y="0"/>
                </a:moveTo>
                <a:lnTo>
                  <a:pt x="7736279" y="0"/>
                </a:lnTo>
                <a:lnTo>
                  <a:pt x="7736279" y="2697480"/>
                </a:lnTo>
                <a:lnTo>
                  <a:pt x="0" y="269748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grpSp>
        <p:nvGrpSpPr>
          <p:cNvPr id="5" name="Groep 4">
            <a:extLst>
              <a:ext uri="{FF2B5EF4-FFF2-40B4-BE49-F238E27FC236}">
                <a16:creationId xmlns:a16="http://schemas.microsoft.com/office/drawing/2014/main" id="{F6683D51-3B1F-29DC-B75E-5A83C69D2441}"/>
              </a:ext>
            </a:extLst>
          </p:cNvPr>
          <p:cNvGrpSpPr/>
          <p:nvPr userDrawn="1"/>
        </p:nvGrpSpPr>
        <p:grpSpPr>
          <a:xfrm>
            <a:off x="21730659" y="12674262"/>
            <a:ext cx="2651754" cy="1040151"/>
            <a:chOff x="8142348" y="15109211"/>
            <a:chExt cx="2651754" cy="1040151"/>
          </a:xfrm>
        </p:grpSpPr>
        <p:sp>
          <p:nvSpPr>
            <p:cNvPr id="6" name="Vrije vorm 5">
              <a:extLst>
                <a:ext uri="{FF2B5EF4-FFF2-40B4-BE49-F238E27FC236}">
                  <a16:creationId xmlns:a16="http://schemas.microsoft.com/office/drawing/2014/main" id="{6F41F807-435A-B214-A6D4-9B6366EDE891}"/>
                </a:ext>
              </a:extLst>
            </p:cNvPr>
            <p:cNvSpPr/>
            <p:nvPr userDrawn="1"/>
          </p:nvSpPr>
          <p:spPr>
            <a:xfrm>
              <a:off x="8142348" y="15109211"/>
              <a:ext cx="2651754" cy="1040151"/>
            </a:xfrm>
            <a:custGeom>
              <a:avLst/>
              <a:gdLst>
                <a:gd name="connsiteX0" fmla="*/ 210267 w 2651754"/>
                <a:gd name="connsiteY0" fmla="*/ 0 h 1040151"/>
                <a:gd name="connsiteX1" fmla="*/ 2651754 w 2651754"/>
                <a:gd name="connsiteY1" fmla="*/ 0 h 1040151"/>
                <a:gd name="connsiteX2" fmla="*/ 2651754 w 2651754"/>
                <a:gd name="connsiteY2" fmla="*/ 1040151 h 1040151"/>
                <a:gd name="connsiteX3" fmla="*/ 0 w 2651754"/>
                <a:gd name="connsiteY3" fmla="*/ 1040151 h 1040151"/>
              </a:gdLst>
              <a:ahLst/>
              <a:cxnLst>
                <a:cxn ang="0">
                  <a:pos x="connsiteX0" y="connsiteY0"/>
                </a:cxn>
                <a:cxn ang="0">
                  <a:pos x="connsiteX1" y="connsiteY1"/>
                </a:cxn>
                <a:cxn ang="0">
                  <a:pos x="connsiteX2" y="connsiteY2"/>
                </a:cxn>
                <a:cxn ang="0">
                  <a:pos x="connsiteX3" y="connsiteY3"/>
                </a:cxn>
              </a:cxnLst>
              <a:rect l="l" t="t" r="r" b="b"/>
              <a:pathLst>
                <a:path w="2651754" h="1040151">
                  <a:moveTo>
                    <a:pt x="210267" y="0"/>
                  </a:moveTo>
                  <a:lnTo>
                    <a:pt x="2651754" y="0"/>
                  </a:lnTo>
                  <a:lnTo>
                    <a:pt x="2651754" y="1040151"/>
                  </a:lnTo>
                  <a:lnTo>
                    <a:pt x="0" y="1040151"/>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0" i="0">
                <a:solidFill>
                  <a:schemeClr val="bg2"/>
                </a:solidFill>
                <a:latin typeface="Hanken Grotesk Light" pitchFamily="2" charset="77"/>
              </a:endParaRPr>
            </a:p>
          </p:txBody>
        </p:sp>
        <p:pic>
          <p:nvPicPr>
            <p:cNvPr id="9" name="Afbeelding 8">
              <a:extLst>
                <a:ext uri="{FF2B5EF4-FFF2-40B4-BE49-F238E27FC236}">
                  <a16:creationId xmlns:a16="http://schemas.microsoft.com/office/drawing/2014/main" id="{2465C669-F394-B220-7D9A-655D1B43EDA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46828" y="15382998"/>
              <a:ext cx="1830325" cy="535438"/>
            </a:xfrm>
            <a:prstGeom prst="rect">
              <a:avLst/>
            </a:prstGeom>
            <a:solidFill>
              <a:schemeClr val="accent1"/>
            </a:solidFill>
          </p:spPr>
        </p:pic>
      </p:grpSp>
      <p:sp>
        <p:nvSpPr>
          <p:cNvPr id="15" name="Slide Number Placeholder 3">
            <a:extLst>
              <a:ext uri="{FF2B5EF4-FFF2-40B4-BE49-F238E27FC236}">
                <a16:creationId xmlns:a16="http://schemas.microsoft.com/office/drawing/2014/main" id="{599F6D84-12E2-D236-52BC-2B0200A49E27}"/>
              </a:ext>
            </a:extLst>
          </p:cNvPr>
          <p:cNvSpPr>
            <a:spLocks noGrp="1"/>
          </p:cNvSpPr>
          <p:nvPr>
            <p:ph type="sldNum" sz="quarter" idx="12"/>
          </p:nvPr>
        </p:nvSpPr>
        <p:spPr>
          <a:xfrm>
            <a:off x="1533525" y="12656311"/>
            <a:ext cx="1724025" cy="803275"/>
          </a:xfrm>
          <a:prstGeom prst="rect">
            <a:avLst/>
          </a:prstGeom>
        </p:spPr>
        <p:txBody>
          <a:bodyPr/>
          <a:lstStyle>
            <a:lvl1pPr algn="l">
              <a:defRPr sz="3200"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16" name="Tijdelijke aanduiding voor voettekst 4">
            <a:extLst>
              <a:ext uri="{FF2B5EF4-FFF2-40B4-BE49-F238E27FC236}">
                <a16:creationId xmlns:a16="http://schemas.microsoft.com/office/drawing/2014/main" id="{DE3C70BB-8CB4-FF90-419F-48F216E222D0}"/>
              </a:ext>
            </a:extLst>
          </p:cNvPr>
          <p:cNvSpPr>
            <a:spLocks noGrp="1"/>
          </p:cNvSpPr>
          <p:nvPr>
            <p:ph type="ftr" sz="quarter" idx="3"/>
          </p:nvPr>
        </p:nvSpPr>
        <p:spPr>
          <a:xfrm>
            <a:off x="3543300" y="12712700"/>
            <a:ext cx="12498457" cy="730250"/>
          </a:xfrm>
          <a:prstGeom prst="rect">
            <a:avLst/>
          </a:prstGeom>
        </p:spPr>
        <p:txBody>
          <a:bodyPr vert="horz" lIns="91440" tIns="45720" rIns="91440" bIns="45720" rtlCol="0" anchor="ctr"/>
          <a:lstStyle>
            <a:lvl1pPr algn="l">
              <a:defRPr sz="3200" b="1" i="0">
                <a:solidFill>
                  <a:schemeClr val="tx1"/>
                </a:solidFill>
                <a:latin typeface="Sofia Sans Extra Condensed Blac" pitchFamily="2" charset="0"/>
              </a:defRPr>
            </a:lvl1pPr>
          </a:lstStyle>
          <a:p>
            <a:endParaRPr lang="nl-NL"/>
          </a:p>
        </p:txBody>
      </p:sp>
      <p:sp>
        <p:nvSpPr>
          <p:cNvPr id="3" name="Tijdelijke aanduiding voor datum 3">
            <a:extLst>
              <a:ext uri="{FF2B5EF4-FFF2-40B4-BE49-F238E27FC236}">
                <a16:creationId xmlns:a16="http://schemas.microsoft.com/office/drawing/2014/main" id="{BD7ADAD3-8E30-1E26-AE5F-D7F90DBDA528}"/>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
        <p:nvSpPr>
          <p:cNvPr id="4" name="Title Placeholder 1">
            <a:extLst>
              <a:ext uri="{FF2B5EF4-FFF2-40B4-BE49-F238E27FC236}">
                <a16:creationId xmlns:a16="http://schemas.microsoft.com/office/drawing/2014/main" id="{2D817120-94BA-20D1-73BC-64DFF765C988}"/>
              </a:ext>
            </a:extLst>
          </p:cNvPr>
          <p:cNvSpPr>
            <a:spLocks noGrp="1"/>
          </p:cNvSpPr>
          <p:nvPr>
            <p:ph type="title" hasCustomPrompt="1"/>
          </p:nvPr>
        </p:nvSpPr>
        <p:spPr>
          <a:xfrm>
            <a:off x="1533526" y="1536837"/>
            <a:ext cx="21704161" cy="1908280"/>
          </a:xfrm>
          <a:prstGeom prst="rect">
            <a:avLst/>
          </a:prstGeom>
        </p:spPr>
        <p:txBody>
          <a:bodyPr vert="horz" lIns="0" tIns="0" rIns="0" bIns="0" rtlCol="0" anchor="t">
            <a:noAutofit/>
          </a:bodyPr>
          <a:lstStyle>
            <a:lvl1pPr>
              <a:lnSpc>
                <a:spcPct val="70000"/>
              </a:lnSpc>
              <a:defRPr sz="20800" b="1" i="1" cap="all" baseline="0">
                <a:solidFill>
                  <a:schemeClr val="accent6"/>
                </a:solidFill>
                <a:latin typeface="Sofia Sans Extra Condensed Extr" pitchFamily="2" charset="0"/>
              </a:defRPr>
            </a:lvl1pPr>
          </a:lstStyle>
          <a:p>
            <a:r>
              <a:rPr lang="nl-NL"/>
              <a:t>TITEL BEWERKEN</a:t>
            </a:r>
            <a:endParaRPr lang="en-US"/>
          </a:p>
        </p:txBody>
      </p:sp>
      <p:sp>
        <p:nvSpPr>
          <p:cNvPr id="7" name="Tijdelijke aanduiding voor tekst 2">
            <a:extLst>
              <a:ext uri="{FF2B5EF4-FFF2-40B4-BE49-F238E27FC236}">
                <a16:creationId xmlns:a16="http://schemas.microsoft.com/office/drawing/2014/main" id="{50AFE53D-3DE1-397A-CD21-BD7211FAC43E}"/>
              </a:ext>
            </a:extLst>
          </p:cNvPr>
          <p:cNvSpPr>
            <a:spLocks noGrp="1"/>
          </p:cNvSpPr>
          <p:nvPr>
            <p:ph type="body" sz="quarter" idx="10" hasCustomPrompt="1"/>
          </p:nvPr>
        </p:nvSpPr>
        <p:spPr>
          <a:xfrm>
            <a:off x="1533525" y="5957019"/>
            <a:ext cx="14508232" cy="6660097"/>
          </a:xfrm>
          <a:prstGeom prst="rect">
            <a:avLst/>
          </a:prstGeom>
        </p:spPr>
        <p:txBody>
          <a:bodyPr/>
          <a:lstStyle>
            <a:lvl1pPr marL="0" indent="0">
              <a:buNone/>
              <a:defRPr sz="4400">
                <a:solidFill>
                  <a:schemeClr val="tx1"/>
                </a:solidFill>
              </a:defRPr>
            </a:lvl1pPr>
          </a:lstStyle>
          <a:p>
            <a:r>
              <a:rPr lang="nl-NL"/>
              <a:t>Klikken om de tekst te bewerken</a:t>
            </a:r>
            <a:endParaRPr lang="en-US"/>
          </a:p>
        </p:txBody>
      </p:sp>
    </p:spTree>
    <p:extLst>
      <p:ext uri="{BB962C8B-B14F-4D97-AF65-F5344CB8AC3E}">
        <p14:creationId xmlns:p14="http://schemas.microsoft.com/office/powerpoint/2010/main" val="3739703381"/>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 versie 5">
    <p:bg>
      <p:bgPr>
        <a:solidFill>
          <a:schemeClr val="accent5"/>
        </a:solidFill>
        <a:effectLst/>
      </p:bgPr>
    </p:bg>
    <p:spTree>
      <p:nvGrpSpPr>
        <p:cNvPr id="1" name=""/>
        <p:cNvGrpSpPr/>
        <p:nvPr/>
      </p:nvGrpSpPr>
      <p:grpSpPr>
        <a:xfrm>
          <a:off x="0" y="0"/>
          <a:ext cx="0" cy="0"/>
          <a:chOff x="0" y="0"/>
          <a:chExt cx="0" cy="0"/>
        </a:xfrm>
      </p:grpSpPr>
      <p:sp>
        <p:nvSpPr>
          <p:cNvPr id="12" name="Vrije vorm 11">
            <a:extLst>
              <a:ext uri="{FF2B5EF4-FFF2-40B4-BE49-F238E27FC236}">
                <a16:creationId xmlns:a16="http://schemas.microsoft.com/office/drawing/2014/main" id="{999339FD-E54C-8A38-8D6A-D60FA7F40418}"/>
              </a:ext>
            </a:extLst>
          </p:cNvPr>
          <p:cNvSpPr/>
          <p:nvPr userDrawn="1"/>
        </p:nvSpPr>
        <p:spPr>
          <a:xfrm>
            <a:off x="0" y="3883246"/>
            <a:ext cx="19697147" cy="9831167"/>
          </a:xfrm>
          <a:custGeom>
            <a:avLst/>
            <a:gdLst>
              <a:gd name="connsiteX0" fmla="*/ 0 w 19697147"/>
              <a:gd name="connsiteY0" fmla="*/ 0 h 9831167"/>
              <a:gd name="connsiteX1" fmla="*/ 17801364 w 19697147"/>
              <a:gd name="connsiteY1" fmla="*/ 0 h 9831167"/>
              <a:gd name="connsiteX2" fmla="*/ 19657400 w 19697147"/>
              <a:gd name="connsiteY2" fmla="*/ 2278392 h 9831167"/>
              <a:gd name="connsiteX3" fmla="*/ 18107610 w 19697147"/>
              <a:gd name="connsiteY3" fmla="*/ 9831167 h 9831167"/>
              <a:gd name="connsiteX4" fmla="*/ 0 w 19697147"/>
              <a:gd name="connsiteY4" fmla="*/ 9831167 h 9831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7147" h="9831167">
                <a:moveTo>
                  <a:pt x="0" y="0"/>
                </a:moveTo>
                <a:lnTo>
                  <a:pt x="17801364" y="0"/>
                </a:lnTo>
                <a:cubicBezTo>
                  <a:pt x="19000132" y="0"/>
                  <a:pt x="19900140" y="1101845"/>
                  <a:pt x="19657400" y="2278392"/>
                </a:cubicBezTo>
                <a:lnTo>
                  <a:pt x="18107610" y="9831167"/>
                </a:lnTo>
                <a:lnTo>
                  <a:pt x="0" y="9831167"/>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14" name="Vrije vorm 13">
            <a:extLst>
              <a:ext uri="{FF2B5EF4-FFF2-40B4-BE49-F238E27FC236}">
                <a16:creationId xmlns:a16="http://schemas.microsoft.com/office/drawing/2014/main" id="{80043AF6-5954-B2B9-2A0B-834B808127FE}"/>
              </a:ext>
            </a:extLst>
          </p:cNvPr>
          <p:cNvSpPr/>
          <p:nvPr userDrawn="1"/>
        </p:nvSpPr>
        <p:spPr>
          <a:xfrm>
            <a:off x="16646133" y="11018520"/>
            <a:ext cx="7736279" cy="2697480"/>
          </a:xfrm>
          <a:custGeom>
            <a:avLst/>
            <a:gdLst>
              <a:gd name="connsiteX0" fmla="*/ 553403 w 7736279"/>
              <a:gd name="connsiteY0" fmla="*/ 0 h 2697480"/>
              <a:gd name="connsiteX1" fmla="*/ 7736279 w 7736279"/>
              <a:gd name="connsiteY1" fmla="*/ 0 h 2697480"/>
              <a:gd name="connsiteX2" fmla="*/ 7736279 w 7736279"/>
              <a:gd name="connsiteY2" fmla="*/ 2697480 h 2697480"/>
              <a:gd name="connsiteX3" fmla="*/ 0 w 7736279"/>
              <a:gd name="connsiteY3" fmla="*/ 2697480 h 2697480"/>
            </a:gdLst>
            <a:ahLst/>
            <a:cxnLst>
              <a:cxn ang="0">
                <a:pos x="connsiteX0" y="connsiteY0"/>
              </a:cxn>
              <a:cxn ang="0">
                <a:pos x="connsiteX1" y="connsiteY1"/>
              </a:cxn>
              <a:cxn ang="0">
                <a:pos x="connsiteX2" y="connsiteY2"/>
              </a:cxn>
              <a:cxn ang="0">
                <a:pos x="connsiteX3" y="connsiteY3"/>
              </a:cxn>
            </a:cxnLst>
            <a:rect l="l" t="t" r="r" b="b"/>
            <a:pathLst>
              <a:path w="7736279" h="2697480">
                <a:moveTo>
                  <a:pt x="553403" y="0"/>
                </a:moveTo>
                <a:lnTo>
                  <a:pt x="7736279" y="0"/>
                </a:lnTo>
                <a:lnTo>
                  <a:pt x="7736279" y="2697480"/>
                </a:lnTo>
                <a:lnTo>
                  <a:pt x="0" y="269748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15" name="Slide Number Placeholder 3">
            <a:extLst>
              <a:ext uri="{FF2B5EF4-FFF2-40B4-BE49-F238E27FC236}">
                <a16:creationId xmlns:a16="http://schemas.microsoft.com/office/drawing/2014/main" id="{599F6D84-12E2-D236-52BC-2B0200A49E27}"/>
              </a:ext>
            </a:extLst>
          </p:cNvPr>
          <p:cNvSpPr>
            <a:spLocks noGrp="1"/>
          </p:cNvSpPr>
          <p:nvPr>
            <p:ph type="sldNum" sz="quarter" idx="12"/>
          </p:nvPr>
        </p:nvSpPr>
        <p:spPr>
          <a:xfrm>
            <a:off x="1533525" y="12656311"/>
            <a:ext cx="1724025" cy="803275"/>
          </a:xfrm>
          <a:prstGeom prst="rect">
            <a:avLst/>
          </a:prstGeom>
        </p:spPr>
        <p:txBody>
          <a:bodyPr/>
          <a:lstStyle>
            <a:lvl1pPr algn="l">
              <a:defRPr sz="3200"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16" name="Tijdelijke aanduiding voor voettekst 4">
            <a:extLst>
              <a:ext uri="{FF2B5EF4-FFF2-40B4-BE49-F238E27FC236}">
                <a16:creationId xmlns:a16="http://schemas.microsoft.com/office/drawing/2014/main" id="{DE3C70BB-8CB4-FF90-419F-48F216E222D0}"/>
              </a:ext>
            </a:extLst>
          </p:cNvPr>
          <p:cNvSpPr>
            <a:spLocks noGrp="1"/>
          </p:cNvSpPr>
          <p:nvPr>
            <p:ph type="ftr" sz="quarter" idx="3"/>
          </p:nvPr>
        </p:nvSpPr>
        <p:spPr>
          <a:xfrm>
            <a:off x="3543300" y="12712700"/>
            <a:ext cx="12498457" cy="730250"/>
          </a:xfrm>
          <a:prstGeom prst="rect">
            <a:avLst/>
          </a:prstGeom>
        </p:spPr>
        <p:txBody>
          <a:bodyPr vert="horz" lIns="91440" tIns="45720" rIns="91440" bIns="45720" rtlCol="0" anchor="ctr"/>
          <a:lstStyle>
            <a:lvl1pPr algn="l">
              <a:defRPr sz="3200" b="1" i="0">
                <a:solidFill>
                  <a:schemeClr val="tx1"/>
                </a:solidFill>
                <a:latin typeface="Sofia Sans Extra Condensed Blac" pitchFamily="2" charset="0"/>
              </a:defRPr>
            </a:lvl1pPr>
          </a:lstStyle>
          <a:p>
            <a:endParaRPr lang="nl-NL"/>
          </a:p>
        </p:txBody>
      </p:sp>
      <p:sp>
        <p:nvSpPr>
          <p:cNvPr id="3" name="Tijdelijke aanduiding voor datum 3">
            <a:extLst>
              <a:ext uri="{FF2B5EF4-FFF2-40B4-BE49-F238E27FC236}">
                <a16:creationId xmlns:a16="http://schemas.microsoft.com/office/drawing/2014/main" id="{BD7ADAD3-8E30-1E26-AE5F-D7F90DBDA528}"/>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accent6"/>
                </a:solidFill>
                <a:latin typeface="Sofia Sans Extra Condensed Blac" pitchFamily="2" charset="0"/>
              </a:defRPr>
            </a:lvl1pPr>
          </a:lstStyle>
          <a:p>
            <a:endParaRPr lang="nl-NL"/>
          </a:p>
        </p:txBody>
      </p:sp>
      <p:sp>
        <p:nvSpPr>
          <p:cNvPr id="4" name="Title Placeholder 1">
            <a:extLst>
              <a:ext uri="{FF2B5EF4-FFF2-40B4-BE49-F238E27FC236}">
                <a16:creationId xmlns:a16="http://schemas.microsoft.com/office/drawing/2014/main" id="{2D817120-94BA-20D1-73BC-64DFF765C988}"/>
              </a:ext>
            </a:extLst>
          </p:cNvPr>
          <p:cNvSpPr>
            <a:spLocks noGrp="1"/>
          </p:cNvSpPr>
          <p:nvPr>
            <p:ph type="title" hasCustomPrompt="1"/>
          </p:nvPr>
        </p:nvSpPr>
        <p:spPr>
          <a:xfrm>
            <a:off x="1533526" y="1536837"/>
            <a:ext cx="21704161" cy="1908280"/>
          </a:xfrm>
          <a:prstGeom prst="rect">
            <a:avLst/>
          </a:prstGeom>
        </p:spPr>
        <p:txBody>
          <a:bodyPr vert="horz" lIns="0" tIns="0" rIns="0" bIns="0" rtlCol="0" anchor="t">
            <a:noAutofit/>
          </a:bodyPr>
          <a:lstStyle>
            <a:lvl1pPr>
              <a:lnSpc>
                <a:spcPct val="70000"/>
              </a:lnSpc>
              <a:defRPr sz="20800" b="1" i="1" cap="all" baseline="0">
                <a:solidFill>
                  <a:schemeClr val="bg1"/>
                </a:solidFill>
                <a:latin typeface="Sofia Sans Extra Condensed Extr" pitchFamily="2" charset="0"/>
              </a:defRPr>
            </a:lvl1pPr>
          </a:lstStyle>
          <a:p>
            <a:r>
              <a:rPr lang="nl-NL"/>
              <a:t>TITEL BEWERKEN</a:t>
            </a:r>
            <a:endParaRPr lang="en-US"/>
          </a:p>
        </p:txBody>
      </p:sp>
      <p:pic>
        <p:nvPicPr>
          <p:cNvPr id="7" name="Afbeelding 6">
            <a:extLst>
              <a:ext uri="{FF2B5EF4-FFF2-40B4-BE49-F238E27FC236}">
                <a16:creationId xmlns:a16="http://schemas.microsoft.com/office/drawing/2014/main" id="{806431BD-A291-6A26-D0A8-0A85C9ADA5B1}"/>
              </a:ext>
            </a:extLst>
          </p:cNvPr>
          <p:cNvPicPr>
            <a:picLocks noChangeAspect="1"/>
          </p:cNvPicPr>
          <p:nvPr userDrawn="1"/>
        </p:nvPicPr>
        <p:blipFill>
          <a:blip r:embed="rId2"/>
          <a:stretch>
            <a:fillRect/>
          </a:stretch>
        </p:blipFill>
        <p:spPr>
          <a:xfrm>
            <a:off x="21434487" y="12617116"/>
            <a:ext cx="3373096" cy="2887475"/>
          </a:xfrm>
          <a:prstGeom prst="rect">
            <a:avLst/>
          </a:prstGeom>
        </p:spPr>
      </p:pic>
      <p:sp>
        <p:nvSpPr>
          <p:cNvPr id="8" name="Tijdelijke aanduiding voor tekst 2">
            <a:extLst>
              <a:ext uri="{FF2B5EF4-FFF2-40B4-BE49-F238E27FC236}">
                <a16:creationId xmlns:a16="http://schemas.microsoft.com/office/drawing/2014/main" id="{78DD80E3-A1E0-7015-74FD-09C09A332DBD}"/>
              </a:ext>
            </a:extLst>
          </p:cNvPr>
          <p:cNvSpPr>
            <a:spLocks noGrp="1"/>
          </p:cNvSpPr>
          <p:nvPr>
            <p:ph type="body" sz="quarter" idx="10" hasCustomPrompt="1"/>
          </p:nvPr>
        </p:nvSpPr>
        <p:spPr>
          <a:xfrm>
            <a:off x="1533525" y="5957019"/>
            <a:ext cx="14508232" cy="6660097"/>
          </a:xfrm>
          <a:prstGeom prst="rect">
            <a:avLst/>
          </a:prstGeom>
        </p:spPr>
        <p:txBody>
          <a:bodyPr/>
          <a:lstStyle>
            <a:lvl1pPr marL="0" indent="0">
              <a:buNone/>
              <a:defRPr sz="4400">
                <a:solidFill>
                  <a:schemeClr val="tx1"/>
                </a:solidFill>
              </a:defRPr>
            </a:lvl1pPr>
          </a:lstStyle>
          <a:p>
            <a:r>
              <a:rPr lang="nl-NL"/>
              <a:t>Klikken om de tekst te bewerken</a:t>
            </a:r>
            <a:endParaRPr lang="en-US"/>
          </a:p>
        </p:txBody>
      </p:sp>
    </p:spTree>
    <p:extLst>
      <p:ext uri="{BB962C8B-B14F-4D97-AF65-F5344CB8AC3E}">
        <p14:creationId xmlns:p14="http://schemas.microsoft.com/office/powerpoint/2010/main" val="248977877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genda versie 6">
    <p:bg>
      <p:bgRef idx="1001">
        <a:schemeClr val="bg2"/>
      </p:bgRef>
    </p:bg>
    <p:spTree>
      <p:nvGrpSpPr>
        <p:cNvPr id="1" name=""/>
        <p:cNvGrpSpPr/>
        <p:nvPr/>
      </p:nvGrpSpPr>
      <p:grpSpPr>
        <a:xfrm>
          <a:off x="0" y="0"/>
          <a:ext cx="0" cy="0"/>
          <a:chOff x="0" y="0"/>
          <a:chExt cx="0" cy="0"/>
        </a:xfrm>
      </p:grpSpPr>
      <p:sp>
        <p:nvSpPr>
          <p:cNvPr id="8" name="Vrije vorm 7">
            <a:extLst>
              <a:ext uri="{FF2B5EF4-FFF2-40B4-BE49-F238E27FC236}">
                <a16:creationId xmlns:a16="http://schemas.microsoft.com/office/drawing/2014/main" id="{2DD6B2DD-5C7A-4E93-243D-E483D430E90D}"/>
              </a:ext>
            </a:extLst>
          </p:cNvPr>
          <p:cNvSpPr/>
          <p:nvPr userDrawn="1"/>
        </p:nvSpPr>
        <p:spPr>
          <a:xfrm>
            <a:off x="1" y="0"/>
            <a:ext cx="11375549" cy="13714413"/>
          </a:xfrm>
          <a:custGeom>
            <a:avLst/>
            <a:gdLst>
              <a:gd name="connsiteX0" fmla="*/ 0 w 11375549"/>
              <a:gd name="connsiteY0" fmla="*/ 0 h 13714413"/>
              <a:gd name="connsiteX1" fmla="*/ 9781720 w 11375549"/>
              <a:gd name="connsiteY1" fmla="*/ 0 h 13714413"/>
              <a:gd name="connsiteX2" fmla="*/ 11342132 w 11375549"/>
              <a:gd name="connsiteY2" fmla="*/ 1915867 h 13714413"/>
              <a:gd name="connsiteX3" fmla="*/ 8921594 w 11375549"/>
              <a:gd name="connsiteY3" fmla="*/ 13714413 h 13714413"/>
              <a:gd name="connsiteX4" fmla="*/ 0 w 11375549"/>
              <a:gd name="connsiteY4" fmla="*/ 13714413 h 13714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5549" h="13714413">
                <a:moveTo>
                  <a:pt x="0" y="0"/>
                </a:moveTo>
                <a:lnTo>
                  <a:pt x="9781720" y="0"/>
                </a:lnTo>
                <a:cubicBezTo>
                  <a:pt x="10789551" y="0"/>
                  <a:pt x="11546211" y="926526"/>
                  <a:pt x="11342132" y="1915867"/>
                </a:cubicBezTo>
                <a:lnTo>
                  <a:pt x="8921594" y="13714413"/>
                </a:lnTo>
                <a:lnTo>
                  <a:pt x="0" y="13714413"/>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12" name="Vrije vorm 11">
            <a:extLst>
              <a:ext uri="{FF2B5EF4-FFF2-40B4-BE49-F238E27FC236}">
                <a16:creationId xmlns:a16="http://schemas.microsoft.com/office/drawing/2014/main" id="{E4B9319D-FE4F-53E8-8FAB-89D5132D0418}"/>
              </a:ext>
            </a:extLst>
          </p:cNvPr>
          <p:cNvSpPr/>
          <p:nvPr userDrawn="1"/>
        </p:nvSpPr>
        <p:spPr>
          <a:xfrm>
            <a:off x="0" y="5016408"/>
            <a:ext cx="7944148" cy="8699592"/>
          </a:xfrm>
          <a:custGeom>
            <a:avLst/>
            <a:gdLst>
              <a:gd name="connsiteX0" fmla="*/ 0 w 7944148"/>
              <a:gd name="connsiteY0" fmla="*/ 0 h 8699592"/>
              <a:gd name="connsiteX1" fmla="*/ 6791892 w 7944148"/>
              <a:gd name="connsiteY1" fmla="*/ 0 h 8699592"/>
              <a:gd name="connsiteX2" fmla="*/ 7919989 w 7944148"/>
              <a:gd name="connsiteY2" fmla="*/ 1385072 h 8699592"/>
              <a:gd name="connsiteX3" fmla="*/ 6419374 w 7944148"/>
              <a:gd name="connsiteY3" fmla="*/ 8699592 h 8699592"/>
              <a:gd name="connsiteX4" fmla="*/ 0 w 7944148"/>
              <a:gd name="connsiteY4" fmla="*/ 8699592 h 8699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44148" h="8699592">
                <a:moveTo>
                  <a:pt x="0" y="0"/>
                </a:moveTo>
                <a:lnTo>
                  <a:pt x="6791892" y="0"/>
                </a:lnTo>
                <a:cubicBezTo>
                  <a:pt x="7520503" y="0"/>
                  <a:pt x="8067528" y="669830"/>
                  <a:pt x="7919989" y="1385072"/>
                </a:cubicBezTo>
                <a:lnTo>
                  <a:pt x="6419374" y="8699592"/>
                </a:lnTo>
                <a:lnTo>
                  <a:pt x="0" y="8699592"/>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17" name="Vrije vorm 16">
            <a:extLst>
              <a:ext uri="{FF2B5EF4-FFF2-40B4-BE49-F238E27FC236}">
                <a16:creationId xmlns:a16="http://schemas.microsoft.com/office/drawing/2014/main" id="{832AF0BC-9663-D2DC-B1B5-B466630FCEF0}"/>
              </a:ext>
            </a:extLst>
          </p:cNvPr>
          <p:cNvSpPr/>
          <p:nvPr userDrawn="1"/>
        </p:nvSpPr>
        <p:spPr>
          <a:xfrm>
            <a:off x="1" y="10678257"/>
            <a:ext cx="4651999" cy="3036156"/>
          </a:xfrm>
          <a:custGeom>
            <a:avLst/>
            <a:gdLst>
              <a:gd name="connsiteX0" fmla="*/ 0 w 4651999"/>
              <a:gd name="connsiteY0" fmla="*/ 0 h 3036156"/>
              <a:gd name="connsiteX1" fmla="*/ 3996374 w 4651999"/>
              <a:gd name="connsiteY1" fmla="*/ 0 h 3036156"/>
              <a:gd name="connsiteX2" fmla="*/ 4638254 w 4651999"/>
              <a:gd name="connsiteY2" fmla="*/ 788094 h 3036156"/>
              <a:gd name="connsiteX3" fmla="*/ 4177051 w 4651999"/>
              <a:gd name="connsiteY3" fmla="*/ 3036156 h 3036156"/>
              <a:gd name="connsiteX4" fmla="*/ 0 w 4651999"/>
              <a:gd name="connsiteY4" fmla="*/ 3036156 h 3036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1999" h="3036156">
                <a:moveTo>
                  <a:pt x="0" y="0"/>
                </a:moveTo>
                <a:lnTo>
                  <a:pt x="3996374" y="0"/>
                </a:lnTo>
                <a:cubicBezTo>
                  <a:pt x="4410949" y="0"/>
                  <a:pt x="4722201" y="381128"/>
                  <a:pt x="4638254" y="788094"/>
                </a:cubicBezTo>
                <a:lnTo>
                  <a:pt x="4177051" y="3036156"/>
                </a:lnTo>
                <a:lnTo>
                  <a:pt x="0" y="3036156"/>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11" name="Title Placeholder 1">
            <a:extLst>
              <a:ext uri="{FF2B5EF4-FFF2-40B4-BE49-F238E27FC236}">
                <a16:creationId xmlns:a16="http://schemas.microsoft.com/office/drawing/2014/main" id="{6A14B215-E2EE-BCFF-59BF-5C7EBACE654B}"/>
              </a:ext>
            </a:extLst>
          </p:cNvPr>
          <p:cNvSpPr>
            <a:spLocks noGrp="1"/>
          </p:cNvSpPr>
          <p:nvPr>
            <p:ph type="title" hasCustomPrompt="1"/>
          </p:nvPr>
        </p:nvSpPr>
        <p:spPr>
          <a:xfrm>
            <a:off x="1533526" y="1536837"/>
            <a:ext cx="8802765" cy="3346817"/>
          </a:xfrm>
          <a:prstGeom prst="rect">
            <a:avLst/>
          </a:prstGeom>
        </p:spPr>
        <p:txBody>
          <a:bodyPr vert="horz" lIns="0" tIns="0" rIns="0" bIns="0" rtlCol="0" anchor="t">
            <a:noAutofit/>
          </a:bodyPr>
          <a:lstStyle>
            <a:lvl1pPr>
              <a:lnSpc>
                <a:spcPct val="70000"/>
              </a:lnSpc>
              <a:defRPr sz="17300" b="1" i="1" cap="all" baseline="0">
                <a:solidFill>
                  <a:schemeClr val="tx1"/>
                </a:solidFill>
                <a:latin typeface="Sofia Sans Extra Condensed Extr" pitchFamily="2" charset="0"/>
              </a:defRPr>
            </a:lvl1pPr>
          </a:lstStyle>
          <a:p>
            <a:r>
              <a:rPr lang="nl-NL"/>
              <a:t>KLIK OM TITEL TE BEWERKEN</a:t>
            </a:r>
            <a:endParaRPr lang="en-US"/>
          </a:p>
        </p:txBody>
      </p:sp>
      <p:grpSp>
        <p:nvGrpSpPr>
          <p:cNvPr id="3" name="Groep 2">
            <a:extLst>
              <a:ext uri="{FF2B5EF4-FFF2-40B4-BE49-F238E27FC236}">
                <a16:creationId xmlns:a16="http://schemas.microsoft.com/office/drawing/2014/main" id="{C538418A-C0F9-12A5-E8E8-5C4256FA60F2}"/>
              </a:ext>
            </a:extLst>
          </p:cNvPr>
          <p:cNvGrpSpPr/>
          <p:nvPr userDrawn="1"/>
        </p:nvGrpSpPr>
        <p:grpSpPr>
          <a:xfrm>
            <a:off x="21730659" y="12674262"/>
            <a:ext cx="2651754" cy="1040151"/>
            <a:chOff x="8142348" y="15109211"/>
            <a:chExt cx="2651754" cy="1040151"/>
          </a:xfrm>
        </p:grpSpPr>
        <p:sp>
          <p:nvSpPr>
            <p:cNvPr id="4" name="Vrije vorm 3">
              <a:extLst>
                <a:ext uri="{FF2B5EF4-FFF2-40B4-BE49-F238E27FC236}">
                  <a16:creationId xmlns:a16="http://schemas.microsoft.com/office/drawing/2014/main" id="{BF7C6361-CEA8-9AD6-7213-05E085E59C04}"/>
                </a:ext>
              </a:extLst>
            </p:cNvPr>
            <p:cNvSpPr/>
            <p:nvPr userDrawn="1"/>
          </p:nvSpPr>
          <p:spPr>
            <a:xfrm>
              <a:off x="8142348" y="15109211"/>
              <a:ext cx="2651754" cy="1040151"/>
            </a:xfrm>
            <a:custGeom>
              <a:avLst/>
              <a:gdLst>
                <a:gd name="connsiteX0" fmla="*/ 210267 w 2651754"/>
                <a:gd name="connsiteY0" fmla="*/ 0 h 1040151"/>
                <a:gd name="connsiteX1" fmla="*/ 2651754 w 2651754"/>
                <a:gd name="connsiteY1" fmla="*/ 0 h 1040151"/>
                <a:gd name="connsiteX2" fmla="*/ 2651754 w 2651754"/>
                <a:gd name="connsiteY2" fmla="*/ 1040151 h 1040151"/>
                <a:gd name="connsiteX3" fmla="*/ 0 w 2651754"/>
                <a:gd name="connsiteY3" fmla="*/ 1040151 h 1040151"/>
              </a:gdLst>
              <a:ahLst/>
              <a:cxnLst>
                <a:cxn ang="0">
                  <a:pos x="connsiteX0" y="connsiteY0"/>
                </a:cxn>
                <a:cxn ang="0">
                  <a:pos x="connsiteX1" y="connsiteY1"/>
                </a:cxn>
                <a:cxn ang="0">
                  <a:pos x="connsiteX2" y="connsiteY2"/>
                </a:cxn>
                <a:cxn ang="0">
                  <a:pos x="connsiteX3" y="connsiteY3"/>
                </a:cxn>
              </a:cxnLst>
              <a:rect l="l" t="t" r="r" b="b"/>
              <a:pathLst>
                <a:path w="2651754" h="1040151">
                  <a:moveTo>
                    <a:pt x="210267" y="0"/>
                  </a:moveTo>
                  <a:lnTo>
                    <a:pt x="2651754" y="0"/>
                  </a:lnTo>
                  <a:lnTo>
                    <a:pt x="2651754" y="1040151"/>
                  </a:lnTo>
                  <a:lnTo>
                    <a:pt x="0" y="1040151"/>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0" i="0">
                <a:solidFill>
                  <a:schemeClr val="bg2"/>
                </a:solidFill>
                <a:latin typeface="Hanken Grotesk Light" pitchFamily="2" charset="77"/>
              </a:endParaRPr>
            </a:p>
          </p:txBody>
        </p:sp>
        <p:pic>
          <p:nvPicPr>
            <p:cNvPr id="5" name="Afbeelding 4">
              <a:extLst>
                <a:ext uri="{FF2B5EF4-FFF2-40B4-BE49-F238E27FC236}">
                  <a16:creationId xmlns:a16="http://schemas.microsoft.com/office/drawing/2014/main" id="{F18700C5-8187-8320-5C07-10469FF374D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46828" y="15382998"/>
              <a:ext cx="1830325" cy="535438"/>
            </a:xfrm>
            <a:prstGeom prst="rect">
              <a:avLst/>
            </a:prstGeom>
            <a:solidFill>
              <a:schemeClr val="accent1"/>
            </a:solidFill>
          </p:spPr>
        </p:pic>
      </p:grpSp>
      <p:sp>
        <p:nvSpPr>
          <p:cNvPr id="19" name="Tijdelijke aanduiding voor voettekst 4">
            <a:extLst>
              <a:ext uri="{FF2B5EF4-FFF2-40B4-BE49-F238E27FC236}">
                <a16:creationId xmlns:a16="http://schemas.microsoft.com/office/drawing/2014/main" id="{F71CECF2-5B08-9A25-54E6-230C97C07529}"/>
              </a:ext>
            </a:extLst>
          </p:cNvPr>
          <p:cNvSpPr>
            <a:spLocks noGrp="1"/>
          </p:cNvSpPr>
          <p:nvPr>
            <p:ph type="ftr" sz="quarter" idx="3"/>
          </p:nvPr>
        </p:nvSpPr>
        <p:spPr>
          <a:xfrm>
            <a:off x="12191206" y="12712700"/>
            <a:ext cx="9222504" cy="730250"/>
          </a:xfrm>
          <a:prstGeom prst="rect">
            <a:avLst/>
          </a:prstGeom>
        </p:spPr>
        <p:txBody>
          <a:bodyPr vert="horz" lIns="91440" tIns="45720" rIns="91440" bIns="45720" rtlCol="0" anchor="ctr"/>
          <a:lstStyle>
            <a:lvl1pPr algn="l">
              <a:defRPr sz="3200" b="1" i="0">
                <a:solidFill>
                  <a:schemeClr val="tx1">
                    <a:tint val="82000"/>
                  </a:schemeClr>
                </a:solidFill>
                <a:latin typeface="Sofia Sans Extra Condensed Blac" pitchFamily="2" charset="0"/>
              </a:defRPr>
            </a:lvl1pPr>
          </a:lstStyle>
          <a:p>
            <a:endParaRPr lang="nl-NL"/>
          </a:p>
        </p:txBody>
      </p:sp>
      <p:sp>
        <p:nvSpPr>
          <p:cNvPr id="6" name="Slide Number Placeholder 3">
            <a:extLst>
              <a:ext uri="{FF2B5EF4-FFF2-40B4-BE49-F238E27FC236}">
                <a16:creationId xmlns:a16="http://schemas.microsoft.com/office/drawing/2014/main" id="{9EA2A0FF-F229-1132-99A4-3269414EBF41}"/>
              </a:ext>
            </a:extLst>
          </p:cNvPr>
          <p:cNvSpPr>
            <a:spLocks noGrp="1"/>
          </p:cNvSpPr>
          <p:nvPr>
            <p:ph type="sldNum" sz="quarter" idx="12"/>
          </p:nvPr>
        </p:nvSpPr>
        <p:spPr>
          <a:xfrm>
            <a:off x="1533525" y="12656311"/>
            <a:ext cx="1724025" cy="803275"/>
          </a:xfrm>
          <a:prstGeom prst="rect">
            <a:avLst/>
          </a:prstGeom>
        </p:spPr>
        <p:txBody>
          <a:bodyPr/>
          <a:lstStyle>
            <a:lvl1pPr algn="l">
              <a:defRPr sz="3200"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7" name="Tijdelijke aanduiding voor datum 3">
            <a:extLst>
              <a:ext uri="{FF2B5EF4-FFF2-40B4-BE49-F238E27FC236}">
                <a16:creationId xmlns:a16="http://schemas.microsoft.com/office/drawing/2014/main" id="{C2F568F3-3460-2270-7041-3EE28C8FEB36}"/>
              </a:ext>
            </a:extLst>
          </p:cNvPr>
          <p:cNvSpPr>
            <a:spLocks noGrp="1"/>
          </p:cNvSpPr>
          <p:nvPr>
            <p:ph type="dt" sz="half" idx="2"/>
          </p:nvPr>
        </p:nvSpPr>
        <p:spPr>
          <a:xfrm>
            <a:off x="4652000" y="12712700"/>
            <a:ext cx="3609097" cy="730250"/>
          </a:xfrm>
          <a:prstGeom prst="rect">
            <a:avLst/>
          </a:prstGeom>
        </p:spPr>
        <p:txBody>
          <a:bodyPr vert="horz" lIns="91440" tIns="45720" rIns="91440" bIns="45720" rtlCol="0" anchor="ctr"/>
          <a:lstStyle>
            <a:lvl1pPr algn="l">
              <a:defRPr sz="3200" b="1" i="0">
                <a:solidFill>
                  <a:schemeClr val="accent6"/>
                </a:solidFill>
                <a:latin typeface="Sofia Sans Extra Condensed Blac" pitchFamily="2" charset="0"/>
              </a:defRPr>
            </a:lvl1pPr>
          </a:lstStyle>
          <a:p>
            <a:endParaRPr lang="nl-NL"/>
          </a:p>
        </p:txBody>
      </p:sp>
      <p:sp>
        <p:nvSpPr>
          <p:cNvPr id="2" name="Tijdelijke aanduiding voor tekst 2">
            <a:extLst>
              <a:ext uri="{FF2B5EF4-FFF2-40B4-BE49-F238E27FC236}">
                <a16:creationId xmlns:a16="http://schemas.microsoft.com/office/drawing/2014/main" id="{52F21E62-9CD3-521B-2459-04D30BBBDED3}"/>
              </a:ext>
            </a:extLst>
          </p:cNvPr>
          <p:cNvSpPr>
            <a:spLocks noGrp="1"/>
          </p:cNvSpPr>
          <p:nvPr>
            <p:ph type="body" sz="quarter" idx="10" hasCustomPrompt="1"/>
          </p:nvPr>
        </p:nvSpPr>
        <p:spPr>
          <a:xfrm>
            <a:off x="12191206" y="2441389"/>
            <a:ext cx="11649870" cy="9641753"/>
          </a:xfrm>
          <a:prstGeom prst="rect">
            <a:avLst/>
          </a:prstGeom>
        </p:spPr>
        <p:txBody>
          <a:bodyPr>
            <a:normAutofit/>
          </a:bodyPr>
          <a:lstStyle>
            <a:lvl1pPr marL="0" indent="0">
              <a:buNone/>
              <a:defRPr sz="4800">
                <a:solidFill>
                  <a:schemeClr val="tx1"/>
                </a:solidFill>
              </a:defRPr>
            </a:lvl1pPr>
          </a:lstStyle>
          <a:p>
            <a:r>
              <a:rPr lang="nl-NL"/>
              <a:t>Klikken om de tekst te bewerken</a:t>
            </a:r>
            <a:endParaRPr lang="en-US"/>
          </a:p>
        </p:txBody>
      </p:sp>
    </p:spTree>
    <p:extLst>
      <p:ext uri="{BB962C8B-B14F-4D97-AF65-F5344CB8AC3E}">
        <p14:creationId xmlns:p14="http://schemas.microsoft.com/office/powerpoint/2010/main" val="114535868"/>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slide Avatiles versie 1">
    <p:bg>
      <p:bgRef idx="1001">
        <a:schemeClr val="bg1"/>
      </p:bgRef>
    </p:bg>
    <p:spTree>
      <p:nvGrpSpPr>
        <p:cNvPr id="1" name=""/>
        <p:cNvGrpSpPr/>
        <p:nvPr/>
      </p:nvGrpSpPr>
      <p:grpSpPr>
        <a:xfrm>
          <a:off x="0" y="0"/>
          <a:ext cx="0" cy="0"/>
          <a:chOff x="0" y="0"/>
          <a:chExt cx="0" cy="0"/>
        </a:xfrm>
      </p:grpSpPr>
      <p:sp>
        <p:nvSpPr>
          <p:cNvPr id="10" name="Vrije vorm 9">
            <a:extLst>
              <a:ext uri="{FF2B5EF4-FFF2-40B4-BE49-F238E27FC236}">
                <a16:creationId xmlns:a16="http://schemas.microsoft.com/office/drawing/2014/main" id="{47A94287-3FFE-26BD-D842-57F4CB0802A7}"/>
              </a:ext>
            </a:extLst>
          </p:cNvPr>
          <p:cNvSpPr>
            <a:spLocks noChangeArrowheads="1"/>
          </p:cNvSpPr>
          <p:nvPr userDrawn="1"/>
        </p:nvSpPr>
        <p:spPr bwMode="auto">
          <a:xfrm>
            <a:off x="5750290" y="0"/>
            <a:ext cx="18632122" cy="11760438"/>
          </a:xfrm>
          <a:custGeom>
            <a:avLst/>
            <a:gdLst>
              <a:gd name="connsiteX0" fmla="*/ 2022556 w 18632122"/>
              <a:gd name="connsiteY0" fmla="*/ 0 h 11760438"/>
              <a:gd name="connsiteX1" fmla="*/ 18632122 w 18632122"/>
              <a:gd name="connsiteY1" fmla="*/ 0 h 11760438"/>
              <a:gd name="connsiteX2" fmla="*/ 18632122 w 18632122"/>
              <a:gd name="connsiteY2" fmla="*/ 11760438 h 11760438"/>
              <a:gd name="connsiteX3" fmla="*/ 1735296 w 18632122"/>
              <a:gd name="connsiteY3" fmla="*/ 11760438 h 11760438"/>
              <a:gd name="connsiteX4" fmla="*/ 35888 w 18632122"/>
              <a:gd name="connsiteY4" fmla="*/ 9676768 h 11760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2122" h="11760438">
                <a:moveTo>
                  <a:pt x="2022556" y="0"/>
                </a:moveTo>
                <a:lnTo>
                  <a:pt x="18632122" y="0"/>
                </a:lnTo>
                <a:lnTo>
                  <a:pt x="18632122" y="11760438"/>
                </a:lnTo>
                <a:lnTo>
                  <a:pt x="1735296" y="11760438"/>
                </a:lnTo>
                <a:cubicBezTo>
                  <a:pt x="637191" y="11760438"/>
                  <a:pt x="-184376" y="10752366"/>
                  <a:pt x="35888" y="9676768"/>
                </a:cubicBezTo>
                <a:close/>
              </a:path>
            </a:pathLst>
          </a:custGeom>
          <a:solidFill>
            <a:schemeClr val="accent4"/>
          </a:solidFill>
          <a:ln>
            <a:noFill/>
          </a:ln>
          <a:effectLst/>
        </p:spPr>
        <p:txBody>
          <a:bodyPr wrap="square" anchor="ctr">
            <a:noAutofit/>
          </a:bodyPr>
          <a:lstStyle/>
          <a:p>
            <a:endParaRPr lang="nl-NL" sz="1600"/>
          </a:p>
        </p:txBody>
      </p:sp>
      <p:sp>
        <p:nvSpPr>
          <p:cNvPr id="13" name="Vrije vorm 12">
            <a:extLst>
              <a:ext uri="{FF2B5EF4-FFF2-40B4-BE49-F238E27FC236}">
                <a16:creationId xmlns:a16="http://schemas.microsoft.com/office/drawing/2014/main" id="{DFD89369-970B-8738-4741-704FA65AF07D}"/>
              </a:ext>
            </a:extLst>
          </p:cNvPr>
          <p:cNvSpPr/>
          <p:nvPr userDrawn="1"/>
        </p:nvSpPr>
        <p:spPr>
          <a:xfrm>
            <a:off x="1" y="9267552"/>
            <a:ext cx="9125737" cy="4448448"/>
          </a:xfrm>
          <a:custGeom>
            <a:avLst/>
            <a:gdLst>
              <a:gd name="connsiteX0" fmla="*/ 0 w 9125737"/>
              <a:gd name="connsiteY0" fmla="*/ 0 h 4448448"/>
              <a:gd name="connsiteX1" fmla="*/ 7390442 w 9125737"/>
              <a:gd name="connsiteY1" fmla="*/ 0 h 4448448"/>
              <a:gd name="connsiteX2" fmla="*/ 9089850 w 9125737"/>
              <a:gd name="connsiteY2" fmla="*/ 2083670 h 4448448"/>
              <a:gd name="connsiteX3" fmla="*/ 8604354 w 9125737"/>
              <a:gd name="connsiteY3" fmla="*/ 4448448 h 4448448"/>
              <a:gd name="connsiteX4" fmla="*/ 0 w 9125737"/>
              <a:gd name="connsiteY4" fmla="*/ 4448448 h 4448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5737" h="4448448">
                <a:moveTo>
                  <a:pt x="0" y="0"/>
                </a:moveTo>
                <a:lnTo>
                  <a:pt x="7390442" y="0"/>
                </a:lnTo>
                <a:cubicBezTo>
                  <a:pt x="8488546" y="0"/>
                  <a:pt x="9310114" y="1008072"/>
                  <a:pt x="9089850" y="2083670"/>
                </a:cubicBezTo>
                <a:lnTo>
                  <a:pt x="8604354" y="4448448"/>
                </a:lnTo>
                <a:lnTo>
                  <a:pt x="0" y="4448448"/>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ln>
                <a:noFill/>
              </a:ln>
            </a:endParaRPr>
          </a:p>
        </p:txBody>
      </p:sp>
      <p:sp>
        <p:nvSpPr>
          <p:cNvPr id="3" name="Title Placeholder 1">
            <a:extLst>
              <a:ext uri="{FF2B5EF4-FFF2-40B4-BE49-F238E27FC236}">
                <a16:creationId xmlns:a16="http://schemas.microsoft.com/office/drawing/2014/main" id="{607F60FD-02A0-8B9F-91AA-471510A1845D}"/>
              </a:ext>
            </a:extLst>
          </p:cNvPr>
          <p:cNvSpPr>
            <a:spLocks noGrp="1"/>
          </p:cNvSpPr>
          <p:nvPr>
            <p:ph type="title" hasCustomPrompt="1"/>
          </p:nvPr>
        </p:nvSpPr>
        <p:spPr>
          <a:xfrm>
            <a:off x="1533525" y="1556715"/>
            <a:ext cx="21315363" cy="10628935"/>
          </a:xfrm>
          <a:prstGeom prst="rect">
            <a:avLst/>
          </a:prstGeom>
        </p:spPr>
        <p:txBody>
          <a:bodyPr vert="horz" lIns="0" tIns="0" rIns="0" bIns="0" rtlCol="0" anchor="t">
            <a:noAutofit/>
          </a:bodyPr>
          <a:lstStyle>
            <a:lvl1pPr>
              <a:defRPr sz="25000" b="1" i="1" cap="all" baseline="0">
                <a:solidFill>
                  <a:schemeClr val="accent6"/>
                </a:solidFill>
                <a:latin typeface="Sofia Sans Extra Condensed Extr" pitchFamily="2" charset="0"/>
              </a:defRPr>
            </a:lvl1pPr>
          </a:lstStyle>
          <a:p>
            <a:r>
              <a:rPr lang="nl-NL"/>
              <a:t>KLIK OM TITEL TE BEWERKEN</a:t>
            </a:r>
            <a:endParaRPr lang="en-US"/>
          </a:p>
        </p:txBody>
      </p:sp>
      <p:sp>
        <p:nvSpPr>
          <p:cNvPr id="4" name="Tijdelijke aanduiding voor tekst 25">
            <a:extLst>
              <a:ext uri="{FF2B5EF4-FFF2-40B4-BE49-F238E27FC236}">
                <a16:creationId xmlns:a16="http://schemas.microsoft.com/office/drawing/2014/main" id="{178D8DE7-892B-5B10-3F32-AF2E6C41CC44}"/>
              </a:ext>
            </a:extLst>
          </p:cNvPr>
          <p:cNvSpPr>
            <a:spLocks noGrp="1"/>
          </p:cNvSpPr>
          <p:nvPr>
            <p:ph type="body" sz="quarter" idx="14" hasCustomPrompt="1"/>
          </p:nvPr>
        </p:nvSpPr>
        <p:spPr>
          <a:xfrm>
            <a:off x="21873612" y="12654660"/>
            <a:ext cx="2526386" cy="1059689"/>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
        <p:nvSpPr>
          <p:cNvPr id="5" name="Tijdelijke aanduiding voor voettekst 4">
            <a:extLst>
              <a:ext uri="{FF2B5EF4-FFF2-40B4-BE49-F238E27FC236}">
                <a16:creationId xmlns:a16="http://schemas.microsoft.com/office/drawing/2014/main" id="{B8269F4C-8A25-003B-F33E-B58672A75217}"/>
              </a:ext>
            </a:extLst>
          </p:cNvPr>
          <p:cNvSpPr>
            <a:spLocks noGrp="1"/>
          </p:cNvSpPr>
          <p:nvPr>
            <p:ph type="ftr" sz="quarter" idx="3"/>
          </p:nvPr>
        </p:nvSpPr>
        <p:spPr>
          <a:xfrm>
            <a:off x="1533526" y="12653897"/>
            <a:ext cx="6761388"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
        <p:nvSpPr>
          <p:cNvPr id="2" name="Tijdelijke aanduiding voor datum 3">
            <a:extLst>
              <a:ext uri="{FF2B5EF4-FFF2-40B4-BE49-F238E27FC236}">
                <a16:creationId xmlns:a16="http://schemas.microsoft.com/office/drawing/2014/main" id="{D69D908C-22FC-37D5-6061-162DF8C10339}"/>
              </a:ext>
            </a:extLst>
          </p:cNvPr>
          <p:cNvSpPr>
            <a:spLocks noGrp="1"/>
          </p:cNvSpPr>
          <p:nvPr>
            <p:ph type="dt" sz="half" idx="2"/>
          </p:nvPr>
        </p:nvSpPr>
        <p:spPr>
          <a:xfrm>
            <a:off x="18978066"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3717869866"/>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genda versie 7">
    <p:bg>
      <p:bgRef idx="1001">
        <a:schemeClr val="bg1"/>
      </p:bgRef>
    </p:bg>
    <p:spTree>
      <p:nvGrpSpPr>
        <p:cNvPr id="1" name=""/>
        <p:cNvGrpSpPr/>
        <p:nvPr/>
      </p:nvGrpSpPr>
      <p:grpSpPr>
        <a:xfrm>
          <a:off x="0" y="0"/>
          <a:ext cx="0" cy="0"/>
          <a:chOff x="0" y="0"/>
          <a:chExt cx="0" cy="0"/>
        </a:xfrm>
      </p:grpSpPr>
      <p:sp>
        <p:nvSpPr>
          <p:cNvPr id="4" name="Vrije vorm 3">
            <a:extLst>
              <a:ext uri="{FF2B5EF4-FFF2-40B4-BE49-F238E27FC236}">
                <a16:creationId xmlns:a16="http://schemas.microsoft.com/office/drawing/2014/main" id="{89DD3A9C-E96D-B02F-37BE-A069D1AF2AAC}"/>
              </a:ext>
            </a:extLst>
          </p:cNvPr>
          <p:cNvSpPr/>
          <p:nvPr userDrawn="1"/>
        </p:nvSpPr>
        <p:spPr>
          <a:xfrm>
            <a:off x="1" y="0"/>
            <a:ext cx="11375549" cy="13714413"/>
          </a:xfrm>
          <a:custGeom>
            <a:avLst/>
            <a:gdLst>
              <a:gd name="connsiteX0" fmla="*/ 0 w 11375549"/>
              <a:gd name="connsiteY0" fmla="*/ 0 h 13714413"/>
              <a:gd name="connsiteX1" fmla="*/ 9781720 w 11375549"/>
              <a:gd name="connsiteY1" fmla="*/ 0 h 13714413"/>
              <a:gd name="connsiteX2" fmla="*/ 11342132 w 11375549"/>
              <a:gd name="connsiteY2" fmla="*/ 1915867 h 13714413"/>
              <a:gd name="connsiteX3" fmla="*/ 8921594 w 11375549"/>
              <a:gd name="connsiteY3" fmla="*/ 13714413 h 13714413"/>
              <a:gd name="connsiteX4" fmla="*/ 0 w 11375549"/>
              <a:gd name="connsiteY4" fmla="*/ 13714413 h 13714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5549" h="13714413">
                <a:moveTo>
                  <a:pt x="0" y="0"/>
                </a:moveTo>
                <a:lnTo>
                  <a:pt x="9781720" y="0"/>
                </a:lnTo>
                <a:cubicBezTo>
                  <a:pt x="10789551" y="0"/>
                  <a:pt x="11546211" y="926526"/>
                  <a:pt x="11342132" y="1915867"/>
                </a:cubicBezTo>
                <a:lnTo>
                  <a:pt x="8921594" y="13714413"/>
                </a:lnTo>
                <a:lnTo>
                  <a:pt x="0" y="13714413"/>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5" name="Vrije vorm 4">
            <a:extLst>
              <a:ext uri="{FF2B5EF4-FFF2-40B4-BE49-F238E27FC236}">
                <a16:creationId xmlns:a16="http://schemas.microsoft.com/office/drawing/2014/main" id="{879A54B2-5812-DC65-88FF-B40DDEBABD75}"/>
              </a:ext>
            </a:extLst>
          </p:cNvPr>
          <p:cNvSpPr/>
          <p:nvPr userDrawn="1"/>
        </p:nvSpPr>
        <p:spPr>
          <a:xfrm>
            <a:off x="0" y="5016408"/>
            <a:ext cx="7944148" cy="8699592"/>
          </a:xfrm>
          <a:custGeom>
            <a:avLst/>
            <a:gdLst>
              <a:gd name="connsiteX0" fmla="*/ 0 w 7944148"/>
              <a:gd name="connsiteY0" fmla="*/ 0 h 8699592"/>
              <a:gd name="connsiteX1" fmla="*/ 6791892 w 7944148"/>
              <a:gd name="connsiteY1" fmla="*/ 0 h 8699592"/>
              <a:gd name="connsiteX2" fmla="*/ 7919989 w 7944148"/>
              <a:gd name="connsiteY2" fmla="*/ 1385072 h 8699592"/>
              <a:gd name="connsiteX3" fmla="*/ 6419374 w 7944148"/>
              <a:gd name="connsiteY3" fmla="*/ 8699592 h 8699592"/>
              <a:gd name="connsiteX4" fmla="*/ 0 w 7944148"/>
              <a:gd name="connsiteY4" fmla="*/ 8699592 h 8699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44148" h="8699592">
                <a:moveTo>
                  <a:pt x="0" y="0"/>
                </a:moveTo>
                <a:lnTo>
                  <a:pt x="6791892" y="0"/>
                </a:lnTo>
                <a:cubicBezTo>
                  <a:pt x="7520503" y="0"/>
                  <a:pt x="8067528" y="669830"/>
                  <a:pt x="7919989" y="1385072"/>
                </a:cubicBezTo>
                <a:lnTo>
                  <a:pt x="6419374" y="8699592"/>
                </a:lnTo>
                <a:lnTo>
                  <a:pt x="0" y="8699592"/>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6" name="Vrije vorm 5">
            <a:extLst>
              <a:ext uri="{FF2B5EF4-FFF2-40B4-BE49-F238E27FC236}">
                <a16:creationId xmlns:a16="http://schemas.microsoft.com/office/drawing/2014/main" id="{6F1DF468-584D-B9AC-3708-BF105C83B491}"/>
              </a:ext>
            </a:extLst>
          </p:cNvPr>
          <p:cNvSpPr/>
          <p:nvPr userDrawn="1"/>
        </p:nvSpPr>
        <p:spPr>
          <a:xfrm>
            <a:off x="1" y="10678257"/>
            <a:ext cx="4651999" cy="3036156"/>
          </a:xfrm>
          <a:custGeom>
            <a:avLst/>
            <a:gdLst>
              <a:gd name="connsiteX0" fmla="*/ 0 w 4651999"/>
              <a:gd name="connsiteY0" fmla="*/ 0 h 3036156"/>
              <a:gd name="connsiteX1" fmla="*/ 3996374 w 4651999"/>
              <a:gd name="connsiteY1" fmla="*/ 0 h 3036156"/>
              <a:gd name="connsiteX2" fmla="*/ 4638254 w 4651999"/>
              <a:gd name="connsiteY2" fmla="*/ 788094 h 3036156"/>
              <a:gd name="connsiteX3" fmla="*/ 4177051 w 4651999"/>
              <a:gd name="connsiteY3" fmla="*/ 3036156 h 3036156"/>
              <a:gd name="connsiteX4" fmla="*/ 0 w 4651999"/>
              <a:gd name="connsiteY4" fmla="*/ 3036156 h 3036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1999" h="3036156">
                <a:moveTo>
                  <a:pt x="0" y="0"/>
                </a:moveTo>
                <a:lnTo>
                  <a:pt x="3996374" y="0"/>
                </a:lnTo>
                <a:cubicBezTo>
                  <a:pt x="4410949" y="0"/>
                  <a:pt x="4722201" y="381128"/>
                  <a:pt x="4638254" y="788094"/>
                </a:cubicBezTo>
                <a:lnTo>
                  <a:pt x="4177051" y="3036156"/>
                </a:lnTo>
                <a:lnTo>
                  <a:pt x="0" y="303615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pic>
        <p:nvPicPr>
          <p:cNvPr id="3" name="Afbeelding 2">
            <a:extLst>
              <a:ext uri="{FF2B5EF4-FFF2-40B4-BE49-F238E27FC236}">
                <a16:creationId xmlns:a16="http://schemas.microsoft.com/office/drawing/2014/main" id="{C2A0CC43-9D4A-9F05-BB1E-95079A01C4F0}"/>
              </a:ext>
            </a:extLst>
          </p:cNvPr>
          <p:cNvPicPr>
            <a:picLocks noChangeAspect="1"/>
          </p:cNvPicPr>
          <p:nvPr userDrawn="1"/>
        </p:nvPicPr>
        <p:blipFill>
          <a:blip r:embed="rId2"/>
          <a:stretch>
            <a:fillRect/>
          </a:stretch>
        </p:blipFill>
        <p:spPr>
          <a:xfrm>
            <a:off x="21434487" y="12617116"/>
            <a:ext cx="3373096" cy="2887475"/>
          </a:xfrm>
          <a:prstGeom prst="rect">
            <a:avLst/>
          </a:prstGeom>
        </p:spPr>
      </p:pic>
      <p:sp>
        <p:nvSpPr>
          <p:cNvPr id="8" name="Tijdelijke aanduiding voor voettekst 4">
            <a:extLst>
              <a:ext uri="{FF2B5EF4-FFF2-40B4-BE49-F238E27FC236}">
                <a16:creationId xmlns:a16="http://schemas.microsoft.com/office/drawing/2014/main" id="{D524871C-756F-2EB4-4C5C-1C13578694B6}"/>
              </a:ext>
            </a:extLst>
          </p:cNvPr>
          <p:cNvSpPr>
            <a:spLocks noGrp="1"/>
          </p:cNvSpPr>
          <p:nvPr>
            <p:ph type="ftr" sz="quarter" idx="3"/>
          </p:nvPr>
        </p:nvSpPr>
        <p:spPr>
          <a:xfrm>
            <a:off x="12191206" y="12712700"/>
            <a:ext cx="9098411" cy="730250"/>
          </a:xfrm>
          <a:prstGeom prst="rect">
            <a:avLst/>
          </a:prstGeom>
        </p:spPr>
        <p:txBody>
          <a:bodyPr vert="horz" lIns="91440" tIns="45720" rIns="91440" bIns="45720" rtlCol="0" anchor="ctr"/>
          <a:lstStyle>
            <a:lvl1pPr algn="l">
              <a:defRPr sz="3200" b="1" i="0">
                <a:solidFill>
                  <a:schemeClr val="tx1"/>
                </a:solidFill>
                <a:latin typeface="Sofia Sans Extra Condensed Blac" pitchFamily="2" charset="0"/>
              </a:defRPr>
            </a:lvl1pPr>
          </a:lstStyle>
          <a:p>
            <a:endParaRPr lang="nl-NL"/>
          </a:p>
        </p:txBody>
      </p:sp>
      <p:sp>
        <p:nvSpPr>
          <p:cNvPr id="9" name="Slide Number Placeholder 3">
            <a:extLst>
              <a:ext uri="{FF2B5EF4-FFF2-40B4-BE49-F238E27FC236}">
                <a16:creationId xmlns:a16="http://schemas.microsoft.com/office/drawing/2014/main" id="{5C593DD6-DA5B-5064-9FED-8A659C262619}"/>
              </a:ext>
            </a:extLst>
          </p:cNvPr>
          <p:cNvSpPr>
            <a:spLocks noGrp="1"/>
          </p:cNvSpPr>
          <p:nvPr>
            <p:ph type="sldNum" sz="quarter" idx="12"/>
          </p:nvPr>
        </p:nvSpPr>
        <p:spPr>
          <a:xfrm>
            <a:off x="1533525" y="12656311"/>
            <a:ext cx="1724025" cy="803275"/>
          </a:xfrm>
          <a:prstGeom prst="rect">
            <a:avLst/>
          </a:prstGeom>
        </p:spPr>
        <p:txBody>
          <a:bodyPr/>
          <a:lstStyle>
            <a:lvl1pPr algn="l">
              <a:defRPr sz="3200"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12" name="Tijdelijke aanduiding voor datum 3">
            <a:extLst>
              <a:ext uri="{FF2B5EF4-FFF2-40B4-BE49-F238E27FC236}">
                <a16:creationId xmlns:a16="http://schemas.microsoft.com/office/drawing/2014/main" id="{D016ED3E-7551-EBA4-2CF6-4E8148823674}"/>
              </a:ext>
            </a:extLst>
          </p:cNvPr>
          <p:cNvSpPr>
            <a:spLocks noGrp="1"/>
          </p:cNvSpPr>
          <p:nvPr>
            <p:ph type="dt" sz="half" idx="2"/>
          </p:nvPr>
        </p:nvSpPr>
        <p:spPr>
          <a:xfrm>
            <a:off x="4652000" y="12712700"/>
            <a:ext cx="3609097"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
        <p:nvSpPr>
          <p:cNvPr id="2" name="Title Placeholder 1">
            <a:extLst>
              <a:ext uri="{FF2B5EF4-FFF2-40B4-BE49-F238E27FC236}">
                <a16:creationId xmlns:a16="http://schemas.microsoft.com/office/drawing/2014/main" id="{83601FC1-5A3C-05D6-0398-BB06EB7909C0}"/>
              </a:ext>
            </a:extLst>
          </p:cNvPr>
          <p:cNvSpPr>
            <a:spLocks noGrp="1"/>
          </p:cNvSpPr>
          <p:nvPr>
            <p:ph type="title" hasCustomPrompt="1"/>
          </p:nvPr>
        </p:nvSpPr>
        <p:spPr>
          <a:xfrm>
            <a:off x="1533526" y="1536837"/>
            <a:ext cx="8802765" cy="3346817"/>
          </a:xfrm>
          <a:prstGeom prst="rect">
            <a:avLst/>
          </a:prstGeom>
        </p:spPr>
        <p:txBody>
          <a:bodyPr vert="horz" lIns="0" tIns="0" rIns="0" bIns="0" rtlCol="0" anchor="t">
            <a:noAutofit/>
          </a:bodyPr>
          <a:lstStyle>
            <a:lvl1pPr>
              <a:lnSpc>
                <a:spcPct val="70000"/>
              </a:lnSpc>
              <a:defRPr sz="17300" b="1" i="1" cap="all" baseline="0">
                <a:solidFill>
                  <a:schemeClr val="tx1"/>
                </a:solidFill>
                <a:latin typeface="Sofia Sans Extra Condensed Extr" pitchFamily="2" charset="0"/>
              </a:defRPr>
            </a:lvl1pPr>
          </a:lstStyle>
          <a:p>
            <a:r>
              <a:rPr lang="nl-NL"/>
              <a:t>KLIK OM TITEL TE BEWERKEN</a:t>
            </a:r>
            <a:endParaRPr lang="en-US"/>
          </a:p>
        </p:txBody>
      </p:sp>
      <p:sp>
        <p:nvSpPr>
          <p:cNvPr id="7" name="Tijdelijke aanduiding voor tekst 2">
            <a:extLst>
              <a:ext uri="{FF2B5EF4-FFF2-40B4-BE49-F238E27FC236}">
                <a16:creationId xmlns:a16="http://schemas.microsoft.com/office/drawing/2014/main" id="{C463460C-72B7-39C0-9673-C5298C14482E}"/>
              </a:ext>
            </a:extLst>
          </p:cNvPr>
          <p:cNvSpPr>
            <a:spLocks noGrp="1"/>
          </p:cNvSpPr>
          <p:nvPr>
            <p:ph type="body" sz="quarter" idx="10" hasCustomPrompt="1"/>
          </p:nvPr>
        </p:nvSpPr>
        <p:spPr>
          <a:xfrm>
            <a:off x="12191206" y="2441389"/>
            <a:ext cx="11649870" cy="9641753"/>
          </a:xfrm>
          <a:prstGeom prst="rect">
            <a:avLst/>
          </a:prstGeom>
        </p:spPr>
        <p:txBody>
          <a:bodyPr>
            <a:normAutofit/>
          </a:bodyPr>
          <a:lstStyle>
            <a:lvl1pPr marL="0" indent="0">
              <a:buNone/>
              <a:defRPr sz="4800">
                <a:solidFill>
                  <a:schemeClr val="tx1"/>
                </a:solidFill>
              </a:defRPr>
            </a:lvl1pPr>
          </a:lstStyle>
          <a:p>
            <a:r>
              <a:rPr lang="nl-NL"/>
              <a:t>Klikken om de tekst te bewerken</a:t>
            </a:r>
            <a:endParaRPr lang="en-US"/>
          </a:p>
        </p:txBody>
      </p:sp>
    </p:spTree>
    <p:extLst>
      <p:ext uri="{BB962C8B-B14F-4D97-AF65-F5344CB8AC3E}">
        <p14:creationId xmlns:p14="http://schemas.microsoft.com/office/powerpoint/2010/main" val="1976029774"/>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genda versie 8">
    <p:bg>
      <p:bgRef idx="1001">
        <a:schemeClr val="bg1"/>
      </p:bgRef>
    </p:bg>
    <p:spTree>
      <p:nvGrpSpPr>
        <p:cNvPr id="1" name=""/>
        <p:cNvGrpSpPr/>
        <p:nvPr/>
      </p:nvGrpSpPr>
      <p:grpSpPr>
        <a:xfrm>
          <a:off x="0" y="0"/>
          <a:ext cx="0" cy="0"/>
          <a:chOff x="0" y="0"/>
          <a:chExt cx="0" cy="0"/>
        </a:xfrm>
      </p:grpSpPr>
      <p:sp>
        <p:nvSpPr>
          <p:cNvPr id="4" name="Vrije vorm 3">
            <a:extLst>
              <a:ext uri="{FF2B5EF4-FFF2-40B4-BE49-F238E27FC236}">
                <a16:creationId xmlns:a16="http://schemas.microsoft.com/office/drawing/2014/main" id="{89DD3A9C-E96D-B02F-37BE-A069D1AF2AAC}"/>
              </a:ext>
            </a:extLst>
          </p:cNvPr>
          <p:cNvSpPr/>
          <p:nvPr userDrawn="1"/>
        </p:nvSpPr>
        <p:spPr>
          <a:xfrm>
            <a:off x="1" y="0"/>
            <a:ext cx="11375549" cy="13714413"/>
          </a:xfrm>
          <a:custGeom>
            <a:avLst/>
            <a:gdLst>
              <a:gd name="connsiteX0" fmla="*/ 0 w 11375549"/>
              <a:gd name="connsiteY0" fmla="*/ 0 h 13714413"/>
              <a:gd name="connsiteX1" fmla="*/ 9781720 w 11375549"/>
              <a:gd name="connsiteY1" fmla="*/ 0 h 13714413"/>
              <a:gd name="connsiteX2" fmla="*/ 11342132 w 11375549"/>
              <a:gd name="connsiteY2" fmla="*/ 1915867 h 13714413"/>
              <a:gd name="connsiteX3" fmla="*/ 8921594 w 11375549"/>
              <a:gd name="connsiteY3" fmla="*/ 13714413 h 13714413"/>
              <a:gd name="connsiteX4" fmla="*/ 0 w 11375549"/>
              <a:gd name="connsiteY4" fmla="*/ 13714413 h 13714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5549" h="13714413">
                <a:moveTo>
                  <a:pt x="0" y="0"/>
                </a:moveTo>
                <a:lnTo>
                  <a:pt x="9781720" y="0"/>
                </a:lnTo>
                <a:cubicBezTo>
                  <a:pt x="10789551" y="0"/>
                  <a:pt x="11546211" y="926526"/>
                  <a:pt x="11342132" y="1915867"/>
                </a:cubicBezTo>
                <a:lnTo>
                  <a:pt x="8921594" y="13714413"/>
                </a:lnTo>
                <a:lnTo>
                  <a:pt x="0" y="13714413"/>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5" name="Vrije vorm 4">
            <a:extLst>
              <a:ext uri="{FF2B5EF4-FFF2-40B4-BE49-F238E27FC236}">
                <a16:creationId xmlns:a16="http://schemas.microsoft.com/office/drawing/2014/main" id="{879A54B2-5812-DC65-88FF-B40DDEBABD75}"/>
              </a:ext>
            </a:extLst>
          </p:cNvPr>
          <p:cNvSpPr/>
          <p:nvPr userDrawn="1"/>
        </p:nvSpPr>
        <p:spPr>
          <a:xfrm>
            <a:off x="0" y="5016408"/>
            <a:ext cx="7944148" cy="8699592"/>
          </a:xfrm>
          <a:custGeom>
            <a:avLst/>
            <a:gdLst>
              <a:gd name="connsiteX0" fmla="*/ 0 w 7944148"/>
              <a:gd name="connsiteY0" fmla="*/ 0 h 8699592"/>
              <a:gd name="connsiteX1" fmla="*/ 6791892 w 7944148"/>
              <a:gd name="connsiteY1" fmla="*/ 0 h 8699592"/>
              <a:gd name="connsiteX2" fmla="*/ 7919989 w 7944148"/>
              <a:gd name="connsiteY2" fmla="*/ 1385072 h 8699592"/>
              <a:gd name="connsiteX3" fmla="*/ 6419374 w 7944148"/>
              <a:gd name="connsiteY3" fmla="*/ 8699592 h 8699592"/>
              <a:gd name="connsiteX4" fmla="*/ 0 w 7944148"/>
              <a:gd name="connsiteY4" fmla="*/ 8699592 h 8699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44148" h="8699592">
                <a:moveTo>
                  <a:pt x="0" y="0"/>
                </a:moveTo>
                <a:lnTo>
                  <a:pt x="6791892" y="0"/>
                </a:lnTo>
                <a:cubicBezTo>
                  <a:pt x="7520503" y="0"/>
                  <a:pt x="8067528" y="669830"/>
                  <a:pt x="7919989" y="1385072"/>
                </a:cubicBezTo>
                <a:lnTo>
                  <a:pt x="6419374" y="8699592"/>
                </a:lnTo>
                <a:lnTo>
                  <a:pt x="0" y="8699592"/>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6" name="Vrije vorm 5">
            <a:extLst>
              <a:ext uri="{FF2B5EF4-FFF2-40B4-BE49-F238E27FC236}">
                <a16:creationId xmlns:a16="http://schemas.microsoft.com/office/drawing/2014/main" id="{6F1DF468-584D-B9AC-3708-BF105C83B491}"/>
              </a:ext>
            </a:extLst>
          </p:cNvPr>
          <p:cNvSpPr/>
          <p:nvPr userDrawn="1"/>
        </p:nvSpPr>
        <p:spPr>
          <a:xfrm>
            <a:off x="1" y="10678257"/>
            <a:ext cx="4651999" cy="3036156"/>
          </a:xfrm>
          <a:custGeom>
            <a:avLst/>
            <a:gdLst>
              <a:gd name="connsiteX0" fmla="*/ 0 w 4651999"/>
              <a:gd name="connsiteY0" fmla="*/ 0 h 3036156"/>
              <a:gd name="connsiteX1" fmla="*/ 3996374 w 4651999"/>
              <a:gd name="connsiteY1" fmla="*/ 0 h 3036156"/>
              <a:gd name="connsiteX2" fmla="*/ 4638254 w 4651999"/>
              <a:gd name="connsiteY2" fmla="*/ 788094 h 3036156"/>
              <a:gd name="connsiteX3" fmla="*/ 4177051 w 4651999"/>
              <a:gd name="connsiteY3" fmla="*/ 3036156 h 3036156"/>
              <a:gd name="connsiteX4" fmla="*/ 0 w 4651999"/>
              <a:gd name="connsiteY4" fmla="*/ 3036156 h 3036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1999" h="3036156">
                <a:moveTo>
                  <a:pt x="0" y="0"/>
                </a:moveTo>
                <a:lnTo>
                  <a:pt x="3996374" y="0"/>
                </a:lnTo>
                <a:cubicBezTo>
                  <a:pt x="4410949" y="0"/>
                  <a:pt x="4722201" y="381128"/>
                  <a:pt x="4638254" y="788094"/>
                </a:cubicBezTo>
                <a:lnTo>
                  <a:pt x="4177051" y="3036156"/>
                </a:lnTo>
                <a:lnTo>
                  <a:pt x="0" y="3036156"/>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pic>
        <p:nvPicPr>
          <p:cNvPr id="3" name="Afbeelding 2">
            <a:extLst>
              <a:ext uri="{FF2B5EF4-FFF2-40B4-BE49-F238E27FC236}">
                <a16:creationId xmlns:a16="http://schemas.microsoft.com/office/drawing/2014/main" id="{C2A0CC43-9D4A-9F05-BB1E-95079A01C4F0}"/>
              </a:ext>
            </a:extLst>
          </p:cNvPr>
          <p:cNvPicPr>
            <a:picLocks noChangeAspect="1"/>
          </p:cNvPicPr>
          <p:nvPr userDrawn="1"/>
        </p:nvPicPr>
        <p:blipFill>
          <a:blip r:embed="rId2"/>
          <a:stretch>
            <a:fillRect/>
          </a:stretch>
        </p:blipFill>
        <p:spPr>
          <a:xfrm>
            <a:off x="21434487" y="12617116"/>
            <a:ext cx="3373096" cy="2887475"/>
          </a:xfrm>
          <a:prstGeom prst="rect">
            <a:avLst/>
          </a:prstGeom>
        </p:spPr>
      </p:pic>
      <p:sp>
        <p:nvSpPr>
          <p:cNvPr id="8" name="Tijdelijke aanduiding voor voettekst 4">
            <a:extLst>
              <a:ext uri="{FF2B5EF4-FFF2-40B4-BE49-F238E27FC236}">
                <a16:creationId xmlns:a16="http://schemas.microsoft.com/office/drawing/2014/main" id="{D524871C-756F-2EB4-4C5C-1C13578694B6}"/>
              </a:ext>
            </a:extLst>
          </p:cNvPr>
          <p:cNvSpPr>
            <a:spLocks noGrp="1"/>
          </p:cNvSpPr>
          <p:nvPr>
            <p:ph type="ftr" sz="quarter" idx="3"/>
          </p:nvPr>
        </p:nvSpPr>
        <p:spPr>
          <a:xfrm>
            <a:off x="12191206" y="12712700"/>
            <a:ext cx="9098411" cy="730250"/>
          </a:xfrm>
          <a:prstGeom prst="rect">
            <a:avLst/>
          </a:prstGeom>
        </p:spPr>
        <p:txBody>
          <a:bodyPr vert="horz" lIns="91440" tIns="45720" rIns="91440" bIns="45720" rtlCol="0" anchor="ctr"/>
          <a:lstStyle>
            <a:lvl1pPr algn="l">
              <a:defRPr sz="3200" b="1" i="0">
                <a:solidFill>
                  <a:schemeClr val="tx1"/>
                </a:solidFill>
                <a:latin typeface="Sofia Sans Extra Condensed Blac" pitchFamily="2" charset="0"/>
              </a:defRPr>
            </a:lvl1pPr>
          </a:lstStyle>
          <a:p>
            <a:endParaRPr lang="nl-NL"/>
          </a:p>
        </p:txBody>
      </p:sp>
      <p:sp>
        <p:nvSpPr>
          <p:cNvPr id="9" name="Slide Number Placeholder 3">
            <a:extLst>
              <a:ext uri="{FF2B5EF4-FFF2-40B4-BE49-F238E27FC236}">
                <a16:creationId xmlns:a16="http://schemas.microsoft.com/office/drawing/2014/main" id="{5C593DD6-DA5B-5064-9FED-8A659C262619}"/>
              </a:ext>
            </a:extLst>
          </p:cNvPr>
          <p:cNvSpPr>
            <a:spLocks noGrp="1"/>
          </p:cNvSpPr>
          <p:nvPr>
            <p:ph type="sldNum" sz="quarter" idx="12"/>
          </p:nvPr>
        </p:nvSpPr>
        <p:spPr>
          <a:xfrm>
            <a:off x="1533525" y="12656311"/>
            <a:ext cx="1724025" cy="803275"/>
          </a:xfrm>
          <a:prstGeom prst="rect">
            <a:avLst/>
          </a:prstGeom>
        </p:spPr>
        <p:txBody>
          <a:bodyPr/>
          <a:lstStyle>
            <a:lvl1pPr algn="l">
              <a:defRPr sz="3200"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12" name="Tijdelijke aanduiding voor datum 3">
            <a:extLst>
              <a:ext uri="{FF2B5EF4-FFF2-40B4-BE49-F238E27FC236}">
                <a16:creationId xmlns:a16="http://schemas.microsoft.com/office/drawing/2014/main" id="{D016ED3E-7551-EBA4-2CF6-4E8148823674}"/>
              </a:ext>
            </a:extLst>
          </p:cNvPr>
          <p:cNvSpPr>
            <a:spLocks noGrp="1"/>
          </p:cNvSpPr>
          <p:nvPr>
            <p:ph type="dt" sz="half" idx="2"/>
          </p:nvPr>
        </p:nvSpPr>
        <p:spPr>
          <a:xfrm>
            <a:off x="4652000" y="12712700"/>
            <a:ext cx="3609097"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
        <p:nvSpPr>
          <p:cNvPr id="2" name="Title Placeholder 1">
            <a:extLst>
              <a:ext uri="{FF2B5EF4-FFF2-40B4-BE49-F238E27FC236}">
                <a16:creationId xmlns:a16="http://schemas.microsoft.com/office/drawing/2014/main" id="{83601FC1-5A3C-05D6-0398-BB06EB7909C0}"/>
              </a:ext>
            </a:extLst>
          </p:cNvPr>
          <p:cNvSpPr>
            <a:spLocks noGrp="1"/>
          </p:cNvSpPr>
          <p:nvPr>
            <p:ph type="title" hasCustomPrompt="1"/>
          </p:nvPr>
        </p:nvSpPr>
        <p:spPr>
          <a:xfrm>
            <a:off x="1533526" y="1536837"/>
            <a:ext cx="8802765" cy="3346817"/>
          </a:xfrm>
          <a:prstGeom prst="rect">
            <a:avLst/>
          </a:prstGeom>
        </p:spPr>
        <p:txBody>
          <a:bodyPr vert="horz" lIns="0" tIns="0" rIns="0" bIns="0" rtlCol="0" anchor="t">
            <a:noAutofit/>
          </a:bodyPr>
          <a:lstStyle>
            <a:lvl1pPr>
              <a:lnSpc>
                <a:spcPct val="70000"/>
              </a:lnSpc>
              <a:defRPr sz="17300" b="1" i="1" cap="all" baseline="0">
                <a:solidFill>
                  <a:schemeClr val="tx1"/>
                </a:solidFill>
                <a:latin typeface="Sofia Sans Extra Condensed Extr" pitchFamily="2" charset="0"/>
              </a:defRPr>
            </a:lvl1pPr>
          </a:lstStyle>
          <a:p>
            <a:r>
              <a:rPr lang="nl-NL"/>
              <a:t>KLIK OM TITEL TE BEWERKEN</a:t>
            </a:r>
            <a:endParaRPr lang="en-US"/>
          </a:p>
        </p:txBody>
      </p:sp>
      <p:sp>
        <p:nvSpPr>
          <p:cNvPr id="7" name="Tijdelijke aanduiding voor tekst 2">
            <a:extLst>
              <a:ext uri="{FF2B5EF4-FFF2-40B4-BE49-F238E27FC236}">
                <a16:creationId xmlns:a16="http://schemas.microsoft.com/office/drawing/2014/main" id="{FBCDE22C-81FD-87CC-EDEA-42FE7DAE16C9}"/>
              </a:ext>
            </a:extLst>
          </p:cNvPr>
          <p:cNvSpPr>
            <a:spLocks noGrp="1"/>
          </p:cNvSpPr>
          <p:nvPr>
            <p:ph type="body" sz="quarter" idx="10" hasCustomPrompt="1"/>
          </p:nvPr>
        </p:nvSpPr>
        <p:spPr>
          <a:xfrm>
            <a:off x="12191206" y="2441389"/>
            <a:ext cx="11649870" cy="9641753"/>
          </a:xfrm>
          <a:prstGeom prst="rect">
            <a:avLst/>
          </a:prstGeom>
        </p:spPr>
        <p:txBody>
          <a:bodyPr>
            <a:normAutofit/>
          </a:bodyPr>
          <a:lstStyle>
            <a:lvl1pPr marL="0" indent="0">
              <a:buNone/>
              <a:defRPr sz="4800">
                <a:solidFill>
                  <a:schemeClr val="tx1"/>
                </a:solidFill>
              </a:defRPr>
            </a:lvl1pPr>
          </a:lstStyle>
          <a:p>
            <a:r>
              <a:rPr lang="nl-NL"/>
              <a:t>Klikken om de tekst te bewerken</a:t>
            </a:r>
            <a:endParaRPr lang="en-US"/>
          </a:p>
        </p:txBody>
      </p:sp>
    </p:spTree>
    <p:extLst>
      <p:ext uri="{BB962C8B-B14F-4D97-AF65-F5344CB8AC3E}">
        <p14:creationId xmlns:p14="http://schemas.microsoft.com/office/powerpoint/2010/main" val="3370288450"/>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 versie 9">
    <p:bg>
      <p:bgPr>
        <a:solidFill>
          <a:schemeClr val="accent6"/>
        </a:solidFill>
        <a:effectLst/>
      </p:bgPr>
    </p:bg>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EF30A583-AC28-2A1D-7B5E-3EC00B956B01}"/>
              </a:ext>
            </a:extLst>
          </p:cNvPr>
          <p:cNvSpPr/>
          <p:nvPr userDrawn="1"/>
        </p:nvSpPr>
        <p:spPr>
          <a:xfrm>
            <a:off x="1" y="0"/>
            <a:ext cx="11375549" cy="13714413"/>
          </a:xfrm>
          <a:custGeom>
            <a:avLst/>
            <a:gdLst>
              <a:gd name="connsiteX0" fmla="*/ 0 w 11375549"/>
              <a:gd name="connsiteY0" fmla="*/ 0 h 13714413"/>
              <a:gd name="connsiteX1" fmla="*/ 9781720 w 11375549"/>
              <a:gd name="connsiteY1" fmla="*/ 0 h 13714413"/>
              <a:gd name="connsiteX2" fmla="*/ 11342132 w 11375549"/>
              <a:gd name="connsiteY2" fmla="*/ 1915867 h 13714413"/>
              <a:gd name="connsiteX3" fmla="*/ 8921594 w 11375549"/>
              <a:gd name="connsiteY3" fmla="*/ 13714413 h 13714413"/>
              <a:gd name="connsiteX4" fmla="*/ 0 w 11375549"/>
              <a:gd name="connsiteY4" fmla="*/ 13714413 h 13714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5549" h="13714413">
                <a:moveTo>
                  <a:pt x="0" y="0"/>
                </a:moveTo>
                <a:lnTo>
                  <a:pt x="9781720" y="0"/>
                </a:lnTo>
                <a:cubicBezTo>
                  <a:pt x="10789551" y="0"/>
                  <a:pt x="11546211" y="926526"/>
                  <a:pt x="11342132" y="1915867"/>
                </a:cubicBezTo>
                <a:lnTo>
                  <a:pt x="8921594" y="13714413"/>
                </a:lnTo>
                <a:lnTo>
                  <a:pt x="0" y="13714413"/>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4" name="Vrije vorm 3">
            <a:extLst>
              <a:ext uri="{FF2B5EF4-FFF2-40B4-BE49-F238E27FC236}">
                <a16:creationId xmlns:a16="http://schemas.microsoft.com/office/drawing/2014/main" id="{CB17454E-FB02-00BD-B371-2308A2C00918}"/>
              </a:ext>
            </a:extLst>
          </p:cNvPr>
          <p:cNvSpPr/>
          <p:nvPr userDrawn="1"/>
        </p:nvSpPr>
        <p:spPr>
          <a:xfrm>
            <a:off x="0" y="5016408"/>
            <a:ext cx="7944148" cy="8699592"/>
          </a:xfrm>
          <a:custGeom>
            <a:avLst/>
            <a:gdLst>
              <a:gd name="connsiteX0" fmla="*/ 0 w 7944148"/>
              <a:gd name="connsiteY0" fmla="*/ 0 h 8699592"/>
              <a:gd name="connsiteX1" fmla="*/ 6791892 w 7944148"/>
              <a:gd name="connsiteY1" fmla="*/ 0 h 8699592"/>
              <a:gd name="connsiteX2" fmla="*/ 7919989 w 7944148"/>
              <a:gd name="connsiteY2" fmla="*/ 1385072 h 8699592"/>
              <a:gd name="connsiteX3" fmla="*/ 6419374 w 7944148"/>
              <a:gd name="connsiteY3" fmla="*/ 8699592 h 8699592"/>
              <a:gd name="connsiteX4" fmla="*/ 0 w 7944148"/>
              <a:gd name="connsiteY4" fmla="*/ 8699592 h 8699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44148" h="8699592">
                <a:moveTo>
                  <a:pt x="0" y="0"/>
                </a:moveTo>
                <a:lnTo>
                  <a:pt x="6791892" y="0"/>
                </a:lnTo>
                <a:cubicBezTo>
                  <a:pt x="7520503" y="0"/>
                  <a:pt x="8067528" y="669830"/>
                  <a:pt x="7919989" y="1385072"/>
                </a:cubicBezTo>
                <a:lnTo>
                  <a:pt x="6419374" y="8699592"/>
                </a:lnTo>
                <a:lnTo>
                  <a:pt x="0" y="8699592"/>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sp>
        <p:nvSpPr>
          <p:cNvPr id="6" name="Vrije vorm 5">
            <a:extLst>
              <a:ext uri="{FF2B5EF4-FFF2-40B4-BE49-F238E27FC236}">
                <a16:creationId xmlns:a16="http://schemas.microsoft.com/office/drawing/2014/main" id="{6130B513-51A4-DFB2-62AC-C1F5D95E2D1B}"/>
              </a:ext>
            </a:extLst>
          </p:cNvPr>
          <p:cNvSpPr/>
          <p:nvPr userDrawn="1"/>
        </p:nvSpPr>
        <p:spPr>
          <a:xfrm>
            <a:off x="1" y="10678257"/>
            <a:ext cx="4651999" cy="3036156"/>
          </a:xfrm>
          <a:custGeom>
            <a:avLst/>
            <a:gdLst>
              <a:gd name="connsiteX0" fmla="*/ 0 w 4651999"/>
              <a:gd name="connsiteY0" fmla="*/ 0 h 3036156"/>
              <a:gd name="connsiteX1" fmla="*/ 3996374 w 4651999"/>
              <a:gd name="connsiteY1" fmla="*/ 0 h 3036156"/>
              <a:gd name="connsiteX2" fmla="*/ 4638254 w 4651999"/>
              <a:gd name="connsiteY2" fmla="*/ 788094 h 3036156"/>
              <a:gd name="connsiteX3" fmla="*/ 4177051 w 4651999"/>
              <a:gd name="connsiteY3" fmla="*/ 3036156 h 3036156"/>
              <a:gd name="connsiteX4" fmla="*/ 0 w 4651999"/>
              <a:gd name="connsiteY4" fmla="*/ 3036156 h 3036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1999" h="3036156">
                <a:moveTo>
                  <a:pt x="0" y="0"/>
                </a:moveTo>
                <a:lnTo>
                  <a:pt x="3996374" y="0"/>
                </a:lnTo>
                <a:cubicBezTo>
                  <a:pt x="4410949" y="0"/>
                  <a:pt x="4722201" y="381128"/>
                  <a:pt x="4638254" y="788094"/>
                </a:cubicBezTo>
                <a:lnTo>
                  <a:pt x="4177051" y="3036156"/>
                </a:lnTo>
                <a:lnTo>
                  <a:pt x="0" y="303615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i="0">
              <a:latin typeface="Hanken Grotesk Light" pitchFamily="2" charset="77"/>
            </a:endParaRPr>
          </a:p>
        </p:txBody>
      </p:sp>
      <p:pic>
        <p:nvPicPr>
          <p:cNvPr id="5" name="Afbeelding 4">
            <a:extLst>
              <a:ext uri="{FF2B5EF4-FFF2-40B4-BE49-F238E27FC236}">
                <a16:creationId xmlns:a16="http://schemas.microsoft.com/office/drawing/2014/main" id="{416674D2-B1C9-3884-7FB0-C646A1C7BC07}"/>
              </a:ext>
            </a:extLst>
          </p:cNvPr>
          <p:cNvPicPr>
            <a:picLocks noChangeAspect="1"/>
          </p:cNvPicPr>
          <p:nvPr userDrawn="1"/>
        </p:nvPicPr>
        <p:blipFill>
          <a:blip r:embed="rId2"/>
          <a:stretch>
            <a:fillRect/>
          </a:stretch>
        </p:blipFill>
        <p:spPr>
          <a:xfrm>
            <a:off x="21434487" y="12617116"/>
            <a:ext cx="3373096" cy="2887475"/>
          </a:xfrm>
          <a:prstGeom prst="rect">
            <a:avLst/>
          </a:prstGeom>
        </p:spPr>
      </p:pic>
      <p:sp>
        <p:nvSpPr>
          <p:cNvPr id="2" name="Slide Number Placeholder 3">
            <a:extLst>
              <a:ext uri="{FF2B5EF4-FFF2-40B4-BE49-F238E27FC236}">
                <a16:creationId xmlns:a16="http://schemas.microsoft.com/office/drawing/2014/main" id="{BF1D17E0-6726-BDC5-DC7C-C4FA8414A7E8}"/>
              </a:ext>
            </a:extLst>
          </p:cNvPr>
          <p:cNvSpPr>
            <a:spLocks noGrp="1"/>
          </p:cNvSpPr>
          <p:nvPr>
            <p:ph type="sldNum" sz="quarter" idx="12"/>
          </p:nvPr>
        </p:nvSpPr>
        <p:spPr>
          <a:xfrm>
            <a:off x="1533525" y="12656311"/>
            <a:ext cx="1724025" cy="803275"/>
          </a:xfrm>
          <a:prstGeom prst="rect">
            <a:avLst/>
          </a:prstGeom>
        </p:spPr>
        <p:txBody>
          <a:bodyPr/>
          <a:lstStyle>
            <a:lvl1pPr algn="l">
              <a:defRPr sz="3200"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8" name="Tijdelijke aanduiding voor voettekst 4">
            <a:extLst>
              <a:ext uri="{FF2B5EF4-FFF2-40B4-BE49-F238E27FC236}">
                <a16:creationId xmlns:a16="http://schemas.microsoft.com/office/drawing/2014/main" id="{6CDB4B50-6335-4A08-85A5-6E65A209BB47}"/>
              </a:ext>
            </a:extLst>
          </p:cNvPr>
          <p:cNvSpPr>
            <a:spLocks noGrp="1"/>
          </p:cNvSpPr>
          <p:nvPr>
            <p:ph type="ftr" sz="quarter" idx="3"/>
          </p:nvPr>
        </p:nvSpPr>
        <p:spPr>
          <a:xfrm>
            <a:off x="12191206" y="12712700"/>
            <a:ext cx="9243281" cy="730250"/>
          </a:xfrm>
          <a:prstGeom prst="rect">
            <a:avLst/>
          </a:prstGeom>
        </p:spPr>
        <p:txBody>
          <a:bodyPr vert="horz" lIns="91440" tIns="45720" rIns="91440" bIns="45720" rtlCol="0" anchor="ctr"/>
          <a:lstStyle>
            <a:lvl1pPr algn="l">
              <a:defRPr sz="3200" b="1" i="0">
                <a:solidFill>
                  <a:schemeClr val="tx1">
                    <a:tint val="82000"/>
                  </a:schemeClr>
                </a:solidFill>
                <a:latin typeface="Sofia Sans Extra Condensed Blac" pitchFamily="2" charset="0"/>
              </a:defRPr>
            </a:lvl1pPr>
          </a:lstStyle>
          <a:p>
            <a:endParaRPr lang="nl-NL"/>
          </a:p>
        </p:txBody>
      </p:sp>
      <p:sp>
        <p:nvSpPr>
          <p:cNvPr id="7" name="Tijdelijke aanduiding voor datum 3">
            <a:extLst>
              <a:ext uri="{FF2B5EF4-FFF2-40B4-BE49-F238E27FC236}">
                <a16:creationId xmlns:a16="http://schemas.microsoft.com/office/drawing/2014/main" id="{9344AE3C-E79B-BF87-BA45-8F16DD07A093}"/>
              </a:ext>
            </a:extLst>
          </p:cNvPr>
          <p:cNvSpPr>
            <a:spLocks noGrp="1"/>
          </p:cNvSpPr>
          <p:nvPr>
            <p:ph type="dt" sz="half" idx="2"/>
          </p:nvPr>
        </p:nvSpPr>
        <p:spPr>
          <a:xfrm>
            <a:off x="4652000" y="12712700"/>
            <a:ext cx="3609097" cy="730250"/>
          </a:xfrm>
          <a:prstGeom prst="rect">
            <a:avLst/>
          </a:prstGeom>
        </p:spPr>
        <p:txBody>
          <a:bodyPr vert="horz" lIns="91440" tIns="45720" rIns="91440" bIns="45720" rtlCol="0" anchor="ctr"/>
          <a:lstStyle>
            <a:lvl1pPr algn="l">
              <a:defRPr sz="3200" b="1" i="0">
                <a:solidFill>
                  <a:schemeClr val="tx1"/>
                </a:solidFill>
                <a:latin typeface="Sofia Sans Extra Condensed Blac" pitchFamily="2" charset="0"/>
              </a:defRPr>
            </a:lvl1pPr>
          </a:lstStyle>
          <a:p>
            <a:endParaRPr lang="nl-NL"/>
          </a:p>
        </p:txBody>
      </p:sp>
      <p:sp>
        <p:nvSpPr>
          <p:cNvPr id="9" name="Title Placeholder 1">
            <a:extLst>
              <a:ext uri="{FF2B5EF4-FFF2-40B4-BE49-F238E27FC236}">
                <a16:creationId xmlns:a16="http://schemas.microsoft.com/office/drawing/2014/main" id="{7CC3DDFC-9B13-867D-CF1F-7D398DFDB7AD}"/>
              </a:ext>
            </a:extLst>
          </p:cNvPr>
          <p:cNvSpPr>
            <a:spLocks noGrp="1"/>
          </p:cNvSpPr>
          <p:nvPr>
            <p:ph type="title" hasCustomPrompt="1"/>
          </p:nvPr>
        </p:nvSpPr>
        <p:spPr>
          <a:xfrm>
            <a:off x="1533526" y="1536837"/>
            <a:ext cx="8802765" cy="3346817"/>
          </a:xfrm>
          <a:prstGeom prst="rect">
            <a:avLst/>
          </a:prstGeom>
        </p:spPr>
        <p:txBody>
          <a:bodyPr vert="horz" lIns="0" tIns="0" rIns="0" bIns="0" rtlCol="0" anchor="t">
            <a:noAutofit/>
          </a:bodyPr>
          <a:lstStyle>
            <a:lvl1pPr>
              <a:lnSpc>
                <a:spcPct val="70000"/>
              </a:lnSpc>
              <a:defRPr sz="17300" b="1" i="1" cap="all" baseline="0">
                <a:solidFill>
                  <a:schemeClr val="bg1"/>
                </a:solidFill>
                <a:latin typeface="Sofia Sans Extra Condensed Extr" pitchFamily="2" charset="0"/>
              </a:defRPr>
            </a:lvl1pPr>
          </a:lstStyle>
          <a:p>
            <a:r>
              <a:rPr lang="nl-NL"/>
              <a:t>KLIK OM TITEL TE BEWERKEN</a:t>
            </a:r>
            <a:endParaRPr lang="en-US"/>
          </a:p>
        </p:txBody>
      </p:sp>
      <p:sp>
        <p:nvSpPr>
          <p:cNvPr id="11" name="Tijdelijke aanduiding voor tekst 2">
            <a:extLst>
              <a:ext uri="{FF2B5EF4-FFF2-40B4-BE49-F238E27FC236}">
                <a16:creationId xmlns:a16="http://schemas.microsoft.com/office/drawing/2014/main" id="{C5679B59-A3B8-AB81-35BE-E88D2D0771C3}"/>
              </a:ext>
            </a:extLst>
          </p:cNvPr>
          <p:cNvSpPr>
            <a:spLocks noGrp="1"/>
          </p:cNvSpPr>
          <p:nvPr>
            <p:ph type="body" sz="quarter" idx="10" hasCustomPrompt="1"/>
          </p:nvPr>
        </p:nvSpPr>
        <p:spPr>
          <a:xfrm>
            <a:off x="12191206" y="2441389"/>
            <a:ext cx="11649870" cy="9641753"/>
          </a:xfrm>
          <a:prstGeom prst="rect">
            <a:avLst/>
          </a:prstGeom>
        </p:spPr>
        <p:txBody>
          <a:bodyPr>
            <a:normAutofit/>
          </a:bodyPr>
          <a:lstStyle>
            <a:lvl1pPr marL="0" indent="0">
              <a:buNone/>
              <a:defRPr sz="4800">
                <a:solidFill>
                  <a:schemeClr val="tx1"/>
                </a:solidFill>
              </a:defRPr>
            </a:lvl1pPr>
          </a:lstStyle>
          <a:p>
            <a:r>
              <a:rPr lang="nl-NL"/>
              <a:t>Klikken om de tekst te bewerken</a:t>
            </a:r>
            <a:endParaRPr lang="en-US"/>
          </a:p>
        </p:txBody>
      </p:sp>
    </p:spTree>
    <p:extLst>
      <p:ext uri="{BB962C8B-B14F-4D97-AF65-F5344CB8AC3E}">
        <p14:creationId xmlns:p14="http://schemas.microsoft.com/office/powerpoint/2010/main" val="2855772151"/>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4147B-1A2B-3059-994C-16DF5163904E}"/>
              </a:ext>
            </a:extLst>
          </p:cNvPr>
          <p:cNvSpPr>
            <a:spLocks noGrp="1"/>
          </p:cNvSpPr>
          <p:nvPr>
            <p:ph type="ctrTitle" hasCustomPrompt="1"/>
          </p:nvPr>
        </p:nvSpPr>
        <p:spPr>
          <a:xfrm>
            <a:off x="1533525" y="1457325"/>
            <a:ext cx="21315363" cy="5562601"/>
          </a:xfrm>
          <a:prstGeom prst="rect">
            <a:avLst/>
          </a:prstGeom>
        </p:spPr>
        <p:txBody>
          <a:bodyPr anchor="b"/>
          <a:lstStyle>
            <a:lvl1pPr algn="ctr">
              <a:defRPr sz="11999" b="1" i="1" cap="all" baseline="0">
                <a:latin typeface="Sofia Sans Extra Condensed Extr" pitchFamily="2" charset="0"/>
              </a:defRPr>
            </a:lvl1pPr>
          </a:lstStyle>
          <a:p>
            <a:r>
              <a:rPr lang="nl-NL"/>
              <a:t>KLIK OM TITEL TE BEWERKEN</a:t>
            </a:r>
            <a:endParaRPr lang="en-US"/>
          </a:p>
        </p:txBody>
      </p:sp>
      <p:sp>
        <p:nvSpPr>
          <p:cNvPr id="3" name="Subtitle 2">
            <a:extLst>
              <a:ext uri="{FF2B5EF4-FFF2-40B4-BE49-F238E27FC236}">
                <a16:creationId xmlns:a16="http://schemas.microsoft.com/office/drawing/2014/main" id="{C1E64002-1DF2-8FBF-AD17-067A832DFEB5}"/>
              </a:ext>
            </a:extLst>
          </p:cNvPr>
          <p:cNvSpPr>
            <a:spLocks noGrp="1"/>
          </p:cNvSpPr>
          <p:nvPr>
            <p:ph type="subTitle" idx="1" hasCustomPrompt="1"/>
          </p:nvPr>
        </p:nvSpPr>
        <p:spPr>
          <a:xfrm>
            <a:off x="1533525" y="7204076"/>
            <a:ext cx="21315363" cy="4981574"/>
          </a:xfrm>
          <a:prstGeom prst="rect">
            <a:avLst/>
          </a:prstGeom>
        </p:spPr>
        <p:txBody>
          <a:bodyPr/>
          <a:lstStyle>
            <a:lvl1pPr marL="0" indent="0" algn="ctr">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7" name="Tijdelijke aanduiding voor voettekst 4">
            <a:extLst>
              <a:ext uri="{FF2B5EF4-FFF2-40B4-BE49-F238E27FC236}">
                <a16:creationId xmlns:a16="http://schemas.microsoft.com/office/drawing/2014/main" id="{2BDABCAC-01D9-8241-A768-11CD027D80DF}"/>
              </a:ext>
            </a:extLst>
          </p:cNvPr>
          <p:cNvSpPr>
            <a:spLocks noGrp="1"/>
          </p:cNvSpPr>
          <p:nvPr>
            <p:ph type="ftr" sz="quarter" idx="3"/>
          </p:nvPr>
        </p:nvSpPr>
        <p:spPr>
          <a:xfrm>
            <a:off x="3543300" y="12653897"/>
            <a:ext cx="1532117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E2222058-4BDB-F958-BBDB-B1F292953007}"/>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8" name="Tijdelijke aanduiding voor datum 3">
            <a:extLst>
              <a:ext uri="{FF2B5EF4-FFF2-40B4-BE49-F238E27FC236}">
                <a16:creationId xmlns:a16="http://schemas.microsoft.com/office/drawing/2014/main" id="{6E2D1E01-AD85-8E57-EDC1-3954B31865D7}"/>
              </a:ext>
            </a:extLst>
          </p:cNvPr>
          <p:cNvSpPr>
            <a:spLocks noGrp="1"/>
          </p:cNvSpPr>
          <p:nvPr>
            <p:ph type="dt" sz="half" idx="2"/>
          </p:nvPr>
        </p:nvSpPr>
        <p:spPr>
          <a:xfrm>
            <a:off x="19246529"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8372368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 en object/teks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37460EA-7EE6-20C1-6FE0-0B84A6182E5C}"/>
              </a:ext>
            </a:extLst>
          </p:cNvPr>
          <p:cNvSpPr>
            <a:spLocks noGrp="1"/>
          </p:cNvSpPr>
          <p:nvPr>
            <p:ph idx="1" hasCustomPrompt="1"/>
          </p:nvPr>
        </p:nvSpPr>
        <p:spPr>
          <a:xfrm>
            <a:off x="1533525" y="3816626"/>
            <a:ext cx="21315363" cy="8369024"/>
          </a:xfrm>
          <a:prstGeom prst="rect">
            <a:avLst/>
          </a:prstGeom>
        </p:spPr>
        <p:txBody>
          <a:bodyPr/>
          <a:lstStyle/>
          <a:p>
            <a:pPr lvl="0"/>
            <a:r>
              <a:rPr lang="nl-NL"/>
              <a:t>Klikken om de tekst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3" name="Title Placeholder 1">
            <a:extLst>
              <a:ext uri="{FF2B5EF4-FFF2-40B4-BE49-F238E27FC236}">
                <a16:creationId xmlns:a16="http://schemas.microsoft.com/office/drawing/2014/main" id="{2E92583E-746F-0EB8-D1C8-354A67FA0C99}"/>
              </a:ext>
            </a:extLst>
          </p:cNvPr>
          <p:cNvSpPr>
            <a:spLocks noGrp="1"/>
          </p:cNvSpPr>
          <p:nvPr>
            <p:ph type="title" hasCustomPrompt="1"/>
          </p:nvPr>
        </p:nvSpPr>
        <p:spPr>
          <a:xfrm>
            <a:off x="1533525" y="1536837"/>
            <a:ext cx="21315363" cy="1444901"/>
          </a:xfrm>
          <a:prstGeom prst="rect">
            <a:avLst/>
          </a:prstGeom>
        </p:spPr>
        <p:txBody>
          <a:bodyPr vert="horz" lIns="0" tIns="0" rIns="0" bIns="0" rtlCol="0" anchor="t">
            <a:noAutofit/>
          </a:bodyPr>
          <a:lstStyle>
            <a:lvl1pPr>
              <a:defRPr b="1" i="1" cap="all" baseline="0">
                <a:latin typeface="Sofia Sans Extra Condensed Extr" pitchFamily="2" charset="0"/>
              </a:defRPr>
            </a:lvl1pPr>
          </a:lstStyle>
          <a:p>
            <a:r>
              <a:rPr lang="nl-NL"/>
              <a:t>KLIK OM TITEL TE BEWERKEN</a:t>
            </a:r>
            <a:endParaRPr lang="en-US"/>
          </a:p>
        </p:txBody>
      </p:sp>
      <p:sp>
        <p:nvSpPr>
          <p:cNvPr id="4" name="Tijdelijke aanduiding voor voettekst 4">
            <a:extLst>
              <a:ext uri="{FF2B5EF4-FFF2-40B4-BE49-F238E27FC236}">
                <a16:creationId xmlns:a16="http://schemas.microsoft.com/office/drawing/2014/main" id="{9D622506-8CE0-6EF3-3915-C31A20C359FE}"/>
              </a:ext>
            </a:extLst>
          </p:cNvPr>
          <p:cNvSpPr>
            <a:spLocks noGrp="1"/>
          </p:cNvSpPr>
          <p:nvPr>
            <p:ph type="ftr" sz="quarter" idx="3"/>
          </p:nvPr>
        </p:nvSpPr>
        <p:spPr>
          <a:xfrm>
            <a:off x="3543300" y="12653897"/>
            <a:ext cx="1532117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7" name="Slide Number Placeholder 5">
            <a:extLst>
              <a:ext uri="{FF2B5EF4-FFF2-40B4-BE49-F238E27FC236}">
                <a16:creationId xmlns:a16="http://schemas.microsoft.com/office/drawing/2014/main" id="{5F7BF9AB-5A3B-A3D8-265A-C12EDE6A26F9}"/>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8" name="Tijdelijke aanduiding voor datum 3">
            <a:extLst>
              <a:ext uri="{FF2B5EF4-FFF2-40B4-BE49-F238E27FC236}">
                <a16:creationId xmlns:a16="http://schemas.microsoft.com/office/drawing/2014/main" id="{5393D89E-4473-81C1-C07D-A98265CF8614}"/>
              </a:ext>
            </a:extLst>
          </p:cNvPr>
          <p:cNvSpPr>
            <a:spLocks noGrp="1"/>
          </p:cNvSpPr>
          <p:nvPr>
            <p:ph type="dt" sz="half" idx="2"/>
          </p:nvPr>
        </p:nvSpPr>
        <p:spPr>
          <a:xfrm>
            <a:off x="19246529"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1821844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1738F-FA95-D27F-072B-EAA5767D55C1}"/>
              </a:ext>
            </a:extLst>
          </p:cNvPr>
          <p:cNvSpPr>
            <a:spLocks noGrp="1"/>
          </p:cNvSpPr>
          <p:nvPr>
            <p:ph type="title" hasCustomPrompt="1"/>
          </p:nvPr>
        </p:nvSpPr>
        <p:spPr>
          <a:xfrm>
            <a:off x="1533525" y="1460637"/>
            <a:ext cx="21315363" cy="1444901"/>
          </a:xfrm>
          <a:prstGeom prst="rect">
            <a:avLst/>
          </a:prstGeom>
        </p:spPr>
        <p:txBody>
          <a:bodyPr/>
          <a:lstStyle>
            <a:lvl1pPr>
              <a:defRPr b="1" i="1" cap="all" baseline="0">
                <a:latin typeface="Sofia Sans Extra Condensed Extr" pitchFamily="2" charset="0"/>
              </a:defRPr>
            </a:lvl1pPr>
          </a:lstStyle>
          <a:p>
            <a:r>
              <a:rPr lang="nl-NL"/>
              <a:t>KLIK OM TITEL TE BEWERKEN</a:t>
            </a:r>
            <a:endParaRPr lang="en-US"/>
          </a:p>
        </p:txBody>
      </p:sp>
      <p:sp>
        <p:nvSpPr>
          <p:cNvPr id="3" name="Content Placeholder 2">
            <a:extLst>
              <a:ext uri="{FF2B5EF4-FFF2-40B4-BE49-F238E27FC236}">
                <a16:creationId xmlns:a16="http://schemas.microsoft.com/office/drawing/2014/main" id="{DE150D34-F122-6A78-3169-51EB28DF2FBE}"/>
              </a:ext>
            </a:extLst>
          </p:cNvPr>
          <p:cNvSpPr>
            <a:spLocks noGrp="1"/>
          </p:cNvSpPr>
          <p:nvPr>
            <p:ph sz="half" idx="1" hasCustomPrompt="1"/>
          </p:nvPr>
        </p:nvSpPr>
        <p:spPr>
          <a:xfrm>
            <a:off x="1533525" y="3651250"/>
            <a:ext cx="10162551" cy="8534400"/>
          </a:xfrm>
          <a:prstGeom prst="rect">
            <a:avLst/>
          </a:prstGeom>
        </p:spPr>
        <p:txBody>
          <a:bodyPr/>
          <a:lstStyle/>
          <a:p>
            <a:pPr lvl="0"/>
            <a:r>
              <a:rPr lang="nl-NL"/>
              <a:t>Klikken om de tekst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Content Placeholder 3">
            <a:extLst>
              <a:ext uri="{FF2B5EF4-FFF2-40B4-BE49-F238E27FC236}">
                <a16:creationId xmlns:a16="http://schemas.microsoft.com/office/drawing/2014/main" id="{268990C3-2DE7-39A3-0CD9-6224A18CE515}"/>
              </a:ext>
            </a:extLst>
          </p:cNvPr>
          <p:cNvSpPr>
            <a:spLocks noGrp="1"/>
          </p:cNvSpPr>
          <p:nvPr>
            <p:ph sz="half" idx="2" hasCustomPrompt="1"/>
          </p:nvPr>
        </p:nvSpPr>
        <p:spPr>
          <a:xfrm>
            <a:off x="12711276" y="3651250"/>
            <a:ext cx="10137612" cy="8534400"/>
          </a:xfrm>
          <a:prstGeom prst="rect">
            <a:avLst/>
          </a:prstGeom>
        </p:spPr>
        <p:txBody>
          <a:bodyPr/>
          <a:lstStyle/>
          <a:p>
            <a:pPr lvl="0"/>
            <a:r>
              <a:rPr lang="nl-NL"/>
              <a:t>Klikken om de tekst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voettekst 4">
            <a:extLst>
              <a:ext uri="{FF2B5EF4-FFF2-40B4-BE49-F238E27FC236}">
                <a16:creationId xmlns:a16="http://schemas.microsoft.com/office/drawing/2014/main" id="{DA882FF3-C771-933E-C7B6-C58328E51D88}"/>
              </a:ext>
            </a:extLst>
          </p:cNvPr>
          <p:cNvSpPr>
            <a:spLocks noGrp="1"/>
          </p:cNvSpPr>
          <p:nvPr>
            <p:ph type="ftr" sz="quarter" idx="3"/>
          </p:nvPr>
        </p:nvSpPr>
        <p:spPr>
          <a:xfrm>
            <a:off x="3543300" y="12653897"/>
            <a:ext cx="1532117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8" name="Slide Number Placeholder 5">
            <a:extLst>
              <a:ext uri="{FF2B5EF4-FFF2-40B4-BE49-F238E27FC236}">
                <a16:creationId xmlns:a16="http://schemas.microsoft.com/office/drawing/2014/main" id="{3317AE0A-4197-F280-0CAF-316D6A7491D1}"/>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3DC9F2CC-97CC-2BE1-98A1-259041242EC1}"/>
              </a:ext>
            </a:extLst>
          </p:cNvPr>
          <p:cNvSpPr>
            <a:spLocks noGrp="1"/>
          </p:cNvSpPr>
          <p:nvPr>
            <p:ph type="dt" sz="half" idx="13"/>
          </p:nvPr>
        </p:nvSpPr>
        <p:spPr>
          <a:xfrm>
            <a:off x="19246529"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39223741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9ADA45-CBE3-36D9-E378-03C7E2C19390}"/>
              </a:ext>
            </a:extLst>
          </p:cNvPr>
          <p:cNvSpPr>
            <a:spLocks noGrp="1"/>
          </p:cNvSpPr>
          <p:nvPr>
            <p:ph type="title" hasCustomPrompt="1"/>
          </p:nvPr>
        </p:nvSpPr>
        <p:spPr>
          <a:xfrm>
            <a:off x="1533525" y="1460637"/>
            <a:ext cx="21315363" cy="1444901"/>
          </a:xfrm>
          <a:prstGeom prst="rect">
            <a:avLst/>
          </a:prstGeom>
        </p:spPr>
        <p:txBody>
          <a:bodyPr vert="horz" lIns="0" tIns="0" rIns="0" bIns="0" rtlCol="0" anchor="t">
            <a:noAutofit/>
          </a:bodyPr>
          <a:lstStyle>
            <a:lvl1pPr>
              <a:defRPr b="1" i="1" cap="all" baseline="0">
                <a:latin typeface="Sofia Sans Extra Condensed Extr" pitchFamily="2" charset="0"/>
              </a:defRPr>
            </a:lvl1pPr>
          </a:lstStyle>
          <a:p>
            <a:r>
              <a:rPr lang="nl-NL"/>
              <a:t>KLIK OM TITEL TE BEWERKEN</a:t>
            </a:r>
            <a:endParaRPr lang="en-US"/>
          </a:p>
        </p:txBody>
      </p:sp>
      <p:sp>
        <p:nvSpPr>
          <p:cNvPr id="4" name="Tijdelijke aanduiding voor voettekst 4">
            <a:extLst>
              <a:ext uri="{FF2B5EF4-FFF2-40B4-BE49-F238E27FC236}">
                <a16:creationId xmlns:a16="http://schemas.microsoft.com/office/drawing/2014/main" id="{B1D5DC2E-A7D9-65DF-985A-87A41E6CC9D2}"/>
              </a:ext>
            </a:extLst>
          </p:cNvPr>
          <p:cNvSpPr>
            <a:spLocks noGrp="1"/>
          </p:cNvSpPr>
          <p:nvPr>
            <p:ph type="ftr" sz="quarter" idx="3"/>
          </p:nvPr>
        </p:nvSpPr>
        <p:spPr>
          <a:xfrm>
            <a:off x="3543300" y="12653897"/>
            <a:ext cx="1532117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5" name="Slide Number Placeholder 5">
            <a:extLst>
              <a:ext uri="{FF2B5EF4-FFF2-40B4-BE49-F238E27FC236}">
                <a16:creationId xmlns:a16="http://schemas.microsoft.com/office/drawing/2014/main" id="{AF65B164-6C17-B8F1-0229-D8F32023B656}"/>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7" name="Tijdelijke aanduiding voor datum 3">
            <a:extLst>
              <a:ext uri="{FF2B5EF4-FFF2-40B4-BE49-F238E27FC236}">
                <a16:creationId xmlns:a16="http://schemas.microsoft.com/office/drawing/2014/main" id="{A4A6CDA7-2172-5601-9DF1-C54D8DA5C3DE}"/>
              </a:ext>
            </a:extLst>
          </p:cNvPr>
          <p:cNvSpPr>
            <a:spLocks noGrp="1"/>
          </p:cNvSpPr>
          <p:nvPr>
            <p:ph type="dt" sz="half" idx="2"/>
          </p:nvPr>
        </p:nvSpPr>
        <p:spPr>
          <a:xfrm>
            <a:off x="19246529"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39670962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Tijdelijke aanduiding voor media 4">
            <a:extLst>
              <a:ext uri="{FF2B5EF4-FFF2-40B4-BE49-F238E27FC236}">
                <a16:creationId xmlns:a16="http://schemas.microsoft.com/office/drawing/2014/main" id="{C1AEB596-EBFE-474B-7126-D29514549A4D}"/>
              </a:ext>
            </a:extLst>
          </p:cNvPr>
          <p:cNvSpPr>
            <a:spLocks noGrp="1"/>
          </p:cNvSpPr>
          <p:nvPr>
            <p:ph type="media" sz="quarter" idx="13" hasCustomPrompt="1"/>
          </p:nvPr>
        </p:nvSpPr>
        <p:spPr>
          <a:xfrm>
            <a:off x="1573610" y="1771650"/>
            <a:ext cx="21235192" cy="10172700"/>
          </a:xfrm>
        </p:spPr>
        <p:txBody>
          <a:bodyPr/>
          <a:lstStyle>
            <a:lvl1pPr>
              <a:defRPr/>
            </a:lvl1pPr>
          </a:lstStyle>
          <a:p>
            <a:r>
              <a:rPr lang="nl-NL"/>
              <a:t>Klik om video toe te voegen.</a:t>
            </a:r>
          </a:p>
        </p:txBody>
      </p:sp>
      <p:sp>
        <p:nvSpPr>
          <p:cNvPr id="4" name="Tijdelijke aanduiding voor voettekst 4">
            <a:extLst>
              <a:ext uri="{FF2B5EF4-FFF2-40B4-BE49-F238E27FC236}">
                <a16:creationId xmlns:a16="http://schemas.microsoft.com/office/drawing/2014/main" id="{985742D2-DA74-571B-F474-3192AA6CF882}"/>
              </a:ext>
            </a:extLst>
          </p:cNvPr>
          <p:cNvSpPr>
            <a:spLocks noGrp="1"/>
          </p:cNvSpPr>
          <p:nvPr>
            <p:ph type="ftr" sz="quarter" idx="3"/>
          </p:nvPr>
        </p:nvSpPr>
        <p:spPr>
          <a:xfrm>
            <a:off x="3543300" y="12653897"/>
            <a:ext cx="1532117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3" name="Slide Number Placeholder 5">
            <a:extLst>
              <a:ext uri="{FF2B5EF4-FFF2-40B4-BE49-F238E27FC236}">
                <a16:creationId xmlns:a16="http://schemas.microsoft.com/office/drawing/2014/main" id="{2E194373-BF15-37F3-9886-B0F4FBA7C4AB}"/>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7" name="Tijdelijke aanduiding voor datum 3">
            <a:extLst>
              <a:ext uri="{FF2B5EF4-FFF2-40B4-BE49-F238E27FC236}">
                <a16:creationId xmlns:a16="http://schemas.microsoft.com/office/drawing/2014/main" id="{E9692371-5961-B8DC-9580-41FA531360E7}"/>
              </a:ext>
            </a:extLst>
          </p:cNvPr>
          <p:cNvSpPr>
            <a:spLocks noGrp="1"/>
          </p:cNvSpPr>
          <p:nvPr>
            <p:ph type="dt" sz="half" idx="2"/>
          </p:nvPr>
        </p:nvSpPr>
        <p:spPr>
          <a:xfrm>
            <a:off x="19246529"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33568889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1E1FA88B-0129-9D63-AE65-67D346A8D3CF}"/>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4" name="Tijdelijke aanduiding voor voettekst 4">
            <a:extLst>
              <a:ext uri="{FF2B5EF4-FFF2-40B4-BE49-F238E27FC236}">
                <a16:creationId xmlns:a16="http://schemas.microsoft.com/office/drawing/2014/main" id="{6FCF659A-93AE-463C-2FE8-5FC5C7DC9AAE}"/>
              </a:ext>
            </a:extLst>
          </p:cNvPr>
          <p:cNvSpPr>
            <a:spLocks noGrp="1"/>
          </p:cNvSpPr>
          <p:nvPr>
            <p:ph type="ftr" sz="quarter" idx="3"/>
          </p:nvPr>
        </p:nvSpPr>
        <p:spPr>
          <a:xfrm>
            <a:off x="3543300" y="12653897"/>
            <a:ext cx="1532117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5" name="Tijdelijke aanduiding voor datum 3">
            <a:extLst>
              <a:ext uri="{FF2B5EF4-FFF2-40B4-BE49-F238E27FC236}">
                <a16:creationId xmlns:a16="http://schemas.microsoft.com/office/drawing/2014/main" id="{38E35C5F-CB66-7F5E-020C-D77E9A92EA40}"/>
              </a:ext>
            </a:extLst>
          </p:cNvPr>
          <p:cNvSpPr>
            <a:spLocks noGrp="1"/>
          </p:cNvSpPr>
          <p:nvPr>
            <p:ph type="dt" sz="half" idx="2"/>
          </p:nvPr>
        </p:nvSpPr>
        <p:spPr>
          <a:xfrm>
            <a:off x="19246529"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28599911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dia - roo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4147B-1A2B-3059-994C-16DF5163904E}"/>
              </a:ext>
            </a:extLst>
          </p:cNvPr>
          <p:cNvSpPr>
            <a:spLocks noGrp="1"/>
          </p:cNvSpPr>
          <p:nvPr>
            <p:ph type="ctrTitle" hasCustomPrompt="1"/>
          </p:nvPr>
        </p:nvSpPr>
        <p:spPr>
          <a:xfrm>
            <a:off x="1533525" y="1457325"/>
            <a:ext cx="21315363" cy="5562601"/>
          </a:xfrm>
          <a:prstGeom prst="rect">
            <a:avLst/>
          </a:prstGeom>
        </p:spPr>
        <p:txBody>
          <a:bodyPr anchor="b"/>
          <a:lstStyle>
            <a:lvl1pPr algn="ctr">
              <a:defRPr sz="11999" b="1" i="1" cap="all" baseline="0">
                <a:latin typeface="Sofia Sans Extra Condensed Extr" pitchFamily="2" charset="0"/>
              </a:defRPr>
            </a:lvl1pPr>
          </a:lstStyle>
          <a:p>
            <a:r>
              <a:rPr lang="nl-NL"/>
              <a:t>KLIK OM TITEL TE BEWERKEN</a:t>
            </a:r>
            <a:endParaRPr lang="en-US"/>
          </a:p>
        </p:txBody>
      </p:sp>
      <p:sp>
        <p:nvSpPr>
          <p:cNvPr id="3" name="Subtitle 2">
            <a:extLst>
              <a:ext uri="{FF2B5EF4-FFF2-40B4-BE49-F238E27FC236}">
                <a16:creationId xmlns:a16="http://schemas.microsoft.com/office/drawing/2014/main" id="{C1E64002-1DF2-8FBF-AD17-067A832DFEB5}"/>
              </a:ext>
            </a:extLst>
          </p:cNvPr>
          <p:cNvSpPr>
            <a:spLocks noGrp="1"/>
          </p:cNvSpPr>
          <p:nvPr>
            <p:ph type="subTitle" idx="1" hasCustomPrompt="1"/>
          </p:nvPr>
        </p:nvSpPr>
        <p:spPr>
          <a:xfrm>
            <a:off x="1533525" y="7204076"/>
            <a:ext cx="21315363" cy="4981574"/>
          </a:xfrm>
          <a:prstGeom prst="rect">
            <a:avLst/>
          </a:prstGeom>
        </p:spPr>
        <p:txBody>
          <a:bodyPr/>
          <a:lstStyle>
            <a:lvl1pPr marL="0" indent="0" algn="ctr">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4" name="Tijdelijke aanduiding voor voettekst 4">
            <a:extLst>
              <a:ext uri="{FF2B5EF4-FFF2-40B4-BE49-F238E27FC236}">
                <a16:creationId xmlns:a16="http://schemas.microsoft.com/office/drawing/2014/main" id="{41D823DE-D377-8131-1613-83E728F44307}"/>
              </a:ext>
            </a:extLst>
          </p:cNvPr>
          <p:cNvSpPr>
            <a:spLocks noGrp="1"/>
          </p:cNvSpPr>
          <p:nvPr>
            <p:ph type="ftr" sz="quarter" idx="3"/>
          </p:nvPr>
        </p:nvSpPr>
        <p:spPr>
          <a:xfrm>
            <a:off x="3543300" y="12653897"/>
            <a:ext cx="1532117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9E831B1C-2701-1C40-0C3A-3E0A2B1F01B5}"/>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8" name="Tijdelijke aanduiding voor datum 3">
            <a:extLst>
              <a:ext uri="{FF2B5EF4-FFF2-40B4-BE49-F238E27FC236}">
                <a16:creationId xmlns:a16="http://schemas.microsoft.com/office/drawing/2014/main" id="{135EFD72-3E1B-161C-3099-5554F8650877}"/>
              </a:ext>
            </a:extLst>
          </p:cNvPr>
          <p:cNvSpPr>
            <a:spLocks noGrp="1"/>
          </p:cNvSpPr>
          <p:nvPr>
            <p:ph type="dt" sz="half" idx="2"/>
          </p:nvPr>
        </p:nvSpPr>
        <p:spPr>
          <a:xfrm>
            <a:off x="19246529"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291789027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slide Avatiles versie 2">
    <p:bg>
      <p:bgPr>
        <a:solidFill>
          <a:schemeClr val="accent6"/>
        </a:solidFill>
        <a:effectLst/>
      </p:bgPr>
    </p:bg>
    <p:spTree>
      <p:nvGrpSpPr>
        <p:cNvPr id="1" name=""/>
        <p:cNvGrpSpPr/>
        <p:nvPr/>
      </p:nvGrpSpPr>
      <p:grpSpPr>
        <a:xfrm>
          <a:off x="0" y="0"/>
          <a:ext cx="0" cy="0"/>
          <a:chOff x="0" y="0"/>
          <a:chExt cx="0" cy="0"/>
        </a:xfrm>
      </p:grpSpPr>
      <p:sp>
        <p:nvSpPr>
          <p:cNvPr id="10" name="Vrije vorm 9">
            <a:extLst>
              <a:ext uri="{FF2B5EF4-FFF2-40B4-BE49-F238E27FC236}">
                <a16:creationId xmlns:a16="http://schemas.microsoft.com/office/drawing/2014/main" id="{47A94287-3FFE-26BD-D842-57F4CB0802A7}"/>
              </a:ext>
            </a:extLst>
          </p:cNvPr>
          <p:cNvSpPr>
            <a:spLocks noChangeArrowheads="1"/>
          </p:cNvSpPr>
          <p:nvPr userDrawn="1"/>
        </p:nvSpPr>
        <p:spPr bwMode="auto">
          <a:xfrm>
            <a:off x="5750290" y="0"/>
            <a:ext cx="18632122" cy="11760438"/>
          </a:xfrm>
          <a:custGeom>
            <a:avLst/>
            <a:gdLst>
              <a:gd name="connsiteX0" fmla="*/ 2022556 w 18632122"/>
              <a:gd name="connsiteY0" fmla="*/ 0 h 11760438"/>
              <a:gd name="connsiteX1" fmla="*/ 18632122 w 18632122"/>
              <a:gd name="connsiteY1" fmla="*/ 0 h 11760438"/>
              <a:gd name="connsiteX2" fmla="*/ 18632122 w 18632122"/>
              <a:gd name="connsiteY2" fmla="*/ 11760438 h 11760438"/>
              <a:gd name="connsiteX3" fmla="*/ 1735296 w 18632122"/>
              <a:gd name="connsiteY3" fmla="*/ 11760438 h 11760438"/>
              <a:gd name="connsiteX4" fmla="*/ 35888 w 18632122"/>
              <a:gd name="connsiteY4" fmla="*/ 9676768 h 11760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2122" h="11760438">
                <a:moveTo>
                  <a:pt x="2022556" y="0"/>
                </a:moveTo>
                <a:lnTo>
                  <a:pt x="18632122" y="0"/>
                </a:lnTo>
                <a:lnTo>
                  <a:pt x="18632122" y="11760438"/>
                </a:lnTo>
                <a:lnTo>
                  <a:pt x="1735296" y="11760438"/>
                </a:lnTo>
                <a:cubicBezTo>
                  <a:pt x="637191" y="11760438"/>
                  <a:pt x="-184376" y="10752366"/>
                  <a:pt x="35888" y="9676768"/>
                </a:cubicBezTo>
                <a:close/>
              </a:path>
            </a:pathLst>
          </a:custGeom>
          <a:solidFill>
            <a:schemeClr val="accent5"/>
          </a:solidFill>
          <a:ln>
            <a:noFill/>
          </a:ln>
          <a:effectLst/>
        </p:spPr>
        <p:txBody>
          <a:bodyPr wrap="square" anchor="ctr">
            <a:noAutofit/>
          </a:bodyPr>
          <a:lstStyle/>
          <a:p>
            <a:endParaRPr lang="nl-NL" sz="1600"/>
          </a:p>
        </p:txBody>
      </p:sp>
      <p:sp>
        <p:nvSpPr>
          <p:cNvPr id="13" name="Vrije vorm 12">
            <a:extLst>
              <a:ext uri="{FF2B5EF4-FFF2-40B4-BE49-F238E27FC236}">
                <a16:creationId xmlns:a16="http://schemas.microsoft.com/office/drawing/2014/main" id="{DFD89369-970B-8738-4741-704FA65AF07D}"/>
              </a:ext>
            </a:extLst>
          </p:cNvPr>
          <p:cNvSpPr/>
          <p:nvPr userDrawn="1"/>
        </p:nvSpPr>
        <p:spPr>
          <a:xfrm>
            <a:off x="1" y="9267552"/>
            <a:ext cx="9125737" cy="4448448"/>
          </a:xfrm>
          <a:custGeom>
            <a:avLst/>
            <a:gdLst>
              <a:gd name="connsiteX0" fmla="*/ 0 w 9125737"/>
              <a:gd name="connsiteY0" fmla="*/ 0 h 4448448"/>
              <a:gd name="connsiteX1" fmla="*/ 7390442 w 9125737"/>
              <a:gd name="connsiteY1" fmla="*/ 0 h 4448448"/>
              <a:gd name="connsiteX2" fmla="*/ 9089850 w 9125737"/>
              <a:gd name="connsiteY2" fmla="*/ 2083670 h 4448448"/>
              <a:gd name="connsiteX3" fmla="*/ 8604354 w 9125737"/>
              <a:gd name="connsiteY3" fmla="*/ 4448448 h 4448448"/>
              <a:gd name="connsiteX4" fmla="*/ 0 w 9125737"/>
              <a:gd name="connsiteY4" fmla="*/ 4448448 h 4448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5737" h="4448448">
                <a:moveTo>
                  <a:pt x="0" y="0"/>
                </a:moveTo>
                <a:lnTo>
                  <a:pt x="7390442" y="0"/>
                </a:lnTo>
                <a:cubicBezTo>
                  <a:pt x="8488546" y="0"/>
                  <a:pt x="9310114" y="1008072"/>
                  <a:pt x="9089850" y="2083670"/>
                </a:cubicBezTo>
                <a:lnTo>
                  <a:pt x="8604354" y="4448448"/>
                </a:lnTo>
                <a:lnTo>
                  <a:pt x="0" y="4448448"/>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ln>
                <a:noFill/>
              </a:ln>
            </a:endParaRPr>
          </a:p>
        </p:txBody>
      </p:sp>
      <p:pic>
        <p:nvPicPr>
          <p:cNvPr id="2" name="Afbeelding 1">
            <a:extLst>
              <a:ext uri="{FF2B5EF4-FFF2-40B4-BE49-F238E27FC236}">
                <a16:creationId xmlns:a16="http://schemas.microsoft.com/office/drawing/2014/main" id="{900FC013-74AB-D90B-BBAF-1081A15A951D}"/>
              </a:ext>
            </a:extLst>
          </p:cNvPr>
          <p:cNvPicPr>
            <a:picLocks noChangeAspect="1"/>
          </p:cNvPicPr>
          <p:nvPr userDrawn="1"/>
        </p:nvPicPr>
        <p:blipFill>
          <a:blip r:embed="rId2"/>
          <a:stretch>
            <a:fillRect/>
          </a:stretch>
        </p:blipFill>
        <p:spPr>
          <a:xfrm>
            <a:off x="21434487" y="12617116"/>
            <a:ext cx="3373096" cy="2887475"/>
          </a:xfrm>
          <a:prstGeom prst="rect">
            <a:avLst/>
          </a:prstGeom>
        </p:spPr>
      </p:pic>
      <p:sp>
        <p:nvSpPr>
          <p:cNvPr id="3" name="Title Placeholder 1">
            <a:extLst>
              <a:ext uri="{FF2B5EF4-FFF2-40B4-BE49-F238E27FC236}">
                <a16:creationId xmlns:a16="http://schemas.microsoft.com/office/drawing/2014/main" id="{607F60FD-02A0-8B9F-91AA-471510A1845D}"/>
              </a:ext>
            </a:extLst>
          </p:cNvPr>
          <p:cNvSpPr>
            <a:spLocks noGrp="1"/>
          </p:cNvSpPr>
          <p:nvPr>
            <p:ph type="title" hasCustomPrompt="1"/>
          </p:nvPr>
        </p:nvSpPr>
        <p:spPr>
          <a:xfrm>
            <a:off x="1533525" y="1556715"/>
            <a:ext cx="21315363" cy="10628935"/>
          </a:xfrm>
          <a:prstGeom prst="rect">
            <a:avLst/>
          </a:prstGeom>
        </p:spPr>
        <p:txBody>
          <a:bodyPr vert="horz" lIns="0" tIns="0" rIns="0" bIns="0" rtlCol="0" anchor="t">
            <a:noAutofit/>
          </a:bodyPr>
          <a:lstStyle>
            <a:lvl1pPr>
              <a:defRPr sz="25000" b="1" i="1" cap="all" baseline="0">
                <a:latin typeface="Sofia Sans Extra Condensed Extr" pitchFamily="2" charset="0"/>
              </a:defRPr>
            </a:lvl1pPr>
          </a:lstStyle>
          <a:p>
            <a:r>
              <a:rPr lang="nl-NL"/>
              <a:t>KLIK OM TITEL TE BEWERKEN</a:t>
            </a:r>
            <a:endParaRPr lang="en-US"/>
          </a:p>
        </p:txBody>
      </p:sp>
      <p:sp>
        <p:nvSpPr>
          <p:cNvPr id="5" name="Tijdelijke aanduiding voor voettekst 4">
            <a:extLst>
              <a:ext uri="{FF2B5EF4-FFF2-40B4-BE49-F238E27FC236}">
                <a16:creationId xmlns:a16="http://schemas.microsoft.com/office/drawing/2014/main" id="{2D9C9E5E-45B7-C66B-F956-A1DF6F60BDFD}"/>
              </a:ext>
            </a:extLst>
          </p:cNvPr>
          <p:cNvSpPr>
            <a:spLocks noGrp="1"/>
          </p:cNvSpPr>
          <p:nvPr>
            <p:ph type="ftr" sz="quarter" idx="3"/>
          </p:nvPr>
        </p:nvSpPr>
        <p:spPr>
          <a:xfrm>
            <a:off x="1533526" y="12653897"/>
            <a:ext cx="6794045" cy="803274"/>
          </a:xfrm>
          <a:prstGeom prst="rect">
            <a:avLst/>
          </a:prstGeom>
        </p:spPr>
        <p:txBody>
          <a:bodyPr vert="horz" lIns="91440" tIns="45720" rIns="91440" bIns="45720" rtlCol="0" anchor="t"/>
          <a:lstStyle>
            <a:lvl1pPr algn="l">
              <a:defRPr sz="3200" b="1" i="0">
                <a:solidFill>
                  <a:schemeClr val="accent6"/>
                </a:solidFill>
                <a:latin typeface="Sofia Sans Extra Condensed Blac" pitchFamily="2" charset="0"/>
              </a:defRPr>
            </a:lvl1pPr>
          </a:lstStyle>
          <a:p>
            <a:endParaRPr lang="nl-NL"/>
          </a:p>
        </p:txBody>
      </p:sp>
      <p:sp>
        <p:nvSpPr>
          <p:cNvPr id="6" name="Tijdelijke aanduiding voor datum 3">
            <a:extLst>
              <a:ext uri="{FF2B5EF4-FFF2-40B4-BE49-F238E27FC236}">
                <a16:creationId xmlns:a16="http://schemas.microsoft.com/office/drawing/2014/main" id="{AFA2B7F0-26BD-E978-38ED-C62D9341AB4B}"/>
              </a:ext>
            </a:extLst>
          </p:cNvPr>
          <p:cNvSpPr>
            <a:spLocks noGrp="1"/>
          </p:cNvSpPr>
          <p:nvPr>
            <p:ph type="dt" sz="half" idx="2"/>
          </p:nvPr>
        </p:nvSpPr>
        <p:spPr>
          <a:xfrm>
            <a:off x="18978066"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120284162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 en object/tekst - rood">
    <p:bg>
      <p:bgRef idx="1001">
        <a:schemeClr val="bg2"/>
      </p:bgRef>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37460EA-7EE6-20C1-6FE0-0B84A6182E5C}"/>
              </a:ext>
            </a:extLst>
          </p:cNvPr>
          <p:cNvSpPr>
            <a:spLocks noGrp="1"/>
          </p:cNvSpPr>
          <p:nvPr>
            <p:ph idx="1" hasCustomPrompt="1"/>
          </p:nvPr>
        </p:nvSpPr>
        <p:spPr>
          <a:xfrm>
            <a:off x="1533525" y="3816626"/>
            <a:ext cx="21315363" cy="8369024"/>
          </a:xfrm>
          <a:prstGeom prst="rect">
            <a:avLst/>
          </a:prstGeom>
        </p:spPr>
        <p:txBody>
          <a:bodyPr/>
          <a:lstStyle/>
          <a:p>
            <a:pPr lvl="0"/>
            <a:r>
              <a:rPr lang="nl-NL"/>
              <a:t>Klikken om de tekst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3" name="Title Placeholder 1">
            <a:extLst>
              <a:ext uri="{FF2B5EF4-FFF2-40B4-BE49-F238E27FC236}">
                <a16:creationId xmlns:a16="http://schemas.microsoft.com/office/drawing/2014/main" id="{2E92583E-746F-0EB8-D1C8-354A67FA0C99}"/>
              </a:ext>
            </a:extLst>
          </p:cNvPr>
          <p:cNvSpPr>
            <a:spLocks noGrp="1"/>
          </p:cNvSpPr>
          <p:nvPr>
            <p:ph type="title" hasCustomPrompt="1"/>
          </p:nvPr>
        </p:nvSpPr>
        <p:spPr>
          <a:xfrm>
            <a:off x="1533525" y="1536837"/>
            <a:ext cx="21315363" cy="1444901"/>
          </a:xfrm>
          <a:prstGeom prst="rect">
            <a:avLst/>
          </a:prstGeom>
        </p:spPr>
        <p:txBody>
          <a:bodyPr vert="horz" lIns="0" tIns="0" rIns="0" bIns="0" rtlCol="0" anchor="t">
            <a:noAutofit/>
          </a:bodyPr>
          <a:lstStyle>
            <a:lvl1pPr>
              <a:defRPr b="1" i="1" cap="all" baseline="0">
                <a:latin typeface="Sofia Sans Extra Condensed Extr" pitchFamily="2" charset="0"/>
              </a:defRPr>
            </a:lvl1pPr>
          </a:lstStyle>
          <a:p>
            <a:r>
              <a:rPr lang="nl-NL"/>
              <a:t>KLIK OM TITEL TE BEWERKEN</a:t>
            </a:r>
            <a:endParaRPr lang="en-US"/>
          </a:p>
        </p:txBody>
      </p:sp>
      <p:sp>
        <p:nvSpPr>
          <p:cNvPr id="4" name="Tijdelijke aanduiding voor voettekst 4">
            <a:extLst>
              <a:ext uri="{FF2B5EF4-FFF2-40B4-BE49-F238E27FC236}">
                <a16:creationId xmlns:a16="http://schemas.microsoft.com/office/drawing/2014/main" id="{2D6FD6C5-D2CB-6575-F766-6343D64380C9}"/>
              </a:ext>
            </a:extLst>
          </p:cNvPr>
          <p:cNvSpPr>
            <a:spLocks noGrp="1"/>
          </p:cNvSpPr>
          <p:nvPr>
            <p:ph type="ftr" sz="quarter" idx="3"/>
          </p:nvPr>
        </p:nvSpPr>
        <p:spPr>
          <a:xfrm>
            <a:off x="3543300" y="12653897"/>
            <a:ext cx="1532117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F295A991-B62A-51E6-F795-020BEE15610A}"/>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8" name="Tijdelijke aanduiding voor datum 3">
            <a:extLst>
              <a:ext uri="{FF2B5EF4-FFF2-40B4-BE49-F238E27FC236}">
                <a16:creationId xmlns:a16="http://schemas.microsoft.com/office/drawing/2014/main" id="{2DDA2CE2-E769-9504-F15F-C4303C241BBA}"/>
              </a:ext>
            </a:extLst>
          </p:cNvPr>
          <p:cNvSpPr>
            <a:spLocks noGrp="1"/>
          </p:cNvSpPr>
          <p:nvPr>
            <p:ph type="dt" sz="half" idx="2"/>
          </p:nvPr>
        </p:nvSpPr>
        <p:spPr>
          <a:xfrm>
            <a:off x="19246529"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1794217696"/>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houd van twee - roo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1738F-FA95-D27F-072B-EAA5767D55C1}"/>
              </a:ext>
            </a:extLst>
          </p:cNvPr>
          <p:cNvSpPr>
            <a:spLocks noGrp="1"/>
          </p:cNvSpPr>
          <p:nvPr>
            <p:ph type="title" hasCustomPrompt="1"/>
          </p:nvPr>
        </p:nvSpPr>
        <p:spPr>
          <a:xfrm>
            <a:off x="1533525" y="1460637"/>
            <a:ext cx="21315363" cy="1444901"/>
          </a:xfrm>
          <a:prstGeom prst="rect">
            <a:avLst/>
          </a:prstGeom>
        </p:spPr>
        <p:txBody>
          <a:bodyPr/>
          <a:lstStyle>
            <a:lvl1pPr>
              <a:defRPr b="1" i="1" cap="all" baseline="0">
                <a:latin typeface="Sofia Sans Extra Condensed Extr" pitchFamily="2" charset="0"/>
              </a:defRPr>
            </a:lvl1pPr>
          </a:lstStyle>
          <a:p>
            <a:r>
              <a:rPr lang="nl-NL"/>
              <a:t>KLIK OM TITEL TE BEWERKEN</a:t>
            </a:r>
            <a:endParaRPr lang="en-US"/>
          </a:p>
        </p:txBody>
      </p:sp>
      <p:sp>
        <p:nvSpPr>
          <p:cNvPr id="3" name="Content Placeholder 2">
            <a:extLst>
              <a:ext uri="{FF2B5EF4-FFF2-40B4-BE49-F238E27FC236}">
                <a16:creationId xmlns:a16="http://schemas.microsoft.com/office/drawing/2014/main" id="{DE150D34-F122-6A78-3169-51EB28DF2FBE}"/>
              </a:ext>
            </a:extLst>
          </p:cNvPr>
          <p:cNvSpPr>
            <a:spLocks noGrp="1"/>
          </p:cNvSpPr>
          <p:nvPr>
            <p:ph sz="half" idx="1" hasCustomPrompt="1"/>
          </p:nvPr>
        </p:nvSpPr>
        <p:spPr>
          <a:xfrm>
            <a:off x="1533525" y="3651250"/>
            <a:ext cx="10162551" cy="8534400"/>
          </a:xfrm>
          <a:prstGeom prst="rect">
            <a:avLst/>
          </a:prstGeom>
        </p:spPr>
        <p:txBody>
          <a:bodyPr/>
          <a:lstStyle/>
          <a:p>
            <a:pPr lvl="0"/>
            <a:r>
              <a:rPr lang="nl-NL"/>
              <a:t>Klikken om de tekst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Content Placeholder 3">
            <a:extLst>
              <a:ext uri="{FF2B5EF4-FFF2-40B4-BE49-F238E27FC236}">
                <a16:creationId xmlns:a16="http://schemas.microsoft.com/office/drawing/2014/main" id="{268990C3-2DE7-39A3-0CD9-6224A18CE515}"/>
              </a:ext>
            </a:extLst>
          </p:cNvPr>
          <p:cNvSpPr>
            <a:spLocks noGrp="1"/>
          </p:cNvSpPr>
          <p:nvPr>
            <p:ph sz="half" idx="2" hasCustomPrompt="1"/>
          </p:nvPr>
        </p:nvSpPr>
        <p:spPr>
          <a:xfrm>
            <a:off x="12711276" y="3651250"/>
            <a:ext cx="10137612" cy="8534400"/>
          </a:xfrm>
          <a:prstGeom prst="rect">
            <a:avLst/>
          </a:prstGeom>
        </p:spPr>
        <p:txBody>
          <a:bodyPr/>
          <a:lstStyle/>
          <a:p>
            <a:pPr lvl="0"/>
            <a:r>
              <a:rPr lang="nl-NL"/>
              <a:t>Klikken om de tekst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voettekst 4">
            <a:extLst>
              <a:ext uri="{FF2B5EF4-FFF2-40B4-BE49-F238E27FC236}">
                <a16:creationId xmlns:a16="http://schemas.microsoft.com/office/drawing/2014/main" id="{8B6D5881-48F6-14C2-4178-62402F5C2353}"/>
              </a:ext>
            </a:extLst>
          </p:cNvPr>
          <p:cNvSpPr>
            <a:spLocks noGrp="1"/>
          </p:cNvSpPr>
          <p:nvPr>
            <p:ph type="ftr" sz="quarter" idx="3"/>
          </p:nvPr>
        </p:nvSpPr>
        <p:spPr>
          <a:xfrm>
            <a:off x="3543300" y="12653897"/>
            <a:ext cx="1532117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7" name="Slide Number Placeholder 5">
            <a:extLst>
              <a:ext uri="{FF2B5EF4-FFF2-40B4-BE49-F238E27FC236}">
                <a16:creationId xmlns:a16="http://schemas.microsoft.com/office/drawing/2014/main" id="{D18AB97B-725A-C855-626E-56405BD21F71}"/>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1BD7DB43-EFB5-1FF6-683F-9BB6BBCD535A}"/>
              </a:ext>
            </a:extLst>
          </p:cNvPr>
          <p:cNvSpPr>
            <a:spLocks noGrp="1"/>
          </p:cNvSpPr>
          <p:nvPr>
            <p:ph type="dt" sz="half" idx="13"/>
          </p:nvPr>
        </p:nvSpPr>
        <p:spPr>
          <a:xfrm>
            <a:off x="19246529"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2215398984"/>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lleen titel - roo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9ADA45-CBE3-36D9-E378-03C7E2C19390}"/>
              </a:ext>
            </a:extLst>
          </p:cNvPr>
          <p:cNvSpPr>
            <a:spLocks noGrp="1"/>
          </p:cNvSpPr>
          <p:nvPr>
            <p:ph type="title" hasCustomPrompt="1"/>
          </p:nvPr>
        </p:nvSpPr>
        <p:spPr>
          <a:xfrm>
            <a:off x="1533525" y="1460637"/>
            <a:ext cx="21315363" cy="1444901"/>
          </a:xfrm>
          <a:prstGeom prst="rect">
            <a:avLst/>
          </a:prstGeom>
        </p:spPr>
        <p:txBody>
          <a:bodyPr vert="horz" lIns="0" tIns="0" rIns="0" bIns="0" rtlCol="0" anchor="t">
            <a:noAutofit/>
          </a:bodyPr>
          <a:lstStyle>
            <a:lvl1pPr>
              <a:defRPr b="1" i="1" cap="all" baseline="0">
                <a:latin typeface="Sofia Sans Extra Condensed Extr" pitchFamily="2" charset="0"/>
              </a:defRPr>
            </a:lvl1pPr>
          </a:lstStyle>
          <a:p>
            <a:r>
              <a:rPr lang="nl-NL"/>
              <a:t>KLIK OM TITEL TE BEWERKEN</a:t>
            </a:r>
            <a:endParaRPr lang="en-US"/>
          </a:p>
        </p:txBody>
      </p:sp>
      <p:sp>
        <p:nvSpPr>
          <p:cNvPr id="3" name="Tijdelijke aanduiding voor voettekst 4">
            <a:extLst>
              <a:ext uri="{FF2B5EF4-FFF2-40B4-BE49-F238E27FC236}">
                <a16:creationId xmlns:a16="http://schemas.microsoft.com/office/drawing/2014/main" id="{720B010A-A73F-9BD5-5423-BDFDABD668EA}"/>
              </a:ext>
            </a:extLst>
          </p:cNvPr>
          <p:cNvSpPr>
            <a:spLocks noGrp="1"/>
          </p:cNvSpPr>
          <p:nvPr>
            <p:ph type="ftr" sz="quarter" idx="3"/>
          </p:nvPr>
        </p:nvSpPr>
        <p:spPr>
          <a:xfrm>
            <a:off x="3543300" y="12653897"/>
            <a:ext cx="1532117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4D04CC4B-229C-458F-EFC2-7CB031933E3A}"/>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7" name="Tijdelijke aanduiding voor datum 3">
            <a:extLst>
              <a:ext uri="{FF2B5EF4-FFF2-40B4-BE49-F238E27FC236}">
                <a16:creationId xmlns:a16="http://schemas.microsoft.com/office/drawing/2014/main" id="{BB4A400A-DC8E-3A22-A62E-9777AA85DD98}"/>
              </a:ext>
            </a:extLst>
          </p:cNvPr>
          <p:cNvSpPr>
            <a:spLocks noGrp="1"/>
          </p:cNvSpPr>
          <p:nvPr>
            <p:ph type="dt" sz="half" idx="2"/>
          </p:nvPr>
        </p:nvSpPr>
        <p:spPr>
          <a:xfrm>
            <a:off x="19246529"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4033297308"/>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eeg - rood">
    <p:bg>
      <p:bgRef idx="1001">
        <a:schemeClr val="bg2"/>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0F6126AC-C1A7-39D3-377B-740014077BD1}"/>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4" name="Tijdelijke aanduiding voor voettekst 4">
            <a:extLst>
              <a:ext uri="{FF2B5EF4-FFF2-40B4-BE49-F238E27FC236}">
                <a16:creationId xmlns:a16="http://schemas.microsoft.com/office/drawing/2014/main" id="{6FD3BA33-ADEA-9CB1-5308-477E6B15244B}"/>
              </a:ext>
            </a:extLst>
          </p:cNvPr>
          <p:cNvSpPr>
            <a:spLocks noGrp="1"/>
          </p:cNvSpPr>
          <p:nvPr>
            <p:ph type="ftr" sz="quarter" idx="3"/>
          </p:nvPr>
        </p:nvSpPr>
        <p:spPr>
          <a:xfrm>
            <a:off x="3543300" y="12653897"/>
            <a:ext cx="1532117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5" name="Tijdelijke aanduiding voor datum 3">
            <a:extLst>
              <a:ext uri="{FF2B5EF4-FFF2-40B4-BE49-F238E27FC236}">
                <a16:creationId xmlns:a16="http://schemas.microsoft.com/office/drawing/2014/main" id="{69193FF2-C98F-C71A-4F84-393110A90698}"/>
              </a:ext>
            </a:extLst>
          </p:cNvPr>
          <p:cNvSpPr>
            <a:spLocks noGrp="1"/>
          </p:cNvSpPr>
          <p:nvPr>
            <p:ph type="dt" sz="half" idx="2"/>
          </p:nvPr>
        </p:nvSpPr>
        <p:spPr>
          <a:xfrm>
            <a:off x="19246529"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425400437"/>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Titeldia">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6BFE245F-8ABD-F08E-A69F-DE09932826E6}"/>
              </a:ext>
            </a:extLst>
          </p:cNvPr>
          <p:cNvSpPr>
            <a:spLocks noGrp="1"/>
          </p:cNvSpPr>
          <p:nvPr>
            <p:ph type="pic" sz="quarter" idx="10" hasCustomPrompt="1"/>
          </p:nvPr>
        </p:nvSpPr>
        <p:spPr>
          <a:xfrm>
            <a:off x="12807873" y="1651"/>
            <a:ext cx="11592125" cy="13714350"/>
          </a:xfrm>
          <a:custGeom>
            <a:avLst/>
            <a:gdLst>
              <a:gd name="connsiteX0" fmla="*/ 2545409 w 11592125"/>
              <a:gd name="connsiteY0" fmla="*/ 0 h 13714350"/>
              <a:gd name="connsiteX1" fmla="*/ 11592125 w 11592125"/>
              <a:gd name="connsiteY1" fmla="*/ 0 h 13714350"/>
              <a:gd name="connsiteX2" fmla="*/ 11592125 w 11592125"/>
              <a:gd name="connsiteY2" fmla="*/ 13714350 h 13714350"/>
              <a:gd name="connsiteX3" fmla="*/ 1208456 w 11592125"/>
              <a:gd name="connsiteY3" fmla="*/ 13714350 h 13714350"/>
              <a:gd name="connsiteX4" fmla="*/ 25005 w 11592125"/>
              <a:gd name="connsiteY4" fmla="*/ 12265698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2125" h="13714350">
                <a:moveTo>
                  <a:pt x="2545409" y="0"/>
                </a:moveTo>
                <a:lnTo>
                  <a:pt x="11592125" y="0"/>
                </a:lnTo>
                <a:lnTo>
                  <a:pt x="11592125" y="13714350"/>
                </a:lnTo>
                <a:lnTo>
                  <a:pt x="1208456" y="13714350"/>
                </a:lnTo>
                <a:cubicBezTo>
                  <a:pt x="444247" y="13714350"/>
                  <a:pt x="-128497" y="13014773"/>
                  <a:pt x="25005" y="12265698"/>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txBody>
          <a:bodyPr wrap="square" anchor="ctr">
            <a:noAutofit/>
          </a:bodyPr>
          <a:lstStyle>
            <a:lvl1pPr marL="0" indent="0" algn="ctr">
              <a:buNone/>
              <a:defRPr b="0">
                <a:solidFill>
                  <a:schemeClr val="bg1"/>
                </a:solidFill>
              </a:defRPr>
            </a:lvl1pPr>
          </a:lstStyle>
          <a:p>
            <a:r>
              <a:rPr lang="en-GB" err="1"/>
              <a:t>Afbeelding</a:t>
            </a:r>
            <a:r>
              <a:rPr lang="en-GB"/>
              <a:t> </a:t>
            </a:r>
            <a:r>
              <a:rPr lang="en-GB" err="1"/>
              <a:t>invoegen</a:t>
            </a:r>
            <a:endParaRPr lang="en-GB"/>
          </a:p>
        </p:txBody>
      </p:sp>
      <p:sp>
        <p:nvSpPr>
          <p:cNvPr id="6" name="Slide Number Placeholder 5"/>
          <p:cNvSpPr>
            <a:spLocks noGrp="1"/>
          </p:cNvSpPr>
          <p:nvPr>
            <p:ph type="sldNum" sz="quarter" idx="12"/>
          </p:nvPr>
        </p:nvSpPr>
        <p:spPr>
          <a:xfrm>
            <a:off x="1533526" y="12656312"/>
            <a:ext cx="5486043" cy="803276"/>
          </a:xfrm>
          <a:prstGeom prst="rect">
            <a:avLst/>
          </a:prstGeom>
        </p:spPr>
        <p:txBody>
          <a:bodyPr/>
          <a:lstStyle>
            <a:lvl1pPr>
              <a:defRPr>
                <a:solidFill>
                  <a:schemeClr val="tx1"/>
                </a:solidFill>
              </a:defRPr>
            </a:lvl1pPr>
          </a:lstStyle>
          <a:p>
            <a:fld id="{C87093F9-3683-074B-83F5-9DC51951D3EE}" type="slidenum">
              <a:rPr lang="nl-NL" smtClean="0"/>
              <a:pPr/>
              <a:t>‹nr.›</a:t>
            </a:fld>
            <a:endParaRPr lang="nl-NL"/>
          </a:p>
        </p:txBody>
      </p:sp>
      <p:sp>
        <p:nvSpPr>
          <p:cNvPr id="4" name="Subtitle 2">
            <a:extLst>
              <a:ext uri="{FF2B5EF4-FFF2-40B4-BE49-F238E27FC236}">
                <a16:creationId xmlns:a16="http://schemas.microsoft.com/office/drawing/2014/main" id="{EF67A7AE-9C0E-2CD1-6725-4A6B0149DBE1}"/>
              </a:ext>
            </a:extLst>
          </p:cNvPr>
          <p:cNvSpPr>
            <a:spLocks noGrp="1"/>
          </p:cNvSpPr>
          <p:nvPr>
            <p:ph type="subTitle" idx="1" hasCustomPrompt="1"/>
          </p:nvPr>
        </p:nvSpPr>
        <p:spPr>
          <a:xfrm>
            <a:off x="1553403" y="4922078"/>
            <a:ext cx="10133772" cy="7263572"/>
          </a:xfrm>
          <a:prstGeom prst="rect">
            <a:avLst/>
          </a:prstGeom>
        </p:spPr>
        <p:txBody>
          <a:bodyPr>
            <a:normAutofit/>
          </a:bodyPr>
          <a:lstStyle>
            <a:lvl1pPr marL="0" indent="0" algn="l">
              <a:buNone/>
              <a:defRPr sz="4000"/>
            </a:lvl1pPr>
            <a:lvl2pPr marL="914308" indent="0" algn="ctr">
              <a:buNone/>
              <a:defRPr sz="4000"/>
            </a:lvl2pPr>
            <a:lvl3pPr marL="1828619" indent="0" algn="ctr">
              <a:buNone/>
              <a:defRPr sz="3600"/>
            </a:lvl3pPr>
            <a:lvl4pPr marL="2742927" indent="0" algn="ctr">
              <a:buNone/>
              <a:defRPr sz="3200"/>
            </a:lvl4pPr>
            <a:lvl5pPr marL="3657235" indent="0" algn="ctr">
              <a:buNone/>
              <a:defRPr sz="3200"/>
            </a:lvl5pPr>
            <a:lvl6pPr marL="4571543" indent="0" algn="ctr">
              <a:buNone/>
              <a:defRPr sz="3200"/>
            </a:lvl6pPr>
            <a:lvl7pPr marL="5485852" indent="0" algn="ctr">
              <a:buNone/>
              <a:defRPr sz="3200"/>
            </a:lvl7pPr>
            <a:lvl8pPr marL="6400160" indent="0" algn="ctr">
              <a:buNone/>
              <a:defRPr sz="3200"/>
            </a:lvl8pPr>
            <a:lvl9pPr marL="7314468" indent="0" algn="ctr">
              <a:buNone/>
              <a:defRPr sz="3200"/>
            </a:lvl9pPr>
          </a:lstStyle>
          <a:p>
            <a:r>
              <a:rPr lang="nl-NL"/>
              <a:t>Klikken om de tekst van het model te bewerken</a:t>
            </a:r>
            <a:endParaRPr lang="en-US"/>
          </a:p>
        </p:txBody>
      </p:sp>
      <p:sp>
        <p:nvSpPr>
          <p:cNvPr id="7" name="Title Placeholder 1">
            <a:extLst>
              <a:ext uri="{FF2B5EF4-FFF2-40B4-BE49-F238E27FC236}">
                <a16:creationId xmlns:a16="http://schemas.microsoft.com/office/drawing/2014/main" id="{80085C83-926C-7107-771D-ACCFC389341A}"/>
              </a:ext>
            </a:extLst>
          </p:cNvPr>
          <p:cNvSpPr>
            <a:spLocks noGrp="1"/>
          </p:cNvSpPr>
          <p:nvPr>
            <p:ph type="title"/>
          </p:nvPr>
        </p:nvSpPr>
        <p:spPr>
          <a:xfrm>
            <a:off x="1553403" y="3454508"/>
            <a:ext cx="10133772" cy="803276"/>
          </a:xfrm>
          <a:prstGeom prst="rect">
            <a:avLst/>
          </a:prstGeom>
        </p:spPr>
        <p:txBody>
          <a:bodyPr vert="horz" wrap="square" lIns="0" tIns="0" rIns="0" bIns="0" rtlCol="0" anchor="t" anchorCtr="0">
            <a:normAutofit/>
          </a:bodyPr>
          <a:lstStyle>
            <a:lvl1pPr>
              <a:defRPr sz="8000" b="1" i="0">
                <a:latin typeface="+mj-lt"/>
              </a:defRPr>
            </a:lvl1pPr>
          </a:lstStyle>
          <a:p>
            <a:r>
              <a:rPr lang="nl-NL"/>
              <a:t>Klik om stijl te bewerken</a:t>
            </a:r>
            <a:endParaRPr lang="en-US"/>
          </a:p>
        </p:txBody>
      </p:sp>
      <p:sp>
        <p:nvSpPr>
          <p:cNvPr id="18" name="Tijdelijke aanduiding voor tekst 25">
            <a:extLst>
              <a:ext uri="{FF2B5EF4-FFF2-40B4-BE49-F238E27FC236}">
                <a16:creationId xmlns:a16="http://schemas.microsoft.com/office/drawing/2014/main" id="{F6DF3ACC-F775-E5B0-45C9-CE0DE5CD36D6}"/>
              </a:ext>
            </a:extLst>
          </p:cNvPr>
          <p:cNvSpPr>
            <a:spLocks noGrp="1"/>
          </p:cNvSpPr>
          <p:nvPr>
            <p:ph type="body" sz="quarter" idx="14" hasCustomPrompt="1"/>
          </p:nvPr>
        </p:nvSpPr>
        <p:spPr>
          <a:xfrm>
            <a:off x="21873613" y="12654661"/>
            <a:ext cx="2526386" cy="1059690"/>
          </a:xfrm>
          <a:prstGeom prst="rect">
            <a:avLst/>
          </a:prstGeom>
          <a:blipFill>
            <a:blip r:embed="rId3"/>
            <a:stretch>
              <a:fillRect/>
            </a:stretch>
          </a:blipFill>
        </p:spPr>
        <p:txBody>
          <a:bodyPr/>
          <a:lstStyle>
            <a:lvl1pPr>
              <a:defRPr>
                <a:noFill/>
              </a:defRPr>
            </a:lvl1pPr>
          </a:lstStyle>
          <a:p>
            <a:pPr lvl="0"/>
            <a:r>
              <a:rPr lang="nl-NL"/>
              <a:t> </a:t>
            </a:r>
          </a:p>
        </p:txBody>
      </p:sp>
      <p:sp>
        <p:nvSpPr>
          <p:cNvPr id="19" name="Tijdelijke aanduiding voor tekst 18">
            <a:extLst>
              <a:ext uri="{FF2B5EF4-FFF2-40B4-BE49-F238E27FC236}">
                <a16:creationId xmlns:a16="http://schemas.microsoft.com/office/drawing/2014/main" id="{A7722ECC-4A93-DD46-1FE2-DC7F7BF4F500}"/>
              </a:ext>
            </a:extLst>
          </p:cNvPr>
          <p:cNvSpPr>
            <a:spLocks noGrp="1"/>
          </p:cNvSpPr>
          <p:nvPr>
            <p:ph type="body" sz="quarter" idx="13" hasCustomPrompt="1"/>
          </p:nvPr>
        </p:nvSpPr>
        <p:spPr>
          <a:xfrm>
            <a:off x="1533525" y="1484126"/>
            <a:ext cx="579677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tx2"/>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mj-lt"/>
              </a:defRPr>
            </a:lvl1pPr>
          </a:lstStyle>
          <a:p>
            <a:pPr lvl="0"/>
            <a:r>
              <a:rPr lang="nl-NL"/>
              <a:t>KLIK OM STIJL TE BEWERKEN</a:t>
            </a:r>
          </a:p>
        </p:txBody>
      </p:sp>
    </p:spTree>
    <p:extLst>
      <p:ext uri="{BB962C8B-B14F-4D97-AF65-F5344CB8AC3E}">
        <p14:creationId xmlns:p14="http://schemas.microsoft.com/office/powerpoint/2010/main" val="4191271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Avatiles 3b">
    <p:spTree>
      <p:nvGrpSpPr>
        <p:cNvPr id="1" name=""/>
        <p:cNvGrpSpPr/>
        <p:nvPr/>
      </p:nvGrpSpPr>
      <p:grpSpPr>
        <a:xfrm>
          <a:off x="0" y="0"/>
          <a:ext cx="0" cy="0"/>
          <a:chOff x="0" y="0"/>
          <a:chExt cx="0" cy="0"/>
        </a:xfrm>
      </p:grpSpPr>
      <p:sp>
        <p:nvSpPr>
          <p:cNvPr id="2" name="Vrije vorm 1">
            <a:extLst>
              <a:ext uri="{FF2B5EF4-FFF2-40B4-BE49-F238E27FC236}">
                <a16:creationId xmlns:a16="http://schemas.microsoft.com/office/drawing/2014/main" id="{00D8F202-7230-F728-B599-0B9213EF6A7E}"/>
              </a:ext>
            </a:extLst>
          </p:cNvPr>
          <p:cNvSpPr/>
          <p:nvPr userDrawn="1"/>
        </p:nvSpPr>
        <p:spPr>
          <a:xfrm>
            <a:off x="1" y="9401"/>
            <a:ext cx="8802765" cy="13705202"/>
          </a:xfrm>
          <a:custGeom>
            <a:avLst/>
            <a:gdLst>
              <a:gd name="connsiteX0" fmla="*/ 0 w 8802765"/>
              <a:gd name="connsiteY0" fmla="*/ 0 h 13705202"/>
              <a:gd name="connsiteX1" fmla="*/ 7598451 w 8802765"/>
              <a:gd name="connsiteY1" fmla="*/ 0 h 13705202"/>
              <a:gd name="connsiteX2" fmla="*/ 8777515 w 8802765"/>
              <a:gd name="connsiteY2" fmla="*/ 1447649 h 13705202"/>
              <a:gd name="connsiteX3" fmla="*/ 6262809 w 8802765"/>
              <a:gd name="connsiteY3" fmla="*/ 13705202 h 13705202"/>
              <a:gd name="connsiteX4" fmla="*/ 0 w 8802765"/>
              <a:gd name="connsiteY4" fmla="*/ 13705202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2765" h="13705202">
                <a:moveTo>
                  <a:pt x="0" y="0"/>
                </a:moveTo>
                <a:lnTo>
                  <a:pt x="7598451" y="0"/>
                </a:lnTo>
                <a:cubicBezTo>
                  <a:pt x="8359979" y="0"/>
                  <a:pt x="8931719" y="700093"/>
                  <a:pt x="8777515" y="1447649"/>
                </a:cubicBezTo>
                <a:lnTo>
                  <a:pt x="6262809" y="13705202"/>
                </a:lnTo>
                <a:lnTo>
                  <a:pt x="0" y="13705202"/>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7899" tIns="0" rIns="0" bIns="1079930" rtlCol="0" anchor="b">
            <a:noAutofit/>
          </a:bodyPr>
          <a:lstStyle/>
          <a:p>
            <a:pPr algn="l"/>
            <a:endParaRPr lang="nl-NL" sz="11499" i="1">
              <a:solidFill>
                <a:schemeClr val="bg2"/>
              </a:solidFill>
              <a:latin typeface="+mj-lt"/>
            </a:endParaRPr>
          </a:p>
        </p:txBody>
      </p:sp>
      <p:sp>
        <p:nvSpPr>
          <p:cNvPr id="3" name="Vrije vorm 2">
            <a:extLst>
              <a:ext uri="{FF2B5EF4-FFF2-40B4-BE49-F238E27FC236}">
                <a16:creationId xmlns:a16="http://schemas.microsoft.com/office/drawing/2014/main" id="{E6D19C11-E4FA-19C4-9518-B460738332FA}"/>
              </a:ext>
            </a:extLst>
          </p:cNvPr>
          <p:cNvSpPr/>
          <p:nvPr userDrawn="1"/>
        </p:nvSpPr>
        <p:spPr>
          <a:xfrm>
            <a:off x="1" y="3797716"/>
            <a:ext cx="6209962" cy="9908144"/>
          </a:xfrm>
          <a:custGeom>
            <a:avLst/>
            <a:gdLst>
              <a:gd name="connsiteX0" fmla="*/ 0 w 6209961"/>
              <a:gd name="connsiteY0" fmla="*/ 0 h 9908144"/>
              <a:gd name="connsiteX1" fmla="*/ 5339305 w 6209961"/>
              <a:gd name="connsiteY1" fmla="*/ 0 h 9908144"/>
              <a:gd name="connsiteX2" fmla="*/ 6191707 w 6209961"/>
              <a:gd name="connsiteY2" fmla="*/ 1046575 h 9908144"/>
              <a:gd name="connsiteX3" fmla="*/ 4373706 w 6209961"/>
              <a:gd name="connsiteY3" fmla="*/ 9908144 h 9908144"/>
              <a:gd name="connsiteX4" fmla="*/ 0 w 6209961"/>
              <a:gd name="connsiteY4" fmla="*/ 9908144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9961" h="9908144">
                <a:moveTo>
                  <a:pt x="0" y="0"/>
                </a:moveTo>
                <a:lnTo>
                  <a:pt x="5339305" y="0"/>
                </a:lnTo>
                <a:cubicBezTo>
                  <a:pt x="5889851" y="0"/>
                  <a:pt x="6303189" y="506131"/>
                  <a:pt x="6191707" y="1046575"/>
                </a:cubicBezTo>
                <a:lnTo>
                  <a:pt x="4373706" y="9908144"/>
                </a:lnTo>
                <a:lnTo>
                  <a:pt x="0" y="9908144"/>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7899" tIns="0" rIns="0" bIns="1079930" rtlCol="0" anchor="b">
            <a:noAutofit/>
          </a:bodyPr>
          <a:lstStyle/>
          <a:p>
            <a:pPr algn="l"/>
            <a:endParaRPr lang="nl-NL" sz="11499" i="1">
              <a:solidFill>
                <a:schemeClr val="bg2"/>
              </a:solidFill>
              <a:latin typeface="+mj-lt"/>
            </a:endParaRPr>
          </a:p>
        </p:txBody>
      </p:sp>
      <p:sp>
        <p:nvSpPr>
          <p:cNvPr id="8" name="Vrije vorm 7">
            <a:extLst>
              <a:ext uri="{FF2B5EF4-FFF2-40B4-BE49-F238E27FC236}">
                <a16:creationId xmlns:a16="http://schemas.microsoft.com/office/drawing/2014/main" id="{5B915538-5D7B-2800-C8F9-CC1A541DE130}"/>
              </a:ext>
            </a:extLst>
          </p:cNvPr>
          <p:cNvSpPr/>
          <p:nvPr userDrawn="1"/>
        </p:nvSpPr>
        <p:spPr>
          <a:xfrm>
            <a:off x="1" y="8068947"/>
            <a:ext cx="3722380" cy="5637654"/>
          </a:xfrm>
          <a:custGeom>
            <a:avLst/>
            <a:gdLst>
              <a:gd name="connsiteX0" fmla="*/ 0 w 3722380"/>
              <a:gd name="connsiteY0" fmla="*/ 0 h 5637653"/>
              <a:gd name="connsiteX1" fmla="*/ 3226983 w 3722380"/>
              <a:gd name="connsiteY1" fmla="*/ 0 h 5637653"/>
              <a:gd name="connsiteX2" fmla="*/ 3711994 w 3722380"/>
              <a:gd name="connsiteY2" fmla="*/ 595492 h 5637653"/>
              <a:gd name="connsiteX3" fmla="*/ 2677566 w 3722380"/>
              <a:gd name="connsiteY3" fmla="*/ 5637653 h 5637653"/>
              <a:gd name="connsiteX4" fmla="*/ 0 w 3722380"/>
              <a:gd name="connsiteY4" fmla="*/ 5637653 h 5637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380" h="5637653">
                <a:moveTo>
                  <a:pt x="0" y="0"/>
                </a:moveTo>
                <a:lnTo>
                  <a:pt x="3226983" y="0"/>
                </a:lnTo>
                <a:cubicBezTo>
                  <a:pt x="3540240" y="0"/>
                  <a:pt x="3775425" y="287984"/>
                  <a:pt x="3711994" y="595492"/>
                </a:cubicBezTo>
                <a:lnTo>
                  <a:pt x="2677566" y="5637653"/>
                </a:lnTo>
                <a:lnTo>
                  <a:pt x="0" y="5637653"/>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7899" tIns="0" rIns="0" bIns="1079930" rtlCol="0" anchor="b">
            <a:noAutofit/>
          </a:bodyPr>
          <a:lstStyle/>
          <a:p>
            <a:pPr algn="l"/>
            <a:endParaRPr lang="nl-NL" sz="11499" i="1">
              <a:solidFill>
                <a:schemeClr val="bg2"/>
              </a:solidFill>
              <a:latin typeface="+mj-lt"/>
            </a:endParaRPr>
          </a:p>
        </p:txBody>
      </p:sp>
      <p:sp>
        <p:nvSpPr>
          <p:cNvPr id="4" name="Slide Number Placeholder 3"/>
          <p:cNvSpPr>
            <a:spLocks noGrp="1"/>
          </p:cNvSpPr>
          <p:nvPr>
            <p:ph type="sldNum" sz="quarter" idx="12"/>
          </p:nvPr>
        </p:nvSpPr>
        <p:spPr>
          <a:xfrm>
            <a:off x="1533526" y="12656312"/>
            <a:ext cx="5486043" cy="803276"/>
          </a:xfrm>
          <a:prstGeom prst="rect">
            <a:avLst/>
          </a:prstGeom>
        </p:spPr>
        <p:txBody>
          <a:bodyPr/>
          <a:lstStyle>
            <a:lvl1pPr>
              <a:defRPr>
                <a:solidFill>
                  <a:schemeClr val="bg1"/>
                </a:solidFill>
              </a:defRPr>
            </a:lvl1pPr>
          </a:lstStyle>
          <a:p>
            <a:fld id="{C87093F9-3683-074B-83F5-9DC51951D3EE}" type="slidenum">
              <a:rPr lang="nl-NL" smtClean="0"/>
              <a:pPr/>
              <a:t>‹nr.›</a:t>
            </a:fld>
            <a:endParaRPr lang="nl-NL"/>
          </a:p>
        </p:txBody>
      </p:sp>
      <p:sp>
        <p:nvSpPr>
          <p:cNvPr id="12" name="Title Placeholder 1">
            <a:extLst>
              <a:ext uri="{FF2B5EF4-FFF2-40B4-BE49-F238E27FC236}">
                <a16:creationId xmlns:a16="http://schemas.microsoft.com/office/drawing/2014/main" id="{6764D690-F801-13FD-64B6-9DB05925D309}"/>
              </a:ext>
            </a:extLst>
          </p:cNvPr>
          <p:cNvSpPr>
            <a:spLocks noGrp="1"/>
          </p:cNvSpPr>
          <p:nvPr>
            <p:ph type="title"/>
          </p:nvPr>
        </p:nvSpPr>
        <p:spPr>
          <a:xfrm>
            <a:off x="10801281" y="3430266"/>
            <a:ext cx="12047608" cy="704412"/>
          </a:xfrm>
          <a:prstGeom prst="rect">
            <a:avLst/>
          </a:prstGeom>
        </p:spPr>
        <p:txBody>
          <a:bodyPr vert="horz" lIns="0" tIns="0" rIns="0" bIns="0" rtlCol="0" anchor="t">
            <a:normAutofit/>
          </a:bodyPr>
          <a:lstStyle>
            <a:lvl1pPr>
              <a:defRPr sz="8000" b="1" i="0" cap="none" baseline="0">
                <a:latin typeface="+mj-lt"/>
              </a:defRPr>
            </a:lvl1pPr>
          </a:lstStyle>
          <a:p>
            <a:r>
              <a:rPr lang="nl-NL"/>
              <a:t>Klik om stijl te bewerken</a:t>
            </a:r>
            <a:endParaRPr lang="en-US"/>
          </a:p>
        </p:txBody>
      </p:sp>
      <p:sp>
        <p:nvSpPr>
          <p:cNvPr id="13" name="Tijdelijke aanduiding voor tekst 12">
            <a:extLst>
              <a:ext uri="{FF2B5EF4-FFF2-40B4-BE49-F238E27FC236}">
                <a16:creationId xmlns:a16="http://schemas.microsoft.com/office/drawing/2014/main" id="{BA95A441-88E6-B76C-E5D8-E30A037D3F10}"/>
              </a:ext>
            </a:extLst>
          </p:cNvPr>
          <p:cNvSpPr>
            <a:spLocks noGrp="1"/>
          </p:cNvSpPr>
          <p:nvPr>
            <p:ph type="body" sz="quarter" idx="13" hasCustomPrompt="1"/>
          </p:nvPr>
        </p:nvSpPr>
        <p:spPr>
          <a:xfrm>
            <a:off x="10801282" y="1484126"/>
            <a:ext cx="579677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tx2"/>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mj-lt"/>
              </a:defRPr>
            </a:lvl1pPr>
          </a:lstStyle>
          <a:p>
            <a:pPr lvl="0"/>
            <a:r>
              <a:rPr lang="nl-NL"/>
              <a:t>KLIK OM STIJL TE BEWERKEN</a:t>
            </a:r>
          </a:p>
        </p:txBody>
      </p:sp>
      <p:sp>
        <p:nvSpPr>
          <p:cNvPr id="14" name="Subtitle 2">
            <a:extLst>
              <a:ext uri="{FF2B5EF4-FFF2-40B4-BE49-F238E27FC236}">
                <a16:creationId xmlns:a16="http://schemas.microsoft.com/office/drawing/2014/main" id="{4C06CD93-4103-9D81-A2CD-EEC0B367C723}"/>
              </a:ext>
            </a:extLst>
          </p:cNvPr>
          <p:cNvSpPr>
            <a:spLocks noGrp="1"/>
          </p:cNvSpPr>
          <p:nvPr>
            <p:ph type="subTitle" idx="1" hasCustomPrompt="1"/>
          </p:nvPr>
        </p:nvSpPr>
        <p:spPr>
          <a:xfrm>
            <a:off x="10801281" y="5130801"/>
            <a:ext cx="12047608" cy="7054850"/>
          </a:xfrm>
          <a:prstGeom prst="rect">
            <a:avLst/>
          </a:prstGeom>
        </p:spPr>
        <p:txBody>
          <a:bodyPr lIns="0" tIns="0" rIns="0" bIns="0">
            <a:normAutofit/>
          </a:bodyPr>
          <a:lstStyle>
            <a:lvl1pPr marL="0" indent="0" algn="l">
              <a:buNone/>
              <a:defRPr sz="4400"/>
            </a:lvl1pPr>
            <a:lvl2pPr marL="914308" indent="0" algn="ctr">
              <a:buNone/>
              <a:defRPr sz="4000"/>
            </a:lvl2pPr>
            <a:lvl3pPr marL="1828619" indent="0" algn="ctr">
              <a:buNone/>
              <a:defRPr sz="3600"/>
            </a:lvl3pPr>
            <a:lvl4pPr marL="2742927" indent="0" algn="ctr">
              <a:buNone/>
              <a:defRPr sz="3200"/>
            </a:lvl4pPr>
            <a:lvl5pPr marL="3657235" indent="0" algn="ctr">
              <a:buNone/>
              <a:defRPr sz="3200"/>
            </a:lvl5pPr>
            <a:lvl6pPr marL="4571543" indent="0" algn="ctr">
              <a:buNone/>
              <a:defRPr sz="3200"/>
            </a:lvl6pPr>
            <a:lvl7pPr marL="5485852" indent="0" algn="ctr">
              <a:buNone/>
              <a:defRPr sz="3200"/>
            </a:lvl7pPr>
            <a:lvl8pPr marL="6400160" indent="0" algn="ctr">
              <a:buNone/>
              <a:defRPr sz="3200"/>
            </a:lvl8pPr>
            <a:lvl9pPr marL="7314468" indent="0" algn="ctr">
              <a:buNone/>
              <a:defRPr sz="3200"/>
            </a:lvl9pPr>
          </a:lstStyle>
          <a:p>
            <a:r>
              <a:rPr lang="nl-NL"/>
              <a:t>Klikken om de tekst van het model te bewerken</a:t>
            </a:r>
            <a:endParaRPr lang="en-US"/>
          </a:p>
        </p:txBody>
      </p:sp>
    </p:spTree>
    <p:extLst>
      <p:ext uri="{BB962C8B-B14F-4D97-AF65-F5344CB8AC3E}">
        <p14:creationId xmlns:p14="http://schemas.microsoft.com/office/powerpoint/2010/main" val="32818880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Slide met titelkader en ingevulde avatile image rechts - wit">
    <p:spTree>
      <p:nvGrpSpPr>
        <p:cNvPr id="1" name=""/>
        <p:cNvGrpSpPr/>
        <p:nvPr/>
      </p:nvGrpSpPr>
      <p:grpSpPr>
        <a:xfrm>
          <a:off x="0" y="0"/>
          <a:ext cx="0" cy="0"/>
          <a:chOff x="0" y="0"/>
          <a:chExt cx="0" cy="0"/>
        </a:xfrm>
      </p:grpSpPr>
      <p:pic>
        <p:nvPicPr>
          <p:cNvPr id="12" name="Tijdelijke aanduiding voor afbeelding 10" descr="Een man en vrouw lopen door de gang van een Avans campus, de man draagt een laptop bij zich en de vrouw houdt een fles en telefoon vast. Verder op de achtergrond lopen ook studenten.">
            <a:extLst>
              <a:ext uri="{FF2B5EF4-FFF2-40B4-BE49-F238E27FC236}">
                <a16:creationId xmlns:a16="http://schemas.microsoft.com/office/drawing/2014/main" id="{1457AA69-2DD9-98D2-E2AD-7E945C54620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2807873" y="1650"/>
            <a:ext cx="11592125" cy="13714350"/>
          </a:xfrm>
          <a:custGeom>
            <a:avLst/>
            <a:gdLst>
              <a:gd name="connsiteX0" fmla="*/ 2545409 w 11592125"/>
              <a:gd name="connsiteY0" fmla="*/ 0 h 13714350"/>
              <a:gd name="connsiteX1" fmla="*/ 11592125 w 11592125"/>
              <a:gd name="connsiteY1" fmla="*/ 0 h 13714350"/>
              <a:gd name="connsiteX2" fmla="*/ 11592125 w 11592125"/>
              <a:gd name="connsiteY2" fmla="*/ 13714350 h 13714350"/>
              <a:gd name="connsiteX3" fmla="*/ 1208456 w 11592125"/>
              <a:gd name="connsiteY3" fmla="*/ 13714350 h 13714350"/>
              <a:gd name="connsiteX4" fmla="*/ 25005 w 11592125"/>
              <a:gd name="connsiteY4" fmla="*/ 12265698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2125" h="13714350">
                <a:moveTo>
                  <a:pt x="2545409" y="0"/>
                </a:moveTo>
                <a:lnTo>
                  <a:pt x="11592125" y="0"/>
                </a:lnTo>
                <a:lnTo>
                  <a:pt x="11592125" y="13714350"/>
                </a:lnTo>
                <a:lnTo>
                  <a:pt x="1208456" y="13714350"/>
                </a:lnTo>
                <a:cubicBezTo>
                  <a:pt x="444247" y="13714350"/>
                  <a:pt x="-128497" y="13014773"/>
                  <a:pt x="25005" y="12265698"/>
                </a:cubicBezTo>
                <a:close/>
              </a:path>
            </a:pathLst>
          </a:custGeom>
        </p:spPr>
      </p:pic>
      <p:sp>
        <p:nvSpPr>
          <p:cNvPr id="4" name="Subtitle 2">
            <a:extLst>
              <a:ext uri="{FF2B5EF4-FFF2-40B4-BE49-F238E27FC236}">
                <a16:creationId xmlns:a16="http://schemas.microsoft.com/office/drawing/2014/main" id="{EF67A7AE-9C0E-2CD1-6725-4A6B0149DBE1}"/>
              </a:ext>
            </a:extLst>
          </p:cNvPr>
          <p:cNvSpPr>
            <a:spLocks noGrp="1"/>
          </p:cNvSpPr>
          <p:nvPr>
            <p:ph type="subTitle" idx="1" hasCustomPrompt="1"/>
          </p:nvPr>
        </p:nvSpPr>
        <p:spPr>
          <a:xfrm>
            <a:off x="1553404" y="4922078"/>
            <a:ext cx="10133772" cy="7263572"/>
          </a:xfrm>
          <a:prstGeom prst="rect">
            <a:avLst/>
          </a:prstGeom>
        </p:spPr>
        <p:txBody>
          <a:bodyPr>
            <a:normAutofit/>
          </a:bodyPr>
          <a:lstStyle>
            <a:lvl1pPr marL="0" indent="0" algn="l">
              <a:buNone/>
              <a:defRPr sz="40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7" name="Title Placeholder 1">
            <a:extLst>
              <a:ext uri="{FF2B5EF4-FFF2-40B4-BE49-F238E27FC236}">
                <a16:creationId xmlns:a16="http://schemas.microsoft.com/office/drawing/2014/main" id="{80085C83-926C-7107-771D-ACCFC389341A}"/>
              </a:ext>
            </a:extLst>
          </p:cNvPr>
          <p:cNvSpPr>
            <a:spLocks noGrp="1"/>
          </p:cNvSpPr>
          <p:nvPr>
            <p:ph type="title" hasCustomPrompt="1"/>
          </p:nvPr>
        </p:nvSpPr>
        <p:spPr>
          <a:xfrm>
            <a:off x="1553403" y="3454507"/>
            <a:ext cx="10133772" cy="803275"/>
          </a:xfrm>
          <a:prstGeom prst="rect">
            <a:avLst/>
          </a:prstGeom>
        </p:spPr>
        <p:txBody>
          <a:bodyPr vert="horz" wrap="square" lIns="0" tIns="0" rIns="0" bIns="0" rtlCol="0" anchor="t" anchorCtr="0">
            <a:normAutofit/>
          </a:bodyPr>
          <a:lstStyle>
            <a:lvl1pPr>
              <a:defRPr sz="8000" b="1" i="1">
                <a:latin typeface="Sofia Sans Extra Condensed Extr" pitchFamily="2" charset="0"/>
              </a:defRPr>
            </a:lvl1pPr>
          </a:lstStyle>
          <a:p>
            <a:r>
              <a:rPr lang="nl-NL"/>
              <a:t>Klik om ondertitel te bewerken</a:t>
            </a:r>
            <a:endParaRPr lang="en-US"/>
          </a:p>
        </p:txBody>
      </p:sp>
      <p:sp>
        <p:nvSpPr>
          <p:cNvPr id="18" name="Tijdelijke aanduiding voor tekst 25">
            <a:extLst>
              <a:ext uri="{FF2B5EF4-FFF2-40B4-BE49-F238E27FC236}">
                <a16:creationId xmlns:a16="http://schemas.microsoft.com/office/drawing/2014/main" id="{F6DF3ACC-F775-E5B0-45C9-CE0DE5CD36D6}"/>
              </a:ext>
            </a:extLst>
          </p:cNvPr>
          <p:cNvSpPr>
            <a:spLocks noGrp="1"/>
          </p:cNvSpPr>
          <p:nvPr>
            <p:ph type="body" sz="quarter" idx="14" hasCustomPrompt="1"/>
          </p:nvPr>
        </p:nvSpPr>
        <p:spPr>
          <a:xfrm>
            <a:off x="21873612" y="12654660"/>
            <a:ext cx="2526386" cy="1059689"/>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
        <p:nvSpPr>
          <p:cNvPr id="19" name="Tijdelijke aanduiding voor tekst 18">
            <a:extLst>
              <a:ext uri="{FF2B5EF4-FFF2-40B4-BE49-F238E27FC236}">
                <a16:creationId xmlns:a16="http://schemas.microsoft.com/office/drawing/2014/main" id="{A7722ECC-4A93-DD46-1FE2-DC7F7BF4F500}"/>
              </a:ext>
            </a:extLst>
          </p:cNvPr>
          <p:cNvSpPr>
            <a:spLocks noGrp="1"/>
          </p:cNvSpPr>
          <p:nvPr>
            <p:ph type="body" sz="quarter" idx="13" hasCustomPrompt="1"/>
          </p:nvPr>
        </p:nvSpPr>
        <p:spPr>
          <a:xfrm>
            <a:off x="1533525"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tx2"/>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Sofia Sans Extra Condensed Extr" pitchFamily="2" charset="0"/>
              </a:defRPr>
            </a:lvl1pPr>
          </a:lstStyle>
          <a:p>
            <a:pPr lvl="0"/>
            <a:r>
              <a:rPr lang="nl-NL"/>
              <a:t>KLIK OM TITEL TE BEWERKEN</a:t>
            </a:r>
          </a:p>
        </p:txBody>
      </p:sp>
      <p:sp>
        <p:nvSpPr>
          <p:cNvPr id="5" name="Tijdelijke aanduiding voor voettekst 4">
            <a:extLst>
              <a:ext uri="{FF2B5EF4-FFF2-40B4-BE49-F238E27FC236}">
                <a16:creationId xmlns:a16="http://schemas.microsoft.com/office/drawing/2014/main" id="{C1222DD6-EE1C-D5A6-BE72-BF71FBD38ECF}"/>
              </a:ext>
            </a:extLst>
          </p:cNvPr>
          <p:cNvSpPr>
            <a:spLocks noGrp="1"/>
          </p:cNvSpPr>
          <p:nvPr>
            <p:ph type="ftr" sz="quarter" idx="3"/>
          </p:nvPr>
        </p:nvSpPr>
        <p:spPr>
          <a:xfrm>
            <a:off x="3543300" y="12653897"/>
            <a:ext cx="8143875"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8" name="Slide Number Placeholder 5">
            <a:extLst>
              <a:ext uri="{FF2B5EF4-FFF2-40B4-BE49-F238E27FC236}">
                <a16:creationId xmlns:a16="http://schemas.microsoft.com/office/drawing/2014/main" id="{02707B00-05B8-0512-37A9-1C5CB81A8949}"/>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E7F89F37-8E22-7F55-7898-AAD782944D09}"/>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31350304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vatile - roo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75FB46B2-B2A2-FA2D-984A-22341570106F}"/>
              </a:ext>
            </a:extLst>
          </p:cNvPr>
          <p:cNvSpPr>
            <a:spLocks noGrp="1"/>
          </p:cNvSpPr>
          <p:nvPr>
            <p:ph type="body" sz="quarter" idx="11" hasCustomPrompt="1"/>
          </p:nvPr>
        </p:nvSpPr>
        <p:spPr>
          <a:xfrm>
            <a:off x="0" y="0"/>
            <a:ext cx="11584964" cy="13714350"/>
          </a:xfrm>
          <a:custGeom>
            <a:avLst/>
            <a:gdLst>
              <a:gd name="connsiteX0" fmla="*/ 0 w 11584964"/>
              <a:gd name="connsiteY0" fmla="*/ 0 h 13714350"/>
              <a:gd name="connsiteX1" fmla="*/ 10378683 w 11584964"/>
              <a:gd name="connsiteY1" fmla="*/ 0 h 13714350"/>
              <a:gd name="connsiteX2" fmla="*/ 11559916 w 11584964"/>
              <a:gd name="connsiteY2" fmla="*/ 1448653 h 13714350"/>
              <a:gd name="connsiteX3" fmla="*/ 9042372 w 11584964"/>
              <a:gd name="connsiteY3" fmla="*/ 13714350 h 13714350"/>
              <a:gd name="connsiteX4" fmla="*/ 0 w 11584964"/>
              <a:gd name="connsiteY4" fmla="*/ 13714350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964" h="13714350">
                <a:moveTo>
                  <a:pt x="0" y="0"/>
                </a:moveTo>
                <a:lnTo>
                  <a:pt x="10378683" y="0"/>
                </a:lnTo>
                <a:cubicBezTo>
                  <a:pt x="11142525" y="0"/>
                  <a:pt x="11713344" y="701227"/>
                  <a:pt x="11559916" y="1448653"/>
                </a:cubicBezTo>
                <a:lnTo>
                  <a:pt x="9042372" y="13714350"/>
                </a:lnTo>
                <a:lnTo>
                  <a:pt x="0" y="13714350"/>
                </a:lnTo>
                <a:close/>
              </a:path>
            </a:pathLst>
          </a:custGeom>
          <a:solidFill>
            <a:schemeClr val="tx2"/>
          </a:solidFill>
        </p:spPr>
        <p:txBody>
          <a:bodyPr wrap="square" lIns="1512000" tIns="1512000" rIns="1440000" bIns="1440000">
            <a:noAutofit/>
          </a:bodyPr>
          <a:lstStyle>
            <a:lvl1pPr marL="0" indent="0">
              <a:lnSpc>
                <a:spcPct val="70000"/>
              </a:lnSpc>
              <a:buNone/>
              <a:defRPr sz="13800" b="1" i="1" cap="all" baseline="0">
                <a:solidFill>
                  <a:schemeClr val="bg1"/>
                </a:solidFill>
                <a:latin typeface="Sofia Sans Extra Condensed Extr" pitchFamily="2" charset="0"/>
              </a:defRPr>
            </a:lvl1pPr>
          </a:lstStyle>
          <a:p>
            <a:pPr lvl="0"/>
            <a:r>
              <a:rPr lang="nl-NL"/>
              <a:t>KLIK OM TITEL TE BEWERKEN</a:t>
            </a:r>
          </a:p>
        </p:txBody>
      </p:sp>
      <p:sp>
        <p:nvSpPr>
          <p:cNvPr id="10" name="Tijdelijke aanduiding voor tekst 9">
            <a:extLst>
              <a:ext uri="{FF2B5EF4-FFF2-40B4-BE49-F238E27FC236}">
                <a16:creationId xmlns:a16="http://schemas.microsoft.com/office/drawing/2014/main" id="{25F9E0F6-020B-E8FD-23E6-22DDF55E7A7A}"/>
              </a:ext>
            </a:extLst>
          </p:cNvPr>
          <p:cNvSpPr>
            <a:spLocks noGrp="1"/>
          </p:cNvSpPr>
          <p:nvPr>
            <p:ph type="body" sz="quarter" idx="14" hasCustomPrompt="1"/>
          </p:nvPr>
        </p:nvSpPr>
        <p:spPr>
          <a:xfrm>
            <a:off x="12738100" y="1457325"/>
            <a:ext cx="10133013" cy="10728325"/>
          </a:xfrm>
          <a:prstGeom prst="rect">
            <a:avLst/>
          </a:prstGeom>
        </p:spPr>
        <p:txBody>
          <a:bodyPr lIns="0" tIns="0" rIns="0" bIns="0" anchor="t">
            <a:normAutofit/>
          </a:bodyPr>
          <a:lstStyle>
            <a:lvl1pPr marL="0" indent="0">
              <a:buNone/>
              <a:defRPr sz="6600"/>
            </a:lvl1pPr>
            <a:lvl2pPr marL="914354" indent="0">
              <a:buNone/>
              <a:defRPr/>
            </a:lvl2pPr>
            <a:lvl3pPr marL="1828709" indent="0">
              <a:buNone/>
              <a:defRPr/>
            </a:lvl3pPr>
            <a:lvl4pPr marL="2743063" indent="0">
              <a:buNone/>
              <a:defRPr/>
            </a:lvl4pPr>
            <a:lvl5pPr marL="3657417" indent="0">
              <a:buNone/>
              <a:defRPr/>
            </a:lvl5pPr>
          </a:lstStyle>
          <a:p>
            <a:pPr lvl="0"/>
            <a:r>
              <a:rPr lang="nl-NL"/>
              <a:t>Klikken om de tekst te bewerken</a:t>
            </a:r>
          </a:p>
        </p:txBody>
      </p:sp>
      <p:sp>
        <p:nvSpPr>
          <p:cNvPr id="3" name="Tijdelijke aanduiding voor voettekst 4">
            <a:extLst>
              <a:ext uri="{FF2B5EF4-FFF2-40B4-BE49-F238E27FC236}">
                <a16:creationId xmlns:a16="http://schemas.microsoft.com/office/drawing/2014/main" id="{97163CDB-57F6-854D-3041-3CD604410091}"/>
              </a:ext>
            </a:extLst>
          </p:cNvPr>
          <p:cNvSpPr>
            <a:spLocks noGrp="1"/>
          </p:cNvSpPr>
          <p:nvPr>
            <p:ph type="ftr" sz="quarter" idx="3"/>
          </p:nvPr>
        </p:nvSpPr>
        <p:spPr>
          <a:xfrm>
            <a:off x="12738100" y="12653897"/>
            <a:ext cx="8228013"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7" name="Slide Number Placeholder 5">
            <a:extLst>
              <a:ext uri="{FF2B5EF4-FFF2-40B4-BE49-F238E27FC236}">
                <a16:creationId xmlns:a16="http://schemas.microsoft.com/office/drawing/2014/main" id="{8EB548FA-DB49-A7C2-F162-7D52DB2734D0}"/>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A82B3D88-C8D6-C0F0-DB95-0BEDE09D0CD3}"/>
              </a:ext>
            </a:extLst>
          </p:cNvPr>
          <p:cNvSpPr>
            <a:spLocks noGrp="1"/>
          </p:cNvSpPr>
          <p:nvPr>
            <p:ph type="dt" sz="half" idx="2"/>
          </p:nvPr>
        </p:nvSpPr>
        <p:spPr>
          <a:xfrm>
            <a:off x="3320764"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42888290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vatile - blauw">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75FB46B2-B2A2-FA2D-984A-22341570106F}"/>
              </a:ext>
            </a:extLst>
          </p:cNvPr>
          <p:cNvSpPr>
            <a:spLocks noGrp="1"/>
          </p:cNvSpPr>
          <p:nvPr>
            <p:ph type="body" sz="quarter" idx="11" hasCustomPrompt="1"/>
          </p:nvPr>
        </p:nvSpPr>
        <p:spPr>
          <a:xfrm>
            <a:off x="0" y="0"/>
            <a:ext cx="11584964" cy="13714350"/>
          </a:xfrm>
          <a:custGeom>
            <a:avLst/>
            <a:gdLst>
              <a:gd name="connsiteX0" fmla="*/ 0 w 11584964"/>
              <a:gd name="connsiteY0" fmla="*/ 0 h 13714350"/>
              <a:gd name="connsiteX1" fmla="*/ 10378683 w 11584964"/>
              <a:gd name="connsiteY1" fmla="*/ 0 h 13714350"/>
              <a:gd name="connsiteX2" fmla="*/ 11559916 w 11584964"/>
              <a:gd name="connsiteY2" fmla="*/ 1448653 h 13714350"/>
              <a:gd name="connsiteX3" fmla="*/ 9042372 w 11584964"/>
              <a:gd name="connsiteY3" fmla="*/ 13714350 h 13714350"/>
              <a:gd name="connsiteX4" fmla="*/ 0 w 11584964"/>
              <a:gd name="connsiteY4" fmla="*/ 13714350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964" h="13714350">
                <a:moveTo>
                  <a:pt x="0" y="0"/>
                </a:moveTo>
                <a:lnTo>
                  <a:pt x="10378683" y="0"/>
                </a:lnTo>
                <a:cubicBezTo>
                  <a:pt x="11142525" y="0"/>
                  <a:pt x="11713344" y="701227"/>
                  <a:pt x="11559916" y="1448653"/>
                </a:cubicBezTo>
                <a:lnTo>
                  <a:pt x="9042372" y="13714350"/>
                </a:lnTo>
                <a:lnTo>
                  <a:pt x="0" y="13714350"/>
                </a:lnTo>
                <a:close/>
              </a:path>
            </a:pathLst>
          </a:custGeom>
          <a:solidFill>
            <a:srgbClr val="001969"/>
          </a:solidFill>
        </p:spPr>
        <p:txBody>
          <a:bodyPr wrap="square" lIns="1512000" tIns="1512000" rIns="1440000" bIns="1440000">
            <a:noAutofit/>
          </a:bodyPr>
          <a:lstStyle>
            <a:lvl1pPr marL="0" indent="0">
              <a:lnSpc>
                <a:spcPct val="70000"/>
              </a:lnSpc>
              <a:buNone/>
              <a:defRPr sz="13800" b="1" i="1" cap="all" baseline="0">
                <a:solidFill>
                  <a:schemeClr val="bg1"/>
                </a:solidFill>
                <a:latin typeface="Sofia Sans Extra Condensed Extr" pitchFamily="2" charset="0"/>
              </a:defRPr>
            </a:lvl1pPr>
          </a:lstStyle>
          <a:p>
            <a:pPr lvl="0"/>
            <a:r>
              <a:rPr lang="nl-NL"/>
              <a:t>KLIK OM TITEL TE BEWERKEN</a:t>
            </a:r>
          </a:p>
        </p:txBody>
      </p:sp>
      <p:sp>
        <p:nvSpPr>
          <p:cNvPr id="10" name="Tijdelijke aanduiding voor tekst 9">
            <a:extLst>
              <a:ext uri="{FF2B5EF4-FFF2-40B4-BE49-F238E27FC236}">
                <a16:creationId xmlns:a16="http://schemas.microsoft.com/office/drawing/2014/main" id="{25F9E0F6-020B-E8FD-23E6-22DDF55E7A7A}"/>
              </a:ext>
            </a:extLst>
          </p:cNvPr>
          <p:cNvSpPr>
            <a:spLocks noGrp="1"/>
          </p:cNvSpPr>
          <p:nvPr>
            <p:ph type="body" sz="quarter" idx="14" hasCustomPrompt="1"/>
          </p:nvPr>
        </p:nvSpPr>
        <p:spPr>
          <a:xfrm>
            <a:off x="12738100" y="1457325"/>
            <a:ext cx="10133013" cy="10728325"/>
          </a:xfrm>
          <a:prstGeom prst="rect">
            <a:avLst/>
          </a:prstGeom>
        </p:spPr>
        <p:txBody>
          <a:bodyPr lIns="0" tIns="0" rIns="0" bIns="0" anchor="t">
            <a:normAutofit/>
          </a:bodyPr>
          <a:lstStyle>
            <a:lvl1pPr marL="0" indent="0">
              <a:buNone/>
              <a:defRPr sz="6600"/>
            </a:lvl1pPr>
            <a:lvl2pPr marL="914354" indent="0">
              <a:buNone/>
              <a:defRPr/>
            </a:lvl2pPr>
            <a:lvl3pPr marL="1828709" indent="0">
              <a:buNone/>
              <a:defRPr/>
            </a:lvl3pPr>
            <a:lvl4pPr marL="2743063" indent="0">
              <a:buNone/>
              <a:defRPr/>
            </a:lvl4pPr>
            <a:lvl5pPr marL="3657417" indent="0">
              <a:buNone/>
              <a:defRPr/>
            </a:lvl5pPr>
          </a:lstStyle>
          <a:p>
            <a:pPr lvl="0"/>
            <a:r>
              <a:rPr lang="nl-NL"/>
              <a:t>Klikken om de tekst te bewerken</a:t>
            </a:r>
          </a:p>
        </p:txBody>
      </p:sp>
      <p:sp>
        <p:nvSpPr>
          <p:cNvPr id="2" name="Slide Number Placeholder 5">
            <a:extLst>
              <a:ext uri="{FF2B5EF4-FFF2-40B4-BE49-F238E27FC236}">
                <a16:creationId xmlns:a16="http://schemas.microsoft.com/office/drawing/2014/main" id="{04199172-C284-1F31-9DA7-C05FD97A091D}"/>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3" name="Tijdelijke aanduiding voor voettekst 4">
            <a:extLst>
              <a:ext uri="{FF2B5EF4-FFF2-40B4-BE49-F238E27FC236}">
                <a16:creationId xmlns:a16="http://schemas.microsoft.com/office/drawing/2014/main" id="{952251EF-56D3-2BC4-CCCA-39921EE9DF4D}"/>
              </a:ext>
            </a:extLst>
          </p:cNvPr>
          <p:cNvSpPr>
            <a:spLocks noGrp="1"/>
          </p:cNvSpPr>
          <p:nvPr>
            <p:ph type="ftr" sz="quarter" idx="3"/>
          </p:nvPr>
        </p:nvSpPr>
        <p:spPr>
          <a:xfrm>
            <a:off x="12738100" y="12653897"/>
            <a:ext cx="8228013"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4" name="Tijdelijke aanduiding voor datum 3">
            <a:extLst>
              <a:ext uri="{FF2B5EF4-FFF2-40B4-BE49-F238E27FC236}">
                <a16:creationId xmlns:a16="http://schemas.microsoft.com/office/drawing/2014/main" id="{84A7AD21-F22D-A5B4-CE64-8DDDDCF4B658}"/>
              </a:ext>
            </a:extLst>
          </p:cNvPr>
          <p:cNvSpPr>
            <a:spLocks noGrp="1"/>
          </p:cNvSpPr>
          <p:nvPr>
            <p:ph type="dt" sz="half" idx="2"/>
          </p:nvPr>
        </p:nvSpPr>
        <p:spPr>
          <a:xfrm>
            <a:off x="3320764"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21075696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vatile - lichtblauw">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75FB46B2-B2A2-FA2D-984A-22341570106F}"/>
              </a:ext>
            </a:extLst>
          </p:cNvPr>
          <p:cNvSpPr>
            <a:spLocks noGrp="1"/>
          </p:cNvSpPr>
          <p:nvPr>
            <p:ph type="body" sz="quarter" idx="11" hasCustomPrompt="1"/>
          </p:nvPr>
        </p:nvSpPr>
        <p:spPr>
          <a:xfrm>
            <a:off x="0" y="0"/>
            <a:ext cx="11584964" cy="13714350"/>
          </a:xfrm>
          <a:custGeom>
            <a:avLst/>
            <a:gdLst>
              <a:gd name="connsiteX0" fmla="*/ 0 w 11584964"/>
              <a:gd name="connsiteY0" fmla="*/ 0 h 13714350"/>
              <a:gd name="connsiteX1" fmla="*/ 10378683 w 11584964"/>
              <a:gd name="connsiteY1" fmla="*/ 0 h 13714350"/>
              <a:gd name="connsiteX2" fmla="*/ 11559916 w 11584964"/>
              <a:gd name="connsiteY2" fmla="*/ 1448653 h 13714350"/>
              <a:gd name="connsiteX3" fmla="*/ 9042372 w 11584964"/>
              <a:gd name="connsiteY3" fmla="*/ 13714350 h 13714350"/>
              <a:gd name="connsiteX4" fmla="*/ 0 w 11584964"/>
              <a:gd name="connsiteY4" fmla="*/ 13714350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964" h="13714350">
                <a:moveTo>
                  <a:pt x="0" y="0"/>
                </a:moveTo>
                <a:lnTo>
                  <a:pt x="10378683" y="0"/>
                </a:lnTo>
                <a:cubicBezTo>
                  <a:pt x="11142525" y="0"/>
                  <a:pt x="11713344" y="701227"/>
                  <a:pt x="11559916" y="1448653"/>
                </a:cubicBezTo>
                <a:lnTo>
                  <a:pt x="9042372" y="13714350"/>
                </a:lnTo>
                <a:lnTo>
                  <a:pt x="0" y="13714350"/>
                </a:lnTo>
                <a:close/>
              </a:path>
            </a:pathLst>
          </a:custGeom>
          <a:solidFill>
            <a:schemeClr val="accent5"/>
          </a:solidFill>
        </p:spPr>
        <p:txBody>
          <a:bodyPr wrap="square" lIns="1512000" tIns="1512000" rIns="1440000" bIns="1440000">
            <a:noAutofit/>
          </a:bodyPr>
          <a:lstStyle>
            <a:lvl1pPr marL="0" indent="0">
              <a:lnSpc>
                <a:spcPct val="70000"/>
              </a:lnSpc>
              <a:buNone/>
              <a:defRPr sz="13800" b="1" i="1" cap="all" baseline="0">
                <a:solidFill>
                  <a:schemeClr val="bg1"/>
                </a:solidFill>
                <a:latin typeface="Sofia Sans Extra Condensed Extr" pitchFamily="2" charset="0"/>
              </a:defRPr>
            </a:lvl1pPr>
          </a:lstStyle>
          <a:p>
            <a:pPr lvl="0"/>
            <a:r>
              <a:rPr lang="nl-NL"/>
              <a:t>KLIK OM TITEL TE BEWERKEN</a:t>
            </a:r>
          </a:p>
        </p:txBody>
      </p:sp>
      <p:sp>
        <p:nvSpPr>
          <p:cNvPr id="10" name="Tijdelijke aanduiding voor tekst 9">
            <a:extLst>
              <a:ext uri="{FF2B5EF4-FFF2-40B4-BE49-F238E27FC236}">
                <a16:creationId xmlns:a16="http://schemas.microsoft.com/office/drawing/2014/main" id="{25F9E0F6-020B-E8FD-23E6-22DDF55E7A7A}"/>
              </a:ext>
            </a:extLst>
          </p:cNvPr>
          <p:cNvSpPr>
            <a:spLocks noGrp="1"/>
          </p:cNvSpPr>
          <p:nvPr>
            <p:ph type="body" sz="quarter" idx="14" hasCustomPrompt="1"/>
          </p:nvPr>
        </p:nvSpPr>
        <p:spPr>
          <a:xfrm>
            <a:off x="12738100" y="1457325"/>
            <a:ext cx="10133013" cy="10728325"/>
          </a:xfrm>
          <a:prstGeom prst="rect">
            <a:avLst/>
          </a:prstGeom>
        </p:spPr>
        <p:txBody>
          <a:bodyPr lIns="0" tIns="0" rIns="0" bIns="0" anchor="t">
            <a:normAutofit/>
          </a:bodyPr>
          <a:lstStyle>
            <a:lvl1pPr marL="0" indent="0">
              <a:buNone/>
              <a:defRPr sz="6600"/>
            </a:lvl1pPr>
            <a:lvl2pPr marL="914354" indent="0">
              <a:buNone/>
              <a:defRPr/>
            </a:lvl2pPr>
            <a:lvl3pPr marL="1828709" indent="0">
              <a:buNone/>
              <a:defRPr/>
            </a:lvl3pPr>
            <a:lvl4pPr marL="2743063" indent="0">
              <a:buNone/>
              <a:defRPr/>
            </a:lvl4pPr>
            <a:lvl5pPr marL="3657417" indent="0">
              <a:buNone/>
              <a:defRPr/>
            </a:lvl5pPr>
          </a:lstStyle>
          <a:p>
            <a:pPr lvl="0"/>
            <a:r>
              <a:rPr lang="nl-NL"/>
              <a:t>Klikken om de tekst te bewerken</a:t>
            </a:r>
          </a:p>
        </p:txBody>
      </p:sp>
      <p:sp>
        <p:nvSpPr>
          <p:cNvPr id="2" name="Slide Number Placeholder 5">
            <a:extLst>
              <a:ext uri="{FF2B5EF4-FFF2-40B4-BE49-F238E27FC236}">
                <a16:creationId xmlns:a16="http://schemas.microsoft.com/office/drawing/2014/main" id="{04199172-C284-1F31-9DA7-C05FD97A091D}"/>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3" name="Tijdelijke aanduiding voor voettekst 4">
            <a:extLst>
              <a:ext uri="{FF2B5EF4-FFF2-40B4-BE49-F238E27FC236}">
                <a16:creationId xmlns:a16="http://schemas.microsoft.com/office/drawing/2014/main" id="{952251EF-56D3-2BC4-CCCA-39921EE9DF4D}"/>
              </a:ext>
            </a:extLst>
          </p:cNvPr>
          <p:cNvSpPr>
            <a:spLocks noGrp="1"/>
          </p:cNvSpPr>
          <p:nvPr>
            <p:ph type="ftr" sz="quarter" idx="3"/>
          </p:nvPr>
        </p:nvSpPr>
        <p:spPr>
          <a:xfrm>
            <a:off x="12738100" y="12653897"/>
            <a:ext cx="8228013"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4" name="Tijdelijke aanduiding voor datum 3">
            <a:extLst>
              <a:ext uri="{FF2B5EF4-FFF2-40B4-BE49-F238E27FC236}">
                <a16:creationId xmlns:a16="http://schemas.microsoft.com/office/drawing/2014/main" id="{84A7AD21-F22D-A5B4-CE64-8DDDDCF4B658}"/>
              </a:ext>
            </a:extLst>
          </p:cNvPr>
          <p:cNvSpPr>
            <a:spLocks noGrp="1"/>
          </p:cNvSpPr>
          <p:nvPr>
            <p:ph type="dt" sz="half" idx="2"/>
          </p:nvPr>
        </p:nvSpPr>
        <p:spPr>
          <a:xfrm>
            <a:off x="3320764"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361406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slide Avatiles versie 3">
    <p:bg>
      <p:bgPr>
        <a:solidFill>
          <a:schemeClr val="accent1"/>
        </a:solidFill>
        <a:effectLst/>
      </p:bgPr>
    </p:bg>
    <p:spTree>
      <p:nvGrpSpPr>
        <p:cNvPr id="1" name=""/>
        <p:cNvGrpSpPr/>
        <p:nvPr/>
      </p:nvGrpSpPr>
      <p:grpSpPr>
        <a:xfrm>
          <a:off x="0" y="0"/>
          <a:ext cx="0" cy="0"/>
          <a:chOff x="0" y="0"/>
          <a:chExt cx="0" cy="0"/>
        </a:xfrm>
      </p:grpSpPr>
      <p:sp>
        <p:nvSpPr>
          <p:cNvPr id="10" name="Vrije vorm 9">
            <a:extLst>
              <a:ext uri="{FF2B5EF4-FFF2-40B4-BE49-F238E27FC236}">
                <a16:creationId xmlns:a16="http://schemas.microsoft.com/office/drawing/2014/main" id="{47A94287-3FFE-26BD-D842-57F4CB0802A7}"/>
              </a:ext>
            </a:extLst>
          </p:cNvPr>
          <p:cNvSpPr>
            <a:spLocks noChangeArrowheads="1"/>
          </p:cNvSpPr>
          <p:nvPr userDrawn="1"/>
        </p:nvSpPr>
        <p:spPr bwMode="auto">
          <a:xfrm>
            <a:off x="5750290" y="0"/>
            <a:ext cx="18632122" cy="11760438"/>
          </a:xfrm>
          <a:custGeom>
            <a:avLst/>
            <a:gdLst>
              <a:gd name="connsiteX0" fmla="*/ 2022556 w 18632122"/>
              <a:gd name="connsiteY0" fmla="*/ 0 h 11760438"/>
              <a:gd name="connsiteX1" fmla="*/ 18632122 w 18632122"/>
              <a:gd name="connsiteY1" fmla="*/ 0 h 11760438"/>
              <a:gd name="connsiteX2" fmla="*/ 18632122 w 18632122"/>
              <a:gd name="connsiteY2" fmla="*/ 11760438 h 11760438"/>
              <a:gd name="connsiteX3" fmla="*/ 1735296 w 18632122"/>
              <a:gd name="connsiteY3" fmla="*/ 11760438 h 11760438"/>
              <a:gd name="connsiteX4" fmla="*/ 35888 w 18632122"/>
              <a:gd name="connsiteY4" fmla="*/ 9676768 h 11760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2122" h="11760438">
                <a:moveTo>
                  <a:pt x="2022556" y="0"/>
                </a:moveTo>
                <a:lnTo>
                  <a:pt x="18632122" y="0"/>
                </a:lnTo>
                <a:lnTo>
                  <a:pt x="18632122" y="11760438"/>
                </a:lnTo>
                <a:lnTo>
                  <a:pt x="1735296" y="11760438"/>
                </a:lnTo>
                <a:cubicBezTo>
                  <a:pt x="637191" y="11760438"/>
                  <a:pt x="-184376" y="10752366"/>
                  <a:pt x="35888" y="9676768"/>
                </a:cubicBezTo>
                <a:close/>
              </a:path>
            </a:pathLst>
          </a:custGeom>
          <a:solidFill>
            <a:schemeClr val="accent4"/>
          </a:solidFill>
          <a:ln>
            <a:noFill/>
          </a:ln>
          <a:effectLst/>
        </p:spPr>
        <p:txBody>
          <a:bodyPr wrap="square" anchor="ctr">
            <a:noAutofit/>
          </a:bodyPr>
          <a:lstStyle/>
          <a:p>
            <a:endParaRPr lang="nl-NL" sz="1600"/>
          </a:p>
        </p:txBody>
      </p:sp>
      <p:sp>
        <p:nvSpPr>
          <p:cNvPr id="13" name="Vrije vorm 12">
            <a:extLst>
              <a:ext uri="{FF2B5EF4-FFF2-40B4-BE49-F238E27FC236}">
                <a16:creationId xmlns:a16="http://schemas.microsoft.com/office/drawing/2014/main" id="{DFD89369-970B-8738-4741-704FA65AF07D}"/>
              </a:ext>
            </a:extLst>
          </p:cNvPr>
          <p:cNvSpPr/>
          <p:nvPr userDrawn="1"/>
        </p:nvSpPr>
        <p:spPr>
          <a:xfrm>
            <a:off x="1" y="9267552"/>
            <a:ext cx="9125737" cy="4448448"/>
          </a:xfrm>
          <a:custGeom>
            <a:avLst/>
            <a:gdLst>
              <a:gd name="connsiteX0" fmla="*/ 0 w 9125737"/>
              <a:gd name="connsiteY0" fmla="*/ 0 h 4448448"/>
              <a:gd name="connsiteX1" fmla="*/ 7390442 w 9125737"/>
              <a:gd name="connsiteY1" fmla="*/ 0 h 4448448"/>
              <a:gd name="connsiteX2" fmla="*/ 9089850 w 9125737"/>
              <a:gd name="connsiteY2" fmla="*/ 2083670 h 4448448"/>
              <a:gd name="connsiteX3" fmla="*/ 8604354 w 9125737"/>
              <a:gd name="connsiteY3" fmla="*/ 4448448 h 4448448"/>
              <a:gd name="connsiteX4" fmla="*/ 0 w 9125737"/>
              <a:gd name="connsiteY4" fmla="*/ 4448448 h 4448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5737" h="4448448">
                <a:moveTo>
                  <a:pt x="0" y="0"/>
                </a:moveTo>
                <a:lnTo>
                  <a:pt x="7390442" y="0"/>
                </a:lnTo>
                <a:cubicBezTo>
                  <a:pt x="8488546" y="0"/>
                  <a:pt x="9310114" y="1008072"/>
                  <a:pt x="9089850" y="2083670"/>
                </a:cubicBezTo>
                <a:lnTo>
                  <a:pt x="8604354" y="4448448"/>
                </a:lnTo>
                <a:lnTo>
                  <a:pt x="0" y="44484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ln>
                <a:noFill/>
              </a:ln>
            </a:endParaRPr>
          </a:p>
        </p:txBody>
      </p:sp>
      <p:sp>
        <p:nvSpPr>
          <p:cNvPr id="3" name="Title Placeholder 1">
            <a:extLst>
              <a:ext uri="{FF2B5EF4-FFF2-40B4-BE49-F238E27FC236}">
                <a16:creationId xmlns:a16="http://schemas.microsoft.com/office/drawing/2014/main" id="{607F60FD-02A0-8B9F-91AA-471510A1845D}"/>
              </a:ext>
            </a:extLst>
          </p:cNvPr>
          <p:cNvSpPr>
            <a:spLocks noGrp="1"/>
          </p:cNvSpPr>
          <p:nvPr>
            <p:ph type="title" hasCustomPrompt="1"/>
          </p:nvPr>
        </p:nvSpPr>
        <p:spPr>
          <a:xfrm>
            <a:off x="1533525" y="1556715"/>
            <a:ext cx="21315363" cy="10628935"/>
          </a:xfrm>
          <a:prstGeom prst="rect">
            <a:avLst/>
          </a:prstGeom>
        </p:spPr>
        <p:txBody>
          <a:bodyPr vert="horz" lIns="0" tIns="0" rIns="0" bIns="0" rtlCol="0" anchor="t">
            <a:noAutofit/>
          </a:bodyPr>
          <a:lstStyle>
            <a:lvl1pPr>
              <a:defRPr sz="25000" b="1" i="1" cap="all" baseline="0">
                <a:latin typeface="Sofia Sans Extra Condensed Extr" pitchFamily="2" charset="0"/>
              </a:defRPr>
            </a:lvl1pPr>
          </a:lstStyle>
          <a:p>
            <a:r>
              <a:rPr lang="nl-NL"/>
              <a:t>KLIK OM TITEL TE BEWERKEN</a:t>
            </a:r>
            <a:endParaRPr lang="en-US"/>
          </a:p>
        </p:txBody>
      </p:sp>
      <p:sp>
        <p:nvSpPr>
          <p:cNvPr id="4" name="Tijdelijke aanduiding voor tekst 25">
            <a:extLst>
              <a:ext uri="{FF2B5EF4-FFF2-40B4-BE49-F238E27FC236}">
                <a16:creationId xmlns:a16="http://schemas.microsoft.com/office/drawing/2014/main" id="{750B1BA2-88FB-0E1F-D54E-E4F72156D554}"/>
              </a:ext>
            </a:extLst>
          </p:cNvPr>
          <p:cNvSpPr>
            <a:spLocks noGrp="1"/>
          </p:cNvSpPr>
          <p:nvPr>
            <p:ph type="body" sz="quarter" idx="14" hasCustomPrompt="1"/>
          </p:nvPr>
        </p:nvSpPr>
        <p:spPr>
          <a:xfrm>
            <a:off x="21873612" y="12654660"/>
            <a:ext cx="2526386" cy="1059689"/>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
        <p:nvSpPr>
          <p:cNvPr id="2" name="Tijdelijke aanduiding voor voettekst 4">
            <a:extLst>
              <a:ext uri="{FF2B5EF4-FFF2-40B4-BE49-F238E27FC236}">
                <a16:creationId xmlns:a16="http://schemas.microsoft.com/office/drawing/2014/main" id="{6BAD86DC-B3D4-8085-7BFC-C6CED7BAF084}"/>
              </a:ext>
            </a:extLst>
          </p:cNvPr>
          <p:cNvSpPr>
            <a:spLocks noGrp="1"/>
          </p:cNvSpPr>
          <p:nvPr>
            <p:ph type="ftr" sz="quarter" idx="3"/>
          </p:nvPr>
        </p:nvSpPr>
        <p:spPr>
          <a:xfrm>
            <a:off x="1533526" y="12653897"/>
            <a:ext cx="17033274"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5" name="Tijdelijke aanduiding voor datum 3">
            <a:extLst>
              <a:ext uri="{FF2B5EF4-FFF2-40B4-BE49-F238E27FC236}">
                <a16:creationId xmlns:a16="http://schemas.microsoft.com/office/drawing/2014/main" id="{15404840-CDD2-8460-3DF3-D5C34B97D3D0}"/>
              </a:ext>
            </a:extLst>
          </p:cNvPr>
          <p:cNvSpPr>
            <a:spLocks noGrp="1"/>
          </p:cNvSpPr>
          <p:nvPr>
            <p:ph type="dt" sz="half" idx="2"/>
          </p:nvPr>
        </p:nvSpPr>
        <p:spPr>
          <a:xfrm>
            <a:off x="18978066" y="12653896"/>
            <a:ext cx="2484279" cy="803275"/>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3968979205"/>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vatile - paars">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75FB46B2-B2A2-FA2D-984A-22341570106F}"/>
              </a:ext>
            </a:extLst>
          </p:cNvPr>
          <p:cNvSpPr>
            <a:spLocks noGrp="1"/>
          </p:cNvSpPr>
          <p:nvPr>
            <p:ph type="body" sz="quarter" idx="11" hasCustomPrompt="1"/>
          </p:nvPr>
        </p:nvSpPr>
        <p:spPr>
          <a:xfrm>
            <a:off x="0" y="0"/>
            <a:ext cx="11584964" cy="13714350"/>
          </a:xfrm>
          <a:custGeom>
            <a:avLst/>
            <a:gdLst>
              <a:gd name="connsiteX0" fmla="*/ 0 w 11584964"/>
              <a:gd name="connsiteY0" fmla="*/ 0 h 13714350"/>
              <a:gd name="connsiteX1" fmla="*/ 10378683 w 11584964"/>
              <a:gd name="connsiteY1" fmla="*/ 0 h 13714350"/>
              <a:gd name="connsiteX2" fmla="*/ 11559916 w 11584964"/>
              <a:gd name="connsiteY2" fmla="*/ 1448653 h 13714350"/>
              <a:gd name="connsiteX3" fmla="*/ 9042372 w 11584964"/>
              <a:gd name="connsiteY3" fmla="*/ 13714350 h 13714350"/>
              <a:gd name="connsiteX4" fmla="*/ 0 w 11584964"/>
              <a:gd name="connsiteY4" fmla="*/ 13714350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964" h="13714350">
                <a:moveTo>
                  <a:pt x="0" y="0"/>
                </a:moveTo>
                <a:lnTo>
                  <a:pt x="10378683" y="0"/>
                </a:lnTo>
                <a:cubicBezTo>
                  <a:pt x="11142525" y="0"/>
                  <a:pt x="11713344" y="701227"/>
                  <a:pt x="11559916" y="1448653"/>
                </a:cubicBezTo>
                <a:lnTo>
                  <a:pt x="9042372" y="13714350"/>
                </a:lnTo>
                <a:lnTo>
                  <a:pt x="0" y="13714350"/>
                </a:lnTo>
                <a:close/>
              </a:path>
            </a:pathLst>
          </a:custGeom>
          <a:solidFill>
            <a:schemeClr val="accent4"/>
          </a:solidFill>
        </p:spPr>
        <p:txBody>
          <a:bodyPr wrap="square" lIns="1512000" tIns="1512000" rIns="1440000" bIns="1440000">
            <a:noAutofit/>
          </a:bodyPr>
          <a:lstStyle>
            <a:lvl1pPr marL="0" indent="0">
              <a:lnSpc>
                <a:spcPct val="70000"/>
              </a:lnSpc>
              <a:buNone/>
              <a:defRPr sz="13800" b="1" i="1" cap="all" baseline="0">
                <a:solidFill>
                  <a:schemeClr val="accent6"/>
                </a:solidFill>
                <a:latin typeface="Sofia Sans Extra Condensed Extr" pitchFamily="2" charset="0"/>
              </a:defRPr>
            </a:lvl1pPr>
          </a:lstStyle>
          <a:p>
            <a:pPr lvl="0"/>
            <a:r>
              <a:rPr lang="nl-NL"/>
              <a:t>KLIK OM TITEL TE BEWERKEN</a:t>
            </a:r>
          </a:p>
        </p:txBody>
      </p:sp>
      <p:sp>
        <p:nvSpPr>
          <p:cNvPr id="10" name="Tijdelijke aanduiding voor tekst 9">
            <a:extLst>
              <a:ext uri="{FF2B5EF4-FFF2-40B4-BE49-F238E27FC236}">
                <a16:creationId xmlns:a16="http://schemas.microsoft.com/office/drawing/2014/main" id="{25F9E0F6-020B-E8FD-23E6-22DDF55E7A7A}"/>
              </a:ext>
            </a:extLst>
          </p:cNvPr>
          <p:cNvSpPr>
            <a:spLocks noGrp="1"/>
          </p:cNvSpPr>
          <p:nvPr>
            <p:ph type="body" sz="quarter" idx="14" hasCustomPrompt="1"/>
          </p:nvPr>
        </p:nvSpPr>
        <p:spPr>
          <a:xfrm>
            <a:off x="12738100" y="1457325"/>
            <a:ext cx="10133013" cy="10728325"/>
          </a:xfrm>
          <a:prstGeom prst="rect">
            <a:avLst/>
          </a:prstGeom>
        </p:spPr>
        <p:txBody>
          <a:bodyPr lIns="0" tIns="0" rIns="0" bIns="0" anchor="t">
            <a:normAutofit/>
          </a:bodyPr>
          <a:lstStyle>
            <a:lvl1pPr marL="0" indent="0">
              <a:buNone/>
              <a:defRPr sz="6600"/>
            </a:lvl1pPr>
            <a:lvl2pPr marL="914354" indent="0">
              <a:buNone/>
              <a:defRPr/>
            </a:lvl2pPr>
            <a:lvl3pPr marL="1828709" indent="0">
              <a:buNone/>
              <a:defRPr/>
            </a:lvl3pPr>
            <a:lvl4pPr marL="2743063" indent="0">
              <a:buNone/>
              <a:defRPr/>
            </a:lvl4pPr>
            <a:lvl5pPr marL="3657417" indent="0">
              <a:buNone/>
              <a:defRPr/>
            </a:lvl5pPr>
          </a:lstStyle>
          <a:p>
            <a:pPr lvl="0"/>
            <a:r>
              <a:rPr lang="nl-NL"/>
              <a:t>Klikken om de tekst te bewerken</a:t>
            </a:r>
          </a:p>
        </p:txBody>
      </p:sp>
      <p:sp>
        <p:nvSpPr>
          <p:cNvPr id="2" name="Slide Number Placeholder 5">
            <a:extLst>
              <a:ext uri="{FF2B5EF4-FFF2-40B4-BE49-F238E27FC236}">
                <a16:creationId xmlns:a16="http://schemas.microsoft.com/office/drawing/2014/main" id="{04199172-C284-1F31-9DA7-C05FD97A091D}"/>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accent6"/>
                </a:solidFill>
                <a:latin typeface="Sofia Sans Extra Condensed Blac" pitchFamily="2" charset="0"/>
              </a:defRPr>
            </a:lvl1pPr>
          </a:lstStyle>
          <a:p>
            <a:fld id="{C87093F9-3683-074B-83F5-9DC51951D3EE}" type="slidenum">
              <a:rPr lang="nl-NL" smtClean="0"/>
              <a:pPr/>
              <a:t>‹nr.›</a:t>
            </a:fld>
            <a:endParaRPr lang="nl-NL"/>
          </a:p>
        </p:txBody>
      </p:sp>
      <p:sp>
        <p:nvSpPr>
          <p:cNvPr id="3" name="Tijdelijke aanduiding voor voettekst 4">
            <a:extLst>
              <a:ext uri="{FF2B5EF4-FFF2-40B4-BE49-F238E27FC236}">
                <a16:creationId xmlns:a16="http://schemas.microsoft.com/office/drawing/2014/main" id="{952251EF-56D3-2BC4-CCCA-39921EE9DF4D}"/>
              </a:ext>
            </a:extLst>
          </p:cNvPr>
          <p:cNvSpPr>
            <a:spLocks noGrp="1"/>
          </p:cNvSpPr>
          <p:nvPr>
            <p:ph type="ftr" sz="quarter" idx="3"/>
          </p:nvPr>
        </p:nvSpPr>
        <p:spPr>
          <a:xfrm>
            <a:off x="12738100" y="12653897"/>
            <a:ext cx="8228013"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4" name="Tijdelijke aanduiding voor datum 3">
            <a:extLst>
              <a:ext uri="{FF2B5EF4-FFF2-40B4-BE49-F238E27FC236}">
                <a16:creationId xmlns:a16="http://schemas.microsoft.com/office/drawing/2014/main" id="{84A7AD21-F22D-A5B4-CE64-8DDDDCF4B658}"/>
              </a:ext>
            </a:extLst>
          </p:cNvPr>
          <p:cNvSpPr>
            <a:spLocks noGrp="1"/>
          </p:cNvSpPr>
          <p:nvPr>
            <p:ph type="dt" sz="half" idx="2"/>
          </p:nvPr>
        </p:nvSpPr>
        <p:spPr>
          <a:xfrm>
            <a:off x="3320764" y="12653896"/>
            <a:ext cx="2484279" cy="803275"/>
          </a:xfrm>
          <a:prstGeom prst="rect">
            <a:avLst/>
          </a:prstGeom>
        </p:spPr>
        <p:txBody>
          <a:bodyPr vert="horz" lIns="91440" tIns="45720" rIns="91440" bIns="45720" rtlCol="0" anchor="t"/>
          <a:lstStyle>
            <a:lvl1pPr algn="l">
              <a:defRPr sz="3200" b="1" i="0">
                <a:solidFill>
                  <a:schemeClr val="accent6"/>
                </a:solidFill>
                <a:latin typeface="Sofia Sans Extra Condensed Blac" pitchFamily="2" charset="0"/>
              </a:defRPr>
            </a:lvl1pPr>
          </a:lstStyle>
          <a:p>
            <a:endParaRPr lang="nl-NL"/>
          </a:p>
        </p:txBody>
      </p:sp>
    </p:spTree>
    <p:extLst>
      <p:ext uri="{BB962C8B-B14F-4D97-AF65-F5344CB8AC3E}">
        <p14:creationId xmlns:p14="http://schemas.microsoft.com/office/powerpoint/2010/main" val="20103737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vatiles versie 1">
    <p:spTree>
      <p:nvGrpSpPr>
        <p:cNvPr id="1" name=""/>
        <p:cNvGrpSpPr/>
        <p:nvPr/>
      </p:nvGrpSpPr>
      <p:grpSpPr>
        <a:xfrm>
          <a:off x="0" y="0"/>
          <a:ext cx="0" cy="0"/>
          <a:chOff x="0" y="0"/>
          <a:chExt cx="0" cy="0"/>
        </a:xfrm>
      </p:grpSpPr>
      <p:sp>
        <p:nvSpPr>
          <p:cNvPr id="9" name="Vrije vorm 8">
            <a:extLst>
              <a:ext uri="{FF2B5EF4-FFF2-40B4-BE49-F238E27FC236}">
                <a16:creationId xmlns:a16="http://schemas.microsoft.com/office/drawing/2014/main" id="{F31DDCB3-2755-004E-5E7B-C85A3AAEC6C6}"/>
              </a:ext>
            </a:extLst>
          </p:cNvPr>
          <p:cNvSpPr/>
          <p:nvPr userDrawn="1"/>
        </p:nvSpPr>
        <p:spPr>
          <a:xfrm>
            <a:off x="19345089" y="0"/>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2" name="Vrije vorm 11">
            <a:extLst>
              <a:ext uri="{FF2B5EF4-FFF2-40B4-BE49-F238E27FC236}">
                <a16:creationId xmlns:a16="http://schemas.microsoft.com/office/drawing/2014/main" id="{ACA8B300-E07C-8B4A-1E45-57608BE9A22B}"/>
              </a:ext>
            </a:extLst>
          </p:cNvPr>
          <p:cNvSpPr/>
          <p:nvPr userDrawn="1"/>
        </p:nvSpPr>
        <p:spPr>
          <a:xfrm>
            <a:off x="17395353" y="3797715"/>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7" name="Freeform 3">
            <a:extLst>
              <a:ext uri="{FF2B5EF4-FFF2-40B4-BE49-F238E27FC236}">
                <a16:creationId xmlns:a16="http://schemas.microsoft.com/office/drawing/2014/main" id="{07B7487D-89BC-FD60-02B6-D95DAF41B142}"/>
              </a:ext>
            </a:extLst>
          </p:cNvPr>
          <p:cNvSpPr>
            <a:spLocks noChangeArrowheads="1"/>
          </p:cNvSpPr>
          <p:nvPr userDrawn="1"/>
        </p:nvSpPr>
        <p:spPr bwMode="auto">
          <a:xfrm>
            <a:off x="15692114" y="8068945"/>
            <a:ext cx="6675963" cy="5638629"/>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bg2"/>
          </a:solidFill>
          <a:ln>
            <a:noFill/>
          </a:ln>
          <a:effectLst/>
        </p:spPr>
        <p:txBody>
          <a:bodyPr wrap="none" anchor="ctr"/>
          <a:lstStyle/>
          <a:p>
            <a:endParaRPr lang="nl-NL"/>
          </a:p>
        </p:txBody>
      </p:sp>
      <p:sp>
        <p:nvSpPr>
          <p:cNvPr id="2" name="Title 1">
            <a:extLst>
              <a:ext uri="{FF2B5EF4-FFF2-40B4-BE49-F238E27FC236}">
                <a16:creationId xmlns:a16="http://schemas.microsoft.com/office/drawing/2014/main" id="{B4E6B3B7-A6A2-7E6B-FA26-664DF81F1EB1}"/>
              </a:ext>
            </a:extLst>
          </p:cNvPr>
          <p:cNvSpPr>
            <a:spLocks noGrp="1"/>
          </p:cNvSpPr>
          <p:nvPr>
            <p:ph type="ctrTitle" hasCustomPrompt="1"/>
          </p:nvPr>
        </p:nvSpPr>
        <p:spPr>
          <a:xfrm>
            <a:off x="1533525" y="1467960"/>
            <a:ext cx="13858874" cy="5551966"/>
          </a:xfrm>
          <a:prstGeom prst="rect">
            <a:avLst/>
          </a:prstGeom>
        </p:spPr>
        <p:txBody>
          <a:bodyPr anchor="b"/>
          <a:lstStyle>
            <a:lvl1pPr algn="l">
              <a:defRPr sz="11999" b="1" i="1" cap="all" baseline="0">
                <a:latin typeface="Sofia Sans Extra Condensed Extr" pitchFamily="2" charset="0"/>
              </a:defRPr>
            </a:lvl1pPr>
          </a:lstStyle>
          <a:p>
            <a:r>
              <a:rPr lang="nl-NL"/>
              <a:t>KLIK OM TITEL TE BEWERKEN</a:t>
            </a:r>
            <a:endParaRPr lang="en-US"/>
          </a:p>
        </p:txBody>
      </p:sp>
      <p:sp>
        <p:nvSpPr>
          <p:cNvPr id="3" name="Subtitle 2">
            <a:extLst>
              <a:ext uri="{FF2B5EF4-FFF2-40B4-BE49-F238E27FC236}">
                <a16:creationId xmlns:a16="http://schemas.microsoft.com/office/drawing/2014/main" id="{CAFA957B-C06C-DB4E-6056-5B305DFE702B}"/>
              </a:ext>
            </a:extLst>
          </p:cNvPr>
          <p:cNvSpPr>
            <a:spLocks noGrp="1"/>
          </p:cNvSpPr>
          <p:nvPr>
            <p:ph type="subTitle" idx="1" hasCustomPrompt="1"/>
          </p:nvPr>
        </p:nvSpPr>
        <p:spPr>
          <a:xfrm>
            <a:off x="1533525" y="7213600"/>
            <a:ext cx="13858875" cy="4972050"/>
          </a:xfrm>
          <a:prstGeom prst="rect">
            <a:avLst/>
          </a:prstGeom>
        </p:spPr>
        <p:txBody>
          <a:bodyPr/>
          <a:lstStyle>
            <a:lvl1pPr marL="0" indent="0" algn="l">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pic>
        <p:nvPicPr>
          <p:cNvPr id="11" name="Afbeelding 10">
            <a:extLst>
              <a:ext uri="{FF2B5EF4-FFF2-40B4-BE49-F238E27FC236}">
                <a16:creationId xmlns:a16="http://schemas.microsoft.com/office/drawing/2014/main" id="{51186DAE-17E2-9B80-0DC6-BF71530A5E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8077" y="12951307"/>
            <a:ext cx="1740972" cy="509299"/>
          </a:xfrm>
          <a:prstGeom prst="rect">
            <a:avLst/>
          </a:prstGeom>
        </p:spPr>
      </p:pic>
      <p:sp>
        <p:nvSpPr>
          <p:cNvPr id="6" name="Tijdelijke aanduiding voor voettekst 4">
            <a:extLst>
              <a:ext uri="{FF2B5EF4-FFF2-40B4-BE49-F238E27FC236}">
                <a16:creationId xmlns:a16="http://schemas.microsoft.com/office/drawing/2014/main" id="{AD3E74FE-59DD-D98A-1A72-B0702DA2019D}"/>
              </a:ext>
            </a:extLst>
          </p:cNvPr>
          <p:cNvSpPr>
            <a:spLocks noGrp="1"/>
          </p:cNvSpPr>
          <p:nvPr>
            <p:ph type="ftr" sz="quarter" idx="3"/>
          </p:nvPr>
        </p:nvSpPr>
        <p:spPr>
          <a:xfrm>
            <a:off x="3543300" y="12653897"/>
            <a:ext cx="11849099"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8" name="Slide Number Placeholder 5">
            <a:extLst>
              <a:ext uri="{FF2B5EF4-FFF2-40B4-BE49-F238E27FC236}">
                <a16:creationId xmlns:a16="http://schemas.microsoft.com/office/drawing/2014/main" id="{A90380F5-B0EE-3F70-AA5B-CAE764D638F1}"/>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10" name="Tijdelijke aanduiding voor datum 3">
            <a:extLst>
              <a:ext uri="{FF2B5EF4-FFF2-40B4-BE49-F238E27FC236}">
                <a16:creationId xmlns:a16="http://schemas.microsoft.com/office/drawing/2014/main" id="{EC91700C-C2EE-451B-11BD-73A19FBF7AA1}"/>
              </a:ext>
            </a:extLst>
          </p:cNvPr>
          <p:cNvSpPr>
            <a:spLocks noGrp="1"/>
          </p:cNvSpPr>
          <p:nvPr>
            <p:ph type="dt" sz="half" idx="2"/>
          </p:nvPr>
        </p:nvSpPr>
        <p:spPr>
          <a:xfrm>
            <a:off x="16272826" y="12653897"/>
            <a:ext cx="4194790" cy="803274"/>
          </a:xfrm>
          <a:prstGeom prst="rect">
            <a:avLst/>
          </a:prstGeom>
        </p:spPr>
        <p:txBody>
          <a:bodyPr vert="horz" lIns="91440" tIns="45720" rIns="91440" bIns="45720" rtlCol="0" anchor="t"/>
          <a:lstStyle>
            <a:lvl1pPr algn="l">
              <a:defRPr sz="3200" b="1" i="0">
                <a:solidFill>
                  <a:schemeClr val="accent6"/>
                </a:solidFill>
                <a:latin typeface="Sofia Sans Extra Condensed Blac" pitchFamily="2" charset="0"/>
              </a:defRPr>
            </a:lvl1pPr>
          </a:lstStyle>
          <a:p>
            <a:endParaRPr lang="nl-NL"/>
          </a:p>
        </p:txBody>
      </p:sp>
    </p:spTree>
    <p:extLst>
      <p:ext uri="{BB962C8B-B14F-4D97-AF65-F5344CB8AC3E}">
        <p14:creationId xmlns:p14="http://schemas.microsoft.com/office/powerpoint/2010/main" val="39843640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vatiles versie 2">
    <p:spTree>
      <p:nvGrpSpPr>
        <p:cNvPr id="1" name=""/>
        <p:cNvGrpSpPr/>
        <p:nvPr/>
      </p:nvGrpSpPr>
      <p:grpSpPr>
        <a:xfrm>
          <a:off x="0" y="0"/>
          <a:ext cx="0" cy="0"/>
          <a:chOff x="0" y="0"/>
          <a:chExt cx="0" cy="0"/>
        </a:xfrm>
      </p:grpSpPr>
      <p:sp>
        <p:nvSpPr>
          <p:cNvPr id="9" name="Vrije vorm 8">
            <a:extLst>
              <a:ext uri="{FF2B5EF4-FFF2-40B4-BE49-F238E27FC236}">
                <a16:creationId xmlns:a16="http://schemas.microsoft.com/office/drawing/2014/main" id="{F31DDCB3-2755-004E-5E7B-C85A3AAEC6C6}"/>
              </a:ext>
            </a:extLst>
          </p:cNvPr>
          <p:cNvSpPr/>
          <p:nvPr userDrawn="1"/>
        </p:nvSpPr>
        <p:spPr>
          <a:xfrm>
            <a:off x="19345089" y="0"/>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2" name="Vrije vorm 11">
            <a:extLst>
              <a:ext uri="{FF2B5EF4-FFF2-40B4-BE49-F238E27FC236}">
                <a16:creationId xmlns:a16="http://schemas.microsoft.com/office/drawing/2014/main" id="{ACA8B300-E07C-8B4A-1E45-57608BE9A22B}"/>
              </a:ext>
            </a:extLst>
          </p:cNvPr>
          <p:cNvSpPr/>
          <p:nvPr userDrawn="1"/>
        </p:nvSpPr>
        <p:spPr>
          <a:xfrm>
            <a:off x="17395353" y="3797715"/>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7" name="Freeform 3">
            <a:extLst>
              <a:ext uri="{FF2B5EF4-FFF2-40B4-BE49-F238E27FC236}">
                <a16:creationId xmlns:a16="http://schemas.microsoft.com/office/drawing/2014/main" id="{07B7487D-89BC-FD60-02B6-D95DAF41B142}"/>
              </a:ext>
            </a:extLst>
          </p:cNvPr>
          <p:cNvSpPr>
            <a:spLocks noChangeArrowheads="1"/>
          </p:cNvSpPr>
          <p:nvPr userDrawn="1"/>
        </p:nvSpPr>
        <p:spPr bwMode="auto">
          <a:xfrm>
            <a:off x="15692114" y="8068945"/>
            <a:ext cx="6675963" cy="5638629"/>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bg2"/>
          </a:solidFill>
          <a:ln>
            <a:noFill/>
          </a:ln>
          <a:effectLst/>
        </p:spPr>
        <p:txBody>
          <a:bodyPr wrap="none" anchor="ctr"/>
          <a:lstStyle/>
          <a:p>
            <a:endParaRPr lang="nl-NL"/>
          </a:p>
        </p:txBody>
      </p:sp>
      <p:sp>
        <p:nvSpPr>
          <p:cNvPr id="2" name="Title 1">
            <a:extLst>
              <a:ext uri="{FF2B5EF4-FFF2-40B4-BE49-F238E27FC236}">
                <a16:creationId xmlns:a16="http://schemas.microsoft.com/office/drawing/2014/main" id="{B4E6B3B7-A6A2-7E6B-FA26-664DF81F1EB1}"/>
              </a:ext>
            </a:extLst>
          </p:cNvPr>
          <p:cNvSpPr>
            <a:spLocks noGrp="1"/>
          </p:cNvSpPr>
          <p:nvPr>
            <p:ph type="ctrTitle" hasCustomPrompt="1"/>
          </p:nvPr>
        </p:nvSpPr>
        <p:spPr>
          <a:xfrm>
            <a:off x="1533525" y="1467960"/>
            <a:ext cx="13858874" cy="5551966"/>
          </a:xfrm>
          <a:prstGeom prst="rect">
            <a:avLst/>
          </a:prstGeom>
        </p:spPr>
        <p:txBody>
          <a:bodyPr anchor="b"/>
          <a:lstStyle>
            <a:lvl1pPr algn="l">
              <a:defRPr sz="11999" b="1" i="1" cap="all" baseline="0">
                <a:latin typeface="Sofia Sans Extra Condensed Extr" pitchFamily="2" charset="0"/>
              </a:defRPr>
            </a:lvl1pPr>
          </a:lstStyle>
          <a:p>
            <a:r>
              <a:rPr lang="nl-NL"/>
              <a:t>KLIK OM TITEL TE BEWERKEN</a:t>
            </a:r>
            <a:endParaRPr lang="en-US"/>
          </a:p>
        </p:txBody>
      </p:sp>
      <p:sp>
        <p:nvSpPr>
          <p:cNvPr id="3" name="Subtitle 2">
            <a:extLst>
              <a:ext uri="{FF2B5EF4-FFF2-40B4-BE49-F238E27FC236}">
                <a16:creationId xmlns:a16="http://schemas.microsoft.com/office/drawing/2014/main" id="{CAFA957B-C06C-DB4E-6056-5B305DFE702B}"/>
              </a:ext>
            </a:extLst>
          </p:cNvPr>
          <p:cNvSpPr>
            <a:spLocks noGrp="1"/>
          </p:cNvSpPr>
          <p:nvPr>
            <p:ph type="subTitle" idx="1" hasCustomPrompt="1"/>
          </p:nvPr>
        </p:nvSpPr>
        <p:spPr>
          <a:xfrm>
            <a:off x="1533525" y="7213600"/>
            <a:ext cx="13858875" cy="4972050"/>
          </a:xfrm>
          <a:prstGeom prst="rect">
            <a:avLst/>
          </a:prstGeom>
        </p:spPr>
        <p:txBody>
          <a:bodyPr/>
          <a:lstStyle>
            <a:lvl1pPr marL="0" indent="0" algn="l">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pic>
        <p:nvPicPr>
          <p:cNvPr id="11" name="Afbeelding 10">
            <a:extLst>
              <a:ext uri="{FF2B5EF4-FFF2-40B4-BE49-F238E27FC236}">
                <a16:creationId xmlns:a16="http://schemas.microsoft.com/office/drawing/2014/main" id="{51186DAE-17E2-9B80-0DC6-BF71530A5E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8077" y="12951307"/>
            <a:ext cx="1740972" cy="509299"/>
          </a:xfrm>
          <a:prstGeom prst="rect">
            <a:avLst/>
          </a:prstGeom>
        </p:spPr>
      </p:pic>
      <p:sp>
        <p:nvSpPr>
          <p:cNvPr id="6" name="Tijdelijke aanduiding voor voettekst 4">
            <a:extLst>
              <a:ext uri="{FF2B5EF4-FFF2-40B4-BE49-F238E27FC236}">
                <a16:creationId xmlns:a16="http://schemas.microsoft.com/office/drawing/2014/main" id="{AD3E74FE-59DD-D98A-1A72-B0702DA2019D}"/>
              </a:ext>
            </a:extLst>
          </p:cNvPr>
          <p:cNvSpPr>
            <a:spLocks noGrp="1"/>
          </p:cNvSpPr>
          <p:nvPr>
            <p:ph type="ftr" sz="quarter" idx="3"/>
          </p:nvPr>
        </p:nvSpPr>
        <p:spPr>
          <a:xfrm>
            <a:off x="3543300" y="12653897"/>
            <a:ext cx="11849099"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8" name="Slide Number Placeholder 5">
            <a:extLst>
              <a:ext uri="{FF2B5EF4-FFF2-40B4-BE49-F238E27FC236}">
                <a16:creationId xmlns:a16="http://schemas.microsoft.com/office/drawing/2014/main" id="{A90380F5-B0EE-3F70-AA5B-CAE764D638F1}"/>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10" name="Tijdelijke aanduiding voor datum 3">
            <a:extLst>
              <a:ext uri="{FF2B5EF4-FFF2-40B4-BE49-F238E27FC236}">
                <a16:creationId xmlns:a16="http://schemas.microsoft.com/office/drawing/2014/main" id="{EC91700C-C2EE-451B-11BD-73A19FBF7AA1}"/>
              </a:ext>
            </a:extLst>
          </p:cNvPr>
          <p:cNvSpPr>
            <a:spLocks noGrp="1"/>
          </p:cNvSpPr>
          <p:nvPr>
            <p:ph type="dt" sz="half" idx="2"/>
          </p:nvPr>
        </p:nvSpPr>
        <p:spPr>
          <a:xfrm>
            <a:off x="16272826" y="12653897"/>
            <a:ext cx="4194790" cy="803274"/>
          </a:xfrm>
          <a:prstGeom prst="rect">
            <a:avLst/>
          </a:prstGeom>
        </p:spPr>
        <p:txBody>
          <a:bodyPr vert="horz" lIns="91440" tIns="45720" rIns="91440" bIns="45720" rtlCol="0" anchor="t"/>
          <a:lstStyle>
            <a:lvl1pPr algn="l">
              <a:defRPr sz="3200" b="1" i="0">
                <a:solidFill>
                  <a:schemeClr val="accent6"/>
                </a:solidFill>
                <a:latin typeface="Sofia Sans Extra Condensed Blac" pitchFamily="2" charset="0"/>
              </a:defRPr>
            </a:lvl1pPr>
          </a:lstStyle>
          <a:p>
            <a:endParaRPr lang="nl-NL"/>
          </a:p>
        </p:txBody>
      </p:sp>
    </p:spTree>
    <p:extLst>
      <p:ext uri="{BB962C8B-B14F-4D97-AF65-F5344CB8AC3E}">
        <p14:creationId xmlns:p14="http://schemas.microsoft.com/office/powerpoint/2010/main" val="21185166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vatiles versie 3">
    <p:bg>
      <p:bgRef idx="1001">
        <a:schemeClr val="bg2"/>
      </p:bgRef>
    </p:bg>
    <p:spTree>
      <p:nvGrpSpPr>
        <p:cNvPr id="1" name=""/>
        <p:cNvGrpSpPr/>
        <p:nvPr/>
      </p:nvGrpSpPr>
      <p:grpSpPr>
        <a:xfrm>
          <a:off x="0" y="0"/>
          <a:ext cx="0" cy="0"/>
          <a:chOff x="0" y="0"/>
          <a:chExt cx="0" cy="0"/>
        </a:xfrm>
      </p:grpSpPr>
      <p:sp>
        <p:nvSpPr>
          <p:cNvPr id="9" name="Vrije vorm 8">
            <a:extLst>
              <a:ext uri="{FF2B5EF4-FFF2-40B4-BE49-F238E27FC236}">
                <a16:creationId xmlns:a16="http://schemas.microsoft.com/office/drawing/2014/main" id="{F31DDCB3-2755-004E-5E7B-C85A3AAEC6C6}"/>
              </a:ext>
            </a:extLst>
          </p:cNvPr>
          <p:cNvSpPr/>
          <p:nvPr userDrawn="1"/>
        </p:nvSpPr>
        <p:spPr>
          <a:xfrm>
            <a:off x="19345089" y="0"/>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2" name="Vrije vorm 11">
            <a:extLst>
              <a:ext uri="{FF2B5EF4-FFF2-40B4-BE49-F238E27FC236}">
                <a16:creationId xmlns:a16="http://schemas.microsoft.com/office/drawing/2014/main" id="{ACA8B300-E07C-8B4A-1E45-57608BE9A22B}"/>
              </a:ext>
            </a:extLst>
          </p:cNvPr>
          <p:cNvSpPr/>
          <p:nvPr userDrawn="1"/>
        </p:nvSpPr>
        <p:spPr>
          <a:xfrm>
            <a:off x="17395353" y="3797715"/>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7" name="Freeform 3">
            <a:extLst>
              <a:ext uri="{FF2B5EF4-FFF2-40B4-BE49-F238E27FC236}">
                <a16:creationId xmlns:a16="http://schemas.microsoft.com/office/drawing/2014/main" id="{07B7487D-89BC-FD60-02B6-D95DAF41B142}"/>
              </a:ext>
            </a:extLst>
          </p:cNvPr>
          <p:cNvSpPr>
            <a:spLocks noChangeArrowheads="1"/>
          </p:cNvSpPr>
          <p:nvPr userDrawn="1"/>
        </p:nvSpPr>
        <p:spPr bwMode="auto">
          <a:xfrm>
            <a:off x="15692114" y="8068945"/>
            <a:ext cx="6675963" cy="5638629"/>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accent5"/>
          </a:solidFill>
          <a:ln>
            <a:noFill/>
          </a:ln>
          <a:effectLst/>
        </p:spPr>
        <p:txBody>
          <a:bodyPr wrap="none" anchor="ctr"/>
          <a:lstStyle/>
          <a:p>
            <a:endParaRPr lang="nl-NL"/>
          </a:p>
        </p:txBody>
      </p:sp>
      <p:sp>
        <p:nvSpPr>
          <p:cNvPr id="2" name="Title 1">
            <a:extLst>
              <a:ext uri="{FF2B5EF4-FFF2-40B4-BE49-F238E27FC236}">
                <a16:creationId xmlns:a16="http://schemas.microsoft.com/office/drawing/2014/main" id="{B4E6B3B7-A6A2-7E6B-FA26-664DF81F1EB1}"/>
              </a:ext>
            </a:extLst>
          </p:cNvPr>
          <p:cNvSpPr>
            <a:spLocks noGrp="1"/>
          </p:cNvSpPr>
          <p:nvPr>
            <p:ph type="ctrTitle" hasCustomPrompt="1"/>
          </p:nvPr>
        </p:nvSpPr>
        <p:spPr>
          <a:xfrm>
            <a:off x="1533525" y="1467960"/>
            <a:ext cx="13858874" cy="5551966"/>
          </a:xfrm>
          <a:prstGeom prst="rect">
            <a:avLst/>
          </a:prstGeom>
        </p:spPr>
        <p:txBody>
          <a:bodyPr anchor="b"/>
          <a:lstStyle>
            <a:lvl1pPr algn="l">
              <a:defRPr sz="11999" b="1" i="1" cap="all" baseline="0">
                <a:latin typeface="Sofia Sans Extra Condensed Extr" pitchFamily="2" charset="0"/>
              </a:defRPr>
            </a:lvl1pPr>
          </a:lstStyle>
          <a:p>
            <a:r>
              <a:rPr lang="nl-NL"/>
              <a:t>KLIK OM TITEL TE BEWERKEN</a:t>
            </a:r>
            <a:endParaRPr lang="en-US"/>
          </a:p>
        </p:txBody>
      </p:sp>
      <p:sp>
        <p:nvSpPr>
          <p:cNvPr id="3" name="Subtitle 2">
            <a:extLst>
              <a:ext uri="{FF2B5EF4-FFF2-40B4-BE49-F238E27FC236}">
                <a16:creationId xmlns:a16="http://schemas.microsoft.com/office/drawing/2014/main" id="{CAFA957B-C06C-DB4E-6056-5B305DFE702B}"/>
              </a:ext>
            </a:extLst>
          </p:cNvPr>
          <p:cNvSpPr>
            <a:spLocks noGrp="1"/>
          </p:cNvSpPr>
          <p:nvPr>
            <p:ph type="subTitle" idx="1" hasCustomPrompt="1"/>
          </p:nvPr>
        </p:nvSpPr>
        <p:spPr>
          <a:xfrm>
            <a:off x="1533525" y="7213600"/>
            <a:ext cx="13858875" cy="4972050"/>
          </a:xfrm>
          <a:prstGeom prst="rect">
            <a:avLst/>
          </a:prstGeom>
        </p:spPr>
        <p:txBody>
          <a:bodyPr/>
          <a:lstStyle>
            <a:lvl1pPr marL="0" indent="0" algn="l">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pic>
        <p:nvPicPr>
          <p:cNvPr id="11" name="Afbeelding 10">
            <a:extLst>
              <a:ext uri="{FF2B5EF4-FFF2-40B4-BE49-F238E27FC236}">
                <a16:creationId xmlns:a16="http://schemas.microsoft.com/office/drawing/2014/main" id="{51186DAE-17E2-9B80-0DC6-BF71530A5E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8077" y="12951307"/>
            <a:ext cx="1740972" cy="509299"/>
          </a:xfrm>
          <a:prstGeom prst="rect">
            <a:avLst/>
          </a:prstGeom>
        </p:spPr>
      </p:pic>
      <p:sp>
        <p:nvSpPr>
          <p:cNvPr id="6" name="Tijdelijke aanduiding voor voettekst 4">
            <a:extLst>
              <a:ext uri="{FF2B5EF4-FFF2-40B4-BE49-F238E27FC236}">
                <a16:creationId xmlns:a16="http://schemas.microsoft.com/office/drawing/2014/main" id="{AD3E74FE-59DD-D98A-1A72-B0702DA2019D}"/>
              </a:ext>
            </a:extLst>
          </p:cNvPr>
          <p:cNvSpPr>
            <a:spLocks noGrp="1"/>
          </p:cNvSpPr>
          <p:nvPr>
            <p:ph type="ftr" sz="quarter" idx="3"/>
          </p:nvPr>
        </p:nvSpPr>
        <p:spPr>
          <a:xfrm>
            <a:off x="3543300" y="12653897"/>
            <a:ext cx="11849099"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8" name="Slide Number Placeholder 5">
            <a:extLst>
              <a:ext uri="{FF2B5EF4-FFF2-40B4-BE49-F238E27FC236}">
                <a16:creationId xmlns:a16="http://schemas.microsoft.com/office/drawing/2014/main" id="{75762A66-9304-75F8-9D02-0BDD68C9EA34}"/>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10" name="Tijdelijke aanduiding voor datum 3">
            <a:extLst>
              <a:ext uri="{FF2B5EF4-FFF2-40B4-BE49-F238E27FC236}">
                <a16:creationId xmlns:a16="http://schemas.microsoft.com/office/drawing/2014/main" id="{00440478-DEE4-A37A-DA25-993FE92670C8}"/>
              </a:ext>
            </a:extLst>
          </p:cNvPr>
          <p:cNvSpPr>
            <a:spLocks noGrp="1"/>
          </p:cNvSpPr>
          <p:nvPr>
            <p:ph type="dt" sz="half" idx="2"/>
          </p:nvPr>
        </p:nvSpPr>
        <p:spPr>
          <a:xfrm>
            <a:off x="16272826" y="12653897"/>
            <a:ext cx="419479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1984629814"/>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vatiles versie 4">
    <p:bg>
      <p:bgPr>
        <a:solidFill>
          <a:schemeClr val="accent6"/>
        </a:solidFill>
        <a:effectLst/>
      </p:bgPr>
    </p:bg>
    <p:spTree>
      <p:nvGrpSpPr>
        <p:cNvPr id="1" name=""/>
        <p:cNvGrpSpPr/>
        <p:nvPr/>
      </p:nvGrpSpPr>
      <p:grpSpPr>
        <a:xfrm>
          <a:off x="0" y="0"/>
          <a:ext cx="0" cy="0"/>
          <a:chOff x="0" y="0"/>
          <a:chExt cx="0" cy="0"/>
        </a:xfrm>
      </p:grpSpPr>
      <p:sp>
        <p:nvSpPr>
          <p:cNvPr id="9" name="Vrije vorm 8">
            <a:extLst>
              <a:ext uri="{FF2B5EF4-FFF2-40B4-BE49-F238E27FC236}">
                <a16:creationId xmlns:a16="http://schemas.microsoft.com/office/drawing/2014/main" id="{F31DDCB3-2755-004E-5E7B-C85A3AAEC6C6}"/>
              </a:ext>
            </a:extLst>
          </p:cNvPr>
          <p:cNvSpPr/>
          <p:nvPr userDrawn="1"/>
        </p:nvSpPr>
        <p:spPr>
          <a:xfrm>
            <a:off x="19345089" y="0"/>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2" name="Vrije vorm 11">
            <a:extLst>
              <a:ext uri="{FF2B5EF4-FFF2-40B4-BE49-F238E27FC236}">
                <a16:creationId xmlns:a16="http://schemas.microsoft.com/office/drawing/2014/main" id="{ACA8B300-E07C-8B4A-1E45-57608BE9A22B}"/>
              </a:ext>
            </a:extLst>
          </p:cNvPr>
          <p:cNvSpPr/>
          <p:nvPr userDrawn="1"/>
        </p:nvSpPr>
        <p:spPr>
          <a:xfrm>
            <a:off x="17395353" y="3797715"/>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7" name="Freeform 3">
            <a:extLst>
              <a:ext uri="{FF2B5EF4-FFF2-40B4-BE49-F238E27FC236}">
                <a16:creationId xmlns:a16="http://schemas.microsoft.com/office/drawing/2014/main" id="{07B7487D-89BC-FD60-02B6-D95DAF41B142}"/>
              </a:ext>
            </a:extLst>
          </p:cNvPr>
          <p:cNvSpPr>
            <a:spLocks noChangeArrowheads="1"/>
          </p:cNvSpPr>
          <p:nvPr userDrawn="1"/>
        </p:nvSpPr>
        <p:spPr bwMode="auto">
          <a:xfrm>
            <a:off x="15692114" y="8068945"/>
            <a:ext cx="6675963" cy="5638629"/>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accent1"/>
          </a:solidFill>
          <a:ln>
            <a:noFill/>
          </a:ln>
          <a:effectLst/>
        </p:spPr>
        <p:txBody>
          <a:bodyPr wrap="none" anchor="ctr"/>
          <a:lstStyle/>
          <a:p>
            <a:endParaRPr lang="nl-NL"/>
          </a:p>
        </p:txBody>
      </p:sp>
      <p:sp>
        <p:nvSpPr>
          <p:cNvPr id="2" name="Title 1">
            <a:extLst>
              <a:ext uri="{FF2B5EF4-FFF2-40B4-BE49-F238E27FC236}">
                <a16:creationId xmlns:a16="http://schemas.microsoft.com/office/drawing/2014/main" id="{B4E6B3B7-A6A2-7E6B-FA26-664DF81F1EB1}"/>
              </a:ext>
            </a:extLst>
          </p:cNvPr>
          <p:cNvSpPr>
            <a:spLocks noGrp="1"/>
          </p:cNvSpPr>
          <p:nvPr>
            <p:ph type="ctrTitle" hasCustomPrompt="1"/>
          </p:nvPr>
        </p:nvSpPr>
        <p:spPr>
          <a:xfrm>
            <a:off x="1533525" y="1467960"/>
            <a:ext cx="13858874" cy="5551966"/>
          </a:xfrm>
          <a:prstGeom prst="rect">
            <a:avLst/>
          </a:prstGeom>
        </p:spPr>
        <p:txBody>
          <a:bodyPr anchor="b"/>
          <a:lstStyle>
            <a:lvl1pPr algn="l">
              <a:defRPr sz="11999" b="1" i="1" cap="all" baseline="0">
                <a:solidFill>
                  <a:schemeClr val="bg1"/>
                </a:solidFill>
                <a:latin typeface="Sofia Sans Extra Condensed Extr" pitchFamily="2" charset="0"/>
              </a:defRPr>
            </a:lvl1pPr>
          </a:lstStyle>
          <a:p>
            <a:r>
              <a:rPr lang="nl-NL"/>
              <a:t>KLIK OM TITEL TE BEWERKEN</a:t>
            </a:r>
            <a:endParaRPr lang="en-US"/>
          </a:p>
        </p:txBody>
      </p:sp>
      <p:sp>
        <p:nvSpPr>
          <p:cNvPr id="3" name="Subtitle 2">
            <a:extLst>
              <a:ext uri="{FF2B5EF4-FFF2-40B4-BE49-F238E27FC236}">
                <a16:creationId xmlns:a16="http://schemas.microsoft.com/office/drawing/2014/main" id="{CAFA957B-C06C-DB4E-6056-5B305DFE702B}"/>
              </a:ext>
            </a:extLst>
          </p:cNvPr>
          <p:cNvSpPr>
            <a:spLocks noGrp="1"/>
          </p:cNvSpPr>
          <p:nvPr>
            <p:ph type="subTitle" idx="1" hasCustomPrompt="1"/>
          </p:nvPr>
        </p:nvSpPr>
        <p:spPr>
          <a:xfrm>
            <a:off x="1533525" y="7213600"/>
            <a:ext cx="13858875" cy="4972050"/>
          </a:xfrm>
          <a:prstGeom prst="rect">
            <a:avLst/>
          </a:prstGeom>
        </p:spPr>
        <p:txBody>
          <a:bodyPr/>
          <a:lstStyle>
            <a:lvl1pPr marL="0" indent="0" algn="l">
              <a:buNone/>
              <a:defRPr sz="48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pic>
        <p:nvPicPr>
          <p:cNvPr id="11" name="Afbeelding 10">
            <a:extLst>
              <a:ext uri="{FF2B5EF4-FFF2-40B4-BE49-F238E27FC236}">
                <a16:creationId xmlns:a16="http://schemas.microsoft.com/office/drawing/2014/main" id="{51186DAE-17E2-9B80-0DC6-BF71530A5E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8077" y="12951307"/>
            <a:ext cx="1740972" cy="509299"/>
          </a:xfrm>
          <a:prstGeom prst="rect">
            <a:avLst/>
          </a:prstGeom>
        </p:spPr>
      </p:pic>
      <p:sp>
        <p:nvSpPr>
          <p:cNvPr id="6" name="Tijdelijke aanduiding voor voettekst 4">
            <a:extLst>
              <a:ext uri="{FF2B5EF4-FFF2-40B4-BE49-F238E27FC236}">
                <a16:creationId xmlns:a16="http://schemas.microsoft.com/office/drawing/2014/main" id="{2AE61C7A-002F-0999-E9F0-39014522FE62}"/>
              </a:ext>
            </a:extLst>
          </p:cNvPr>
          <p:cNvSpPr>
            <a:spLocks noGrp="1"/>
          </p:cNvSpPr>
          <p:nvPr>
            <p:ph type="ftr" sz="quarter" idx="3"/>
          </p:nvPr>
        </p:nvSpPr>
        <p:spPr>
          <a:xfrm>
            <a:off x="3543300" y="12653897"/>
            <a:ext cx="11849099"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
        <p:nvSpPr>
          <p:cNvPr id="8" name="Slide Number Placeholder 5">
            <a:extLst>
              <a:ext uri="{FF2B5EF4-FFF2-40B4-BE49-F238E27FC236}">
                <a16:creationId xmlns:a16="http://schemas.microsoft.com/office/drawing/2014/main" id="{2E42D46F-A3CA-A833-E259-1FBE26EDE3B8}"/>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10" name="Tijdelijke aanduiding voor datum 3">
            <a:extLst>
              <a:ext uri="{FF2B5EF4-FFF2-40B4-BE49-F238E27FC236}">
                <a16:creationId xmlns:a16="http://schemas.microsoft.com/office/drawing/2014/main" id="{CDE00646-12F3-A0CD-AFF3-077963F5AADA}"/>
              </a:ext>
            </a:extLst>
          </p:cNvPr>
          <p:cNvSpPr>
            <a:spLocks noGrp="1"/>
          </p:cNvSpPr>
          <p:nvPr>
            <p:ph type="dt" sz="half" idx="2"/>
          </p:nvPr>
        </p:nvSpPr>
        <p:spPr>
          <a:xfrm>
            <a:off x="16272826" y="12653897"/>
            <a:ext cx="4194790"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38494286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vatiles met titelkader versie 1">
    <p:spTree>
      <p:nvGrpSpPr>
        <p:cNvPr id="1" name=""/>
        <p:cNvGrpSpPr/>
        <p:nvPr/>
      </p:nvGrpSpPr>
      <p:grpSpPr>
        <a:xfrm>
          <a:off x="0" y="0"/>
          <a:ext cx="0" cy="0"/>
          <a:chOff x="0" y="0"/>
          <a:chExt cx="0" cy="0"/>
        </a:xfrm>
      </p:grpSpPr>
      <p:sp>
        <p:nvSpPr>
          <p:cNvPr id="2" name="Vrije vorm 1">
            <a:extLst>
              <a:ext uri="{FF2B5EF4-FFF2-40B4-BE49-F238E27FC236}">
                <a16:creationId xmlns:a16="http://schemas.microsoft.com/office/drawing/2014/main" id="{537E2A40-E632-033F-3A01-79F9F1B98E9C}"/>
              </a:ext>
            </a:extLst>
          </p:cNvPr>
          <p:cNvSpPr/>
          <p:nvPr userDrawn="1"/>
        </p:nvSpPr>
        <p:spPr>
          <a:xfrm>
            <a:off x="19345089" y="0"/>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3" name="Vrije vorm 2">
            <a:extLst>
              <a:ext uri="{FF2B5EF4-FFF2-40B4-BE49-F238E27FC236}">
                <a16:creationId xmlns:a16="http://schemas.microsoft.com/office/drawing/2014/main" id="{9E2A9111-B9A4-72B9-24F7-BD206994554D}"/>
              </a:ext>
            </a:extLst>
          </p:cNvPr>
          <p:cNvSpPr/>
          <p:nvPr userDrawn="1"/>
        </p:nvSpPr>
        <p:spPr>
          <a:xfrm>
            <a:off x="17395353" y="3797715"/>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2" name="Freeform 3">
            <a:extLst>
              <a:ext uri="{FF2B5EF4-FFF2-40B4-BE49-F238E27FC236}">
                <a16:creationId xmlns:a16="http://schemas.microsoft.com/office/drawing/2014/main" id="{BB127ED0-CABE-5560-684F-DAA5246E7F6A}"/>
              </a:ext>
            </a:extLst>
          </p:cNvPr>
          <p:cNvSpPr>
            <a:spLocks noChangeArrowheads="1"/>
          </p:cNvSpPr>
          <p:nvPr userDrawn="1"/>
        </p:nvSpPr>
        <p:spPr bwMode="auto">
          <a:xfrm>
            <a:off x="15692114" y="8068945"/>
            <a:ext cx="6675963" cy="5638629"/>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bg2"/>
          </a:solidFill>
          <a:ln>
            <a:noFill/>
          </a:ln>
          <a:effectLst/>
        </p:spPr>
        <p:txBody>
          <a:bodyPr wrap="none" anchor="ctr"/>
          <a:lstStyle/>
          <a:p>
            <a:endParaRPr lang="nl-NL"/>
          </a:p>
        </p:txBody>
      </p:sp>
      <p:pic>
        <p:nvPicPr>
          <p:cNvPr id="11" name="Afbeelding 10">
            <a:extLst>
              <a:ext uri="{FF2B5EF4-FFF2-40B4-BE49-F238E27FC236}">
                <a16:creationId xmlns:a16="http://schemas.microsoft.com/office/drawing/2014/main" id="{51186DAE-17E2-9B80-0DC6-BF71530A5E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8077" y="12951307"/>
            <a:ext cx="1740972" cy="509299"/>
          </a:xfrm>
          <a:prstGeom prst="rect">
            <a:avLst/>
          </a:prstGeom>
        </p:spPr>
      </p:pic>
      <p:sp>
        <p:nvSpPr>
          <p:cNvPr id="8" name="Subtitle 2">
            <a:extLst>
              <a:ext uri="{FF2B5EF4-FFF2-40B4-BE49-F238E27FC236}">
                <a16:creationId xmlns:a16="http://schemas.microsoft.com/office/drawing/2014/main" id="{C72E1949-9011-2C0A-7BC7-9385478D1076}"/>
              </a:ext>
            </a:extLst>
          </p:cNvPr>
          <p:cNvSpPr>
            <a:spLocks noGrp="1"/>
          </p:cNvSpPr>
          <p:nvPr>
            <p:ph type="subTitle" idx="1" hasCustomPrompt="1"/>
          </p:nvPr>
        </p:nvSpPr>
        <p:spPr>
          <a:xfrm>
            <a:off x="1553404" y="5049078"/>
            <a:ext cx="12975396" cy="7136573"/>
          </a:xfrm>
          <a:prstGeom prst="rect">
            <a:avLst/>
          </a:prstGeom>
        </p:spPr>
        <p:txBody>
          <a:bodyPr>
            <a:normAutofit/>
          </a:bodyPr>
          <a:lstStyle>
            <a:lvl1pPr marL="0" indent="0" algn="l">
              <a:buNone/>
              <a:defRPr sz="40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9" name="Title Placeholder 1">
            <a:extLst>
              <a:ext uri="{FF2B5EF4-FFF2-40B4-BE49-F238E27FC236}">
                <a16:creationId xmlns:a16="http://schemas.microsoft.com/office/drawing/2014/main" id="{CB9201A8-7162-398C-CA97-E529CE132207}"/>
              </a:ext>
            </a:extLst>
          </p:cNvPr>
          <p:cNvSpPr>
            <a:spLocks noGrp="1"/>
          </p:cNvSpPr>
          <p:nvPr>
            <p:ph type="title" hasCustomPrompt="1"/>
          </p:nvPr>
        </p:nvSpPr>
        <p:spPr>
          <a:xfrm>
            <a:off x="1553403" y="3454507"/>
            <a:ext cx="12975396" cy="803275"/>
          </a:xfrm>
          <a:prstGeom prst="rect">
            <a:avLst/>
          </a:prstGeom>
        </p:spPr>
        <p:txBody>
          <a:bodyPr vert="horz" wrap="square" lIns="0" tIns="0" rIns="0" bIns="0" rtlCol="0" anchor="t" anchorCtr="0">
            <a:normAutofit/>
          </a:bodyPr>
          <a:lstStyle>
            <a:lvl1pPr>
              <a:defRPr sz="8000" b="1" i="1" cap="none" baseline="0">
                <a:latin typeface="Sofia Sans Extra Condensed Extr" pitchFamily="2" charset="0"/>
              </a:defRPr>
            </a:lvl1pPr>
          </a:lstStyle>
          <a:p>
            <a:r>
              <a:rPr lang="nl-NL"/>
              <a:t>Klik om ondertitel te bewerken</a:t>
            </a:r>
            <a:endParaRPr lang="en-US"/>
          </a:p>
        </p:txBody>
      </p:sp>
      <p:sp>
        <p:nvSpPr>
          <p:cNvPr id="10" name="Tijdelijke aanduiding voor tekst 9">
            <a:extLst>
              <a:ext uri="{FF2B5EF4-FFF2-40B4-BE49-F238E27FC236}">
                <a16:creationId xmlns:a16="http://schemas.microsoft.com/office/drawing/2014/main" id="{DC609CC8-1102-8CF7-540E-457EF6536A91}"/>
              </a:ext>
            </a:extLst>
          </p:cNvPr>
          <p:cNvSpPr>
            <a:spLocks noGrp="1"/>
          </p:cNvSpPr>
          <p:nvPr>
            <p:ph type="body" sz="quarter" idx="13" hasCustomPrompt="1"/>
          </p:nvPr>
        </p:nvSpPr>
        <p:spPr>
          <a:xfrm>
            <a:off x="1533525"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tx2"/>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Sofia Sans Extra Condensed Extr" pitchFamily="2" charset="0"/>
              </a:defRPr>
            </a:lvl1pPr>
          </a:lstStyle>
          <a:p>
            <a:pPr lvl="0"/>
            <a:r>
              <a:rPr lang="nl-NL"/>
              <a:t>KLIK OM TITEL TE BEWERKEN</a:t>
            </a:r>
          </a:p>
        </p:txBody>
      </p:sp>
      <p:sp>
        <p:nvSpPr>
          <p:cNvPr id="6" name="Tijdelijke aanduiding voor voettekst 4">
            <a:extLst>
              <a:ext uri="{FF2B5EF4-FFF2-40B4-BE49-F238E27FC236}">
                <a16:creationId xmlns:a16="http://schemas.microsoft.com/office/drawing/2014/main" id="{7D393907-CE2F-F1F8-0049-2EB5C6354D58}"/>
              </a:ext>
            </a:extLst>
          </p:cNvPr>
          <p:cNvSpPr>
            <a:spLocks noGrp="1"/>
          </p:cNvSpPr>
          <p:nvPr>
            <p:ph type="ftr" sz="quarter" idx="3"/>
          </p:nvPr>
        </p:nvSpPr>
        <p:spPr>
          <a:xfrm>
            <a:off x="3543300" y="12653897"/>
            <a:ext cx="10985499"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14" name="Slide Number Placeholder 5">
            <a:extLst>
              <a:ext uri="{FF2B5EF4-FFF2-40B4-BE49-F238E27FC236}">
                <a16:creationId xmlns:a16="http://schemas.microsoft.com/office/drawing/2014/main" id="{E1E29074-F412-3BC5-E328-587F99568F58}"/>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15" name="Tijdelijke aanduiding voor datum 3">
            <a:extLst>
              <a:ext uri="{FF2B5EF4-FFF2-40B4-BE49-F238E27FC236}">
                <a16:creationId xmlns:a16="http://schemas.microsoft.com/office/drawing/2014/main" id="{8AD47916-1347-36A7-BA0D-FBD8A92C0D3C}"/>
              </a:ext>
            </a:extLst>
          </p:cNvPr>
          <p:cNvSpPr>
            <a:spLocks noGrp="1"/>
          </p:cNvSpPr>
          <p:nvPr>
            <p:ph type="dt" sz="half" idx="2"/>
          </p:nvPr>
        </p:nvSpPr>
        <p:spPr>
          <a:xfrm>
            <a:off x="16272826" y="12653897"/>
            <a:ext cx="419479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Tree>
    <p:extLst>
      <p:ext uri="{BB962C8B-B14F-4D97-AF65-F5344CB8AC3E}">
        <p14:creationId xmlns:p14="http://schemas.microsoft.com/office/powerpoint/2010/main" val="2646554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vatiles met titelkader versie 2">
    <p:spTree>
      <p:nvGrpSpPr>
        <p:cNvPr id="1" name=""/>
        <p:cNvGrpSpPr/>
        <p:nvPr/>
      </p:nvGrpSpPr>
      <p:grpSpPr>
        <a:xfrm>
          <a:off x="0" y="0"/>
          <a:ext cx="0" cy="0"/>
          <a:chOff x="0" y="0"/>
          <a:chExt cx="0" cy="0"/>
        </a:xfrm>
      </p:grpSpPr>
      <p:sp>
        <p:nvSpPr>
          <p:cNvPr id="2" name="Vrije vorm 1">
            <a:extLst>
              <a:ext uri="{FF2B5EF4-FFF2-40B4-BE49-F238E27FC236}">
                <a16:creationId xmlns:a16="http://schemas.microsoft.com/office/drawing/2014/main" id="{537E2A40-E632-033F-3A01-79F9F1B98E9C}"/>
              </a:ext>
            </a:extLst>
          </p:cNvPr>
          <p:cNvSpPr/>
          <p:nvPr userDrawn="1"/>
        </p:nvSpPr>
        <p:spPr>
          <a:xfrm>
            <a:off x="19345089" y="0"/>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3" name="Vrije vorm 2">
            <a:extLst>
              <a:ext uri="{FF2B5EF4-FFF2-40B4-BE49-F238E27FC236}">
                <a16:creationId xmlns:a16="http://schemas.microsoft.com/office/drawing/2014/main" id="{9E2A9111-B9A4-72B9-24F7-BD206994554D}"/>
              </a:ext>
            </a:extLst>
          </p:cNvPr>
          <p:cNvSpPr/>
          <p:nvPr userDrawn="1"/>
        </p:nvSpPr>
        <p:spPr>
          <a:xfrm>
            <a:off x="17395353" y="3797715"/>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2" name="Freeform 3">
            <a:extLst>
              <a:ext uri="{FF2B5EF4-FFF2-40B4-BE49-F238E27FC236}">
                <a16:creationId xmlns:a16="http://schemas.microsoft.com/office/drawing/2014/main" id="{BB127ED0-CABE-5560-684F-DAA5246E7F6A}"/>
              </a:ext>
            </a:extLst>
          </p:cNvPr>
          <p:cNvSpPr>
            <a:spLocks noChangeArrowheads="1"/>
          </p:cNvSpPr>
          <p:nvPr userDrawn="1"/>
        </p:nvSpPr>
        <p:spPr bwMode="auto">
          <a:xfrm>
            <a:off x="15692114" y="8068945"/>
            <a:ext cx="6675963" cy="5638629"/>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bg2"/>
          </a:solidFill>
          <a:ln>
            <a:noFill/>
          </a:ln>
          <a:effectLst/>
        </p:spPr>
        <p:txBody>
          <a:bodyPr wrap="none" anchor="ctr"/>
          <a:lstStyle/>
          <a:p>
            <a:endParaRPr lang="nl-NL"/>
          </a:p>
        </p:txBody>
      </p:sp>
      <p:pic>
        <p:nvPicPr>
          <p:cNvPr id="11" name="Afbeelding 10">
            <a:extLst>
              <a:ext uri="{FF2B5EF4-FFF2-40B4-BE49-F238E27FC236}">
                <a16:creationId xmlns:a16="http://schemas.microsoft.com/office/drawing/2014/main" id="{51186DAE-17E2-9B80-0DC6-BF71530A5E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8077" y="12951307"/>
            <a:ext cx="1740972" cy="509299"/>
          </a:xfrm>
          <a:prstGeom prst="rect">
            <a:avLst/>
          </a:prstGeom>
        </p:spPr>
      </p:pic>
      <p:sp>
        <p:nvSpPr>
          <p:cNvPr id="8" name="Subtitle 2">
            <a:extLst>
              <a:ext uri="{FF2B5EF4-FFF2-40B4-BE49-F238E27FC236}">
                <a16:creationId xmlns:a16="http://schemas.microsoft.com/office/drawing/2014/main" id="{C72E1949-9011-2C0A-7BC7-9385478D1076}"/>
              </a:ext>
            </a:extLst>
          </p:cNvPr>
          <p:cNvSpPr>
            <a:spLocks noGrp="1"/>
          </p:cNvSpPr>
          <p:nvPr>
            <p:ph type="subTitle" idx="1" hasCustomPrompt="1"/>
          </p:nvPr>
        </p:nvSpPr>
        <p:spPr>
          <a:xfrm>
            <a:off x="1553404" y="5049078"/>
            <a:ext cx="12975396" cy="7136573"/>
          </a:xfrm>
          <a:prstGeom prst="rect">
            <a:avLst/>
          </a:prstGeom>
        </p:spPr>
        <p:txBody>
          <a:bodyPr>
            <a:normAutofit/>
          </a:bodyPr>
          <a:lstStyle>
            <a:lvl1pPr marL="0" indent="0" algn="l">
              <a:buNone/>
              <a:defRPr sz="40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9" name="Title Placeholder 1">
            <a:extLst>
              <a:ext uri="{FF2B5EF4-FFF2-40B4-BE49-F238E27FC236}">
                <a16:creationId xmlns:a16="http://schemas.microsoft.com/office/drawing/2014/main" id="{CB9201A8-7162-398C-CA97-E529CE132207}"/>
              </a:ext>
            </a:extLst>
          </p:cNvPr>
          <p:cNvSpPr>
            <a:spLocks noGrp="1"/>
          </p:cNvSpPr>
          <p:nvPr>
            <p:ph type="title" hasCustomPrompt="1"/>
          </p:nvPr>
        </p:nvSpPr>
        <p:spPr>
          <a:xfrm>
            <a:off x="1553403" y="3454507"/>
            <a:ext cx="12975396" cy="803275"/>
          </a:xfrm>
          <a:prstGeom prst="rect">
            <a:avLst/>
          </a:prstGeom>
        </p:spPr>
        <p:txBody>
          <a:bodyPr vert="horz" wrap="square" lIns="0" tIns="0" rIns="0" bIns="0" rtlCol="0" anchor="t" anchorCtr="0">
            <a:normAutofit/>
          </a:bodyPr>
          <a:lstStyle>
            <a:lvl1pPr>
              <a:defRPr sz="8000" b="1" i="1" cap="none" baseline="0">
                <a:latin typeface="Sofia Sans Extra Condensed Extr" pitchFamily="2" charset="0"/>
              </a:defRPr>
            </a:lvl1pPr>
          </a:lstStyle>
          <a:p>
            <a:r>
              <a:rPr lang="nl-NL"/>
              <a:t>Klik om ondertitel te bewerken</a:t>
            </a:r>
            <a:endParaRPr lang="en-US"/>
          </a:p>
        </p:txBody>
      </p:sp>
      <p:sp>
        <p:nvSpPr>
          <p:cNvPr id="10" name="Tijdelijke aanduiding voor tekst 9">
            <a:extLst>
              <a:ext uri="{FF2B5EF4-FFF2-40B4-BE49-F238E27FC236}">
                <a16:creationId xmlns:a16="http://schemas.microsoft.com/office/drawing/2014/main" id="{DC609CC8-1102-8CF7-540E-457EF6536A91}"/>
              </a:ext>
            </a:extLst>
          </p:cNvPr>
          <p:cNvSpPr>
            <a:spLocks noGrp="1"/>
          </p:cNvSpPr>
          <p:nvPr>
            <p:ph type="body" sz="quarter" idx="13" hasCustomPrompt="1"/>
          </p:nvPr>
        </p:nvSpPr>
        <p:spPr>
          <a:xfrm>
            <a:off x="1533525"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accent5"/>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Sofia Sans Extra Condensed Extr" pitchFamily="2" charset="0"/>
              </a:defRPr>
            </a:lvl1pPr>
          </a:lstStyle>
          <a:p>
            <a:pPr lvl="0"/>
            <a:r>
              <a:rPr lang="nl-NL"/>
              <a:t>KLIK OM TITEL TE BEWERKEN</a:t>
            </a:r>
          </a:p>
        </p:txBody>
      </p:sp>
      <p:sp>
        <p:nvSpPr>
          <p:cNvPr id="6" name="Tijdelijke aanduiding voor voettekst 4">
            <a:extLst>
              <a:ext uri="{FF2B5EF4-FFF2-40B4-BE49-F238E27FC236}">
                <a16:creationId xmlns:a16="http://schemas.microsoft.com/office/drawing/2014/main" id="{7D393907-CE2F-F1F8-0049-2EB5C6354D58}"/>
              </a:ext>
            </a:extLst>
          </p:cNvPr>
          <p:cNvSpPr>
            <a:spLocks noGrp="1"/>
          </p:cNvSpPr>
          <p:nvPr>
            <p:ph type="ftr" sz="quarter" idx="3"/>
          </p:nvPr>
        </p:nvSpPr>
        <p:spPr>
          <a:xfrm>
            <a:off x="3543300" y="12653897"/>
            <a:ext cx="10985499"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14" name="Slide Number Placeholder 5">
            <a:extLst>
              <a:ext uri="{FF2B5EF4-FFF2-40B4-BE49-F238E27FC236}">
                <a16:creationId xmlns:a16="http://schemas.microsoft.com/office/drawing/2014/main" id="{E1E29074-F412-3BC5-E328-587F99568F58}"/>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15" name="Tijdelijke aanduiding voor datum 3">
            <a:extLst>
              <a:ext uri="{FF2B5EF4-FFF2-40B4-BE49-F238E27FC236}">
                <a16:creationId xmlns:a16="http://schemas.microsoft.com/office/drawing/2014/main" id="{8AD47916-1347-36A7-BA0D-FBD8A92C0D3C}"/>
              </a:ext>
            </a:extLst>
          </p:cNvPr>
          <p:cNvSpPr>
            <a:spLocks noGrp="1"/>
          </p:cNvSpPr>
          <p:nvPr>
            <p:ph type="dt" sz="half" idx="2"/>
          </p:nvPr>
        </p:nvSpPr>
        <p:spPr>
          <a:xfrm>
            <a:off x="16272826" y="12653897"/>
            <a:ext cx="4194790" cy="803274"/>
          </a:xfrm>
          <a:prstGeom prst="rect">
            <a:avLst/>
          </a:prstGeom>
        </p:spPr>
        <p:txBody>
          <a:bodyPr vert="horz" lIns="91440" tIns="45720" rIns="91440" bIns="45720" rtlCol="0" anchor="t"/>
          <a:lstStyle>
            <a:lvl1pPr algn="l">
              <a:defRPr sz="3200" b="1" i="0">
                <a:solidFill>
                  <a:schemeClr val="accent6"/>
                </a:solidFill>
                <a:latin typeface="Sofia Sans Extra Condensed Blac" pitchFamily="2" charset="0"/>
              </a:defRPr>
            </a:lvl1pPr>
          </a:lstStyle>
          <a:p>
            <a:endParaRPr lang="nl-NL"/>
          </a:p>
        </p:txBody>
      </p:sp>
    </p:spTree>
    <p:extLst>
      <p:ext uri="{BB962C8B-B14F-4D97-AF65-F5344CB8AC3E}">
        <p14:creationId xmlns:p14="http://schemas.microsoft.com/office/powerpoint/2010/main" val="6444424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vatiles met titelkader versie 3">
    <p:bg>
      <p:bgPr>
        <a:solidFill>
          <a:schemeClr val="accent6"/>
        </a:solidFill>
        <a:effectLst/>
      </p:bgPr>
    </p:bg>
    <p:spTree>
      <p:nvGrpSpPr>
        <p:cNvPr id="1" name=""/>
        <p:cNvGrpSpPr/>
        <p:nvPr/>
      </p:nvGrpSpPr>
      <p:grpSpPr>
        <a:xfrm>
          <a:off x="0" y="0"/>
          <a:ext cx="0" cy="0"/>
          <a:chOff x="0" y="0"/>
          <a:chExt cx="0" cy="0"/>
        </a:xfrm>
      </p:grpSpPr>
      <p:sp>
        <p:nvSpPr>
          <p:cNvPr id="2" name="Vrije vorm 1">
            <a:extLst>
              <a:ext uri="{FF2B5EF4-FFF2-40B4-BE49-F238E27FC236}">
                <a16:creationId xmlns:a16="http://schemas.microsoft.com/office/drawing/2014/main" id="{537E2A40-E632-033F-3A01-79F9F1B98E9C}"/>
              </a:ext>
            </a:extLst>
          </p:cNvPr>
          <p:cNvSpPr/>
          <p:nvPr userDrawn="1"/>
        </p:nvSpPr>
        <p:spPr>
          <a:xfrm>
            <a:off x="19345089" y="0"/>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3" name="Vrije vorm 2">
            <a:extLst>
              <a:ext uri="{FF2B5EF4-FFF2-40B4-BE49-F238E27FC236}">
                <a16:creationId xmlns:a16="http://schemas.microsoft.com/office/drawing/2014/main" id="{9E2A9111-B9A4-72B9-24F7-BD206994554D}"/>
              </a:ext>
            </a:extLst>
          </p:cNvPr>
          <p:cNvSpPr/>
          <p:nvPr userDrawn="1"/>
        </p:nvSpPr>
        <p:spPr>
          <a:xfrm>
            <a:off x="17395353" y="3797715"/>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2" name="Freeform 3">
            <a:extLst>
              <a:ext uri="{FF2B5EF4-FFF2-40B4-BE49-F238E27FC236}">
                <a16:creationId xmlns:a16="http://schemas.microsoft.com/office/drawing/2014/main" id="{BB127ED0-CABE-5560-684F-DAA5246E7F6A}"/>
              </a:ext>
            </a:extLst>
          </p:cNvPr>
          <p:cNvSpPr>
            <a:spLocks noChangeArrowheads="1"/>
          </p:cNvSpPr>
          <p:nvPr userDrawn="1"/>
        </p:nvSpPr>
        <p:spPr bwMode="auto">
          <a:xfrm>
            <a:off x="15692114" y="8068945"/>
            <a:ext cx="6675963" cy="5638629"/>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accent1"/>
          </a:solidFill>
          <a:ln>
            <a:noFill/>
          </a:ln>
          <a:effectLst/>
        </p:spPr>
        <p:txBody>
          <a:bodyPr wrap="none" anchor="ctr"/>
          <a:lstStyle/>
          <a:p>
            <a:endParaRPr lang="nl-NL"/>
          </a:p>
        </p:txBody>
      </p:sp>
      <p:pic>
        <p:nvPicPr>
          <p:cNvPr id="11" name="Afbeelding 10">
            <a:extLst>
              <a:ext uri="{FF2B5EF4-FFF2-40B4-BE49-F238E27FC236}">
                <a16:creationId xmlns:a16="http://schemas.microsoft.com/office/drawing/2014/main" id="{51186DAE-17E2-9B80-0DC6-BF71530A5E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8077" y="12951307"/>
            <a:ext cx="1740972" cy="509299"/>
          </a:xfrm>
          <a:prstGeom prst="rect">
            <a:avLst/>
          </a:prstGeom>
        </p:spPr>
      </p:pic>
      <p:sp>
        <p:nvSpPr>
          <p:cNvPr id="8" name="Subtitle 2">
            <a:extLst>
              <a:ext uri="{FF2B5EF4-FFF2-40B4-BE49-F238E27FC236}">
                <a16:creationId xmlns:a16="http://schemas.microsoft.com/office/drawing/2014/main" id="{C72E1949-9011-2C0A-7BC7-9385478D1076}"/>
              </a:ext>
            </a:extLst>
          </p:cNvPr>
          <p:cNvSpPr>
            <a:spLocks noGrp="1"/>
          </p:cNvSpPr>
          <p:nvPr>
            <p:ph type="subTitle" idx="1" hasCustomPrompt="1"/>
          </p:nvPr>
        </p:nvSpPr>
        <p:spPr>
          <a:xfrm>
            <a:off x="1553404" y="5049078"/>
            <a:ext cx="12975396" cy="7136573"/>
          </a:xfrm>
          <a:prstGeom prst="rect">
            <a:avLst/>
          </a:prstGeom>
        </p:spPr>
        <p:txBody>
          <a:bodyPr>
            <a:normAutofit/>
          </a:bodyPr>
          <a:lstStyle>
            <a:lvl1pPr marL="0" indent="0" algn="l">
              <a:buNone/>
              <a:defRPr sz="40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9" name="Title Placeholder 1">
            <a:extLst>
              <a:ext uri="{FF2B5EF4-FFF2-40B4-BE49-F238E27FC236}">
                <a16:creationId xmlns:a16="http://schemas.microsoft.com/office/drawing/2014/main" id="{CB9201A8-7162-398C-CA97-E529CE132207}"/>
              </a:ext>
            </a:extLst>
          </p:cNvPr>
          <p:cNvSpPr>
            <a:spLocks noGrp="1"/>
          </p:cNvSpPr>
          <p:nvPr>
            <p:ph type="title" hasCustomPrompt="1"/>
          </p:nvPr>
        </p:nvSpPr>
        <p:spPr>
          <a:xfrm>
            <a:off x="1553403" y="3454507"/>
            <a:ext cx="12975396" cy="803275"/>
          </a:xfrm>
          <a:prstGeom prst="rect">
            <a:avLst/>
          </a:prstGeom>
        </p:spPr>
        <p:txBody>
          <a:bodyPr vert="horz" wrap="square" lIns="0" tIns="0" rIns="0" bIns="0" rtlCol="0" anchor="t" anchorCtr="0">
            <a:normAutofit/>
          </a:bodyPr>
          <a:lstStyle>
            <a:lvl1pPr>
              <a:defRPr sz="8000" b="1" i="1" cap="none" baseline="0">
                <a:solidFill>
                  <a:schemeClr val="bg1"/>
                </a:solidFill>
                <a:latin typeface="Sofia Sans Extra Condensed Extr" pitchFamily="2" charset="0"/>
              </a:defRPr>
            </a:lvl1pPr>
          </a:lstStyle>
          <a:p>
            <a:r>
              <a:rPr lang="nl-NL"/>
              <a:t>Klik om ondertitel te bewerken</a:t>
            </a:r>
            <a:endParaRPr lang="en-US"/>
          </a:p>
        </p:txBody>
      </p:sp>
      <p:sp>
        <p:nvSpPr>
          <p:cNvPr id="10" name="Tijdelijke aanduiding voor tekst 9">
            <a:extLst>
              <a:ext uri="{FF2B5EF4-FFF2-40B4-BE49-F238E27FC236}">
                <a16:creationId xmlns:a16="http://schemas.microsoft.com/office/drawing/2014/main" id="{DC609CC8-1102-8CF7-540E-457EF6536A91}"/>
              </a:ext>
            </a:extLst>
          </p:cNvPr>
          <p:cNvSpPr>
            <a:spLocks noGrp="1"/>
          </p:cNvSpPr>
          <p:nvPr>
            <p:ph type="body" sz="quarter" idx="13" hasCustomPrompt="1"/>
          </p:nvPr>
        </p:nvSpPr>
        <p:spPr>
          <a:xfrm>
            <a:off x="1533525"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bg1"/>
          </a:solidFill>
        </p:spPr>
        <p:txBody>
          <a:bodyPr wrap="none" lIns="503999" tIns="360000" rIns="503999" bIns="288000" anchor="ctr" anchorCtr="0">
            <a:spAutoFit/>
          </a:bodyPr>
          <a:lstStyle>
            <a:lvl1pPr marL="0" indent="0" algn="l">
              <a:lnSpc>
                <a:spcPct val="70000"/>
              </a:lnSpc>
              <a:buNone/>
              <a:defRPr sz="4400" b="1" i="1" cap="all" baseline="0">
                <a:solidFill>
                  <a:schemeClr val="tx1"/>
                </a:solidFill>
                <a:latin typeface="Sofia Sans Extra Condensed Extr" pitchFamily="2" charset="0"/>
              </a:defRPr>
            </a:lvl1pPr>
          </a:lstStyle>
          <a:p>
            <a:pPr lvl="0"/>
            <a:r>
              <a:rPr lang="nl-NL"/>
              <a:t>KLIK OM TITEL TE BEWERKEN</a:t>
            </a:r>
          </a:p>
        </p:txBody>
      </p:sp>
      <p:sp>
        <p:nvSpPr>
          <p:cNvPr id="5" name="Slide Number Placeholder 5">
            <a:extLst>
              <a:ext uri="{FF2B5EF4-FFF2-40B4-BE49-F238E27FC236}">
                <a16:creationId xmlns:a16="http://schemas.microsoft.com/office/drawing/2014/main" id="{A8ABFABD-F45C-FD56-B28C-8BEB9F4BD252}"/>
              </a:ext>
            </a:extLst>
          </p:cNvPr>
          <p:cNvSpPr>
            <a:spLocks noGrp="1"/>
          </p:cNvSpPr>
          <p:nvPr>
            <p:ph type="sldNum" sz="quarter" idx="12"/>
          </p:nvPr>
        </p:nvSpPr>
        <p:spPr>
          <a:xfrm>
            <a:off x="1533526" y="12656311"/>
            <a:ext cx="1330044"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6" name="Tijdelijke aanduiding voor voettekst 4">
            <a:extLst>
              <a:ext uri="{FF2B5EF4-FFF2-40B4-BE49-F238E27FC236}">
                <a16:creationId xmlns:a16="http://schemas.microsoft.com/office/drawing/2014/main" id="{426BFF63-47C7-439C-CAEE-5A99A325505E}"/>
              </a:ext>
            </a:extLst>
          </p:cNvPr>
          <p:cNvSpPr>
            <a:spLocks noGrp="1"/>
          </p:cNvSpPr>
          <p:nvPr>
            <p:ph type="ftr" sz="quarter" idx="3"/>
          </p:nvPr>
        </p:nvSpPr>
        <p:spPr>
          <a:xfrm>
            <a:off x="3543300" y="12653897"/>
            <a:ext cx="10985499"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
        <p:nvSpPr>
          <p:cNvPr id="4" name="Tijdelijke aanduiding voor datum 3">
            <a:extLst>
              <a:ext uri="{FF2B5EF4-FFF2-40B4-BE49-F238E27FC236}">
                <a16:creationId xmlns:a16="http://schemas.microsoft.com/office/drawing/2014/main" id="{34FFF143-36FD-7E98-36E9-F53E28236C84}"/>
              </a:ext>
            </a:extLst>
          </p:cNvPr>
          <p:cNvSpPr>
            <a:spLocks noGrp="1"/>
          </p:cNvSpPr>
          <p:nvPr>
            <p:ph type="dt" sz="half" idx="2"/>
          </p:nvPr>
        </p:nvSpPr>
        <p:spPr>
          <a:xfrm>
            <a:off x="16272826" y="12653897"/>
            <a:ext cx="4194790"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15157141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vatiles links wit">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69A08BDD-162D-F291-CD63-51A4C816F250}"/>
              </a:ext>
            </a:extLst>
          </p:cNvPr>
          <p:cNvSpPr/>
          <p:nvPr userDrawn="1"/>
        </p:nvSpPr>
        <p:spPr>
          <a:xfrm>
            <a:off x="0" y="9401"/>
            <a:ext cx="8802765" cy="13705202"/>
          </a:xfrm>
          <a:custGeom>
            <a:avLst/>
            <a:gdLst>
              <a:gd name="connsiteX0" fmla="*/ 0 w 8802765"/>
              <a:gd name="connsiteY0" fmla="*/ 0 h 13705202"/>
              <a:gd name="connsiteX1" fmla="*/ 7598451 w 8802765"/>
              <a:gd name="connsiteY1" fmla="*/ 0 h 13705202"/>
              <a:gd name="connsiteX2" fmla="*/ 8777515 w 8802765"/>
              <a:gd name="connsiteY2" fmla="*/ 1447649 h 13705202"/>
              <a:gd name="connsiteX3" fmla="*/ 6262809 w 8802765"/>
              <a:gd name="connsiteY3" fmla="*/ 13705202 h 13705202"/>
              <a:gd name="connsiteX4" fmla="*/ 0 w 8802765"/>
              <a:gd name="connsiteY4" fmla="*/ 13705202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2765" h="13705202">
                <a:moveTo>
                  <a:pt x="0" y="0"/>
                </a:moveTo>
                <a:lnTo>
                  <a:pt x="7598451" y="0"/>
                </a:lnTo>
                <a:cubicBezTo>
                  <a:pt x="8359979" y="0"/>
                  <a:pt x="8931719" y="700093"/>
                  <a:pt x="8777515" y="1447649"/>
                </a:cubicBezTo>
                <a:lnTo>
                  <a:pt x="6262809" y="13705202"/>
                </a:lnTo>
                <a:lnTo>
                  <a:pt x="0" y="13705202"/>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1" name="Vrije vorm 10">
            <a:extLst>
              <a:ext uri="{FF2B5EF4-FFF2-40B4-BE49-F238E27FC236}">
                <a16:creationId xmlns:a16="http://schemas.microsoft.com/office/drawing/2014/main" id="{686B590A-B305-4892-6413-3487C5830425}"/>
              </a:ext>
            </a:extLst>
          </p:cNvPr>
          <p:cNvSpPr/>
          <p:nvPr userDrawn="1"/>
        </p:nvSpPr>
        <p:spPr>
          <a:xfrm>
            <a:off x="0" y="3797715"/>
            <a:ext cx="6209961" cy="9908144"/>
          </a:xfrm>
          <a:custGeom>
            <a:avLst/>
            <a:gdLst>
              <a:gd name="connsiteX0" fmla="*/ 0 w 6209961"/>
              <a:gd name="connsiteY0" fmla="*/ 0 h 9908144"/>
              <a:gd name="connsiteX1" fmla="*/ 5339305 w 6209961"/>
              <a:gd name="connsiteY1" fmla="*/ 0 h 9908144"/>
              <a:gd name="connsiteX2" fmla="*/ 6191707 w 6209961"/>
              <a:gd name="connsiteY2" fmla="*/ 1046575 h 9908144"/>
              <a:gd name="connsiteX3" fmla="*/ 4373706 w 6209961"/>
              <a:gd name="connsiteY3" fmla="*/ 9908144 h 9908144"/>
              <a:gd name="connsiteX4" fmla="*/ 0 w 6209961"/>
              <a:gd name="connsiteY4" fmla="*/ 9908144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9961" h="9908144">
                <a:moveTo>
                  <a:pt x="0" y="0"/>
                </a:moveTo>
                <a:lnTo>
                  <a:pt x="5339305" y="0"/>
                </a:lnTo>
                <a:cubicBezTo>
                  <a:pt x="5889851" y="0"/>
                  <a:pt x="6303189" y="506131"/>
                  <a:pt x="6191707" y="1046575"/>
                </a:cubicBezTo>
                <a:lnTo>
                  <a:pt x="4373706" y="9908144"/>
                </a:lnTo>
                <a:lnTo>
                  <a:pt x="0" y="9908144"/>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3" name="Vrije vorm 2">
            <a:extLst>
              <a:ext uri="{FF2B5EF4-FFF2-40B4-BE49-F238E27FC236}">
                <a16:creationId xmlns:a16="http://schemas.microsoft.com/office/drawing/2014/main" id="{9B670E61-3FDD-694E-CF5D-607ABC5DAF0B}"/>
              </a:ext>
            </a:extLst>
          </p:cNvPr>
          <p:cNvSpPr/>
          <p:nvPr userDrawn="1"/>
        </p:nvSpPr>
        <p:spPr>
          <a:xfrm>
            <a:off x="0" y="8078347"/>
            <a:ext cx="3722380" cy="5637653"/>
          </a:xfrm>
          <a:custGeom>
            <a:avLst/>
            <a:gdLst>
              <a:gd name="connsiteX0" fmla="*/ 0 w 3722380"/>
              <a:gd name="connsiteY0" fmla="*/ 0 h 5637653"/>
              <a:gd name="connsiteX1" fmla="*/ 3226983 w 3722380"/>
              <a:gd name="connsiteY1" fmla="*/ 0 h 5637653"/>
              <a:gd name="connsiteX2" fmla="*/ 3711994 w 3722380"/>
              <a:gd name="connsiteY2" fmla="*/ 595492 h 5637653"/>
              <a:gd name="connsiteX3" fmla="*/ 2677566 w 3722380"/>
              <a:gd name="connsiteY3" fmla="*/ 5637653 h 5637653"/>
              <a:gd name="connsiteX4" fmla="*/ 0 w 3722380"/>
              <a:gd name="connsiteY4" fmla="*/ 5637653 h 5637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380" h="5637653">
                <a:moveTo>
                  <a:pt x="0" y="0"/>
                </a:moveTo>
                <a:lnTo>
                  <a:pt x="3226983" y="0"/>
                </a:lnTo>
                <a:cubicBezTo>
                  <a:pt x="3540240" y="0"/>
                  <a:pt x="3775425" y="287984"/>
                  <a:pt x="3711994" y="595492"/>
                </a:cubicBezTo>
                <a:lnTo>
                  <a:pt x="2677566" y="5637653"/>
                </a:lnTo>
                <a:lnTo>
                  <a:pt x="0" y="5637653"/>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8" name="Title 1">
            <a:extLst>
              <a:ext uri="{FF2B5EF4-FFF2-40B4-BE49-F238E27FC236}">
                <a16:creationId xmlns:a16="http://schemas.microsoft.com/office/drawing/2014/main" id="{5AF6D9D9-BA46-D492-C40F-586CAFB35A4A}"/>
              </a:ext>
            </a:extLst>
          </p:cNvPr>
          <p:cNvSpPr>
            <a:spLocks noGrp="1"/>
          </p:cNvSpPr>
          <p:nvPr>
            <p:ph type="ctrTitle" hasCustomPrompt="1"/>
          </p:nvPr>
        </p:nvSpPr>
        <p:spPr>
          <a:xfrm>
            <a:off x="10109199" y="1467960"/>
            <a:ext cx="12739689" cy="5551966"/>
          </a:xfrm>
          <a:prstGeom prst="rect">
            <a:avLst/>
          </a:prstGeom>
        </p:spPr>
        <p:txBody>
          <a:bodyPr anchor="b"/>
          <a:lstStyle>
            <a:lvl1pPr algn="l">
              <a:defRPr sz="11999" b="1" i="1" cap="all" baseline="0">
                <a:latin typeface="Sofia Sans Extra Condensed Extr" pitchFamily="2" charset="0"/>
              </a:defRPr>
            </a:lvl1pPr>
          </a:lstStyle>
          <a:p>
            <a:r>
              <a:rPr lang="nl-NL"/>
              <a:t>KLIK OM TITEL TE BEWERKEN</a:t>
            </a:r>
            <a:endParaRPr lang="en-US"/>
          </a:p>
        </p:txBody>
      </p:sp>
      <p:sp>
        <p:nvSpPr>
          <p:cNvPr id="9" name="Subtitle 2">
            <a:extLst>
              <a:ext uri="{FF2B5EF4-FFF2-40B4-BE49-F238E27FC236}">
                <a16:creationId xmlns:a16="http://schemas.microsoft.com/office/drawing/2014/main" id="{A1DA6768-8925-DCCF-1178-5DE4A9919115}"/>
              </a:ext>
            </a:extLst>
          </p:cNvPr>
          <p:cNvSpPr>
            <a:spLocks noGrp="1"/>
          </p:cNvSpPr>
          <p:nvPr>
            <p:ph type="subTitle" idx="1" hasCustomPrompt="1"/>
          </p:nvPr>
        </p:nvSpPr>
        <p:spPr>
          <a:xfrm>
            <a:off x="10109200" y="7213600"/>
            <a:ext cx="12739688" cy="4972050"/>
          </a:xfrm>
          <a:prstGeom prst="rect">
            <a:avLst/>
          </a:prstGeom>
        </p:spPr>
        <p:txBody>
          <a:bodyPr/>
          <a:lstStyle>
            <a:lvl1pPr marL="0" indent="0" algn="l">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5" name="Tijdelijke aanduiding voor voettekst 4">
            <a:extLst>
              <a:ext uri="{FF2B5EF4-FFF2-40B4-BE49-F238E27FC236}">
                <a16:creationId xmlns:a16="http://schemas.microsoft.com/office/drawing/2014/main" id="{7462A8D5-C044-D797-9843-5CE84942E2C3}"/>
              </a:ext>
            </a:extLst>
          </p:cNvPr>
          <p:cNvSpPr>
            <a:spLocks noGrp="1"/>
          </p:cNvSpPr>
          <p:nvPr>
            <p:ph type="ftr" sz="quarter" idx="3"/>
          </p:nvPr>
        </p:nvSpPr>
        <p:spPr>
          <a:xfrm>
            <a:off x="10109199" y="12653897"/>
            <a:ext cx="11379201"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236BF630-5F1C-05AF-2E58-55EDB7916474}"/>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7" name="Tijdelijke aanduiding voor datum 3">
            <a:extLst>
              <a:ext uri="{FF2B5EF4-FFF2-40B4-BE49-F238E27FC236}">
                <a16:creationId xmlns:a16="http://schemas.microsoft.com/office/drawing/2014/main" id="{0F130EB0-E024-752D-7573-883B85A9A2A9}"/>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4661306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vatiles links wit versie 2">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69A08BDD-162D-F291-CD63-51A4C816F250}"/>
              </a:ext>
            </a:extLst>
          </p:cNvPr>
          <p:cNvSpPr/>
          <p:nvPr userDrawn="1"/>
        </p:nvSpPr>
        <p:spPr>
          <a:xfrm>
            <a:off x="0" y="9401"/>
            <a:ext cx="8802765" cy="13705202"/>
          </a:xfrm>
          <a:custGeom>
            <a:avLst/>
            <a:gdLst>
              <a:gd name="connsiteX0" fmla="*/ 0 w 8802765"/>
              <a:gd name="connsiteY0" fmla="*/ 0 h 13705202"/>
              <a:gd name="connsiteX1" fmla="*/ 7598451 w 8802765"/>
              <a:gd name="connsiteY1" fmla="*/ 0 h 13705202"/>
              <a:gd name="connsiteX2" fmla="*/ 8777515 w 8802765"/>
              <a:gd name="connsiteY2" fmla="*/ 1447649 h 13705202"/>
              <a:gd name="connsiteX3" fmla="*/ 6262809 w 8802765"/>
              <a:gd name="connsiteY3" fmla="*/ 13705202 h 13705202"/>
              <a:gd name="connsiteX4" fmla="*/ 0 w 8802765"/>
              <a:gd name="connsiteY4" fmla="*/ 13705202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2765" h="13705202">
                <a:moveTo>
                  <a:pt x="0" y="0"/>
                </a:moveTo>
                <a:lnTo>
                  <a:pt x="7598451" y="0"/>
                </a:lnTo>
                <a:cubicBezTo>
                  <a:pt x="8359979" y="0"/>
                  <a:pt x="8931719" y="700093"/>
                  <a:pt x="8777515" y="1447649"/>
                </a:cubicBezTo>
                <a:lnTo>
                  <a:pt x="6262809" y="13705202"/>
                </a:lnTo>
                <a:lnTo>
                  <a:pt x="0" y="13705202"/>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1" name="Vrije vorm 10">
            <a:extLst>
              <a:ext uri="{FF2B5EF4-FFF2-40B4-BE49-F238E27FC236}">
                <a16:creationId xmlns:a16="http://schemas.microsoft.com/office/drawing/2014/main" id="{686B590A-B305-4892-6413-3487C5830425}"/>
              </a:ext>
            </a:extLst>
          </p:cNvPr>
          <p:cNvSpPr/>
          <p:nvPr userDrawn="1"/>
        </p:nvSpPr>
        <p:spPr>
          <a:xfrm>
            <a:off x="0" y="3797715"/>
            <a:ext cx="6209961" cy="9908144"/>
          </a:xfrm>
          <a:custGeom>
            <a:avLst/>
            <a:gdLst>
              <a:gd name="connsiteX0" fmla="*/ 0 w 6209961"/>
              <a:gd name="connsiteY0" fmla="*/ 0 h 9908144"/>
              <a:gd name="connsiteX1" fmla="*/ 5339305 w 6209961"/>
              <a:gd name="connsiteY1" fmla="*/ 0 h 9908144"/>
              <a:gd name="connsiteX2" fmla="*/ 6191707 w 6209961"/>
              <a:gd name="connsiteY2" fmla="*/ 1046575 h 9908144"/>
              <a:gd name="connsiteX3" fmla="*/ 4373706 w 6209961"/>
              <a:gd name="connsiteY3" fmla="*/ 9908144 h 9908144"/>
              <a:gd name="connsiteX4" fmla="*/ 0 w 6209961"/>
              <a:gd name="connsiteY4" fmla="*/ 9908144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9961" h="9908144">
                <a:moveTo>
                  <a:pt x="0" y="0"/>
                </a:moveTo>
                <a:lnTo>
                  <a:pt x="5339305" y="0"/>
                </a:lnTo>
                <a:cubicBezTo>
                  <a:pt x="5889851" y="0"/>
                  <a:pt x="6303189" y="506131"/>
                  <a:pt x="6191707" y="1046575"/>
                </a:cubicBezTo>
                <a:lnTo>
                  <a:pt x="4373706" y="9908144"/>
                </a:lnTo>
                <a:lnTo>
                  <a:pt x="0" y="9908144"/>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3" name="Vrije vorm 2">
            <a:extLst>
              <a:ext uri="{FF2B5EF4-FFF2-40B4-BE49-F238E27FC236}">
                <a16:creationId xmlns:a16="http://schemas.microsoft.com/office/drawing/2014/main" id="{9B670E61-3FDD-694E-CF5D-607ABC5DAF0B}"/>
              </a:ext>
            </a:extLst>
          </p:cNvPr>
          <p:cNvSpPr/>
          <p:nvPr userDrawn="1"/>
        </p:nvSpPr>
        <p:spPr>
          <a:xfrm>
            <a:off x="0" y="8078347"/>
            <a:ext cx="3722380" cy="5637653"/>
          </a:xfrm>
          <a:custGeom>
            <a:avLst/>
            <a:gdLst>
              <a:gd name="connsiteX0" fmla="*/ 0 w 3722380"/>
              <a:gd name="connsiteY0" fmla="*/ 0 h 5637653"/>
              <a:gd name="connsiteX1" fmla="*/ 3226983 w 3722380"/>
              <a:gd name="connsiteY1" fmla="*/ 0 h 5637653"/>
              <a:gd name="connsiteX2" fmla="*/ 3711994 w 3722380"/>
              <a:gd name="connsiteY2" fmla="*/ 595492 h 5637653"/>
              <a:gd name="connsiteX3" fmla="*/ 2677566 w 3722380"/>
              <a:gd name="connsiteY3" fmla="*/ 5637653 h 5637653"/>
              <a:gd name="connsiteX4" fmla="*/ 0 w 3722380"/>
              <a:gd name="connsiteY4" fmla="*/ 5637653 h 5637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380" h="5637653">
                <a:moveTo>
                  <a:pt x="0" y="0"/>
                </a:moveTo>
                <a:lnTo>
                  <a:pt x="3226983" y="0"/>
                </a:lnTo>
                <a:cubicBezTo>
                  <a:pt x="3540240" y="0"/>
                  <a:pt x="3775425" y="287984"/>
                  <a:pt x="3711994" y="595492"/>
                </a:cubicBezTo>
                <a:lnTo>
                  <a:pt x="2677566" y="5637653"/>
                </a:lnTo>
                <a:lnTo>
                  <a:pt x="0" y="5637653"/>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8" name="Title 1">
            <a:extLst>
              <a:ext uri="{FF2B5EF4-FFF2-40B4-BE49-F238E27FC236}">
                <a16:creationId xmlns:a16="http://schemas.microsoft.com/office/drawing/2014/main" id="{5AF6D9D9-BA46-D492-C40F-586CAFB35A4A}"/>
              </a:ext>
            </a:extLst>
          </p:cNvPr>
          <p:cNvSpPr>
            <a:spLocks noGrp="1"/>
          </p:cNvSpPr>
          <p:nvPr>
            <p:ph type="ctrTitle" hasCustomPrompt="1"/>
          </p:nvPr>
        </p:nvSpPr>
        <p:spPr>
          <a:xfrm>
            <a:off x="10109199" y="1467960"/>
            <a:ext cx="12739689" cy="5551966"/>
          </a:xfrm>
          <a:prstGeom prst="rect">
            <a:avLst/>
          </a:prstGeom>
        </p:spPr>
        <p:txBody>
          <a:bodyPr anchor="b"/>
          <a:lstStyle>
            <a:lvl1pPr algn="l">
              <a:defRPr sz="11999" b="1" i="1" cap="all" baseline="0">
                <a:latin typeface="Sofia Sans Extra Condensed Extr" pitchFamily="2" charset="0"/>
              </a:defRPr>
            </a:lvl1pPr>
          </a:lstStyle>
          <a:p>
            <a:r>
              <a:rPr lang="nl-NL"/>
              <a:t>KLIK OM TITEL TE BEWERKEN</a:t>
            </a:r>
            <a:endParaRPr lang="en-US"/>
          </a:p>
        </p:txBody>
      </p:sp>
      <p:sp>
        <p:nvSpPr>
          <p:cNvPr id="9" name="Subtitle 2">
            <a:extLst>
              <a:ext uri="{FF2B5EF4-FFF2-40B4-BE49-F238E27FC236}">
                <a16:creationId xmlns:a16="http://schemas.microsoft.com/office/drawing/2014/main" id="{A1DA6768-8925-DCCF-1178-5DE4A9919115}"/>
              </a:ext>
            </a:extLst>
          </p:cNvPr>
          <p:cNvSpPr>
            <a:spLocks noGrp="1"/>
          </p:cNvSpPr>
          <p:nvPr>
            <p:ph type="subTitle" idx="1" hasCustomPrompt="1"/>
          </p:nvPr>
        </p:nvSpPr>
        <p:spPr>
          <a:xfrm>
            <a:off x="10109200" y="7213600"/>
            <a:ext cx="12739688" cy="4972050"/>
          </a:xfrm>
          <a:prstGeom prst="rect">
            <a:avLst/>
          </a:prstGeom>
        </p:spPr>
        <p:txBody>
          <a:bodyPr/>
          <a:lstStyle>
            <a:lvl1pPr marL="0" indent="0" algn="l">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5" name="Tijdelijke aanduiding voor voettekst 4">
            <a:extLst>
              <a:ext uri="{FF2B5EF4-FFF2-40B4-BE49-F238E27FC236}">
                <a16:creationId xmlns:a16="http://schemas.microsoft.com/office/drawing/2014/main" id="{7462A8D5-C044-D797-9843-5CE84942E2C3}"/>
              </a:ext>
            </a:extLst>
          </p:cNvPr>
          <p:cNvSpPr>
            <a:spLocks noGrp="1"/>
          </p:cNvSpPr>
          <p:nvPr>
            <p:ph type="ftr" sz="quarter" idx="3"/>
          </p:nvPr>
        </p:nvSpPr>
        <p:spPr>
          <a:xfrm>
            <a:off x="10109199" y="12653897"/>
            <a:ext cx="11379201"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236BF630-5F1C-05AF-2E58-55EDB7916474}"/>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7" name="Tijdelijke aanduiding voor datum 3">
            <a:extLst>
              <a:ext uri="{FF2B5EF4-FFF2-40B4-BE49-F238E27FC236}">
                <a16:creationId xmlns:a16="http://schemas.microsoft.com/office/drawing/2014/main" id="{0F130EB0-E024-752D-7573-883B85A9A2A9}"/>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914057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slide foto - wit">
    <p:bg>
      <p:bgPr>
        <a:solidFill>
          <a:schemeClr val="tx1">
            <a:lumMod val="65000"/>
          </a:schemeClr>
        </a:solidFill>
        <a:effectLst/>
      </p:bgPr>
    </p:bg>
    <p:spTree>
      <p:nvGrpSpPr>
        <p:cNvPr id="1" name=""/>
        <p:cNvGrpSpPr/>
        <p:nvPr/>
      </p:nvGrpSpPr>
      <p:grpSpPr>
        <a:xfrm>
          <a:off x="0" y="0"/>
          <a:ext cx="0" cy="0"/>
          <a:chOff x="0" y="0"/>
          <a:chExt cx="0" cy="0"/>
        </a:xfrm>
      </p:grpSpPr>
      <p:sp>
        <p:nvSpPr>
          <p:cNvPr id="13" name="Picture Placeholder 29">
            <a:extLst>
              <a:ext uri="{FF2B5EF4-FFF2-40B4-BE49-F238E27FC236}">
                <a16:creationId xmlns:a16="http://schemas.microsoft.com/office/drawing/2014/main" id="{200C6B1D-B897-6449-CAB7-9968FF16001D}"/>
              </a:ext>
            </a:extLst>
          </p:cNvPr>
          <p:cNvSpPr>
            <a:spLocks noGrp="1"/>
          </p:cNvSpPr>
          <p:nvPr>
            <p:ph type="pic" sz="quarter" idx="10" hasCustomPrompt="1"/>
          </p:nvPr>
        </p:nvSpPr>
        <p:spPr>
          <a:xfrm>
            <a:off x="-1" y="0"/>
            <a:ext cx="24382413" cy="13716000"/>
          </a:xfrm>
          <a:prstGeom prst="rect">
            <a:avLst/>
          </a:pr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4" name="Titel 3">
            <a:extLst>
              <a:ext uri="{FF2B5EF4-FFF2-40B4-BE49-F238E27FC236}">
                <a16:creationId xmlns:a16="http://schemas.microsoft.com/office/drawing/2014/main" id="{51C8F387-D351-6910-83C4-3134CE5D7569}"/>
              </a:ext>
            </a:extLst>
          </p:cNvPr>
          <p:cNvSpPr>
            <a:spLocks noGrp="1"/>
          </p:cNvSpPr>
          <p:nvPr>
            <p:ph type="title" hasCustomPrompt="1"/>
          </p:nvPr>
        </p:nvSpPr>
        <p:spPr>
          <a:xfrm>
            <a:off x="0" y="10007600"/>
            <a:ext cx="17879628" cy="3708400"/>
          </a:xfrm>
          <a:custGeom>
            <a:avLst/>
            <a:gdLst>
              <a:gd name="connsiteX0" fmla="*/ 0 w 17879628"/>
              <a:gd name="connsiteY0" fmla="*/ 0 h 3708400"/>
              <a:gd name="connsiteX1" fmla="*/ 3103731 w 17879628"/>
              <a:gd name="connsiteY1" fmla="*/ 0 h 3708400"/>
              <a:gd name="connsiteX2" fmla="*/ 5726840 w 17879628"/>
              <a:gd name="connsiteY2" fmla="*/ 0 h 3708400"/>
              <a:gd name="connsiteX3" fmla="*/ 16553652 w 17879628"/>
              <a:gd name="connsiteY3" fmla="*/ 0 h 3708400"/>
              <a:gd name="connsiteX4" fmla="*/ 17852206 w 17879628"/>
              <a:gd name="connsiteY4" fmla="*/ 1592177 h 3708400"/>
              <a:gd name="connsiteX5" fmla="*/ 17417740 w 17879628"/>
              <a:gd name="connsiteY5" fmla="*/ 3708400 h 3708400"/>
              <a:gd name="connsiteX6" fmla="*/ 5726840 w 17879628"/>
              <a:gd name="connsiteY6" fmla="*/ 3708400 h 3708400"/>
              <a:gd name="connsiteX7" fmla="*/ 2342385 w 17879628"/>
              <a:gd name="connsiteY7" fmla="*/ 3708400 h 3708400"/>
              <a:gd name="connsiteX8" fmla="*/ 0 w 17879628"/>
              <a:gd name="connsiteY8" fmla="*/ 3708400 h 370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79628" h="3708400">
                <a:moveTo>
                  <a:pt x="0" y="0"/>
                </a:moveTo>
                <a:lnTo>
                  <a:pt x="3103731" y="0"/>
                </a:lnTo>
                <a:lnTo>
                  <a:pt x="5726840" y="0"/>
                </a:lnTo>
                <a:lnTo>
                  <a:pt x="16553652" y="0"/>
                </a:lnTo>
                <a:cubicBezTo>
                  <a:pt x="17392736" y="0"/>
                  <a:pt x="18020514" y="770289"/>
                  <a:pt x="17852206" y="1592177"/>
                </a:cubicBezTo>
                <a:lnTo>
                  <a:pt x="17417740" y="3708400"/>
                </a:lnTo>
                <a:lnTo>
                  <a:pt x="5726840" y="3708400"/>
                </a:lnTo>
                <a:lnTo>
                  <a:pt x="2342385" y="3708400"/>
                </a:lnTo>
                <a:lnTo>
                  <a:pt x="0" y="3708400"/>
                </a:lnTo>
                <a:close/>
              </a:path>
            </a:pathLst>
          </a:custGeom>
          <a:solidFill>
            <a:schemeClr val="tx1"/>
          </a:solidFill>
        </p:spPr>
        <p:txBody>
          <a:bodyPr vert="horz" wrap="square" lIns="1548000" tIns="0" rIns="0" bIns="1044000" rtlCol="0" anchor="b">
            <a:normAutofit/>
          </a:bodyPr>
          <a:lstStyle>
            <a:lvl1pPr>
              <a:defRPr sz="12000" b="1" i="1" cap="all" baseline="0">
                <a:solidFill>
                  <a:schemeClr val="bg2"/>
                </a:solidFill>
                <a:latin typeface="Sofia Sans Extra Condensed Extr" pitchFamily="2" charset="0"/>
              </a:defRPr>
            </a:lvl1pPr>
          </a:lstStyle>
          <a:p>
            <a:r>
              <a:rPr lang="nl-NL"/>
              <a:t>KLIK OM TEKST TE BEWERKEN</a:t>
            </a:r>
            <a:endParaRPr lang="en-US"/>
          </a:p>
        </p:txBody>
      </p:sp>
      <p:sp>
        <p:nvSpPr>
          <p:cNvPr id="5" name="Tijdelijke aanduiding voor tekst 25">
            <a:extLst>
              <a:ext uri="{FF2B5EF4-FFF2-40B4-BE49-F238E27FC236}">
                <a16:creationId xmlns:a16="http://schemas.microsoft.com/office/drawing/2014/main" id="{ACA63A15-2518-D726-645B-BB50709A3929}"/>
              </a:ext>
            </a:extLst>
          </p:cNvPr>
          <p:cNvSpPr>
            <a:spLocks noGrp="1"/>
          </p:cNvSpPr>
          <p:nvPr>
            <p:ph type="body" sz="quarter" idx="14" hasCustomPrompt="1"/>
          </p:nvPr>
        </p:nvSpPr>
        <p:spPr>
          <a:xfrm>
            <a:off x="21873612" y="12654660"/>
            <a:ext cx="2526386" cy="1059689"/>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Tree>
    <p:extLst>
      <p:ext uri="{BB962C8B-B14F-4D97-AF65-F5344CB8AC3E}">
        <p14:creationId xmlns:p14="http://schemas.microsoft.com/office/powerpoint/2010/main" val="2943694305"/>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vatiles links rood">
    <p:bg>
      <p:bgPr>
        <a:solidFill>
          <a:schemeClr val="accent1"/>
        </a:solidFill>
        <a:effectLst/>
      </p:bgPr>
    </p:bg>
    <p:spTree>
      <p:nvGrpSpPr>
        <p:cNvPr id="1" name=""/>
        <p:cNvGrpSpPr/>
        <p:nvPr/>
      </p:nvGrpSpPr>
      <p:grpSpPr>
        <a:xfrm>
          <a:off x="0" y="0"/>
          <a:ext cx="0" cy="0"/>
          <a:chOff x="0" y="0"/>
          <a:chExt cx="0" cy="0"/>
        </a:xfrm>
      </p:grpSpPr>
      <p:sp>
        <p:nvSpPr>
          <p:cNvPr id="13" name="Vrije vorm 12">
            <a:extLst>
              <a:ext uri="{FF2B5EF4-FFF2-40B4-BE49-F238E27FC236}">
                <a16:creationId xmlns:a16="http://schemas.microsoft.com/office/drawing/2014/main" id="{69A08BDD-162D-F291-CD63-51A4C816F250}"/>
              </a:ext>
            </a:extLst>
          </p:cNvPr>
          <p:cNvSpPr/>
          <p:nvPr userDrawn="1"/>
        </p:nvSpPr>
        <p:spPr>
          <a:xfrm>
            <a:off x="0" y="9401"/>
            <a:ext cx="8802765" cy="13705202"/>
          </a:xfrm>
          <a:custGeom>
            <a:avLst/>
            <a:gdLst>
              <a:gd name="connsiteX0" fmla="*/ 0 w 8802765"/>
              <a:gd name="connsiteY0" fmla="*/ 0 h 13705202"/>
              <a:gd name="connsiteX1" fmla="*/ 7598451 w 8802765"/>
              <a:gd name="connsiteY1" fmla="*/ 0 h 13705202"/>
              <a:gd name="connsiteX2" fmla="*/ 8777515 w 8802765"/>
              <a:gd name="connsiteY2" fmla="*/ 1447649 h 13705202"/>
              <a:gd name="connsiteX3" fmla="*/ 6262809 w 8802765"/>
              <a:gd name="connsiteY3" fmla="*/ 13705202 h 13705202"/>
              <a:gd name="connsiteX4" fmla="*/ 0 w 8802765"/>
              <a:gd name="connsiteY4" fmla="*/ 13705202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2765" h="13705202">
                <a:moveTo>
                  <a:pt x="0" y="0"/>
                </a:moveTo>
                <a:lnTo>
                  <a:pt x="7598451" y="0"/>
                </a:lnTo>
                <a:cubicBezTo>
                  <a:pt x="8359979" y="0"/>
                  <a:pt x="8931719" y="700093"/>
                  <a:pt x="8777515" y="1447649"/>
                </a:cubicBezTo>
                <a:lnTo>
                  <a:pt x="6262809" y="13705202"/>
                </a:lnTo>
                <a:lnTo>
                  <a:pt x="0" y="13705202"/>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1" name="Vrije vorm 10">
            <a:extLst>
              <a:ext uri="{FF2B5EF4-FFF2-40B4-BE49-F238E27FC236}">
                <a16:creationId xmlns:a16="http://schemas.microsoft.com/office/drawing/2014/main" id="{686B590A-B305-4892-6413-3487C5830425}"/>
              </a:ext>
            </a:extLst>
          </p:cNvPr>
          <p:cNvSpPr/>
          <p:nvPr userDrawn="1"/>
        </p:nvSpPr>
        <p:spPr>
          <a:xfrm>
            <a:off x="0" y="3797715"/>
            <a:ext cx="6209961" cy="9908144"/>
          </a:xfrm>
          <a:custGeom>
            <a:avLst/>
            <a:gdLst>
              <a:gd name="connsiteX0" fmla="*/ 0 w 6209961"/>
              <a:gd name="connsiteY0" fmla="*/ 0 h 9908144"/>
              <a:gd name="connsiteX1" fmla="*/ 5339305 w 6209961"/>
              <a:gd name="connsiteY1" fmla="*/ 0 h 9908144"/>
              <a:gd name="connsiteX2" fmla="*/ 6191707 w 6209961"/>
              <a:gd name="connsiteY2" fmla="*/ 1046575 h 9908144"/>
              <a:gd name="connsiteX3" fmla="*/ 4373706 w 6209961"/>
              <a:gd name="connsiteY3" fmla="*/ 9908144 h 9908144"/>
              <a:gd name="connsiteX4" fmla="*/ 0 w 6209961"/>
              <a:gd name="connsiteY4" fmla="*/ 9908144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9961" h="9908144">
                <a:moveTo>
                  <a:pt x="0" y="0"/>
                </a:moveTo>
                <a:lnTo>
                  <a:pt x="5339305" y="0"/>
                </a:lnTo>
                <a:cubicBezTo>
                  <a:pt x="5889851" y="0"/>
                  <a:pt x="6303189" y="506131"/>
                  <a:pt x="6191707" y="1046575"/>
                </a:cubicBezTo>
                <a:lnTo>
                  <a:pt x="4373706" y="9908144"/>
                </a:lnTo>
                <a:lnTo>
                  <a:pt x="0" y="9908144"/>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3" name="Vrije vorm 2">
            <a:extLst>
              <a:ext uri="{FF2B5EF4-FFF2-40B4-BE49-F238E27FC236}">
                <a16:creationId xmlns:a16="http://schemas.microsoft.com/office/drawing/2014/main" id="{9B670E61-3FDD-694E-CF5D-607ABC5DAF0B}"/>
              </a:ext>
            </a:extLst>
          </p:cNvPr>
          <p:cNvSpPr/>
          <p:nvPr userDrawn="1"/>
        </p:nvSpPr>
        <p:spPr>
          <a:xfrm>
            <a:off x="0" y="8078347"/>
            <a:ext cx="3722380" cy="5637653"/>
          </a:xfrm>
          <a:custGeom>
            <a:avLst/>
            <a:gdLst>
              <a:gd name="connsiteX0" fmla="*/ 0 w 3722380"/>
              <a:gd name="connsiteY0" fmla="*/ 0 h 5637653"/>
              <a:gd name="connsiteX1" fmla="*/ 3226983 w 3722380"/>
              <a:gd name="connsiteY1" fmla="*/ 0 h 5637653"/>
              <a:gd name="connsiteX2" fmla="*/ 3711994 w 3722380"/>
              <a:gd name="connsiteY2" fmla="*/ 595492 h 5637653"/>
              <a:gd name="connsiteX3" fmla="*/ 2677566 w 3722380"/>
              <a:gd name="connsiteY3" fmla="*/ 5637653 h 5637653"/>
              <a:gd name="connsiteX4" fmla="*/ 0 w 3722380"/>
              <a:gd name="connsiteY4" fmla="*/ 5637653 h 5637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380" h="5637653">
                <a:moveTo>
                  <a:pt x="0" y="0"/>
                </a:moveTo>
                <a:lnTo>
                  <a:pt x="3226983" y="0"/>
                </a:lnTo>
                <a:cubicBezTo>
                  <a:pt x="3540240" y="0"/>
                  <a:pt x="3775425" y="287984"/>
                  <a:pt x="3711994" y="595492"/>
                </a:cubicBezTo>
                <a:lnTo>
                  <a:pt x="2677566" y="5637653"/>
                </a:lnTo>
                <a:lnTo>
                  <a:pt x="0" y="5637653"/>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8" name="Title 1">
            <a:extLst>
              <a:ext uri="{FF2B5EF4-FFF2-40B4-BE49-F238E27FC236}">
                <a16:creationId xmlns:a16="http://schemas.microsoft.com/office/drawing/2014/main" id="{5AF6D9D9-BA46-D492-C40F-586CAFB35A4A}"/>
              </a:ext>
            </a:extLst>
          </p:cNvPr>
          <p:cNvSpPr>
            <a:spLocks noGrp="1"/>
          </p:cNvSpPr>
          <p:nvPr>
            <p:ph type="ctrTitle" hasCustomPrompt="1"/>
          </p:nvPr>
        </p:nvSpPr>
        <p:spPr>
          <a:xfrm>
            <a:off x="10109199" y="1467960"/>
            <a:ext cx="12739689" cy="5551966"/>
          </a:xfrm>
          <a:prstGeom prst="rect">
            <a:avLst/>
          </a:prstGeom>
        </p:spPr>
        <p:txBody>
          <a:bodyPr anchor="b"/>
          <a:lstStyle>
            <a:lvl1pPr algn="l">
              <a:defRPr sz="11999" b="1" i="1" cap="all" baseline="0">
                <a:solidFill>
                  <a:schemeClr val="bg1"/>
                </a:solidFill>
                <a:latin typeface="Sofia Sans Extra Condensed Extr" pitchFamily="2" charset="0"/>
              </a:defRPr>
            </a:lvl1pPr>
          </a:lstStyle>
          <a:p>
            <a:r>
              <a:rPr lang="nl-NL"/>
              <a:t>KLIK OM TITEL TE BEWERKEN</a:t>
            </a:r>
            <a:endParaRPr lang="en-US"/>
          </a:p>
        </p:txBody>
      </p:sp>
      <p:sp>
        <p:nvSpPr>
          <p:cNvPr id="9" name="Subtitle 2">
            <a:extLst>
              <a:ext uri="{FF2B5EF4-FFF2-40B4-BE49-F238E27FC236}">
                <a16:creationId xmlns:a16="http://schemas.microsoft.com/office/drawing/2014/main" id="{A1DA6768-8925-DCCF-1178-5DE4A9919115}"/>
              </a:ext>
            </a:extLst>
          </p:cNvPr>
          <p:cNvSpPr>
            <a:spLocks noGrp="1"/>
          </p:cNvSpPr>
          <p:nvPr>
            <p:ph type="subTitle" idx="1" hasCustomPrompt="1"/>
          </p:nvPr>
        </p:nvSpPr>
        <p:spPr>
          <a:xfrm>
            <a:off x="10109200" y="7213600"/>
            <a:ext cx="12739688" cy="4972050"/>
          </a:xfrm>
          <a:prstGeom prst="rect">
            <a:avLst/>
          </a:prstGeom>
        </p:spPr>
        <p:txBody>
          <a:bodyPr/>
          <a:lstStyle>
            <a:lvl1pPr marL="0" indent="0" algn="l">
              <a:buNone/>
              <a:defRPr sz="48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5" name="Tijdelijke aanduiding voor voettekst 4">
            <a:extLst>
              <a:ext uri="{FF2B5EF4-FFF2-40B4-BE49-F238E27FC236}">
                <a16:creationId xmlns:a16="http://schemas.microsoft.com/office/drawing/2014/main" id="{9C41923A-F0E7-380A-A8AF-9DE0E423231D}"/>
              </a:ext>
            </a:extLst>
          </p:cNvPr>
          <p:cNvSpPr>
            <a:spLocks noGrp="1"/>
          </p:cNvSpPr>
          <p:nvPr>
            <p:ph type="ftr" sz="quarter" idx="3"/>
          </p:nvPr>
        </p:nvSpPr>
        <p:spPr>
          <a:xfrm>
            <a:off x="10109199" y="12653897"/>
            <a:ext cx="11498471"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8DDA619C-D5BE-9A59-0C4F-5E8E3AE77A01}"/>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7" name="Tijdelijke aanduiding voor datum 3">
            <a:extLst>
              <a:ext uri="{FF2B5EF4-FFF2-40B4-BE49-F238E27FC236}">
                <a16:creationId xmlns:a16="http://schemas.microsoft.com/office/drawing/2014/main" id="{19343616-40E5-4DDB-1DA0-95022020D7A8}"/>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33297277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vatiles links wit met titelkader versie 1">
    <p:spTree>
      <p:nvGrpSpPr>
        <p:cNvPr id="1" name=""/>
        <p:cNvGrpSpPr/>
        <p:nvPr/>
      </p:nvGrpSpPr>
      <p:grpSpPr>
        <a:xfrm>
          <a:off x="0" y="0"/>
          <a:ext cx="0" cy="0"/>
          <a:chOff x="0" y="0"/>
          <a:chExt cx="0" cy="0"/>
        </a:xfrm>
      </p:grpSpPr>
      <p:sp>
        <p:nvSpPr>
          <p:cNvPr id="2" name="Vrije vorm 1">
            <a:extLst>
              <a:ext uri="{FF2B5EF4-FFF2-40B4-BE49-F238E27FC236}">
                <a16:creationId xmlns:a16="http://schemas.microsoft.com/office/drawing/2014/main" id="{00D8F202-7230-F728-B599-0B9213EF6A7E}"/>
              </a:ext>
            </a:extLst>
          </p:cNvPr>
          <p:cNvSpPr/>
          <p:nvPr userDrawn="1"/>
        </p:nvSpPr>
        <p:spPr>
          <a:xfrm>
            <a:off x="0" y="9401"/>
            <a:ext cx="8802765" cy="13705202"/>
          </a:xfrm>
          <a:custGeom>
            <a:avLst/>
            <a:gdLst>
              <a:gd name="connsiteX0" fmla="*/ 0 w 8802765"/>
              <a:gd name="connsiteY0" fmla="*/ 0 h 13705202"/>
              <a:gd name="connsiteX1" fmla="*/ 7598451 w 8802765"/>
              <a:gd name="connsiteY1" fmla="*/ 0 h 13705202"/>
              <a:gd name="connsiteX2" fmla="*/ 8777515 w 8802765"/>
              <a:gd name="connsiteY2" fmla="*/ 1447649 h 13705202"/>
              <a:gd name="connsiteX3" fmla="*/ 6262809 w 8802765"/>
              <a:gd name="connsiteY3" fmla="*/ 13705202 h 13705202"/>
              <a:gd name="connsiteX4" fmla="*/ 0 w 8802765"/>
              <a:gd name="connsiteY4" fmla="*/ 13705202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2765" h="13705202">
                <a:moveTo>
                  <a:pt x="0" y="0"/>
                </a:moveTo>
                <a:lnTo>
                  <a:pt x="7598451" y="0"/>
                </a:lnTo>
                <a:cubicBezTo>
                  <a:pt x="8359979" y="0"/>
                  <a:pt x="8931719" y="700093"/>
                  <a:pt x="8777515" y="1447649"/>
                </a:cubicBezTo>
                <a:lnTo>
                  <a:pt x="6262809" y="13705202"/>
                </a:lnTo>
                <a:lnTo>
                  <a:pt x="0" y="13705202"/>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3" name="Vrije vorm 2">
            <a:extLst>
              <a:ext uri="{FF2B5EF4-FFF2-40B4-BE49-F238E27FC236}">
                <a16:creationId xmlns:a16="http://schemas.microsoft.com/office/drawing/2014/main" id="{E6D19C11-E4FA-19C4-9518-B460738332FA}"/>
              </a:ext>
            </a:extLst>
          </p:cNvPr>
          <p:cNvSpPr/>
          <p:nvPr userDrawn="1"/>
        </p:nvSpPr>
        <p:spPr>
          <a:xfrm>
            <a:off x="0" y="3797715"/>
            <a:ext cx="6209961" cy="9908144"/>
          </a:xfrm>
          <a:custGeom>
            <a:avLst/>
            <a:gdLst>
              <a:gd name="connsiteX0" fmla="*/ 0 w 6209961"/>
              <a:gd name="connsiteY0" fmla="*/ 0 h 9908144"/>
              <a:gd name="connsiteX1" fmla="*/ 5339305 w 6209961"/>
              <a:gd name="connsiteY1" fmla="*/ 0 h 9908144"/>
              <a:gd name="connsiteX2" fmla="*/ 6191707 w 6209961"/>
              <a:gd name="connsiteY2" fmla="*/ 1046575 h 9908144"/>
              <a:gd name="connsiteX3" fmla="*/ 4373706 w 6209961"/>
              <a:gd name="connsiteY3" fmla="*/ 9908144 h 9908144"/>
              <a:gd name="connsiteX4" fmla="*/ 0 w 6209961"/>
              <a:gd name="connsiteY4" fmla="*/ 9908144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9961" h="9908144">
                <a:moveTo>
                  <a:pt x="0" y="0"/>
                </a:moveTo>
                <a:lnTo>
                  <a:pt x="5339305" y="0"/>
                </a:lnTo>
                <a:cubicBezTo>
                  <a:pt x="5889851" y="0"/>
                  <a:pt x="6303189" y="506131"/>
                  <a:pt x="6191707" y="1046575"/>
                </a:cubicBezTo>
                <a:lnTo>
                  <a:pt x="4373706" y="9908144"/>
                </a:lnTo>
                <a:lnTo>
                  <a:pt x="0" y="9908144"/>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8" name="Vrije vorm 7">
            <a:extLst>
              <a:ext uri="{FF2B5EF4-FFF2-40B4-BE49-F238E27FC236}">
                <a16:creationId xmlns:a16="http://schemas.microsoft.com/office/drawing/2014/main" id="{5B915538-5D7B-2800-C8F9-CC1A541DE130}"/>
              </a:ext>
            </a:extLst>
          </p:cNvPr>
          <p:cNvSpPr/>
          <p:nvPr userDrawn="1"/>
        </p:nvSpPr>
        <p:spPr>
          <a:xfrm>
            <a:off x="0" y="8068946"/>
            <a:ext cx="3722380" cy="5637653"/>
          </a:xfrm>
          <a:custGeom>
            <a:avLst/>
            <a:gdLst>
              <a:gd name="connsiteX0" fmla="*/ 0 w 3722380"/>
              <a:gd name="connsiteY0" fmla="*/ 0 h 5637653"/>
              <a:gd name="connsiteX1" fmla="*/ 3226983 w 3722380"/>
              <a:gd name="connsiteY1" fmla="*/ 0 h 5637653"/>
              <a:gd name="connsiteX2" fmla="*/ 3711994 w 3722380"/>
              <a:gd name="connsiteY2" fmla="*/ 595492 h 5637653"/>
              <a:gd name="connsiteX3" fmla="*/ 2677566 w 3722380"/>
              <a:gd name="connsiteY3" fmla="*/ 5637653 h 5637653"/>
              <a:gd name="connsiteX4" fmla="*/ 0 w 3722380"/>
              <a:gd name="connsiteY4" fmla="*/ 5637653 h 5637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380" h="5637653">
                <a:moveTo>
                  <a:pt x="0" y="0"/>
                </a:moveTo>
                <a:lnTo>
                  <a:pt x="3226983" y="0"/>
                </a:lnTo>
                <a:cubicBezTo>
                  <a:pt x="3540240" y="0"/>
                  <a:pt x="3775425" y="287984"/>
                  <a:pt x="3711994" y="595492"/>
                </a:cubicBezTo>
                <a:lnTo>
                  <a:pt x="2677566" y="5637653"/>
                </a:lnTo>
                <a:lnTo>
                  <a:pt x="0" y="5637653"/>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2" name="Title Placeholder 1">
            <a:extLst>
              <a:ext uri="{FF2B5EF4-FFF2-40B4-BE49-F238E27FC236}">
                <a16:creationId xmlns:a16="http://schemas.microsoft.com/office/drawing/2014/main" id="{6764D690-F801-13FD-64B6-9DB05925D309}"/>
              </a:ext>
            </a:extLst>
          </p:cNvPr>
          <p:cNvSpPr>
            <a:spLocks noGrp="1"/>
          </p:cNvSpPr>
          <p:nvPr>
            <p:ph type="title" hasCustomPrompt="1"/>
          </p:nvPr>
        </p:nvSpPr>
        <p:spPr>
          <a:xfrm>
            <a:off x="10801280" y="3430266"/>
            <a:ext cx="12047607" cy="704412"/>
          </a:xfrm>
          <a:prstGeom prst="rect">
            <a:avLst/>
          </a:prstGeom>
        </p:spPr>
        <p:txBody>
          <a:bodyPr vert="horz" lIns="0" tIns="0" rIns="0" bIns="0" rtlCol="0" anchor="t">
            <a:normAutofit/>
          </a:bodyPr>
          <a:lstStyle>
            <a:lvl1pPr>
              <a:defRPr sz="8000" b="1" i="1" cap="none" baseline="0">
                <a:latin typeface="Sofia Sans Extra Condensed Extr" pitchFamily="2" charset="0"/>
              </a:defRPr>
            </a:lvl1pPr>
          </a:lstStyle>
          <a:p>
            <a:r>
              <a:rPr lang="nl-NL"/>
              <a:t>Klik om ondertitel te bewerken</a:t>
            </a:r>
            <a:endParaRPr lang="en-US"/>
          </a:p>
        </p:txBody>
      </p:sp>
      <p:sp>
        <p:nvSpPr>
          <p:cNvPr id="13" name="Tijdelijke aanduiding voor tekst 12">
            <a:extLst>
              <a:ext uri="{FF2B5EF4-FFF2-40B4-BE49-F238E27FC236}">
                <a16:creationId xmlns:a16="http://schemas.microsoft.com/office/drawing/2014/main" id="{BA95A441-88E6-B76C-E5D8-E30A037D3F10}"/>
              </a:ext>
            </a:extLst>
          </p:cNvPr>
          <p:cNvSpPr>
            <a:spLocks noGrp="1"/>
          </p:cNvSpPr>
          <p:nvPr>
            <p:ph type="body" sz="quarter" idx="13" hasCustomPrompt="1"/>
          </p:nvPr>
        </p:nvSpPr>
        <p:spPr>
          <a:xfrm>
            <a:off x="10801280"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tx2"/>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Sofia Sans Extra Condensed Extr" pitchFamily="2" charset="0"/>
              </a:defRPr>
            </a:lvl1pPr>
          </a:lstStyle>
          <a:p>
            <a:pPr lvl="0"/>
            <a:r>
              <a:rPr lang="nl-NL"/>
              <a:t>KLIK OM TITEL TE BEWERKEN</a:t>
            </a:r>
          </a:p>
        </p:txBody>
      </p:sp>
      <p:sp>
        <p:nvSpPr>
          <p:cNvPr id="14" name="Subtitle 2">
            <a:extLst>
              <a:ext uri="{FF2B5EF4-FFF2-40B4-BE49-F238E27FC236}">
                <a16:creationId xmlns:a16="http://schemas.microsoft.com/office/drawing/2014/main" id="{4C06CD93-4103-9D81-A2CD-EEC0B367C723}"/>
              </a:ext>
            </a:extLst>
          </p:cNvPr>
          <p:cNvSpPr>
            <a:spLocks noGrp="1"/>
          </p:cNvSpPr>
          <p:nvPr>
            <p:ph type="subTitle" idx="1" hasCustomPrompt="1"/>
          </p:nvPr>
        </p:nvSpPr>
        <p:spPr>
          <a:xfrm>
            <a:off x="10801280" y="5130800"/>
            <a:ext cx="12047608" cy="7054850"/>
          </a:xfrm>
          <a:prstGeom prst="rect">
            <a:avLst/>
          </a:prstGeom>
        </p:spPr>
        <p:txBody>
          <a:bodyPr lIns="0" tIns="0" rIns="0" bIns="0">
            <a:normAutofit/>
          </a:bodyPr>
          <a:lstStyle>
            <a:lvl1pPr marL="0" indent="0" algn="l">
              <a:buNone/>
              <a:defRPr sz="44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6" name="Tijdelijke aanduiding voor voettekst 4">
            <a:extLst>
              <a:ext uri="{FF2B5EF4-FFF2-40B4-BE49-F238E27FC236}">
                <a16:creationId xmlns:a16="http://schemas.microsoft.com/office/drawing/2014/main" id="{A4A5447D-9AD6-FF99-702F-F5042324F7C9}"/>
              </a:ext>
            </a:extLst>
          </p:cNvPr>
          <p:cNvSpPr>
            <a:spLocks noGrp="1"/>
          </p:cNvSpPr>
          <p:nvPr>
            <p:ph type="ftr" sz="quarter" idx="3"/>
          </p:nvPr>
        </p:nvSpPr>
        <p:spPr>
          <a:xfrm>
            <a:off x="10801280" y="12653897"/>
            <a:ext cx="1068712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7" name="Slide Number Placeholder 5">
            <a:extLst>
              <a:ext uri="{FF2B5EF4-FFF2-40B4-BE49-F238E27FC236}">
                <a16:creationId xmlns:a16="http://schemas.microsoft.com/office/drawing/2014/main" id="{274469DC-DC7A-62AD-12FE-DB00510FE7CB}"/>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235CF6C9-2FF2-F159-9D8E-00E33B00A4B4}"/>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37337905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vatiles links wit met titelkader versie 2">
    <p:spTree>
      <p:nvGrpSpPr>
        <p:cNvPr id="1" name=""/>
        <p:cNvGrpSpPr/>
        <p:nvPr/>
      </p:nvGrpSpPr>
      <p:grpSpPr>
        <a:xfrm>
          <a:off x="0" y="0"/>
          <a:ext cx="0" cy="0"/>
          <a:chOff x="0" y="0"/>
          <a:chExt cx="0" cy="0"/>
        </a:xfrm>
      </p:grpSpPr>
      <p:sp>
        <p:nvSpPr>
          <p:cNvPr id="2" name="Vrije vorm 1">
            <a:extLst>
              <a:ext uri="{FF2B5EF4-FFF2-40B4-BE49-F238E27FC236}">
                <a16:creationId xmlns:a16="http://schemas.microsoft.com/office/drawing/2014/main" id="{00D8F202-7230-F728-B599-0B9213EF6A7E}"/>
              </a:ext>
            </a:extLst>
          </p:cNvPr>
          <p:cNvSpPr/>
          <p:nvPr userDrawn="1"/>
        </p:nvSpPr>
        <p:spPr>
          <a:xfrm>
            <a:off x="0" y="9401"/>
            <a:ext cx="8802765" cy="13705202"/>
          </a:xfrm>
          <a:custGeom>
            <a:avLst/>
            <a:gdLst>
              <a:gd name="connsiteX0" fmla="*/ 0 w 8802765"/>
              <a:gd name="connsiteY0" fmla="*/ 0 h 13705202"/>
              <a:gd name="connsiteX1" fmla="*/ 7598451 w 8802765"/>
              <a:gd name="connsiteY1" fmla="*/ 0 h 13705202"/>
              <a:gd name="connsiteX2" fmla="*/ 8777515 w 8802765"/>
              <a:gd name="connsiteY2" fmla="*/ 1447649 h 13705202"/>
              <a:gd name="connsiteX3" fmla="*/ 6262809 w 8802765"/>
              <a:gd name="connsiteY3" fmla="*/ 13705202 h 13705202"/>
              <a:gd name="connsiteX4" fmla="*/ 0 w 8802765"/>
              <a:gd name="connsiteY4" fmla="*/ 13705202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2765" h="13705202">
                <a:moveTo>
                  <a:pt x="0" y="0"/>
                </a:moveTo>
                <a:lnTo>
                  <a:pt x="7598451" y="0"/>
                </a:lnTo>
                <a:cubicBezTo>
                  <a:pt x="8359979" y="0"/>
                  <a:pt x="8931719" y="700093"/>
                  <a:pt x="8777515" y="1447649"/>
                </a:cubicBezTo>
                <a:lnTo>
                  <a:pt x="6262809" y="13705202"/>
                </a:lnTo>
                <a:lnTo>
                  <a:pt x="0" y="13705202"/>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3" name="Vrije vorm 2">
            <a:extLst>
              <a:ext uri="{FF2B5EF4-FFF2-40B4-BE49-F238E27FC236}">
                <a16:creationId xmlns:a16="http://schemas.microsoft.com/office/drawing/2014/main" id="{E6D19C11-E4FA-19C4-9518-B460738332FA}"/>
              </a:ext>
            </a:extLst>
          </p:cNvPr>
          <p:cNvSpPr/>
          <p:nvPr userDrawn="1"/>
        </p:nvSpPr>
        <p:spPr>
          <a:xfrm>
            <a:off x="0" y="3797715"/>
            <a:ext cx="6209961" cy="9908144"/>
          </a:xfrm>
          <a:custGeom>
            <a:avLst/>
            <a:gdLst>
              <a:gd name="connsiteX0" fmla="*/ 0 w 6209961"/>
              <a:gd name="connsiteY0" fmla="*/ 0 h 9908144"/>
              <a:gd name="connsiteX1" fmla="*/ 5339305 w 6209961"/>
              <a:gd name="connsiteY1" fmla="*/ 0 h 9908144"/>
              <a:gd name="connsiteX2" fmla="*/ 6191707 w 6209961"/>
              <a:gd name="connsiteY2" fmla="*/ 1046575 h 9908144"/>
              <a:gd name="connsiteX3" fmla="*/ 4373706 w 6209961"/>
              <a:gd name="connsiteY3" fmla="*/ 9908144 h 9908144"/>
              <a:gd name="connsiteX4" fmla="*/ 0 w 6209961"/>
              <a:gd name="connsiteY4" fmla="*/ 9908144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9961" h="9908144">
                <a:moveTo>
                  <a:pt x="0" y="0"/>
                </a:moveTo>
                <a:lnTo>
                  <a:pt x="5339305" y="0"/>
                </a:lnTo>
                <a:cubicBezTo>
                  <a:pt x="5889851" y="0"/>
                  <a:pt x="6303189" y="506131"/>
                  <a:pt x="6191707" y="1046575"/>
                </a:cubicBezTo>
                <a:lnTo>
                  <a:pt x="4373706" y="9908144"/>
                </a:lnTo>
                <a:lnTo>
                  <a:pt x="0" y="9908144"/>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8" name="Vrije vorm 7">
            <a:extLst>
              <a:ext uri="{FF2B5EF4-FFF2-40B4-BE49-F238E27FC236}">
                <a16:creationId xmlns:a16="http://schemas.microsoft.com/office/drawing/2014/main" id="{5B915538-5D7B-2800-C8F9-CC1A541DE130}"/>
              </a:ext>
            </a:extLst>
          </p:cNvPr>
          <p:cNvSpPr/>
          <p:nvPr userDrawn="1"/>
        </p:nvSpPr>
        <p:spPr>
          <a:xfrm>
            <a:off x="0" y="8068946"/>
            <a:ext cx="3722380" cy="5637653"/>
          </a:xfrm>
          <a:custGeom>
            <a:avLst/>
            <a:gdLst>
              <a:gd name="connsiteX0" fmla="*/ 0 w 3722380"/>
              <a:gd name="connsiteY0" fmla="*/ 0 h 5637653"/>
              <a:gd name="connsiteX1" fmla="*/ 3226983 w 3722380"/>
              <a:gd name="connsiteY1" fmla="*/ 0 h 5637653"/>
              <a:gd name="connsiteX2" fmla="*/ 3711994 w 3722380"/>
              <a:gd name="connsiteY2" fmla="*/ 595492 h 5637653"/>
              <a:gd name="connsiteX3" fmla="*/ 2677566 w 3722380"/>
              <a:gd name="connsiteY3" fmla="*/ 5637653 h 5637653"/>
              <a:gd name="connsiteX4" fmla="*/ 0 w 3722380"/>
              <a:gd name="connsiteY4" fmla="*/ 5637653 h 5637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380" h="5637653">
                <a:moveTo>
                  <a:pt x="0" y="0"/>
                </a:moveTo>
                <a:lnTo>
                  <a:pt x="3226983" y="0"/>
                </a:lnTo>
                <a:cubicBezTo>
                  <a:pt x="3540240" y="0"/>
                  <a:pt x="3775425" y="287984"/>
                  <a:pt x="3711994" y="595492"/>
                </a:cubicBezTo>
                <a:lnTo>
                  <a:pt x="2677566" y="5637653"/>
                </a:lnTo>
                <a:lnTo>
                  <a:pt x="0" y="5637653"/>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2" name="Title Placeholder 1">
            <a:extLst>
              <a:ext uri="{FF2B5EF4-FFF2-40B4-BE49-F238E27FC236}">
                <a16:creationId xmlns:a16="http://schemas.microsoft.com/office/drawing/2014/main" id="{6764D690-F801-13FD-64B6-9DB05925D309}"/>
              </a:ext>
            </a:extLst>
          </p:cNvPr>
          <p:cNvSpPr>
            <a:spLocks noGrp="1"/>
          </p:cNvSpPr>
          <p:nvPr>
            <p:ph type="title" hasCustomPrompt="1"/>
          </p:nvPr>
        </p:nvSpPr>
        <p:spPr>
          <a:xfrm>
            <a:off x="10801280" y="3430266"/>
            <a:ext cx="12047607" cy="704412"/>
          </a:xfrm>
          <a:prstGeom prst="rect">
            <a:avLst/>
          </a:prstGeom>
        </p:spPr>
        <p:txBody>
          <a:bodyPr vert="horz" lIns="0" tIns="0" rIns="0" bIns="0" rtlCol="0" anchor="t">
            <a:normAutofit/>
          </a:bodyPr>
          <a:lstStyle>
            <a:lvl1pPr>
              <a:defRPr sz="8000" b="1" i="1" cap="none" baseline="0">
                <a:latin typeface="Sofia Sans Extra Condensed Extr" pitchFamily="2" charset="0"/>
              </a:defRPr>
            </a:lvl1pPr>
          </a:lstStyle>
          <a:p>
            <a:r>
              <a:rPr lang="nl-NL"/>
              <a:t>Klik om ondertitel te bewerken</a:t>
            </a:r>
            <a:endParaRPr lang="en-US"/>
          </a:p>
        </p:txBody>
      </p:sp>
      <p:sp>
        <p:nvSpPr>
          <p:cNvPr id="13" name="Tijdelijke aanduiding voor tekst 12">
            <a:extLst>
              <a:ext uri="{FF2B5EF4-FFF2-40B4-BE49-F238E27FC236}">
                <a16:creationId xmlns:a16="http://schemas.microsoft.com/office/drawing/2014/main" id="{BA95A441-88E6-B76C-E5D8-E30A037D3F10}"/>
              </a:ext>
            </a:extLst>
          </p:cNvPr>
          <p:cNvSpPr>
            <a:spLocks noGrp="1"/>
          </p:cNvSpPr>
          <p:nvPr>
            <p:ph type="body" sz="quarter" idx="13" hasCustomPrompt="1"/>
          </p:nvPr>
        </p:nvSpPr>
        <p:spPr>
          <a:xfrm>
            <a:off x="10801280"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accent5"/>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Sofia Sans Extra Condensed Extr" pitchFamily="2" charset="0"/>
              </a:defRPr>
            </a:lvl1pPr>
          </a:lstStyle>
          <a:p>
            <a:pPr lvl="0"/>
            <a:r>
              <a:rPr lang="nl-NL"/>
              <a:t>KLIK OM TITEL TE BEWERKEN</a:t>
            </a:r>
          </a:p>
        </p:txBody>
      </p:sp>
      <p:sp>
        <p:nvSpPr>
          <p:cNvPr id="14" name="Subtitle 2">
            <a:extLst>
              <a:ext uri="{FF2B5EF4-FFF2-40B4-BE49-F238E27FC236}">
                <a16:creationId xmlns:a16="http://schemas.microsoft.com/office/drawing/2014/main" id="{4C06CD93-4103-9D81-A2CD-EEC0B367C723}"/>
              </a:ext>
            </a:extLst>
          </p:cNvPr>
          <p:cNvSpPr>
            <a:spLocks noGrp="1"/>
          </p:cNvSpPr>
          <p:nvPr>
            <p:ph type="subTitle" idx="1" hasCustomPrompt="1"/>
          </p:nvPr>
        </p:nvSpPr>
        <p:spPr>
          <a:xfrm>
            <a:off x="10801280" y="5130800"/>
            <a:ext cx="12047608" cy="7054850"/>
          </a:xfrm>
          <a:prstGeom prst="rect">
            <a:avLst/>
          </a:prstGeom>
        </p:spPr>
        <p:txBody>
          <a:bodyPr lIns="0" tIns="0" rIns="0" bIns="0">
            <a:normAutofit/>
          </a:bodyPr>
          <a:lstStyle>
            <a:lvl1pPr marL="0" indent="0" algn="l">
              <a:buNone/>
              <a:defRPr sz="44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6" name="Tijdelijke aanduiding voor voettekst 4">
            <a:extLst>
              <a:ext uri="{FF2B5EF4-FFF2-40B4-BE49-F238E27FC236}">
                <a16:creationId xmlns:a16="http://schemas.microsoft.com/office/drawing/2014/main" id="{A4A5447D-9AD6-FF99-702F-F5042324F7C9}"/>
              </a:ext>
            </a:extLst>
          </p:cNvPr>
          <p:cNvSpPr>
            <a:spLocks noGrp="1"/>
          </p:cNvSpPr>
          <p:nvPr>
            <p:ph type="ftr" sz="quarter" idx="3"/>
          </p:nvPr>
        </p:nvSpPr>
        <p:spPr>
          <a:xfrm>
            <a:off x="10801280" y="12653897"/>
            <a:ext cx="1068712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7" name="Slide Number Placeholder 5">
            <a:extLst>
              <a:ext uri="{FF2B5EF4-FFF2-40B4-BE49-F238E27FC236}">
                <a16:creationId xmlns:a16="http://schemas.microsoft.com/office/drawing/2014/main" id="{274469DC-DC7A-62AD-12FE-DB00510FE7CB}"/>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235CF6C9-2FF2-F159-9D8E-00E33B00A4B4}"/>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42345728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vatiles links rood met titelkader versie 1">
    <p:bg>
      <p:bgPr>
        <a:solidFill>
          <a:schemeClr val="accent1"/>
        </a:solidFill>
        <a:effectLst/>
      </p:bgPr>
    </p:bg>
    <p:spTree>
      <p:nvGrpSpPr>
        <p:cNvPr id="1" name=""/>
        <p:cNvGrpSpPr/>
        <p:nvPr/>
      </p:nvGrpSpPr>
      <p:grpSpPr>
        <a:xfrm>
          <a:off x="0" y="0"/>
          <a:ext cx="0" cy="0"/>
          <a:chOff x="0" y="0"/>
          <a:chExt cx="0" cy="0"/>
        </a:xfrm>
      </p:grpSpPr>
      <p:sp>
        <p:nvSpPr>
          <p:cNvPr id="2" name="Vrije vorm 1">
            <a:extLst>
              <a:ext uri="{FF2B5EF4-FFF2-40B4-BE49-F238E27FC236}">
                <a16:creationId xmlns:a16="http://schemas.microsoft.com/office/drawing/2014/main" id="{00D8F202-7230-F728-B599-0B9213EF6A7E}"/>
              </a:ext>
            </a:extLst>
          </p:cNvPr>
          <p:cNvSpPr/>
          <p:nvPr userDrawn="1"/>
        </p:nvSpPr>
        <p:spPr>
          <a:xfrm>
            <a:off x="0" y="9401"/>
            <a:ext cx="8802765" cy="13705202"/>
          </a:xfrm>
          <a:custGeom>
            <a:avLst/>
            <a:gdLst>
              <a:gd name="connsiteX0" fmla="*/ 0 w 8802765"/>
              <a:gd name="connsiteY0" fmla="*/ 0 h 13705202"/>
              <a:gd name="connsiteX1" fmla="*/ 7598451 w 8802765"/>
              <a:gd name="connsiteY1" fmla="*/ 0 h 13705202"/>
              <a:gd name="connsiteX2" fmla="*/ 8777515 w 8802765"/>
              <a:gd name="connsiteY2" fmla="*/ 1447649 h 13705202"/>
              <a:gd name="connsiteX3" fmla="*/ 6262809 w 8802765"/>
              <a:gd name="connsiteY3" fmla="*/ 13705202 h 13705202"/>
              <a:gd name="connsiteX4" fmla="*/ 0 w 8802765"/>
              <a:gd name="connsiteY4" fmla="*/ 13705202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2765" h="13705202">
                <a:moveTo>
                  <a:pt x="0" y="0"/>
                </a:moveTo>
                <a:lnTo>
                  <a:pt x="7598451" y="0"/>
                </a:lnTo>
                <a:cubicBezTo>
                  <a:pt x="8359979" y="0"/>
                  <a:pt x="8931719" y="700093"/>
                  <a:pt x="8777515" y="1447649"/>
                </a:cubicBezTo>
                <a:lnTo>
                  <a:pt x="6262809" y="13705202"/>
                </a:lnTo>
                <a:lnTo>
                  <a:pt x="0" y="13705202"/>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3" name="Vrije vorm 2">
            <a:extLst>
              <a:ext uri="{FF2B5EF4-FFF2-40B4-BE49-F238E27FC236}">
                <a16:creationId xmlns:a16="http://schemas.microsoft.com/office/drawing/2014/main" id="{E6D19C11-E4FA-19C4-9518-B460738332FA}"/>
              </a:ext>
            </a:extLst>
          </p:cNvPr>
          <p:cNvSpPr/>
          <p:nvPr userDrawn="1"/>
        </p:nvSpPr>
        <p:spPr>
          <a:xfrm>
            <a:off x="0" y="3797715"/>
            <a:ext cx="6209961" cy="9908144"/>
          </a:xfrm>
          <a:custGeom>
            <a:avLst/>
            <a:gdLst>
              <a:gd name="connsiteX0" fmla="*/ 0 w 6209961"/>
              <a:gd name="connsiteY0" fmla="*/ 0 h 9908144"/>
              <a:gd name="connsiteX1" fmla="*/ 5339305 w 6209961"/>
              <a:gd name="connsiteY1" fmla="*/ 0 h 9908144"/>
              <a:gd name="connsiteX2" fmla="*/ 6191707 w 6209961"/>
              <a:gd name="connsiteY2" fmla="*/ 1046575 h 9908144"/>
              <a:gd name="connsiteX3" fmla="*/ 4373706 w 6209961"/>
              <a:gd name="connsiteY3" fmla="*/ 9908144 h 9908144"/>
              <a:gd name="connsiteX4" fmla="*/ 0 w 6209961"/>
              <a:gd name="connsiteY4" fmla="*/ 9908144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9961" h="9908144">
                <a:moveTo>
                  <a:pt x="0" y="0"/>
                </a:moveTo>
                <a:lnTo>
                  <a:pt x="5339305" y="0"/>
                </a:lnTo>
                <a:cubicBezTo>
                  <a:pt x="5889851" y="0"/>
                  <a:pt x="6303189" y="506131"/>
                  <a:pt x="6191707" y="1046575"/>
                </a:cubicBezTo>
                <a:lnTo>
                  <a:pt x="4373706" y="9908144"/>
                </a:lnTo>
                <a:lnTo>
                  <a:pt x="0" y="9908144"/>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8" name="Vrije vorm 7">
            <a:extLst>
              <a:ext uri="{FF2B5EF4-FFF2-40B4-BE49-F238E27FC236}">
                <a16:creationId xmlns:a16="http://schemas.microsoft.com/office/drawing/2014/main" id="{5B915538-5D7B-2800-C8F9-CC1A541DE130}"/>
              </a:ext>
            </a:extLst>
          </p:cNvPr>
          <p:cNvSpPr/>
          <p:nvPr userDrawn="1"/>
        </p:nvSpPr>
        <p:spPr>
          <a:xfrm>
            <a:off x="0" y="8068946"/>
            <a:ext cx="3722380" cy="5637653"/>
          </a:xfrm>
          <a:custGeom>
            <a:avLst/>
            <a:gdLst>
              <a:gd name="connsiteX0" fmla="*/ 0 w 3722380"/>
              <a:gd name="connsiteY0" fmla="*/ 0 h 5637653"/>
              <a:gd name="connsiteX1" fmla="*/ 3226983 w 3722380"/>
              <a:gd name="connsiteY1" fmla="*/ 0 h 5637653"/>
              <a:gd name="connsiteX2" fmla="*/ 3711994 w 3722380"/>
              <a:gd name="connsiteY2" fmla="*/ 595492 h 5637653"/>
              <a:gd name="connsiteX3" fmla="*/ 2677566 w 3722380"/>
              <a:gd name="connsiteY3" fmla="*/ 5637653 h 5637653"/>
              <a:gd name="connsiteX4" fmla="*/ 0 w 3722380"/>
              <a:gd name="connsiteY4" fmla="*/ 5637653 h 5637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380" h="5637653">
                <a:moveTo>
                  <a:pt x="0" y="0"/>
                </a:moveTo>
                <a:lnTo>
                  <a:pt x="3226983" y="0"/>
                </a:lnTo>
                <a:cubicBezTo>
                  <a:pt x="3540240" y="0"/>
                  <a:pt x="3775425" y="287984"/>
                  <a:pt x="3711994" y="595492"/>
                </a:cubicBezTo>
                <a:lnTo>
                  <a:pt x="2677566" y="5637653"/>
                </a:lnTo>
                <a:lnTo>
                  <a:pt x="0" y="5637653"/>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2" name="Title Placeholder 1">
            <a:extLst>
              <a:ext uri="{FF2B5EF4-FFF2-40B4-BE49-F238E27FC236}">
                <a16:creationId xmlns:a16="http://schemas.microsoft.com/office/drawing/2014/main" id="{6764D690-F801-13FD-64B6-9DB05925D309}"/>
              </a:ext>
            </a:extLst>
          </p:cNvPr>
          <p:cNvSpPr>
            <a:spLocks noGrp="1"/>
          </p:cNvSpPr>
          <p:nvPr>
            <p:ph type="title" hasCustomPrompt="1"/>
          </p:nvPr>
        </p:nvSpPr>
        <p:spPr>
          <a:xfrm>
            <a:off x="10801280" y="3430266"/>
            <a:ext cx="12047607" cy="704412"/>
          </a:xfrm>
          <a:prstGeom prst="rect">
            <a:avLst/>
          </a:prstGeom>
        </p:spPr>
        <p:txBody>
          <a:bodyPr vert="horz" lIns="0" tIns="0" rIns="0" bIns="0" rtlCol="0" anchor="t">
            <a:normAutofit/>
          </a:bodyPr>
          <a:lstStyle>
            <a:lvl1pPr>
              <a:defRPr sz="8000" b="1" i="1" cap="none" baseline="0">
                <a:solidFill>
                  <a:schemeClr val="bg1"/>
                </a:solidFill>
                <a:latin typeface="Sofia Sans Extra Condensed Extr" pitchFamily="2" charset="0"/>
              </a:defRPr>
            </a:lvl1pPr>
          </a:lstStyle>
          <a:p>
            <a:r>
              <a:rPr lang="nl-NL"/>
              <a:t>Klik om ondertitel te bewerken</a:t>
            </a:r>
            <a:endParaRPr lang="en-US"/>
          </a:p>
        </p:txBody>
      </p:sp>
      <p:sp>
        <p:nvSpPr>
          <p:cNvPr id="13" name="Tijdelijke aanduiding voor tekst 12">
            <a:extLst>
              <a:ext uri="{FF2B5EF4-FFF2-40B4-BE49-F238E27FC236}">
                <a16:creationId xmlns:a16="http://schemas.microsoft.com/office/drawing/2014/main" id="{BA95A441-88E6-B76C-E5D8-E30A037D3F10}"/>
              </a:ext>
            </a:extLst>
          </p:cNvPr>
          <p:cNvSpPr>
            <a:spLocks noGrp="1"/>
          </p:cNvSpPr>
          <p:nvPr>
            <p:ph type="body" sz="quarter" idx="13" hasCustomPrompt="1"/>
          </p:nvPr>
        </p:nvSpPr>
        <p:spPr>
          <a:xfrm>
            <a:off x="10801280"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bg1"/>
          </a:solidFill>
        </p:spPr>
        <p:txBody>
          <a:bodyPr wrap="none" lIns="503999" tIns="360000" rIns="503999" bIns="288000" anchor="ctr" anchorCtr="0">
            <a:spAutoFit/>
          </a:bodyPr>
          <a:lstStyle>
            <a:lvl1pPr marL="0" indent="0" algn="l">
              <a:lnSpc>
                <a:spcPct val="70000"/>
              </a:lnSpc>
              <a:buNone/>
              <a:defRPr sz="4400" b="1" i="1" cap="all" baseline="0">
                <a:solidFill>
                  <a:schemeClr val="tx1"/>
                </a:solidFill>
                <a:latin typeface="Sofia Sans Extra Condensed Extr" pitchFamily="2" charset="0"/>
              </a:defRPr>
            </a:lvl1pPr>
          </a:lstStyle>
          <a:p>
            <a:pPr lvl="0"/>
            <a:r>
              <a:rPr lang="nl-NL"/>
              <a:t>KLIK OM TITEL TE BEWERKEN</a:t>
            </a:r>
          </a:p>
        </p:txBody>
      </p:sp>
      <p:sp>
        <p:nvSpPr>
          <p:cNvPr id="14" name="Subtitle 2">
            <a:extLst>
              <a:ext uri="{FF2B5EF4-FFF2-40B4-BE49-F238E27FC236}">
                <a16:creationId xmlns:a16="http://schemas.microsoft.com/office/drawing/2014/main" id="{4C06CD93-4103-9D81-A2CD-EEC0B367C723}"/>
              </a:ext>
            </a:extLst>
          </p:cNvPr>
          <p:cNvSpPr>
            <a:spLocks noGrp="1"/>
          </p:cNvSpPr>
          <p:nvPr>
            <p:ph type="subTitle" idx="1" hasCustomPrompt="1"/>
          </p:nvPr>
        </p:nvSpPr>
        <p:spPr>
          <a:xfrm>
            <a:off x="10801280" y="5130800"/>
            <a:ext cx="12047608" cy="7054850"/>
          </a:xfrm>
          <a:prstGeom prst="rect">
            <a:avLst/>
          </a:prstGeom>
        </p:spPr>
        <p:txBody>
          <a:bodyPr lIns="0" tIns="0" rIns="0" bIns="0">
            <a:normAutofit/>
          </a:bodyPr>
          <a:lstStyle>
            <a:lvl1pPr marL="0" indent="0" algn="l">
              <a:buNone/>
              <a:defRPr sz="44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6" name="Tijdelijke aanduiding voor voettekst 4">
            <a:extLst>
              <a:ext uri="{FF2B5EF4-FFF2-40B4-BE49-F238E27FC236}">
                <a16:creationId xmlns:a16="http://schemas.microsoft.com/office/drawing/2014/main" id="{56E52F1F-A0CD-3076-3C35-0CC0EE4DCB5C}"/>
              </a:ext>
            </a:extLst>
          </p:cNvPr>
          <p:cNvSpPr>
            <a:spLocks noGrp="1"/>
          </p:cNvSpPr>
          <p:nvPr>
            <p:ph type="ftr" sz="quarter" idx="3"/>
          </p:nvPr>
        </p:nvSpPr>
        <p:spPr>
          <a:xfrm>
            <a:off x="10801280" y="12653897"/>
            <a:ext cx="10607607"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
        <p:nvSpPr>
          <p:cNvPr id="7" name="Slide Number Placeholder 5">
            <a:extLst>
              <a:ext uri="{FF2B5EF4-FFF2-40B4-BE49-F238E27FC236}">
                <a16:creationId xmlns:a16="http://schemas.microsoft.com/office/drawing/2014/main" id="{D6FFFF13-718D-5DA7-4ED8-F2D4595EDC41}"/>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5CEC3458-390F-412E-C336-0FBFEF15F068}"/>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36987928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lide met tekst en avatile image links - wit">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6EDE12C9-78D8-2A70-9C3A-B2E963896101}"/>
              </a:ext>
            </a:extLst>
          </p:cNvPr>
          <p:cNvSpPr>
            <a:spLocks noGrp="1"/>
          </p:cNvSpPr>
          <p:nvPr>
            <p:ph type="pic" sz="quarter" idx="10" hasCustomPrompt="1"/>
          </p:nvPr>
        </p:nvSpPr>
        <p:spPr>
          <a:xfrm>
            <a:off x="0" y="0"/>
            <a:ext cx="11584960" cy="13714350"/>
          </a:xfrm>
          <a:custGeom>
            <a:avLst/>
            <a:gdLst>
              <a:gd name="connsiteX0" fmla="*/ 0 w 11584960"/>
              <a:gd name="connsiteY0" fmla="*/ 0 h 13714350"/>
              <a:gd name="connsiteX1" fmla="*/ 10378679 w 11584960"/>
              <a:gd name="connsiteY1" fmla="*/ 0 h 13714350"/>
              <a:gd name="connsiteX2" fmla="*/ 11559912 w 11584960"/>
              <a:gd name="connsiteY2" fmla="*/ 1448653 h 13714350"/>
              <a:gd name="connsiteX3" fmla="*/ 9042369 w 11584960"/>
              <a:gd name="connsiteY3" fmla="*/ 13714350 h 13714350"/>
              <a:gd name="connsiteX4" fmla="*/ 0 w 11584960"/>
              <a:gd name="connsiteY4" fmla="*/ 13714350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960" h="13714350">
                <a:moveTo>
                  <a:pt x="0" y="0"/>
                </a:moveTo>
                <a:lnTo>
                  <a:pt x="10378679" y="0"/>
                </a:lnTo>
                <a:cubicBezTo>
                  <a:pt x="11142521" y="0"/>
                  <a:pt x="11713341" y="701227"/>
                  <a:pt x="11559912" y="1448653"/>
                </a:cubicBezTo>
                <a:lnTo>
                  <a:pt x="9042369" y="13714350"/>
                </a:lnTo>
                <a:lnTo>
                  <a:pt x="0" y="13714350"/>
                </a:lnTo>
                <a:close/>
              </a:path>
            </a:pathLst>
          </a:cu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bg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2" name="Title 1"/>
          <p:cNvSpPr>
            <a:spLocks noGrp="1"/>
          </p:cNvSpPr>
          <p:nvPr>
            <p:ph type="ctrTitle" hasCustomPrompt="1"/>
          </p:nvPr>
        </p:nvSpPr>
        <p:spPr>
          <a:xfrm>
            <a:off x="12715116" y="1457325"/>
            <a:ext cx="10153650" cy="5562601"/>
          </a:xfrm>
          <a:prstGeom prst="rect">
            <a:avLst/>
          </a:prstGeom>
        </p:spPr>
        <p:txBody>
          <a:bodyPr anchor="b"/>
          <a:lstStyle>
            <a:lvl1pPr algn="l">
              <a:defRPr sz="11999" b="1" i="1" cap="all" baseline="0">
                <a:latin typeface="Sofia Sans Extra Condensed Extr" pitchFamily="2" charset="0"/>
              </a:defRPr>
            </a:lvl1pPr>
          </a:lstStyle>
          <a:p>
            <a:r>
              <a:rPr lang="nl-NL"/>
              <a:t>KLIK OM TITEL TE BEWERKEN</a:t>
            </a:r>
            <a:endParaRPr lang="en-US"/>
          </a:p>
        </p:txBody>
      </p:sp>
      <p:sp>
        <p:nvSpPr>
          <p:cNvPr id="3" name="Subtitle 2"/>
          <p:cNvSpPr>
            <a:spLocks noGrp="1"/>
          </p:cNvSpPr>
          <p:nvPr>
            <p:ph type="subTitle" idx="1" hasCustomPrompt="1"/>
          </p:nvPr>
        </p:nvSpPr>
        <p:spPr>
          <a:xfrm>
            <a:off x="12715116" y="7204076"/>
            <a:ext cx="10153651" cy="4981574"/>
          </a:xfrm>
          <a:prstGeom prst="rect">
            <a:avLst/>
          </a:prstGeom>
        </p:spPr>
        <p:txBody>
          <a:bodyPr/>
          <a:lstStyle>
            <a:lvl1pPr marL="0" indent="0" algn="l">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4" name="Tijdelijke aanduiding voor voettekst 4">
            <a:extLst>
              <a:ext uri="{FF2B5EF4-FFF2-40B4-BE49-F238E27FC236}">
                <a16:creationId xmlns:a16="http://schemas.microsoft.com/office/drawing/2014/main" id="{739B4594-4676-4D6C-3DE7-698B6ADC538D}"/>
              </a:ext>
            </a:extLst>
          </p:cNvPr>
          <p:cNvSpPr>
            <a:spLocks noGrp="1"/>
          </p:cNvSpPr>
          <p:nvPr>
            <p:ph type="ftr" sz="quarter" idx="3"/>
          </p:nvPr>
        </p:nvSpPr>
        <p:spPr>
          <a:xfrm>
            <a:off x="12715116" y="12653897"/>
            <a:ext cx="8932310"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FA108FD1-7E10-1304-ACF6-7CBED8A17746}"/>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B01F44C8-D978-C927-0A01-9D7D4DDA7AF1}"/>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5667796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lide met tekst en ingevulde avatile image links - wit">
    <p:spTree>
      <p:nvGrpSpPr>
        <p:cNvPr id="1" name=""/>
        <p:cNvGrpSpPr/>
        <p:nvPr/>
      </p:nvGrpSpPr>
      <p:grpSpPr>
        <a:xfrm>
          <a:off x="0" y="0"/>
          <a:ext cx="0" cy="0"/>
          <a:chOff x="0" y="0"/>
          <a:chExt cx="0" cy="0"/>
        </a:xfrm>
      </p:grpSpPr>
      <p:pic>
        <p:nvPicPr>
          <p:cNvPr id="9" name="Afbeelding 8" descr="Afbeelding met twee studenten die uit een Avans gebouw lopen.">
            <a:extLst>
              <a:ext uri="{FF2B5EF4-FFF2-40B4-BE49-F238E27FC236}">
                <a16:creationId xmlns:a16="http://schemas.microsoft.com/office/drawing/2014/main" id="{1429207E-3EA4-D4A0-3F15-B61C484F2B69}"/>
              </a:ext>
            </a:extLst>
          </p:cNvPr>
          <p:cNvPicPr>
            <a:picLocks noChangeAspect="1"/>
          </p:cNvPicPr>
          <p:nvPr userDrawn="1"/>
        </p:nvPicPr>
        <p:blipFill>
          <a:blip r:embed="rId2"/>
          <a:stretch>
            <a:fillRect/>
          </a:stretch>
        </p:blipFill>
        <p:spPr>
          <a:xfrm>
            <a:off x="-99041" y="0"/>
            <a:ext cx="11684001" cy="13716000"/>
          </a:xfrm>
          <a:prstGeom prst="rect">
            <a:avLst/>
          </a:prstGeom>
        </p:spPr>
      </p:pic>
      <p:sp>
        <p:nvSpPr>
          <p:cNvPr id="2" name="Title 1"/>
          <p:cNvSpPr>
            <a:spLocks noGrp="1"/>
          </p:cNvSpPr>
          <p:nvPr>
            <p:ph type="ctrTitle" hasCustomPrompt="1"/>
          </p:nvPr>
        </p:nvSpPr>
        <p:spPr>
          <a:xfrm>
            <a:off x="12715116" y="1457325"/>
            <a:ext cx="10153650" cy="5562601"/>
          </a:xfrm>
          <a:prstGeom prst="rect">
            <a:avLst/>
          </a:prstGeom>
        </p:spPr>
        <p:txBody>
          <a:bodyPr anchor="b"/>
          <a:lstStyle>
            <a:lvl1pPr algn="l">
              <a:defRPr sz="11999" b="1" i="1" cap="all" baseline="0">
                <a:latin typeface="Sofia Sans Extra Condensed Extr" pitchFamily="2" charset="0"/>
              </a:defRPr>
            </a:lvl1pPr>
          </a:lstStyle>
          <a:p>
            <a:r>
              <a:rPr lang="nl-NL"/>
              <a:t>KLIK OM TITEL TE BEWERKEN</a:t>
            </a:r>
            <a:endParaRPr lang="en-US"/>
          </a:p>
        </p:txBody>
      </p:sp>
      <p:sp>
        <p:nvSpPr>
          <p:cNvPr id="3" name="Subtitle 2"/>
          <p:cNvSpPr>
            <a:spLocks noGrp="1"/>
          </p:cNvSpPr>
          <p:nvPr>
            <p:ph type="subTitle" idx="1" hasCustomPrompt="1"/>
          </p:nvPr>
        </p:nvSpPr>
        <p:spPr>
          <a:xfrm>
            <a:off x="12715116" y="7204076"/>
            <a:ext cx="10153651" cy="4981574"/>
          </a:xfrm>
          <a:prstGeom prst="rect">
            <a:avLst/>
          </a:prstGeom>
        </p:spPr>
        <p:txBody>
          <a:bodyPr/>
          <a:lstStyle>
            <a:lvl1pPr marL="0" indent="0" algn="l">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4" name="Tijdelijke aanduiding voor voettekst 4">
            <a:extLst>
              <a:ext uri="{FF2B5EF4-FFF2-40B4-BE49-F238E27FC236}">
                <a16:creationId xmlns:a16="http://schemas.microsoft.com/office/drawing/2014/main" id="{B316775A-7A8C-9768-526F-F97899EE4E28}"/>
              </a:ext>
            </a:extLst>
          </p:cNvPr>
          <p:cNvSpPr>
            <a:spLocks noGrp="1"/>
          </p:cNvSpPr>
          <p:nvPr>
            <p:ph type="ftr" sz="quarter" idx="3"/>
          </p:nvPr>
        </p:nvSpPr>
        <p:spPr>
          <a:xfrm>
            <a:off x="12715116" y="12653897"/>
            <a:ext cx="8872675"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B1EA3796-74F5-9487-7790-5EA6E72A8094}"/>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8" name="Tijdelijke aanduiding voor datum 3">
            <a:extLst>
              <a:ext uri="{FF2B5EF4-FFF2-40B4-BE49-F238E27FC236}">
                <a16:creationId xmlns:a16="http://schemas.microsoft.com/office/drawing/2014/main" id="{371DF6B8-DDDB-F4BC-FF7E-F323C9165EC3}"/>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4605319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lide met tekst en avatile image links - rood">
    <p:bg>
      <p:bgPr>
        <a:solidFill>
          <a:schemeClr val="accent1"/>
        </a:solidFill>
        <a:effectLst/>
      </p:bgPr>
    </p:bg>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6EDE12C9-78D8-2A70-9C3A-B2E963896101}"/>
              </a:ext>
            </a:extLst>
          </p:cNvPr>
          <p:cNvSpPr>
            <a:spLocks noGrp="1"/>
          </p:cNvSpPr>
          <p:nvPr>
            <p:ph type="pic" sz="quarter" idx="10" hasCustomPrompt="1"/>
          </p:nvPr>
        </p:nvSpPr>
        <p:spPr>
          <a:xfrm>
            <a:off x="0" y="0"/>
            <a:ext cx="11584960" cy="13714350"/>
          </a:xfrm>
          <a:custGeom>
            <a:avLst/>
            <a:gdLst>
              <a:gd name="connsiteX0" fmla="*/ 0 w 11584960"/>
              <a:gd name="connsiteY0" fmla="*/ 0 h 13714350"/>
              <a:gd name="connsiteX1" fmla="*/ 10378679 w 11584960"/>
              <a:gd name="connsiteY1" fmla="*/ 0 h 13714350"/>
              <a:gd name="connsiteX2" fmla="*/ 11559912 w 11584960"/>
              <a:gd name="connsiteY2" fmla="*/ 1448653 h 13714350"/>
              <a:gd name="connsiteX3" fmla="*/ 9042369 w 11584960"/>
              <a:gd name="connsiteY3" fmla="*/ 13714350 h 13714350"/>
              <a:gd name="connsiteX4" fmla="*/ 0 w 11584960"/>
              <a:gd name="connsiteY4" fmla="*/ 13714350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960" h="13714350">
                <a:moveTo>
                  <a:pt x="0" y="0"/>
                </a:moveTo>
                <a:lnTo>
                  <a:pt x="10378679" y="0"/>
                </a:lnTo>
                <a:cubicBezTo>
                  <a:pt x="11142521" y="0"/>
                  <a:pt x="11713341" y="701227"/>
                  <a:pt x="11559912" y="1448653"/>
                </a:cubicBezTo>
                <a:lnTo>
                  <a:pt x="9042369" y="13714350"/>
                </a:lnTo>
                <a:lnTo>
                  <a:pt x="0" y="13714350"/>
                </a:lnTo>
                <a:close/>
              </a:path>
            </a:pathLst>
          </a:cu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bg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2" name="Title 1"/>
          <p:cNvSpPr>
            <a:spLocks noGrp="1"/>
          </p:cNvSpPr>
          <p:nvPr>
            <p:ph type="ctrTitle" hasCustomPrompt="1"/>
          </p:nvPr>
        </p:nvSpPr>
        <p:spPr>
          <a:xfrm>
            <a:off x="12715116" y="1457325"/>
            <a:ext cx="10153650" cy="5562601"/>
          </a:xfrm>
          <a:prstGeom prst="rect">
            <a:avLst/>
          </a:prstGeom>
        </p:spPr>
        <p:txBody>
          <a:bodyPr anchor="b"/>
          <a:lstStyle>
            <a:lvl1pPr algn="l">
              <a:defRPr sz="11999" b="1" i="1" cap="all" baseline="0">
                <a:solidFill>
                  <a:schemeClr val="bg1"/>
                </a:solidFill>
                <a:latin typeface="Sofia Sans Extra Condensed Extr" pitchFamily="2" charset="0"/>
              </a:defRPr>
            </a:lvl1pPr>
          </a:lstStyle>
          <a:p>
            <a:r>
              <a:rPr lang="nl-NL"/>
              <a:t>KLIK OM TITEL TE BEWERKEN</a:t>
            </a:r>
            <a:endParaRPr lang="en-US"/>
          </a:p>
        </p:txBody>
      </p:sp>
      <p:sp>
        <p:nvSpPr>
          <p:cNvPr id="3" name="Subtitle 2"/>
          <p:cNvSpPr>
            <a:spLocks noGrp="1"/>
          </p:cNvSpPr>
          <p:nvPr>
            <p:ph type="subTitle" idx="1" hasCustomPrompt="1"/>
          </p:nvPr>
        </p:nvSpPr>
        <p:spPr>
          <a:xfrm>
            <a:off x="12715116" y="7204076"/>
            <a:ext cx="10153651" cy="4981574"/>
          </a:xfrm>
          <a:prstGeom prst="rect">
            <a:avLst/>
          </a:prstGeom>
        </p:spPr>
        <p:txBody>
          <a:bodyPr/>
          <a:lstStyle>
            <a:lvl1pPr marL="0" indent="0" algn="l">
              <a:buNone/>
              <a:defRPr sz="48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4" name="Tijdelijke aanduiding voor voettekst 4">
            <a:extLst>
              <a:ext uri="{FF2B5EF4-FFF2-40B4-BE49-F238E27FC236}">
                <a16:creationId xmlns:a16="http://schemas.microsoft.com/office/drawing/2014/main" id="{EE6C1A29-8A15-0DCB-64C4-AAF4DF44FF2F}"/>
              </a:ext>
            </a:extLst>
          </p:cNvPr>
          <p:cNvSpPr>
            <a:spLocks noGrp="1"/>
          </p:cNvSpPr>
          <p:nvPr>
            <p:ph type="ftr" sz="quarter" idx="3"/>
          </p:nvPr>
        </p:nvSpPr>
        <p:spPr>
          <a:xfrm>
            <a:off x="12715116" y="12653897"/>
            <a:ext cx="8773284"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DD1483B3-49B5-9411-4BBF-518DE89972D1}"/>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20C027C1-6031-F57A-1406-D13B985FAB55}"/>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408370333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lide met titelkader en avatile image links - wit">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6EDE12C9-78D8-2A70-9C3A-B2E963896101}"/>
              </a:ext>
            </a:extLst>
          </p:cNvPr>
          <p:cNvSpPr>
            <a:spLocks noGrp="1"/>
          </p:cNvSpPr>
          <p:nvPr>
            <p:ph type="pic" sz="quarter" idx="10" hasCustomPrompt="1"/>
          </p:nvPr>
        </p:nvSpPr>
        <p:spPr>
          <a:xfrm>
            <a:off x="0" y="0"/>
            <a:ext cx="11584960" cy="13714350"/>
          </a:xfrm>
          <a:custGeom>
            <a:avLst/>
            <a:gdLst>
              <a:gd name="connsiteX0" fmla="*/ 0 w 11584960"/>
              <a:gd name="connsiteY0" fmla="*/ 0 h 13714350"/>
              <a:gd name="connsiteX1" fmla="*/ 10378679 w 11584960"/>
              <a:gd name="connsiteY1" fmla="*/ 0 h 13714350"/>
              <a:gd name="connsiteX2" fmla="*/ 11559912 w 11584960"/>
              <a:gd name="connsiteY2" fmla="*/ 1448653 h 13714350"/>
              <a:gd name="connsiteX3" fmla="*/ 9042369 w 11584960"/>
              <a:gd name="connsiteY3" fmla="*/ 13714350 h 13714350"/>
              <a:gd name="connsiteX4" fmla="*/ 0 w 11584960"/>
              <a:gd name="connsiteY4" fmla="*/ 13714350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960" h="13714350">
                <a:moveTo>
                  <a:pt x="0" y="0"/>
                </a:moveTo>
                <a:lnTo>
                  <a:pt x="10378679" y="0"/>
                </a:lnTo>
                <a:cubicBezTo>
                  <a:pt x="11142521" y="0"/>
                  <a:pt x="11713341" y="701227"/>
                  <a:pt x="11559912" y="1448653"/>
                </a:cubicBezTo>
                <a:lnTo>
                  <a:pt x="9042369" y="13714350"/>
                </a:lnTo>
                <a:lnTo>
                  <a:pt x="0" y="13714350"/>
                </a:lnTo>
                <a:close/>
              </a:path>
            </a:pathLst>
          </a:cu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bg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3" name="Subtitle 2"/>
          <p:cNvSpPr>
            <a:spLocks noGrp="1"/>
          </p:cNvSpPr>
          <p:nvPr>
            <p:ph type="subTitle" idx="1" hasCustomPrompt="1"/>
          </p:nvPr>
        </p:nvSpPr>
        <p:spPr>
          <a:xfrm>
            <a:off x="12715117" y="4922078"/>
            <a:ext cx="10133772" cy="7263572"/>
          </a:xfrm>
          <a:prstGeom prst="rect">
            <a:avLst/>
          </a:prstGeom>
        </p:spPr>
        <p:txBody>
          <a:bodyPr>
            <a:normAutofit/>
          </a:bodyPr>
          <a:lstStyle>
            <a:lvl1pPr marL="0" indent="0" algn="l">
              <a:buNone/>
              <a:defRPr sz="40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16" name="Title Placeholder 1">
            <a:extLst>
              <a:ext uri="{FF2B5EF4-FFF2-40B4-BE49-F238E27FC236}">
                <a16:creationId xmlns:a16="http://schemas.microsoft.com/office/drawing/2014/main" id="{56FD70FD-04A5-AEFC-0638-BE197BB903D9}"/>
              </a:ext>
            </a:extLst>
          </p:cNvPr>
          <p:cNvSpPr>
            <a:spLocks noGrp="1"/>
          </p:cNvSpPr>
          <p:nvPr>
            <p:ph type="title" hasCustomPrompt="1"/>
          </p:nvPr>
        </p:nvSpPr>
        <p:spPr>
          <a:xfrm>
            <a:off x="12715116" y="3430266"/>
            <a:ext cx="10133772" cy="704412"/>
          </a:xfrm>
          <a:prstGeom prst="rect">
            <a:avLst/>
          </a:prstGeom>
        </p:spPr>
        <p:txBody>
          <a:bodyPr vert="horz" lIns="0" tIns="0" rIns="0" bIns="0" rtlCol="0" anchor="t">
            <a:normAutofit/>
          </a:bodyPr>
          <a:lstStyle>
            <a:lvl1pPr>
              <a:defRPr sz="8000" b="1" i="1">
                <a:latin typeface="Sofia Sans Extra Condensed Extr" pitchFamily="2" charset="0"/>
              </a:defRPr>
            </a:lvl1pPr>
          </a:lstStyle>
          <a:p>
            <a:r>
              <a:rPr lang="nl-NL"/>
              <a:t>Klik om ondertitel te bewerken</a:t>
            </a:r>
            <a:endParaRPr lang="en-US"/>
          </a:p>
        </p:txBody>
      </p:sp>
      <p:sp>
        <p:nvSpPr>
          <p:cNvPr id="27" name="Tijdelijke aanduiding voor tekst 26">
            <a:extLst>
              <a:ext uri="{FF2B5EF4-FFF2-40B4-BE49-F238E27FC236}">
                <a16:creationId xmlns:a16="http://schemas.microsoft.com/office/drawing/2014/main" id="{9CB47104-BE7E-1E86-3CB2-DB84FC680BC2}"/>
              </a:ext>
            </a:extLst>
          </p:cNvPr>
          <p:cNvSpPr>
            <a:spLocks noGrp="1"/>
          </p:cNvSpPr>
          <p:nvPr>
            <p:ph type="body" sz="quarter" idx="13" hasCustomPrompt="1"/>
          </p:nvPr>
        </p:nvSpPr>
        <p:spPr>
          <a:xfrm>
            <a:off x="12715116"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tx2"/>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Sofia Sans Extra Condensed Extr" pitchFamily="2" charset="0"/>
              </a:defRPr>
            </a:lvl1pPr>
          </a:lstStyle>
          <a:p>
            <a:pPr lvl="0"/>
            <a:r>
              <a:rPr lang="nl-NL"/>
              <a:t>KLIK OM TITEL TE BEWERKEN</a:t>
            </a:r>
          </a:p>
        </p:txBody>
      </p:sp>
      <p:sp>
        <p:nvSpPr>
          <p:cNvPr id="2" name="Tijdelijke aanduiding voor voettekst 4">
            <a:extLst>
              <a:ext uri="{FF2B5EF4-FFF2-40B4-BE49-F238E27FC236}">
                <a16:creationId xmlns:a16="http://schemas.microsoft.com/office/drawing/2014/main" id="{41796C7A-B81B-F314-9D92-F919C3906F49}"/>
              </a:ext>
            </a:extLst>
          </p:cNvPr>
          <p:cNvSpPr>
            <a:spLocks noGrp="1"/>
          </p:cNvSpPr>
          <p:nvPr>
            <p:ph type="ftr" sz="quarter" idx="3"/>
          </p:nvPr>
        </p:nvSpPr>
        <p:spPr>
          <a:xfrm>
            <a:off x="12715116" y="12653897"/>
            <a:ext cx="8574501"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5" name="Slide Number Placeholder 5">
            <a:extLst>
              <a:ext uri="{FF2B5EF4-FFF2-40B4-BE49-F238E27FC236}">
                <a16:creationId xmlns:a16="http://schemas.microsoft.com/office/drawing/2014/main" id="{4CAF06E7-A738-B3E7-6D9F-4A3763A69E7E}"/>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8" name="Tijdelijke aanduiding voor datum 3">
            <a:extLst>
              <a:ext uri="{FF2B5EF4-FFF2-40B4-BE49-F238E27FC236}">
                <a16:creationId xmlns:a16="http://schemas.microsoft.com/office/drawing/2014/main" id="{71A2103C-4622-C516-F020-3AFB0022D68C}"/>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28398645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lide met titelkader en ingevulde avatile image links versie 1 - wit">
    <p:spTree>
      <p:nvGrpSpPr>
        <p:cNvPr id="1" name=""/>
        <p:cNvGrpSpPr/>
        <p:nvPr/>
      </p:nvGrpSpPr>
      <p:grpSpPr>
        <a:xfrm>
          <a:off x="0" y="0"/>
          <a:ext cx="0" cy="0"/>
          <a:chOff x="0" y="0"/>
          <a:chExt cx="0" cy="0"/>
        </a:xfrm>
      </p:grpSpPr>
      <p:pic>
        <p:nvPicPr>
          <p:cNvPr id="4" name="Tijdelijke aanduiding voor afbeelding 9" descr="Twee mannelijke studenten zittend op een bankje aan het studeren met laptop voor zich op een tafel.">
            <a:extLst>
              <a:ext uri="{FF2B5EF4-FFF2-40B4-BE49-F238E27FC236}">
                <a16:creationId xmlns:a16="http://schemas.microsoft.com/office/drawing/2014/main" id="{7524C166-527B-EA3A-37AA-4E281D7410B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1584960" cy="13714350"/>
          </a:xfrm>
          <a:custGeom>
            <a:avLst/>
            <a:gdLst>
              <a:gd name="connsiteX0" fmla="*/ 0 w 11584960"/>
              <a:gd name="connsiteY0" fmla="*/ 0 h 13714350"/>
              <a:gd name="connsiteX1" fmla="*/ 10378679 w 11584960"/>
              <a:gd name="connsiteY1" fmla="*/ 0 h 13714350"/>
              <a:gd name="connsiteX2" fmla="*/ 11559912 w 11584960"/>
              <a:gd name="connsiteY2" fmla="*/ 1448653 h 13714350"/>
              <a:gd name="connsiteX3" fmla="*/ 9042369 w 11584960"/>
              <a:gd name="connsiteY3" fmla="*/ 13714350 h 13714350"/>
              <a:gd name="connsiteX4" fmla="*/ 0 w 11584960"/>
              <a:gd name="connsiteY4" fmla="*/ 13714350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960" h="13714350">
                <a:moveTo>
                  <a:pt x="0" y="0"/>
                </a:moveTo>
                <a:lnTo>
                  <a:pt x="10378679" y="0"/>
                </a:lnTo>
                <a:cubicBezTo>
                  <a:pt x="11142521" y="0"/>
                  <a:pt x="11713341" y="701227"/>
                  <a:pt x="11559912" y="1448653"/>
                </a:cubicBezTo>
                <a:lnTo>
                  <a:pt x="9042369" y="13714350"/>
                </a:lnTo>
                <a:lnTo>
                  <a:pt x="0" y="13714350"/>
                </a:lnTo>
                <a:close/>
              </a:path>
            </a:pathLst>
          </a:custGeom>
        </p:spPr>
      </p:pic>
      <p:sp>
        <p:nvSpPr>
          <p:cNvPr id="3" name="Subtitle 2"/>
          <p:cNvSpPr>
            <a:spLocks noGrp="1"/>
          </p:cNvSpPr>
          <p:nvPr>
            <p:ph type="subTitle" idx="1" hasCustomPrompt="1"/>
          </p:nvPr>
        </p:nvSpPr>
        <p:spPr>
          <a:xfrm>
            <a:off x="12715117" y="4922078"/>
            <a:ext cx="10133772" cy="7263572"/>
          </a:xfrm>
          <a:prstGeom prst="rect">
            <a:avLst/>
          </a:prstGeom>
        </p:spPr>
        <p:txBody>
          <a:bodyPr>
            <a:normAutofit/>
          </a:bodyPr>
          <a:lstStyle>
            <a:lvl1pPr marL="0" indent="0" algn="l">
              <a:buNone/>
              <a:defRPr sz="40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16" name="Title Placeholder 1">
            <a:extLst>
              <a:ext uri="{FF2B5EF4-FFF2-40B4-BE49-F238E27FC236}">
                <a16:creationId xmlns:a16="http://schemas.microsoft.com/office/drawing/2014/main" id="{56FD70FD-04A5-AEFC-0638-BE197BB903D9}"/>
              </a:ext>
            </a:extLst>
          </p:cNvPr>
          <p:cNvSpPr>
            <a:spLocks noGrp="1"/>
          </p:cNvSpPr>
          <p:nvPr>
            <p:ph type="title" hasCustomPrompt="1"/>
          </p:nvPr>
        </p:nvSpPr>
        <p:spPr>
          <a:xfrm>
            <a:off x="12715116" y="3430266"/>
            <a:ext cx="10133772" cy="704412"/>
          </a:xfrm>
          <a:prstGeom prst="rect">
            <a:avLst/>
          </a:prstGeom>
        </p:spPr>
        <p:txBody>
          <a:bodyPr vert="horz" lIns="0" tIns="0" rIns="0" bIns="0" rtlCol="0" anchor="t">
            <a:normAutofit/>
          </a:bodyPr>
          <a:lstStyle>
            <a:lvl1pPr>
              <a:defRPr sz="8000" b="1" i="1">
                <a:latin typeface="Sofia Sans Extra Condensed Extr" pitchFamily="2" charset="0"/>
              </a:defRPr>
            </a:lvl1pPr>
          </a:lstStyle>
          <a:p>
            <a:r>
              <a:rPr lang="nl-NL"/>
              <a:t>Klik om ondertitel te bewerken</a:t>
            </a:r>
            <a:endParaRPr lang="en-US"/>
          </a:p>
        </p:txBody>
      </p:sp>
      <p:sp>
        <p:nvSpPr>
          <p:cNvPr id="27" name="Tijdelijke aanduiding voor tekst 26">
            <a:extLst>
              <a:ext uri="{FF2B5EF4-FFF2-40B4-BE49-F238E27FC236}">
                <a16:creationId xmlns:a16="http://schemas.microsoft.com/office/drawing/2014/main" id="{9CB47104-BE7E-1E86-3CB2-DB84FC680BC2}"/>
              </a:ext>
            </a:extLst>
          </p:cNvPr>
          <p:cNvSpPr>
            <a:spLocks noGrp="1"/>
          </p:cNvSpPr>
          <p:nvPr>
            <p:ph type="body" sz="quarter" idx="13" hasCustomPrompt="1"/>
          </p:nvPr>
        </p:nvSpPr>
        <p:spPr>
          <a:xfrm>
            <a:off x="12715116"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tx2"/>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Sofia Sans Extra Condensed Extr" pitchFamily="2" charset="0"/>
              </a:defRPr>
            </a:lvl1pPr>
          </a:lstStyle>
          <a:p>
            <a:pPr lvl="0"/>
            <a:r>
              <a:rPr lang="nl-NL"/>
              <a:t>KLIK OM TITEL TE BEWERKEN</a:t>
            </a:r>
          </a:p>
        </p:txBody>
      </p:sp>
      <p:sp>
        <p:nvSpPr>
          <p:cNvPr id="2" name="Tijdelijke aanduiding voor voettekst 4">
            <a:extLst>
              <a:ext uri="{FF2B5EF4-FFF2-40B4-BE49-F238E27FC236}">
                <a16:creationId xmlns:a16="http://schemas.microsoft.com/office/drawing/2014/main" id="{41796C7A-B81B-F314-9D92-F919C3906F49}"/>
              </a:ext>
            </a:extLst>
          </p:cNvPr>
          <p:cNvSpPr>
            <a:spLocks noGrp="1"/>
          </p:cNvSpPr>
          <p:nvPr>
            <p:ph type="ftr" sz="quarter" idx="3"/>
          </p:nvPr>
        </p:nvSpPr>
        <p:spPr>
          <a:xfrm>
            <a:off x="12715116" y="12653897"/>
            <a:ext cx="8574501"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5" name="Slide Number Placeholder 5">
            <a:extLst>
              <a:ext uri="{FF2B5EF4-FFF2-40B4-BE49-F238E27FC236}">
                <a16:creationId xmlns:a16="http://schemas.microsoft.com/office/drawing/2014/main" id="{4CAF06E7-A738-B3E7-6D9F-4A3763A69E7E}"/>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8" name="Tijdelijke aanduiding voor datum 3">
            <a:extLst>
              <a:ext uri="{FF2B5EF4-FFF2-40B4-BE49-F238E27FC236}">
                <a16:creationId xmlns:a16="http://schemas.microsoft.com/office/drawing/2014/main" id="{71A2103C-4622-C516-F020-3AFB0022D68C}"/>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27089045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lide met titelkader en ingevulde avatile image links versie 2 - wit">
    <p:spTree>
      <p:nvGrpSpPr>
        <p:cNvPr id="1" name=""/>
        <p:cNvGrpSpPr/>
        <p:nvPr/>
      </p:nvGrpSpPr>
      <p:grpSpPr>
        <a:xfrm>
          <a:off x="0" y="0"/>
          <a:ext cx="0" cy="0"/>
          <a:chOff x="0" y="0"/>
          <a:chExt cx="0" cy="0"/>
        </a:xfrm>
      </p:grpSpPr>
      <p:pic>
        <p:nvPicPr>
          <p:cNvPr id="4" name="Afbeelding 3" descr="Twee vrouwelijke studenten kijken lachend over hun schouder naar de kijker terwijl ze voor een prikbord staan met stiften in de hand werkend aan een opdracht.">
            <a:extLst>
              <a:ext uri="{FF2B5EF4-FFF2-40B4-BE49-F238E27FC236}">
                <a16:creationId xmlns:a16="http://schemas.microsoft.com/office/drawing/2014/main" id="{FACD6623-A070-96CC-1132-C029D7F08B2E}"/>
              </a:ext>
            </a:extLst>
          </p:cNvPr>
          <p:cNvPicPr>
            <a:picLocks noChangeAspect="1"/>
          </p:cNvPicPr>
          <p:nvPr userDrawn="1"/>
        </p:nvPicPr>
        <p:blipFill>
          <a:blip r:embed="rId2"/>
          <a:stretch>
            <a:fillRect/>
          </a:stretch>
        </p:blipFill>
        <p:spPr>
          <a:xfrm>
            <a:off x="-77757" y="0"/>
            <a:ext cx="11682595" cy="13714350"/>
          </a:xfrm>
          <a:prstGeom prst="rect">
            <a:avLst/>
          </a:prstGeom>
        </p:spPr>
      </p:pic>
      <p:sp>
        <p:nvSpPr>
          <p:cNvPr id="3" name="Subtitle 2"/>
          <p:cNvSpPr>
            <a:spLocks noGrp="1"/>
          </p:cNvSpPr>
          <p:nvPr>
            <p:ph type="subTitle" idx="1" hasCustomPrompt="1"/>
          </p:nvPr>
        </p:nvSpPr>
        <p:spPr>
          <a:xfrm>
            <a:off x="12715117" y="4922078"/>
            <a:ext cx="10133772" cy="7263572"/>
          </a:xfrm>
          <a:prstGeom prst="rect">
            <a:avLst/>
          </a:prstGeom>
        </p:spPr>
        <p:txBody>
          <a:bodyPr>
            <a:normAutofit/>
          </a:bodyPr>
          <a:lstStyle>
            <a:lvl1pPr marL="0" indent="0" algn="l">
              <a:buNone/>
              <a:defRPr sz="40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16" name="Title Placeholder 1">
            <a:extLst>
              <a:ext uri="{FF2B5EF4-FFF2-40B4-BE49-F238E27FC236}">
                <a16:creationId xmlns:a16="http://schemas.microsoft.com/office/drawing/2014/main" id="{56FD70FD-04A5-AEFC-0638-BE197BB903D9}"/>
              </a:ext>
            </a:extLst>
          </p:cNvPr>
          <p:cNvSpPr>
            <a:spLocks noGrp="1"/>
          </p:cNvSpPr>
          <p:nvPr>
            <p:ph type="title" hasCustomPrompt="1"/>
          </p:nvPr>
        </p:nvSpPr>
        <p:spPr>
          <a:xfrm>
            <a:off x="12715116" y="3430266"/>
            <a:ext cx="10133772" cy="704412"/>
          </a:xfrm>
          <a:prstGeom prst="rect">
            <a:avLst/>
          </a:prstGeom>
        </p:spPr>
        <p:txBody>
          <a:bodyPr vert="horz" lIns="0" tIns="0" rIns="0" bIns="0" rtlCol="0" anchor="t">
            <a:normAutofit/>
          </a:bodyPr>
          <a:lstStyle>
            <a:lvl1pPr>
              <a:defRPr sz="8000" b="1" i="1">
                <a:latin typeface="Sofia Sans Extra Condensed Extr" pitchFamily="2" charset="0"/>
              </a:defRPr>
            </a:lvl1pPr>
          </a:lstStyle>
          <a:p>
            <a:r>
              <a:rPr lang="nl-NL"/>
              <a:t>Klik om ondertitel te bewerken</a:t>
            </a:r>
            <a:endParaRPr lang="en-US"/>
          </a:p>
        </p:txBody>
      </p:sp>
      <p:sp>
        <p:nvSpPr>
          <p:cNvPr id="27" name="Tijdelijke aanduiding voor tekst 26">
            <a:extLst>
              <a:ext uri="{FF2B5EF4-FFF2-40B4-BE49-F238E27FC236}">
                <a16:creationId xmlns:a16="http://schemas.microsoft.com/office/drawing/2014/main" id="{9CB47104-BE7E-1E86-3CB2-DB84FC680BC2}"/>
              </a:ext>
            </a:extLst>
          </p:cNvPr>
          <p:cNvSpPr>
            <a:spLocks noGrp="1"/>
          </p:cNvSpPr>
          <p:nvPr>
            <p:ph type="body" sz="quarter" idx="13" hasCustomPrompt="1"/>
          </p:nvPr>
        </p:nvSpPr>
        <p:spPr>
          <a:xfrm>
            <a:off x="12715116"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tx2"/>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Sofia Sans Extra Condensed Extr" pitchFamily="2" charset="0"/>
              </a:defRPr>
            </a:lvl1pPr>
          </a:lstStyle>
          <a:p>
            <a:pPr lvl="0"/>
            <a:r>
              <a:rPr lang="nl-NL"/>
              <a:t>KLIK OM TITEL TE BEWERKEN</a:t>
            </a:r>
          </a:p>
        </p:txBody>
      </p:sp>
      <p:sp>
        <p:nvSpPr>
          <p:cNvPr id="2" name="Tijdelijke aanduiding voor voettekst 4">
            <a:extLst>
              <a:ext uri="{FF2B5EF4-FFF2-40B4-BE49-F238E27FC236}">
                <a16:creationId xmlns:a16="http://schemas.microsoft.com/office/drawing/2014/main" id="{0AB99DF2-4729-9F9F-6DD5-DB7C9C40E60A}"/>
              </a:ext>
            </a:extLst>
          </p:cNvPr>
          <p:cNvSpPr>
            <a:spLocks noGrp="1"/>
          </p:cNvSpPr>
          <p:nvPr>
            <p:ph type="ftr" sz="quarter" idx="3"/>
          </p:nvPr>
        </p:nvSpPr>
        <p:spPr>
          <a:xfrm>
            <a:off x="12715116" y="12653897"/>
            <a:ext cx="8713649"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699366FA-25CF-714E-D1C7-30A463BBF43A}"/>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8" name="Tijdelijke aanduiding voor datum 3">
            <a:extLst>
              <a:ext uri="{FF2B5EF4-FFF2-40B4-BE49-F238E27FC236}">
                <a16:creationId xmlns:a16="http://schemas.microsoft.com/office/drawing/2014/main" id="{949DF07B-9A0C-B919-7DF8-BDC342EA6B28}"/>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3367442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slide met ingevulde foto - wit">
    <p:bg>
      <p:bgPr>
        <a:solidFill>
          <a:schemeClr val="tx1">
            <a:lumMod val="65000"/>
          </a:schemeClr>
        </a:solidFill>
        <a:effectLst/>
      </p:bgPr>
    </p:bg>
    <p:spTree>
      <p:nvGrpSpPr>
        <p:cNvPr id="1" name=""/>
        <p:cNvGrpSpPr/>
        <p:nvPr/>
      </p:nvGrpSpPr>
      <p:grpSpPr>
        <a:xfrm>
          <a:off x="0" y="0"/>
          <a:ext cx="0" cy="0"/>
          <a:chOff x="0" y="0"/>
          <a:chExt cx="0" cy="0"/>
        </a:xfrm>
      </p:grpSpPr>
      <p:pic>
        <p:nvPicPr>
          <p:cNvPr id="3" name="Afbeelding 2" descr="Twee studenten zittend naast elkaar met opengeklapte laptop voor zich luisteren aandachtig naar een ander persoon buiten beeld.">
            <a:extLst>
              <a:ext uri="{FF2B5EF4-FFF2-40B4-BE49-F238E27FC236}">
                <a16:creationId xmlns:a16="http://schemas.microsoft.com/office/drawing/2014/main" id="{B698831B-65ED-62A3-9DB1-669B35FF339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72"/>
          <a:stretch/>
        </p:blipFill>
        <p:spPr>
          <a:xfrm>
            <a:off x="-1" y="0"/>
            <a:ext cx="24382413" cy="13714350"/>
          </a:xfrm>
          <a:prstGeom prst="rect">
            <a:avLst/>
          </a:prstGeom>
        </p:spPr>
      </p:pic>
      <p:sp>
        <p:nvSpPr>
          <p:cNvPr id="4" name="Titel 3">
            <a:extLst>
              <a:ext uri="{FF2B5EF4-FFF2-40B4-BE49-F238E27FC236}">
                <a16:creationId xmlns:a16="http://schemas.microsoft.com/office/drawing/2014/main" id="{51C8F387-D351-6910-83C4-3134CE5D7569}"/>
              </a:ext>
            </a:extLst>
          </p:cNvPr>
          <p:cNvSpPr>
            <a:spLocks noGrp="1"/>
          </p:cNvSpPr>
          <p:nvPr>
            <p:ph type="title" hasCustomPrompt="1"/>
          </p:nvPr>
        </p:nvSpPr>
        <p:spPr>
          <a:xfrm>
            <a:off x="0" y="10007600"/>
            <a:ext cx="17879628" cy="3708400"/>
          </a:xfrm>
          <a:custGeom>
            <a:avLst/>
            <a:gdLst>
              <a:gd name="connsiteX0" fmla="*/ 0 w 17879628"/>
              <a:gd name="connsiteY0" fmla="*/ 0 h 3708400"/>
              <a:gd name="connsiteX1" fmla="*/ 3103731 w 17879628"/>
              <a:gd name="connsiteY1" fmla="*/ 0 h 3708400"/>
              <a:gd name="connsiteX2" fmla="*/ 5726840 w 17879628"/>
              <a:gd name="connsiteY2" fmla="*/ 0 h 3708400"/>
              <a:gd name="connsiteX3" fmla="*/ 16553652 w 17879628"/>
              <a:gd name="connsiteY3" fmla="*/ 0 h 3708400"/>
              <a:gd name="connsiteX4" fmla="*/ 17852206 w 17879628"/>
              <a:gd name="connsiteY4" fmla="*/ 1592177 h 3708400"/>
              <a:gd name="connsiteX5" fmla="*/ 17417740 w 17879628"/>
              <a:gd name="connsiteY5" fmla="*/ 3708400 h 3708400"/>
              <a:gd name="connsiteX6" fmla="*/ 5726840 w 17879628"/>
              <a:gd name="connsiteY6" fmla="*/ 3708400 h 3708400"/>
              <a:gd name="connsiteX7" fmla="*/ 2342385 w 17879628"/>
              <a:gd name="connsiteY7" fmla="*/ 3708400 h 3708400"/>
              <a:gd name="connsiteX8" fmla="*/ 0 w 17879628"/>
              <a:gd name="connsiteY8" fmla="*/ 3708400 h 370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79628" h="3708400">
                <a:moveTo>
                  <a:pt x="0" y="0"/>
                </a:moveTo>
                <a:lnTo>
                  <a:pt x="3103731" y="0"/>
                </a:lnTo>
                <a:lnTo>
                  <a:pt x="5726840" y="0"/>
                </a:lnTo>
                <a:lnTo>
                  <a:pt x="16553652" y="0"/>
                </a:lnTo>
                <a:cubicBezTo>
                  <a:pt x="17392736" y="0"/>
                  <a:pt x="18020514" y="770289"/>
                  <a:pt x="17852206" y="1592177"/>
                </a:cubicBezTo>
                <a:lnTo>
                  <a:pt x="17417740" y="3708400"/>
                </a:lnTo>
                <a:lnTo>
                  <a:pt x="5726840" y="3708400"/>
                </a:lnTo>
                <a:lnTo>
                  <a:pt x="2342385" y="3708400"/>
                </a:lnTo>
                <a:lnTo>
                  <a:pt x="0" y="3708400"/>
                </a:lnTo>
                <a:close/>
              </a:path>
            </a:pathLst>
          </a:custGeom>
          <a:solidFill>
            <a:schemeClr val="tx1"/>
          </a:solidFill>
        </p:spPr>
        <p:txBody>
          <a:bodyPr vert="horz" wrap="square" lIns="1548000" tIns="0" rIns="0" bIns="1044000" rtlCol="0" anchor="b">
            <a:normAutofit/>
          </a:bodyPr>
          <a:lstStyle>
            <a:lvl1pPr>
              <a:defRPr sz="12000" b="1" i="1" cap="all" baseline="0">
                <a:solidFill>
                  <a:schemeClr val="bg2"/>
                </a:solidFill>
                <a:latin typeface="Sofia Sans Extra Condensed Extr" pitchFamily="2" charset="0"/>
              </a:defRPr>
            </a:lvl1pPr>
          </a:lstStyle>
          <a:p>
            <a:r>
              <a:rPr lang="nl-NL"/>
              <a:t>KLIK OM TEKST TE BEWERKEN</a:t>
            </a:r>
            <a:endParaRPr lang="en-US"/>
          </a:p>
        </p:txBody>
      </p:sp>
      <p:sp>
        <p:nvSpPr>
          <p:cNvPr id="5" name="Tijdelijke aanduiding voor tekst 25">
            <a:extLst>
              <a:ext uri="{FF2B5EF4-FFF2-40B4-BE49-F238E27FC236}">
                <a16:creationId xmlns:a16="http://schemas.microsoft.com/office/drawing/2014/main" id="{ACA63A15-2518-D726-645B-BB50709A3929}"/>
              </a:ext>
            </a:extLst>
          </p:cNvPr>
          <p:cNvSpPr>
            <a:spLocks noGrp="1"/>
          </p:cNvSpPr>
          <p:nvPr>
            <p:ph type="body" sz="quarter" idx="14" hasCustomPrompt="1"/>
          </p:nvPr>
        </p:nvSpPr>
        <p:spPr>
          <a:xfrm>
            <a:off x="21873612" y="12654660"/>
            <a:ext cx="2526386" cy="1059689"/>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Tree>
    <p:extLst>
      <p:ext uri="{BB962C8B-B14F-4D97-AF65-F5344CB8AC3E}">
        <p14:creationId xmlns:p14="http://schemas.microsoft.com/office/powerpoint/2010/main" val="158709617"/>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lide met titelkader en avatile image links - rechts">
    <p:bg>
      <p:bgPr>
        <a:solidFill>
          <a:schemeClr val="accent1"/>
        </a:solidFill>
        <a:effectLst/>
      </p:bgPr>
    </p:bg>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6EDE12C9-78D8-2A70-9C3A-B2E963896101}"/>
              </a:ext>
            </a:extLst>
          </p:cNvPr>
          <p:cNvSpPr>
            <a:spLocks noGrp="1"/>
          </p:cNvSpPr>
          <p:nvPr>
            <p:ph type="pic" sz="quarter" idx="10" hasCustomPrompt="1"/>
          </p:nvPr>
        </p:nvSpPr>
        <p:spPr>
          <a:xfrm>
            <a:off x="0" y="0"/>
            <a:ext cx="11584960" cy="13714350"/>
          </a:xfrm>
          <a:custGeom>
            <a:avLst/>
            <a:gdLst>
              <a:gd name="connsiteX0" fmla="*/ 0 w 11584960"/>
              <a:gd name="connsiteY0" fmla="*/ 0 h 13714350"/>
              <a:gd name="connsiteX1" fmla="*/ 10378679 w 11584960"/>
              <a:gd name="connsiteY1" fmla="*/ 0 h 13714350"/>
              <a:gd name="connsiteX2" fmla="*/ 11559912 w 11584960"/>
              <a:gd name="connsiteY2" fmla="*/ 1448653 h 13714350"/>
              <a:gd name="connsiteX3" fmla="*/ 9042369 w 11584960"/>
              <a:gd name="connsiteY3" fmla="*/ 13714350 h 13714350"/>
              <a:gd name="connsiteX4" fmla="*/ 0 w 11584960"/>
              <a:gd name="connsiteY4" fmla="*/ 13714350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960" h="13714350">
                <a:moveTo>
                  <a:pt x="0" y="0"/>
                </a:moveTo>
                <a:lnTo>
                  <a:pt x="10378679" y="0"/>
                </a:lnTo>
                <a:cubicBezTo>
                  <a:pt x="11142521" y="0"/>
                  <a:pt x="11713341" y="701227"/>
                  <a:pt x="11559912" y="1448653"/>
                </a:cubicBezTo>
                <a:lnTo>
                  <a:pt x="9042369" y="13714350"/>
                </a:lnTo>
                <a:lnTo>
                  <a:pt x="0" y="13714350"/>
                </a:lnTo>
                <a:close/>
              </a:path>
            </a:pathLst>
          </a:cu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bg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3" name="Subtitle 2"/>
          <p:cNvSpPr>
            <a:spLocks noGrp="1"/>
          </p:cNvSpPr>
          <p:nvPr>
            <p:ph type="subTitle" idx="1" hasCustomPrompt="1"/>
          </p:nvPr>
        </p:nvSpPr>
        <p:spPr>
          <a:xfrm>
            <a:off x="12715117" y="4922078"/>
            <a:ext cx="10133772" cy="7263572"/>
          </a:xfrm>
          <a:prstGeom prst="rect">
            <a:avLst/>
          </a:prstGeom>
        </p:spPr>
        <p:txBody>
          <a:bodyPr>
            <a:normAutofit/>
          </a:bodyPr>
          <a:lstStyle>
            <a:lvl1pPr marL="0" indent="0" algn="l">
              <a:buNone/>
              <a:defRPr sz="40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16" name="Title Placeholder 1">
            <a:extLst>
              <a:ext uri="{FF2B5EF4-FFF2-40B4-BE49-F238E27FC236}">
                <a16:creationId xmlns:a16="http://schemas.microsoft.com/office/drawing/2014/main" id="{56FD70FD-04A5-AEFC-0638-BE197BB903D9}"/>
              </a:ext>
            </a:extLst>
          </p:cNvPr>
          <p:cNvSpPr>
            <a:spLocks noGrp="1"/>
          </p:cNvSpPr>
          <p:nvPr>
            <p:ph type="title" hasCustomPrompt="1"/>
          </p:nvPr>
        </p:nvSpPr>
        <p:spPr>
          <a:xfrm>
            <a:off x="12715116" y="3430266"/>
            <a:ext cx="10133772" cy="704412"/>
          </a:xfrm>
          <a:prstGeom prst="rect">
            <a:avLst/>
          </a:prstGeom>
        </p:spPr>
        <p:txBody>
          <a:bodyPr vert="horz" lIns="0" tIns="0" rIns="0" bIns="0" rtlCol="0" anchor="t">
            <a:normAutofit/>
          </a:bodyPr>
          <a:lstStyle>
            <a:lvl1pPr>
              <a:defRPr sz="8000" b="1" i="1">
                <a:solidFill>
                  <a:schemeClr val="bg1"/>
                </a:solidFill>
                <a:latin typeface="Sofia Sans Extra Condensed Extr" pitchFamily="2" charset="0"/>
              </a:defRPr>
            </a:lvl1pPr>
          </a:lstStyle>
          <a:p>
            <a:r>
              <a:rPr lang="nl-NL"/>
              <a:t>Klik om ondertitel te bewerken</a:t>
            </a:r>
            <a:endParaRPr lang="en-US"/>
          </a:p>
        </p:txBody>
      </p:sp>
      <p:sp>
        <p:nvSpPr>
          <p:cNvPr id="27" name="Tijdelijke aanduiding voor tekst 26">
            <a:extLst>
              <a:ext uri="{FF2B5EF4-FFF2-40B4-BE49-F238E27FC236}">
                <a16:creationId xmlns:a16="http://schemas.microsoft.com/office/drawing/2014/main" id="{9CB47104-BE7E-1E86-3CB2-DB84FC680BC2}"/>
              </a:ext>
            </a:extLst>
          </p:cNvPr>
          <p:cNvSpPr>
            <a:spLocks noGrp="1"/>
          </p:cNvSpPr>
          <p:nvPr>
            <p:ph type="body" sz="quarter" idx="13" hasCustomPrompt="1"/>
          </p:nvPr>
        </p:nvSpPr>
        <p:spPr>
          <a:xfrm>
            <a:off x="12715116"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bg1"/>
          </a:solidFill>
        </p:spPr>
        <p:txBody>
          <a:bodyPr wrap="none" lIns="503999" tIns="360000" rIns="503999" bIns="288000" anchor="ctr" anchorCtr="0">
            <a:spAutoFit/>
          </a:bodyPr>
          <a:lstStyle>
            <a:lvl1pPr marL="0" indent="0" algn="l">
              <a:lnSpc>
                <a:spcPct val="70000"/>
              </a:lnSpc>
              <a:buNone/>
              <a:defRPr sz="4400" b="1" i="1" cap="all" baseline="0">
                <a:solidFill>
                  <a:schemeClr val="tx1"/>
                </a:solidFill>
                <a:latin typeface="Sofia Sans Extra Condensed Extr" pitchFamily="2" charset="0"/>
              </a:defRPr>
            </a:lvl1pPr>
          </a:lstStyle>
          <a:p>
            <a:pPr lvl="0"/>
            <a:r>
              <a:rPr lang="nl-NL"/>
              <a:t>KLIK OM TITEL TE BEWERKEN</a:t>
            </a:r>
          </a:p>
        </p:txBody>
      </p:sp>
      <p:sp>
        <p:nvSpPr>
          <p:cNvPr id="2" name="Tijdelijke aanduiding voor voettekst 4">
            <a:extLst>
              <a:ext uri="{FF2B5EF4-FFF2-40B4-BE49-F238E27FC236}">
                <a16:creationId xmlns:a16="http://schemas.microsoft.com/office/drawing/2014/main" id="{524F7505-1EFD-5A28-6860-07491D573248}"/>
              </a:ext>
            </a:extLst>
          </p:cNvPr>
          <p:cNvSpPr>
            <a:spLocks noGrp="1"/>
          </p:cNvSpPr>
          <p:nvPr>
            <p:ph type="ftr" sz="quarter" idx="3"/>
          </p:nvPr>
        </p:nvSpPr>
        <p:spPr>
          <a:xfrm>
            <a:off x="12715116" y="12653897"/>
            <a:ext cx="8813041"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
        <p:nvSpPr>
          <p:cNvPr id="4" name="Slide Number Placeholder 5">
            <a:extLst>
              <a:ext uri="{FF2B5EF4-FFF2-40B4-BE49-F238E27FC236}">
                <a16:creationId xmlns:a16="http://schemas.microsoft.com/office/drawing/2014/main" id="{6C713419-04CD-B856-C255-6EA96BBDEFB3}"/>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5" name="Tijdelijke aanduiding voor datum 3">
            <a:extLst>
              <a:ext uri="{FF2B5EF4-FFF2-40B4-BE49-F238E27FC236}">
                <a16:creationId xmlns:a16="http://schemas.microsoft.com/office/drawing/2014/main" id="{50513784-9828-5F1B-6A9E-905C98D6F6CB}"/>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15312531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lide met titelkader en ingevulde avatile image links - rood">
    <p:bg>
      <p:bgPr>
        <a:solidFill>
          <a:schemeClr val="accent1"/>
        </a:solidFill>
        <a:effectLst/>
      </p:bgPr>
    </p:bg>
    <p:spTree>
      <p:nvGrpSpPr>
        <p:cNvPr id="1" name=""/>
        <p:cNvGrpSpPr/>
        <p:nvPr/>
      </p:nvGrpSpPr>
      <p:grpSpPr>
        <a:xfrm>
          <a:off x="0" y="0"/>
          <a:ext cx="0" cy="0"/>
          <a:chOff x="0" y="0"/>
          <a:chExt cx="0" cy="0"/>
        </a:xfrm>
      </p:grpSpPr>
      <p:pic>
        <p:nvPicPr>
          <p:cNvPr id="4" name="Afbeelding 3" descr="Een student met een VR-headset op die een virtuele omgeving aan het verkennen is met naast haar een persoon die haar staand begeleidt en meekijkt op een scherm.">
            <a:extLst>
              <a:ext uri="{FF2B5EF4-FFF2-40B4-BE49-F238E27FC236}">
                <a16:creationId xmlns:a16="http://schemas.microsoft.com/office/drawing/2014/main" id="{B41BC4AE-9FD0-635F-FC97-7CC97DEF35DA}"/>
              </a:ext>
            </a:extLst>
          </p:cNvPr>
          <p:cNvPicPr>
            <a:picLocks noChangeAspect="1"/>
          </p:cNvPicPr>
          <p:nvPr userDrawn="1"/>
        </p:nvPicPr>
        <p:blipFill>
          <a:blip r:embed="rId2"/>
          <a:stretch>
            <a:fillRect/>
          </a:stretch>
        </p:blipFill>
        <p:spPr>
          <a:xfrm>
            <a:off x="-99041" y="0"/>
            <a:ext cx="11684001" cy="13716000"/>
          </a:xfrm>
          <a:prstGeom prst="rect">
            <a:avLst/>
          </a:prstGeom>
        </p:spPr>
      </p:pic>
      <p:sp>
        <p:nvSpPr>
          <p:cNvPr id="3" name="Subtitle 2"/>
          <p:cNvSpPr>
            <a:spLocks noGrp="1"/>
          </p:cNvSpPr>
          <p:nvPr>
            <p:ph type="subTitle" idx="1" hasCustomPrompt="1"/>
          </p:nvPr>
        </p:nvSpPr>
        <p:spPr>
          <a:xfrm>
            <a:off x="12715117" y="4922078"/>
            <a:ext cx="10133772" cy="7263572"/>
          </a:xfrm>
          <a:prstGeom prst="rect">
            <a:avLst/>
          </a:prstGeom>
        </p:spPr>
        <p:txBody>
          <a:bodyPr>
            <a:normAutofit/>
          </a:bodyPr>
          <a:lstStyle>
            <a:lvl1pPr marL="0" indent="0" algn="l">
              <a:buNone/>
              <a:defRPr sz="40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pPr marL="0" marR="0" lvl="0" indent="0" algn="l" defTabSz="1828709" rtl="0" eaLnBrk="1" fontAlgn="auto" latinLnBrk="0" hangingPunct="1">
              <a:lnSpc>
                <a:spcPct val="90000"/>
              </a:lnSpc>
              <a:spcBef>
                <a:spcPts val="2000"/>
              </a:spcBef>
              <a:spcAft>
                <a:spcPts val="0"/>
              </a:spcAft>
              <a:buClrTx/>
              <a:buSzTx/>
              <a:buFont typeface="Arial" panose="020B0604020202020204" pitchFamily="34" charset="0"/>
              <a:buNone/>
              <a:tabLst/>
              <a:defRPr/>
            </a:pPr>
            <a:r>
              <a:rPr lang="nl-NL"/>
              <a:t>Klikken om de tekst te bewerken</a:t>
            </a:r>
            <a:endParaRPr lang="en-US"/>
          </a:p>
        </p:txBody>
      </p:sp>
      <p:sp>
        <p:nvSpPr>
          <p:cNvPr id="16" name="Title Placeholder 1">
            <a:extLst>
              <a:ext uri="{FF2B5EF4-FFF2-40B4-BE49-F238E27FC236}">
                <a16:creationId xmlns:a16="http://schemas.microsoft.com/office/drawing/2014/main" id="{56FD70FD-04A5-AEFC-0638-BE197BB903D9}"/>
              </a:ext>
            </a:extLst>
          </p:cNvPr>
          <p:cNvSpPr>
            <a:spLocks noGrp="1"/>
          </p:cNvSpPr>
          <p:nvPr>
            <p:ph type="title" hasCustomPrompt="1"/>
          </p:nvPr>
        </p:nvSpPr>
        <p:spPr>
          <a:xfrm>
            <a:off x="12715116" y="3430266"/>
            <a:ext cx="10133772" cy="704412"/>
          </a:xfrm>
          <a:prstGeom prst="rect">
            <a:avLst/>
          </a:prstGeom>
        </p:spPr>
        <p:txBody>
          <a:bodyPr vert="horz" lIns="0" tIns="0" rIns="0" bIns="0" rtlCol="0" anchor="t">
            <a:normAutofit/>
          </a:bodyPr>
          <a:lstStyle>
            <a:lvl1pPr>
              <a:defRPr sz="8000" b="1" i="1">
                <a:solidFill>
                  <a:schemeClr val="bg1"/>
                </a:solidFill>
                <a:latin typeface="Sofia Sans Extra Condensed Extr" pitchFamily="2" charset="0"/>
              </a:defRPr>
            </a:lvl1pPr>
          </a:lstStyle>
          <a:p>
            <a:r>
              <a:rPr lang="nl-NL"/>
              <a:t>Klik om ondertitel te bewerken</a:t>
            </a:r>
            <a:endParaRPr lang="en-US"/>
          </a:p>
        </p:txBody>
      </p:sp>
      <p:sp>
        <p:nvSpPr>
          <p:cNvPr id="27" name="Tijdelijke aanduiding voor tekst 26">
            <a:extLst>
              <a:ext uri="{FF2B5EF4-FFF2-40B4-BE49-F238E27FC236}">
                <a16:creationId xmlns:a16="http://schemas.microsoft.com/office/drawing/2014/main" id="{9CB47104-BE7E-1E86-3CB2-DB84FC680BC2}"/>
              </a:ext>
            </a:extLst>
          </p:cNvPr>
          <p:cNvSpPr>
            <a:spLocks noGrp="1"/>
          </p:cNvSpPr>
          <p:nvPr>
            <p:ph type="body" sz="quarter" idx="13" hasCustomPrompt="1"/>
          </p:nvPr>
        </p:nvSpPr>
        <p:spPr>
          <a:xfrm>
            <a:off x="12715116"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bg1"/>
          </a:solidFill>
        </p:spPr>
        <p:txBody>
          <a:bodyPr wrap="none" lIns="503999" tIns="360000" rIns="503999" bIns="288000" anchor="ctr" anchorCtr="0">
            <a:spAutoFit/>
          </a:bodyPr>
          <a:lstStyle>
            <a:lvl1pPr marL="0" indent="0" algn="l">
              <a:lnSpc>
                <a:spcPct val="70000"/>
              </a:lnSpc>
              <a:buNone/>
              <a:defRPr sz="4400" b="1" i="1" cap="all" baseline="0">
                <a:solidFill>
                  <a:schemeClr val="tx1"/>
                </a:solidFill>
                <a:latin typeface="Sofia Sans Extra Condensed Extr" pitchFamily="2" charset="0"/>
              </a:defRPr>
            </a:lvl1pPr>
          </a:lstStyle>
          <a:p>
            <a:pPr lvl="0"/>
            <a:r>
              <a:rPr lang="nl-NL"/>
              <a:t>KLIK OM TITEL TE BEWERKEN</a:t>
            </a:r>
          </a:p>
        </p:txBody>
      </p:sp>
      <p:sp>
        <p:nvSpPr>
          <p:cNvPr id="5" name="Slide Number Placeholder 5">
            <a:extLst>
              <a:ext uri="{FF2B5EF4-FFF2-40B4-BE49-F238E27FC236}">
                <a16:creationId xmlns:a16="http://schemas.microsoft.com/office/drawing/2014/main" id="{F6C74C58-69B5-85F5-B100-5F6B26179207}"/>
              </a:ext>
            </a:extLst>
          </p:cNvPr>
          <p:cNvSpPr>
            <a:spLocks noGrp="1"/>
          </p:cNvSpPr>
          <p:nvPr>
            <p:ph type="sldNum" sz="quarter" idx="12"/>
          </p:nvPr>
        </p:nvSpPr>
        <p:spPr>
          <a:xfrm>
            <a:off x="1533526" y="12656311"/>
            <a:ext cx="1309066" cy="803275"/>
          </a:xfrm>
          <a:prstGeom prst="rect">
            <a:avLst/>
          </a:prstGeom>
        </p:spPr>
        <p:txBody>
          <a:bodyPr/>
          <a:lstStyle>
            <a:lvl1pPr>
              <a:defRPr b="1" i="1">
                <a:solidFill>
                  <a:schemeClr val="bg1"/>
                </a:solidFill>
                <a:latin typeface="Sofia Sans Extra Condensed Extr" pitchFamily="2" charset="0"/>
              </a:defRPr>
            </a:lvl1pPr>
          </a:lstStyle>
          <a:p>
            <a:fld id="{C87093F9-3683-074B-83F5-9DC51951D3EE}" type="slidenum">
              <a:rPr lang="nl-NL" smtClean="0"/>
              <a:pPr/>
              <a:t>‹nr.›</a:t>
            </a:fld>
            <a:endParaRPr lang="nl-NL"/>
          </a:p>
        </p:txBody>
      </p:sp>
      <p:sp>
        <p:nvSpPr>
          <p:cNvPr id="7" name="Tijdelijke aanduiding voor datum 3">
            <a:extLst>
              <a:ext uri="{FF2B5EF4-FFF2-40B4-BE49-F238E27FC236}">
                <a16:creationId xmlns:a16="http://schemas.microsoft.com/office/drawing/2014/main" id="{B36CF153-FB98-8A47-931D-E85A89D9B2C2}"/>
              </a:ext>
            </a:extLst>
          </p:cNvPr>
          <p:cNvSpPr>
            <a:spLocks noGrp="1"/>
          </p:cNvSpPr>
          <p:nvPr>
            <p:ph type="dt" sz="half" idx="2"/>
          </p:nvPr>
        </p:nvSpPr>
        <p:spPr>
          <a:xfrm>
            <a:off x="3161740" y="12653896"/>
            <a:ext cx="2484279" cy="803275"/>
          </a:xfrm>
          <a:prstGeom prst="rect">
            <a:avLst/>
          </a:prstGeom>
        </p:spPr>
        <p:txBody>
          <a:bodyPr vert="horz" lIns="91440" tIns="45720" rIns="91440" bIns="45720" rtlCol="0" anchor="t"/>
          <a:lstStyle>
            <a:lvl1pPr algn="l">
              <a:defRPr sz="3200" b="1" i="1">
                <a:solidFill>
                  <a:schemeClr val="bg1"/>
                </a:solidFill>
                <a:latin typeface="Sofia Sans Extra Condensed Extr" pitchFamily="2" charset="0"/>
              </a:defRPr>
            </a:lvl1pPr>
          </a:lstStyle>
          <a:p>
            <a:endParaRPr lang="nl-NL"/>
          </a:p>
        </p:txBody>
      </p:sp>
      <p:sp>
        <p:nvSpPr>
          <p:cNvPr id="6" name="Tijdelijke aanduiding voor voettekst 4">
            <a:extLst>
              <a:ext uri="{FF2B5EF4-FFF2-40B4-BE49-F238E27FC236}">
                <a16:creationId xmlns:a16="http://schemas.microsoft.com/office/drawing/2014/main" id="{CEEE7D53-F685-E92A-B58A-95B5A58B15C9}"/>
              </a:ext>
            </a:extLst>
          </p:cNvPr>
          <p:cNvSpPr>
            <a:spLocks noGrp="1"/>
          </p:cNvSpPr>
          <p:nvPr>
            <p:ph type="ftr" sz="quarter" idx="3"/>
          </p:nvPr>
        </p:nvSpPr>
        <p:spPr>
          <a:xfrm>
            <a:off x="12715116" y="12653897"/>
            <a:ext cx="8813041"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16351463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lide met tekst en avatile image rechts - wit">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6BFE245F-8ABD-F08E-A69F-DE09932826E6}"/>
              </a:ext>
            </a:extLst>
          </p:cNvPr>
          <p:cNvSpPr>
            <a:spLocks noGrp="1"/>
          </p:cNvSpPr>
          <p:nvPr>
            <p:ph type="pic" sz="quarter" idx="10" hasCustomPrompt="1"/>
          </p:nvPr>
        </p:nvSpPr>
        <p:spPr>
          <a:xfrm>
            <a:off x="12823807" y="0"/>
            <a:ext cx="11592125" cy="13714350"/>
          </a:xfrm>
          <a:custGeom>
            <a:avLst/>
            <a:gdLst>
              <a:gd name="connsiteX0" fmla="*/ 2545409 w 11592125"/>
              <a:gd name="connsiteY0" fmla="*/ 0 h 13714350"/>
              <a:gd name="connsiteX1" fmla="*/ 11592125 w 11592125"/>
              <a:gd name="connsiteY1" fmla="*/ 0 h 13714350"/>
              <a:gd name="connsiteX2" fmla="*/ 11592125 w 11592125"/>
              <a:gd name="connsiteY2" fmla="*/ 13714350 h 13714350"/>
              <a:gd name="connsiteX3" fmla="*/ 1208456 w 11592125"/>
              <a:gd name="connsiteY3" fmla="*/ 13714350 h 13714350"/>
              <a:gd name="connsiteX4" fmla="*/ 25005 w 11592125"/>
              <a:gd name="connsiteY4" fmla="*/ 12265698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2125" h="13714350">
                <a:moveTo>
                  <a:pt x="2545409" y="0"/>
                </a:moveTo>
                <a:lnTo>
                  <a:pt x="11592125" y="0"/>
                </a:lnTo>
                <a:lnTo>
                  <a:pt x="11592125" y="13714350"/>
                </a:lnTo>
                <a:lnTo>
                  <a:pt x="1208456" y="13714350"/>
                </a:lnTo>
                <a:cubicBezTo>
                  <a:pt x="444247" y="13714350"/>
                  <a:pt x="-128497" y="13014773"/>
                  <a:pt x="25005" y="12265698"/>
                </a:cubicBezTo>
                <a:close/>
              </a:path>
            </a:pathLst>
          </a:cu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bg1"/>
                </a:solidFill>
              </a:defRPr>
            </a:lvl1pPr>
          </a:lstStyle>
          <a:p>
            <a:r>
              <a:rPr lang="en-GB" err="1"/>
              <a:t>Afbeelding</a:t>
            </a:r>
            <a:r>
              <a:rPr lang="en-GB"/>
              <a:t> </a:t>
            </a:r>
            <a:r>
              <a:rPr lang="en-GB" err="1"/>
              <a:t>invoegen</a:t>
            </a:r>
            <a:endParaRPr lang="en-GB"/>
          </a:p>
        </p:txBody>
      </p:sp>
      <p:sp>
        <p:nvSpPr>
          <p:cNvPr id="2" name="Title 1"/>
          <p:cNvSpPr>
            <a:spLocks noGrp="1"/>
          </p:cNvSpPr>
          <p:nvPr>
            <p:ph type="ctrTitle" hasCustomPrompt="1"/>
          </p:nvPr>
        </p:nvSpPr>
        <p:spPr>
          <a:xfrm>
            <a:off x="1533525" y="1457325"/>
            <a:ext cx="10153650" cy="5562601"/>
          </a:xfrm>
          <a:prstGeom prst="rect">
            <a:avLst/>
          </a:prstGeom>
        </p:spPr>
        <p:txBody>
          <a:bodyPr anchor="b"/>
          <a:lstStyle>
            <a:lvl1pPr algn="l">
              <a:defRPr sz="11999" b="1" i="1" cap="all" baseline="0">
                <a:latin typeface="Sofia Sans Extra Condensed Extr" pitchFamily="2" charset="0"/>
              </a:defRPr>
            </a:lvl1pPr>
          </a:lstStyle>
          <a:p>
            <a:r>
              <a:rPr lang="nl-NL"/>
              <a:t>KLIK OM TITEL TE BEWERKEN</a:t>
            </a:r>
            <a:endParaRPr lang="en-US"/>
          </a:p>
        </p:txBody>
      </p:sp>
      <p:sp>
        <p:nvSpPr>
          <p:cNvPr id="3" name="Subtitle 2"/>
          <p:cNvSpPr>
            <a:spLocks noGrp="1"/>
          </p:cNvSpPr>
          <p:nvPr>
            <p:ph type="subTitle" idx="1" hasCustomPrompt="1"/>
          </p:nvPr>
        </p:nvSpPr>
        <p:spPr>
          <a:xfrm>
            <a:off x="1533525" y="7204076"/>
            <a:ext cx="10153651" cy="4981574"/>
          </a:xfrm>
          <a:prstGeom prst="rect">
            <a:avLst/>
          </a:prstGeom>
        </p:spPr>
        <p:txBody>
          <a:bodyPr/>
          <a:lstStyle>
            <a:lvl1pPr marL="0" indent="0" algn="l">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26" name="Tijdelijke aanduiding voor tekst 25">
            <a:extLst>
              <a:ext uri="{FF2B5EF4-FFF2-40B4-BE49-F238E27FC236}">
                <a16:creationId xmlns:a16="http://schemas.microsoft.com/office/drawing/2014/main" id="{0A44228B-9CB2-C844-4C01-7A6BB368664E}"/>
              </a:ext>
            </a:extLst>
          </p:cNvPr>
          <p:cNvSpPr>
            <a:spLocks noGrp="1"/>
          </p:cNvSpPr>
          <p:nvPr>
            <p:ph type="body" sz="quarter" idx="14" hasCustomPrompt="1"/>
          </p:nvPr>
        </p:nvSpPr>
        <p:spPr>
          <a:xfrm>
            <a:off x="21873612" y="12654660"/>
            <a:ext cx="2526386" cy="1059689"/>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
        <p:nvSpPr>
          <p:cNvPr id="5" name="Tijdelijke aanduiding voor voettekst 4">
            <a:extLst>
              <a:ext uri="{FF2B5EF4-FFF2-40B4-BE49-F238E27FC236}">
                <a16:creationId xmlns:a16="http://schemas.microsoft.com/office/drawing/2014/main" id="{A07E580F-6637-6AB0-3F51-1495D0A45004}"/>
              </a:ext>
            </a:extLst>
          </p:cNvPr>
          <p:cNvSpPr>
            <a:spLocks noGrp="1"/>
          </p:cNvSpPr>
          <p:nvPr>
            <p:ph type="ftr" sz="quarter" idx="3"/>
          </p:nvPr>
        </p:nvSpPr>
        <p:spPr>
          <a:xfrm>
            <a:off x="3543300" y="12653897"/>
            <a:ext cx="8143875"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7" name="Slide Number Placeholder 5">
            <a:extLst>
              <a:ext uri="{FF2B5EF4-FFF2-40B4-BE49-F238E27FC236}">
                <a16:creationId xmlns:a16="http://schemas.microsoft.com/office/drawing/2014/main" id="{59B5C9F5-F40C-EB2E-E225-CF75ADE5FE42}"/>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94D92E09-8617-C55C-F489-564F2ADC170D}"/>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38841892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lide met tekst en ingevulde avatile image rechts - wit">
    <p:spTree>
      <p:nvGrpSpPr>
        <p:cNvPr id="1" name=""/>
        <p:cNvGrpSpPr/>
        <p:nvPr/>
      </p:nvGrpSpPr>
      <p:grpSpPr>
        <a:xfrm>
          <a:off x="0" y="0"/>
          <a:ext cx="0" cy="0"/>
          <a:chOff x="0" y="0"/>
          <a:chExt cx="0" cy="0"/>
        </a:xfrm>
      </p:grpSpPr>
      <p:pic>
        <p:nvPicPr>
          <p:cNvPr id="5" name="Afbeelding 4" descr="Een man en een vrouw die naast elkaar staan in een kleine ruimte, de man praat met een ander persoon buiten de foto en de vrouw kijkt lachend over haar schouder richting de kijker.">
            <a:extLst>
              <a:ext uri="{FF2B5EF4-FFF2-40B4-BE49-F238E27FC236}">
                <a16:creationId xmlns:a16="http://schemas.microsoft.com/office/drawing/2014/main" id="{193A79FE-B25C-180A-9049-C11D249277A4}"/>
              </a:ext>
            </a:extLst>
          </p:cNvPr>
          <p:cNvPicPr>
            <a:picLocks noChangeAspect="1"/>
          </p:cNvPicPr>
          <p:nvPr userDrawn="1"/>
        </p:nvPicPr>
        <p:blipFill>
          <a:blip r:embed="rId2"/>
          <a:stretch>
            <a:fillRect/>
          </a:stretch>
        </p:blipFill>
        <p:spPr>
          <a:xfrm>
            <a:off x="12803929" y="0"/>
            <a:ext cx="11684001" cy="13716000"/>
          </a:xfrm>
          <a:prstGeom prst="rect">
            <a:avLst/>
          </a:prstGeom>
        </p:spPr>
      </p:pic>
      <p:sp>
        <p:nvSpPr>
          <p:cNvPr id="2" name="Title 1"/>
          <p:cNvSpPr>
            <a:spLocks noGrp="1"/>
          </p:cNvSpPr>
          <p:nvPr>
            <p:ph type="ctrTitle" hasCustomPrompt="1"/>
          </p:nvPr>
        </p:nvSpPr>
        <p:spPr>
          <a:xfrm>
            <a:off x="1533525" y="1457325"/>
            <a:ext cx="10153650" cy="5562601"/>
          </a:xfrm>
          <a:prstGeom prst="rect">
            <a:avLst/>
          </a:prstGeom>
        </p:spPr>
        <p:txBody>
          <a:bodyPr anchor="b"/>
          <a:lstStyle>
            <a:lvl1pPr algn="l">
              <a:defRPr sz="11999" b="1" i="1" cap="all" baseline="0">
                <a:latin typeface="Sofia Sans Extra Condensed Extr" pitchFamily="2" charset="0"/>
              </a:defRPr>
            </a:lvl1pPr>
          </a:lstStyle>
          <a:p>
            <a:r>
              <a:rPr lang="nl-NL"/>
              <a:t>KLIK OM TITEL TE BEWERKEN</a:t>
            </a:r>
            <a:endParaRPr lang="en-US"/>
          </a:p>
        </p:txBody>
      </p:sp>
      <p:sp>
        <p:nvSpPr>
          <p:cNvPr id="3" name="Subtitle 2"/>
          <p:cNvSpPr>
            <a:spLocks noGrp="1"/>
          </p:cNvSpPr>
          <p:nvPr>
            <p:ph type="subTitle" idx="1" hasCustomPrompt="1"/>
          </p:nvPr>
        </p:nvSpPr>
        <p:spPr>
          <a:xfrm>
            <a:off x="1533525" y="7204076"/>
            <a:ext cx="10153651" cy="4981574"/>
          </a:xfrm>
          <a:prstGeom prst="rect">
            <a:avLst/>
          </a:prstGeom>
        </p:spPr>
        <p:txBody>
          <a:bodyPr/>
          <a:lstStyle>
            <a:lvl1pPr marL="0" indent="0" algn="l">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26" name="Tijdelijke aanduiding voor tekst 25">
            <a:extLst>
              <a:ext uri="{FF2B5EF4-FFF2-40B4-BE49-F238E27FC236}">
                <a16:creationId xmlns:a16="http://schemas.microsoft.com/office/drawing/2014/main" id="{0A44228B-9CB2-C844-4C01-7A6BB368664E}"/>
              </a:ext>
            </a:extLst>
          </p:cNvPr>
          <p:cNvSpPr>
            <a:spLocks noGrp="1"/>
          </p:cNvSpPr>
          <p:nvPr>
            <p:ph type="body" sz="quarter" idx="14" hasCustomPrompt="1"/>
          </p:nvPr>
        </p:nvSpPr>
        <p:spPr>
          <a:xfrm>
            <a:off x="21873612" y="12654660"/>
            <a:ext cx="2526386" cy="1059689"/>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
        <p:nvSpPr>
          <p:cNvPr id="7" name="Tijdelijke aanduiding voor voettekst 4">
            <a:extLst>
              <a:ext uri="{FF2B5EF4-FFF2-40B4-BE49-F238E27FC236}">
                <a16:creationId xmlns:a16="http://schemas.microsoft.com/office/drawing/2014/main" id="{E619D63B-5B49-4CC3-56BE-612EE6D9B0AA}"/>
              </a:ext>
            </a:extLst>
          </p:cNvPr>
          <p:cNvSpPr>
            <a:spLocks noGrp="1"/>
          </p:cNvSpPr>
          <p:nvPr>
            <p:ph type="ftr" sz="quarter" idx="3"/>
          </p:nvPr>
        </p:nvSpPr>
        <p:spPr>
          <a:xfrm>
            <a:off x="3543300" y="12653897"/>
            <a:ext cx="8143875"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8" name="Slide Number Placeholder 5">
            <a:extLst>
              <a:ext uri="{FF2B5EF4-FFF2-40B4-BE49-F238E27FC236}">
                <a16:creationId xmlns:a16="http://schemas.microsoft.com/office/drawing/2014/main" id="{C0EAD943-022E-B121-3BFD-33809EA43E5C}"/>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4FB4477F-3BB0-E9B5-FABB-7282313D52F4}"/>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28595680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lide met tekst en avatile image rechts - rood">
    <p:bg>
      <p:bgPr>
        <a:solidFill>
          <a:schemeClr val="accent1"/>
        </a:solidFill>
        <a:effectLst/>
      </p:bgPr>
    </p:bg>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6BFE245F-8ABD-F08E-A69F-DE09932826E6}"/>
              </a:ext>
            </a:extLst>
          </p:cNvPr>
          <p:cNvSpPr>
            <a:spLocks noGrp="1"/>
          </p:cNvSpPr>
          <p:nvPr>
            <p:ph type="pic" sz="quarter" idx="10" hasCustomPrompt="1"/>
          </p:nvPr>
        </p:nvSpPr>
        <p:spPr>
          <a:xfrm>
            <a:off x="12823807" y="0"/>
            <a:ext cx="11592125" cy="13714350"/>
          </a:xfrm>
          <a:custGeom>
            <a:avLst/>
            <a:gdLst>
              <a:gd name="connsiteX0" fmla="*/ 2545409 w 11592125"/>
              <a:gd name="connsiteY0" fmla="*/ 0 h 13714350"/>
              <a:gd name="connsiteX1" fmla="*/ 11592125 w 11592125"/>
              <a:gd name="connsiteY1" fmla="*/ 0 h 13714350"/>
              <a:gd name="connsiteX2" fmla="*/ 11592125 w 11592125"/>
              <a:gd name="connsiteY2" fmla="*/ 13714350 h 13714350"/>
              <a:gd name="connsiteX3" fmla="*/ 1208456 w 11592125"/>
              <a:gd name="connsiteY3" fmla="*/ 13714350 h 13714350"/>
              <a:gd name="connsiteX4" fmla="*/ 25005 w 11592125"/>
              <a:gd name="connsiteY4" fmla="*/ 12265698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2125" h="13714350">
                <a:moveTo>
                  <a:pt x="2545409" y="0"/>
                </a:moveTo>
                <a:lnTo>
                  <a:pt x="11592125" y="0"/>
                </a:lnTo>
                <a:lnTo>
                  <a:pt x="11592125" y="13714350"/>
                </a:lnTo>
                <a:lnTo>
                  <a:pt x="1208456" y="13714350"/>
                </a:lnTo>
                <a:cubicBezTo>
                  <a:pt x="444247" y="13714350"/>
                  <a:pt x="-128497" y="13014773"/>
                  <a:pt x="25005" y="12265698"/>
                </a:cubicBezTo>
                <a:close/>
              </a:path>
            </a:pathLst>
          </a:cu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bg1"/>
                </a:solidFill>
              </a:defRPr>
            </a:lvl1pPr>
          </a:lstStyle>
          <a:p>
            <a:r>
              <a:rPr lang="en-GB" err="1"/>
              <a:t>Afbeelding</a:t>
            </a:r>
            <a:r>
              <a:rPr lang="en-GB"/>
              <a:t> </a:t>
            </a:r>
            <a:r>
              <a:rPr lang="en-GB" err="1"/>
              <a:t>invoegen</a:t>
            </a:r>
            <a:endParaRPr lang="en-GB"/>
          </a:p>
        </p:txBody>
      </p:sp>
      <p:sp>
        <p:nvSpPr>
          <p:cNvPr id="2" name="Title 1"/>
          <p:cNvSpPr>
            <a:spLocks noGrp="1"/>
          </p:cNvSpPr>
          <p:nvPr>
            <p:ph type="ctrTitle" hasCustomPrompt="1"/>
          </p:nvPr>
        </p:nvSpPr>
        <p:spPr>
          <a:xfrm>
            <a:off x="1533525" y="1457325"/>
            <a:ext cx="10153650" cy="5562601"/>
          </a:xfrm>
          <a:prstGeom prst="rect">
            <a:avLst/>
          </a:prstGeom>
        </p:spPr>
        <p:txBody>
          <a:bodyPr anchor="b"/>
          <a:lstStyle>
            <a:lvl1pPr algn="l">
              <a:defRPr sz="11999" b="1" i="1" cap="all" baseline="0">
                <a:solidFill>
                  <a:schemeClr val="bg1"/>
                </a:solidFill>
                <a:latin typeface="Sofia Sans Extra Condensed Extr" pitchFamily="2" charset="0"/>
              </a:defRPr>
            </a:lvl1pPr>
          </a:lstStyle>
          <a:p>
            <a:r>
              <a:rPr lang="nl-NL"/>
              <a:t>KLIK OM TITEL TE BEWERKEN</a:t>
            </a:r>
            <a:endParaRPr lang="en-US"/>
          </a:p>
        </p:txBody>
      </p:sp>
      <p:sp>
        <p:nvSpPr>
          <p:cNvPr id="3" name="Subtitle 2"/>
          <p:cNvSpPr>
            <a:spLocks noGrp="1"/>
          </p:cNvSpPr>
          <p:nvPr>
            <p:ph type="subTitle" idx="1" hasCustomPrompt="1"/>
          </p:nvPr>
        </p:nvSpPr>
        <p:spPr>
          <a:xfrm>
            <a:off x="1533525" y="7204076"/>
            <a:ext cx="10153651" cy="4981574"/>
          </a:xfrm>
          <a:prstGeom prst="rect">
            <a:avLst/>
          </a:prstGeom>
        </p:spPr>
        <p:txBody>
          <a:bodyPr/>
          <a:lstStyle>
            <a:lvl1pPr marL="0" indent="0" algn="l">
              <a:buNone/>
              <a:defRPr sz="48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26" name="Tijdelijke aanduiding voor tekst 25">
            <a:extLst>
              <a:ext uri="{FF2B5EF4-FFF2-40B4-BE49-F238E27FC236}">
                <a16:creationId xmlns:a16="http://schemas.microsoft.com/office/drawing/2014/main" id="{0A44228B-9CB2-C844-4C01-7A6BB368664E}"/>
              </a:ext>
            </a:extLst>
          </p:cNvPr>
          <p:cNvSpPr>
            <a:spLocks noGrp="1"/>
          </p:cNvSpPr>
          <p:nvPr>
            <p:ph type="body" sz="quarter" idx="14" hasCustomPrompt="1"/>
          </p:nvPr>
        </p:nvSpPr>
        <p:spPr>
          <a:xfrm>
            <a:off x="21873612" y="12654660"/>
            <a:ext cx="2526386" cy="1059689"/>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
        <p:nvSpPr>
          <p:cNvPr id="4" name="Tijdelijke aanduiding voor voettekst 4">
            <a:extLst>
              <a:ext uri="{FF2B5EF4-FFF2-40B4-BE49-F238E27FC236}">
                <a16:creationId xmlns:a16="http://schemas.microsoft.com/office/drawing/2014/main" id="{FC2CA481-C828-03D4-B9BF-67A55AA70687}"/>
              </a:ext>
            </a:extLst>
          </p:cNvPr>
          <p:cNvSpPr>
            <a:spLocks noGrp="1"/>
          </p:cNvSpPr>
          <p:nvPr>
            <p:ph type="ftr" sz="quarter" idx="3"/>
          </p:nvPr>
        </p:nvSpPr>
        <p:spPr>
          <a:xfrm>
            <a:off x="3543300" y="12653897"/>
            <a:ext cx="8143875"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
        <p:nvSpPr>
          <p:cNvPr id="7" name="Slide Number Placeholder 5">
            <a:extLst>
              <a:ext uri="{FF2B5EF4-FFF2-40B4-BE49-F238E27FC236}">
                <a16:creationId xmlns:a16="http://schemas.microsoft.com/office/drawing/2014/main" id="{BA3D3FCF-D647-C8F2-77B6-C5DF72A7A385}"/>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46BA70D6-270E-79F2-2EE2-7AB3907195C0}"/>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16505024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lide met titelkader en avatile image rechts - wit">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6BFE245F-8ABD-F08E-A69F-DE09932826E6}"/>
              </a:ext>
            </a:extLst>
          </p:cNvPr>
          <p:cNvSpPr>
            <a:spLocks noGrp="1"/>
          </p:cNvSpPr>
          <p:nvPr>
            <p:ph type="pic" sz="quarter" idx="10" hasCustomPrompt="1"/>
          </p:nvPr>
        </p:nvSpPr>
        <p:spPr>
          <a:xfrm>
            <a:off x="12807872" y="1650"/>
            <a:ext cx="11592125" cy="13714350"/>
          </a:xfrm>
          <a:custGeom>
            <a:avLst/>
            <a:gdLst>
              <a:gd name="connsiteX0" fmla="*/ 2545409 w 11592125"/>
              <a:gd name="connsiteY0" fmla="*/ 0 h 13714350"/>
              <a:gd name="connsiteX1" fmla="*/ 11592125 w 11592125"/>
              <a:gd name="connsiteY1" fmla="*/ 0 h 13714350"/>
              <a:gd name="connsiteX2" fmla="*/ 11592125 w 11592125"/>
              <a:gd name="connsiteY2" fmla="*/ 13714350 h 13714350"/>
              <a:gd name="connsiteX3" fmla="*/ 1208456 w 11592125"/>
              <a:gd name="connsiteY3" fmla="*/ 13714350 h 13714350"/>
              <a:gd name="connsiteX4" fmla="*/ 25005 w 11592125"/>
              <a:gd name="connsiteY4" fmla="*/ 12265698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2125" h="13714350">
                <a:moveTo>
                  <a:pt x="2545409" y="0"/>
                </a:moveTo>
                <a:lnTo>
                  <a:pt x="11592125" y="0"/>
                </a:lnTo>
                <a:lnTo>
                  <a:pt x="11592125" y="13714350"/>
                </a:lnTo>
                <a:lnTo>
                  <a:pt x="1208456" y="13714350"/>
                </a:lnTo>
                <a:cubicBezTo>
                  <a:pt x="444247" y="13714350"/>
                  <a:pt x="-128497" y="13014773"/>
                  <a:pt x="25005" y="12265698"/>
                </a:cubicBezTo>
                <a:close/>
              </a:path>
            </a:pathLst>
          </a:cu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bg1"/>
                </a:solidFill>
              </a:defRPr>
            </a:lvl1pPr>
          </a:lstStyle>
          <a:p>
            <a:r>
              <a:rPr lang="en-GB" err="1"/>
              <a:t>Afbeelding</a:t>
            </a:r>
            <a:r>
              <a:rPr lang="en-GB"/>
              <a:t> </a:t>
            </a:r>
            <a:r>
              <a:rPr lang="en-GB" err="1"/>
              <a:t>invoegen</a:t>
            </a:r>
            <a:endParaRPr lang="en-GB"/>
          </a:p>
        </p:txBody>
      </p:sp>
      <p:sp>
        <p:nvSpPr>
          <p:cNvPr id="4" name="Subtitle 2">
            <a:extLst>
              <a:ext uri="{FF2B5EF4-FFF2-40B4-BE49-F238E27FC236}">
                <a16:creationId xmlns:a16="http://schemas.microsoft.com/office/drawing/2014/main" id="{EF67A7AE-9C0E-2CD1-6725-4A6B0149DBE1}"/>
              </a:ext>
            </a:extLst>
          </p:cNvPr>
          <p:cNvSpPr>
            <a:spLocks noGrp="1"/>
          </p:cNvSpPr>
          <p:nvPr>
            <p:ph type="subTitle" idx="1" hasCustomPrompt="1"/>
          </p:nvPr>
        </p:nvSpPr>
        <p:spPr>
          <a:xfrm>
            <a:off x="1553404" y="4922078"/>
            <a:ext cx="10133772" cy="7263572"/>
          </a:xfrm>
          <a:prstGeom prst="rect">
            <a:avLst/>
          </a:prstGeom>
        </p:spPr>
        <p:txBody>
          <a:bodyPr>
            <a:normAutofit/>
          </a:bodyPr>
          <a:lstStyle>
            <a:lvl1pPr marL="0" indent="0" algn="l">
              <a:buNone/>
              <a:defRPr sz="40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7" name="Title Placeholder 1">
            <a:extLst>
              <a:ext uri="{FF2B5EF4-FFF2-40B4-BE49-F238E27FC236}">
                <a16:creationId xmlns:a16="http://schemas.microsoft.com/office/drawing/2014/main" id="{80085C83-926C-7107-771D-ACCFC389341A}"/>
              </a:ext>
            </a:extLst>
          </p:cNvPr>
          <p:cNvSpPr>
            <a:spLocks noGrp="1"/>
          </p:cNvSpPr>
          <p:nvPr>
            <p:ph type="title" hasCustomPrompt="1"/>
          </p:nvPr>
        </p:nvSpPr>
        <p:spPr>
          <a:xfrm>
            <a:off x="1553403" y="3454507"/>
            <a:ext cx="10133772" cy="803275"/>
          </a:xfrm>
          <a:prstGeom prst="rect">
            <a:avLst/>
          </a:prstGeom>
        </p:spPr>
        <p:txBody>
          <a:bodyPr vert="horz" wrap="square" lIns="0" tIns="0" rIns="0" bIns="0" rtlCol="0" anchor="t" anchorCtr="0">
            <a:normAutofit/>
          </a:bodyPr>
          <a:lstStyle>
            <a:lvl1pPr>
              <a:defRPr sz="8000" b="1" i="1">
                <a:latin typeface="Sofia Sans Extra Condensed Extr" pitchFamily="2" charset="0"/>
              </a:defRPr>
            </a:lvl1pPr>
          </a:lstStyle>
          <a:p>
            <a:r>
              <a:rPr lang="nl-NL"/>
              <a:t>Klik om ondertitel te bewerken</a:t>
            </a:r>
            <a:endParaRPr lang="en-US"/>
          </a:p>
        </p:txBody>
      </p:sp>
      <p:sp>
        <p:nvSpPr>
          <p:cNvPr id="18" name="Tijdelijke aanduiding voor tekst 25">
            <a:extLst>
              <a:ext uri="{FF2B5EF4-FFF2-40B4-BE49-F238E27FC236}">
                <a16:creationId xmlns:a16="http://schemas.microsoft.com/office/drawing/2014/main" id="{F6DF3ACC-F775-E5B0-45C9-CE0DE5CD36D6}"/>
              </a:ext>
            </a:extLst>
          </p:cNvPr>
          <p:cNvSpPr>
            <a:spLocks noGrp="1"/>
          </p:cNvSpPr>
          <p:nvPr>
            <p:ph type="body" sz="quarter" idx="14" hasCustomPrompt="1"/>
          </p:nvPr>
        </p:nvSpPr>
        <p:spPr>
          <a:xfrm>
            <a:off x="21873612" y="12654660"/>
            <a:ext cx="2526386" cy="1059689"/>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
        <p:nvSpPr>
          <p:cNvPr id="19" name="Tijdelijke aanduiding voor tekst 18">
            <a:extLst>
              <a:ext uri="{FF2B5EF4-FFF2-40B4-BE49-F238E27FC236}">
                <a16:creationId xmlns:a16="http://schemas.microsoft.com/office/drawing/2014/main" id="{A7722ECC-4A93-DD46-1FE2-DC7F7BF4F500}"/>
              </a:ext>
            </a:extLst>
          </p:cNvPr>
          <p:cNvSpPr>
            <a:spLocks noGrp="1"/>
          </p:cNvSpPr>
          <p:nvPr>
            <p:ph type="body" sz="quarter" idx="13" hasCustomPrompt="1"/>
          </p:nvPr>
        </p:nvSpPr>
        <p:spPr>
          <a:xfrm>
            <a:off x="1533525"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tx2"/>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Sofia Sans Extra Condensed Extr" pitchFamily="2" charset="0"/>
              </a:defRPr>
            </a:lvl1pPr>
          </a:lstStyle>
          <a:p>
            <a:pPr lvl="0"/>
            <a:r>
              <a:rPr lang="nl-NL"/>
              <a:t>KLIK OM TITEL TE BEWERKEN</a:t>
            </a:r>
          </a:p>
        </p:txBody>
      </p:sp>
      <p:sp>
        <p:nvSpPr>
          <p:cNvPr id="12" name="Tijdelijke aanduiding voor voettekst 4">
            <a:extLst>
              <a:ext uri="{FF2B5EF4-FFF2-40B4-BE49-F238E27FC236}">
                <a16:creationId xmlns:a16="http://schemas.microsoft.com/office/drawing/2014/main" id="{7DB06AFB-D645-34EF-A894-B723449B6569}"/>
              </a:ext>
            </a:extLst>
          </p:cNvPr>
          <p:cNvSpPr>
            <a:spLocks noGrp="1"/>
          </p:cNvSpPr>
          <p:nvPr>
            <p:ph type="ftr" sz="quarter" idx="3"/>
          </p:nvPr>
        </p:nvSpPr>
        <p:spPr>
          <a:xfrm>
            <a:off x="3543300" y="12653897"/>
            <a:ext cx="8143875"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3" name="Slide Number Placeholder 5">
            <a:extLst>
              <a:ext uri="{FF2B5EF4-FFF2-40B4-BE49-F238E27FC236}">
                <a16:creationId xmlns:a16="http://schemas.microsoft.com/office/drawing/2014/main" id="{1F577855-2980-3C34-A0CC-55970DF1485F}"/>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5" name="Tijdelijke aanduiding voor datum 3">
            <a:extLst>
              <a:ext uri="{FF2B5EF4-FFF2-40B4-BE49-F238E27FC236}">
                <a16:creationId xmlns:a16="http://schemas.microsoft.com/office/drawing/2014/main" id="{34B9C833-6028-C0A0-2AA5-7C88444984D9}"/>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36356937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lide met titelkader en ingevulde avatile image rechts - wit">
    <p:spTree>
      <p:nvGrpSpPr>
        <p:cNvPr id="1" name=""/>
        <p:cNvGrpSpPr/>
        <p:nvPr/>
      </p:nvGrpSpPr>
      <p:grpSpPr>
        <a:xfrm>
          <a:off x="0" y="0"/>
          <a:ext cx="0" cy="0"/>
          <a:chOff x="0" y="0"/>
          <a:chExt cx="0" cy="0"/>
        </a:xfrm>
      </p:grpSpPr>
      <p:pic>
        <p:nvPicPr>
          <p:cNvPr id="12" name="Tijdelijke aanduiding voor afbeelding 10" descr="Een man en vrouw lopen door de gang van een Avans campus, de man draagt een laptop bij zich en de vrouw houdt een fles en telefoon vast. Verder op de achtergrond lopen ook studenten.">
            <a:extLst>
              <a:ext uri="{FF2B5EF4-FFF2-40B4-BE49-F238E27FC236}">
                <a16:creationId xmlns:a16="http://schemas.microsoft.com/office/drawing/2014/main" id="{1457AA69-2DD9-98D2-E2AD-7E945C54620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2807873" y="1650"/>
            <a:ext cx="11592125" cy="13714350"/>
          </a:xfrm>
          <a:custGeom>
            <a:avLst/>
            <a:gdLst>
              <a:gd name="connsiteX0" fmla="*/ 2545409 w 11592125"/>
              <a:gd name="connsiteY0" fmla="*/ 0 h 13714350"/>
              <a:gd name="connsiteX1" fmla="*/ 11592125 w 11592125"/>
              <a:gd name="connsiteY1" fmla="*/ 0 h 13714350"/>
              <a:gd name="connsiteX2" fmla="*/ 11592125 w 11592125"/>
              <a:gd name="connsiteY2" fmla="*/ 13714350 h 13714350"/>
              <a:gd name="connsiteX3" fmla="*/ 1208456 w 11592125"/>
              <a:gd name="connsiteY3" fmla="*/ 13714350 h 13714350"/>
              <a:gd name="connsiteX4" fmla="*/ 25005 w 11592125"/>
              <a:gd name="connsiteY4" fmla="*/ 12265698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2125" h="13714350">
                <a:moveTo>
                  <a:pt x="2545409" y="0"/>
                </a:moveTo>
                <a:lnTo>
                  <a:pt x="11592125" y="0"/>
                </a:lnTo>
                <a:lnTo>
                  <a:pt x="11592125" y="13714350"/>
                </a:lnTo>
                <a:lnTo>
                  <a:pt x="1208456" y="13714350"/>
                </a:lnTo>
                <a:cubicBezTo>
                  <a:pt x="444247" y="13714350"/>
                  <a:pt x="-128497" y="13014773"/>
                  <a:pt x="25005" y="12265698"/>
                </a:cubicBezTo>
                <a:close/>
              </a:path>
            </a:pathLst>
          </a:custGeom>
        </p:spPr>
      </p:pic>
      <p:sp>
        <p:nvSpPr>
          <p:cNvPr id="4" name="Subtitle 2">
            <a:extLst>
              <a:ext uri="{FF2B5EF4-FFF2-40B4-BE49-F238E27FC236}">
                <a16:creationId xmlns:a16="http://schemas.microsoft.com/office/drawing/2014/main" id="{EF67A7AE-9C0E-2CD1-6725-4A6B0149DBE1}"/>
              </a:ext>
            </a:extLst>
          </p:cNvPr>
          <p:cNvSpPr>
            <a:spLocks noGrp="1"/>
          </p:cNvSpPr>
          <p:nvPr>
            <p:ph type="subTitle" idx="1" hasCustomPrompt="1"/>
          </p:nvPr>
        </p:nvSpPr>
        <p:spPr>
          <a:xfrm>
            <a:off x="1553404" y="4922078"/>
            <a:ext cx="10133772" cy="7263572"/>
          </a:xfrm>
          <a:prstGeom prst="rect">
            <a:avLst/>
          </a:prstGeom>
        </p:spPr>
        <p:txBody>
          <a:bodyPr>
            <a:normAutofit/>
          </a:bodyPr>
          <a:lstStyle>
            <a:lvl1pPr marL="0" indent="0" algn="l">
              <a:buNone/>
              <a:defRPr sz="40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7" name="Title Placeholder 1">
            <a:extLst>
              <a:ext uri="{FF2B5EF4-FFF2-40B4-BE49-F238E27FC236}">
                <a16:creationId xmlns:a16="http://schemas.microsoft.com/office/drawing/2014/main" id="{80085C83-926C-7107-771D-ACCFC389341A}"/>
              </a:ext>
            </a:extLst>
          </p:cNvPr>
          <p:cNvSpPr>
            <a:spLocks noGrp="1"/>
          </p:cNvSpPr>
          <p:nvPr>
            <p:ph type="title" hasCustomPrompt="1"/>
          </p:nvPr>
        </p:nvSpPr>
        <p:spPr>
          <a:xfrm>
            <a:off x="1553403" y="3454507"/>
            <a:ext cx="10133772" cy="803275"/>
          </a:xfrm>
          <a:prstGeom prst="rect">
            <a:avLst/>
          </a:prstGeom>
        </p:spPr>
        <p:txBody>
          <a:bodyPr vert="horz" wrap="square" lIns="0" tIns="0" rIns="0" bIns="0" rtlCol="0" anchor="t" anchorCtr="0">
            <a:normAutofit/>
          </a:bodyPr>
          <a:lstStyle>
            <a:lvl1pPr>
              <a:defRPr sz="8000" b="1" i="1">
                <a:latin typeface="Sofia Sans Extra Condensed Extr" pitchFamily="2" charset="0"/>
              </a:defRPr>
            </a:lvl1pPr>
          </a:lstStyle>
          <a:p>
            <a:r>
              <a:rPr lang="nl-NL"/>
              <a:t>Klik om ondertitel te bewerken</a:t>
            </a:r>
            <a:endParaRPr lang="en-US"/>
          </a:p>
        </p:txBody>
      </p:sp>
      <p:sp>
        <p:nvSpPr>
          <p:cNvPr id="18" name="Tijdelijke aanduiding voor tekst 25">
            <a:extLst>
              <a:ext uri="{FF2B5EF4-FFF2-40B4-BE49-F238E27FC236}">
                <a16:creationId xmlns:a16="http://schemas.microsoft.com/office/drawing/2014/main" id="{F6DF3ACC-F775-E5B0-45C9-CE0DE5CD36D6}"/>
              </a:ext>
            </a:extLst>
          </p:cNvPr>
          <p:cNvSpPr>
            <a:spLocks noGrp="1"/>
          </p:cNvSpPr>
          <p:nvPr>
            <p:ph type="body" sz="quarter" idx="14" hasCustomPrompt="1"/>
          </p:nvPr>
        </p:nvSpPr>
        <p:spPr>
          <a:xfrm>
            <a:off x="21873612" y="12654660"/>
            <a:ext cx="2526386" cy="1059689"/>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
        <p:nvSpPr>
          <p:cNvPr id="19" name="Tijdelijke aanduiding voor tekst 18">
            <a:extLst>
              <a:ext uri="{FF2B5EF4-FFF2-40B4-BE49-F238E27FC236}">
                <a16:creationId xmlns:a16="http://schemas.microsoft.com/office/drawing/2014/main" id="{A7722ECC-4A93-DD46-1FE2-DC7F7BF4F500}"/>
              </a:ext>
            </a:extLst>
          </p:cNvPr>
          <p:cNvSpPr>
            <a:spLocks noGrp="1"/>
          </p:cNvSpPr>
          <p:nvPr>
            <p:ph type="body" sz="quarter" idx="13" hasCustomPrompt="1"/>
          </p:nvPr>
        </p:nvSpPr>
        <p:spPr>
          <a:xfrm>
            <a:off x="1533525"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tx2"/>
          </a:solidFill>
        </p:spPr>
        <p:txBody>
          <a:bodyPr wrap="none" lIns="503999" tIns="360000" rIns="503999" bIns="288000" anchor="ctr" anchorCtr="0">
            <a:spAutoFit/>
          </a:bodyPr>
          <a:lstStyle>
            <a:lvl1pPr marL="0" indent="0" algn="l">
              <a:lnSpc>
                <a:spcPct val="70000"/>
              </a:lnSpc>
              <a:buNone/>
              <a:defRPr sz="4400" b="1" i="1" cap="all" baseline="0">
                <a:solidFill>
                  <a:schemeClr val="bg1"/>
                </a:solidFill>
                <a:latin typeface="Sofia Sans Extra Condensed Extr" pitchFamily="2" charset="0"/>
              </a:defRPr>
            </a:lvl1pPr>
          </a:lstStyle>
          <a:p>
            <a:pPr lvl="0"/>
            <a:r>
              <a:rPr lang="nl-NL"/>
              <a:t>KLIK OM TITEL TE BEWERKEN</a:t>
            </a:r>
          </a:p>
        </p:txBody>
      </p:sp>
      <p:sp>
        <p:nvSpPr>
          <p:cNvPr id="5" name="Tijdelijke aanduiding voor voettekst 4">
            <a:extLst>
              <a:ext uri="{FF2B5EF4-FFF2-40B4-BE49-F238E27FC236}">
                <a16:creationId xmlns:a16="http://schemas.microsoft.com/office/drawing/2014/main" id="{C1222DD6-EE1C-D5A6-BE72-BF71FBD38ECF}"/>
              </a:ext>
            </a:extLst>
          </p:cNvPr>
          <p:cNvSpPr>
            <a:spLocks noGrp="1"/>
          </p:cNvSpPr>
          <p:nvPr>
            <p:ph type="ftr" sz="quarter" idx="3"/>
          </p:nvPr>
        </p:nvSpPr>
        <p:spPr>
          <a:xfrm>
            <a:off x="3543300" y="12653897"/>
            <a:ext cx="8143875" cy="803274"/>
          </a:xfrm>
          <a:prstGeom prst="rect">
            <a:avLst/>
          </a:prstGeom>
        </p:spPr>
        <p:txBody>
          <a:bodyPr vert="horz" lIns="91440" tIns="45720" rIns="91440" bIns="45720" rtlCol="0" anchor="t"/>
          <a:lstStyle>
            <a:lvl1pPr algn="l">
              <a:defRPr sz="3200" b="1" i="0">
                <a:solidFill>
                  <a:schemeClr val="tx1"/>
                </a:solidFill>
                <a:latin typeface="Sofia Sans Extra Condensed Blac" pitchFamily="2" charset="0"/>
              </a:defRPr>
            </a:lvl1pPr>
          </a:lstStyle>
          <a:p>
            <a:endParaRPr lang="nl-NL"/>
          </a:p>
        </p:txBody>
      </p:sp>
      <p:sp>
        <p:nvSpPr>
          <p:cNvPr id="8" name="Slide Number Placeholder 5">
            <a:extLst>
              <a:ext uri="{FF2B5EF4-FFF2-40B4-BE49-F238E27FC236}">
                <a16:creationId xmlns:a16="http://schemas.microsoft.com/office/drawing/2014/main" id="{02707B00-05B8-0512-37A9-1C5CB81A8949}"/>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tx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E7F89F37-8E22-7F55-7898-AAD782944D09}"/>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28517036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lide met titelkader en avatile image rechts - rood">
    <p:bg>
      <p:bgPr>
        <a:solidFill>
          <a:schemeClr val="accent1"/>
        </a:solidFill>
        <a:effectLst/>
      </p:bgPr>
    </p:bg>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6BFE245F-8ABD-F08E-A69F-DE09932826E6}"/>
              </a:ext>
            </a:extLst>
          </p:cNvPr>
          <p:cNvSpPr>
            <a:spLocks noGrp="1"/>
          </p:cNvSpPr>
          <p:nvPr>
            <p:ph type="pic" sz="quarter" idx="10" hasCustomPrompt="1"/>
          </p:nvPr>
        </p:nvSpPr>
        <p:spPr>
          <a:xfrm>
            <a:off x="12807872" y="1650"/>
            <a:ext cx="11592125" cy="13714350"/>
          </a:xfrm>
          <a:custGeom>
            <a:avLst/>
            <a:gdLst>
              <a:gd name="connsiteX0" fmla="*/ 2545409 w 11592125"/>
              <a:gd name="connsiteY0" fmla="*/ 0 h 13714350"/>
              <a:gd name="connsiteX1" fmla="*/ 11592125 w 11592125"/>
              <a:gd name="connsiteY1" fmla="*/ 0 h 13714350"/>
              <a:gd name="connsiteX2" fmla="*/ 11592125 w 11592125"/>
              <a:gd name="connsiteY2" fmla="*/ 13714350 h 13714350"/>
              <a:gd name="connsiteX3" fmla="*/ 1208456 w 11592125"/>
              <a:gd name="connsiteY3" fmla="*/ 13714350 h 13714350"/>
              <a:gd name="connsiteX4" fmla="*/ 25005 w 11592125"/>
              <a:gd name="connsiteY4" fmla="*/ 12265698 h 137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2125" h="13714350">
                <a:moveTo>
                  <a:pt x="2545409" y="0"/>
                </a:moveTo>
                <a:lnTo>
                  <a:pt x="11592125" y="0"/>
                </a:lnTo>
                <a:lnTo>
                  <a:pt x="11592125" y="13714350"/>
                </a:lnTo>
                <a:lnTo>
                  <a:pt x="1208456" y="13714350"/>
                </a:lnTo>
                <a:cubicBezTo>
                  <a:pt x="444247" y="13714350"/>
                  <a:pt x="-128497" y="13014773"/>
                  <a:pt x="25005" y="12265698"/>
                </a:cubicBezTo>
                <a:close/>
              </a:path>
            </a:pathLst>
          </a:cu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bg1"/>
                </a:solidFill>
              </a:defRPr>
            </a:lvl1pPr>
          </a:lstStyle>
          <a:p>
            <a:r>
              <a:rPr lang="en-GB" err="1"/>
              <a:t>Afbeelding</a:t>
            </a:r>
            <a:r>
              <a:rPr lang="en-GB"/>
              <a:t> </a:t>
            </a:r>
            <a:r>
              <a:rPr lang="en-GB" err="1"/>
              <a:t>invoegen</a:t>
            </a:r>
            <a:endParaRPr lang="en-GB"/>
          </a:p>
        </p:txBody>
      </p:sp>
      <p:sp>
        <p:nvSpPr>
          <p:cNvPr id="4" name="Subtitle 2">
            <a:extLst>
              <a:ext uri="{FF2B5EF4-FFF2-40B4-BE49-F238E27FC236}">
                <a16:creationId xmlns:a16="http://schemas.microsoft.com/office/drawing/2014/main" id="{EF67A7AE-9C0E-2CD1-6725-4A6B0149DBE1}"/>
              </a:ext>
            </a:extLst>
          </p:cNvPr>
          <p:cNvSpPr>
            <a:spLocks noGrp="1"/>
          </p:cNvSpPr>
          <p:nvPr>
            <p:ph type="subTitle" idx="1" hasCustomPrompt="1"/>
          </p:nvPr>
        </p:nvSpPr>
        <p:spPr>
          <a:xfrm>
            <a:off x="1553404" y="4922078"/>
            <a:ext cx="10133772" cy="7263572"/>
          </a:xfrm>
          <a:prstGeom prst="rect">
            <a:avLst/>
          </a:prstGeom>
        </p:spPr>
        <p:txBody>
          <a:bodyPr>
            <a:normAutofit/>
          </a:bodyPr>
          <a:lstStyle>
            <a:lvl1pPr marL="0" indent="0" algn="l">
              <a:buNone/>
              <a:defRPr sz="40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7" name="Title Placeholder 1">
            <a:extLst>
              <a:ext uri="{FF2B5EF4-FFF2-40B4-BE49-F238E27FC236}">
                <a16:creationId xmlns:a16="http://schemas.microsoft.com/office/drawing/2014/main" id="{80085C83-926C-7107-771D-ACCFC389341A}"/>
              </a:ext>
            </a:extLst>
          </p:cNvPr>
          <p:cNvSpPr>
            <a:spLocks noGrp="1"/>
          </p:cNvSpPr>
          <p:nvPr>
            <p:ph type="title" hasCustomPrompt="1"/>
          </p:nvPr>
        </p:nvSpPr>
        <p:spPr>
          <a:xfrm>
            <a:off x="1553403" y="3454507"/>
            <a:ext cx="10133772" cy="803275"/>
          </a:xfrm>
          <a:prstGeom prst="rect">
            <a:avLst/>
          </a:prstGeom>
        </p:spPr>
        <p:txBody>
          <a:bodyPr vert="horz" wrap="square" lIns="0" tIns="0" rIns="0" bIns="0" rtlCol="0" anchor="t" anchorCtr="0">
            <a:normAutofit/>
          </a:bodyPr>
          <a:lstStyle>
            <a:lvl1pPr>
              <a:defRPr sz="8000" b="1" i="1">
                <a:solidFill>
                  <a:schemeClr val="bg1"/>
                </a:solidFill>
                <a:latin typeface="Sofia Sans Extra Condensed Extr" pitchFamily="2" charset="0"/>
              </a:defRPr>
            </a:lvl1pPr>
          </a:lstStyle>
          <a:p>
            <a:r>
              <a:rPr lang="nl-NL"/>
              <a:t>Klik om ondertitel te bewerken</a:t>
            </a:r>
            <a:endParaRPr lang="en-US"/>
          </a:p>
        </p:txBody>
      </p:sp>
      <p:sp>
        <p:nvSpPr>
          <p:cNvPr id="18" name="Tijdelijke aanduiding voor tekst 25">
            <a:extLst>
              <a:ext uri="{FF2B5EF4-FFF2-40B4-BE49-F238E27FC236}">
                <a16:creationId xmlns:a16="http://schemas.microsoft.com/office/drawing/2014/main" id="{F6DF3ACC-F775-E5B0-45C9-CE0DE5CD36D6}"/>
              </a:ext>
            </a:extLst>
          </p:cNvPr>
          <p:cNvSpPr>
            <a:spLocks noGrp="1"/>
          </p:cNvSpPr>
          <p:nvPr>
            <p:ph type="body" sz="quarter" idx="14" hasCustomPrompt="1"/>
          </p:nvPr>
        </p:nvSpPr>
        <p:spPr>
          <a:xfrm>
            <a:off x="21873612" y="12654660"/>
            <a:ext cx="2526386" cy="1059689"/>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
        <p:nvSpPr>
          <p:cNvPr id="19" name="Tijdelijke aanduiding voor tekst 18">
            <a:extLst>
              <a:ext uri="{FF2B5EF4-FFF2-40B4-BE49-F238E27FC236}">
                <a16:creationId xmlns:a16="http://schemas.microsoft.com/office/drawing/2014/main" id="{A7722ECC-4A93-DD46-1FE2-DC7F7BF4F500}"/>
              </a:ext>
            </a:extLst>
          </p:cNvPr>
          <p:cNvSpPr>
            <a:spLocks noGrp="1"/>
          </p:cNvSpPr>
          <p:nvPr>
            <p:ph type="body" sz="quarter" idx="13" hasCustomPrompt="1"/>
          </p:nvPr>
        </p:nvSpPr>
        <p:spPr>
          <a:xfrm>
            <a:off x="1533525"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bg1"/>
          </a:solidFill>
        </p:spPr>
        <p:txBody>
          <a:bodyPr wrap="none" lIns="503999" tIns="360000" rIns="503999" bIns="288000" anchor="ctr" anchorCtr="0">
            <a:spAutoFit/>
          </a:bodyPr>
          <a:lstStyle>
            <a:lvl1pPr marL="0" indent="0" algn="l">
              <a:lnSpc>
                <a:spcPct val="70000"/>
              </a:lnSpc>
              <a:buNone/>
              <a:defRPr sz="4400" b="1" i="1" cap="all" baseline="0">
                <a:solidFill>
                  <a:schemeClr val="tx1"/>
                </a:solidFill>
                <a:latin typeface="Sofia Sans Extra Condensed Extr" pitchFamily="2" charset="0"/>
              </a:defRPr>
            </a:lvl1pPr>
          </a:lstStyle>
          <a:p>
            <a:pPr lvl="0"/>
            <a:r>
              <a:rPr lang="nl-NL"/>
              <a:t>KLIK OM TITEL TE BEWERKEN</a:t>
            </a:r>
          </a:p>
        </p:txBody>
      </p:sp>
      <p:sp>
        <p:nvSpPr>
          <p:cNvPr id="3" name="Tijdelijke aanduiding voor voettekst 4">
            <a:extLst>
              <a:ext uri="{FF2B5EF4-FFF2-40B4-BE49-F238E27FC236}">
                <a16:creationId xmlns:a16="http://schemas.microsoft.com/office/drawing/2014/main" id="{89354406-2C8B-F5E6-AD2E-1E884663D7FF}"/>
              </a:ext>
            </a:extLst>
          </p:cNvPr>
          <p:cNvSpPr>
            <a:spLocks noGrp="1"/>
          </p:cNvSpPr>
          <p:nvPr>
            <p:ph type="ftr" sz="quarter" idx="3"/>
          </p:nvPr>
        </p:nvSpPr>
        <p:spPr>
          <a:xfrm>
            <a:off x="3543300" y="12653897"/>
            <a:ext cx="8143875"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9073D13F-A024-2837-DE57-39C1AE44079B}"/>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9" name="Tijdelijke aanduiding voor datum 3">
            <a:extLst>
              <a:ext uri="{FF2B5EF4-FFF2-40B4-BE49-F238E27FC236}">
                <a16:creationId xmlns:a16="http://schemas.microsoft.com/office/drawing/2014/main" id="{D525AEB8-8AA7-8871-3F3B-07DBE5B05C0F}"/>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18212109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lide met titelkader en ingevulde avatile image rechts - rood">
    <p:bg>
      <p:bgPr>
        <a:solidFill>
          <a:schemeClr val="accent1"/>
        </a:solidFill>
        <a:effectLst/>
      </p:bgPr>
    </p:bg>
    <p:spTree>
      <p:nvGrpSpPr>
        <p:cNvPr id="1" name=""/>
        <p:cNvGrpSpPr/>
        <p:nvPr/>
      </p:nvGrpSpPr>
      <p:grpSpPr>
        <a:xfrm>
          <a:off x="0" y="0"/>
          <a:ext cx="0" cy="0"/>
          <a:chOff x="0" y="0"/>
          <a:chExt cx="0" cy="0"/>
        </a:xfrm>
      </p:grpSpPr>
      <p:pic>
        <p:nvPicPr>
          <p:cNvPr id="3" name="Afbeelding 2" descr="Een student die op een poef zit met een laptop op zijn schoot, hij lacht naar de kijker.">
            <a:extLst>
              <a:ext uri="{FF2B5EF4-FFF2-40B4-BE49-F238E27FC236}">
                <a16:creationId xmlns:a16="http://schemas.microsoft.com/office/drawing/2014/main" id="{9EEC984F-F40D-7420-83B7-DF567D91F795}"/>
              </a:ext>
            </a:extLst>
          </p:cNvPr>
          <p:cNvPicPr>
            <a:picLocks noChangeAspect="1"/>
          </p:cNvPicPr>
          <p:nvPr userDrawn="1"/>
        </p:nvPicPr>
        <p:blipFill>
          <a:blip r:embed="rId2"/>
          <a:stretch>
            <a:fillRect/>
          </a:stretch>
        </p:blipFill>
        <p:spPr>
          <a:xfrm>
            <a:off x="12781811" y="0"/>
            <a:ext cx="11684001" cy="13716000"/>
          </a:xfrm>
          <a:prstGeom prst="rect">
            <a:avLst/>
          </a:prstGeom>
        </p:spPr>
      </p:pic>
      <p:sp>
        <p:nvSpPr>
          <p:cNvPr id="4" name="Subtitle 2">
            <a:extLst>
              <a:ext uri="{FF2B5EF4-FFF2-40B4-BE49-F238E27FC236}">
                <a16:creationId xmlns:a16="http://schemas.microsoft.com/office/drawing/2014/main" id="{EF67A7AE-9C0E-2CD1-6725-4A6B0149DBE1}"/>
              </a:ext>
            </a:extLst>
          </p:cNvPr>
          <p:cNvSpPr>
            <a:spLocks noGrp="1"/>
          </p:cNvSpPr>
          <p:nvPr>
            <p:ph type="subTitle" idx="1" hasCustomPrompt="1"/>
          </p:nvPr>
        </p:nvSpPr>
        <p:spPr>
          <a:xfrm>
            <a:off x="1553404" y="4922078"/>
            <a:ext cx="10133772" cy="7263572"/>
          </a:xfrm>
          <a:prstGeom prst="rect">
            <a:avLst/>
          </a:prstGeom>
        </p:spPr>
        <p:txBody>
          <a:bodyPr>
            <a:normAutofit/>
          </a:bodyPr>
          <a:lstStyle>
            <a:lvl1pPr marL="0" indent="0" algn="l">
              <a:buNone/>
              <a:defRPr sz="40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l-NL"/>
              <a:t>Klikken om de tekst te bewerken</a:t>
            </a:r>
            <a:endParaRPr lang="en-US"/>
          </a:p>
        </p:txBody>
      </p:sp>
      <p:sp>
        <p:nvSpPr>
          <p:cNvPr id="7" name="Title Placeholder 1">
            <a:extLst>
              <a:ext uri="{FF2B5EF4-FFF2-40B4-BE49-F238E27FC236}">
                <a16:creationId xmlns:a16="http://schemas.microsoft.com/office/drawing/2014/main" id="{80085C83-926C-7107-771D-ACCFC389341A}"/>
              </a:ext>
            </a:extLst>
          </p:cNvPr>
          <p:cNvSpPr>
            <a:spLocks noGrp="1"/>
          </p:cNvSpPr>
          <p:nvPr>
            <p:ph type="title" hasCustomPrompt="1"/>
          </p:nvPr>
        </p:nvSpPr>
        <p:spPr>
          <a:xfrm>
            <a:off x="1553403" y="3454507"/>
            <a:ext cx="10133772" cy="803275"/>
          </a:xfrm>
          <a:prstGeom prst="rect">
            <a:avLst/>
          </a:prstGeom>
        </p:spPr>
        <p:txBody>
          <a:bodyPr vert="horz" wrap="square" lIns="0" tIns="0" rIns="0" bIns="0" rtlCol="0" anchor="t" anchorCtr="0">
            <a:normAutofit/>
          </a:bodyPr>
          <a:lstStyle>
            <a:lvl1pPr>
              <a:defRPr sz="8000" b="1" i="1">
                <a:solidFill>
                  <a:schemeClr val="bg1"/>
                </a:solidFill>
                <a:latin typeface="Sofia Sans Extra Condensed Extr" pitchFamily="2" charset="0"/>
              </a:defRPr>
            </a:lvl1pPr>
          </a:lstStyle>
          <a:p>
            <a:r>
              <a:rPr lang="nl-NL"/>
              <a:t>Klik om ondertitel te bewerken</a:t>
            </a:r>
            <a:endParaRPr lang="en-US"/>
          </a:p>
        </p:txBody>
      </p:sp>
      <p:sp>
        <p:nvSpPr>
          <p:cNvPr id="18" name="Tijdelijke aanduiding voor tekst 25">
            <a:extLst>
              <a:ext uri="{FF2B5EF4-FFF2-40B4-BE49-F238E27FC236}">
                <a16:creationId xmlns:a16="http://schemas.microsoft.com/office/drawing/2014/main" id="{F6DF3ACC-F775-E5B0-45C9-CE0DE5CD36D6}"/>
              </a:ext>
            </a:extLst>
          </p:cNvPr>
          <p:cNvSpPr>
            <a:spLocks noGrp="1"/>
          </p:cNvSpPr>
          <p:nvPr>
            <p:ph type="body" sz="quarter" idx="14" hasCustomPrompt="1"/>
          </p:nvPr>
        </p:nvSpPr>
        <p:spPr>
          <a:xfrm>
            <a:off x="21873612" y="12654660"/>
            <a:ext cx="2526386" cy="1059689"/>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lvl1pPr>
              <a:defRPr>
                <a:noFill/>
              </a:defRPr>
            </a:lvl1pPr>
          </a:lstStyle>
          <a:p>
            <a:pPr lvl="0"/>
            <a:r>
              <a:rPr lang="nl-NL"/>
              <a:t> </a:t>
            </a:r>
          </a:p>
        </p:txBody>
      </p:sp>
      <p:sp>
        <p:nvSpPr>
          <p:cNvPr id="19" name="Tijdelijke aanduiding voor tekst 18">
            <a:extLst>
              <a:ext uri="{FF2B5EF4-FFF2-40B4-BE49-F238E27FC236}">
                <a16:creationId xmlns:a16="http://schemas.microsoft.com/office/drawing/2014/main" id="{A7722ECC-4A93-DD46-1FE2-DC7F7BF4F500}"/>
              </a:ext>
            </a:extLst>
          </p:cNvPr>
          <p:cNvSpPr>
            <a:spLocks noGrp="1"/>
          </p:cNvSpPr>
          <p:nvPr>
            <p:ph type="body" sz="quarter" idx="13" hasCustomPrompt="1"/>
          </p:nvPr>
        </p:nvSpPr>
        <p:spPr>
          <a:xfrm>
            <a:off x="1533525" y="1484124"/>
            <a:ext cx="5900589" cy="1179087"/>
          </a:xfrm>
          <a:custGeom>
            <a:avLst/>
            <a:gdLst>
              <a:gd name="connsiteX0" fmla="*/ 229635 w 6038853"/>
              <a:gd name="connsiteY0" fmla="*/ 0 h 1232681"/>
              <a:gd name="connsiteX1" fmla="*/ 5929727 w 6038853"/>
              <a:gd name="connsiteY1" fmla="*/ 0 h 1232681"/>
              <a:gd name="connsiteX2" fmla="*/ 6036801 w 6038853"/>
              <a:gd name="connsiteY2" fmla="*/ 129813 h 1232681"/>
              <a:gd name="connsiteX3" fmla="*/ 5809541 w 6038853"/>
              <a:gd name="connsiteY3" fmla="*/ 1232681 h 1232681"/>
              <a:gd name="connsiteX4" fmla="*/ 108356 w 6038853"/>
              <a:gd name="connsiteY4" fmla="*/ 1232681 h 1232681"/>
              <a:gd name="connsiteX5" fmla="*/ 2374 w 6038853"/>
              <a:gd name="connsiteY5" fmla="*/ 1102868 h 123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3" h="1232681">
                <a:moveTo>
                  <a:pt x="229635" y="0"/>
                </a:moveTo>
                <a:lnTo>
                  <a:pt x="5929727" y="0"/>
                </a:lnTo>
                <a:cubicBezTo>
                  <a:pt x="5998561" y="0"/>
                  <a:pt x="6049913" y="62180"/>
                  <a:pt x="6036801" y="129813"/>
                </a:cubicBezTo>
                <a:lnTo>
                  <a:pt x="5809541" y="1232681"/>
                </a:lnTo>
                <a:lnTo>
                  <a:pt x="108356" y="1232681"/>
                </a:lnTo>
                <a:cubicBezTo>
                  <a:pt x="39522" y="1232681"/>
                  <a:pt x="-11830" y="1169411"/>
                  <a:pt x="2374" y="1102868"/>
                </a:cubicBezTo>
                <a:close/>
              </a:path>
            </a:pathLst>
          </a:custGeom>
          <a:solidFill>
            <a:schemeClr val="bg1"/>
          </a:solidFill>
        </p:spPr>
        <p:txBody>
          <a:bodyPr wrap="none" lIns="503999" tIns="360000" rIns="503999" bIns="288000" anchor="ctr" anchorCtr="0">
            <a:spAutoFit/>
          </a:bodyPr>
          <a:lstStyle>
            <a:lvl1pPr marL="0" indent="0" algn="l">
              <a:lnSpc>
                <a:spcPct val="70000"/>
              </a:lnSpc>
              <a:buNone/>
              <a:defRPr sz="4400" b="1" i="1" cap="all" baseline="0">
                <a:solidFill>
                  <a:schemeClr val="tx1"/>
                </a:solidFill>
                <a:latin typeface="Sofia Sans Extra Condensed Extr" pitchFamily="2" charset="0"/>
              </a:defRPr>
            </a:lvl1pPr>
          </a:lstStyle>
          <a:p>
            <a:pPr lvl="0"/>
            <a:r>
              <a:rPr lang="nl-NL"/>
              <a:t>KLIK OM TITEL TE BEWERKEN</a:t>
            </a:r>
          </a:p>
        </p:txBody>
      </p:sp>
      <p:sp>
        <p:nvSpPr>
          <p:cNvPr id="5" name="Tijdelijke aanduiding voor voettekst 4">
            <a:extLst>
              <a:ext uri="{FF2B5EF4-FFF2-40B4-BE49-F238E27FC236}">
                <a16:creationId xmlns:a16="http://schemas.microsoft.com/office/drawing/2014/main" id="{A0366550-76AB-0B7A-4084-06A4854B4543}"/>
              </a:ext>
            </a:extLst>
          </p:cNvPr>
          <p:cNvSpPr>
            <a:spLocks noGrp="1"/>
          </p:cNvSpPr>
          <p:nvPr>
            <p:ph type="ftr" sz="quarter" idx="3"/>
          </p:nvPr>
        </p:nvSpPr>
        <p:spPr>
          <a:xfrm>
            <a:off x="3543300" y="12653897"/>
            <a:ext cx="8143875" cy="803274"/>
          </a:xfrm>
          <a:prstGeom prst="rect">
            <a:avLst/>
          </a:prstGeom>
        </p:spPr>
        <p:txBody>
          <a:bodyPr vert="horz" lIns="91440" tIns="45720" rIns="91440" bIns="45720" rtlCol="0" anchor="t"/>
          <a:lstStyle>
            <a:lvl1pPr algn="l">
              <a:defRPr sz="3200" b="1" i="0">
                <a:solidFill>
                  <a:schemeClr val="bg1"/>
                </a:solidFill>
                <a:latin typeface="Sofia Sans Extra Condensed Blac" pitchFamily="2" charset="0"/>
              </a:defRPr>
            </a:lvl1pPr>
          </a:lstStyle>
          <a:p>
            <a:endParaRPr lang="nl-NL"/>
          </a:p>
        </p:txBody>
      </p:sp>
      <p:sp>
        <p:nvSpPr>
          <p:cNvPr id="6" name="Slide Number Placeholder 5">
            <a:extLst>
              <a:ext uri="{FF2B5EF4-FFF2-40B4-BE49-F238E27FC236}">
                <a16:creationId xmlns:a16="http://schemas.microsoft.com/office/drawing/2014/main" id="{37078FE3-E144-9046-E637-80EF7A4A20F3}"/>
              </a:ext>
            </a:extLst>
          </p:cNvPr>
          <p:cNvSpPr>
            <a:spLocks noGrp="1"/>
          </p:cNvSpPr>
          <p:nvPr>
            <p:ph type="sldNum" sz="quarter" idx="12"/>
          </p:nvPr>
        </p:nvSpPr>
        <p:spPr>
          <a:xfrm>
            <a:off x="1533526" y="12656311"/>
            <a:ext cx="1309066" cy="803275"/>
          </a:xfrm>
          <a:prstGeom prst="rect">
            <a:avLst/>
          </a:prstGeom>
        </p:spPr>
        <p:txBody>
          <a:bodyPr/>
          <a:lstStyle>
            <a:lvl1pPr>
              <a:defRPr b="1" i="0">
                <a:solidFill>
                  <a:schemeClr val="bg1"/>
                </a:solidFill>
                <a:latin typeface="Sofia Sans Extra Condensed Blac" pitchFamily="2" charset="0"/>
              </a:defRPr>
            </a:lvl1pPr>
          </a:lstStyle>
          <a:p>
            <a:fld id="{C87093F9-3683-074B-83F5-9DC51951D3EE}" type="slidenum">
              <a:rPr lang="nl-NL" smtClean="0"/>
              <a:pPr/>
              <a:t>‹nr.›</a:t>
            </a:fld>
            <a:endParaRPr lang="nl-NL"/>
          </a:p>
        </p:txBody>
      </p:sp>
      <p:sp>
        <p:nvSpPr>
          <p:cNvPr id="8" name="Tijdelijke aanduiding voor datum 3">
            <a:extLst>
              <a:ext uri="{FF2B5EF4-FFF2-40B4-BE49-F238E27FC236}">
                <a16:creationId xmlns:a16="http://schemas.microsoft.com/office/drawing/2014/main" id="{F16E382A-B6D7-89DD-B7A0-25148E98EC8D}"/>
              </a:ext>
            </a:extLst>
          </p:cNvPr>
          <p:cNvSpPr>
            <a:spLocks noGrp="1"/>
          </p:cNvSpPr>
          <p:nvPr>
            <p:ph type="dt" sz="half" idx="2"/>
          </p:nvPr>
        </p:nvSpPr>
        <p:spPr>
          <a:xfrm>
            <a:off x="17239697" y="12712700"/>
            <a:ext cx="4194790" cy="730250"/>
          </a:xfrm>
          <a:prstGeom prst="rect">
            <a:avLst/>
          </a:prstGeom>
        </p:spPr>
        <p:txBody>
          <a:bodyPr vert="horz" lIns="91440" tIns="45720" rIns="91440" bIns="45720" rtlCol="0" anchor="ctr"/>
          <a:lstStyle>
            <a:lvl1pPr algn="l">
              <a:defRPr sz="3200" b="1" i="0">
                <a:solidFill>
                  <a:schemeClr val="bg1"/>
                </a:solidFill>
                <a:latin typeface="Sofia Sans Extra Condensed Blac" pitchFamily="2" charset="0"/>
              </a:defRPr>
            </a:lvl1pPr>
          </a:lstStyle>
          <a:p>
            <a:endParaRPr lang="nl-NL"/>
          </a:p>
        </p:txBody>
      </p:sp>
    </p:spTree>
    <p:extLst>
      <p:ext uri="{BB962C8B-B14F-4D97-AF65-F5344CB8AC3E}">
        <p14:creationId xmlns:p14="http://schemas.microsoft.com/office/powerpoint/2010/main" val="415342090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indslide - rood">
    <p:bg>
      <p:bgRef idx="1001">
        <a:schemeClr val="bg2"/>
      </p:bgRef>
    </p:bg>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EBFB60F1-27BF-26F3-E10D-F653F8CE4AE7}"/>
              </a:ext>
            </a:extLst>
          </p:cNvPr>
          <p:cNvSpPr/>
          <p:nvPr userDrawn="1"/>
        </p:nvSpPr>
        <p:spPr>
          <a:xfrm>
            <a:off x="19345090" y="0"/>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1" name="Vrije vorm 10">
            <a:extLst>
              <a:ext uri="{FF2B5EF4-FFF2-40B4-BE49-F238E27FC236}">
                <a16:creationId xmlns:a16="http://schemas.microsoft.com/office/drawing/2014/main" id="{D0CAC2D2-1D79-1C0D-29A1-905217BA7B9C}"/>
              </a:ext>
            </a:extLst>
          </p:cNvPr>
          <p:cNvSpPr/>
          <p:nvPr userDrawn="1"/>
        </p:nvSpPr>
        <p:spPr>
          <a:xfrm>
            <a:off x="17395354" y="3807856"/>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pic>
        <p:nvPicPr>
          <p:cNvPr id="4" name="Afbeelding 3">
            <a:extLst>
              <a:ext uri="{FF2B5EF4-FFF2-40B4-BE49-F238E27FC236}">
                <a16:creationId xmlns:a16="http://schemas.microsoft.com/office/drawing/2014/main" id="{85D90EBC-0A71-F543-06EA-33DE34F596B3}"/>
              </a:ext>
            </a:extLst>
          </p:cNvPr>
          <p:cNvPicPr>
            <a:picLocks noChangeAspect="1"/>
          </p:cNvPicPr>
          <p:nvPr userDrawn="1"/>
        </p:nvPicPr>
        <p:blipFill>
          <a:blip r:embed="rId2"/>
          <a:stretch>
            <a:fillRect/>
          </a:stretch>
        </p:blipFill>
        <p:spPr>
          <a:xfrm>
            <a:off x="1584325" y="11607799"/>
            <a:ext cx="3302748" cy="966177"/>
          </a:xfrm>
          <a:prstGeom prst="rect">
            <a:avLst/>
          </a:prstGeom>
        </p:spPr>
      </p:pic>
      <p:sp>
        <p:nvSpPr>
          <p:cNvPr id="6" name="Title Placeholder 1">
            <a:extLst>
              <a:ext uri="{FF2B5EF4-FFF2-40B4-BE49-F238E27FC236}">
                <a16:creationId xmlns:a16="http://schemas.microsoft.com/office/drawing/2014/main" id="{A313FCC5-CEC0-B298-D083-B2CC6E06A96C}"/>
              </a:ext>
            </a:extLst>
          </p:cNvPr>
          <p:cNvSpPr>
            <a:spLocks noGrp="1"/>
          </p:cNvSpPr>
          <p:nvPr>
            <p:ph type="title" hasCustomPrompt="1"/>
          </p:nvPr>
        </p:nvSpPr>
        <p:spPr>
          <a:xfrm>
            <a:off x="1533525" y="1536837"/>
            <a:ext cx="15768601" cy="3753620"/>
          </a:xfrm>
          <a:prstGeom prst="rect">
            <a:avLst/>
          </a:prstGeom>
        </p:spPr>
        <p:txBody>
          <a:bodyPr vert="horz" lIns="0" tIns="0" rIns="0" bIns="0" rtlCol="0" anchor="t">
            <a:noAutofit/>
          </a:bodyPr>
          <a:lstStyle>
            <a:lvl1pPr>
              <a:defRPr sz="17300" b="1" i="1" cap="all" baseline="0">
                <a:solidFill>
                  <a:schemeClr val="tx1"/>
                </a:solidFill>
                <a:latin typeface="Sofia Sans Extra Condensed Extr" pitchFamily="2" charset="0"/>
              </a:defRPr>
            </a:lvl1pPr>
          </a:lstStyle>
          <a:p>
            <a:r>
              <a:rPr lang="nl-NL"/>
              <a:t>KLIK OM TITEL TE BEWERKEN</a:t>
            </a:r>
            <a:endParaRPr lang="en-US"/>
          </a:p>
        </p:txBody>
      </p:sp>
      <p:sp>
        <p:nvSpPr>
          <p:cNvPr id="9" name="Freeform 3">
            <a:extLst>
              <a:ext uri="{FF2B5EF4-FFF2-40B4-BE49-F238E27FC236}">
                <a16:creationId xmlns:a16="http://schemas.microsoft.com/office/drawing/2014/main" id="{95165F57-FD64-195D-B001-1FE88F63F023}"/>
              </a:ext>
            </a:extLst>
          </p:cNvPr>
          <p:cNvSpPr>
            <a:spLocks noChangeArrowheads="1"/>
          </p:cNvSpPr>
          <p:nvPr userDrawn="1"/>
        </p:nvSpPr>
        <p:spPr bwMode="auto">
          <a:xfrm>
            <a:off x="15692114" y="8077371"/>
            <a:ext cx="6675963" cy="5638629"/>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tx2"/>
          </a:solidFill>
          <a:ln>
            <a:noFill/>
          </a:ln>
          <a:effectLst/>
        </p:spPr>
        <p:txBody>
          <a:bodyPr wrap="none" anchor="ctr"/>
          <a:lstStyle/>
          <a:p>
            <a:endParaRPr lang="nl-NL"/>
          </a:p>
        </p:txBody>
      </p:sp>
      <p:sp>
        <p:nvSpPr>
          <p:cNvPr id="2" name="Tijdelijke aanduiding voor tekst 2">
            <a:extLst>
              <a:ext uri="{FF2B5EF4-FFF2-40B4-BE49-F238E27FC236}">
                <a16:creationId xmlns:a16="http://schemas.microsoft.com/office/drawing/2014/main" id="{67067DF8-B415-59CE-5CBD-F1C152DBC3B3}"/>
              </a:ext>
            </a:extLst>
          </p:cNvPr>
          <p:cNvSpPr>
            <a:spLocks noGrp="1"/>
          </p:cNvSpPr>
          <p:nvPr>
            <p:ph type="body" sz="quarter" idx="10" hasCustomPrompt="1"/>
          </p:nvPr>
        </p:nvSpPr>
        <p:spPr>
          <a:xfrm>
            <a:off x="1530481" y="5863764"/>
            <a:ext cx="12312650" cy="4659313"/>
          </a:xfrm>
          <a:prstGeom prst="rect">
            <a:avLst/>
          </a:prstGeom>
        </p:spPr>
        <p:txBody>
          <a:bodyPr/>
          <a:lstStyle>
            <a:lvl1pPr marL="0" indent="0">
              <a:buNone/>
              <a:defRPr sz="4400">
                <a:solidFill>
                  <a:schemeClr val="tx1"/>
                </a:solidFill>
              </a:defRPr>
            </a:lvl1pPr>
          </a:lstStyle>
          <a:p>
            <a:r>
              <a:rPr lang="nl-NL"/>
              <a:t>Klikken om de tekst te bewerken</a:t>
            </a:r>
            <a:endParaRPr lang="en-US"/>
          </a:p>
        </p:txBody>
      </p:sp>
    </p:spTree>
    <p:extLst>
      <p:ext uri="{BB962C8B-B14F-4D97-AF65-F5344CB8AC3E}">
        <p14:creationId xmlns:p14="http://schemas.microsoft.com/office/powerpoint/2010/main" val="4162179190"/>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slide foto - rood">
    <p:bg>
      <p:bgPr>
        <a:solidFill>
          <a:schemeClr val="tx1">
            <a:lumMod val="65000"/>
          </a:schemeClr>
        </a:solidFill>
        <a:effectLst/>
      </p:bgPr>
    </p:bg>
    <p:spTree>
      <p:nvGrpSpPr>
        <p:cNvPr id="1" name=""/>
        <p:cNvGrpSpPr/>
        <p:nvPr/>
      </p:nvGrpSpPr>
      <p:grpSpPr>
        <a:xfrm>
          <a:off x="0" y="0"/>
          <a:ext cx="0" cy="0"/>
          <a:chOff x="0" y="0"/>
          <a:chExt cx="0" cy="0"/>
        </a:xfrm>
      </p:grpSpPr>
      <p:sp>
        <p:nvSpPr>
          <p:cNvPr id="13" name="Picture Placeholder 29">
            <a:extLst>
              <a:ext uri="{FF2B5EF4-FFF2-40B4-BE49-F238E27FC236}">
                <a16:creationId xmlns:a16="http://schemas.microsoft.com/office/drawing/2014/main" id="{200C6B1D-B897-6449-CAB7-9968FF16001D}"/>
              </a:ext>
            </a:extLst>
          </p:cNvPr>
          <p:cNvSpPr>
            <a:spLocks noGrp="1"/>
          </p:cNvSpPr>
          <p:nvPr>
            <p:ph type="pic" sz="quarter" idx="10" hasCustomPrompt="1"/>
          </p:nvPr>
        </p:nvSpPr>
        <p:spPr>
          <a:xfrm>
            <a:off x="-1" y="0"/>
            <a:ext cx="24382413" cy="13716000"/>
          </a:xfrm>
          <a:prstGeom prst="rect">
            <a:avLst/>
          </a:prstGeom>
          <a:blipFill dpi="0" rotWithShape="1">
            <a:blip r:embed="rId2">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b="0">
                <a:solidFill>
                  <a:schemeClr val="tx1"/>
                </a:solidFill>
              </a:defRPr>
            </a:lvl1pPr>
          </a:lstStyle>
          <a:p>
            <a:r>
              <a:rPr lang="en-GB" err="1"/>
              <a:t>Afbeelding</a:t>
            </a:r>
            <a:r>
              <a:rPr lang="en-GB"/>
              <a:t> </a:t>
            </a:r>
            <a:r>
              <a:rPr lang="en-GB" err="1"/>
              <a:t>invoegen</a:t>
            </a:r>
            <a:endParaRPr lang="en-GB"/>
          </a:p>
          <a:p>
            <a:endParaRPr lang="en-GB"/>
          </a:p>
          <a:p>
            <a:endParaRPr lang="nl-NL"/>
          </a:p>
          <a:p>
            <a:r>
              <a:rPr lang="nl-NL"/>
              <a:t> </a:t>
            </a:r>
          </a:p>
        </p:txBody>
      </p:sp>
      <p:sp>
        <p:nvSpPr>
          <p:cNvPr id="4" name="Titel 3">
            <a:extLst>
              <a:ext uri="{FF2B5EF4-FFF2-40B4-BE49-F238E27FC236}">
                <a16:creationId xmlns:a16="http://schemas.microsoft.com/office/drawing/2014/main" id="{51C8F387-D351-6910-83C4-3134CE5D7569}"/>
              </a:ext>
            </a:extLst>
          </p:cNvPr>
          <p:cNvSpPr>
            <a:spLocks noGrp="1"/>
          </p:cNvSpPr>
          <p:nvPr>
            <p:ph type="title" hasCustomPrompt="1"/>
          </p:nvPr>
        </p:nvSpPr>
        <p:spPr>
          <a:xfrm>
            <a:off x="0" y="10007600"/>
            <a:ext cx="17879628" cy="3708400"/>
          </a:xfrm>
          <a:custGeom>
            <a:avLst/>
            <a:gdLst>
              <a:gd name="connsiteX0" fmla="*/ 0 w 17879628"/>
              <a:gd name="connsiteY0" fmla="*/ 0 h 3708400"/>
              <a:gd name="connsiteX1" fmla="*/ 3103731 w 17879628"/>
              <a:gd name="connsiteY1" fmla="*/ 0 h 3708400"/>
              <a:gd name="connsiteX2" fmla="*/ 5726840 w 17879628"/>
              <a:gd name="connsiteY2" fmla="*/ 0 h 3708400"/>
              <a:gd name="connsiteX3" fmla="*/ 16553652 w 17879628"/>
              <a:gd name="connsiteY3" fmla="*/ 0 h 3708400"/>
              <a:gd name="connsiteX4" fmla="*/ 17852206 w 17879628"/>
              <a:gd name="connsiteY4" fmla="*/ 1592177 h 3708400"/>
              <a:gd name="connsiteX5" fmla="*/ 17417740 w 17879628"/>
              <a:gd name="connsiteY5" fmla="*/ 3708400 h 3708400"/>
              <a:gd name="connsiteX6" fmla="*/ 5726840 w 17879628"/>
              <a:gd name="connsiteY6" fmla="*/ 3708400 h 3708400"/>
              <a:gd name="connsiteX7" fmla="*/ 2342385 w 17879628"/>
              <a:gd name="connsiteY7" fmla="*/ 3708400 h 3708400"/>
              <a:gd name="connsiteX8" fmla="*/ 0 w 17879628"/>
              <a:gd name="connsiteY8" fmla="*/ 3708400 h 370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79628" h="3708400">
                <a:moveTo>
                  <a:pt x="0" y="0"/>
                </a:moveTo>
                <a:lnTo>
                  <a:pt x="3103731" y="0"/>
                </a:lnTo>
                <a:lnTo>
                  <a:pt x="5726840" y="0"/>
                </a:lnTo>
                <a:lnTo>
                  <a:pt x="16553652" y="0"/>
                </a:lnTo>
                <a:cubicBezTo>
                  <a:pt x="17392736" y="0"/>
                  <a:pt x="18020514" y="770289"/>
                  <a:pt x="17852206" y="1592177"/>
                </a:cubicBezTo>
                <a:lnTo>
                  <a:pt x="17417740" y="3708400"/>
                </a:lnTo>
                <a:lnTo>
                  <a:pt x="5726840" y="3708400"/>
                </a:lnTo>
                <a:lnTo>
                  <a:pt x="2342385" y="3708400"/>
                </a:lnTo>
                <a:lnTo>
                  <a:pt x="0" y="3708400"/>
                </a:lnTo>
                <a:close/>
              </a:path>
            </a:pathLst>
          </a:custGeom>
          <a:solidFill>
            <a:schemeClr val="accent1"/>
          </a:solidFill>
        </p:spPr>
        <p:txBody>
          <a:bodyPr vert="horz" wrap="square" lIns="1548000" tIns="0" rIns="0" bIns="1044000" rtlCol="0" anchor="b">
            <a:normAutofit/>
          </a:bodyPr>
          <a:lstStyle>
            <a:lvl1pPr>
              <a:defRPr sz="12000" b="1" i="1" cap="all" baseline="0">
                <a:solidFill>
                  <a:schemeClr val="tx1"/>
                </a:solidFill>
                <a:latin typeface="Sofia Sans Extra Condensed Extr" pitchFamily="2" charset="0"/>
              </a:defRPr>
            </a:lvl1pPr>
          </a:lstStyle>
          <a:p>
            <a:r>
              <a:rPr lang="nl-NL"/>
              <a:t>KLIK OM TEKST TE BEWERKEN</a:t>
            </a:r>
            <a:endParaRPr lang="en-US"/>
          </a:p>
        </p:txBody>
      </p:sp>
      <p:pic>
        <p:nvPicPr>
          <p:cNvPr id="2" name="Afbeelding 1">
            <a:extLst>
              <a:ext uri="{FF2B5EF4-FFF2-40B4-BE49-F238E27FC236}">
                <a16:creationId xmlns:a16="http://schemas.microsoft.com/office/drawing/2014/main" id="{8862E263-2539-20DD-584F-95BB72A08E5C}"/>
              </a:ext>
            </a:extLst>
          </p:cNvPr>
          <p:cNvPicPr>
            <a:picLocks noChangeAspect="1"/>
          </p:cNvPicPr>
          <p:nvPr userDrawn="1"/>
        </p:nvPicPr>
        <p:blipFill>
          <a:blip r:embed="rId3"/>
          <a:stretch>
            <a:fillRect/>
          </a:stretch>
        </p:blipFill>
        <p:spPr>
          <a:xfrm>
            <a:off x="21434487" y="12617116"/>
            <a:ext cx="3373096" cy="2887475"/>
          </a:xfrm>
          <a:prstGeom prst="rect">
            <a:avLst/>
          </a:prstGeom>
        </p:spPr>
      </p:pic>
    </p:spTree>
    <p:extLst>
      <p:ext uri="{BB962C8B-B14F-4D97-AF65-F5344CB8AC3E}">
        <p14:creationId xmlns:p14="http://schemas.microsoft.com/office/powerpoint/2010/main" val="850118339"/>
      </p:ext>
    </p:extLst>
  </p:cSld>
  <p:clrMapOvr>
    <a:overrideClrMapping bg1="dk1" tx1="lt1" bg2="dk2" tx2="lt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indslide - blauw">
    <p:bg>
      <p:bgPr>
        <a:solidFill>
          <a:srgbClr val="001969"/>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85D90EBC-0A71-F543-06EA-33DE34F596B3}"/>
              </a:ext>
            </a:extLst>
          </p:cNvPr>
          <p:cNvPicPr>
            <a:picLocks noChangeAspect="1"/>
          </p:cNvPicPr>
          <p:nvPr userDrawn="1"/>
        </p:nvPicPr>
        <p:blipFill>
          <a:blip r:embed="rId2"/>
          <a:stretch>
            <a:fillRect/>
          </a:stretch>
        </p:blipFill>
        <p:spPr>
          <a:xfrm>
            <a:off x="1584325" y="11607799"/>
            <a:ext cx="3302748" cy="966177"/>
          </a:xfrm>
          <a:prstGeom prst="rect">
            <a:avLst/>
          </a:prstGeom>
        </p:spPr>
      </p:pic>
      <p:sp>
        <p:nvSpPr>
          <p:cNvPr id="6" name="Title Placeholder 1">
            <a:extLst>
              <a:ext uri="{FF2B5EF4-FFF2-40B4-BE49-F238E27FC236}">
                <a16:creationId xmlns:a16="http://schemas.microsoft.com/office/drawing/2014/main" id="{A313FCC5-CEC0-B298-D083-B2CC6E06A96C}"/>
              </a:ext>
            </a:extLst>
          </p:cNvPr>
          <p:cNvSpPr>
            <a:spLocks noGrp="1"/>
          </p:cNvSpPr>
          <p:nvPr>
            <p:ph type="title" hasCustomPrompt="1"/>
          </p:nvPr>
        </p:nvSpPr>
        <p:spPr>
          <a:xfrm>
            <a:off x="1533525" y="1536837"/>
            <a:ext cx="15768601" cy="3753620"/>
          </a:xfrm>
          <a:prstGeom prst="rect">
            <a:avLst/>
          </a:prstGeom>
        </p:spPr>
        <p:txBody>
          <a:bodyPr vert="horz" lIns="0" tIns="0" rIns="0" bIns="0" rtlCol="0" anchor="t">
            <a:noAutofit/>
          </a:bodyPr>
          <a:lstStyle>
            <a:lvl1pPr>
              <a:defRPr sz="17300" b="1" i="1" cap="all" baseline="0">
                <a:solidFill>
                  <a:schemeClr val="tx1"/>
                </a:solidFill>
                <a:latin typeface="Sofia Sans Extra Condensed Extr" pitchFamily="2" charset="0"/>
              </a:defRPr>
            </a:lvl1pPr>
          </a:lstStyle>
          <a:p>
            <a:r>
              <a:rPr lang="nl-NL"/>
              <a:t>KLIK OM TITEL TE BEWERKEN</a:t>
            </a:r>
            <a:endParaRPr lang="en-US"/>
          </a:p>
        </p:txBody>
      </p:sp>
      <p:sp>
        <p:nvSpPr>
          <p:cNvPr id="2" name="Vrije vorm 1">
            <a:extLst>
              <a:ext uri="{FF2B5EF4-FFF2-40B4-BE49-F238E27FC236}">
                <a16:creationId xmlns:a16="http://schemas.microsoft.com/office/drawing/2014/main" id="{6B38508E-3909-F13A-5097-13BF090A0955}"/>
              </a:ext>
            </a:extLst>
          </p:cNvPr>
          <p:cNvSpPr/>
          <p:nvPr userDrawn="1"/>
        </p:nvSpPr>
        <p:spPr>
          <a:xfrm>
            <a:off x="19345090" y="2372"/>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3" name="Vrije vorm 2">
            <a:extLst>
              <a:ext uri="{FF2B5EF4-FFF2-40B4-BE49-F238E27FC236}">
                <a16:creationId xmlns:a16="http://schemas.microsoft.com/office/drawing/2014/main" id="{097FB7E9-6EC7-32DB-067C-7FFFE39BEDB1}"/>
              </a:ext>
            </a:extLst>
          </p:cNvPr>
          <p:cNvSpPr/>
          <p:nvPr userDrawn="1"/>
        </p:nvSpPr>
        <p:spPr>
          <a:xfrm>
            <a:off x="17395354" y="3807856"/>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0" name="Freeform 3">
            <a:extLst>
              <a:ext uri="{FF2B5EF4-FFF2-40B4-BE49-F238E27FC236}">
                <a16:creationId xmlns:a16="http://schemas.microsoft.com/office/drawing/2014/main" id="{47F28752-92DF-B6B7-2BE2-D273DB000C5E}"/>
              </a:ext>
            </a:extLst>
          </p:cNvPr>
          <p:cNvSpPr>
            <a:spLocks noChangeArrowheads="1"/>
          </p:cNvSpPr>
          <p:nvPr userDrawn="1"/>
        </p:nvSpPr>
        <p:spPr bwMode="auto">
          <a:xfrm>
            <a:off x="15692114" y="8077371"/>
            <a:ext cx="6675963" cy="5638629"/>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tx2"/>
          </a:solidFill>
          <a:ln>
            <a:noFill/>
          </a:ln>
          <a:effectLst/>
        </p:spPr>
        <p:txBody>
          <a:bodyPr wrap="none" anchor="ctr"/>
          <a:lstStyle/>
          <a:p>
            <a:r>
              <a:rPr lang="nl-NL"/>
              <a:t>`</a:t>
            </a:r>
          </a:p>
        </p:txBody>
      </p:sp>
      <p:sp>
        <p:nvSpPr>
          <p:cNvPr id="7" name="Tijdelijke aanduiding voor tekst 2">
            <a:extLst>
              <a:ext uri="{FF2B5EF4-FFF2-40B4-BE49-F238E27FC236}">
                <a16:creationId xmlns:a16="http://schemas.microsoft.com/office/drawing/2014/main" id="{90A647B3-E72C-BAE7-A974-7F93BF8D6DFB}"/>
              </a:ext>
            </a:extLst>
          </p:cNvPr>
          <p:cNvSpPr>
            <a:spLocks noGrp="1"/>
          </p:cNvSpPr>
          <p:nvPr>
            <p:ph type="body" sz="quarter" idx="10" hasCustomPrompt="1"/>
          </p:nvPr>
        </p:nvSpPr>
        <p:spPr>
          <a:xfrm>
            <a:off x="1530481" y="5863764"/>
            <a:ext cx="12312650" cy="4659313"/>
          </a:xfrm>
          <a:prstGeom prst="rect">
            <a:avLst/>
          </a:prstGeom>
        </p:spPr>
        <p:txBody>
          <a:bodyPr/>
          <a:lstStyle>
            <a:lvl1pPr marL="0" indent="0">
              <a:buNone/>
              <a:defRPr sz="4400">
                <a:solidFill>
                  <a:schemeClr val="tx1"/>
                </a:solidFill>
              </a:defRPr>
            </a:lvl1pPr>
          </a:lstStyle>
          <a:p>
            <a:r>
              <a:rPr lang="nl-NL"/>
              <a:t>Klikken om de tekst te bewerken</a:t>
            </a:r>
            <a:endParaRPr lang="en-US"/>
          </a:p>
        </p:txBody>
      </p:sp>
    </p:spTree>
    <p:extLst>
      <p:ext uri="{BB962C8B-B14F-4D97-AF65-F5344CB8AC3E}">
        <p14:creationId xmlns:p14="http://schemas.microsoft.com/office/powerpoint/2010/main" val="2311755654"/>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Eindslide - wit">
    <p:bg>
      <p:bgRef idx="1001">
        <a:schemeClr val="bg1"/>
      </p:bgRef>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A313FCC5-CEC0-B298-D083-B2CC6E06A96C}"/>
              </a:ext>
            </a:extLst>
          </p:cNvPr>
          <p:cNvSpPr>
            <a:spLocks noGrp="1"/>
          </p:cNvSpPr>
          <p:nvPr>
            <p:ph type="title" hasCustomPrompt="1"/>
          </p:nvPr>
        </p:nvSpPr>
        <p:spPr>
          <a:xfrm>
            <a:off x="1533525" y="1536837"/>
            <a:ext cx="15768601" cy="3753620"/>
          </a:xfrm>
          <a:prstGeom prst="rect">
            <a:avLst/>
          </a:prstGeom>
        </p:spPr>
        <p:txBody>
          <a:bodyPr vert="horz" lIns="0" tIns="0" rIns="0" bIns="0" rtlCol="0" anchor="t">
            <a:noAutofit/>
          </a:bodyPr>
          <a:lstStyle>
            <a:lvl1pPr>
              <a:defRPr sz="17300" b="1" i="1" cap="all" baseline="0">
                <a:solidFill>
                  <a:schemeClr val="tx1"/>
                </a:solidFill>
                <a:latin typeface="Sofia Sans Extra Condensed Extr" pitchFamily="2" charset="0"/>
              </a:defRPr>
            </a:lvl1pPr>
          </a:lstStyle>
          <a:p>
            <a:r>
              <a:rPr lang="nl-NL"/>
              <a:t>KLIK OM TITEL TE BEWERKEN</a:t>
            </a:r>
            <a:endParaRPr lang="en-US"/>
          </a:p>
        </p:txBody>
      </p:sp>
      <p:sp>
        <p:nvSpPr>
          <p:cNvPr id="2" name="Vrije vorm 1">
            <a:extLst>
              <a:ext uri="{FF2B5EF4-FFF2-40B4-BE49-F238E27FC236}">
                <a16:creationId xmlns:a16="http://schemas.microsoft.com/office/drawing/2014/main" id="{6B38508E-3909-F13A-5097-13BF090A0955}"/>
              </a:ext>
            </a:extLst>
          </p:cNvPr>
          <p:cNvSpPr/>
          <p:nvPr userDrawn="1"/>
        </p:nvSpPr>
        <p:spPr>
          <a:xfrm>
            <a:off x="19345090" y="10798"/>
            <a:ext cx="5037323" cy="13705202"/>
          </a:xfrm>
          <a:custGeom>
            <a:avLst/>
            <a:gdLst>
              <a:gd name="connsiteX0" fmla="*/ 2539959 w 5037323"/>
              <a:gd name="connsiteY0" fmla="*/ 0 h 13705202"/>
              <a:gd name="connsiteX1" fmla="*/ 5037323 w 5037323"/>
              <a:gd name="connsiteY1" fmla="*/ 0 h 13705202"/>
              <a:gd name="connsiteX2" fmla="*/ 5037323 w 5037323"/>
              <a:gd name="connsiteY2" fmla="*/ 13705202 h 13705202"/>
              <a:gd name="connsiteX3" fmla="*/ 1204317 w 5037323"/>
              <a:gd name="connsiteY3" fmla="*/ 13705202 h 13705202"/>
              <a:gd name="connsiteX4" fmla="*/ 25251 w 5037323"/>
              <a:gd name="connsiteY4" fmla="*/ 12257553 h 1370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7323" h="13705202">
                <a:moveTo>
                  <a:pt x="2539959" y="0"/>
                </a:moveTo>
                <a:lnTo>
                  <a:pt x="5037323" y="0"/>
                </a:lnTo>
                <a:lnTo>
                  <a:pt x="5037323" y="13705202"/>
                </a:lnTo>
                <a:lnTo>
                  <a:pt x="1204317" y="13705202"/>
                </a:lnTo>
                <a:cubicBezTo>
                  <a:pt x="442787" y="13705202"/>
                  <a:pt x="-128953" y="13005109"/>
                  <a:pt x="25251" y="12257553"/>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3" name="Vrije vorm 2">
            <a:extLst>
              <a:ext uri="{FF2B5EF4-FFF2-40B4-BE49-F238E27FC236}">
                <a16:creationId xmlns:a16="http://schemas.microsoft.com/office/drawing/2014/main" id="{097FB7E9-6EC7-32DB-067C-7FFFE39BEDB1}"/>
              </a:ext>
            </a:extLst>
          </p:cNvPr>
          <p:cNvSpPr/>
          <p:nvPr userDrawn="1"/>
        </p:nvSpPr>
        <p:spPr>
          <a:xfrm>
            <a:off x="17395354" y="3807856"/>
            <a:ext cx="6987059" cy="9908144"/>
          </a:xfrm>
          <a:custGeom>
            <a:avLst/>
            <a:gdLst>
              <a:gd name="connsiteX0" fmla="*/ 1836257 w 6987059"/>
              <a:gd name="connsiteY0" fmla="*/ 0 h 9908144"/>
              <a:gd name="connsiteX1" fmla="*/ 6987059 w 6987059"/>
              <a:gd name="connsiteY1" fmla="*/ 0 h 9908144"/>
              <a:gd name="connsiteX2" fmla="*/ 6987059 w 6987059"/>
              <a:gd name="connsiteY2" fmla="*/ 9908144 h 9908144"/>
              <a:gd name="connsiteX3" fmla="*/ 870657 w 6987059"/>
              <a:gd name="connsiteY3" fmla="*/ 9908144 h 9908144"/>
              <a:gd name="connsiteX4" fmla="*/ 18255 w 6987059"/>
              <a:gd name="connsiteY4" fmla="*/ 8861570 h 990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7059" h="9908144">
                <a:moveTo>
                  <a:pt x="1836257" y="0"/>
                </a:moveTo>
                <a:lnTo>
                  <a:pt x="6987059" y="0"/>
                </a:lnTo>
                <a:lnTo>
                  <a:pt x="6987059" y="9908144"/>
                </a:lnTo>
                <a:lnTo>
                  <a:pt x="870657" y="9908144"/>
                </a:lnTo>
                <a:cubicBezTo>
                  <a:pt x="320113" y="9908144"/>
                  <a:pt x="-93225" y="9402014"/>
                  <a:pt x="18255" y="886157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endParaRPr lang="nl-NL" sz="11500" b="1" i="1">
              <a:solidFill>
                <a:schemeClr val="bg2"/>
              </a:solidFill>
              <a:latin typeface="Sofia Sans Extra Condensed Extr" pitchFamily="2" charset="0"/>
            </a:endParaRPr>
          </a:p>
        </p:txBody>
      </p:sp>
      <p:sp>
        <p:nvSpPr>
          <p:cNvPr id="10" name="Freeform 3">
            <a:extLst>
              <a:ext uri="{FF2B5EF4-FFF2-40B4-BE49-F238E27FC236}">
                <a16:creationId xmlns:a16="http://schemas.microsoft.com/office/drawing/2014/main" id="{47F28752-92DF-B6B7-2BE2-D273DB000C5E}"/>
              </a:ext>
            </a:extLst>
          </p:cNvPr>
          <p:cNvSpPr>
            <a:spLocks noChangeArrowheads="1"/>
          </p:cNvSpPr>
          <p:nvPr userDrawn="1"/>
        </p:nvSpPr>
        <p:spPr bwMode="auto">
          <a:xfrm>
            <a:off x="15692114" y="8077371"/>
            <a:ext cx="6675963" cy="5638629"/>
          </a:xfrm>
          <a:custGeom>
            <a:avLst/>
            <a:gdLst>
              <a:gd name="T0" fmla="*/ 5715 w 6841"/>
              <a:gd name="T1" fmla="*/ 5775 h 5776"/>
              <a:gd name="T2" fmla="*/ 562 w 6841"/>
              <a:gd name="T3" fmla="*/ 5775 h 5776"/>
              <a:gd name="T4" fmla="*/ 65 w 6841"/>
              <a:gd name="T5" fmla="*/ 5165 h 5776"/>
              <a:gd name="T6" fmla="*/ 1125 w 6841"/>
              <a:gd name="T7" fmla="*/ 0 h 5776"/>
              <a:gd name="T8" fmla="*/ 6278 w 6841"/>
              <a:gd name="T9" fmla="*/ 0 h 5776"/>
              <a:gd name="T10" fmla="*/ 6775 w 6841"/>
              <a:gd name="T11" fmla="*/ 610 h 5776"/>
              <a:gd name="T12" fmla="*/ 5715 w 6841"/>
              <a:gd name="T13" fmla="*/ 5775 h 5776"/>
            </a:gdLst>
            <a:ahLst/>
            <a:cxnLst>
              <a:cxn ang="0">
                <a:pos x="T0" y="T1"/>
              </a:cxn>
              <a:cxn ang="0">
                <a:pos x="T2" y="T3"/>
              </a:cxn>
              <a:cxn ang="0">
                <a:pos x="T4" y="T5"/>
              </a:cxn>
              <a:cxn ang="0">
                <a:pos x="T6" y="T7"/>
              </a:cxn>
              <a:cxn ang="0">
                <a:pos x="T8" y="T9"/>
              </a:cxn>
              <a:cxn ang="0">
                <a:pos x="T10" y="T11"/>
              </a:cxn>
              <a:cxn ang="0">
                <a:pos x="T12" y="T13"/>
              </a:cxn>
            </a:cxnLst>
            <a:rect l="0" t="0" r="r" b="b"/>
            <a:pathLst>
              <a:path w="6841" h="5776">
                <a:moveTo>
                  <a:pt x="5715" y="5775"/>
                </a:moveTo>
                <a:lnTo>
                  <a:pt x="562" y="5775"/>
                </a:lnTo>
                <a:cubicBezTo>
                  <a:pt x="241" y="5775"/>
                  <a:pt x="0" y="5480"/>
                  <a:pt x="65" y="5165"/>
                </a:cubicBezTo>
                <a:lnTo>
                  <a:pt x="1125" y="0"/>
                </a:lnTo>
                <a:lnTo>
                  <a:pt x="6278" y="0"/>
                </a:lnTo>
                <a:cubicBezTo>
                  <a:pt x="6599" y="0"/>
                  <a:pt x="6840" y="295"/>
                  <a:pt x="6775" y="610"/>
                </a:cubicBezTo>
                <a:lnTo>
                  <a:pt x="5715" y="5775"/>
                </a:lnTo>
              </a:path>
            </a:pathLst>
          </a:custGeom>
          <a:solidFill>
            <a:schemeClr val="accent5"/>
          </a:solidFill>
          <a:ln>
            <a:noFill/>
          </a:ln>
          <a:effectLst/>
        </p:spPr>
        <p:txBody>
          <a:bodyPr wrap="none" anchor="ctr"/>
          <a:lstStyle/>
          <a:p>
            <a:endParaRPr lang="nl-NL"/>
          </a:p>
        </p:txBody>
      </p:sp>
      <p:pic>
        <p:nvPicPr>
          <p:cNvPr id="4" name="Afbeelding 3">
            <a:extLst>
              <a:ext uri="{FF2B5EF4-FFF2-40B4-BE49-F238E27FC236}">
                <a16:creationId xmlns:a16="http://schemas.microsoft.com/office/drawing/2014/main" id="{8D58380F-7B0A-D6B9-C90E-345CC17ADD82}"/>
              </a:ext>
            </a:extLst>
          </p:cNvPr>
          <p:cNvPicPr>
            <a:picLocks noChangeAspect="1"/>
          </p:cNvPicPr>
          <p:nvPr userDrawn="1"/>
        </p:nvPicPr>
        <p:blipFill>
          <a:blip r:embed="rId2"/>
          <a:stretch>
            <a:fillRect/>
          </a:stretch>
        </p:blipFill>
        <p:spPr>
          <a:xfrm>
            <a:off x="1571625" y="11607799"/>
            <a:ext cx="3302748" cy="966177"/>
          </a:xfrm>
          <a:prstGeom prst="rect">
            <a:avLst/>
          </a:prstGeom>
        </p:spPr>
      </p:pic>
      <p:sp>
        <p:nvSpPr>
          <p:cNvPr id="7" name="Tijdelijke aanduiding voor tekst 2">
            <a:extLst>
              <a:ext uri="{FF2B5EF4-FFF2-40B4-BE49-F238E27FC236}">
                <a16:creationId xmlns:a16="http://schemas.microsoft.com/office/drawing/2014/main" id="{FFED644D-B268-FCA4-AA11-EF206EA77FB9}"/>
              </a:ext>
            </a:extLst>
          </p:cNvPr>
          <p:cNvSpPr>
            <a:spLocks noGrp="1"/>
          </p:cNvSpPr>
          <p:nvPr>
            <p:ph type="body" sz="quarter" idx="10" hasCustomPrompt="1"/>
          </p:nvPr>
        </p:nvSpPr>
        <p:spPr>
          <a:xfrm>
            <a:off x="1530481" y="5863764"/>
            <a:ext cx="12312650" cy="4659313"/>
          </a:xfrm>
          <a:prstGeom prst="rect">
            <a:avLst/>
          </a:prstGeom>
        </p:spPr>
        <p:txBody>
          <a:bodyPr/>
          <a:lstStyle>
            <a:lvl1pPr marL="0" indent="0">
              <a:buNone/>
              <a:defRPr sz="4400">
                <a:solidFill>
                  <a:schemeClr val="tx1"/>
                </a:solidFill>
              </a:defRPr>
            </a:lvl1pPr>
          </a:lstStyle>
          <a:p>
            <a:r>
              <a:rPr lang="nl-NL"/>
              <a:t>Klikken om de tekst te bewerken</a:t>
            </a:r>
            <a:endParaRPr lang="en-US"/>
          </a:p>
        </p:txBody>
      </p:sp>
    </p:spTree>
    <p:extLst>
      <p:ext uri="{BB962C8B-B14F-4D97-AF65-F5344CB8AC3E}">
        <p14:creationId xmlns:p14="http://schemas.microsoft.com/office/powerpoint/2010/main" val="325076853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slide met ingevulde foto - rood">
    <p:bg>
      <p:bgPr>
        <a:solidFill>
          <a:schemeClr val="tx1">
            <a:lumMod val="65000"/>
          </a:schemeClr>
        </a:solidFill>
        <a:effectLst/>
      </p:bgPr>
    </p:bg>
    <p:spTree>
      <p:nvGrpSpPr>
        <p:cNvPr id="1" name=""/>
        <p:cNvGrpSpPr/>
        <p:nvPr/>
      </p:nvGrpSpPr>
      <p:grpSpPr>
        <a:xfrm>
          <a:off x="0" y="0"/>
          <a:ext cx="0" cy="0"/>
          <a:chOff x="0" y="0"/>
          <a:chExt cx="0" cy="0"/>
        </a:xfrm>
      </p:grpSpPr>
      <p:pic>
        <p:nvPicPr>
          <p:cNvPr id="5" name="Afbeelding 4" descr="Twee studenten die tegenover elkaar zitten en praten, de een met een beker in de hand en de ander typend op een laptop.">
            <a:extLst>
              <a:ext uri="{FF2B5EF4-FFF2-40B4-BE49-F238E27FC236}">
                <a16:creationId xmlns:a16="http://schemas.microsoft.com/office/drawing/2014/main" id="{E9206050-8456-4DBD-916F-26BF8BE0E02D}"/>
              </a:ext>
            </a:extLst>
          </p:cNvPr>
          <p:cNvPicPr>
            <a:picLocks noChangeAspect="1"/>
          </p:cNvPicPr>
          <p:nvPr userDrawn="1"/>
        </p:nvPicPr>
        <p:blipFill>
          <a:blip r:embed="rId2"/>
          <a:stretch>
            <a:fillRect/>
          </a:stretch>
        </p:blipFill>
        <p:spPr>
          <a:xfrm>
            <a:off x="0" y="446"/>
            <a:ext cx="24382412" cy="13715104"/>
          </a:xfrm>
          <a:prstGeom prst="rect">
            <a:avLst/>
          </a:prstGeom>
        </p:spPr>
      </p:pic>
      <p:sp>
        <p:nvSpPr>
          <p:cNvPr id="4" name="Titel 3">
            <a:extLst>
              <a:ext uri="{FF2B5EF4-FFF2-40B4-BE49-F238E27FC236}">
                <a16:creationId xmlns:a16="http://schemas.microsoft.com/office/drawing/2014/main" id="{51C8F387-D351-6910-83C4-3134CE5D7569}"/>
              </a:ext>
            </a:extLst>
          </p:cNvPr>
          <p:cNvSpPr>
            <a:spLocks noGrp="1"/>
          </p:cNvSpPr>
          <p:nvPr>
            <p:ph type="title" hasCustomPrompt="1"/>
          </p:nvPr>
        </p:nvSpPr>
        <p:spPr>
          <a:xfrm>
            <a:off x="0" y="10007600"/>
            <a:ext cx="17879628" cy="3708400"/>
          </a:xfrm>
          <a:custGeom>
            <a:avLst/>
            <a:gdLst>
              <a:gd name="connsiteX0" fmla="*/ 0 w 17879628"/>
              <a:gd name="connsiteY0" fmla="*/ 0 h 3708400"/>
              <a:gd name="connsiteX1" fmla="*/ 3103731 w 17879628"/>
              <a:gd name="connsiteY1" fmla="*/ 0 h 3708400"/>
              <a:gd name="connsiteX2" fmla="*/ 5726840 w 17879628"/>
              <a:gd name="connsiteY2" fmla="*/ 0 h 3708400"/>
              <a:gd name="connsiteX3" fmla="*/ 16553652 w 17879628"/>
              <a:gd name="connsiteY3" fmla="*/ 0 h 3708400"/>
              <a:gd name="connsiteX4" fmla="*/ 17852206 w 17879628"/>
              <a:gd name="connsiteY4" fmla="*/ 1592177 h 3708400"/>
              <a:gd name="connsiteX5" fmla="*/ 17417740 w 17879628"/>
              <a:gd name="connsiteY5" fmla="*/ 3708400 h 3708400"/>
              <a:gd name="connsiteX6" fmla="*/ 5726840 w 17879628"/>
              <a:gd name="connsiteY6" fmla="*/ 3708400 h 3708400"/>
              <a:gd name="connsiteX7" fmla="*/ 2342385 w 17879628"/>
              <a:gd name="connsiteY7" fmla="*/ 3708400 h 3708400"/>
              <a:gd name="connsiteX8" fmla="*/ 0 w 17879628"/>
              <a:gd name="connsiteY8" fmla="*/ 3708400 h 370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79628" h="3708400">
                <a:moveTo>
                  <a:pt x="0" y="0"/>
                </a:moveTo>
                <a:lnTo>
                  <a:pt x="3103731" y="0"/>
                </a:lnTo>
                <a:lnTo>
                  <a:pt x="5726840" y="0"/>
                </a:lnTo>
                <a:lnTo>
                  <a:pt x="16553652" y="0"/>
                </a:lnTo>
                <a:cubicBezTo>
                  <a:pt x="17392736" y="0"/>
                  <a:pt x="18020514" y="770289"/>
                  <a:pt x="17852206" y="1592177"/>
                </a:cubicBezTo>
                <a:lnTo>
                  <a:pt x="17417740" y="3708400"/>
                </a:lnTo>
                <a:lnTo>
                  <a:pt x="5726840" y="3708400"/>
                </a:lnTo>
                <a:lnTo>
                  <a:pt x="2342385" y="3708400"/>
                </a:lnTo>
                <a:lnTo>
                  <a:pt x="0" y="3708400"/>
                </a:lnTo>
                <a:close/>
              </a:path>
            </a:pathLst>
          </a:custGeom>
          <a:solidFill>
            <a:schemeClr val="accent1"/>
          </a:solidFill>
        </p:spPr>
        <p:txBody>
          <a:bodyPr vert="horz" wrap="square" lIns="1548000" tIns="0" rIns="0" bIns="1044000" rtlCol="0" anchor="b">
            <a:normAutofit/>
          </a:bodyPr>
          <a:lstStyle>
            <a:lvl1pPr>
              <a:defRPr sz="12000" b="1" i="1" cap="all" baseline="0">
                <a:solidFill>
                  <a:schemeClr val="tx1"/>
                </a:solidFill>
                <a:latin typeface="Sofia Sans Extra Condensed Extr" pitchFamily="2" charset="0"/>
              </a:defRPr>
            </a:lvl1pPr>
          </a:lstStyle>
          <a:p>
            <a:r>
              <a:rPr lang="nl-NL"/>
              <a:t>KLIK OM TEKST TE BEWERKEN</a:t>
            </a:r>
            <a:endParaRPr lang="en-US"/>
          </a:p>
        </p:txBody>
      </p:sp>
      <p:pic>
        <p:nvPicPr>
          <p:cNvPr id="2" name="Afbeelding 1">
            <a:extLst>
              <a:ext uri="{FF2B5EF4-FFF2-40B4-BE49-F238E27FC236}">
                <a16:creationId xmlns:a16="http://schemas.microsoft.com/office/drawing/2014/main" id="{8862E263-2539-20DD-584F-95BB72A08E5C}"/>
              </a:ext>
            </a:extLst>
          </p:cNvPr>
          <p:cNvPicPr>
            <a:picLocks noChangeAspect="1"/>
          </p:cNvPicPr>
          <p:nvPr userDrawn="1"/>
        </p:nvPicPr>
        <p:blipFill>
          <a:blip r:embed="rId3"/>
          <a:stretch>
            <a:fillRect/>
          </a:stretch>
        </p:blipFill>
        <p:spPr>
          <a:xfrm>
            <a:off x="21434487" y="12617116"/>
            <a:ext cx="3373096" cy="2887475"/>
          </a:xfrm>
          <a:prstGeom prst="rect">
            <a:avLst/>
          </a:prstGeom>
        </p:spPr>
      </p:pic>
    </p:spTree>
    <p:extLst>
      <p:ext uri="{BB962C8B-B14F-4D97-AF65-F5344CB8AC3E}">
        <p14:creationId xmlns:p14="http://schemas.microsoft.com/office/powerpoint/2010/main" val="3703620356"/>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theme" Target="../theme/theme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6" Type="http://schemas.openxmlformats.org/officeDocument/2006/relationships/image" Target="../media/image8.emf"/><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theme" Target="../theme/theme4.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19" Type="http://schemas.openxmlformats.org/officeDocument/2006/relationships/image" Target="../media/image8.emf"/><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image" Target="../media/image8.emf"/><Relationship Id="rId2" Type="http://schemas.openxmlformats.org/officeDocument/2006/relationships/slideLayout" Target="../slideLayouts/slideLayout65.xml"/><Relationship Id="rId16" Type="http://schemas.openxmlformats.org/officeDocument/2006/relationships/theme" Target="../theme/theme6.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slideLayout" Target="../slideLayouts/slideLayout80.xml"/><Relationship Id="rId1" Type="http://schemas.openxmlformats.org/officeDocument/2006/relationships/slideLayout" Target="../slideLayouts/slideLayout79.xml"/><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108111"/>
      </p:ext>
    </p:extLst>
  </p:cSld>
  <p:clrMap bg1="lt1" tx1="dk1" bg2="lt2" tx2="dk2" accent1="accent1" accent2="accent2" accent3="accent3" accent4="accent4" accent5="accent5" accent6="accent6" hlink="hlink" folHlink="folHlink"/>
  <p:sldLayoutIdLst>
    <p:sldLayoutId id="2147483709" r:id="rId1"/>
    <p:sldLayoutId id="2147483739" r:id="rId2"/>
    <p:sldLayoutId id="2147483710" r:id="rId3"/>
    <p:sldLayoutId id="2147483747" r:id="rId4"/>
    <p:sldLayoutId id="2147483750" r:id="rId5"/>
    <p:sldLayoutId id="2147483711" r:id="rId6"/>
    <p:sldLayoutId id="2147483762" r:id="rId7"/>
    <p:sldLayoutId id="2147483744" r:id="rId8"/>
    <p:sldLayoutId id="2147483769" r:id="rId9"/>
    <p:sldLayoutId id="2147483745" r:id="rId10"/>
    <p:sldLayoutId id="2147483789" r:id="rId11"/>
    <p:sldLayoutId id="2147483792" r:id="rId12"/>
  </p:sldLayoutIdLst>
  <p:hf hdr="0"/>
  <p:txStyles>
    <p:titleStyle>
      <a:lvl1pPr algn="l" defTabSz="1828709" rtl="0" eaLnBrk="1" latinLnBrk="0" hangingPunct="1">
        <a:lnSpc>
          <a:spcPct val="70000"/>
        </a:lnSpc>
        <a:spcBef>
          <a:spcPct val="0"/>
        </a:spcBef>
        <a:buNone/>
        <a:defRPr sz="12000" b="0" i="1" kern="1200">
          <a:solidFill>
            <a:schemeClr val="tx1"/>
          </a:solidFill>
          <a:latin typeface="+mj-lt"/>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b="0" i="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b="0" i="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b="0" i="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677" userDrawn="1">
          <p15:clr>
            <a:srgbClr val="F26B43"/>
          </p15:clr>
        </p15:guide>
        <p15:guide id="2" pos="966">
          <p15:clr>
            <a:srgbClr val="F26B43"/>
          </p15:clr>
        </p15:guide>
        <p15:guide id="3" orient="horz" pos="918">
          <p15:clr>
            <a:srgbClr val="F26B43"/>
          </p15:clr>
        </p15:guide>
        <p15:guide id="4" pos="143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358946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41" r:id="rId3"/>
    <p:sldLayoutId id="2147483721" r:id="rId4"/>
    <p:sldLayoutId id="2147483720" r:id="rId5"/>
    <p:sldLayoutId id="2147483743" r:id="rId6"/>
    <p:sldLayoutId id="2147483788" r:id="rId7"/>
    <p:sldLayoutId id="2147483722" r:id="rId8"/>
    <p:sldLayoutId id="2147483723" r:id="rId9"/>
    <p:sldLayoutId id="2147483742" r:id="rId10"/>
    <p:sldLayoutId id="2147483790" r:id="rId11"/>
  </p:sldLayoutIdLst>
  <p:hf hdr="0"/>
  <p:txStyles>
    <p:titleStyle>
      <a:lvl1pPr algn="l" defTabSz="1828709" rtl="0" eaLnBrk="1" latinLnBrk="0" hangingPunct="1">
        <a:lnSpc>
          <a:spcPct val="70000"/>
        </a:lnSpc>
        <a:spcBef>
          <a:spcPct val="0"/>
        </a:spcBef>
        <a:buNone/>
        <a:defRPr sz="12000" b="0" i="1" kern="1200" cap="all" baseline="0">
          <a:solidFill>
            <a:schemeClr val="tx1"/>
          </a:solidFill>
          <a:latin typeface="+mj-lt"/>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b="0" i="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b="0" i="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b="0" i="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676">
          <p15:clr>
            <a:srgbClr val="F26B43"/>
          </p15:clr>
        </p15:guide>
        <p15:guide id="2" pos="966">
          <p15:clr>
            <a:srgbClr val="F26B43"/>
          </p15:clr>
        </p15:guide>
        <p15:guide id="3" orient="horz" pos="918">
          <p15:clr>
            <a:srgbClr val="F26B43"/>
          </p15:clr>
        </p15:guide>
        <p15:guide id="4" pos="1439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9F16425-3A1E-2682-85FD-416B98E8DE55}"/>
              </a:ext>
            </a:extLst>
          </p:cNvPr>
          <p:cNvSpPr>
            <a:spLocks noGrp="1"/>
          </p:cNvSpPr>
          <p:nvPr>
            <p:ph type="title"/>
          </p:nvPr>
        </p:nvSpPr>
        <p:spPr>
          <a:xfrm>
            <a:off x="1676400" y="730250"/>
            <a:ext cx="21029613" cy="2651125"/>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C124939-2EAC-D23E-C380-7F546CB55C21}"/>
              </a:ext>
            </a:extLst>
          </p:cNvPr>
          <p:cNvSpPr>
            <a:spLocks noGrp="1"/>
          </p:cNvSpPr>
          <p:nvPr>
            <p:ph type="body" idx="1"/>
          </p:nvPr>
        </p:nvSpPr>
        <p:spPr>
          <a:xfrm>
            <a:off x="1676400" y="3651250"/>
            <a:ext cx="21029613" cy="8702675"/>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161713E-7635-13BD-7301-6B4CE7250C07}"/>
              </a:ext>
            </a:extLst>
          </p:cNvPr>
          <p:cNvSpPr>
            <a:spLocks noGrp="1"/>
          </p:cNvSpPr>
          <p:nvPr>
            <p:ph type="dt" sz="half" idx="2"/>
          </p:nvPr>
        </p:nvSpPr>
        <p:spPr>
          <a:xfrm>
            <a:off x="1676400" y="12712700"/>
            <a:ext cx="5486400" cy="730250"/>
          </a:xfrm>
          <a:prstGeom prst="rect">
            <a:avLst/>
          </a:prstGeom>
        </p:spPr>
        <p:txBody>
          <a:bodyPr vert="horz" lIns="91440" tIns="45720" rIns="91440" bIns="45720" rtlCol="0" anchor="ctr"/>
          <a:lstStyle>
            <a:lvl1pPr algn="l">
              <a:defRPr sz="1200" b="0" i="0">
                <a:solidFill>
                  <a:schemeClr val="tx1">
                    <a:tint val="82000"/>
                  </a:schemeClr>
                </a:solidFill>
                <a:latin typeface="Hanken Grotesk Light" pitchFamily="2" charset="77"/>
              </a:defRPr>
            </a:lvl1pPr>
          </a:lstStyle>
          <a:p>
            <a:endParaRPr lang="nl-NL"/>
          </a:p>
        </p:txBody>
      </p:sp>
      <p:sp>
        <p:nvSpPr>
          <p:cNvPr id="5" name="Tijdelijke aanduiding voor voettekst 4">
            <a:extLst>
              <a:ext uri="{FF2B5EF4-FFF2-40B4-BE49-F238E27FC236}">
                <a16:creationId xmlns:a16="http://schemas.microsoft.com/office/drawing/2014/main" id="{92174F36-83F9-B9F8-2F86-CDD4C0F0AFB9}"/>
              </a:ext>
            </a:extLst>
          </p:cNvPr>
          <p:cNvSpPr>
            <a:spLocks noGrp="1"/>
          </p:cNvSpPr>
          <p:nvPr>
            <p:ph type="ftr" sz="quarter" idx="3"/>
          </p:nvPr>
        </p:nvSpPr>
        <p:spPr>
          <a:xfrm>
            <a:off x="8077200" y="12712700"/>
            <a:ext cx="8228013" cy="730250"/>
          </a:xfrm>
          <a:prstGeom prst="rect">
            <a:avLst/>
          </a:prstGeom>
        </p:spPr>
        <p:txBody>
          <a:bodyPr vert="horz" lIns="91440" tIns="45720" rIns="91440" bIns="45720" rtlCol="0" anchor="ctr"/>
          <a:lstStyle>
            <a:lvl1pPr algn="ctr">
              <a:defRPr sz="1200" b="0" i="0">
                <a:solidFill>
                  <a:schemeClr val="tx1">
                    <a:tint val="82000"/>
                  </a:schemeClr>
                </a:solidFill>
                <a:latin typeface="Hanken Grotesk Light" pitchFamily="2" charset="77"/>
              </a:defRPr>
            </a:lvl1pPr>
          </a:lstStyle>
          <a:p>
            <a:endParaRPr lang="nl-NL"/>
          </a:p>
        </p:txBody>
      </p:sp>
      <p:sp>
        <p:nvSpPr>
          <p:cNvPr id="6" name="Tijdelijke aanduiding voor dianummer 5">
            <a:extLst>
              <a:ext uri="{FF2B5EF4-FFF2-40B4-BE49-F238E27FC236}">
                <a16:creationId xmlns:a16="http://schemas.microsoft.com/office/drawing/2014/main" id="{7907DC61-61A8-5291-3B6F-08AB7723FA9A}"/>
              </a:ext>
            </a:extLst>
          </p:cNvPr>
          <p:cNvSpPr>
            <a:spLocks noGrp="1"/>
          </p:cNvSpPr>
          <p:nvPr>
            <p:ph type="sldNum" sz="quarter" idx="4"/>
          </p:nvPr>
        </p:nvSpPr>
        <p:spPr>
          <a:xfrm>
            <a:off x="17219613" y="12712700"/>
            <a:ext cx="5486400" cy="730250"/>
          </a:xfrm>
          <a:prstGeom prst="rect">
            <a:avLst/>
          </a:prstGeom>
        </p:spPr>
        <p:txBody>
          <a:bodyPr vert="horz" lIns="91440" tIns="45720" rIns="91440" bIns="45720" rtlCol="0" anchor="ctr"/>
          <a:lstStyle>
            <a:lvl1pPr algn="r">
              <a:defRPr sz="1200" b="0" i="0">
                <a:solidFill>
                  <a:schemeClr val="tx1">
                    <a:tint val="82000"/>
                  </a:schemeClr>
                </a:solidFill>
                <a:latin typeface="Hanken Grotesk Light" pitchFamily="2" charset="77"/>
              </a:defRPr>
            </a:lvl1pPr>
          </a:lstStyle>
          <a:p>
            <a:fld id="{39B019E7-0D71-3744-8131-BF005D1CAB37}" type="slidenum">
              <a:rPr lang="nl-NL" smtClean="0"/>
              <a:pPr/>
              <a:t>‹nr.›</a:t>
            </a:fld>
            <a:endParaRPr lang="nl-NL"/>
          </a:p>
        </p:txBody>
      </p:sp>
    </p:spTree>
    <p:extLst>
      <p:ext uri="{BB962C8B-B14F-4D97-AF65-F5344CB8AC3E}">
        <p14:creationId xmlns:p14="http://schemas.microsoft.com/office/powerpoint/2010/main" val="567128504"/>
      </p:ext>
    </p:extLst>
  </p:cSld>
  <p:clrMap bg1="lt1" tx1="dk1" bg2="lt2" tx2="dk2" accent1="accent1" accent2="accent2" accent3="accent3" accent4="accent4" accent5="accent5" accent6="accent6" hlink="hlink" folHlink="folHlink"/>
  <p:sldLayoutIdLst>
    <p:sldLayoutId id="2147483771" r:id="rId1"/>
    <p:sldLayoutId id="2147483775" r:id="rId2"/>
    <p:sldLayoutId id="2147483774" r:id="rId3"/>
    <p:sldLayoutId id="2147483778" r:id="rId4"/>
    <p:sldLayoutId id="2147483787" r:id="rId5"/>
    <p:sldLayoutId id="2147483772" r:id="rId6"/>
    <p:sldLayoutId id="2147483776" r:id="rId7"/>
    <p:sldLayoutId id="2147483777" r:id="rId8"/>
    <p:sldLayoutId id="2147483773" r:id="rId9"/>
  </p:sldLayoutIdLst>
  <p:hf hdr="0"/>
  <p:txStyles>
    <p:titleStyle>
      <a:lvl1pPr algn="l" defTabSz="914400" rtl="0" eaLnBrk="1" latinLnBrk="0" hangingPunct="1">
        <a:lnSpc>
          <a:spcPct val="90000"/>
        </a:lnSpc>
        <a:spcBef>
          <a:spcPct val="0"/>
        </a:spcBef>
        <a:buNone/>
        <a:defRPr sz="4400" b="0" i="0" kern="1200">
          <a:solidFill>
            <a:schemeClr val="tx1"/>
          </a:solidFill>
          <a:latin typeface="Hanken Grotesk Ligh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anken Grotesk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anken Grotesk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anken Grotesk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anken Grotesk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anken Grotesk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33525" y="3816626"/>
            <a:ext cx="21315363" cy="8369024"/>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Slide Number Placeholder 5"/>
          <p:cNvSpPr>
            <a:spLocks noGrp="1"/>
          </p:cNvSpPr>
          <p:nvPr>
            <p:ph type="sldNum" sz="quarter" idx="4"/>
          </p:nvPr>
        </p:nvSpPr>
        <p:spPr>
          <a:xfrm>
            <a:off x="1533525" y="12660249"/>
            <a:ext cx="5486043" cy="803275"/>
          </a:xfrm>
          <a:prstGeom prst="rect">
            <a:avLst/>
          </a:prstGeom>
        </p:spPr>
        <p:txBody>
          <a:bodyPr vert="horz" lIns="0" tIns="0" rIns="0" bIns="0" rtlCol="0" anchor="t"/>
          <a:lstStyle>
            <a:lvl1pPr algn="l">
              <a:defRPr sz="3200" b="1" i="1">
                <a:solidFill>
                  <a:schemeClr val="tx1"/>
                </a:solidFill>
                <a:latin typeface="Sofia Sans Extra Condensed Extr" pitchFamily="2" charset="0"/>
              </a:defRPr>
            </a:lvl1pPr>
          </a:lstStyle>
          <a:p>
            <a:fld id="{C87093F9-3683-074B-83F5-9DC51951D3EE}" type="slidenum">
              <a:rPr lang="nl-NL" smtClean="0"/>
              <a:pPr/>
              <a:t>‹nr.›</a:t>
            </a:fld>
            <a:endParaRPr lang="nl-NL"/>
          </a:p>
        </p:txBody>
      </p:sp>
      <p:pic>
        <p:nvPicPr>
          <p:cNvPr id="7" name="Afbeelding 6">
            <a:extLst>
              <a:ext uri="{FF2B5EF4-FFF2-40B4-BE49-F238E27FC236}">
                <a16:creationId xmlns:a16="http://schemas.microsoft.com/office/drawing/2014/main" id="{3B4C73EB-AEA4-A5F9-7EFA-FC822CBE6351}"/>
              </a:ext>
            </a:extLst>
          </p:cNvPr>
          <p:cNvPicPr>
            <a:picLocks noChangeAspect="1"/>
          </p:cNvPicPr>
          <p:nvPr/>
        </p:nvPicPr>
        <p:blipFill>
          <a:blip r:embed="rId16"/>
          <a:stretch>
            <a:fillRect/>
          </a:stretch>
        </p:blipFill>
        <p:spPr>
          <a:xfrm>
            <a:off x="21545615" y="12658245"/>
            <a:ext cx="3230352" cy="2765462"/>
          </a:xfrm>
          <a:prstGeom prst="rect">
            <a:avLst/>
          </a:prstGeom>
        </p:spPr>
      </p:pic>
      <p:sp>
        <p:nvSpPr>
          <p:cNvPr id="11" name="Title Placeholder 1">
            <a:extLst>
              <a:ext uri="{FF2B5EF4-FFF2-40B4-BE49-F238E27FC236}">
                <a16:creationId xmlns:a16="http://schemas.microsoft.com/office/drawing/2014/main" id="{8956BE0B-CECE-3632-1650-008F262EF04F}"/>
              </a:ext>
            </a:extLst>
          </p:cNvPr>
          <p:cNvSpPr>
            <a:spLocks noGrp="1"/>
          </p:cNvSpPr>
          <p:nvPr>
            <p:ph type="title"/>
          </p:nvPr>
        </p:nvSpPr>
        <p:spPr>
          <a:xfrm>
            <a:off x="1533525" y="1536837"/>
            <a:ext cx="21315363" cy="1444901"/>
          </a:xfrm>
          <a:prstGeom prst="rect">
            <a:avLst/>
          </a:prstGeom>
        </p:spPr>
        <p:txBody>
          <a:bodyPr vert="horz" lIns="0" tIns="0" rIns="0" bIns="0" rtlCol="0" anchor="t">
            <a:noAutofit/>
          </a:bodyPr>
          <a:lstStyle/>
          <a:p>
            <a:r>
              <a:rPr lang="nl-NL"/>
              <a:t>KLIK OM STIJL TE BEWERKEN</a:t>
            </a:r>
            <a:endParaRPr lang="en-US"/>
          </a:p>
        </p:txBody>
      </p:sp>
    </p:spTree>
    <p:extLst>
      <p:ext uri="{BB962C8B-B14F-4D97-AF65-F5344CB8AC3E}">
        <p14:creationId xmlns:p14="http://schemas.microsoft.com/office/powerpoint/2010/main" val="929044900"/>
      </p:ext>
    </p:extLst>
  </p:cSld>
  <p:clrMap bg1="lt1" tx1="dk1" bg2="lt2" tx2="dk2" accent1="accent1" accent2="accent2" accent3="accent3" accent4="accent4" accent5="accent5" accent6="accent6" hlink="hlink" folHlink="folHlink"/>
  <p:sldLayoutIdLst>
    <p:sldLayoutId id="2147483734" r:id="rId1"/>
    <p:sldLayoutId id="2147483737" r:id="rId2"/>
    <p:sldLayoutId id="2147483738" r:id="rId3"/>
    <p:sldLayoutId id="2147483736" r:id="rId4"/>
    <p:sldLayoutId id="2147483779" r:id="rId5"/>
    <p:sldLayoutId id="2147483735" r:id="rId6"/>
    <p:sldLayoutId id="2147483757" r:id="rId7"/>
    <p:sldLayoutId id="2147483758" r:id="rId8"/>
    <p:sldLayoutId id="2147483759" r:id="rId9"/>
    <p:sldLayoutId id="2147483760" r:id="rId10"/>
    <p:sldLayoutId id="2147483761" r:id="rId11"/>
    <p:sldLayoutId id="2147483794" r:id="rId12"/>
    <p:sldLayoutId id="2147483795" r:id="rId13"/>
    <p:sldLayoutId id="2147483796" r:id="rId14"/>
  </p:sldLayoutIdLst>
  <p:hf hdr="0"/>
  <p:txStyles>
    <p:titleStyle>
      <a:lvl1pPr algn="l" defTabSz="1828709" rtl="0" eaLnBrk="1" latinLnBrk="0" hangingPunct="1">
        <a:lnSpc>
          <a:spcPct val="70000"/>
        </a:lnSpc>
        <a:spcBef>
          <a:spcPct val="0"/>
        </a:spcBef>
        <a:buNone/>
        <a:defRPr sz="12000" b="1" i="1" kern="1200" cap="all" baseline="0">
          <a:solidFill>
            <a:schemeClr val="tx1"/>
          </a:solidFill>
          <a:latin typeface="Sofia Sans Extra Condensed Extr" pitchFamily="2" charset="0"/>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b="0" i="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b="0" i="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b="0" i="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676">
          <p15:clr>
            <a:srgbClr val="F26B43"/>
          </p15:clr>
        </p15:guide>
        <p15:guide id="2" pos="966">
          <p15:clr>
            <a:srgbClr val="F26B43"/>
          </p15:clr>
        </p15:guide>
        <p15:guide id="3" orient="horz" pos="918">
          <p15:clr>
            <a:srgbClr val="F26B43"/>
          </p15:clr>
        </p15:guide>
        <p15:guide id="4" pos="1439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33525" y="3816626"/>
            <a:ext cx="21315363" cy="8369024"/>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Slide Number Placeholder 5"/>
          <p:cNvSpPr>
            <a:spLocks noGrp="1"/>
          </p:cNvSpPr>
          <p:nvPr>
            <p:ph type="sldNum" sz="quarter" idx="4"/>
          </p:nvPr>
        </p:nvSpPr>
        <p:spPr>
          <a:xfrm>
            <a:off x="1533525" y="12660249"/>
            <a:ext cx="5486043" cy="803275"/>
          </a:xfrm>
          <a:prstGeom prst="rect">
            <a:avLst/>
          </a:prstGeom>
        </p:spPr>
        <p:txBody>
          <a:bodyPr vert="horz" lIns="0" tIns="0" rIns="0" bIns="0" rtlCol="0" anchor="t"/>
          <a:lstStyle>
            <a:lvl1pPr algn="l">
              <a:defRPr sz="3200" b="1" i="1">
                <a:solidFill>
                  <a:schemeClr val="tx1"/>
                </a:solidFill>
                <a:latin typeface="Sofia Sans Extra Condensed Extr" pitchFamily="2" charset="0"/>
              </a:defRPr>
            </a:lvl1pPr>
          </a:lstStyle>
          <a:p>
            <a:fld id="{C87093F9-3683-074B-83F5-9DC51951D3EE}" type="slidenum">
              <a:rPr lang="nl-NL" smtClean="0"/>
              <a:pPr/>
              <a:t>‹nr.›</a:t>
            </a:fld>
            <a:endParaRPr lang="nl-NL"/>
          </a:p>
        </p:txBody>
      </p:sp>
      <p:pic>
        <p:nvPicPr>
          <p:cNvPr id="7" name="Afbeelding 6">
            <a:extLst>
              <a:ext uri="{FF2B5EF4-FFF2-40B4-BE49-F238E27FC236}">
                <a16:creationId xmlns:a16="http://schemas.microsoft.com/office/drawing/2014/main" id="{3B4C73EB-AEA4-A5F9-7EFA-FC822CBE6351}"/>
              </a:ext>
            </a:extLst>
          </p:cNvPr>
          <p:cNvPicPr>
            <a:picLocks noChangeAspect="1"/>
          </p:cNvPicPr>
          <p:nvPr/>
        </p:nvPicPr>
        <p:blipFill>
          <a:blip r:embed="rId19"/>
          <a:stretch>
            <a:fillRect/>
          </a:stretch>
        </p:blipFill>
        <p:spPr>
          <a:xfrm>
            <a:off x="21545615" y="12658245"/>
            <a:ext cx="3230352" cy="2765462"/>
          </a:xfrm>
          <a:prstGeom prst="rect">
            <a:avLst/>
          </a:prstGeom>
        </p:spPr>
      </p:pic>
      <p:sp>
        <p:nvSpPr>
          <p:cNvPr id="11" name="Title Placeholder 1">
            <a:extLst>
              <a:ext uri="{FF2B5EF4-FFF2-40B4-BE49-F238E27FC236}">
                <a16:creationId xmlns:a16="http://schemas.microsoft.com/office/drawing/2014/main" id="{8956BE0B-CECE-3632-1650-008F262EF04F}"/>
              </a:ext>
            </a:extLst>
          </p:cNvPr>
          <p:cNvSpPr>
            <a:spLocks noGrp="1"/>
          </p:cNvSpPr>
          <p:nvPr>
            <p:ph type="title"/>
          </p:nvPr>
        </p:nvSpPr>
        <p:spPr>
          <a:xfrm>
            <a:off x="1533525" y="1536837"/>
            <a:ext cx="21315363" cy="1444901"/>
          </a:xfrm>
          <a:prstGeom prst="rect">
            <a:avLst/>
          </a:prstGeom>
        </p:spPr>
        <p:txBody>
          <a:bodyPr vert="horz" lIns="0" tIns="0" rIns="0" bIns="0" rtlCol="0" anchor="t">
            <a:noAutofit/>
          </a:bodyPr>
          <a:lstStyle/>
          <a:p>
            <a:r>
              <a:rPr lang="nl-NL"/>
              <a:t>KLIK OM STIJL TE BEWERKEN</a:t>
            </a:r>
            <a:endParaRPr lang="en-US"/>
          </a:p>
        </p:txBody>
      </p:sp>
    </p:spTree>
    <p:extLst>
      <p:ext uri="{BB962C8B-B14F-4D97-AF65-F5344CB8AC3E}">
        <p14:creationId xmlns:p14="http://schemas.microsoft.com/office/powerpoint/2010/main" val="2679975625"/>
      </p:ext>
    </p:extLst>
  </p:cSld>
  <p:clrMap bg1="lt1" tx1="dk1" bg2="lt2" tx2="dk2" accent1="accent1" accent2="accent2" accent3="accent3" accent4="accent4" accent5="accent5" accent6="accent6" hlink="hlink" folHlink="folHlink"/>
  <p:sldLayoutIdLst>
    <p:sldLayoutId id="2147483724" r:id="rId1"/>
    <p:sldLayoutId id="2147483740" r:id="rId2"/>
    <p:sldLayoutId id="2147483784" r:id="rId3"/>
    <p:sldLayoutId id="2147483786" r:id="rId4"/>
    <p:sldLayoutId id="2147483725" r:id="rId5"/>
    <p:sldLayoutId id="2147483783" r:id="rId6"/>
    <p:sldLayoutId id="2147483780" r:id="rId7"/>
    <p:sldLayoutId id="2147483754" r:id="rId8"/>
    <p:sldLayoutId id="2147483726" r:id="rId9"/>
    <p:sldLayoutId id="2147483785" r:id="rId10"/>
    <p:sldLayoutId id="2147483753" r:id="rId11"/>
    <p:sldLayoutId id="2147483727" r:id="rId12"/>
    <p:sldLayoutId id="2147483781" r:id="rId13"/>
    <p:sldLayoutId id="2147483751" r:id="rId14"/>
    <p:sldLayoutId id="2147483728" r:id="rId15"/>
    <p:sldLayoutId id="2147483782" r:id="rId16"/>
    <p:sldLayoutId id="2147483752" r:id="rId17"/>
  </p:sldLayoutIdLst>
  <p:hf hdr="0"/>
  <p:txStyles>
    <p:titleStyle>
      <a:lvl1pPr algn="l" defTabSz="1828709" rtl="0" eaLnBrk="1" latinLnBrk="0" hangingPunct="1">
        <a:lnSpc>
          <a:spcPct val="70000"/>
        </a:lnSpc>
        <a:spcBef>
          <a:spcPct val="0"/>
        </a:spcBef>
        <a:buNone/>
        <a:defRPr sz="12000" b="1" i="1" kern="1200" cap="all" baseline="0">
          <a:solidFill>
            <a:schemeClr val="tx1"/>
          </a:solidFill>
          <a:latin typeface="Sofia Sans Extra Condensed Extr" pitchFamily="2" charset="0"/>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b="0" i="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b="0" i="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b="0" i="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676">
          <p15:clr>
            <a:srgbClr val="F26B43"/>
          </p15:clr>
        </p15:guide>
        <p15:guide id="2" pos="966">
          <p15:clr>
            <a:srgbClr val="F26B43"/>
          </p15:clr>
        </p15:guide>
        <p15:guide id="3" orient="horz" pos="918">
          <p15:clr>
            <a:srgbClr val="F26B43"/>
          </p15:clr>
        </p15:guide>
        <p15:guide id="4" pos="1439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533525" y="12660249"/>
            <a:ext cx="5486043" cy="803275"/>
          </a:xfrm>
          <a:prstGeom prst="rect">
            <a:avLst/>
          </a:prstGeom>
        </p:spPr>
        <p:txBody>
          <a:bodyPr vert="horz" lIns="0" tIns="0" rIns="0" bIns="0" rtlCol="0" anchor="t"/>
          <a:lstStyle>
            <a:lvl1pPr algn="l">
              <a:defRPr sz="3200" b="1" i="1">
                <a:solidFill>
                  <a:schemeClr val="tx1"/>
                </a:solidFill>
                <a:latin typeface="Sofia Sans Extra Condensed Extr" pitchFamily="2" charset="0"/>
              </a:defRPr>
            </a:lvl1pPr>
          </a:lstStyle>
          <a:p>
            <a:fld id="{C87093F9-3683-074B-83F5-9DC51951D3EE}" type="slidenum">
              <a:rPr lang="nl-NL" smtClean="0"/>
              <a:pPr/>
              <a:t>‹nr.›</a:t>
            </a:fld>
            <a:endParaRPr lang="nl-NL"/>
          </a:p>
        </p:txBody>
      </p:sp>
      <p:pic>
        <p:nvPicPr>
          <p:cNvPr id="7" name="Afbeelding 6">
            <a:extLst>
              <a:ext uri="{FF2B5EF4-FFF2-40B4-BE49-F238E27FC236}">
                <a16:creationId xmlns:a16="http://schemas.microsoft.com/office/drawing/2014/main" id="{3B4C73EB-AEA4-A5F9-7EFA-FC822CBE6351}"/>
              </a:ext>
            </a:extLst>
          </p:cNvPr>
          <p:cNvPicPr>
            <a:picLocks noChangeAspect="1"/>
          </p:cNvPicPr>
          <p:nvPr userDrawn="1"/>
        </p:nvPicPr>
        <p:blipFill>
          <a:blip r:embed="rId17"/>
          <a:stretch>
            <a:fillRect/>
          </a:stretch>
        </p:blipFill>
        <p:spPr>
          <a:xfrm>
            <a:off x="21545615" y="12658245"/>
            <a:ext cx="3230352" cy="2765462"/>
          </a:xfrm>
          <a:prstGeom prst="rect">
            <a:avLst/>
          </a:prstGeom>
        </p:spPr>
      </p:pic>
    </p:spTree>
    <p:extLst>
      <p:ext uri="{BB962C8B-B14F-4D97-AF65-F5344CB8AC3E}">
        <p14:creationId xmlns:p14="http://schemas.microsoft.com/office/powerpoint/2010/main" val="3449171115"/>
      </p:ext>
    </p:extLst>
  </p:cSld>
  <p:clrMap bg1="lt1" tx1="dk1" bg2="lt2" tx2="dk2" accent1="accent1" accent2="accent2" accent3="accent3" accent4="accent4" accent5="accent5" accent6="accent6" hlink="hlink" folHlink="folHlink"/>
  <p:sldLayoutIdLst>
    <p:sldLayoutId id="2147483713" r:id="rId1"/>
    <p:sldLayoutId id="2147483763" r:id="rId2"/>
    <p:sldLayoutId id="2147483755" r:id="rId3"/>
    <p:sldLayoutId id="2147483714" r:id="rId4"/>
    <p:sldLayoutId id="2147483791" r:id="rId5"/>
    <p:sldLayoutId id="2147483767" r:id="rId6"/>
    <p:sldLayoutId id="2147483748" r:id="rId7"/>
    <p:sldLayoutId id="2147483764" r:id="rId8"/>
    <p:sldLayoutId id="2147483715" r:id="rId9"/>
    <p:sldLayoutId id="2147483765" r:id="rId10"/>
    <p:sldLayoutId id="2147483756" r:id="rId11"/>
    <p:sldLayoutId id="2147483716" r:id="rId12"/>
    <p:sldLayoutId id="2147483768" r:id="rId13"/>
    <p:sldLayoutId id="2147483749" r:id="rId14"/>
    <p:sldLayoutId id="2147483766" r:id="rId15"/>
  </p:sldLayoutIdLst>
  <p:hf hdr="0"/>
  <p:txStyles>
    <p:titleStyle>
      <a:lvl1pPr algn="l" defTabSz="1828709" rtl="0" eaLnBrk="1" latinLnBrk="0" hangingPunct="1">
        <a:lnSpc>
          <a:spcPct val="70000"/>
        </a:lnSpc>
        <a:spcBef>
          <a:spcPct val="0"/>
        </a:spcBef>
        <a:buNone/>
        <a:defRPr sz="12000" b="0" i="1" kern="1200">
          <a:solidFill>
            <a:schemeClr val="tx1"/>
          </a:solidFill>
          <a:latin typeface="+mj-lt"/>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b="0" i="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b="0" i="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b="0" i="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676">
          <p15:clr>
            <a:srgbClr val="F26B43"/>
          </p15:clr>
        </p15:guide>
        <p15:guide id="2" pos="966">
          <p15:clr>
            <a:srgbClr val="F26B43"/>
          </p15:clr>
        </p15:guide>
        <p15:guide id="3" orient="horz" pos="918">
          <p15:clr>
            <a:srgbClr val="F26B43"/>
          </p15:clr>
        </p15:guide>
        <p15:guide id="4" pos="14393">
          <p15:clr>
            <a:srgbClr val="F26B43"/>
          </p15:clr>
        </p15:guide>
        <p15:guide id="5" pos="7362" userDrawn="1">
          <p15:clr>
            <a:srgbClr val="F26B43"/>
          </p15:clr>
        </p15:guide>
        <p15:guide id="6" pos="7997"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295286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46" r:id="rId3"/>
  </p:sldLayoutIdLst>
  <p:hf hdr="0"/>
  <p:txStyles>
    <p:titleStyle>
      <a:lvl1pPr algn="l" defTabSz="1828709" rtl="0" eaLnBrk="1" latinLnBrk="0" hangingPunct="1">
        <a:lnSpc>
          <a:spcPct val="70000"/>
        </a:lnSpc>
        <a:spcBef>
          <a:spcPct val="0"/>
        </a:spcBef>
        <a:buNone/>
        <a:defRPr sz="12000" b="0" i="1" kern="1200">
          <a:solidFill>
            <a:schemeClr val="tx1"/>
          </a:solidFill>
          <a:latin typeface="+mj-lt"/>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b="0" i="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b="0" i="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b="0" i="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b="0" i="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677">
          <p15:clr>
            <a:srgbClr val="F26B43"/>
          </p15:clr>
        </p15:guide>
        <p15:guide id="2" pos="966">
          <p15:clr>
            <a:srgbClr val="F26B43"/>
          </p15:clr>
        </p15:guide>
        <p15:guide id="3" orient="horz" pos="918">
          <p15:clr>
            <a:srgbClr val="F26B43"/>
          </p15:clr>
        </p15:guide>
        <p15:guide id="4" pos="143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descr="Afbeelding met overdekt, muur, kleding, meubels&#10;&#10;Automatisch gegenereerde beschrijving">
            <a:extLst>
              <a:ext uri="{FF2B5EF4-FFF2-40B4-BE49-F238E27FC236}">
                <a16:creationId xmlns:a16="http://schemas.microsoft.com/office/drawing/2014/main" id="{8F08AE4E-9E1F-0431-8C02-A3E02BBDC15C}"/>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8556173" y="0"/>
            <a:ext cx="15826240" cy="13716000"/>
          </a:xfrm>
        </p:spPr>
      </p:pic>
      <p:sp>
        <p:nvSpPr>
          <p:cNvPr id="3" name="Titel 2">
            <a:extLst>
              <a:ext uri="{FF2B5EF4-FFF2-40B4-BE49-F238E27FC236}">
                <a16:creationId xmlns:a16="http://schemas.microsoft.com/office/drawing/2014/main" id="{82D39A64-A180-A053-C215-97F16D85BD23}"/>
              </a:ext>
            </a:extLst>
          </p:cNvPr>
          <p:cNvSpPr>
            <a:spLocks noGrp="1"/>
          </p:cNvSpPr>
          <p:nvPr>
            <p:ph type="title"/>
          </p:nvPr>
        </p:nvSpPr>
        <p:spPr>
          <a:xfrm>
            <a:off x="1533526" y="1536836"/>
            <a:ext cx="8622846" cy="4374865"/>
          </a:xfrm>
        </p:spPr>
        <p:txBody>
          <a:bodyPr/>
          <a:lstStyle/>
          <a:p>
            <a:r>
              <a:rPr lang="nl-NL" cap="all">
                <a:latin typeface="Sofia Sans Extra Condensed Extr" pitchFamily="2" charset="0"/>
              </a:rPr>
              <a:t>In beweging als lerende organisatie</a:t>
            </a:r>
          </a:p>
        </p:txBody>
      </p:sp>
      <p:sp>
        <p:nvSpPr>
          <p:cNvPr id="5" name="Tijdelijke aanduiding voor tekst 4">
            <a:extLst>
              <a:ext uri="{FF2B5EF4-FFF2-40B4-BE49-F238E27FC236}">
                <a16:creationId xmlns:a16="http://schemas.microsoft.com/office/drawing/2014/main" id="{B27E25A6-9204-40D5-91E6-747435D432F6}"/>
              </a:ext>
            </a:extLst>
          </p:cNvPr>
          <p:cNvSpPr>
            <a:spLocks noGrp="1"/>
          </p:cNvSpPr>
          <p:nvPr>
            <p:ph type="body" sz="quarter" idx="11"/>
          </p:nvPr>
        </p:nvSpPr>
        <p:spPr/>
        <p:txBody>
          <a:bodyPr/>
          <a:lstStyle/>
          <a:p>
            <a:endParaRPr lang="nl-NL"/>
          </a:p>
        </p:txBody>
      </p:sp>
    </p:spTree>
    <p:extLst>
      <p:ext uri="{BB962C8B-B14F-4D97-AF65-F5344CB8AC3E}">
        <p14:creationId xmlns:p14="http://schemas.microsoft.com/office/powerpoint/2010/main" val="2457076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F5541-8E30-C08B-60BC-18A39F583F57}"/>
            </a:ext>
          </a:extLst>
        </p:cNvPr>
        <p:cNvGrpSpPr/>
        <p:nvPr/>
      </p:nvGrpSpPr>
      <p:grpSpPr>
        <a:xfrm>
          <a:off x="0" y="0"/>
          <a:ext cx="0" cy="0"/>
          <a:chOff x="0" y="0"/>
          <a:chExt cx="0" cy="0"/>
        </a:xfrm>
      </p:grpSpPr>
      <p:cxnSp>
        <p:nvCxnSpPr>
          <p:cNvPr id="24" name="Rechte verbindingslijn 23">
            <a:extLst>
              <a:ext uri="{FF2B5EF4-FFF2-40B4-BE49-F238E27FC236}">
                <a16:creationId xmlns:a16="http://schemas.microsoft.com/office/drawing/2014/main" id="{17D7ADE7-C72C-3689-E2D6-353435E5644A}"/>
              </a:ext>
            </a:extLst>
          </p:cNvPr>
          <p:cNvCxnSpPr/>
          <p:nvPr/>
        </p:nvCxnSpPr>
        <p:spPr>
          <a:xfrm>
            <a:off x="15077444" y="7601878"/>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Tijdelijke aanduiding voor dianummer 4">
            <a:extLst>
              <a:ext uri="{FF2B5EF4-FFF2-40B4-BE49-F238E27FC236}">
                <a16:creationId xmlns:a16="http://schemas.microsoft.com/office/drawing/2014/main" id="{1AD7B389-CAD7-BC17-E875-A2D190F39924}"/>
              </a:ext>
            </a:extLst>
          </p:cNvPr>
          <p:cNvSpPr>
            <a:spLocks noGrp="1"/>
          </p:cNvSpPr>
          <p:nvPr>
            <p:ph type="sldNum" sz="quarter" idx="12"/>
          </p:nvPr>
        </p:nvSpPr>
        <p:spPr/>
        <p:txBody>
          <a:bodyPr/>
          <a:lstStyle/>
          <a:p>
            <a:fld id="{C87093F9-3683-074B-83F5-9DC51951D3EE}" type="slidenum">
              <a:rPr lang="nl-NL" smtClean="0"/>
              <a:pPr/>
              <a:t>10</a:t>
            </a:fld>
            <a:endParaRPr lang="nl-NL"/>
          </a:p>
        </p:txBody>
      </p:sp>
      <p:grpSp>
        <p:nvGrpSpPr>
          <p:cNvPr id="20" name="Groep 19">
            <a:extLst>
              <a:ext uri="{FF2B5EF4-FFF2-40B4-BE49-F238E27FC236}">
                <a16:creationId xmlns:a16="http://schemas.microsoft.com/office/drawing/2014/main" id="{C9BDEAB2-FF54-8057-AA99-8AD0D947A8C7}"/>
              </a:ext>
            </a:extLst>
          </p:cNvPr>
          <p:cNvGrpSpPr/>
          <p:nvPr/>
        </p:nvGrpSpPr>
        <p:grpSpPr>
          <a:xfrm>
            <a:off x="2307741" y="5802195"/>
            <a:ext cx="21557040" cy="8274927"/>
            <a:chOff x="244030" y="4708891"/>
            <a:chExt cx="21557040" cy="8274927"/>
          </a:xfrm>
        </p:grpSpPr>
        <p:sp>
          <p:nvSpPr>
            <p:cNvPr id="19" name="Rechthoek 18">
              <a:extLst>
                <a:ext uri="{FF2B5EF4-FFF2-40B4-BE49-F238E27FC236}">
                  <a16:creationId xmlns:a16="http://schemas.microsoft.com/office/drawing/2014/main" id="{1304AB23-64BE-7EE0-EEA7-8798AFAE9854}"/>
                </a:ext>
              </a:extLst>
            </p:cNvPr>
            <p:cNvSpPr/>
            <p:nvPr/>
          </p:nvSpPr>
          <p:spPr>
            <a:xfrm>
              <a:off x="244030" y="12622696"/>
              <a:ext cx="19766930" cy="3611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r>
                <a:rPr lang="nl-NL" sz="4000" b="1" dirty="0">
                  <a:solidFill>
                    <a:schemeClr val="tx1"/>
                  </a:solidFill>
                  <a:latin typeface="+mj-lt"/>
                </a:rPr>
                <a:t>leiding geven en leiderschap </a:t>
              </a:r>
            </a:p>
            <a:p>
              <a:pPr algn="ctr"/>
              <a:r>
                <a:rPr lang="nl-NL" sz="4000" b="1" dirty="0">
                  <a:solidFill>
                    <a:schemeClr val="tx1"/>
                  </a:solidFill>
                  <a:latin typeface="+mj-lt"/>
                </a:rPr>
                <a:t>richting – ruimte - ruggensteun</a:t>
              </a:r>
            </a:p>
            <a:p>
              <a:pPr marL="0" marR="0" lvl="0" indent="0" algn="ctr" defTabSz="457200" rtl="0" eaLnBrk="1" fontAlgn="auto" latinLnBrk="0" hangingPunct="1">
                <a:lnSpc>
                  <a:spcPct val="100000"/>
                </a:lnSpc>
                <a:spcBef>
                  <a:spcPts val="0"/>
                </a:spcBef>
                <a:spcAft>
                  <a:spcPts val="0"/>
                </a:spcAft>
                <a:buClrTx/>
                <a:buSzTx/>
                <a:buFontTx/>
                <a:buNone/>
                <a:tabLst/>
                <a:defRPr/>
              </a:pPr>
              <a:r>
                <a:rPr lang="nl-NL" sz="4000" b="1" dirty="0">
                  <a:solidFill>
                    <a:schemeClr val="tx1"/>
                  </a:solidFill>
                  <a:latin typeface="+mj-lt"/>
                </a:rPr>
                <a:t> </a:t>
              </a:r>
              <a:r>
                <a:rPr kumimoji="0" lang="nl-NL" sz="4000" b="1" u="none" strike="noStrike" kern="1200" cap="none" spc="0" normalizeH="0" baseline="0" noProof="0" dirty="0">
                  <a:ln>
                    <a:noFill/>
                  </a:ln>
                  <a:solidFill>
                    <a:schemeClr val="tx1"/>
                  </a:solidFill>
                  <a:effectLst/>
                  <a:uLnTx/>
                  <a:uFillTx/>
                  <a:latin typeface="Sofia Sans Extra Condensed ExtraBold"/>
                  <a:ea typeface="+mn-ea"/>
                  <a:cs typeface="+mn-cs"/>
                </a:rPr>
                <a:t>Structuren, systemen en rollen ondersteunen het functioneren en ontwikkelen van de lerende Avans professional </a:t>
              </a:r>
              <a:r>
                <a:rPr kumimoji="0" lang="nl-NL" sz="4000" b="1" i="1" u="none" strike="noStrike" kern="1200" cap="none" spc="0" normalizeH="0" baseline="0" noProof="0" dirty="0">
                  <a:ln>
                    <a:noFill/>
                  </a:ln>
                  <a:solidFill>
                    <a:schemeClr val="tx1"/>
                  </a:solidFill>
                  <a:effectLst/>
                  <a:uLnTx/>
                  <a:uFillTx/>
                  <a:latin typeface="Sofia Sans Extra Condensed ExtraBold"/>
                  <a:ea typeface="+mn-ea"/>
                  <a:cs typeface="+mn-cs"/>
                </a:rPr>
                <a:t>(lijn 2)</a:t>
              </a:r>
              <a:endParaRPr kumimoji="0" lang="nl-NL" sz="4000" b="1" i="1" u="none" strike="noStrike" kern="1200" cap="none" spc="0" normalizeH="0" baseline="0" noProof="0" dirty="0">
                <a:ln>
                  <a:noFill/>
                </a:ln>
                <a:solidFill>
                  <a:schemeClr val="tx1"/>
                </a:solidFill>
                <a:effectLst/>
                <a:highlight>
                  <a:srgbClr val="FFFF00"/>
                </a:highlight>
                <a:uLnTx/>
                <a:uFillTx/>
                <a:latin typeface="Sofia Sans Extra Condensed ExtraBold"/>
                <a:ea typeface="+mn-ea"/>
                <a:cs typeface="+mn-cs"/>
              </a:endParaRPr>
            </a:p>
            <a:p>
              <a:pPr algn="ctr"/>
              <a:endParaRPr lang="nl-NL" sz="2800" b="1" i="1" dirty="0">
                <a:solidFill>
                  <a:schemeClr val="bg2"/>
                </a:solidFill>
                <a:latin typeface="+mj-lt"/>
              </a:endParaRPr>
            </a:p>
          </p:txBody>
        </p:sp>
        <p:grpSp>
          <p:nvGrpSpPr>
            <p:cNvPr id="16" name="Groep 15">
              <a:extLst>
                <a:ext uri="{FF2B5EF4-FFF2-40B4-BE49-F238E27FC236}">
                  <a16:creationId xmlns:a16="http://schemas.microsoft.com/office/drawing/2014/main" id="{66F8BF4B-13C7-CED7-A900-6AF571AC5B9C}"/>
                </a:ext>
              </a:extLst>
            </p:cNvPr>
            <p:cNvGrpSpPr/>
            <p:nvPr/>
          </p:nvGrpSpPr>
          <p:grpSpPr>
            <a:xfrm>
              <a:off x="1533526" y="4708891"/>
              <a:ext cx="20267544" cy="5178337"/>
              <a:chOff x="1533526" y="4708891"/>
              <a:chExt cx="20267544" cy="5178337"/>
            </a:xfrm>
          </p:grpSpPr>
          <p:pic>
            <p:nvPicPr>
              <p:cNvPr id="7" name="Afbeelding 6">
                <a:extLst>
                  <a:ext uri="{FF2B5EF4-FFF2-40B4-BE49-F238E27FC236}">
                    <a16:creationId xmlns:a16="http://schemas.microsoft.com/office/drawing/2014/main" id="{E63B3E82-6E41-24EF-528B-42689EA42F10}"/>
                  </a:ext>
                </a:extLst>
              </p:cNvPr>
              <p:cNvPicPr>
                <a:picLocks noChangeAspect="1"/>
              </p:cNvPicPr>
              <p:nvPr/>
            </p:nvPicPr>
            <p:blipFill>
              <a:blip r:embed="rId2"/>
              <a:stretch>
                <a:fillRect/>
              </a:stretch>
            </p:blipFill>
            <p:spPr>
              <a:xfrm>
                <a:off x="1533526" y="7239000"/>
                <a:ext cx="10133772" cy="2252662"/>
              </a:xfrm>
              <a:prstGeom prst="rect">
                <a:avLst/>
              </a:prstGeom>
            </p:spPr>
          </p:pic>
          <p:pic>
            <p:nvPicPr>
              <p:cNvPr id="10" name="Afbeelding 9">
                <a:extLst>
                  <a:ext uri="{FF2B5EF4-FFF2-40B4-BE49-F238E27FC236}">
                    <a16:creationId xmlns:a16="http://schemas.microsoft.com/office/drawing/2014/main" id="{5F0BBD61-0FDE-61CC-E9E3-3B6F9D7C0F1F}"/>
                  </a:ext>
                </a:extLst>
              </p:cNvPr>
              <p:cNvPicPr>
                <a:picLocks noChangeAspect="1"/>
              </p:cNvPicPr>
              <p:nvPr/>
            </p:nvPicPr>
            <p:blipFill>
              <a:blip r:embed="rId2"/>
              <a:stretch>
                <a:fillRect/>
              </a:stretch>
            </p:blipFill>
            <p:spPr>
              <a:xfrm>
                <a:off x="11667298" y="7239000"/>
                <a:ext cx="10133772" cy="2252662"/>
              </a:xfrm>
              <a:prstGeom prst="rect">
                <a:avLst/>
              </a:prstGeom>
            </p:spPr>
          </p:pic>
          <p:sp>
            <p:nvSpPr>
              <p:cNvPr id="17" name="Pijl: omhoog 16">
                <a:extLst>
                  <a:ext uri="{FF2B5EF4-FFF2-40B4-BE49-F238E27FC236}">
                    <a16:creationId xmlns:a16="http://schemas.microsoft.com/office/drawing/2014/main" id="{A0C05CC0-2FBD-CC47-456C-CD41379ACC32}"/>
                  </a:ext>
                </a:extLst>
              </p:cNvPr>
              <p:cNvSpPr/>
              <p:nvPr/>
            </p:nvSpPr>
            <p:spPr>
              <a:xfrm>
                <a:off x="8156319" y="7349437"/>
                <a:ext cx="6027651" cy="2537791"/>
              </a:xfrm>
              <a:prstGeom prst="up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ctr">
                <a:normAutofit/>
              </a:bodyPr>
              <a:lstStyle/>
              <a:p>
                <a:pPr algn="l"/>
                <a:endParaRPr lang="nl-NL" sz="3200" i="1" dirty="0">
                  <a:solidFill>
                    <a:schemeClr val="bg2"/>
                  </a:solidFill>
                  <a:latin typeface="+mj-lt"/>
                </a:endParaRPr>
              </a:p>
            </p:txBody>
          </p:sp>
          <p:sp>
            <p:nvSpPr>
              <p:cNvPr id="18" name="Rechthoek 17">
                <a:extLst>
                  <a:ext uri="{FF2B5EF4-FFF2-40B4-BE49-F238E27FC236}">
                    <a16:creationId xmlns:a16="http://schemas.microsoft.com/office/drawing/2014/main" id="{FF336B1E-5159-B2F1-DB0D-1DC1147F497B}"/>
                  </a:ext>
                </a:extLst>
              </p:cNvPr>
              <p:cNvSpPr/>
              <p:nvPr/>
            </p:nvSpPr>
            <p:spPr>
              <a:xfrm>
                <a:off x="8508310" y="7943850"/>
                <a:ext cx="5391150" cy="1714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fontScale="40000" lnSpcReduction="20000"/>
              </a:bodyPr>
              <a:lstStyle/>
              <a:p>
                <a:pPr algn="l"/>
                <a:r>
                  <a:rPr lang="nl-NL" sz="11500" b="1" i="1" dirty="0">
                    <a:solidFill>
                      <a:schemeClr val="bg1"/>
                    </a:solidFill>
                    <a:latin typeface="+mj-lt"/>
                  </a:rPr>
                  <a:t>Geeft voeding </a:t>
                </a:r>
              </a:p>
            </p:txBody>
          </p:sp>
          <p:sp>
            <p:nvSpPr>
              <p:cNvPr id="2" name="Rechthoek 1">
                <a:extLst>
                  <a:ext uri="{FF2B5EF4-FFF2-40B4-BE49-F238E27FC236}">
                    <a16:creationId xmlns:a16="http://schemas.microsoft.com/office/drawing/2014/main" id="{F536591A-18F2-269C-F822-78A6A2108F9B}"/>
                  </a:ext>
                </a:extLst>
              </p:cNvPr>
              <p:cNvSpPr/>
              <p:nvPr/>
            </p:nvSpPr>
            <p:spPr>
              <a:xfrm>
                <a:off x="2198548" y="5245955"/>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fontScale="55000" lnSpcReduction="20000"/>
              </a:bodyPr>
              <a:lstStyle/>
              <a:p>
                <a:pPr algn="l"/>
                <a:r>
                  <a:rPr lang="nl-NL" sz="11500" dirty="0">
                    <a:solidFill>
                      <a:schemeClr val="tx1"/>
                    </a:solidFill>
                    <a:latin typeface="+mj-lt"/>
                  </a:rPr>
                  <a:t>individu</a:t>
                </a:r>
              </a:p>
            </p:txBody>
          </p:sp>
          <p:sp>
            <p:nvSpPr>
              <p:cNvPr id="8" name="Rechthoek 7">
                <a:extLst>
                  <a:ext uri="{FF2B5EF4-FFF2-40B4-BE49-F238E27FC236}">
                    <a16:creationId xmlns:a16="http://schemas.microsoft.com/office/drawing/2014/main" id="{BA76B65E-C009-3A21-1063-B77F671792B9}"/>
                  </a:ext>
                </a:extLst>
              </p:cNvPr>
              <p:cNvSpPr/>
              <p:nvPr/>
            </p:nvSpPr>
            <p:spPr>
              <a:xfrm>
                <a:off x="9150626" y="5286415"/>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fontScale="55000" lnSpcReduction="20000"/>
              </a:bodyPr>
              <a:lstStyle/>
              <a:p>
                <a:pPr algn="l"/>
                <a:r>
                  <a:rPr lang="nl-NL" sz="11500" dirty="0">
                    <a:solidFill>
                      <a:schemeClr val="tx1"/>
                    </a:solidFill>
                    <a:latin typeface="+mj-lt"/>
                  </a:rPr>
                  <a:t>team</a:t>
                </a:r>
              </a:p>
            </p:txBody>
          </p:sp>
          <p:sp>
            <p:nvSpPr>
              <p:cNvPr id="9" name="Rechthoek 8">
                <a:extLst>
                  <a:ext uri="{FF2B5EF4-FFF2-40B4-BE49-F238E27FC236}">
                    <a16:creationId xmlns:a16="http://schemas.microsoft.com/office/drawing/2014/main" id="{9744F82C-D426-5E66-1C5E-86282A7F9833}"/>
                  </a:ext>
                </a:extLst>
              </p:cNvPr>
              <p:cNvSpPr/>
              <p:nvPr/>
            </p:nvSpPr>
            <p:spPr>
              <a:xfrm>
                <a:off x="16342000" y="5712250"/>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r>
                  <a:rPr lang="nl-NL" sz="6000" dirty="0">
                    <a:solidFill>
                      <a:schemeClr val="tx1"/>
                    </a:solidFill>
                    <a:latin typeface="+mj-lt"/>
                  </a:rPr>
                  <a:t>organisatie</a:t>
                </a:r>
              </a:p>
              <a:p>
                <a:pPr algn="l"/>
                <a:r>
                  <a:rPr lang="nl-NL" sz="6000" dirty="0">
                    <a:solidFill>
                      <a:schemeClr val="tx1"/>
                    </a:solidFill>
                    <a:latin typeface="+mj-lt"/>
                  </a:rPr>
                  <a:t>onderdeel</a:t>
                </a:r>
              </a:p>
            </p:txBody>
          </p:sp>
          <p:cxnSp>
            <p:nvCxnSpPr>
              <p:cNvPr id="12" name="Rechte verbindingslijn met pijl 11">
                <a:extLst>
                  <a:ext uri="{FF2B5EF4-FFF2-40B4-BE49-F238E27FC236}">
                    <a16:creationId xmlns:a16="http://schemas.microsoft.com/office/drawing/2014/main" id="{7FC82BEB-F261-7CC2-3B89-0354A747D4AA}"/>
                  </a:ext>
                </a:extLst>
              </p:cNvPr>
              <p:cNvCxnSpPr/>
              <p:nvPr/>
            </p:nvCxnSpPr>
            <p:spPr>
              <a:xfrm>
                <a:off x="6241774" y="5685183"/>
                <a:ext cx="3538330" cy="0"/>
              </a:xfrm>
              <a:prstGeom prst="straightConnector1">
                <a:avLst/>
              </a:prstGeom>
              <a:ln w="88900">
                <a:solidFill>
                  <a:schemeClr val="accent5"/>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Rechte verbindingslijn met pijl 12">
                <a:extLst>
                  <a:ext uri="{FF2B5EF4-FFF2-40B4-BE49-F238E27FC236}">
                    <a16:creationId xmlns:a16="http://schemas.microsoft.com/office/drawing/2014/main" id="{AF05004F-1B4F-054F-090F-7D253EAF896F}"/>
                  </a:ext>
                </a:extLst>
              </p:cNvPr>
              <p:cNvCxnSpPr/>
              <p:nvPr/>
            </p:nvCxnSpPr>
            <p:spPr>
              <a:xfrm>
                <a:off x="13053391" y="5685183"/>
                <a:ext cx="3538330" cy="0"/>
              </a:xfrm>
              <a:prstGeom prst="straightConnector1">
                <a:avLst/>
              </a:prstGeom>
              <a:ln w="88900">
                <a:solidFill>
                  <a:schemeClr val="accent5"/>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Rechthoek 13">
                <a:extLst>
                  <a:ext uri="{FF2B5EF4-FFF2-40B4-BE49-F238E27FC236}">
                    <a16:creationId xmlns:a16="http://schemas.microsoft.com/office/drawing/2014/main" id="{C3946DC6-12E1-A2D5-2F20-9DCD3265F337}"/>
                  </a:ext>
                </a:extLst>
              </p:cNvPr>
              <p:cNvSpPr/>
              <p:nvPr/>
            </p:nvSpPr>
            <p:spPr>
              <a:xfrm>
                <a:off x="5957677" y="4708891"/>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i="1" dirty="0">
                    <a:solidFill>
                      <a:schemeClr val="tx1"/>
                    </a:solidFill>
                    <a:latin typeface="+mj-lt"/>
                  </a:rPr>
                  <a:t>impact</a:t>
                </a:r>
              </a:p>
            </p:txBody>
          </p:sp>
          <p:sp>
            <p:nvSpPr>
              <p:cNvPr id="15" name="Rechthoek 14">
                <a:extLst>
                  <a:ext uri="{FF2B5EF4-FFF2-40B4-BE49-F238E27FC236}">
                    <a16:creationId xmlns:a16="http://schemas.microsoft.com/office/drawing/2014/main" id="{9D9BDAA2-2FFD-DE1E-DAC0-E9AEFDBD94C1}"/>
                  </a:ext>
                </a:extLst>
              </p:cNvPr>
              <p:cNvSpPr/>
              <p:nvPr/>
            </p:nvSpPr>
            <p:spPr>
              <a:xfrm>
                <a:off x="13013734" y="4708891"/>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i="1" dirty="0">
                    <a:solidFill>
                      <a:schemeClr val="tx1"/>
                    </a:solidFill>
                    <a:latin typeface="+mj-lt"/>
                  </a:rPr>
                  <a:t>impact</a:t>
                </a:r>
              </a:p>
            </p:txBody>
          </p:sp>
        </p:grpSp>
      </p:grpSp>
      <p:sp>
        <p:nvSpPr>
          <p:cNvPr id="11" name="Pijl: omhoog 10">
            <a:extLst>
              <a:ext uri="{FF2B5EF4-FFF2-40B4-BE49-F238E27FC236}">
                <a16:creationId xmlns:a16="http://schemas.microsoft.com/office/drawing/2014/main" id="{DB0DCC71-4928-363E-4E75-2E74943A34FA}"/>
              </a:ext>
            </a:extLst>
          </p:cNvPr>
          <p:cNvSpPr/>
          <p:nvPr/>
        </p:nvSpPr>
        <p:spPr>
          <a:xfrm>
            <a:off x="309833" y="1351722"/>
            <a:ext cx="4553668" cy="9233244"/>
          </a:xfrm>
          <a:prstGeom prst="upArrow">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1548000" tIns="0" rIns="0" bIns="1080000" rtlCol="0" anchor="ctr">
            <a:normAutofit/>
          </a:bodyPr>
          <a:lstStyle/>
          <a:p>
            <a:pPr algn="l"/>
            <a:r>
              <a:rPr lang="nl-NL" sz="4400" b="1" i="1" dirty="0">
                <a:solidFill>
                  <a:schemeClr val="accent3"/>
                </a:solidFill>
                <a:latin typeface="+mj-lt"/>
              </a:rPr>
              <a:t>De transitie naar  een kennisinstelling</a:t>
            </a:r>
          </a:p>
        </p:txBody>
      </p:sp>
      <p:sp>
        <p:nvSpPr>
          <p:cNvPr id="22" name="Tekstvak 21">
            <a:extLst>
              <a:ext uri="{FF2B5EF4-FFF2-40B4-BE49-F238E27FC236}">
                <a16:creationId xmlns:a16="http://schemas.microsoft.com/office/drawing/2014/main" id="{9F9034F4-22FE-D6E7-238D-BD79577E5B8D}"/>
              </a:ext>
            </a:extLst>
          </p:cNvPr>
          <p:cNvSpPr txBox="1"/>
          <p:nvPr/>
        </p:nvSpPr>
        <p:spPr>
          <a:xfrm>
            <a:off x="5026293" y="7808913"/>
            <a:ext cx="18675695" cy="707886"/>
          </a:xfrm>
          <a:prstGeom prst="rect">
            <a:avLst/>
          </a:prstGeom>
          <a:noFill/>
        </p:spPr>
        <p:txBody>
          <a:bodyPr wrap="square">
            <a:spAutoFit/>
          </a:bodyPr>
          <a:lstStyle/>
          <a:p>
            <a:r>
              <a:rPr lang="nl-NL" sz="4000" b="1" i="0" u="none" strike="noStrike" dirty="0">
                <a:effectLst/>
                <a:latin typeface="+mj-lt"/>
              </a:rPr>
              <a:t>Medewerkers voelen zich in staat om actief en constructief bij te dragen aan ontwikkelingen in de organisatie </a:t>
            </a:r>
            <a:r>
              <a:rPr lang="nl-NL" sz="4000" b="1" i="1" u="none" strike="noStrike" dirty="0">
                <a:effectLst/>
                <a:latin typeface="+mj-lt"/>
              </a:rPr>
              <a:t>(lijn 1) </a:t>
            </a:r>
            <a:endParaRPr lang="nl-NL" sz="4000" i="1" dirty="0"/>
          </a:p>
        </p:txBody>
      </p:sp>
      <p:sp>
        <p:nvSpPr>
          <p:cNvPr id="29" name="Titel 2">
            <a:extLst>
              <a:ext uri="{FF2B5EF4-FFF2-40B4-BE49-F238E27FC236}">
                <a16:creationId xmlns:a16="http://schemas.microsoft.com/office/drawing/2014/main" id="{CFC6E051-A5C5-08CC-AB0E-3F1E94028F88}"/>
              </a:ext>
            </a:extLst>
          </p:cNvPr>
          <p:cNvSpPr>
            <a:spLocks noGrp="1"/>
          </p:cNvSpPr>
          <p:nvPr>
            <p:ph type="title"/>
          </p:nvPr>
        </p:nvSpPr>
        <p:spPr>
          <a:xfrm>
            <a:off x="1080565" y="505737"/>
            <a:ext cx="10133772" cy="803275"/>
          </a:xfrm>
        </p:spPr>
        <p:txBody>
          <a:bodyPr>
            <a:normAutofit/>
          </a:bodyPr>
          <a:lstStyle/>
          <a:p>
            <a:r>
              <a:rPr lang="nl-NL" sz="6000" dirty="0"/>
              <a:t>Het spel</a:t>
            </a:r>
          </a:p>
        </p:txBody>
      </p:sp>
      <p:sp>
        <p:nvSpPr>
          <p:cNvPr id="3" name="Rechthoek 2">
            <a:extLst>
              <a:ext uri="{FF2B5EF4-FFF2-40B4-BE49-F238E27FC236}">
                <a16:creationId xmlns:a16="http://schemas.microsoft.com/office/drawing/2014/main" id="{1DF42339-03DE-79B4-A7D4-5DCAEF208E8A}"/>
              </a:ext>
            </a:extLst>
          </p:cNvPr>
          <p:cNvSpPr/>
          <p:nvPr/>
        </p:nvSpPr>
        <p:spPr>
          <a:xfrm>
            <a:off x="10798155" y="5314902"/>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b="1" i="1" dirty="0">
                <a:solidFill>
                  <a:schemeClr val="bg1">
                    <a:lumMod val="75000"/>
                  </a:schemeClr>
                </a:solidFill>
                <a:latin typeface="+mj-lt"/>
              </a:rPr>
              <a:t>bovenstroom</a:t>
            </a:r>
          </a:p>
        </p:txBody>
      </p:sp>
      <p:sp>
        <p:nvSpPr>
          <p:cNvPr id="4" name="Rechthoek 3">
            <a:extLst>
              <a:ext uri="{FF2B5EF4-FFF2-40B4-BE49-F238E27FC236}">
                <a16:creationId xmlns:a16="http://schemas.microsoft.com/office/drawing/2014/main" id="{94CD4B2A-52EC-9E75-F075-1DEEED940DDB}"/>
              </a:ext>
            </a:extLst>
          </p:cNvPr>
          <p:cNvSpPr/>
          <p:nvPr/>
        </p:nvSpPr>
        <p:spPr>
          <a:xfrm>
            <a:off x="10800127" y="7010830"/>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b="1" i="1" dirty="0">
                <a:solidFill>
                  <a:schemeClr val="bg1">
                    <a:lumMod val="75000"/>
                  </a:schemeClr>
                </a:solidFill>
                <a:latin typeface="+mj-lt"/>
              </a:rPr>
              <a:t>onderstroom</a:t>
            </a:r>
          </a:p>
        </p:txBody>
      </p:sp>
      <p:cxnSp>
        <p:nvCxnSpPr>
          <p:cNvPr id="23" name="Rechte verbindingslijn 22">
            <a:extLst>
              <a:ext uri="{FF2B5EF4-FFF2-40B4-BE49-F238E27FC236}">
                <a16:creationId xmlns:a16="http://schemas.microsoft.com/office/drawing/2014/main" id="{3E938435-08C6-5DE7-C1BC-ED14E974C1E7}"/>
              </a:ext>
            </a:extLst>
          </p:cNvPr>
          <p:cNvCxnSpPr/>
          <p:nvPr/>
        </p:nvCxnSpPr>
        <p:spPr>
          <a:xfrm>
            <a:off x="5792601" y="5905599"/>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073A4EFA-2C71-D611-6BF2-54751F5B6519}"/>
              </a:ext>
            </a:extLst>
          </p:cNvPr>
          <p:cNvCxnSpPr/>
          <p:nvPr/>
        </p:nvCxnSpPr>
        <p:spPr>
          <a:xfrm>
            <a:off x="5841981" y="7601878"/>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Rechte verbindingslijn 27">
            <a:extLst>
              <a:ext uri="{FF2B5EF4-FFF2-40B4-BE49-F238E27FC236}">
                <a16:creationId xmlns:a16="http://schemas.microsoft.com/office/drawing/2014/main" id="{A2F0EED7-C392-31CE-69CE-AA7520D6496B}"/>
              </a:ext>
            </a:extLst>
          </p:cNvPr>
          <p:cNvCxnSpPr/>
          <p:nvPr/>
        </p:nvCxnSpPr>
        <p:spPr>
          <a:xfrm>
            <a:off x="15077445" y="5905599"/>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5406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22E24-3F40-3CEA-DE8C-F7F39D97F9A1}"/>
            </a:ext>
          </a:extLst>
        </p:cNvPr>
        <p:cNvGrpSpPr/>
        <p:nvPr/>
      </p:nvGrpSpPr>
      <p:grpSpPr>
        <a:xfrm>
          <a:off x="0" y="0"/>
          <a:ext cx="0" cy="0"/>
          <a:chOff x="0" y="0"/>
          <a:chExt cx="0" cy="0"/>
        </a:xfrm>
      </p:grpSpPr>
      <p:cxnSp>
        <p:nvCxnSpPr>
          <p:cNvPr id="24" name="Rechte verbindingslijn 23">
            <a:extLst>
              <a:ext uri="{FF2B5EF4-FFF2-40B4-BE49-F238E27FC236}">
                <a16:creationId xmlns:a16="http://schemas.microsoft.com/office/drawing/2014/main" id="{6E3EB8AF-C877-0954-59E6-6E4DCBF1408A}"/>
              </a:ext>
            </a:extLst>
          </p:cNvPr>
          <p:cNvCxnSpPr/>
          <p:nvPr/>
        </p:nvCxnSpPr>
        <p:spPr>
          <a:xfrm>
            <a:off x="15077444" y="7601878"/>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1" name="Rechthoek 20">
            <a:extLst>
              <a:ext uri="{FF2B5EF4-FFF2-40B4-BE49-F238E27FC236}">
                <a16:creationId xmlns:a16="http://schemas.microsoft.com/office/drawing/2014/main" id="{07AC9BFA-36D9-8AB3-5703-64853CD95C95}"/>
              </a:ext>
            </a:extLst>
          </p:cNvPr>
          <p:cNvSpPr/>
          <p:nvPr/>
        </p:nvSpPr>
        <p:spPr>
          <a:xfrm>
            <a:off x="1024759" y="1110001"/>
            <a:ext cx="22890746" cy="11946834"/>
          </a:xfrm>
          <a:custGeom>
            <a:avLst/>
            <a:gdLst>
              <a:gd name="connsiteX0" fmla="*/ 0 w 22890746"/>
              <a:gd name="connsiteY0" fmla="*/ 0 h 11946834"/>
              <a:gd name="connsiteX1" fmla="*/ 464752 w 22890746"/>
              <a:gd name="connsiteY1" fmla="*/ 0 h 11946834"/>
              <a:gd name="connsiteX2" fmla="*/ 471688 w 22890746"/>
              <a:gd name="connsiteY2" fmla="*/ 0 h 11946834"/>
              <a:gd name="connsiteX3" fmla="*/ 1623162 w 22890746"/>
              <a:gd name="connsiteY3" fmla="*/ 0 h 11946834"/>
              <a:gd name="connsiteX4" fmla="*/ 2087913 w 22890746"/>
              <a:gd name="connsiteY4" fmla="*/ 0 h 11946834"/>
              <a:gd name="connsiteX5" fmla="*/ 2552665 w 22890746"/>
              <a:gd name="connsiteY5" fmla="*/ 0 h 11946834"/>
              <a:gd name="connsiteX6" fmla="*/ 3704139 w 22890746"/>
              <a:gd name="connsiteY6" fmla="*/ 0 h 11946834"/>
              <a:gd name="connsiteX7" fmla="*/ 3939983 w 22890746"/>
              <a:gd name="connsiteY7" fmla="*/ 0 h 11946834"/>
              <a:gd name="connsiteX8" fmla="*/ 5091457 w 22890746"/>
              <a:gd name="connsiteY8" fmla="*/ 0 h 11946834"/>
              <a:gd name="connsiteX9" fmla="*/ 6242931 w 22890746"/>
              <a:gd name="connsiteY9" fmla="*/ 0 h 11946834"/>
              <a:gd name="connsiteX10" fmla="*/ 6936590 w 22890746"/>
              <a:gd name="connsiteY10" fmla="*/ 0 h 11946834"/>
              <a:gd name="connsiteX11" fmla="*/ 8088064 w 22890746"/>
              <a:gd name="connsiteY11" fmla="*/ 0 h 11946834"/>
              <a:gd name="connsiteX12" fmla="*/ 8552815 w 22890746"/>
              <a:gd name="connsiteY12" fmla="*/ 0 h 11946834"/>
              <a:gd name="connsiteX13" fmla="*/ 9017567 w 22890746"/>
              <a:gd name="connsiteY13" fmla="*/ 0 h 11946834"/>
              <a:gd name="connsiteX14" fmla="*/ 9940133 w 22890746"/>
              <a:gd name="connsiteY14" fmla="*/ 0 h 11946834"/>
              <a:gd name="connsiteX15" fmla="*/ 10404885 w 22890746"/>
              <a:gd name="connsiteY15" fmla="*/ 0 h 11946834"/>
              <a:gd name="connsiteX16" fmla="*/ 11556358 w 22890746"/>
              <a:gd name="connsiteY16" fmla="*/ 0 h 11946834"/>
              <a:gd name="connsiteX17" fmla="*/ 12707832 w 22890746"/>
              <a:gd name="connsiteY17" fmla="*/ 0 h 11946834"/>
              <a:gd name="connsiteX18" fmla="*/ 13401491 w 22890746"/>
              <a:gd name="connsiteY18" fmla="*/ 0 h 11946834"/>
              <a:gd name="connsiteX19" fmla="*/ 13866243 w 22890746"/>
              <a:gd name="connsiteY19" fmla="*/ 0 h 11946834"/>
              <a:gd name="connsiteX20" fmla="*/ 13873179 w 22890746"/>
              <a:gd name="connsiteY20" fmla="*/ 0 h 11946834"/>
              <a:gd name="connsiteX21" fmla="*/ 14109023 w 22890746"/>
              <a:gd name="connsiteY21" fmla="*/ 0 h 11946834"/>
              <a:gd name="connsiteX22" fmla="*/ 14344867 w 22890746"/>
              <a:gd name="connsiteY22" fmla="*/ 0 h 11946834"/>
              <a:gd name="connsiteX23" fmla="*/ 14809619 w 22890746"/>
              <a:gd name="connsiteY23" fmla="*/ 0 h 11946834"/>
              <a:gd name="connsiteX24" fmla="*/ 15961093 w 22890746"/>
              <a:gd name="connsiteY24" fmla="*/ 0 h 11946834"/>
              <a:gd name="connsiteX25" fmla="*/ 16654752 w 22890746"/>
              <a:gd name="connsiteY25" fmla="*/ 0 h 11946834"/>
              <a:gd name="connsiteX26" fmla="*/ 17119503 w 22890746"/>
              <a:gd name="connsiteY26" fmla="*/ 0 h 11946834"/>
              <a:gd name="connsiteX27" fmla="*/ 17126440 w 22890746"/>
              <a:gd name="connsiteY27" fmla="*/ 0 h 11946834"/>
              <a:gd name="connsiteX28" fmla="*/ 17133377 w 22890746"/>
              <a:gd name="connsiteY28" fmla="*/ 0 h 11946834"/>
              <a:gd name="connsiteX29" fmla="*/ 18055943 w 22890746"/>
              <a:gd name="connsiteY29" fmla="*/ 0 h 11946834"/>
              <a:gd name="connsiteX30" fmla="*/ 18291787 w 22890746"/>
              <a:gd name="connsiteY30" fmla="*/ 0 h 11946834"/>
              <a:gd name="connsiteX31" fmla="*/ 19443261 w 22890746"/>
              <a:gd name="connsiteY31" fmla="*/ 0 h 11946834"/>
              <a:gd name="connsiteX32" fmla="*/ 19908012 w 22890746"/>
              <a:gd name="connsiteY32" fmla="*/ 0 h 11946834"/>
              <a:gd name="connsiteX33" fmla="*/ 19914949 w 22890746"/>
              <a:gd name="connsiteY33" fmla="*/ 0 h 11946834"/>
              <a:gd name="connsiteX34" fmla="*/ 20837515 w 22890746"/>
              <a:gd name="connsiteY34" fmla="*/ 0 h 11946834"/>
              <a:gd name="connsiteX35" fmla="*/ 21073359 w 22890746"/>
              <a:gd name="connsiteY35" fmla="*/ 0 h 11946834"/>
              <a:gd name="connsiteX36" fmla="*/ 21995926 w 22890746"/>
              <a:gd name="connsiteY36" fmla="*/ 0 h 11946834"/>
              <a:gd name="connsiteX37" fmla="*/ 22890746 w 22890746"/>
              <a:gd name="connsiteY37" fmla="*/ 0 h 11946834"/>
              <a:gd name="connsiteX38" fmla="*/ 22890746 w 22890746"/>
              <a:gd name="connsiteY38" fmla="*/ 544245 h 11946834"/>
              <a:gd name="connsiteX39" fmla="*/ 22890746 w 22890746"/>
              <a:gd name="connsiteY39" fmla="*/ 1327426 h 11946834"/>
              <a:gd name="connsiteX40" fmla="*/ 22890746 w 22890746"/>
              <a:gd name="connsiteY40" fmla="*/ 1752202 h 11946834"/>
              <a:gd name="connsiteX41" fmla="*/ 22890746 w 22890746"/>
              <a:gd name="connsiteY41" fmla="*/ 2415915 h 11946834"/>
              <a:gd name="connsiteX42" fmla="*/ 22890746 w 22890746"/>
              <a:gd name="connsiteY42" fmla="*/ 3199097 h 11946834"/>
              <a:gd name="connsiteX43" fmla="*/ 22890746 w 22890746"/>
              <a:gd name="connsiteY43" fmla="*/ 3504405 h 11946834"/>
              <a:gd name="connsiteX44" fmla="*/ 22890746 w 22890746"/>
              <a:gd name="connsiteY44" fmla="*/ 3809713 h 11946834"/>
              <a:gd name="connsiteX45" fmla="*/ 22890746 w 22890746"/>
              <a:gd name="connsiteY45" fmla="*/ 4712362 h 11946834"/>
              <a:gd name="connsiteX46" fmla="*/ 22890746 w 22890746"/>
              <a:gd name="connsiteY46" fmla="*/ 5376075 h 11946834"/>
              <a:gd name="connsiteX47" fmla="*/ 22890746 w 22890746"/>
              <a:gd name="connsiteY47" fmla="*/ 5681383 h 11946834"/>
              <a:gd name="connsiteX48" fmla="*/ 22890746 w 22890746"/>
              <a:gd name="connsiteY48" fmla="*/ 6345096 h 11946834"/>
              <a:gd name="connsiteX49" fmla="*/ 22890746 w 22890746"/>
              <a:gd name="connsiteY49" fmla="*/ 7247746 h 11946834"/>
              <a:gd name="connsiteX50" fmla="*/ 22890746 w 22890746"/>
              <a:gd name="connsiteY50" fmla="*/ 7791991 h 11946834"/>
              <a:gd name="connsiteX51" fmla="*/ 22890746 w 22890746"/>
              <a:gd name="connsiteY51" fmla="*/ 8336235 h 11946834"/>
              <a:gd name="connsiteX52" fmla="*/ 22890746 w 22890746"/>
              <a:gd name="connsiteY52" fmla="*/ 8999948 h 11946834"/>
              <a:gd name="connsiteX53" fmla="*/ 22890746 w 22890746"/>
              <a:gd name="connsiteY53" fmla="*/ 9783130 h 11946834"/>
              <a:gd name="connsiteX54" fmla="*/ 22890746 w 22890746"/>
              <a:gd name="connsiteY54" fmla="*/ 10566311 h 11946834"/>
              <a:gd name="connsiteX55" fmla="*/ 22890746 w 22890746"/>
              <a:gd name="connsiteY55" fmla="*/ 11349492 h 11946834"/>
              <a:gd name="connsiteX56" fmla="*/ 22890746 w 22890746"/>
              <a:gd name="connsiteY56" fmla="*/ 11946834 h 11946834"/>
              <a:gd name="connsiteX57" fmla="*/ 22197087 w 22890746"/>
              <a:gd name="connsiteY57" fmla="*/ 11946834 h 11946834"/>
              <a:gd name="connsiteX58" fmla="*/ 21503428 w 22890746"/>
              <a:gd name="connsiteY58" fmla="*/ 11946834 h 11946834"/>
              <a:gd name="connsiteX59" fmla="*/ 20580862 w 22890746"/>
              <a:gd name="connsiteY59" fmla="*/ 11946834 h 11946834"/>
              <a:gd name="connsiteX60" fmla="*/ 19429388 w 22890746"/>
              <a:gd name="connsiteY60" fmla="*/ 11946834 h 11946834"/>
              <a:gd name="connsiteX61" fmla="*/ 18506821 w 22890746"/>
              <a:gd name="connsiteY61" fmla="*/ 11946834 h 11946834"/>
              <a:gd name="connsiteX62" fmla="*/ 17355347 w 22890746"/>
              <a:gd name="connsiteY62" fmla="*/ 11946834 h 11946834"/>
              <a:gd name="connsiteX63" fmla="*/ 16432781 w 22890746"/>
              <a:gd name="connsiteY63" fmla="*/ 11946834 h 11946834"/>
              <a:gd name="connsiteX64" fmla="*/ 16196937 w 22890746"/>
              <a:gd name="connsiteY64" fmla="*/ 11946834 h 11946834"/>
              <a:gd name="connsiteX65" fmla="*/ 15274371 w 22890746"/>
              <a:gd name="connsiteY65" fmla="*/ 11946834 h 11946834"/>
              <a:gd name="connsiteX66" fmla="*/ 14809619 w 22890746"/>
              <a:gd name="connsiteY66" fmla="*/ 11946834 h 11946834"/>
              <a:gd name="connsiteX67" fmla="*/ 14573775 w 22890746"/>
              <a:gd name="connsiteY67" fmla="*/ 11946834 h 11946834"/>
              <a:gd name="connsiteX68" fmla="*/ 14566838 w 22890746"/>
              <a:gd name="connsiteY68" fmla="*/ 11946834 h 11946834"/>
              <a:gd name="connsiteX69" fmla="*/ 14330994 w 22890746"/>
              <a:gd name="connsiteY69" fmla="*/ 11946834 h 11946834"/>
              <a:gd name="connsiteX70" fmla="*/ 14095150 w 22890746"/>
              <a:gd name="connsiteY70" fmla="*/ 11946834 h 11946834"/>
              <a:gd name="connsiteX71" fmla="*/ 13401491 w 22890746"/>
              <a:gd name="connsiteY71" fmla="*/ 11946834 h 11946834"/>
              <a:gd name="connsiteX72" fmla="*/ 12707832 w 22890746"/>
              <a:gd name="connsiteY72" fmla="*/ 11946834 h 11946834"/>
              <a:gd name="connsiteX73" fmla="*/ 12243081 w 22890746"/>
              <a:gd name="connsiteY73" fmla="*/ 11946834 h 11946834"/>
              <a:gd name="connsiteX74" fmla="*/ 11091607 w 22890746"/>
              <a:gd name="connsiteY74" fmla="*/ 11946834 h 11946834"/>
              <a:gd name="connsiteX75" fmla="*/ 10855763 w 22890746"/>
              <a:gd name="connsiteY75" fmla="*/ 11946834 h 11946834"/>
              <a:gd name="connsiteX76" fmla="*/ 9704289 w 22890746"/>
              <a:gd name="connsiteY76" fmla="*/ 11946834 h 11946834"/>
              <a:gd name="connsiteX77" fmla="*/ 9468445 w 22890746"/>
              <a:gd name="connsiteY77" fmla="*/ 11946834 h 11946834"/>
              <a:gd name="connsiteX78" fmla="*/ 8545879 w 22890746"/>
              <a:gd name="connsiteY78" fmla="*/ 11946834 h 11946834"/>
              <a:gd name="connsiteX79" fmla="*/ 7394405 w 22890746"/>
              <a:gd name="connsiteY79" fmla="*/ 11946834 h 11946834"/>
              <a:gd name="connsiteX80" fmla="*/ 7387468 w 22890746"/>
              <a:gd name="connsiteY80" fmla="*/ 11946834 h 11946834"/>
              <a:gd name="connsiteX81" fmla="*/ 6235994 w 22890746"/>
              <a:gd name="connsiteY81" fmla="*/ 11946834 h 11946834"/>
              <a:gd name="connsiteX82" fmla="*/ 5084520 w 22890746"/>
              <a:gd name="connsiteY82" fmla="*/ 11946834 h 11946834"/>
              <a:gd name="connsiteX83" fmla="*/ 5077584 w 22890746"/>
              <a:gd name="connsiteY83" fmla="*/ 11946834 h 11946834"/>
              <a:gd name="connsiteX84" fmla="*/ 4383925 w 22890746"/>
              <a:gd name="connsiteY84" fmla="*/ 11946834 h 11946834"/>
              <a:gd name="connsiteX85" fmla="*/ 3919173 w 22890746"/>
              <a:gd name="connsiteY85" fmla="*/ 11946834 h 11946834"/>
              <a:gd name="connsiteX86" fmla="*/ 3454422 w 22890746"/>
              <a:gd name="connsiteY86" fmla="*/ 11946834 h 11946834"/>
              <a:gd name="connsiteX87" fmla="*/ 2989670 w 22890746"/>
              <a:gd name="connsiteY87" fmla="*/ 11946834 h 11946834"/>
              <a:gd name="connsiteX88" fmla="*/ 2982734 w 22890746"/>
              <a:gd name="connsiteY88" fmla="*/ 11946834 h 11946834"/>
              <a:gd name="connsiteX89" fmla="*/ 1831260 w 22890746"/>
              <a:gd name="connsiteY89" fmla="*/ 11946834 h 11946834"/>
              <a:gd name="connsiteX90" fmla="*/ 679786 w 22890746"/>
              <a:gd name="connsiteY90" fmla="*/ 11946834 h 11946834"/>
              <a:gd name="connsiteX91" fmla="*/ 672849 w 22890746"/>
              <a:gd name="connsiteY91" fmla="*/ 11946834 h 11946834"/>
              <a:gd name="connsiteX92" fmla="*/ 0 w 22890746"/>
              <a:gd name="connsiteY92" fmla="*/ 11946834 h 11946834"/>
              <a:gd name="connsiteX93" fmla="*/ 0 w 22890746"/>
              <a:gd name="connsiteY93" fmla="*/ 11283121 h 11946834"/>
              <a:gd name="connsiteX94" fmla="*/ 0 w 22890746"/>
              <a:gd name="connsiteY94" fmla="*/ 10858345 h 11946834"/>
              <a:gd name="connsiteX95" fmla="*/ 0 w 22890746"/>
              <a:gd name="connsiteY95" fmla="*/ 10314100 h 11946834"/>
              <a:gd name="connsiteX96" fmla="*/ 0 w 22890746"/>
              <a:gd name="connsiteY96" fmla="*/ 9650387 h 11946834"/>
              <a:gd name="connsiteX97" fmla="*/ 0 w 22890746"/>
              <a:gd name="connsiteY97" fmla="*/ 8986674 h 11946834"/>
              <a:gd name="connsiteX98" fmla="*/ 0 w 22890746"/>
              <a:gd name="connsiteY98" fmla="*/ 8203493 h 11946834"/>
              <a:gd name="connsiteX99" fmla="*/ 0 w 22890746"/>
              <a:gd name="connsiteY99" fmla="*/ 7778716 h 11946834"/>
              <a:gd name="connsiteX100" fmla="*/ 0 w 22890746"/>
              <a:gd name="connsiteY100" fmla="*/ 7353940 h 11946834"/>
              <a:gd name="connsiteX101" fmla="*/ 0 w 22890746"/>
              <a:gd name="connsiteY101" fmla="*/ 6451290 h 11946834"/>
              <a:gd name="connsiteX102" fmla="*/ 0 w 22890746"/>
              <a:gd name="connsiteY102" fmla="*/ 5548641 h 11946834"/>
              <a:gd name="connsiteX103" fmla="*/ 0 w 22890746"/>
              <a:gd name="connsiteY103" fmla="*/ 4884928 h 11946834"/>
              <a:gd name="connsiteX104" fmla="*/ 0 w 22890746"/>
              <a:gd name="connsiteY104" fmla="*/ 4579620 h 11946834"/>
              <a:gd name="connsiteX105" fmla="*/ 0 w 22890746"/>
              <a:gd name="connsiteY105" fmla="*/ 4274312 h 11946834"/>
              <a:gd name="connsiteX106" fmla="*/ 0 w 22890746"/>
              <a:gd name="connsiteY106" fmla="*/ 3371662 h 11946834"/>
              <a:gd name="connsiteX107" fmla="*/ 0 w 22890746"/>
              <a:gd name="connsiteY107" fmla="*/ 2827417 h 11946834"/>
              <a:gd name="connsiteX108" fmla="*/ 0 w 22890746"/>
              <a:gd name="connsiteY108" fmla="*/ 1924768 h 11946834"/>
              <a:gd name="connsiteX109" fmla="*/ 0 w 22890746"/>
              <a:gd name="connsiteY109" fmla="*/ 1261055 h 11946834"/>
              <a:gd name="connsiteX110" fmla="*/ 0 w 22890746"/>
              <a:gd name="connsiteY110" fmla="*/ 955747 h 11946834"/>
              <a:gd name="connsiteX111" fmla="*/ 0 w 22890746"/>
              <a:gd name="connsiteY111" fmla="*/ 0 h 11946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22890746" h="11946834" extrusionOk="0">
                <a:moveTo>
                  <a:pt x="0" y="0"/>
                </a:moveTo>
                <a:cubicBezTo>
                  <a:pt x="112952" y="5085"/>
                  <a:pt x="253842" y="10343"/>
                  <a:pt x="464752" y="0"/>
                </a:cubicBezTo>
                <a:cubicBezTo>
                  <a:pt x="675662" y="-10343"/>
                  <a:pt x="468500" y="1"/>
                  <a:pt x="471688" y="0"/>
                </a:cubicBezTo>
                <a:cubicBezTo>
                  <a:pt x="474876" y="-1"/>
                  <a:pt x="1104006" y="12053"/>
                  <a:pt x="1623162" y="0"/>
                </a:cubicBezTo>
                <a:cubicBezTo>
                  <a:pt x="2142318" y="-12053"/>
                  <a:pt x="1865927" y="-22698"/>
                  <a:pt x="2087913" y="0"/>
                </a:cubicBezTo>
                <a:cubicBezTo>
                  <a:pt x="2309899" y="22698"/>
                  <a:pt x="2397964" y="-8049"/>
                  <a:pt x="2552665" y="0"/>
                </a:cubicBezTo>
                <a:cubicBezTo>
                  <a:pt x="2707366" y="8049"/>
                  <a:pt x="3240861" y="-9880"/>
                  <a:pt x="3704139" y="0"/>
                </a:cubicBezTo>
                <a:cubicBezTo>
                  <a:pt x="4167417" y="9880"/>
                  <a:pt x="3854336" y="8236"/>
                  <a:pt x="3939983" y="0"/>
                </a:cubicBezTo>
                <a:cubicBezTo>
                  <a:pt x="4025630" y="-8236"/>
                  <a:pt x="4529833" y="28047"/>
                  <a:pt x="5091457" y="0"/>
                </a:cubicBezTo>
                <a:cubicBezTo>
                  <a:pt x="5653081" y="-28047"/>
                  <a:pt x="5765033" y="-43271"/>
                  <a:pt x="6242931" y="0"/>
                </a:cubicBezTo>
                <a:cubicBezTo>
                  <a:pt x="6720829" y="43271"/>
                  <a:pt x="6709219" y="-28976"/>
                  <a:pt x="6936590" y="0"/>
                </a:cubicBezTo>
                <a:cubicBezTo>
                  <a:pt x="7163961" y="28976"/>
                  <a:pt x="7855381" y="35124"/>
                  <a:pt x="8088064" y="0"/>
                </a:cubicBezTo>
                <a:cubicBezTo>
                  <a:pt x="8320747" y="-35124"/>
                  <a:pt x="8359460" y="7704"/>
                  <a:pt x="8552815" y="0"/>
                </a:cubicBezTo>
                <a:cubicBezTo>
                  <a:pt x="8746170" y="-7704"/>
                  <a:pt x="8878502" y="14137"/>
                  <a:pt x="9017567" y="0"/>
                </a:cubicBezTo>
                <a:cubicBezTo>
                  <a:pt x="9156632" y="-14137"/>
                  <a:pt x="9709475" y="526"/>
                  <a:pt x="9940133" y="0"/>
                </a:cubicBezTo>
                <a:cubicBezTo>
                  <a:pt x="10170791" y="-526"/>
                  <a:pt x="10202908" y="1625"/>
                  <a:pt x="10404885" y="0"/>
                </a:cubicBezTo>
                <a:cubicBezTo>
                  <a:pt x="10606862" y="-1625"/>
                  <a:pt x="11225662" y="22115"/>
                  <a:pt x="11556358" y="0"/>
                </a:cubicBezTo>
                <a:cubicBezTo>
                  <a:pt x="11887054" y="-22115"/>
                  <a:pt x="12433179" y="-40156"/>
                  <a:pt x="12707832" y="0"/>
                </a:cubicBezTo>
                <a:cubicBezTo>
                  <a:pt x="12982485" y="40156"/>
                  <a:pt x="13157705" y="-31319"/>
                  <a:pt x="13401491" y="0"/>
                </a:cubicBezTo>
                <a:cubicBezTo>
                  <a:pt x="13645277" y="31319"/>
                  <a:pt x="13651624" y="13766"/>
                  <a:pt x="13866243" y="0"/>
                </a:cubicBezTo>
                <a:cubicBezTo>
                  <a:pt x="14080862" y="-13766"/>
                  <a:pt x="13871563" y="-114"/>
                  <a:pt x="13873179" y="0"/>
                </a:cubicBezTo>
                <a:cubicBezTo>
                  <a:pt x="13874795" y="114"/>
                  <a:pt x="14037365" y="7408"/>
                  <a:pt x="14109023" y="0"/>
                </a:cubicBezTo>
                <a:cubicBezTo>
                  <a:pt x="14180681" y="-7408"/>
                  <a:pt x="14249046" y="-6103"/>
                  <a:pt x="14344867" y="0"/>
                </a:cubicBezTo>
                <a:cubicBezTo>
                  <a:pt x="14440688" y="6103"/>
                  <a:pt x="14599490" y="19321"/>
                  <a:pt x="14809619" y="0"/>
                </a:cubicBezTo>
                <a:cubicBezTo>
                  <a:pt x="15019748" y="-19321"/>
                  <a:pt x="15558574" y="26906"/>
                  <a:pt x="15961093" y="0"/>
                </a:cubicBezTo>
                <a:cubicBezTo>
                  <a:pt x="16363612" y="-26906"/>
                  <a:pt x="16429581" y="20947"/>
                  <a:pt x="16654752" y="0"/>
                </a:cubicBezTo>
                <a:cubicBezTo>
                  <a:pt x="16879923" y="-20947"/>
                  <a:pt x="16984137" y="-9739"/>
                  <a:pt x="17119503" y="0"/>
                </a:cubicBezTo>
                <a:cubicBezTo>
                  <a:pt x="17254869" y="9739"/>
                  <a:pt x="17124963" y="312"/>
                  <a:pt x="17126440" y="0"/>
                </a:cubicBezTo>
                <a:cubicBezTo>
                  <a:pt x="17127917" y="-312"/>
                  <a:pt x="17131193" y="-251"/>
                  <a:pt x="17133377" y="0"/>
                </a:cubicBezTo>
                <a:cubicBezTo>
                  <a:pt x="17135561" y="251"/>
                  <a:pt x="17734807" y="3646"/>
                  <a:pt x="18055943" y="0"/>
                </a:cubicBezTo>
                <a:cubicBezTo>
                  <a:pt x="18377079" y="-3646"/>
                  <a:pt x="18190845" y="7004"/>
                  <a:pt x="18291787" y="0"/>
                </a:cubicBezTo>
                <a:cubicBezTo>
                  <a:pt x="18392729" y="-7004"/>
                  <a:pt x="18992701" y="42289"/>
                  <a:pt x="19443261" y="0"/>
                </a:cubicBezTo>
                <a:cubicBezTo>
                  <a:pt x="19893821" y="-42289"/>
                  <a:pt x="19781778" y="17102"/>
                  <a:pt x="19908012" y="0"/>
                </a:cubicBezTo>
                <a:cubicBezTo>
                  <a:pt x="20034246" y="-17102"/>
                  <a:pt x="19911871" y="283"/>
                  <a:pt x="19914949" y="0"/>
                </a:cubicBezTo>
                <a:cubicBezTo>
                  <a:pt x="19918027" y="-283"/>
                  <a:pt x="20484066" y="9885"/>
                  <a:pt x="20837515" y="0"/>
                </a:cubicBezTo>
                <a:cubicBezTo>
                  <a:pt x="21190964" y="-9885"/>
                  <a:pt x="20960433" y="3225"/>
                  <a:pt x="21073359" y="0"/>
                </a:cubicBezTo>
                <a:cubicBezTo>
                  <a:pt x="21186285" y="-3225"/>
                  <a:pt x="21631421" y="-29929"/>
                  <a:pt x="21995926" y="0"/>
                </a:cubicBezTo>
                <a:cubicBezTo>
                  <a:pt x="22360431" y="29929"/>
                  <a:pt x="22515849" y="-24782"/>
                  <a:pt x="22890746" y="0"/>
                </a:cubicBezTo>
                <a:cubicBezTo>
                  <a:pt x="22892381" y="201642"/>
                  <a:pt x="22867929" y="299942"/>
                  <a:pt x="22890746" y="544245"/>
                </a:cubicBezTo>
                <a:cubicBezTo>
                  <a:pt x="22913563" y="788548"/>
                  <a:pt x="22910518" y="1132432"/>
                  <a:pt x="22890746" y="1327426"/>
                </a:cubicBezTo>
                <a:cubicBezTo>
                  <a:pt x="22870974" y="1522420"/>
                  <a:pt x="22874043" y="1640122"/>
                  <a:pt x="22890746" y="1752202"/>
                </a:cubicBezTo>
                <a:cubicBezTo>
                  <a:pt x="22907449" y="1864282"/>
                  <a:pt x="22876619" y="2149806"/>
                  <a:pt x="22890746" y="2415915"/>
                </a:cubicBezTo>
                <a:cubicBezTo>
                  <a:pt x="22904873" y="2682024"/>
                  <a:pt x="22899376" y="2912982"/>
                  <a:pt x="22890746" y="3199097"/>
                </a:cubicBezTo>
                <a:cubicBezTo>
                  <a:pt x="22882116" y="3485212"/>
                  <a:pt x="22893214" y="3422422"/>
                  <a:pt x="22890746" y="3504405"/>
                </a:cubicBezTo>
                <a:cubicBezTo>
                  <a:pt x="22888278" y="3586388"/>
                  <a:pt x="22878388" y="3666968"/>
                  <a:pt x="22890746" y="3809713"/>
                </a:cubicBezTo>
                <a:cubicBezTo>
                  <a:pt x="22903104" y="3952458"/>
                  <a:pt x="22855655" y="4333289"/>
                  <a:pt x="22890746" y="4712362"/>
                </a:cubicBezTo>
                <a:cubicBezTo>
                  <a:pt x="22925837" y="5091435"/>
                  <a:pt x="22910304" y="5093653"/>
                  <a:pt x="22890746" y="5376075"/>
                </a:cubicBezTo>
                <a:cubicBezTo>
                  <a:pt x="22871188" y="5658497"/>
                  <a:pt x="22902516" y="5531436"/>
                  <a:pt x="22890746" y="5681383"/>
                </a:cubicBezTo>
                <a:cubicBezTo>
                  <a:pt x="22878976" y="5831330"/>
                  <a:pt x="22921722" y="6166260"/>
                  <a:pt x="22890746" y="6345096"/>
                </a:cubicBezTo>
                <a:cubicBezTo>
                  <a:pt x="22859770" y="6523932"/>
                  <a:pt x="22881092" y="6989192"/>
                  <a:pt x="22890746" y="7247746"/>
                </a:cubicBezTo>
                <a:cubicBezTo>
                  <a:pt x="22900401" y="7506300"/>
                  <a:pt x="22865532" y="7638942"/>
                  <a:pt x="22890746" y="7791991"/>
                </a:cubicBezTo>
                <a:cubicBezTo>
                  <a:pt x="22915960" y="7945041"/>
                  <a:pt x="22867286" y="8202245"/>
                  <a:pt x="22890746" y="8336235"/>
                </a:cubicBezTo>
                <a:cubicBezTo>
                  <a:pt x="22914206" y="8470225"/>
                  <a:pt x="22886851" y="8796837"/>
                  <a:pt x="22890746" y="8999948"/>
                </a:cubicBezTo>
                <a:cubicBezTo>
                  <a:pt x="22894641" y="9203059"/>
                  <a:pt x="22879122" y="9453179"/>
                  <a:pt x="22890746" y="9783130"/>
                </a:cubicBezTo>
                <a:cubicBezTo>
                  <a:pt x="22902370" y="10113081"/>
                  <a:pt x="22906086" y="10214567"/>
                  <a:pt x="22890746" y="10566311"/>
                </a:cubicBezTo>
                <a:cubicBezTo>
                  <a:pt x="22875406" y="10918055"/>
                  <a:pt x="22922951" y="11134711"/>
                  <a:pt x="22890746" y="11349492"/>
                </a:cubicBezTo>
                <a:cubicBezTo>
                  <a:pt x="22858541" y="11564273"/>
                  <a:pt x="22886275" y="11710304"/>
                  <a:pt x="22890746" y="11946834"/>
                </a:cubicBezTo>
                <a:cubicBezTo>
                  <a:pt x="22662305" y="11914820"/>
                  <a:pt x="22406331" y="11916414"/>
                  <a:pt x="22197087" y="11946834"/>
                </a:cubicBezTo>
                <a:cubicBezTo>
                  <a:pt x="21987843" y="11977254"/>
                  <a:pt x="21721707" y="11915017"/>
                  <a:pt x="21503428" y="11946834"/>
                </a:cubicBezTo>
                <a:cubicBezTo>
                  <a:pt x="21285149" y="11978651"/>
                  <a:pt x="20950795" y="11990855"/>
                  <a:pt x="20580862" y="11946834"/>
                </a:cubicBezTo>
                <a:cubicBezTo>
                  <a:pt x="20210929" y="11902813"/>
                  <a:pt x="19902744" y="11896559"/>
                  <a:pt x="19429388" y="11946834"/>
                </a:cubicBezTo>
                <a:cubicBezTo>
                  <a:pt x="18956032" y="11997109"/>
                  <a:pt x="18874104" y="11925497"/>
                  <a:pt x="18506821" y="11946834"/>
                </a:cubicBezTo>
                <a:cubicBezTo>
                  <a:pt x="18139538" y="11968171"/>
                  <a:pt x="17735722" y="11955918"/>
                  <a:pt x="17355347" y="11946834"/>
                </a:cubicBezTo>
                <a:cubicBezTo>
                  <a:pt x="16974972" y="11937750"/>
                  <a:pt x="16742452" y="11977324"/>
                  <a:pt x="16432781" y="11946834"/>
                </a:cubicBezTo>
                <a:cubicBezTo>
                  <a:pt x="16123110" y="11916344"/>
                  <a:pt x="16301345" y="11940507"/>
                  <a:pt x="16196937" y="11946834"/>
                </a:cubicBezTo>
                <a:cubicBezTo>
                  <a:pt x="16092529" y="11953161"/>
                  <a:pt x="15718549" y="11918264"/>
                  <a:pt x="15274371" y="11946834"/>
                </a:cubicBezTo>
                <a:cubicBezTo>
                  <a:pt x="14830193" y="11975404"/>
                  <a:pt x="14950725" y="11951706"/>
                  <a:pt x="14809619" y="11946834"/>
                </a:cubicBezTo>
                <a:cubicBezTo>
                  <a:pt x="14668513" y="11941962"/>
                  <a:pt x="14650648" y="11943336"/>
                  <a:pt x="14573775" y="11946834"/>
                </a:cubicBezTo>
                <a:cubicBezTo>
                  <a:pt x="14496902" y="11950332"/>
                  <a:pt x="14569499" y="11946992"/>
                  <a:pt x="14566838" y="11946834"/>
                </a:cubicBezTo>
                <a:cubicBezTo>
                  <a:pt x="14564177" y="11946676"/>
                  <a:pt x="14439794" y="11945782"/>
                  <a:pt x="14330994" y="11946834"/>
                </a:cubicBezTo>
                <a:cubicBezTo>
                  <a:pt x="14222194" y="11947886"/>
                  <a:pt x="14156625" y="11951115"/>
                  <a:pt x="14095150" y="11946834"/>
                </a:cubicBezTo>
                <a:cubicBezTo>
                  <a:pt x="14033675" y="11942553"/>
                  <a:pt x="13710250" y="11977778"/>
                  <a:pt x="13401491" y="11946834"/>
                </a:cubicBezTo>
                <a:cubicBezTo>
                  <a:pt x="13092732" y="11915890"/>
                  <a:pt x="12993005" y="11919026"/>
                  <a:pt x="12707832" y="11946834"/>
                </a:cubicBezTo>
                <a:cubicBezTo>
                  <a:pt x="12422659" y="11974642"/>
                  <a:pt x="12380896" y="11966023"/>
                  <a:pt x="12243081" y="11946834"/>
                </a:cubicBezTo>
                <a:cubicBezTo>
                  <a:pt x="12105266" y="11927645"/>
                  <a:pt x="11574765" y="11966909"/>
                  <a:pt x="11091607" y="11946834"/>
                </a:cubicBezTo>
                <a:cubicBezTo>
                  <a:pt x="10608449" y="11926759"/>
                  <a:pt x="10944428" y="11944345"/>
                  <a:pt x="10855763" y="11946834"/>
                </a:cubicBezTo>
                <a:cubicBezTo>
                  <a:pt x="10767098" y="11949323"/>
                  <a:pt x="9999938" y="11994325"/>
                  <a:pt x="9704289" y="11946834"/>
                </a:cubicBezTo>
                <a:cubicBezTo>
                  <a:pt x="9408640" y="11899343"/>
                  <a:pt x="9581098" y="11936669"/>
                  <a:pt x="9468445" y="11946834"/>
                </a:cubicBezTo>
                <a:cubicBezTo>
                  <a:pt x="9355792" y="11956999"/>
                  <a:pt x="8893519" y="11976231"/>
                  <a:pt x="8545879" y="11946834"/>
                </a:cubicBezTo>
                <a:cubicBezTo>
                  <a:pt x="8198239" y="11917437"/>
                  <a:pt x="7824139" y="12003830"/>
                  <a:pt x="7394405" y="11946834"/>
                </a:cubicBezTo>
                <a:cubicBezTo>
                  <a:pt x="6964671" y="11889838"/>
                  <a:pt x="7390496" y="11946703"/>
                  <a:pt x="7387468" y="11946834"/>
                </a:cubicBezTo>
                <a:cubicBezTo>
                  <a:pt x="7384440" y="11946965"/>
                  <a:pt x="6531136" y="11967927"/>
                  <a:pt x="6235994" y="11946834"/>
                </a:cubicBezTo>
                <a:cubicBezTo>
                  <a:pt x="5940852" y="11925741"/>
                  <a:pt x="5350660" y="11946040"/>
                  <a:pt x="5084520" y="11946834"/>
                </a:cubicBezTo>
                <a:cubicBezTo>
                  <a:pt x="4818380" y="11947628"/>
                  <a:pt x="5080658" y="11946638"/>
                  <a:pt x="5077584" y="11946834"/>
                </a:cubicBezTo>
                <a:cubicBezTo>
                  <a:pt x="5074510" y="11947030"/>
                  <a:pt x="4677771" y="11944538"/>
                  <a:pt x="4383925" y="11946834"/>
                </a:cubicBezTo>
                <a:cubicBezTo>
                  <a:pt x="4090079" y="11949130"/>
                  <a:pt x="4077648" y="11940487"/>
                  <a:pt x="3919173" y="11946834"/>
                </a:cubicBezTo>
                <a:cubicBezTo>
                  <a:pt x="3760698" y="11953181"/>
                  <a:pt x="3678145" y="11969535"/>
                  <a:pt x="3454422" y="11946834"/>
                </a:cubicBezTo>
                <a:cubicBezTo>
                  <a:pt x="3230699" y="11924133"/>
                  <a:pt x="3122947" y="11934361"/>
                  <a:pt x="2989670" y="11946834"/>
                </a:cubicBezTo>
                <a:cubicBezTo>
                  <a:pt x="2856393" y="11959307"/>
                  <a:pt x="2984414" y="11946630"/>
                  <a:pt x="2982734" y="11946834"/>
                </a:cubicBezTo>
                <a:cubicBezTo>
                  <a:pt x="2981054" y="11947038"/>
                  <a:pt x="2358688" y="11933821"/>
                  <a:pt x="1831260" y="11946834"/>
                </a:cubicBezTo>
                <a:cubicBezTo>
                  <a:pt x="1303832" y="11959847"/>
                  <a:pt x="1135748" y="11937188"/>
                  <a:pt x="679786" y="11946834"/>
                </a:cubicBezTo>
                <a:cubicBezTo>
                  <a:pt x="223824" y="11956480"/>
                  <a:pt x="675181" y="11946683"/>
                  <a:pt x="672849" y="11946834"/>
                </a:cubicBezTo>
                <a:cubicBezTo>
                  <a:pt x="670517" y="11946985"/>
                  <a:pt x="328019" y="11954794"/>
                  <a:pt x="0" y="11946834"/>
                </a:cubicBezTo>
                <a:cubicBezTo>
                  <a:pt x="-19822" y="11638921"/>
                  <a:pt x="1271" y="11543836"/>
                  <a:pt x="0" y="11283121"/>
                </a:cubicBezTo>
                <a:cubicBezTo>
                  <a:pt x="-1271" y="11022406"/>
                  <a:pt x="-18146" y="10970270"/>
                  <a:pt x="0" y="10858345"/>
                </a:cubicBezTo>
                <a:cubicBezTo>
                  <a:pt x="18146" y="10746420"/>
                  <a:pt x="24027" y="10567444"/>
                  <a:pt x="0" y="10314100"/>
                </a:cubicBezTo>
                <a:cubicBezTo>
                  <a:pt x="-24027" y="10060757"/>
                  <a:pt x="25451" y="9934433"/>
                  <a:pt x="0" y="9650387"/>
                </a:cubicBezTo>
                <a:cubicBezTo>
                  <a:pt x="-25451" y="9366341"/>
                  <a:pt x="-6658" y="9260872"/>
                  <a:pt x="0" y="8986674"/>
                </a:cubicBezTo>
                <a:cubicBezTo>
                  <a:pt x="6658" y="8712476"/>
                  <a:pt x="-15138" y="8382066"/>
                  <a:pt x="0" y="8203493"/>
                </a:cubicBezTo>
                <a:cubicBezTo>
                  <a:pt x="15138" y="8024920"/>
                  <a:pt x="-11431" y="7898470"/>
                  <a:pt x="0" y="7778716"/>
                </a:cubicBezTo>
                <a:cubicBezTo>
                  <a:pt x="11431" y="7658962"/>
                  <a:pt x="-15153" y="7511936"/>
                  <a:pt x="0" y="7353940"/>
                </a:cubicBezTo>
                <a:cubicBezTo>
                  <a:pt x="15153" y="7195944"/>
                  <a:pt x="-18612" y="6855442"/>
                  <a:pt x="0" y="6451290"/>
                </a:cubicBezTo>
                <a:cubicBezTo>
                  <a:pt x="18612" y="6047138"/>
                  <a:pt x="-32278" y="5995000"/>
                  <a:pt x="0" y="5548641"/>
                </a:cubicBezTo>
                <a:cubicBezTo>
                  <a:pt x="32278" y="5102282"/>
                  <a:pt x="-31681" y="5209203"/>
                  <a:pt x="0" y="4884928"/>
                </a:cubicBezTo>
                <a:cubicBezTo>
                  <a:pt x="31681" y="4560653"/>
                  <a:pt x="-9335" y="4664488"/>
                  <a:pt x="0" y="4579620"/>
                </a:cubicBezTo>
                <a:cubicBezTo>
                  <a:pt x="9335" y="4494752"/>
                  <a:pt x="1374" y="4381599"/>
                  <a:pt x="0" y="4274312"/>
                </a:cubicBezTo>
                <a:cubicBezTo>
                  <a:pt x="-1374" y="4167025"/>
                  <a:pt x="-7030" y="3599004"/>
                  <a:pt x="0" y="3371662"/>
                </a:cubicBezTo>
                <a:cubicBezTo>
                  <a:pt x="7030" y="3144320"/>
                  <a:pt x="22270" y="3001473"/>
                  <a:pt x="0" y="2827417"/>
                </a:cubicBezTo>
                <a:cubicBezTo>
                  <a:pt x="-22270" y="2653362"/>
                  <a:pt x="37138" y="2113981"/>
                  <a:pt x="0" y="1924768"/>
                </a:cubicBezTo>
                <a:cubicBezTo>
                  <a:pt x="-37138" y="1735555"/>
                  <a:pt x="31760" y="1573958"/>
                  <a:pt x="0" y="1261055"/>
                </a:cubicBezTo>
                <a:cubicBezTo>
                  <a:pt x="-31760" y="948152"/>
                  <a:pt x="-338" y="1053380"/>
                  <a:pt x="0" y="955747"/>
                </a:cubicBezTo>
                <a:cubicBezTo>
                  <a:pt x="338" y="858114"/>
                  <a:pt x="30926" y="303276"/>
                  <a:pt x="0" y="0"/>
                </a:cubicBezTo>
                <a:close/>
              </a:path>
            </a:pathLst>
          </a:custGeom>
          <a:noFill/>
          <a:ln w="53975">
            <a:solidFill>
              <a:schemeClr val="accent2"/>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endParaRPr lang="nl-NL" sz="11500" i="1" dirty="0">
              <a:solidFill>
                <a:schemeClr val="bg2"/>
              </a:solidFill>
              <a:latin typeface="+mj-lt"/>
            </a:endParaRPr>
          </a:p>
        </p:txBody>
      </p:sp>
      <p:sp>
        <p:nvSpPr>
          <p:cNvPr id="5" name="Tijdelijke aanduiding voor dianummer 4">
            <a:extLst>
              <a:ext uri="{FF2B5EF4-FFF2-40B4-BE49-F238E27FC236}">
                <a16:creationId xmlns:a16="http://schemas.microsoft.com/office/drawing/2014/main" id="{745E485C-1060-595A-29FC-919F5902BE0F}"/>
              </a:ext>
            </a:extLst>
          </p:cNvPr>
          <p:cNvSpPr>
            <a:spLocks noGrp="1"/>
          </p:cNvSpPr>
          <p:nvPr>
            <p:ph type="sldNum" sz="quarter" idx="12"/>
          </p:nvPr>
        </p:nvSpPr>
        <p:spPr/>
        <p:txBody>
          <a:bodyPr/>
          <a:lstStyle/>
          <a:p>
            <a:fld id="{C87093F9-3683-074B-83F5-9DC51951D3EE}" type="slidenum">
              <a:rPr lang="nl-NL" smtClean="0"/>
              <a:pPr/>
              <a:t>11</a:t>
            </a:fld>
            <a:endParaRPr lang="nl-NL"/>
          </a:p>
        </p:txBody>
      </p:sp>
      <p:grpSp>
        <p:nvGrpSpPr>
          <p:cNvPr id="20" name="Groep 19">
            <a:extLst>
              <a:ext uri="{FF2B5EF4-FFF2-40B4-BE49-F238E27FC236}">
                <a16:creationId xmlns:a16="http://schemas.microsoft.com/office/drawing/2014/main" id="{E0CAABBC-783F-1DB2-36C0-B2990A4D7CCE}"/>
              </a:ext>
            </a:extLst>
          </p:cNvPr>
          <p:cNvGrpSpPr/>
          <p:nvPr/>
        </p:nvGrpSpPr>
        <p:grpSpPr>
          <a:xfrm>
            <a:off x="2423874" y="5794786"/>
            <a:ext cx="21278114" cy="8306127"/>
            <a:chOff x="522956" y="4708891"/>
            <a:chExt cx="21278114" cy="8306127"/>
          </a:xfrm>
        </p:grpSpPr>
        <p:sp>
          <p:nvSpPr>
            <p:cNvPr id="19" name="Rechthoek 18">
              <a:extLst>
                <a:ext uri="{FF2B5EF4-FFF2-40B4-BE49-F238E27FC236}">
                  <a16:creationId xmlns:a16="http://schemas.microsoft.com/office/drawing/2014/main" id="{7DE46D67-6E9A-B69D-4DC2-871B4A088B62}"/>
                </a:ext>
              </a:extLst>
            </p:cNvPr>
            <p:cNvSpPr/>
            <p:nvPr/>
          </p:nvSpPr>
          <p:spPr>
            <a:xfrm>
              <a:off x="522956" y="12653896"/>
              <a:ext cx="19766930" cy="3611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r>
                <a:rPr lang="nl-NL" sz="4000" b="1" dirty="0">
                  <a:solidFill>
                    <a:schemeClr val="tx1"/>
                  </a:solidFill>
                  <a:latin typeface="+mj-lt"/>
                </a:rPr>
                <a:t>leiding geven en  leiderschap</a:t>
              </a:r>
            </a:p>
            <a:p>
              <a:pPr algn="ctr"/>
              <a:r>
                <a:rPr lang="nl-NL" sz="4000" b="1" dirty="0">
                  <a:solidFill>
                    <a:schemeClr val="tx1"/>
                  </a:solidFill>
                  <a:latin typeface="+mj-lt"/>
                </a:rPr>
                <a:t>richting – ruimte - ruggensteun</a:t>
              </a:r>
            </a:p>
            <a:p>
              <a:pPr marL="0" marR="0" lvl="0" indent="0" algn="ctr" defTabSz="457200" rtl="0" eaLnBrk="1" fontAlgn="auto" latinLnBrk="0" hangingPunct="1">
                <a:lnSpc>
                  <a:spcPct val="100000"/>
                </a:lnSpc>
                <a:spcBef>
                  <a:spcPts val="0"/>
                </a:spcBef>
                <a:spcAft>
                  <a:spcPts val="0"/>
                </a:spcAft>
                <a:buClrTx/>
                <a:buSzTx/>
                <a:buFontTx/>
                <a:buNone/>
                <a:tabLst/>
                <a:defRPr/>
              </a:pPr>
              <a:r>
                <a:rPr lang="nl-NL" sz="4000" b="1" dirty="0">
                  <a:solidFill>
                    <a:schemeClr val="tx1"/>
                  </a:solidFill>
                  <a:latin typeface="+mj-lt"/>
                </a:rPr>
                <a:t> </a:t>
              </a:r>
              <a:r>
                <a:rPr kumimoji="0" lang="nl-NL" sz="4000" b="1" u="none" strike="noStrike" kern="1200" cap="none" spc="0" normalizeH="0" baseline="0" noProof="0" dirty="0">
                  <a:ln>
                    <a:noFill/>
                  </a:ln>
                  <a:solidFill>
                    <a:schemeClr val="tx1"/>
                  </a:solidFill>
                  <a:effectLst/>
                  <a:uLnTx/>
                  <a:uFillTx/>
                  <a:latin typeface="Sofia Sans Extra Condensed ExtraBold"/>
                  <a:ea typeface="+mn-ea"/>
                  <a:cs typeface="+mn-cs"/>
                </a:rPr>
                <a:t>Structuren, systemen en rollen ondersteunen het functioneren en ontwikkelen van de lerende Avans professional </a:t>
              </a:r>
              <a:r>
                <a:rPr kumimoji="0" lang="nl-NL" sz="4000" b="1" i="1" u="none" strike="noStrike" kern="1200" cap="none" spc="0" normalizeH="0" baseline="0" noProof="0" dirty="0">
                  <a:ln>
                    <a:noFill/>
                  </a:ln>
                  <a:solidFill>
                    <a:schemeClr val="tx1"/>
                  </a:solidFill>
                  <a:effectLst/>
                  <a:uLnTx/>
                  <a:uFillTx/>
                  <a:latin typeface="Sofia Sans Extra Condensed ExtraBold"/>
                  <a:ea typeface="+mn-ea"/>
                  <a:cs typeface="+mn-cs"/>
                </a:rPr>
                <a:t>(lijn 2)</a:t>
              </a:r>
              <a:endParaRPr kumimoji="0" lang="nl-NL" sz="4000" b="1" i="1" u="none" strike="noStrike" kern="1200" cap="none" spc="0" normalizeH="0" baseline="0" noProof="0" dirty="0">
                <a:ln>
                  <a:noFill/>
                </a:ln>
                <a:solidFill>
                  <a:schemeClr val="tx1"/>
                </a:solidFill>
                <a:effectLst/>
                <a:highlight>
                  <a:srgbClr val="FFFF00"/>
                </a:highlight>
                <a:uLnTx/>
                <a:uFillTx/>
                <a:latin typeface="Sofia Sans Extra Condensed ExtraBold"/>
                <a:ea typeface="+mn-ea"/>
                <a:cs typeface="+mn-cs"/>
              </a:endParaRPr>
            </a:p>
            <a:p>
              <a:pPr algn="ctr"/>
              <a:endParaRPr lang="nl-NL" sz="2800" b="1" i="1" dirty="0">
                <a:solidFill>
                  <a:schemeClr val="bg2"/>
                </a:solidFill>
                <a:latin typeface="+mj-lt"/>
              </a:endParaRPr>
            </a:p>
          </p:txBody>
        </p:sp>
        <p:grpSp>
          <p:nvGrpSpPr>
            <p:cNvPr id="16" name="Groep 15">
              <a:extLst>
                <a:ext uri="{FF2B5EF4-FFF2-40B4-BE49-F238E27FC236}">
                  <a16:creationId xmlns:a16="http://schemas.microsoft.com/office/drawing/2014/main" id="{27C29ECD-0D64-DF67-859E-CF894F09A918}"/>
                </a:ext>
              </a:extLst>
            </p:cNvPr>
            <p:cNvGrpSpPr/>
            <p:nvPr/>
          </p:nvGrpSpPr>
          <p:grpSpPr>
            <a:xfrm>
              <a:off x="1533526" y="4708891"/>
              <a:ext cx="20267544" cy="5303126"/>
              <a:chOff x="1533526" y="4708891"/>
              <a:chExt cx="20267544" cy="5303126"/>
            </a:xfrm>
          </p:grpSpPr>
          <p:pic>
            <p:nvPicPr>
              <p:cNvPr id="7" name="Afbeelding 6">
                <a:extLst>
                  <a:ext uri="{FF2B5EF4-FFF2-40B4-BE49-F238E27FC236}">
                    <a16:creationId xmlns:a16="http://schemas.microsoft.com/office/drawing/2014/main" id="{E6F7427D-A080-C8E3-23B7-35FD636020AB}"/>
                  </a:ext>
                </a:extLst>
              </p:cNvPr>
              <p:cNvPicPr>
                <a:picLocks noChangeAspect="1"/>
              </p:cNvPicPr>
              <p:nvPr/>
            </p:nvPicPr>
            <p:blipFill>
              <a:blip r:embed="rId2"/>
              <a:stretch>
                <a:fillRect/>
              </a:stretch>
            </p:blipFill>
            <p:spPr>
              <a:xfrm>
                <a:off x="1533526" y="7239000"/>
                <a:ext cx="10133772" cy="2252662"/>
              </a:xfrm>
              <a:prstGeom prst="rect">
                <a:avLst/>
              </a:prstGeom>
            </p:spPr>
          </p:pic>
          <p:pic>
            <p:nvPicPr>
              <p:cNvPr id="10" name="Afbeelding 9">
                <a:extLst>
                  <a:ext uri="{FF2B5EF4-FFF2-40B4-BE49-F238E27FC236}">
                    <a16:creationId xmlns:a16="http://schemas.microsoft.com/office/drawing/2014/main" id="{5ECF1FDE-A2D5-2E3C-EDDD-9C8551F44818}"/>
                  </a:ext>
                </a:extLst>
              </p:cNvPr>
              <p:cNvPicPr>
                <a:picLocks noChangeAspect="1"/>
              </p:cNvPicPr>
              <p:nvPr/>
            </p:nvPicPr>
            <p:blipFill>
              <a:blip r:embed="rId2"/>
              <a:stretch>
                <a:fillRect/>
              </a:stretch>
            </p:blipFill>
            <p:spPr>
              <a:xfrm>
                <a:off x="11667298" y="7239000"/>
                <a:ext cx="10133772" cy="2252662"/>
              </a:xfrm>
              <a:prstGeom prst="rect">
                <a:avLst/>
              </a:prstGeom>
            </p:spPr>
          </p:pic>
          <p:sp>
            <p:nvSpPr>
              <p:cNvPr id="17" name="Pijl: omhoog 16">
                <a:extLst>
                  <a:ext uri="{FF2B5EF4-FFF2-40B4-BE49-F238E27FC236}">
                    <a16:creationId xmlns:a16="http://schemas.microsoft.com/office/drawing/2014/main" id="{413C25CD-85A0-DAB5-C389-EB11A00CF223}"/>
                  </a:ext>
                </a:extLst>
              </p:cNvPr>
              <p:cNvSpPr/>
              <p:nvPr/>
            </p:nvSpPr>
            <p:spPr>
              <a:xfrm>
                <a:off x="8190059" y="7474226"/>
                <a:ext cx="6027651" cy="2537791"/>
              </a:xfrm>
              <a:prstGeom prst="up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ctr">
                <a:normAutofit/>
              </a:bodyPr>
              <a:lstStyle/>
              <a:p>
                <a:pPr algn="l"/>
                <a:endParaRPr lang="nl-NL" sz="3200" i="1" dirty="0">
                  <a:solidFill>
                    <a:schemeClr val="bg2"/>
                  </a:solidFill>
                  <a:latin typeface="+mj-lt"/>
                </a:endParaRPr>
              </a:p>
            </p:txBody>
          </p:sp>
          <p:sp>
            <p:nvSpPr>
              <p:cNvPr id="18" name="Rechthoek 17">
                <a:extLst>
                  <a:ext uri="{FF2B5EF4-FFF2-40B4-BE49-F238E27FC236}">
                    <a16:creationId xmlns:a16="http://schemas.microsoft.com/office/drawing/2014/main" id="{4B5FD246-6C64-6D8F-2121-AB529C5A9291}"/>
                  </a:ext>
                </a:extLst>
              </p:cNvPr>
              <p:cNvSpPr/>
              <p:nvPr/>
            </p:nvSpPr>
            <p:spPr>
              <a:xfrm>
                <a:off x="8508310" y="7943850"/>
                <a:ext cx="5391150" cy="1714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fontScale="40000" lnSpcReduction="20000"/>
              </a:bodyPr>
              <a:lstStyle/>
              <a:p>
                <a:pPr algn="l"/>
                <a:r>
                  <a:rPr lang="nl-NL" sz="11500" b="1" i="1" dirty="0">
                    <a:solidFill>
                      <a:schemeClr val="bg1"/>
                    </a:solidFill>
                    <a:latin typeface="+mj-lt"/>
                  </a:rPr>
                  <a:t>Geeft voeding </a:t>
                </a:r>
              </a:p>
            </p:txBody>
          </p:sp>
          <p:sp>
            <p:nvSpPr>
              <p:cNvPr id="2" name="Rechthoek 1">
                <a:extLst>
                  <a:ext uri="{FF2B5EF4-FFF2-40B4-BE49-F238E27FC236}">
                    <a16:creationId xmlns:a16="http://schemas.microsoft.com/office/drawing/2014/main" id="{1D76A92D-4E7D-5293-EF47-4A6DDC29E296}"/>
                  </a:ext>
                </a:extLst>
              </p:cNvPr>
              <p:cNvSpPr/>
              <p:nvPr/>
            </p:nvSpPr>
            <p:spPr>
              <a:xfrm>
                <a:off x="2198548" y="5245955"/>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fontScale="55000" lnSpcReduction="20000"/>
              </a:bodyPr>
              <a:lstStyle/>
              <a:p>
                <a:pPr algn="l"/>
                <a:r>
                  <a:rPr lang="nl-NL" sz="11500" dirty="0">
                    <a:solidFill>
                      <a:schemeClr val="tx1"/>
                    </a:solidFill>
                    <a:latin typeface="+mj-lt"/>
                  </a:rPr>
                  <a:t>individu</a:t>
                </a:r>
              </a:p>
            </p:txBody>
          </p:sp>
          <p:sp>
            <p:nvSpPr>
              <p:cNvPr id="8" name="Rechthoek 7">
                <a:extLst>
                  <a:ext uri="{FF2B5EF4-FFF2-40B4-BE49-F238E27FC236}">
                    <a16:creationId xmlns:a16="http://schemas.microsoft.com/office/drawing/2014/main" id="{31924379-C0C8-5203-EAC6-6AA86C866D40}"/>
                  </a:ext>
                </a:extLst>
              </p:cNvPr>
              <p:cNvSpPr/>
              <p:nvPr/>
            </p:nvSpPr>
            <p:spPr>
              <a:xfrm>
                <a:off x="9150626" y="5286415"/>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fontScale="55000" lnSpcReduction="20000"/>
              </a:bodyPr>
              <a:lstStyle/>
              <a:p>
                <a:pPr algn="l"/>
                <a:r>
                  <a:rPr lang="nl-NL" sz="11500" dirty="0">
                    <a:solidFill>
                      <a:schemeClr val="tx1"/>
                    </a:solidFill>
                    <a:latin typeface="+mj-lt"/>
                  </a:rPr>
                  <a:t>team</a:t>
                </a:r>
              </a:p>
            </p:txBody>
          </p:sp>
          <p:sp>
            <p:nvSpPr>
              <p:cNvPr id="9" name="Rechthoek 8">
                <a:extLst>
                  <a:ext uri="{FF2B5EF4-FFF2-40B4-BE49-F238E27FC236}">
                    <a16:creationId xmlns:a16="http://schemas.microsoft.com/office/drawing/2014/main" id="{E7D969F0-FF7C-ED73-3D0B-9D1FC2764D64}"/>
                  </a:ext>
                </a:extLst>
              </p:cNvPr>
              <p:cNvSpPr/>
              <p:nvPr/>
            </p:nvSpPr>
            <p:spPr>
              <a:xfrm>
                <a:off x="16342000" y="5712250"/>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r>
                  <a:rPr lang="nl-NL" sz="6000" dirty="0">
                    <a:solidFill>
                      <a:schemeClr val="tx1"/>
                    </a:solidFill>
                    <a:latin typeface="+mj-lt"/>
                  </a:rPr>
                  <a:t>organisatie</a:t>
                </a:r>
              </a:p>
              <a:p>
                <a:pPr algn="l"/>
                <a:r>
                  <a:rPr lang="nl-NL" sz="6000" dirty="0">
                    <a:solidFill>
                      <a:schemeClr val="tx1"/>
                    </a:solidFill>
                    <a:latin typeface="+mj-lt"/>
                  </a:rPr>
                  <a:t>onderdeel</a:t>
                </a:r>
              </a:p>
            </p:txBody>
          </p:sp>
          <p:cxnSp>
            <p:nvCxnSpPr>
              <p:cNvPr id="12" name="Rechte verbindingslijn met pijl 11">
                <a:extLst>
                  <a:ext uri="{FF2B5EF4-FFF2-40B4-BE49-F238E27FC236}">
                    <a16:creationId xmlns:a16="http://schemas.microsoft.com/office/drawing/2014/main" id="{54A42DC0-8814-192D-1EF0-7367D087CAA5}"/>
                  </a:ext>
                </a:extLst>
              </p:cNvPr>
              <p:cNvCxnSpPr/>
              <p:nvPr/>
            </p:nvCxnSpPr>
            <p:spPr>
              <a:xfrm>
                <a:off x="6241774" y="5685183"/>
                <a:ext cx="3538330" cy="0"/>
              </a:xfrm>
              <a:prstGeom prst="straightConnector1">
                <a:avLst/>
              </a:prstGeom>
              <a:ln w="88900">
                <a:solidFill>
                  <a:schemeClr val="accent5"/>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Rechte verbindingslijn met pijl 12">
                <a:extLst>
                  <a:ext uri="{FF2B5EF4-FFF2-40B4-BE49-F238E27FC236}">
                    <a16:creationId xmlns:a16="http://schemas.microsoft.com/office/drawing/2014/main" id="{F035606E-6B7E-AFF5-E5BB-0876EFB5E762}"/>
                  </a:ext>
                </a:extLst>
              </p:cNvPr>
              <p:cNvCxnSpPr/>
              <p:nvPr/>
            </p:nvCxnSpPr>
            <p:spPr>
              <a:xfrm>
                <a:off x="13053391" y="5685183"/>
                <a:ext cx="3538330" cy="0"/>
              </a:xfrm>
              <a:prstGeom prst="straightConnector1">
                <a:avLst/>
              </a:prstGeom>
              <a:ln w="88900">
                <a:solidFill>
                  <a:schemeClr val="accent5"/>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Rechthoek 13">
                <a:extLst>
                  <a:ext uri="{FF2B5EF4-FFF2-40B4-BE49-F238E27FC236}">
                    <a16:creationId xmlns:a16="http://schemas.microsoft.com/office/drawing/2014/main" id="{7B73517F-B107-3AC0-4F74-775DFFF753C4}"/>
                  </a:ext>
                </a:extLst>
              </p:cNvPr>
              <p:cNvSpPr/>
              <p:nvPr/>
            </p:nvSpPr>
            <p:spPr>
              <a:xfrm>
                <a:off x="5957677" y="4708891"/>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i="1" dirty="0">
                    <a:solidFill>
                      <a:schemeClr val="tx1"/>
                    </a:solidFill>
                    <a:latin typeface="+mj-lt"/>
                  </a:rPr>
                  <a:t>impact</a:t>
                </a:r>
              </a:p>
            </p:txBody>
          </p:sp>
          <p:sp>
            <p:nvSpPr>
              <p:cNvPr id="15" name="Rechthoek 14">
                <a:extLst>
                  <a:ext uri="{FF2B5EF4-FFF2-40B4-BE49-F238E27FC236}">
                    <a16:creationId xmlns:a16="http://schemas.microsoft.com/office/drawing/2014/main" id="{23968946-E6F9-E48A-0AFD-0B0DEF6100CC}"/>
                  </a:ext>
                </a:extLst>
              </p:cNvPr>
              <p:cNvSpPr/>
              <p:nvPr/>
            </p:nvSpPr>
            <p:spPr>
              <a:xfrm>
                <a:off x="13013734" y="4708891"/>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i="1" dirty="0">
                    <a:solidFill>
                      <a:schemeClr val="tx1"/>
                    </a:solidFill>
                    <a:latin typeface="+mj-lt"/>
                  </a:rPr>
                  <a:t>impact</a:t>
                </a:r>
              </a:p>
            </p:txBody>
          </p:sp>
        </p:grpSp>
      </p:grpSp>
      <p:sp>
        <p:nvSpPr>
          <p:cNvPr id="11" name="Pijl: omhoog 10">
            <a:extLst>
              <a:ext uri="{FF2B5EF4-FFF2-40B4-BE49-F238E27FC236}">
                <a16:creationId xmlns:a16="http://schemas.microsoft.com/office/drawing/2014/main" id="{D921B02F-5E08-4E4C-6732-829C9797AF30}"/>
              </a:ext>
            </a:extLst>
          </p:cNvPr>
          <p:cNvSpPr/>
          <p:nvPr/>
        </p:nvSpPr>
        <p:spPr>
          <a:xfrm>
            <a:off x="309833" y="1351722"/>
            <a:ext cx="4553668" cy="9233244"/>
          </a:xfrm>
          <a:prstGeom prst="upArrow">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1548000" tIns="0" rIns="0" bIns="1080000" rtlCol="0" anchor="ctr">
            <a:normAutofit/>
          </a:bodyPr>
          <a:lstStyle/>
          <a:p>
            <a:pPr algn="l"/>
            <a:r>
              <a:rPr lang="nl-NL" sz="4400" b="1" i="1" dirty="0">
                <a:solidFill>
                  <a:schemeClr val="bg1"/>
                </a:solidFill>
                <a:latin typeface="+mj-lt"/>
              </a:rPr>
              <a:t>De transitie naar  een kennisinstelling</a:t>
            </a:r>
          </a:p>
        </p:txBody>
      </p:sp>
      <p:sp>
        <p:nvSpPr>
          <p:cNvPr id="22" name="Tekstvak 21">
            <a:extLst>
              <a:ext uri="{FF2B5EF4-FFF2-40B4-BE49-F238E27FC236}">
                <a16:creationId xmlns:a16="http://schemas.microsoft.com/office/drawing/2014/main" id="{62E8DC2D-3576-D0BD-186E-3B055FABC1F1}"/>
              </a:ext>
            </a:extLst>
          </p:cNvPr>
          <p:cNvSpPr txBox="1"/>
          <p:nvPr/>
        </p:nvSpPr>
        <p:spPr>
          <a:xfrm>
            <a:off x="5026293" y="7808913"/>
            <a:ext cx="18675695" cy="707886"/>
          </a:xfrm>
          <a:prstGeom prst="rect">
            <a:avLst/>
          </a:prstGeom>
          <a:noFill/>
        </p:spPr>
        <p:txBody>
          <a:bodyPr wrap="square">
            <a:spAutoFit/>
          </a:bodyPr>
          <a:lstStyle/>
          <a:p>
            <a:r>
              <a:rPr lang="nl-NL" sz="4000" b="1" i="0" u="none" strike="noStrike" dirty="0">
                <a:solidFill>
                  <a:srgbClr val="000000"/>
                </a:solidFill>
                <a:effectLst/>
                <a:latin typeface="+mj-lt"/>
              </a:rPr>
              <a:t>Medewerkers voelen zich in staat om actief en constructief bij te dragen aan ontwikkelingen in de organisatie </a:t>
            </a:r>
            <a:r>
              <a:rPr lang="nl-NL" sz="4000" b="1" i="1" u="none" strike="noStrike" dirty="0">
                <a:solidFill>
                  <a:srgbClr val="000000"/>
                </a:solidFill>
                <a:effectLst/>
                <a:latin typeface="+mj-lt"/>
              </a:rPr>
              <a:t>(lijn 1) </a:t>
            </a:r>
            <a:endParaRPr lang="nl-NL" sz="4000" i="1" dirty="0"/>
          </a:p>
        </p:txBody>
      </p:sp>
      <p:sp>
        <p:nvSpPr>
          <p:cNvPr id="25" name="Rechthoek 24">
            <a:extLst>
              <a:ext uri="{FF2B5EF4-FFF2-40B4-BE49-F238E27FC236}">
                <a16:creationId xmlns:a16="http://schemas.microsoft.com/office/drawing/2014/main" id="{389FFD14-8B79-268C-8DC4-D87CF4F64E3D}"/>
              </a:ext>
            </a:extLst>
          </p:cNvPr>
          <p:cNvSpPr/>
          <p:nvPr/>
        </p:nvSpPr>
        <p:spPr>
          <a:xfrm>
            <a:off x="4262259" y="2672998"/>
            <a:ext cx="17681307" cy="2512075"/>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r>
              <a:rPr lang="nl-NL" sz="5400" b="1" dirty="0">
                <a:solidFill>
                  <a:schemeClr val="accent3"/>
                </a:solidFill>
                <a:latin typeface="+mj-lt"/>
              </a:rPr>
              <a:t>Een sterke Avans leercultuur die innovatiekracht en wendbaarheid versterkt</a:t>
            </a:r>
          </a:p>
        </p:txBody>
      </p:sp>
      <p:sp>
        <p:nvSpPr>
          <p:cNvPr id="26" name="Rechthoek 25">
            <a:extLst>
              <a:ext uri="{FF2B5EF4-FFF2-40B4-BE49-F238E27FC236}">
                <a16:creationId xmlns:a16="http://schemas.microsoft.com/office/drawing/2014/main" id="{0F837919-F5A9-8B88-8992-69418BEB1C69}"/>
              </a:ext>
            </a:extLst>
          </p:cNvPr>
          <p:cNvSpPr/>
          <p:nvPr/>
        </p:nvSpPr>
        <p:spPr>
          <a:xfrm>
            <a:off x="9577693" y="110701"/>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b="1" dirty="0">
                <a:solidFill>
                  <a:schemeClr val="accent3"/>
                </a:solidFill>
                <a:latin typeface="+mj-lt"/>
              </a:rPr>
              <a:t>De VUCA omgeving</a:t>
            </a:r>
          </a:p>
        </p:txBody>
      </p:sp>
      <p:sp>
        <p:nvSpPr>
          <p:cNvPr id="29" name="Titel 2">
            <a:extLst>
              <a:ext uri="{FF2B5EF4-FFF2-40B4-BE49-F238E27FC236}">
                <a16:creationId xmlns:a16="http://schemas.microsoft.com/office/drawing/2014/main" id="{6FF40472-77D7-DE55-D970-4019DDDDD6BA}"/>
              </a:ext>
            </a:extLst>
          </p:cNvPr>
          <p:cNvSpPr>
            <a:spLocks noGrp="1"/>
          </p:cNvSpPr>
          <p:nvPr>
            <p:ph type="title"/>
          </p:nvPr>
        </p:nvSpPr>
        <p:spPr>
          <a:xfrm>
            <a:off x="1080565" y="505737"/>
            <a:ext cx="10133772" cy="803275"/>
          </a:xfrm>
        </p:spPr>
        <p:txBody>
          <a:bodyPr>
            <a:normAutofit/>
          </a:bodyPr>
          <a:lstStyle/>
          <a:p>
            <a:r>
              <a:rPr lang="nl-NL" sz="6000" dirty="0"/>
              <a:t>Het hele speelveld</a:t>
            </a:r>
          </a:p>
        </p:txBody>
      </p:sp>
      <p:sp>
        <p:nvSpPr>
          <p:cNvPr id="32" name="Pijl: omhoog/omlaag 31">
            <a:extLst>
              <a:ext uri="{FF2B5EF4-FFF2-40B4-BE49-F238E27FC236}">
                <a16:creationId xmlns:a16="http://schemas.microsoft.com/office/drawing/2014/main" id="{0CD6E132-0E5C-A114-0B8B-27248692C633}"/>
              </a:ext>
            </a:extLst>
          </p:cNvPr>
          <p:cNvSpPr/>
          <p:nvPr/>
        </p:nvSpPr>
        <p:spPr>
          <a:xfrm>
            <a:off x="14828139" y="160275"/>
            <a:ext cx="1453282" cy="2382894"/>
          </a:xfrm>
          <a:prstGeom prst="upDown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lIns="1548000" tIns="0" rIns="0" bIns="1080000" rtlCol="0" anchor="b">
            <a:normAutofit fontScale="32500" lnSpcReduction="20000"/>
          </a:bodyPr>
          <a:lstStyle/>
          <a:p>
            <a:pPr algn="l"/>
            <a:endParaRPr lang="nl-NL" sz="11500" i="1" dirty="0">
              <a:solidFill>
                <a:schemeClr val="bg2"/>
              </a:solidFill>
              <a:latin typeface="+mj-lt"/>
            </a:endParaRPr>
          </a:p>
        </p:txBody>
      </p:sp>
      <p:sp>
        <p:nvSpPr>
          <p:cNvPr id="3" name="Rechthoek 2">
            <a:extLst>
              <a:ext uri="{FF2B5EF4-FFF2-40B4-BE49-F238E27FC236}">
                <a16:creationId xmlns:a16="http://schemas.microsoft.com/office/drawing/2014/main" id="{DDF4D7DD-82FF-987B-42EF-C6F08FC9902D}"/>
              </a:ext>
            </a:extLst>
          </p:cNvPr>
          <p:cNvSpPr/>
          <p:nvPr/>
        </p:nvSpPr>
        <p:spPr>
          <a:xfrm>
            <a:off x="10798155" y="5314902"/>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b="1" i="1" dirty="0">
                <a:solidFill>
                  <a:schemeClr val="bg1">
                    <a:lumMod val="75000"/>
                  </a:schemeClr>
                </a:solidFill>
                <a:latin typeface="+mj-lt"/>
              </a:rPr>
              <a:t>bovenstroom</a:t>
            </a:r>
          </a:p>
        </p:txBody>
      </p:sp>
      <p:sp>
        <p:nvSpPr>
          <p:cNvPr id="4" name="Rechthoek 3">
            <a:extLst>
              <a:ext uri="{FF2B5EF4-FFF2-40B4-BE49-F238E27FC236}">
                <a16:creationId xmlns:a16="http://schemas.microsoft.com/office/drawing/2014/main" id="{21A4ED3C-05BE-E214-552B-5D846E4E06AF}"/>
              </a:ext>
            </a:extLst>
          </p:cNvPr>
          <p:cNvSpPr/>
          <p:nvPr/>
        </p:nvSpPr>
        <p:spPr>
          <a:xfrm>
            <a:off x="10800127" y="7010830"/>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b="1" i="1" dirty="0">
                <a:solidFill>
                  <a:schemeClr val="bg1">
                    <a:lumMod val="75000"/>
                  </a:schemeClr>
                </a:solidFill>
                <a:latin typeface="+mj-lt"/>
              </a:rPr>
              <a:t>onderstroom</a:t>
            </a:r>
          </a:p>
        </p:txBody>
      </p:sp>
      <p:cxnSp>
        <p:nvCxnSpPr>
          <p:cNvPr id="23" name="Rechte verbindingslijn 22">
            <a:extLst>
              <a:ext uri="{FF2B5EF4-FFF2-40B4-BE49-F238E27FC236}">
                <a16:creationId xmlns:a16="http://schemas.microsoft.com/office/drawing/2014/main" id="{FAE1E6A1-B02C-2FA6-6AC8-C9F6C92D02AB}"/>
              </a:ext>
            </a:extLst>
          </p:cNvPr>
          <p:cNvCxnSpPr/>
          <p:nvPr/>
        </p:nvCxnSpPr>
        <p:spPr>
          <a:xfrm>
            <a:off x="5792601" y="5905599"/>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5C24C979-524D-BA40-581C-A4DE45FA6A1A}"/>
              </a:ext>
            </a:extLst>
          </p:cNvPr>
          <p:cNvCxnSpPr/>
          <p:nvPr/>
        </p:nvCxnSpPr>
        <p:spPr>
          <a:xfrm>
            <a:off x="5841981" y="7601878"/>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Rechte verbindingslijn 27">
            <a:extLst>
              <a:ext uri="{FF2B5EF4-FFF2-40B4-BE49-F238E27FC236}">
                <a16:creationId xmlns:a16="http://schemas.microsoft.com/office/drawing/2014/main" id="{F2E684A2-D145-2EB2-2171-BBE3AE736AE3}"/>
              </a:ext>
            </a:extLst>
          </p:cNvPr>
          <p:cNvCxnSpPr/>
          <p:nvPr/>
        </p:nvCxnSpPr>
        <p:spPr>
          <a:xfrm>
            <a:off x="15077445" y="5905599"/>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32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35BBE3F8-D6A6-EB1E-7867-0E3A37B26755}"/>
              </a:ext>
            </a:extLst>
          </p:cNvPr>
          <p:cNvSpPr>
            <a:spLocks noGrp="1"/>
          </p:cNvSpPr>
          <p:nvPr>
            <p:ph type="subTitle" idx="1"/>
          </p:nvPr>
        </p:nvSpPr>
        <p:spPr>
          <a:xfrm>
            <a:off x="1553404" y="4438650"/>
            <a:ext cx="11857796" cy="7747000"/>
          </a:xfrm>
        </p:spPr>
        <p:txBody>
          <a:bodyPr>
            <a:normAutofit fontScale="92500"/>
          </a:bodyPr>
          <a:lstStyle/>
          <a:p>
            <a:r>
              <a:rPr lang="nl-NL" dirty="0">
                <a:solidFill>
                  <a:srgbClr val="111111"/>
                </a:solidFill>
                <a:ea typeface="Aptos" panose="020B0004020202020204" pitchFamily="34" charset="0"/>
                <a:cs typeface="Aptos" panose="020B0004020202020204" pitchFamily="34" charset="0"/>
              </a:rPr>
              <a:t>De</a:t>
            </a:r>
            <a:r>
              <a:rPr lang="nl-NL" dirty="0">
                <a:solidFill>
                  <a:srgbClr val="111111"/>
                </a:solidFill>
                <a:effectLst/>
                <a:ea typeface="Aptos" panose="020B0004020202020204" pitchFamily="34" charset="0"/>
                <a:cs typeface="Aptos" panose="020B0004020202020204" pitchFamily="34" charset="0"/>
              </a:rPr>
              <a:t> </a:t>
            </a:r>
            <a:r>
              <a:rPr lang="nl-NL" b="1" dirty="0">
                <a:solidFill>
                  <a:srgbClr val="111111"/>
                </a:solidFill>
                <a:effectLst/>
                <a:ea typeface="Aptos" panose="020B0004020202020204" pitchFamily="34" charset="0"/>
                <a:cs typeface="Aptos" panose="020B0004020202020204" pitchFamily="34" charset="0"/>
              </a:rPr>
              <a:t>estafettegedachte</a:t>
            </a:r>
            <a:r>
              <a:rPr lang="nl-NL" dirty="0">
                <a:solidFill>
                  <a:srgbClr val="111111"/>
                </a:solidFill>
                <a:effectLst/>
                <a:ea typeface="Aptos" panose="020B0004020202020204" pitchFamily="34" charset="0"/>
                <a:cs typeface="Aptos" panose="020B0004020202020204" pitchFamily="34" charset="0"/>
              </a:rPr>
              <a:t> gaat over een </a:t>
            </a:r>
            <a:r>
              <a:rPr lang="nl-NL" b="1" dirty="0">
                <a:solidFill>
                  <a:srgbClr val="111111"/>
                </a:solidFill>
                <a:effectLst/>
                <a:ea typeface="Aptos" panose="020B0004020202020204" pitchFamily="34" charset="0"/>
                <a:cs typeface="Aptos" panose="020B0004020202020204" pitchFamily="34" charset="0"/>
              </a:rPr>
              <a:t>cyclisch proces van kennisoverdracht, samenwerking en innovatie</a:t>
            </a:r>
            <a:r>
              <a:rPr lang="nl-NL" dirty="0">
                <a:solidFill>
                  <a:srgbClr val="111111"/>
                </a:solidFill>
                <a:effectLst/>
                <a:ea typeface="Aptos" panose="020B0004020202020204" pitchFamily="34" charset="0"/>
                <a:cs typeface="Aptos" panose="020B0004020202020204" pitchFamily="34" charset="0"/>
              </a:rPr>
              <a:t> waarbij deelnemers elkaar continu stimuleren om het “stokje” verder over te dragen. Hiermee activeer je het speelveld van de lerende organisatie.</a:t>
            </a:r>
            <a:r>
              <a:rPr lang="nl-NL" dirty="0">
                <a:effectLst/>
                <a:ea typeface="Aptos" panose="020B0004020202020204" pitchFamily="34" charset="0"/>
                <a:cs typeface="Aptos" panose="020B0004020202020204" pitchFamily="34" charset="0"/>
              </a:rPr>
              <a:t> </a:t>
            </a:r>
          </a:p>
          <a:p>
            <a:pPr marL="571500" indent="-571500">
              <a:buFont typeface="Arial" panose="020B0604020202020204" pitchFamily="34" charset="0"/>
              <a:buChar char="•"/>
            </a:pPr>
            <a:r>
              <a:rPr lang="nl-NL" dirty="0"/>
              <a:t>Dit </a:t>
            </a:r>
            <a:r>
              <a:rPr lang="nl-NL"/>
              <a:t>doen wij </a:t>
            </a:r>
            <a:r>
              <a:rPr lang="nl-NL" dirty="0"/>
              <a:t>als </a:t>
            </a:r>
            <a:r>
              <a:rPr lang="nl-NL" b="1" dirty="0"/>
              <a:t>aanjagers</a:t>
            </a:r>
            <a:endParaRPr lang="nl-NL" dirty="0"/>
          </a:p>
          <a:p>
            <a:pPr marL="571500" indent="-571500">
              <a:buFont typeface="Arial" panose="020B0604020202020204" pitchFamily="34" charset="0"/>
              <a:buChar char="•"/>
            </a:pPr>
            <a:r>
              <a:rPr lang="nl-NL" dirty="0"/>
              <a:t>Dit doen we door </a:t>
            </a:r>
            <a:r>
              <a:rPr lang="nl-NL" b="1" dirty="0"/>
              <a:t>interventies</a:t>
            </a:r>
            <a:r>
              <a:rPr lang="nl-NL" dirty="0"/>
              <a:t> die we met een juiste timing inzetten, </a:t>
            </a:r>
          </a:p>
          <a:p>
            <a:pPr marL="571500" indent="-571500">
              <a:buFont typeface="Arial" panose="020B0604020202020204" pitchFamily="34" charset="0"/>
              <a:buChar char="•"/>
            </a:pPr>
            <a:r>
              <a:rPr lang="nl-NL" dirty="0"/>
              <a:t>Dit doen we samen met </a:t>
            </a:r>
            <a:r>
              <a:rPr lang="nl-NL" b="1" dirty="0"/>
              <a:t>jou (</a:t>
            </a:r>
            <a:r>
              <a:rPr lang="nl-NL" dirty="0"/>
              <a:t>onze </a:t>
            </a:r>
            <a:r>
              <a:rPr lang="nl-NL" b="1" dirty="0"/>
              <a:t>netwerken</a:t>
            </a:r>
            <a:r>
              <a:rPr lang="nl-NL" dirty="0"/>
              <a:t> en </a:t>
            </a:r>
            <a:r>
              <a:rPr lang="nl-NL" b="1" dirty="0"/>
              <a:t>ambassadeurs)</a:t>
            </a:r>
            <a:r>
              <a:rPr lang="nl-NL" dirty="0"/>
              <a:t> door, vanuit een gezamenlijk kader, met elkaar en ieder vanuit de eigen positie </a:t>
            </a:r>
            <a:r>
              <a:rPr lang="nl-NL" b="1" dirty="0"/>
              <a:t>de beweging te beïnvloeden</a:t>
            </a:r>
            <a:r>
              <a:rPr lang="nl-NL" dirty="0"/>
              <a:t>, </a:t>
            </a:r>
          </a:p>
          <a:p>
            <a:pPr marL="0" indent="0">
              <a:buNone/>
            </a:pPr>
            <a:r>
              <a:rPr lang="nl-NL" dirty="0"/>
              <a:t>zo geven we keer op keer een </a:t>
            </a:r>
            <a:r>
              <a:rPr lang="nl-NL" b="1" dirty="0"/>
              <a:t>impuls</a:t>
            </a:r>
            <a:r>
              <a:rPr lang="nl-NL" dirty="0"/>
              <a:t>.  </a:t>
            </a:r>
          </a:p>
          <a:p>
            <a:endParaRPr lang="nl-NL" dirty="0">
              <a:effectLst/>
              <a:latin typeface="Aptos" panose="020B0004020202020204" pitchFamily="34" charset="0"/>
              <a:ea typeface="Aptos" panose="020B0004020202020204" pitchFamily="34" charset="0"/>
              <a:cs typeface="Aptos" panose="020B0004020202020204" pitchFamily="34" charset="0"/>
            </a:endParaRPr>
          </a:p>
          <a:p>
            <a:endParaRPr lang="nl-NL" dirty="0"/>
          </a:p>
        </p:txBody>
      </p:sp>
      <p:sp>
        <p:nvSpPr>
          <p:cNvPr id="3" name="Titel 2">
            <a:extLst>
              <a:ext uri="{FF2B5EF4-FFF2-40B4-BE49-F238E27FC236}">
                <a16:creationId xmlns:a16="http://schemas.microsoft.com/office/drawing/2014/main" id="{2E933DB6-5ABF-4F29-760F-0E37BE87A229}"/>
              </a:ext>
            </a:extLst>
          </p:cNvPr>
          <p:cNvSpPr>
            <a:spLocks noGrp="1"/>
          </p:cNvSpPr>
          <p:nvPr>
            <p:ph type="title"/>
          </p:nvPr>
        </p:nvSpPr>
        <p:spPr/>
        <p:txBody>
          <a:bodyPr>
            <a:normAutofit fontScale="90000"/>
          </a:bodyPr>
          <a:lstStyle/>
          <a:p>
            <a:r>
              <a:rPr lang="nl-NL" dirty="0"/>
              <a:t>De estafette gedachte</a:t>
            </a:r>
          </a:p>
        </p:txBody>
      </p:sp>
      <p:sp>
        <p:nvSpPr>
          <p:cNvPr id="4" name="Tijdelijke aanduiding voor tekst 3">
            <a:extLst>
              <a:ext uri="{FF2B5EF4-FFF2-40B4-BE49-F238E27FC236}">
                <a16:creationId xmlns:a16="http://schemas.microsoft.com/office/drawing/2014/main" id="{40180723-AEBF-963F-846E-2CB216BF0233}"/>
              </a:ext>
            </a:extLst>
          </p:cNvPr>
          <p:cNvSpPr>
            <a:spLocks noGrp="1"/>
          </p:cNvSpPr>
          <p:nvPr>
            <p:ph type="body" sz="quarter" idx="14"/>
          </p:nvPr>
        </p:nvSpPr>
        <p:spPr/>
        <p:txBody>
          <a:bodyPr/>
          <a:lstStyle/>
          <a:p>
            <a:endParaRPr lang="nl-NL"/>
          </a:p>
        </p:txBody>
      </p:sp>
      <p:sp>
        <p:nvSpPr>
          <p:cNvPr id="5" name="Tijdelijke aanduiding voor tekst 4">
            <a:extLst>
              <a:ext uri="{FF2B5EF4-FFF2-40B4-BE49-F238E27FC236}">
                <a16:creationId xmlns:a16="http://schemas.microsoft.com/office/drawing/2014/main" id="{6140558E-8D13-7496-8489-3E74603C2AB9}"/>
              </a:ext>
            </a:extLst>
          </p:cNvPr>
          <p:cNvSpPr>
            <a:spLocks noGrp="1"/>
          </p:cNvSpPr>
          <p:nvPr>
            <p:ph type="body" sz="quarter" idx="13"/>
          </p:nvPr>
        </p:nvSpPr>
        <p:spPr>
          <a:xfrm>
            <a:off x="1533525" y="1317155"/>
            <a:ext cx="8813245" cy="1513025"/>
          </a:xfrm>
        </p:spPr>
        <p:txBody>
          <a:bodyPr/>
          <a:lstStyle/>
          <a:p>
            <a:r>
              <a:rPr lang="nl-NL" sz="7200" dirty="0"/>
              <a:t>Het speelveld activeren </a:t>
            </a:r>
          </a:p>
        </p:txBody>
      </p:sp>
      <p:sp>
        <p:nvSpPr>
          <p:cNvPr id="7" name="Tijdelijke aanduiding voor dianummer 6">
            <a:extLst>
              <a:ext uri="{FF2B5EF4-FFF2-40B4-BE49-F238E27FC236}">
                <a16:creationId xmlns:a16="http://schemas.microsoft.com/office/drawing/2014/main" id="{115C196D-9D04-6B75-52BD-4C24F724658E}"/>
              </a:ext>
            </a:extLst>
          </p:cNvPr>
          <p:cNvSpPr>
            <a:spLocks noGrp="1"/>
          </p:cNvSpPr>
          <p:nvPr>
            <p:ph type="sldNum" sz="quarter" idx="12"/>
          </p:nvPr>
        </p:nvSpPr>
        <p:spPr/>
        <p:txBody>
          <a:bodyPr/>
          <a:lstStyle/>
          <a:p>
            <a:fld id="{C87093F9-3683-074B-83F5-9DC51951D3EE}" type="slidenum">
              <a:rPr lang="nl-NL" smtClean="0"/>
              <a:pPr/>
              <a:t>12</a:t>
            </a:fld>
            <a:endParaRPr lang="nl-NL"/>
          </a:p>
        </p:txBody>
      </p:sp>
    </p:spTree>
    <p:extLst>
      <p:ext uri="{BB962C8B-B14F-4D97-AF65-F5344CB8AC3E}">
        <p14:creationId xmlns:p14="http://schemas.microsoft.com/office/powerpoint/2010/main" val="2428849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5E55FBB-17D2-206B-D027-82E164AE95DD}"/>
              </a:ext>
            </a:extLst>
          </p:cNvPr>
          <p:cNvSpPr>
            <a:spLocks noGrp="1"/>
          </p:cNvSpPr>
          <p:nvPr>
            <p:ph idx="4294967295"/>
          </p:nvPr>
        </p:nvSpPr>
        <p:spPr>
          <a:xfrm>
            <a:off x="1533526" y="2703444"/>
            <a:ext cx="17783174" cy="6784264"/>
          </a:xfrm>
          <a:prstGeom prst="rect">
            <a:avLst/>
          </a:prstGeom>
        </p:spPr>
        <p:txBody>
          <a:bodyPr lIns="91440" tIns="45720" rIns="91440" bIns="45720" anchor="t">
            <a:normAutofit fontScale="77500" lnSpcReduction="20000"/>
          </a:bodyPr>
          <a:lstStyle/>
          <a:p>
            <a:r>
              <a:rPr lang="nl-NL" sz="5400" dirty="0"/>
              <a:t>Aanleiding en context						3</a:t>
            </a:r>
          </a:p>
          <a:p>
            <a:r>
              <a:rPr lang="nl-NL" sz="5400" dirty="0"/>
              <a:t>Avans als lerende organisatie					4 </a:t>
            </a:r>
          </a:p>
          <a:p>
            <a:r>
              <a:rPr lang="nl-NL" sz="5400" dirty="0"/>
              <a:t>De onderstroom (h)erkennen						5</a:t>
            </a:r>
          </a:p>
          <a:p>
            <a:r>
              <a:rPr lang="nl-NL" sz="5400" dirty="0"/>
              <a:t>Hoe ziet de verandering er uit en langs welke lijnen loopt deze	6</a:t>
            </a:r>
          </a:p>
          <a:p>
            <a:r>
              <a:rPr lang="nl-NL" sz="5400" dirty="0"/>
              <a:t>Het speelveld van de lerende organisatie				7</a:t>
            </a:r>
          </a:p>
          <a:p>
            <a:r>
              <a:rPr lang="nl-NL" sz="5400" dirty="0"/>
              <a:t>Het speelveld activeren						13</a:t>
            </a:r>
          </a:p>
          <a:p>
            <a:pPr marL="0" indent="0">
              <a:buNone/>
            </a:pPr>
            <a:endParaRPr lang="nl-NL" sz="5400" dirty="0"/>
          </a:p>
          <a:p>
            <a:pPr marL="0" indent="0">
              <a:buNone/>
            </a:pPr>
            <a:r>
              <a:rPr lang="nl-NL" sz="3600" i="1" dirty="0"/>
              <a:t> </a:t>
            </a:r>
          </a:p>
          <a:p>
            <a:pPr marL="0" indent="0">
              <a:buNone/>
            </a:pPr>
            <a:endParaRPr lang="nl-NL" sz="2800" i="1" dirty="0"/>
          </a:p>
        </p:txBody>
      </p:sp>
      <p:sp>
        <p:nvSpPr>
          <p:cNvPr id="3" name="Titel 2">
            <a:extLst>
              <a:ext uri="{FF2B5EF4-FFF2-40B4-BE49-F238E27FC236}">
                <a16:creationId xmlns:a16="http://schemas.microsoft.com/office/drawing/2014/main" id="{94D140F7-CA9F-EF71-DE1C-FED2A355CE41}"/>
              </a:ext>
            </a:extLst>
          </p:cNvPr>
          <p:cNvSpPr>
            <a:spLocks noGrp="1"/>
          </p:cNvSpPr>
          <p:nvPr>
            <p:ph type="title"/>
          </p:nvPr>
        </p:nvSpPr>
        <p:spPr>
          <a:xfrm>
            <a:off x="1533526" y="1159150"/>
            <a:ext cx="15768601" cy="1683441"/>
          </a:xfrm>
        </p:spPr>
        <p:txBody>
          <a:bodyPr/>
          <a:lstStyle/>
          <a:p>
            <a:r>
              <a:rPr lang="nl-NL" sz="12000" i="1" cap="all" dirty="0" err="1"/>
              <a:t>INhoud</a:t>
            </a:r>
            <a:endParaRPr lang="nl-NL" sz="12000" i="1" cap="all" dirty="0"/>
          </a:p>
        </p:txBody>
      </p:sp>
      <p:sp>
        <p:nvSpPr>
          <p:cNvPr id="4" name="Tijdelijke aanduiding voor dianummer 3">
            <a:extLst>
              <a:ext uri="{FF2B5EF4-FFF2-40B4-BE49-F238E27FC236}">
                <a16:creationId xmlns:a16="http://schemas.microsoft.com/office/drawing/2014/main" id="{8DE0E0C8-0C49-028F-8E8D-78764F1C1614}"/>
              </a:ext>
            </a:extLst>
          </p:cNvPr>
          <p:cNvSpPr>
            <a:spLocks noGrp="1"/>
          </p:cNvSpPr>
          <p:nvPr>
            <p:ph type="sldNum" sz="quarter" idx="4294967295"/>
          </p:nvPr>
        </p:nvSpPr>
        <p:spPr>
          <a:xfrm>
            <a:off x="0" y="12655550"/>
            <a:ext cx="1724025" cy="803275"/>
          </a:xfrm>
          <a:prstGeom prst="rect">
            <a:avLst/>
          </a:prstGeom>
        </p:spPr>
        <p:txBody>
          <a:bodyPr/>
          <a:lstStyle/>
          <a:p>
            <a:fld id="{C87093F9-3683-074B-83F5-9DC51951D3EE}" type="slidenum">
              <a:rPr lang="nl-NL" smtClean="0"/>
              <a:pPr/>
              <a:t>2</a:t>
            </a:fld>
            <a:endParaRPr lang="nl-NL"/>
          </a:p>
        </p:txBody>
      </p:sp>
    </p:spTree>
    <p:extLst>
      <p:ext uri="{BB962C8B-B14F-4D97-AF65-F5344CB8AC3E}">
        <p14:creationId xmlns:p14="http://schemas.microsoft.com/office/powerpoint/2010/main" val="1161019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0838C-0258-BA36-8E3B-D2D22A70B71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9DD9F40-F01B-D3C4-F3C6-F4BB18E99221}"/>
              </a:ext>
            </a:extLst>
          </p:cNvPr>
          <p:cNvSpPr>
            <a:spLocks noGrp="1"/>
          </p:cNvSpPr>
          <p:nvPr>
            <p:ph type="ctrTitle"/>
          </p:nvPr>
        </p:nvSpPr>
        <p:spPr>
          <a:xfrm>
            <a:off x="9555152" y="410354"/>
            <a:ext cx="13847979" cy="1947180"/>
          </a:xfrm>
        </p:spPr>
        <p:txBody>
          <a:bodyPr/>
          <a:lstStyle/>
          <a:p>
            <a:r>
              <a:rPr lang="nl-NL" sz="8800" cap="all" dirty="0">
                <a:latin typeface="Sofia Sans Extra Condensed Extr"/>
              </a:rPr>
              <a:t>Avans </a:t>
            </a:r>
            <a:r>
              <a:rPr lang="nl-NL" sz="8800" cap="all" dirty="0" err="1">
                <a:latin typeface="Sofia Sans Extra Condensed Extr"/>
              </a:rPr>
              <a:t>university</a:t>
            </a:r>
            <a:r>
              <a:rPr lang="nl-NL" sz="8800" cap="all" dirty="0">
                <a:latin typeface="Sofia Sans Extra Condensed Extr"/>
              </a:rPr>
              <a:t> of </a:t>
            </a:r>
            <a:r>
              <a:rPr lang="nl-NL" sz="8800" cap="all" dirty="0" err="1">
                <a:latin typeface="Sofia Sans Extra Condensed Extr"/>
              </a:rPr>
              <a:t>applied</a:t>
            </a:r>
            <a:r>
              <a:rPr lang="nl-NL" sz="8800" cap="all" dirty="0">
                <a:latin typeface="Sofia Sans Extra Condensed Extr"/>
              </a:rPr>
              <a:t> </a:t>
            </a:r>
            <a:r>
              <a:rPr lang="nl-NL" sz="8800" cap="all" dirty="0" err="1">
                <a:latin typeface="Sofia Sans Extra Condensed Extr"/>
              </a:rPr>
              <a:t>science</a:t>
            </a:r>
            <a:endParaRPr lang="nl-NL" sz="8800" cap="all" dirty="0">
              <a:latin typeface="Sofia Sans Extra Condensed Extr"/>
            </a:endParaRPr>
          </a:p>
        </p:txBody>
      </p:sp>
      <p:sp>
        <p:nvSpPr>
          <p:cNvPr id="3" name="Ondertitel 2">
            <a:extLst>
              <a:ext uri="{FF2B5EF4-FFF2-40B4-BE49-F238E27FC236}">
                <a16:creationId xmlns:a16="http://schemas.microsoft.com/office/drawing/2014/main" id="{91FA11DE-8632-658E-E31D-859E9B78A2D0}"/>
              </a:ext>
            </a:extLst>
          </p:cNvPr>
          <p:cNvSpPr>
            <a:spLocks noGrp="1"/>
          </p:cNvSpPr>
          <p:nvPr>
            <p:ph type="subTitle" idx="1"/>
          </p:nvPr>
        </p:nvSpPr>
        <p:spPr>
          <a:xfrm>
            <a:off x="9382539" y="2504662"/>
            <a:ext cx="14020592" cy="9973742"/>
          </a:xfrm>
        </p:spPr>
        <p:txBody>
          <a:bodyPr vert="horz" lIns="91440" tIns="45720" rIns="91440" bIns="45720" rtlCol="0" anchor="t">
            <a:normAutofit/>
          </a:bodyPr>
          <a:lstStyle/>
          <a:p>
            <a:pPr marL="0" indent="0">
              <a:buNone/>
            </a:pPr>
            <a:r>
              <a:rPr lang="nl-NL" sz="3200" dirty="0"/>
              <a:t>Een turbulente wereld vol maatschappelijke uitdagingen waarbij er exponentiële groei is op technologisch / digitaal vlak en de onvoorspelbaarheid steeds groter wordt (VUCA wereld) vraagt om een organisatiestrategie waarbij wendbaarheid centraal straat.</a:t>
            </a:r>
            <a:endParaRPr lang="nl-NL" sz="3200" dirty="0">
              <a:cs typeface="Helvetica"/>
            </a:endParaRPr>
          </a:p>
          <a:p>
            <a:pPr marL="0" indent="0">
              <a:buNone/>
            </a:pPr>
            <a:r>
              <a:rPr lang="nl-NL" sz="3200" dirty="0">
                <a:effectLst/>
              </a:rPr>
              <a:t>Het door-ontwikkelen van Avans naar een University of </a:t>
            </a:r>
            <a:r>
              <a:rPr lang="nl-NL" sz="3200" dirty="0" err="1">
                <a:effectLst/>
              </a:rPr>
              <a:t>Applied</a:t>
            </a:r>
            <a:r>
              <a:rPr lang="nl-NL" sz="3200" dirty="0">
                <a:effectLst/>
              </a:rPr>
              <a:t> Sciences (UAS) is dé manier om duurzaam meervoudig waarde te creëren. </a:t>
            </a:r>
          </a:p>
          <a:p>
            <a:pPr marL="0" indent="0">
              <a:buNone/>
            </a:pPr>
            <a:r>
              <a:rPr lang="nl-NL" sz="3200" dirty="0"/>
              <a:t>Vanaf Ambitie 2027 volgen we een strategie van vooruitkijken en terug redeneren om continu te blijven leren en ons aan te passen opdat we als hogeschool relevant blijven. Veranderen is de norm, vanuit onze wens om de toekomst mede vorm te geven. </a:t>
            </a:r>
            <a:r>
              <a:rPr lang="nl-NL" sz="3200" dirty="0">
                <a:cs typeface="Helvetica"/>
              </a:rPr>
              <a:t>Avans UAS wil een toonaangevende rol spelen in het voorbereiden op deze uitdagingen door een cultuur van continu leren en innovatie te stimuleren*. </a:t>
            </a:r>
          </a:p>
          <a:p>
            <a:pPr marL="0" indent="0">
              <a:buNone/>
            </a:pPr>
            <a:r>
              <a:rPr lang="nl-NL" sz="3200" dirty="0">
                <a:cs typeface="Helvetica"/>
              </a:rPr>
              <a:t>Deze cultuuromslag heeft grote impact op wat je verwacht van medewerkers. Ook zij moeten mee kunnen in deze beweging. Het is essentieel dat medewerkers zich een Leven Lang Ontwikkelen (LLO) en zich prettig en bekwaam voelen te handelen in deze innovatieve context. </a:t>
            </a:r>
          </a:p>
          <a:p>
            <a:pPr marL="0" indent="0">
              <a:buNone/>
            </a:pPr>
            <a:r>
              <a:rPr lang="nl-NL" sz="3200" dirty="0">
                <a:cs typeface="Helvetica"/>
              </a:rPr>
              <a:t>Daarom willen we een lerende organisatie zijn. Maar, wat is er nodig om dit te worden en zo samen impact te kunnen maken op en in de wereld van vandaag én morgen?</a:t>
            </a:r>
            <a:endParaRPr lang="nl-NL" sz="3200" dirty="0"/>
          </a:p>
          <a:p>
            <a:endParaRPr lang="nl-NL" sz="2400" dirty="0"/>
          </a:p>
        </p:txBody>
      </p:sp>
      <p:sp>
        <p:nvSpPr>
          <p:cNvPr id="5" name="Tijdelijke aanduiding voor voettekst 4">
            <a:extLst>
              <a:ext uri="{FF2B5EF4-FFF2-40B4-BE49-F238E27FC236}">
                <a16:creationId xmlns:a16="http://schemas.microsoft.com/office/drawing/2014/main" id="{F6BB6A67-7634-9D61-8A34-526237CBA5C7}"/>
              </a:ext>
            </a:extLst>
          </p:cNvPr>
          <p:cNvSpPr>
            <a:spLocks noGrp="1"/>
          </p:cNvSpPr>
          <p:nvPr>
            <p:ph type="ftr" sz="quarter" idx="3"/>
          </p:nvPr>
        </p:nvSpPr>
        <p:spPr/>
        <p:txBody>
          <a:bodyPr/>
          <a:lstStyle/>
          <a:p>
            <a:r>
              <a:rPr lang="nl-NL" sz="3200">
                <a:cs typeface="Helvetica"/>
              </a:rPr>
              <a:t>*Bron: ten geleide brief bij Planningsbrief 2025</a:t>
            </a:r>
          </a:p>
          <a:p>
            <a:endParaRPr lang="nl-NL"/>
          </a:p>
        </p:txBody>
      </p:sp>
      <p:sp>
        <p:nvSpPr>
          <p:cNvPr id="4" name="Tijdelijke aanduiding voor dianummer 3">
            <a:extLst>
              <a:ext uri="{FF2B5EF4-FFF2-40B4-BE49-F238E27FC236}">
                <a16:creationId xmlns:a16="http://schemas.microsoft.com/office/drawing/2014/main" id="{536568B3-59AB-A477-6360-3D15E903339A}"/>
              </a:ext>
            </a:extLst>
          </p:cNvPr>
          <p:cNvSpPr>
            <a:spLocks noGrp="1"/>
          </p:cNvSpPr>
          <p:nvPr>
            <p:ph type="sldNum" sz="quarter" idx="12"/>
          </p:nvPr>
        </p:nvSpPr>
        <p:spPr/>
        <p:txBody>
          <a:bodyPr/>
          <a:lstStyle/>
          <a:p>
            <a:fld id="{C87093F9-3683-074B-83F5-9DC51951D3EE}" type="slidenum">
              <a:rPr lang="nl-NL" smtClean="0"/>
              <a:pPr/>
              <a:t>3</a:t>
            </a:fld>
            <a:endParaRPr lang="nl-NL"/>
          </a:p>
        </p:txBody>
      </p:sp>
      <p:sp>
        <p:nvSpPr>
          <p:cNvPr id="7" name="Titel 2">
            <a:extLst>
              <a:ext uri="{FF2B5EF4-FFF2-40B4-BE49-F238E27FC236}">
                <a16:creationId xmlns:a16="http://schemas.microsoft.com/office/drawing/2014/main" id="{1F68DD62-8720-880E-D184-E16E6B14B371}"/>
              </a:ext>
            </a:extLst>
          </p:cNvPr>
          <p:cNvSpPr txBox="1">
            <a:spLocks/>
          </p:cNvSpPr>
          <p:nvPr/>
        </p:nvSpPr>
        <p:spPr>
          <a:xfrm>
            <a:off x="424809" y="1570763"/>
            <a:ext cx="15768601" cy="1672614"/>
          </a:xfrm>
          <a:prstGeom prst="rect">
            <a:avLst/>
          </a:prstGeom>
        </p:spPr>
        <p:txBody>
          <a:bodyPr vert="horz" lIns="0" tIns="0" rIns="0" bIns="0" rtlCol="0" anchor="b">
            <a:noAutofit/>
          </a:bodyPr>
          <a:lstStyle>
            <a:lvl1pPr algn="l" defTabSz="1828709" rtl="0" eaLnBrk="1" latinLnBrk="0" hangingPunct="1">
              <a:lnSpc>
                <a:spcPct val="70000"/>
              </a:lnSpc>
              <a:spcBef>
                <a:spcPct val="0"/>
              </a:spcBef>
              <a:buNone/>
              <a:defRPr sz="11999" b="1" i="1" kern="1200" cap="all" baseline="0">
                <a:solidFill>
                  <a:schemeClr val="tx1"/>
                </a:solidFill>
                <a:latin typeface="Sofia Sans Extra Condensed Extr" pitchFamily="2" charset="0"/>
                <a:ea typeface="+mj-ea"/>
                <a:cs typeface="+mj-cs"/>
              </a:defRPr>
            </a:lvl1pPr>
          </a:lstStyle>
          <a:p>
            <a:r>
              <a:rPr lang="nl-NL" dirty="0">
                <a:solidFill>
                  <a:schemeClr val="tx2"/>
                </a:solidFill>
              </a:rPr>
              <a:t>Aanleiding </a:t>
            </a:r>
          </a:p>
          <a:p>
            <a:r>
              <a:rPr lang="nl-NL" dirty="0">
                <a:solidFill>
                  <a:schemeClr val="tx2"/>
                </a:solidFill>
              </a:rPr>
              <a:t>en context</a:t>
            </a:r>
          </a:p>
        </p:txBody>
      </p:sp>
    </p:spTree>
    <p:extLst>
      <p:ext uri="{BB962C8B-B14F-4D97-AF65-F5344CB8AC3E}">
        <p14:creationId xmlns:p14="http://schemas.microsoft.com/office/powerpoint/2010/main" val="2100445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AC3A8BF9-A4F3-5E6C-3FB6-F9DE52A521A7}"/>
              </a:ext>
            </a:extLst>
          </p:cNvPr>
          <p:cNvSpPr>
            <a:spLocks noGrp="1"/>
          </p:cNvSpPr>
          <p:nvPr>
            <p:ph type="subTitle" idx="1"/>
          </p:nvPr>
        </p:nvSpPr>
        <p:spPr>
          <a:xfrm>
            <a:off x="1553403" y="3162300"/>
            <a:ext cx="21611397" cy="9023350"/>
          </a:xfrm>
        </p:spPr>
        <p:txBody>
          <a:bodyPr>
            <a:normAutofit lnSpcReduction="10000"/>
          </a:bodyPr>
          <a:lstStyle/>
          <a:p>
            <a:r>
              <a:rPr lang="nl-NL" sz="2800" dirty="0">
                <a:effectLst/>
                <a:ea typeface="Aptos" panose="020B0004020202020204" pitchFamily="34" charset="0"/>
                <a:cs typeface="Segoe UI" panose="020B0502040204020203" pitchFamily="34" charset="0"/>
              </a:rPr>
              <a:t>Avans streeft naar een dynamische, wendbare en toekomstgerichte organisatie die continu leert en zich aanpast aan veranderingen in een complexe en snel veranderende wereld (VUCA-wereld). De lerende organisatie wordt gekenmerkt door een cultuur waarin leren, reflectie en innovatie centraal staan, en waarin zowel medewerkers als teams zich continu ontwikkelen om duurzaam waarde te creëren.</a:t>
            </a:r>
            <a:endParaRPr lang="nl-NL" sz="2800" dirty="0">
              <a:effectLst/>
              <a:ea typeface="Aptos" panose="020B0004020202020204" pitchFamily="34" charset="0"/>
              <a:cs typeface="Aptos" panose="020B0004020202020204" pitchFamily="34" charset="0"/>
            </a:endParaRPr>
          </a:p>
          <a:p>
            <a:r>
              <a:rPr lang="nl-NL" sz="2800" b="1" dirty="0">
                <a:effectLst/>
                <a:ea typeface="Aptos" panose="020B0004020202020204" pitchFamily="34" charset="0"/>
                <a:cs typeface="Segoe UI" panose="020B0502040204020203" pitchFamily="34" charset="0"/>
              </a:rPr>
              <a:t>Kenmerken van Avans als lerende organisatie:</a:t>
            </a:r>
            <a:endParaRPr lang="nl-NL" sz="2800" dirty="0">
              <a:effectLst/>
              <a:ea typeface="Aptos" panose="020B0004020202020204" pitchFamily="34" charset="0"/>
              <a:cs typeface="Aptos" panose="020B0004020202020204" pitchFamily="34" charset="0"/>
            </a:endParaRPr>
          </a:p>
          <a:p>
            <a:pPr marL="342900" lvl="0" indent="-342900">
              <a:buFont typeface="+mj-lt"/>
              <a:buAutoNum type="arabicPeriod"/>
              <a:tabLst>
                <a:tab pos="457200" algn="l"/>
              </a:tabLst>
            </a:pPr>
            <a:r>
              <a:rPr lang="nl-NL" sz="2800" b="1" dirty="0">
                <a:effectLst/>
                <a:ea typeface="Times New Roman" panose="02020603050405020304" pitchFamily="18" charset="0"/>
                <a:cs typeface="Segoe UI" panose="020B0502040204020203" pitchFamily="34" charset="0"/>
              </a:rPr>
              <a:t>Continu leren en ontwikkelen:</a:t>
            </a:r>
            <a:r>
              <a:rPr lang="nl-NL" sz="2800" dirty="0">
                <a:effectLst/>
                <a:ea typeface="Times New Roman" panose="02020603050405020304" pitchFamily="18" charset="0"/>
                <a:cs typeface="Segoe UI" panose="020B0502040204020203" pitchFamily="34" charset="0"/>
              </a:rPr>
              <a:t> Leren is een geïntegreerd proces binnen de dagelijkse activiteiten, ondersteund door vaste cycli zoals PDCA en professionele ontwikkeling.</a:t>
            </a:r>
            <a:endParaRPr lang="nl-NL" sz="2800" dirty="0">
              <a:effectLst/>
              <a:ea typeface="Aptos" panose="020B0004020202020204" pitchFamily="34" charset="0"/>
              <a:cs typeface="Aptos" panose="020B0004020202020204" pitchFamily="34" charset="0"/>
            </a:endParaRPr>
          </a:p>
          <a:p>
            <a:pPr marL="342900" lvl="0" indent="-342900">
              <a:buFont typeface="+mj-lt"/>
              <a:buAutoNum type="arabicPeriod"/>
              <a:tabLst>
                <a:tab pos="457200" algn="l"/>
              </a:tabLst>
            </a:pPr>
            <a:r>
              <a:rPr lang="nl-NL" sz="2800" b="1" dirty="0">
                <a:effectLst/>
                <a:ea typeface="Times New Roman" panose="02020603050405020304" pitchFamily="18" charset="0"/>
                <a:cs typeface="Segoe UI" panose="020B0502040204020203" pitchFamily="34" charset="0"/>
              </a:rPr>
              <a:t>Psychologische veiligheid:</a:t>
            </a:r>
            <a:r>
              <a:rPr lang="nl-NL" sz="2800" dirty="0">
                <a:effectLst/>
                <a:ea typeface="Times New Roman" panose="02020603050405020304" pitchFamily="18" charset="0"/>
                <a:cs typeface="Segoe UI" panose="020B0502040204020203" pitchFamily="34" charset="0"/>
              </a:rPr>
              <a:t> Er is een cultuur waarin medewerkers zich veilig voelen om risico's te nemen, fouten te maken en elkaar feedback te geven.</a:t>
            </a:r>
            <a:endParaRPr lang="nl-NL" sz="2800" dirty="0">
              <a:effectLst/>
              <a:ea typeface="Aptos" panose="020B0004020202020204" pitchFamily="34" charset="0"/>
              <a:cs typeface="Aptos" panose="020B0004020202020204" pitchFamily="34" charset="0"/>
            </a:endParaRPr>
          </a:p>
          <a:p>
            <a:pPr marL="342900" lvl="0" indent="-342900">
              <a:buFont typeface="+mj-lt"/>
              <a:buAutoNum type="arabicPeriod"/>
              <a:tabLst>
                <a:tab pos="457200" algn="l"/>
              </a:tabLst>
            </a:pPr>
            <a:r>
              <a:rPr lang="nl-NL" sz="2800" b="1" dirty="0">
                <a:effectLst/>
                <a:ea typeface="Times New Roman" panose="02020603050405020304" pitchFamily="18" charset="0"/>
                <a:cs typeface="Segoe UI" panose="020B0502040204020203" pitchFamily="34" charset="0"/>
              </a:rPr>
              <a:t>Eigenaarschap en zelforganisatie:</a:t>
            </a:r>
            <a:r>
              <a:rPr lang="nl-NL" sz="2800" dirty="0">
                <a:effectLst/>
                <a:ea typeface="Times New Roman" panose="02020603050405020304" pitchFamily="18" charset="0"/>
                <a:cs typeface="Segoe UI" panose="020B0502040204020203" pitchFamily="34" charset="0"/>
              </a:rPr>
              <a:t> Medewerkers nemen verantwoordelijkheid voor hun eigen ontwikkeling en dragen proactief bij aan de doelen van de organisatie.</a:t>
            </a:r>
            <a:endParaRPr lang="nl-NL" sz="2800" dirty="0">
              <a:effectLst/>
              <a:ea typeface="Aptos" panose="020B0004020202020204" pitchFamily="34" charset="0"/>
              <a:cs typeface="Aptos" panose="020B0004020202020204" pitchFamily="34" charset="0"/>
            </a:endParaRPr>
          </a:p>
          <a:p>
            <a:pPr marL="342900" lvl="0" indent="-342900">
              <a:buFont typeface="+mj-lt"/>
              <a:buAutoNum type="arabicPeriod"/>
              <a:tabLst>
                <a:tab pos="457200" algn="l"/>
              </a:tabLst>
            </a:pPr>
            <a:r>
              <a:rPr lang="nl-NL" sz="2800" b="1" dirty="0">
                <a:effectLst/>
                <a:ea typeface="Times New Roman" panose="02020603050405020304" pitchFamily="18" charset="0"/>
                <a:cs typeface="Segoe UI" panose="020B0502040204020203" pitchFamily="34" charset="0"/>
              </a:rPr>
              <a:t>Reflectie en innovatie:</a:t>
            </a:r>
            <a:r>
              <a:rPr lang="nl-NL" sz="2800" dirty="0">
                <a:effectLst/>
                <a:ea typeface="Times New Roman" panose="02020603050405020304" pitchFamily="18" charset="0"/>
                <a:cs typeface="Segoe UI" panose="020B0502040204020203" pitchFamily="34" charset="0"/>
              </a:rPr>
              <a:t> Er is ruimte voor reflectie op hardnekkige patronen en een open houding om bestaande processen en structuren te verbeteren.</a:t>
            </a:r>
            <a:endParaRPr lang="nl-NL" sz="2800" dirty="0">
              <a:effectLst/>
              <a:ea typeface="Aptos" panose="020B0004020202020204" pitchFamily="34" charset="0"/>
              <a:cs typeface="Aptos" panose="020B0004020202020204" pitchFamily="34" charset="0"/>
            </a:endParaRPr>
          </a:p>
          <a:p>
            <a:pPr marL="342900" lvl="0" indent="-342900">
              <a:buFont typeface="+mj-lt"/>
              <a:buAutoNum type="arabicPeriod"/>
              <a:tabLst>
                <a:tab pos="457200" algn="l"/>
              </a:tabLst>
            </a:pPr>
            <a:r>
              <a:rPr lang="nl-NL" sz="2800" b="1" dirty="0">
                <a:effectLst/>
                <a:ea typeface="Times New Roman" panose="02020603050405020304" pitchFamily="18" charset="0"/>
                <a:cs typeface="Segoe UI" panose="020B0502040204020203" pitchFamily="34" charset="0"/>
              </a:rPr>
              <a:t>Samenwerking:</a:t>
            </a:r>
            <a:r>
              <a:rPr lang="nl-NL" sz="2800" dirty="0">
                <a:effectLst/>
                <a:ea typeface="Times New Roman" panose="02020603050405020304" pitchFamily="18" charset="0"/>
                <a:cs typeface="Segoe UI" panose="020B0502040204020203" pitchFamily="34" charset="0"/>
              </a:rPr>
              <a:t> Teams werken in co-creatie om gezamenlijk impact te maken, waarbij interne en externe netwerken benut worden.</a:t>
            </a:r>
            <a:endParaRPr lang="nl-NL" sz="2800" dirty="0">
              <a:effectLst/>
              <a:ea typeface="Aptos" panose="020B0004020202020204" pitchFamily="34" charset="0"/>
              <a:cs typeface="Aptos" panose="020B0004020202020204" pitchFamily="34" charset="0"/>
            </a:endParaRPr>
          </a:p>
          <a:p>
            <a:pPr marL="342900" lvl="0" indent="-342900">
              <a:buFont typeface="+mj-lt"/>
              <a:buAutoNum type="arabicPeriod"/>
              <a:tabLst>
                <a:tab pos="457200" algn="l"/>
              </a:tabLst>
            </a:pPr>
            <a:r>
              <a:rPr lang="nl-NL" sz="2800" b="1" dirty="0">
                <a:effectLst/>
                <a:ea typeface="Times New Roman" panose="02020603050405020304" pitchFamily="18" charset="0"/>
                <a:cs typeface="Segoe UI" panose="020B0502040204020203" pitchFamily="34" charset="0"/>
              </a:rPr>
              <a:t>Ondersteuning door structuren en middelen:</a:t>
            </a:r>
            <a:r>
              <a:rPr lang="nl-NL" sz="2800" dirty="0">
                <a:effectLst/>
                <a:ea typeface="Times New Roman" panose="02020603050405020304" pitchFamily="18" charset="0"/>
                <a:cs typeface="Segoe UI" panose="020B0502040204020203" pitchFamily="34" charset="0"/>
              </a:rPr>
              <a:t> De organisatie biedt een duidelijke visie, passende werkmethoden (zoals agile), en een digitale infrastructuur die leren ondersteunt.</a:t>
            </a:r>
            <a:endParaRPr lang="nl-NL" sz="2800" dirty="0">
              <a:effectLst/>
              <a:ea typeface="Aptos" panose="020B0004020202020204" pitchFamily="34" charset="0"/>
              <a:cs typeface="Aptos" panose="020B0004020202020204" pitchFamily="34" charset="0"/>
            </a:endParaRPr>
          </a:p>
          <a:p>
            <a:r>
              <a:rPr lang="nl-NL" sz="2800" b="1" dirty="0">
                <a:effectLst/>
                <a:ea typeface="Aptos" panose="020B0004020202020204" pitchFamily="34" charset="0"/>
                <a:cs typeface="Segoe UI" panose="020B0502040204020203" pitchFamily="34" charset="0"/>
              </a:rPr>
              <a:t>Focus op de Avans-professional:</a:t>
            </a:r>
            <a:br>
              <a:rPr lang="nl-NL" sz="2800" dirty="0">
                <a:effectLst/>
                <a:ea typeface="Aptos" panose="020B0004020202020204" pitchFamily="34" charset="0"/>
                <a:cs typeface="Aptos" panose="020B0004020202020204" pitchFamily="34" charset="0"/>
              </a:rPr>
            </a:br>
            <a:r>
              <a:rPr lang="nl-NL" sz="2800" dirty="0">
                <a:effectLst/>
                <a:ea typeface="Aptos" panose="020B0004020202020204" pitchFamily="34" charset="0"/>
                <a:cs typeface="Segoe UI" panose="020B0502040204020203" pitchFamily="34" charset="0"/>
              </a:rPr>
              <a:t>De Avans-professional wordt gestimuleerd om verantwoordelijkheid te nemen en met plezier en lef complexe vraagstukken aan te pakken. Dit vraagt om een onderzoekende houding, samenwerking, en een cultuur waarin leren en experimenteren worden aangemoedigd.</a:t>
            </a:r>
            <a:endParaRPr lang="nl-NL" sz="2800" dirty="0">
              <a:effectLst/>
              <a:ea typeface="Aptos" panose="020B0004020202020204" pitchFamily="34" charset="0"/>
              <a:cs typeface="Aptos" panose="020B0004020202020204" pitchFamily="34" charset="0"/>
            </a:endParaRPr>
          </a:p>
          <a:p>
            <a:endParaRPr lang="nl-NL" dirty="0"/>
          </a:p>
        </p:txBody>
      </p:sp>
      <p:sp>
        <p:nvSpPr>
          <p:cNvPr id="5" name="Tijdelijke aanduiding voor tekst 4">
            <a:extLst>
              <a:ext uri="{FF2B5EF4-FFF2-40B4-BE49-F238E27FC236}">
                <a16:creationId xmlns:a16="http://schemas.microsoft.com/office/drawing/2014/main" id="{E062A860-B507-6105-DB35-AF6624DC4462}"/>
              </a:ext>
            </a:extLst>
          </p:cNvPr>
          <p:cNvSpPr>
            <a:spLocks noGrp="1"/>
          </p:cNvSpPr>
          <p:nvPr>
            <p:ph type="body" sz="quarter" idx="14"/>
          </p:nvPr>
        </p:nvSpPr>
        <p:spPr/>
        <p:txBody>
          <a:bodyPr/>
          <a:lstStyle/>
          <a:p>
            <a:endParaRPr lang="nl-NL"/>
          </a:p>
        </p:txBody>
      </p:sp>
      <p:sp>
        <p:nvSpPr>
          <p:cNvPr id="6" name="Tijdelijke aanduiding voor tekst 5">
            <a:extLst>
              <a:ext uri="{FF2B5EF4-FFF2-40B4-BE49-F238E27FC236}">
                <a16:creationId xmlns:a16="http://schemas.microsoft.com/office/drawing/2014/main" id="{1B53CFF8-6311-7F18-03A8-A9AF88BC70DF}"/>
              </a:ext>
            </a:extLst>
          </p:cNvPr>
          <p:cNvSpPr>
            <a:spLocks noGrp="1"/>
          </p:cNvSpPr>
          <p:nvPr>
            <p:ph type="body" sz="quarter" idx="13"/>
          </p:nvPr>
        </p:nvSpPr>
        <p:spPr>
          <a:xfrm>
            <a:off x="1533525" y="1484124"/>
            <a:ext cx="6993837" cy="1179087"/>
          </a:xfrm>
        </p:spPr>
        <p:txBody>
          <a:bodyPr/>
          <a:lstStyle/>
          <a:p>
            <a:r>
              <a:rPr lang="nl-NL" dirty="0"/>
              <a:t>Avans als lerende organisatie </a:t>
            </a:r>
          </a:p>
        </p:txBody>
      </p:sp>
      <p:sp>
        <p:nvSpPr>
          <p:cNvPr id="8" name="Tijdelijke aanduiding voor dianummer 7">
            <a:extLst>
              <a:ext uri="{FF2B5EF4-FFF2-40B4-BE49-F238E27FC236}">
                <a16:creationId xmlns:a16="http://schemas.microsoft.com/office/drawing/2014/main" id="{95270E0E-C22F-BA8D-C798-0370521789B7}"/>
              </a:ext>
            </a:extLst>
          </p:cNvPr>
          <p:cNvSpPr>
            <a:spLocks noGrp="1"/>
          </p:cNvSpPr>
          <p:nvPr>
            <p:ph type="sldNum" sz="quarter" idx="12"/>
          </p:nvPr>
        </p:nvSpPr>
        <p:spPr/>
        <p:txBody>
          <a:bodyPr/>
          <a:lstStyle/>
          <a:p>
            <a:fld id="{C87093F9-3683-074B-83F5-9DC51951D3EE}" type="slidenum">
              <a:rPr lang="nl-NL" smtClean="0"/>
              <a:pPr/>
              <a:t>4</a:t>
            </a:fld>
            <a:endParaRPr lang="nl-NL"/>
          </a:p>
        </p:txBody>
      </p:sp>
    </p:spTree>
    <p:extLst>
      <p:ext uri="{BB962C8B-B14F-4D97-AF65-F5344CB8AC3E}">
        <p14:creationId xmlns:p14="http://schemas.microsoft.com/office/powerpoint/2010/main" val="1435257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D7D8017B-B999-893D-84AB-0F3B9E118348}"/>
              </a:ext>
            </a:extLst>
          </p:cNvPr>
          <p:cNvSpPr>
            <a:spLocks noGrp="1"/>
          </p:cNvSpPr>
          <p:nvPr>
            <p:ph type="subTitle" idx="1"/>
          </p:nvPr>
        </p:nvSpPr>
        <p:spPr>
          <a:xfrm>
            <a:off x="1533525" y="2895892"/>
            <a:ext cx="12975396" cy="9815551"/>
          </a:xfrm>
        </p:spPr>
        <p:txBody>
          <a:bodyPr vert="horz" lIns="91440" tIns="45720" rIns="91440" bIns="45720" rtlCol="0" anchor="t">
            <a:normAutofit lnSpcReduction="10000"/>
          </a:bodyPr>
          <a:lstStyle/>
          <a:p>
            <a:pPr algn="l" rtl="0" fontAlgn="base">
              <a:buFont typeface="+mj-lt"/>
              <a:buAutoNum type="arabicPeriod"/>
            </a:pPr>
            <a:r>
              <a:rPr lang="nl-NL" sz="2800" b="1" i="0" dirty="0">
                <a:effectLst/>
              </a:rPr>
              <a:t> Bewustwording van organisatiepatronen:</a:t>
            </a:r>
            <a:r>
              <a:rPr lang="nl-NL" sz="2800" b="0" i="0" dirty="0">
                <a:effectLst/>
              </a:rPr>
              <a:t>  Binnen Avans zijn vaste patronen ontstaan die het moeilijk maken om verandering en innovatie te stimuleren. Het doorbreken van deze patronen is cruciaal om ruimte te creëren voor groei en nieuwe manieren van werken. Binnen Avans is het daarom belangrijk om stil te staan bij welke hardnekkige gewoontes en processen het continu leren en innoveren mogelijk in de weg  staan. Een open cultuur van reflectie en feedback kan deze bewustwording stimuleren, waardoor medewerkers en teams patronen kunnen herkennen en doorbreken. </a:t>
            </a:r>
          </a:p>
          <a:p>
            <a:pPr algn="l" rtl="0" fontAlgn="base">
              <a:buFont typeface="+mj-lt"/>
              <a:buAutoNum type="arabicPeriod" startAt="2"/>
            </a:pPr>
            <a:r>
              <a:rPr lang="nl-NL" sz="2800" b="1" i="0" dirty="0">
                <a:effectLst/>
              </a:rPr>
              <a:t> Sociale en psychologische veiligheid:</a:t>
            </a:r>
            <a:r>
              <a:rPr lang="nl-NL" sz="2800" b="0" i="0" dirty="0">
                <a:effectLst/>
              </a:rPr>
              <a:t>  Een open cultuur van reflectie en feedback is alleen mogelijk als we werken in een omgeving waarin sociale en psychologische veiligheid centraal staat. Dit is essentieel voor het bevorderen van een lerende organisatie, omdat medewerkers zich dan vrij voelen om fouten te maken, vragen te stellen en elkaar feedback te geven. Voor Avans betekent dit dat medewerkers worden aangemoedigd om risico’s te nemen en nieuwe ideeën uit te proberen zonder angst voor repercussies, wat bijdraagt aan een cultuur van innovatie en samenwerking. </a:t>
            </a:r>
          </a:p>
          <a:p>
            <a:pPr algn="l" rtl="0" fontAlgn="base">
              <a:buFont typeface="+mj-lt"/>
              <a:buAutoNum type="arabicPeriod" startAt="3"/>
            </a:pPr>
            <a:r>
              <a:rPr lang="nl-NL" sz="2800" b="1" i="0" dirty="0">
                <a:effectLst/>
              </a:rPr>
              <a:t> Eigenaarschap en zelforganisatie: </a:t>
            </a:r>
            <a:r>
              <a:rPr lang="nl-NL" sz="2800" dirty="0"/>
              <a:t>H</a:t>
            </a:r>
            <a:r>
              <a:rPr lang="nl-NL" sz="2800" b="0" i="0" dirty="0">
                <a:effectLst/>
              </a:rPr>
              <a:t>et vergroten van eigenaarschap en zelforganisatie binnen teams is essentieel voor duurzame verandering. Medewerkers moeten de ruimte krijgen om zelf verantwoordelijkheid te nemen voor hun ontwikkeling en om binnen hun eigen rollen actief bij te dragen aan de bredere doelen van Avans. Dit kan ondersteund worden door de juiste structuren en systemen, zoals agile werkmethodes, waardoor medewerkers meer autonomie krijgen en sneller kunnen inspelen op veranderingen. </a:t>
            </a:r>
          </a:p>
          <a:p>
            <a:br>
              <a:rPr lang="nl-NL" sz="1800" b="0" i="0" dirty="0">
                <a:effectLst/>
                <a:latin typeface="Helvetica" panose="020B0604020202020204" pitchFamily="34" charset="0"/>
              </a:rPr>
            </a:br>
            <a:endParaRPr lang="nl-NL" dirty="0"/>
          </a:p>
        </p:txBody>
      </p:sp>
      <p:sp>
        <p:nvSpPr>
          <p:cNvPr id="3" name="Titel 2">
            <a:extLst>
              <a:ext uri="{FF2B5EF4-FFF2-40B4-BE49-F238E27FC236}">
                <a16:creationId xmlns:a16="http://schemas.microsoft.com/office/drawing/2014/main" id="{918E0ECA-D2B2-A242-044C-02A3E009E9C6}"/>
              </a:ext>
            </a:extLst>
          </p:cNvPr>
          <p:cNvSpPr>
            <a:spLocks noGrp="1"/>
          </p:cNvSpPr>
          <p:nvPr>
            <p:ph type="title"/>
          </p:nvPr>
        </p:nvSpPr>
        <p:spPr>
          <a:xfrm>
            <a:off x="1536183" y="1732429"/>
            <a:ext cx="12975396" cy="803275"/>
          </a:xfrm>
        </p:spPr>
        <p:txBody>
          <a:bodyPr>
            <a:normAutofit fontScale="90000"/>
          </a:bodyPr>
          <a:lstStyle/>
          <a:p>
            <a:r>
              <a:rPr lang="nl-NL" dirty="0"/>
              <a:t>De onderstroom (h)erkennen</a:t>
            </a:r>
          </a:p>
        </p:txBody>
      </p:sp>
      <p:sp>
        <p:nvSpPr>
          <p:cNvPr id="6" name="Tijdelijke aanduiding voor dianummer 5">
            <a:extLst>
              <a:ext uri="{FF2B5EF4-FFF2-40B4-BE49-F238E27FC236}">
                <a16:creationId xmlns:a16="http://schemas.microsoft.com/office/drawing/2014/main" id="{A42A28FA-FC25-A469-F583-A574CFCFF660}"/>
              </a:ext>
            </a:extLst>
          </p:cNvPr>
          <p:cNvSpPr>
            <a:spLocks noGrp="1"/>
          </p:cNvSpPr>
          <p:nvPr>
            <p:ph type="sldNum" sz="quarter" idx="12"/>
          </p:nvPr>
        </p:nvSpPr>
        <p:spPr/>
        <p:txBody>
          <a:bodyPr/>
          <a:lstStyle/>
          <a:p>
            <a:fld id="{C87093F9-3683-074B-83F5-9DC51951D3EE}" type="slidenum">
              <a:rPr lang="nl-NL" smtClean="0"/>
              <a:pPr/>
              <a:t>5</a:t>
            </a:fld>
            <a:endParaRPr lang="nl-NL"/>
          </a:p>
        </p:txBody>
      </p:sp>
      <p:sp>
        <p:nvSpPr>
          <p:cNvPr id="4" name="Footer Placeholder 3">
            <a:extLst>
              <a:ext uri="{FF2B5EF4-FFF2-40B4-BE49-F238E27FC236}">
                <a16:creationId xmlns:a16="http://schemas.microsoft.com/office/drawing/2014/main" id="{082861C1-1123-973E-9962-5F69E1101376}"/>
              </a:ext>
            </a:extLst>
          </p:cNvPr>
          <p:cNvSpPr>
            <a:spLocks noGrp="1"/>
          </p:cNvSpPr>
          <p:nvPr>
            <p:ph type="ftr" sz="quarter" idx="3"/>
          </p:nvPr>
        </p:nvSpPr>
        <p:spPr/>
        <p:txBody>
          <a:bodyPr/>
          <a:lstStyle/>
          <a:p>
            <a:r>
              <a:rPr lang="en-US" err="1">
                <a:latin typeface="Sofia Sans Extra Condensed Blac"/>
              </a:rPr>
              <a:t>Moeskops</a:t>
            </a:r>
            <a:r>
              <a:rPr lang="en-US">
                <a:latin typeface="Sofia Sans Extra Condensed Blac"/>
              </a:rPr>
              <a:t>, </a:t>
            </a:r>
            <a:r>
              <a:rPr lang="en-US" err="1">
                <a:latin typeface="Sofia Sans Extra Condensed Blac"/>
              </a:rPr>
              <a:t>doorbreken</a:t>
            </a:r>
            <a:r>
              <a:rPr lang="en-US">
                <a:latin typeface="Sofia Sans Extra Condensed Blac"/>
              </a:rPr>
              <a:t> van </a:t>
            </a:r>
            <a:r>
              <a:rPr lang="en-US" err="1">
                <a:latin typeface="Sofia Sans Extra Condensed Blac"/>
              </a:rPr>
              <a:t>organisatiepatronen</a:t>
            </a:r>
            <a:endParaRPr lang="en-US" err="1"/>
          </a:p>
        </p:txBody>
      </p:sp>
    </p:spTree>
    <p:extLst>
      <p:ext uri="{BB962C8B-B14F-4D97-AF65-F5344CB8AC3E}">
        <p14:creationId xmlns:p14="http://schemas.microsoft.com/office/powerpoint/2010/main" val="3566602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B42F4-C805-1B00-69D3-DCCD8677050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A5F17FF-B71E-B74E-5771-13542009229C}"/>
              </a:ext>
            </a:extLst>
          </p:cNvPr>
          <p:cNvSpPr>
            <a:spLocks noGrp="1"/>
          </p:cNvSpPr>
          <p:nvPr>
            <p:ph type="title"/>
          </p:nvPr>
        </p:nvSpPr>
        <p:spPr>
          <a:xfrm>
            <a:off x="1533525" y="1536837"/>
            <a:ext cx="21315363" cy="9152934"/>
          </a:xfrm>
        </p:spPr>
        <p:txBody>
          <a:bodyPr/>
          <a:lstStyle/>
          <a:p>
            <a:br>
              <a:rPr lang="nl-NL" sz="6000" dirty="0"/>
            </a:br>
            <a:r>
              <a:rPr lang="nl-NL" sz="6000" dirty="0">
                <a:solidFill>
                  <a:schemeClr val="tx2"/>
                </a:solidFill>
              </a:rPr>
              <a:t>Hoe ziet de verandering er uit en langs welke lijnen loopt deze?</a:t>
            </a:r>
            <a:br>
              <a:rPr lang="nl-NL" sz="6000" dirty="0"/>
            </a:br>
            <a:br>
              <a:rPr lang="nl-NL" sz="6000" dirty="0"/>
            </a:br>
            <a:br>
              <a:rPr lang="nl-NL" sz="6000" dirty="0"/>
            </a:br>
            <a:r>
              <a:rPr lang="nl-NL" sz="6000" dirty="0">
                <a:solidFill>
                  <a:schemeClr val="accent4"/>
                </a:solidFill>
              </a:rPr>
              <a:t>Lijn 1:</a:t>
            </a:r>
            <a:r>
              <a:rPr lang="nl-NL" sz="6000" dirty="0">
                <a:solidFill>
                  <a:schemeClr val="tx2"/>
                </a:solidFill>
              </a:rPr>
              <a:t> </a:t>
            </a:r>
            <a:r>
              <a:rPr lang="nl-NL" sz="6000" dirty="0"/>
              <a:t>	</a:t>
            </a:r>
            <a:r>
              <a:rPr lang="nl-NL" sz="6000" b="1" i="0" u="none" strike="noStrike" dirty="0">
                <a:solidFill>
                  <a:schemeClr val="bg1">
                    <a:lumMod val="50000"/>
                  </a:schemeClr>
                </a:solidFill>
                <a:effectLst/>
                <a:latin typeface="+mj-lt"/>
              </a:rPr>
              <a:t>Medewerkers voelen zich in staat om actief en constructief bij te 		dragen aan ontwikkelingen in de organisatie </a:t>
            </a:r>
            <a:br>
              <a:rPr lang="nl-NL" sz="6000" b="1" i="0" u="none" strike="noStrike" dirty="0">
                <a:solidFill>
                  <a:schemeClr val="bg1">
                    <a:lumMod val="50000"/>
                  </a:schemeClr>
                </a:solidFill>
                <a:effectLst/>
                <a:latin typeface="+mj-lt"/>
              </a:rPr>
            </a:br>
            <a:br>
              <a:rPr lang="nl-NL" sz="6000" b="1" i="0" u="none" strike="noStrike" dirty="0">
                <a:solidFill>
                  <a:srgbClr val="000000"/>
                </a:solidFill>
                <a:effectLst/>
                <a:latin typeface="+mj-lt"/>
              </a:rPr>
            </a:br>
            <a:br>
              <a:rPr lang="nl-NL" sz="6000" b="1" i="0" u="none" strike="noStrike" dirty="0">
                <a:solidFill>
                  <a:srgbClr val="000000"/>
                </a:solidFill>
                <a:effectLst/>
                <a:latin typeface="+mj-lt"/>
              </a:rPr>
            </a:br>
            <a:r>
              <a:rPr lang="nl-NL" sz="6000" dirty="0">
                <a:solidFill>
                  <a:schemeClr val="accent4"/>
                </a:solidFill>
              </a:rPr>
              <a:t>Lijn 2: </a:t>
            </a:r>
            <a:r>
              <a:rPr lang="nl-NL" sz="6000" dirty="0"/>
              <a:t>	</a:t>
            </a:r>
            <a:r>
              <a:rPr lang="nl-NL" sz="6000" b="1" i="0" u="none" strike="noStrike" dirty="0">
                <a:solidFill>
                  <a:schemeClr val="bg1">
                    <a:lumMod val="50000"/>
                  </a:schemeClr>
                </a:solidFill>
                <a:effectLst/>
                <a:latin typeface="+mj-lt"/>
              </a:rPr>
              <a:t>Structuren, systemen en rollen ondersteunen het functioneren en 	ontwikkelen van de lerende Avans professional</a:t>
            </a:r>
            <a:br>
              <a:rPr lang="nl-NL" sz="4400" b="1" i="0" u="none" strike="noStrike" dirty="0">
                <a:solidFill>
                  <a:srgbClr val="000000"/>
                </a:solidFill>
                <a:effectLst/>
                <a:latin typeface="+mj-lt"/>
              </a:rPr>
            </a:br>
            <a:br>
              <a:rPr lang="nl-NL" sz="4400" b="1" i="0" u="none" strike="noStrike" dirty="0">
                <a:solidFill>
                  <a:srgbClr val="000000"/>
                </a:solidFill>
                <a:effectLst/>
                <a:latin typeface="+mj-lt"/>
              </a:rPr>
            </a:br>
            <a:br>
              <a:rPr lang="nl-NL" sz="4400" b="1" i="0" u="none" strike="noStrike" dirty="0">
                <a:solidFill>
                  <a:srgbClr val="000000"/>
                </a:solidFill>
                <a:effectLst/>
                <a:latin typeface="+mj-lt"/>
              </a:rPr>
            </a:br>
            <a:r>
              <a:rPr lang="nl-NL" sz="6000" b="1" i="0" u="none" strike="noStrike" dirty="0">
                <a:solidFill>
                  <a:schemeClr val="tx2"/>
                </a:solidFill>
                <a:effectLst/>
                <a:latin typeface="+mj-lt"/>
              </a:rPr>
              <a:t>RESULTAAT: </a:t>
            </a:r>
            <a:br>
              <a:rPr lang="nl-NL" sz="6000" b="1" i="0" u="none" strike="noStrike" dirty="0">
                <a:solidFill>
                  <a:srgbClr val="000000"/>
                </a:solidFill>
                <a:effectLst/>
                <a:latin typeface="+mj-lt"/>
              </a:rPr>
            </a:br>
            <a:br>
              <a:rPr lang="nl-NL" sz="6000" b="1" i="0" u="none" strike="noStrike" dirty="0">
                <a:solidFill>
                  <a:srgbClr val="000000"/>
                </a:solidFill>
                <a:effectLst/>
                <a:latin typeface="+mj-lt"/>
              </a:rPr>
            </a:br>
            <a:r>
              <a:rPr lang="nl-NL" sz="6000" b="1" i="0" dirty="0">
                <a:latin typeface="+mj-lt"/>
              </a:rPr>
              <a:t>Een sterke Avans leercultuur die innovatiekracht en wendbaarheid versterkt</a:t>
            </a:r>
            <a:br>
              <a:rPr lang="nl-NL" sz="6000" b="1" dirty="0">
                <a:solidFill>
                  <a:schemeClr val="accent3"/>
                </a:solidFill>
                <a:latin typeface="+mj-lt"/>
              </a:rPr>
            </a:br>
            <a:endParaRPr lang="nl-NL" sz="6000" cap="all" dirty="0"/>
          </a:p>
        </p:txBody>
      </p:sp>
      <p:sp>
        <p:nvSpPr>
          <p:cNvPr id="6" name="Tijdelijke aanduiding voor dianummer 5">
            <a:extLst>
              <a:ext uri="{FF2B5EF4-FFF2-40B4-BE49-F238E27FC236}">
                <a16:creationId xmlns:a16="http://schemas.microsoft.com/office/drawing/2014/main" id="{48BC87CC-02EF-8586-AF7B-D11610637A24}"/>
              </a:ext>
            </a:extLst>
          </p:cNvPr>
          <p:cNvSpPr>
            <a:spLocks noGrp="1"/>
          </p:cNvSpPr>
          <p:nvPr>
            <p:ph type="sldNum" sz="quarter" idx="12"/>
          </p:nvPr>
        </p:nvSpPr>
        <p:spPr>
          <a:xfrm>
            <a:off x="1533526" y="12656311"/>
            <a:ext cx="1330044" cy="803275"/>
          </a:xfrm>
        </p:spPr>
        <p:txBody>
          <a:bodyPr/>
          <a:lstStyle/>
          <a:p>
            <a:fld id="{C87093F9-3683-074B-83F5-9DC51951D3EE}" type="slidenum">
              <a:rPr lang="nl-NL" smtClean="0"/>
              <a:pPr/>
              <a:t>6</a:t>
            </a:fld>
            <a:endParaRPr lang="nl-NL"/>
          </a:p>
        </p:txBody>
      </p:sp>
    </p:spTree>
    <p:extLst>
      <p:ext uri="{BB962C8B-B14F-4D97-AF65-F5344CB8AC3E}">
        <p14:creationId xmlns:p14="http://schemas.microsoft.com/office/powerpoint/2010/main" val="4185956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1AC33-9B9B-F3AE-B31B-0FC57006FDE9}"/>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1D6E96D-F17B-6381-4D05-BBFA1D4962E3}"/>
              </a:ext>
            </a:extLst>
          </p:cNvPr>
          <p:cNvSpPr>
            <a:spLocks noGrp="1"/>
          </p:cNvSpPr>
          <p:nvPr>
            <p:ph idx="1"/>
          </p:nvPr>
        </p:nvSpPr>
        <p:spPr>
          <a:xfrm>
            <a:off x="1533525" y="3219450"/>
            <a:ext cx="21315363" cy="8966200"/>
          </a:xfrm>
        </p:spPr>
        <p:txBody>
          <a:bodyPr>
            <a:normAutofit lnSpcReduction="10000"/>
          </a:bodyPr>
          <a:lstStyle/>
          <a:p>
            <a:pPr marL="0" indent="0">
              <a:buNone/>
            </a:pPr>
            <a:r>
              <a:rPr lang="nl-NL" dirty="0"/>
              <a:t>De lerende organisatie kun je zien als een speelveld waarop diverse elementen (mensen, processen, projecten, </a:t>
            </a:r>
            <a:r>
              <a:rPr lang="nl-NL" dirty="0" err="1"/>
              <a:t>etc</a:t>
            </a:r>
            <a:r>
              <a:rPr lang="nl-NL" dirty="0"/>
              <a:t>) bewegen. </a:t>
            </a:r>
          </a:p>
          <a:p>
            <a:pPr marL="0" indent="0">
              <a:buNone/>
            </a:pPr>
            <a:endParaRPr lang="nl-NL" b="1" dirty="0">
              <a:solidFill>
                <a:schemeClr val="bg1">
                  <a:lumMod val="50000"/>
                </a:schemeClr>
              </a:solidFill>
            </a:endParaRPr>
          </a:p>
          <a:p>
            <a:pPr marL="0" indent="0">
              <a:buNone/>
            </a:pPr>
            <a:r>
              <a:rPr lang="nl-NL" b="1" dirty="0">
                <a:solidFill>
                  <a:schemeClr val="bg1">
                    <a:lumMod val="50000"/>
                  </a:schemeClr>
                </a:solidFill>
              </a:rPr>
              <a:t>De beweging is: </a:t>
            </a:r>
          </a:p>
          <a:p>
            <a:r>
              <a:rPr lang="nl-NL" dirty="0"/>
              <a:t>Iets dat </a:t>
            </a:r>
            <a:r>
              <a:rPr lang="nl-NL" b="1" dirty="0"/>
              <a:t>gerichte aandacht </a:t>
            </a:r>
            <a:r>
              <a:rPr lang="nl-NL" dirty="0"/>
              <a:t>vraagt. Door </a:t>
            </a:r>
            <a:r>
              <a:rPr lang="nl-NL" b="1" dirty="0"/>
              <a:t>samen te werken </a:t>
            </a:r>
            <a:r>
              <a:rPr lang="nl-NL" dirty="0"/>
              <a:t>brengen en houden we de beweging met elkaar op gang. Vanuit jouw positie kan ook jij een </a:t>
            </a:r>
            <a:r>
              <a:rPr lang="nl-NL" b="1" dirty="0"/>
              <a:t>impuls </a:t>
            </a:r>
            <a:r>
              <a:rPr lang="nl-NL" dirty="0"/>
              <a:t>geven. </a:t>
            </a:r>
            <a:endParaRPr lang="nl-NL" sz="1800" dirty="0">
              <a:effectLst/>
              <a:latin typeface="Arial" panose="020B0604020202020204" pitchFamily="34" charset="0"/>
            </a:endParaRPr>
          </a:p>
          <a:p>
            <a:r>
              <a:rPr lang="nl-NL" b="1" dirty="0"/>
              <a:t>Een samenhangend geheel </a:t>
            </a:r>
            <a:r>
              <a:rPr lang="nl-NL" dirty="0"/>
              <a:t>dat</a:t>
            </a:r>
            <a:r>
              <a:rPr lang="nl-NL" b="1" dirty="0"/>
              <a:t> </a:t>
            </a:r>
            <a:r>
              <a:rPr lang="nl-NL" dirty="0"/>
              <a:t>de hele organisatie raakt. We zijn er onderdeel van en oefenen er invloed op uit. </a:t>
            </a:r>
          </a:p>
          <a:p>
            <a:r>
              <a:rPr lang="nl-NL" dirty="0"/>
              <a:t>Een </a:t>
            </a:r>
            <a:r>
              <a:rPr lang="nl-NL" b="1" dirty="0"/>
              <a:t>iteratief proces </a:t>
            </a:r>
            <a:r>
              <a:rPr lang="nl-NL" dirty="0"/>
              <a:t>waar </a:t>
            </a:r>
            <a:r>
              <a:rPr lang="nl-NL" b="1" dirty="0"/>
              <a:t>meerdere elementen </a:t>
            </a:r>
            <a:r>
              <a:rPr lang="nl-NL" dirty="0"/>
              <a:t>elkaar </a:t>
            </a:r>
            <a:r>
              <a:rPr lang="nl-NL" b="1" dirty="0"/>
              <a:t>beïnvloeden</a:t>
            </a:r>
            <a:r>
              <a:rPr lang="nl-NL" dirty="0"/>
              <a:t>. </a:t>
            </a:r>
          </a:p>
          <a:p>
            <a:endParaRPr lang="nl-NL" dirty="0"/>
          </a:p>
          <a:p>
            <a:endParaRPr lang="nl-NL" dirty="0"/>
          </a:p>
          <a:p>
            <a:endParaRPr lang="nl-NL" dirty="0"/>
          </a:p>
        </p:txBody>
      </p:sp>
      <p:sp>
        <p:nvSpPr>
          <p:cNvPr id="3" name="Titel 2">
            <a:extLst>
              <a:ext uri="{FF2B5EF4-FFF2-40B4-BE49-F238E27FC236}">
                <a16:creationId xmlns:a16="http://schemas.microsoft.com/office/drawing/2014/main" id="{77FEB50B-5162-D9FC-4DE7-BA8FC78A137F}"/>
              </a:ext>
            </a:extLst>
          </p:cNvPr>
          <p:cNvSpPr>
            <a:spLocks noGrp="1"/>
          </p:cNvSpPr>
          <p:nvPr>
            <p:ph type="title"/>
          </p:nvPr>
        </p:nvSpPr>
        <p:spPr/>
        <p:txBody>
          <a:bodyPr/>
          <a:lstStyle/>
          <a:p>
            <a:r>
              <a:rPr lang="nl-NL" dirty="0">
                <a:solidFill>
                  <a:srgbClr val="C00000"/>
                </a:solidFill>
              </a:rPr>
              <a:t>Het speelveld</a:t>
            </a:r>
          </a:p>
        </p:txBody>
      </p:sp>
      <p:sp>
        <p:nvSpPr>
          <p:cNvPr id="5" name="Tijdelijke aanduiding voor dianummer 4">
            <a:extLst>
              <a:ext uri="{FF2B5EF4-FFF2-40B4-BE49-F238E27FC236}">
                <a16:creationId xmlns:a16="http://schemas.microsoft.com/office/drawing/2014/main" id="{0ECDDCBB-DDA9-F74B-4640-6F99E2A09BC6}"/>
              </a:ext>
            </a:extLst>
          </p:cNvPr>
          <p:cNvSpPr>
            <a:spLocks noGrp="1"/>
          </p:cNvSpPr>
          <p:nvPr>
            <p:ph type="sldNum" sz="quarter" idx="12"/>
          </p:nvPr>
        </p:nvSpPr>
        <p:spPr/>
        <p:txBody>
          <a:bodyPr/>
          <a:lstStyle/>
          <a:p>
            <a:fld id="{C87093F9-3683-074B-83F5-9DC51951D3EE}" type="slidenum">
              <a:rPr lang="nl-NL" smtClean="0"/>
              <a:pPr/>
              <a:t>7</a:t>
            </a:fld>
            <a:endParaRPr lang="nl-NL"/>
          </a:p>
        </p:txBody>
      </p:sp>
    </p:spTree>
    <p:extLst>
      <p:ext uri="{BB962C8B-B14F-4D97-AF65-F5344CB8AC3E}">
        <p14:creationId xmlns:p14="http://schemas.microsoft.com/office/powerpoint/2010/main" val="436542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0EDDC-EABB-C51B-596D-FEA538D5EC3C}"/>
            </a:ext>
          </a:extLst>
        </p:cNvPr>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B71C699C-EF3B-0103-F37C-72833B8278DF}"/>
              </a:ext>
            </a:extLst>
          </p:cNvPr>
          <p:cNvSpPr>
            <a:spLocks noGrp="1"/>
          </p:cNvSpPr>
          <p:nvPr>
            <p:ph type="sldNum" sz="quarter" idx="12"/>
          </p:nvPr>
        </p:nvSpPr>
        <p:spPr/>
        <p:txBody>
          <a:bodyPr/>
          <a:lstStyle/>
          <a:p>
            <a:fld id="{C87093F9-3683-074B-83F5-9DC51951D3EE}" type="slidenum">
              <a:rPr lang="nl-NL" smtClean="0"/>
              <a:pPr/>
              <a:t>8</a:t>
            </a:fld>
            <a:endParaRPr lang="nl-NL"/>
          </a:p>
        </p:txBody>
      </p:sp>
      <p:grpSp>
        <p:nvGrpSpPr>
          <p:cNvPr id="20" name="Groep 19">
            <a:extLst>
              <a:ext uri="{FF2B5EF4-FFF2-40B4-BE49-F238E27FC236}">
                <a16:creationId xmlns:a16="http://schemas.microsoft.com/office/drawing/2014/main" id="{EF53A951-60EB-54C4-19AF-44CE4A2FEAD5}"/>
              </a:ext>
            </a:extLst>
          </p:cNvPr>
          <p:cNvGrpSpPr/>
          <p:nvPr/>
        </p:nvGrpSpPr>
        <p:grpSpPr>
          <a:xfrm>
            <a:off x="2415217" y="8332304"/>
            <a:ext cx="21278114" cy="5776018"/>
            <a:chOff x="522956" y="7239000"/>
            <a:chExt cx="21278114" cy="5776018"/>
          </a:xfrm>
        </p:grpSpPr>
        <p:sp>
          <p:nvSpPr>
            <p:cNvPr id="19" name="Rechthoek 18">
              <a:extLst>
                <a:ext uri="{FF2B5EF4-FFF2-40B4-BE49-F238E27FC236}">
                  <a16:creationId xmlns:a16="http://schemas.microsoft.com/office/drawing/2014/main" id="{8ED2992D-9B20-C137-268B-C0E9086B1185}"/>
                </a:ext>
              </a:extLst>
            </p:cNvPr>
            <p:cNvSpPr/>
            <p:nvPr/>
          </p:nvSpPr>
          <p:spPr>
            <a:xfrm>
              <a:off x="522956" y="12653896"/>
              <a:ext cx="19766930" cy="3611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r>
                <a:rPr lang="nl-NL" sz="4000" b="1" dirty="0">
                  <a:solidFill>
                    <a:schemeClr val="tx1"/>
                  </a:solidFill>
                  <a:latin typeface="+mj-lt"/>
                </a:rPr>
                <a:t>leiding geven en leiderschap</a:t>
              </a:r>
            </a:p>
            <a:p>
              <a:pPr algn="ctr"/>
              <a:r>
                <a:rPr lang="nl-NL" sz="4000" b="1" dirty="0">
                  <a:solidFill>
                    <a:schemeClr val="tx1"/>
                  </a:solidFill>
                  <a:latin typeface="+mj-lt"/>
                </a:rPr>
                <a:t>richting – ruimte - ruggensteun</a:t>
              </a:r>
            </a:p>
            <a:p>
              <a:pPr marL="0" marR="0" lvl="0" indent="0" defTabSz="457200" rtl="0" eaLnBrk="1" fontAlgn="auto" latinLnBrk="0" hangingPunct="1">
                <a:lnSpc>
                  <a:spcPct val="100000"/>
                </a:lnSpc>
                <a:spcBef>
                  <a:spcPts val="0"/>
                </a:spcBef>
                <a:spcAft>
                  <a:spcPts val="0"/>
                </a:spcAft>
                <a:buClrTx/>
                <a:buSzTx/>
                <a:buFontTx/>
                <a:buNone/>
                <a:tabLst/>
                <a:defRPr/>
              </a:pPr>
              <a:r>
                <a:rPr kumimoji="0" lang="nl-NL" sz="4000" b="1" u="none" strike="noStrike" kern="1200" cap="none" spc="0" normalizeH="0" baseline="0" noProof="0" dirty="0">
                  <a:ln>
                    <a:noFill/>
                  </a:ln>
                  <a:solidFill>
                    <a:schemeClr val="accent3"/>
                  </a:solidFill>
                  <a:effectLst/>
                  <a:uLnTx/>
                  <a:uFillTx/>
                  <a:latin typeface="Sofia Sans Extra Condensed ExtraBold"/>
                  <a:ea typeface="+mn-ea"/>
                  <a:cs typeface="+mn-cs"/>
                </a:rPr>
                <a:t>Structuren, systemen en rollen ondersteunen het functioneren en ontwikkelen van de lerende Avans professional </a:t>
              </a:r>
              <a:r>
                <a:rPr kumimoji="0" lang="nl-NL" sz="4000" b="1" i="1" u="none" strike="noStrike" kern="1200" cap="none" spc="0" normalizeH="0" baseline="0" noProof="0" dirty="0">
                  <a:ln>
                    <a:noFill/>
                  </a:ln>
                  <a:solidFill>
                    <a:schemeClr val="accent3"/>
                  </a:solidFill>
                  <a:effectLst/>
                  <a:uLnTx/>
                  <a:uFillTx/>
                  <a:latin typeface="Sofia Sans Extra Condensed ExtraBold"/>
                  <a:ea typeface="+mn-ea"/>
                  <a:cs typeface="+mn-cs"/>
                </a:rPr>
                <a:t>(lijn 2)</a:t>
              </a:r>
              <a:endParaRPr kumimoji="0" lang="nl-NL" sz="4000" b="1" i="1" u="none" strike="noStrike" kern="1200" cap="none" spc="0" normalizeH="0" baseline="0" noProof="0" dirty="0">
                <a:ln>
                  <a:noFill/>
                </a:ln>
                <a:solidFill>
                  <a:schemeClr val="accent3"/>
                </a:solidFill>
                <a:effectLst/>
                <a:highlight>
                  <a:srgbClr val="FFFF00"/>
                </a:highlight>
                <a:uLnTx/>
                <a:uFillTx/>
                <a:latin typeface="Sofia Sans Extra Condensed ExtraBold"/>
                <a:ea typeface="+mn-ea"/>
                <a:cs typeface="+mn-cs"/>
              </a:endParaRPr>
            </a:p>
            <a:p>
              <a:pPr algn="ctr"/>
              <a:endParaRPr lang="nl-NL" sz="2800" b="1" i="1" dirty="0">
                <a:solidFill>
                  <a:schemeClr val="bg2"/>
                </a:solidFill>
                <a:latin typeface="+mj-lt"/>
              </a:endParaRPr>
            </a:p>
          </p:txBody>
        </p:sp>
        <p:grpSp>
          <p:nvGrpSpPr>
            <p:cNvPr id="16" name="Groep 15">
              <a:extLst>
                <a:ext uri="{FF2B5EF4-FFF2-40B4-BE49-F238E27FC236}">
                  <a16:creationId xmlns:a16="http://schemas.microsoft.com/office/drawing/2014/main" id="{CD37776D-DAC2-8A9D-07DC-D39CDEA8A2AD}"/>
                </a:ext>
              </a:extLst>
            </p:cNvPr>
            <p:cNvGrpSpPr/>
            <p:nvPr/>
          </p:nvGrpSpPr>
          <p:grpSpPr>
            <a:xfrm>
              <a:off x="1533526" y="7239000"/>
              <a:ext cx="20267544" cy="2773017"/>
              <a:chOff x="1533526" y="7239000"/>
              <a:chExt cx="20267544" cy="2773017"/>
            </a:xfrm>
          </p:grpSpPr>
          <p:pic>
            <p:nvPicPr>
              <p:cNvPr id="7" name="Afbeelding 6">
                <a:extLst>
                  <a:ext uri="{FF2B5EF4-FFF2-40B4-BE49-F238E27FC236}">
                    <a16:creationId xmlns:a16="http://schemas.microsoft.com/office/drawing/2014/main" id="{9C595513-0345-ECDD-4108-6A821C72B0A8}"/>
                  </a:ext>
                </a:extLst>
              </p:cNvPr>
              <p:cNvPicPr>
                <a:picLocks noChangeAspect="1"/>
              </p:cNvPicPr>
              <p:nvPr/>
            </p:nvPicPr>
            <p:blipFill>
              <a:blip r:embed="rId2"/>
              <a:stretch>
                <a:fillRect/>
              </a:stretch>
            </p:blipFill>
            <p:spPr>
              <a:xfrm>
                <a:off x="1533526" y="7239000"/>
                <a:ext cx="10133772" cy="2252662"/>
              </a:xfrm>
              <a:prstGeom prst="rect">
                <a:avLst/>
              </a:prstGeom>
            </p:spPr>
          </p:pic>
          <p:pic>
            <p:nvPicPr>
              <p:cNvPr id="10" name="Afbeelding 9">
                <a:extLst>
                  <a:ext uri="{FF2B5EF4-FFF2-40B4-BE49-F238E27FC236}">
                    <a16:creationId xmlns:a16="http://schemas.microsoft.com/office/drawing/2014/main" id="{EC02C8C5-AD5F-5075-2037-620ECFB5BE48}"/>
                  </a:ext>
                </a:extLst>
              </p:cNvPr>
              <p:cNvPicPr>
                <a:picLocks noChangeAspect="1"/>
              </p:cNvPicPr>
              <p:nvPr/>
            </p:nvPicPr>
            <p:blipFill>
              <a:blip r:embed="rId2"/>
              <a:stretch>
                <a:fillRect/>
              </a:stretch>
            </p:blipFill>
            <p:spPr>
              <a:xfrm>
                <a:off x="11667298" y="7239000"/>
                <a:ext cx="10133772" cy="2252662"/>
              </a:xfrm>
              <a:prstGeom prst="rect">
                <a:avLst/>
              </a:prstGeom>
            </p:spPr>
          </p:pic>
          <p:sp>
            <p:nvSpPr>
              <p:cNvPr id="17" name="Pijl: omhoog 16">
                <a:extLst>
                  <a:ext uri="{FF2B5EF4-FFF2-40B4-BE49-F238E27FC236}">
                    <a16:creationId xmlns:a16="http://schemas.microsoft.com/office/drawing/2014/main" id="{D431E52C-2B75-7058-D64B-BB4DF828F251}"/>
                  </a:ext>
                </a:extLst>
              </p:cNvPr>
              <p:cNvSpPr/>
              <p:nvPr/>
            </p:nvSpPr>
            <p:spPr>
              <a:xfrm>
                <a:off x="8190059" y="7474226"/>
                <a:ext cx="6027651" cy="2537791"/>
              </a:xfrm>
              <a:prstGeom prst="up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ctr">
                <a:normAutofit/>
              </a:bodyPr>
              <a:lstStyle/>
              <a:p>
                <a:pPr algn="l"/>
                <a:endParaRPr lang="nl-NL" sz="3200" i="1" dirty="0">
                  <a:solidFill>
                    <a:schemeClr val="bg2"/>
                  </a:solidFill>
                  <a:latin typeface="+mj-lt"/>
                </a:endParaRPr>
              </a:p>
            </p:txBody>
          </p:sp>
          <p:sp>
            <p:nvSpPr>
              <p:cNvPr id="18" name="Rechthoek 17">
                <a:extLst>
                  <a:ext uri="{FF2B5EF4-FFF2-40B4-BE49-F238E27FC236}">
                    <a16:creationId xmlns:a16="http://schemas.microsoft.com/office/drawing/2014/main" id="{8F4DF487-A495-0EFC-91C9-6E2782A1AC36}"/>
                  </a:ext>
                </a:extLst>
              </p:cNvPr>
              <p:cNvSpPr/>
              <p:nvPr/>
            </p:nvSpPr>
            <p:spPr>
              <a:xfrm>
                <a:off x="8508310" y="7943850"/>
                <a:ext cx="5391150" cy="1714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fontScale="40000" lnSpcReduction="20000"/>
              </a:bodyPr>
              <a:lstStyle/>
              <a:p>
                <a:pPr algn="l"/>
                <a:r>
                  <a:rPr lang="nl-NL" sz="11500" b="1" i="1" dirty="0">
                    <a:solidFill>
                      <a:schemeClr val="bg1"/>
                    </a:solidFill>
                    <a:latin typeface="+mj-lt"/>
                  </a:rPr>
                  <a:t>Geeft voeding </a:t>
                </a:r>
              </a:p>
            </p:txBody>
          </p:sp>
        </p:grpSp>
      </p:grpSp>
      <p:sp>
        <p:nvSpPr>
          <p:cNvPr id="29" name="Titel 2">
            <a:extLst>
              <a:ext uri="{FF2B5EF4-FFF2-40B4-BE49-F238E27FC236}">
                <a16:creationId xmlns:a16="http://schemas.microsoft.com/office/drawing/2014/main" id="{7C918112-51AA-BC40-C477-9303CF41DB7D}"/>
              </a:ext>
            </a:extLst>
          </p:cNvPr>
          <p:cNvSpPr>
            <a:spLocks noGrp="1"/>
          </p:cNvSpPr>
          <p:nvPr>
            <p:ph type="title"/>
          </p:nvPr>
        </p:nvSpPr>
        <p:spPr>
          <a:xfrm>
            <a:off x="1080565" y="505737"/>
            <a:ext cx="10133772" cy="803275"/>
          </a:xfrm>
        </p:spPr>
        <p:txBody>
          <a:bodyPr>
            <a:normAutofit/>
          </a:bodyPr>
          <a:lstStyle/>
          <a:p>
            <a:r>
              <a:rPr lang="nl-NL" sz="6000" dirty="0"/>
              <a:t>De basis van het spel</a:t>
            </a:r>
          </a:p>
        </p:txBody>
      </p:sp>
    </p:spTree>
    <p:extLst>
      <p:ext uri="{BB962C8B-B14F-4D97-AF65-F5344CB8AC3E}">
        <p14:creationId xmlns:p14="http://schemas.microsoft.com/office/powerpoint/2010/main" val="1484897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98B02-929E-5698-AED5-60F7BF5433DE}"/>
            </a:ext>
          </a:extLst>
        </p:cNvPr>
        <p:cNvGrpSpPr/>
        <p:nvPr/>
      </p:nvGrpSpPr>
      <p:grpSpPr>
        <a:xfrm>
          <a:off x="0" y="0"/>
          <a:ext cx="0" cy="0"/>
          <a:chOff x="0" y="0"/>
          <a:chExt cx="0" cy="0"/>
        </a:xfrm>
      </p:grpSpPr>
      <p:cxnSp>
        <p:nvCxnSpPr>
          <p:cNvPr id="24" name="Rechte verbindingslijn 23">
            <a:extLst>
              <a:ext uri="{FF2B5EF4-FFF2-40B4-BE49-F238E27FC236}">
                <a16:creationId xmlns:a16="http://schemas.microsoft.com/office/drawing/2014/main" id="{F0F54E03-1BE3-64B3-3DC4-B48F059881A8}"/>
              </a:ext>
            </a:extLst>
          </p:cNvPr>
          <p:cNvCxnSpPr/>
          <p:nvPr/>
        </p:nvCxnSpPr>
        <p:spPr>
          <a:xfrm>
            <a:off x="15077444" y="7601878"/>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Tijdelijke aanduiding voor dianummer 4">
            <a:extLst>
              <a:ext uri="{FF2B5EF4-FFF2-40B4-BE49-F238E27FC236}">
                <a16:creationId xmlns:a16="http://schemas.microsoft.com/office/drawing/2014/main" id="{2FD057C8-601F-6FC0-7833-DEA6AB1046FB}"/>
              </a:ext>
            </a:extLst>
          </p:cNvPr>
          <p:cNvSpPr>
            <a:spLocks noGrp="1"/>
          </p:cNvSpPr>
          <p:nvPr>
            <p:ph type="sldNum" sz="quarter" idx="12"/>
          </p:nvPr>
        </p:nvSpPr>
        <p:spPr/>
        <p:txBody>
          <a:bodyPr/>
          <a:lstStyle/>
          <a:p>
            <a:fld id="{C87093F9-3683-074B-83F5-9DC51951D3EE}" type="slidenum">
              <a:rPr lang="nl-NL" smtClean="0"/>
              <a:pPr/>
              <a:t>9</a:t>
            </a:fld>
            <a:endParaRPr lang="nl-NL"/>
          </a:p>
        </p:txBody>
      </p:sp>
      <p:grpSp>
        <p:nvGrpSpPr>
          <p:cNvPr id="20" name="Groep 19">
            <a:extLst>
              <a:ext uri="{FF2B5EF4-FFF2-40B4-BE49-F238E27FC236}">
                <a16:creationId xmlns:a16="http://schemas.microsoft.com/office/drawing/2014/main" id="{177D2B35-AD1B-8587-0874-ADEBDDACCA48}"/>
              </a:ext>
            </a:extLst>
          </p:cNvPr>
          <p:cNvGrpSpPr/>
          <p:nvPr/>
        </p:nvGrpSpPr>
        <p:grpSpPr>
          <a:xfrm>
            <a:off x="2423874" y="5706945"/>
            <a:ext cx="21278114" cy="8306127"/>
            <a:chOff x="522956" y="4708891"/>
            <a:chExt cx="21278114" cy="8306127"/>
          </a:xfrm>
        </p:grpSpPr>
        <p:sp>
          <p:nvSpPr>
            <p:cNvPr id="19" name="Rechthoek 18">
              <a:extLst>
                <a:ext uri="{FF2B5EF4-FFF2-40B4-BE49-F238E27FC236}">
                  <a16:creationId xmlns:a16="http://schemas.microsoft.com/office/drawing/2014/main" id="{3FEE08BC-7205-60FE-3253-35701D470619}"/>
                </a:ext>
              </a:extLst>
            </p:cNvPr>
            <p:cNvSpPr/>
            <p:nvPr/>
          </p:nvSpPr>
          <p:spPr>
            <a:xfrm>
              <a:off x="522956" y="12653896"/>
              <a:ext cx="19766930" cy="3611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endParaRPr lang="nl-NL" sz="2800" b="1" i="1" dirty="0">
                <a:solidFill>
                  <a:schemeClr val="bg2"/>
                </a:solidFill>
                <a:latin typeface="+mj-lt"/>
              </a:endParaRPr>
            </a:p>
            <a:p>
              <a:pPr algn="ctr"/>
              <a:r>
                <a:rPr lang="nl-NL" sz="4000" b="1" dirty="0">
                  <a:solidFill>
                    <a:schemeClr val="tx1"/>
                  </a:solidFill>
                  <a:latin typeface="+mj-lt"/>
                </a:rPr>
                <a:t>leiding geven en leiderschap </a:t>
              </a:r>
            </a:p>
            <a:p>
              <a:pPr algn="ctr"/>
              <a:r>
                <a:rPr lang="nl-NL" sz="4000" b="1" dirty="0">
                  <a:solidFill>
                    <a:schemeClr val="tx1"/>
                  </a:solidFill>
                  <a:latin typeface="+mj-lt"/>
                </a:rPr>
                <a:t>richting – ruimte - ruggensteun</a:t>
              </a:r>
            </a:p>
            <a:p>
              <a:pPr marL="0" marR="0" lvl="0" indent="0" defTabSz="457200" rtl="0" eaLnBrk="1" fontAlgn="auto" latinLnBrk="0" hangingPunct="1">
                <a:lnSpc>
                  <a:spcPct val="100000"/>
                </a:lnSpc>
                <a:spcBef>
                  <a:spcPts val="0"/>
                </a:spcBef>
                <a:spcAft>
                  <a:spcPts val="0"/>
                </a:spcAft>
                <a:buClrTx/>
                <a:buSzTx/>
                <a:buFontTx/>
                <a:buNone/>
                <a:tabLst/>
                <a:defRPr/>
              </a:pPr>
              <a:r>
                <a:rPr lang="nl-NL" sz="4000" b="1" dirty="0">
                  <a:solidFill>
                    <a:schemeClr val="tx1"/>
                  </a:solidFill>
                  <a:latin typeface="+mj-lt"/>
                </a:rPr>
                <a:t> </a:t>
              </a:r>
              <a:r>
                <a:rPr kumimoji="0" lang="nl-NL" sz="4000" b="1" u="none" strike="noStrike" kern="1200" cap="none" spc="0" normalizeH="0" baseline="0" noProof="0" dirty="0">
                  <a:ln>
                    <a:noFill/>
                  </a:ln>
                  <a:solidFill>
                    <a:schemeClr val="tx1"/>
                  </a:solidFill>
                  <a:effectLst/>
                  <a:uLnTx/>
                  <a:uFillTx/>
                  <a:latin typeface="Sofia Sans Extra Condensed ExtraBold"/>
                  <a:ea typeface="+mn-ea"/>
                  <a:cs typeface="+mn-cs"/>
                </a:rPr>
                <a:t>Structuren, systemen en rollen ondersteunen het functioneren en ontwikkelen van de lerende Avans professional </a:t>
              </a:r>
              <a:r>
                <a:rPr kumimoji="0" lang="nl-NL" sz="4000" b="1" i="1" u="none" strike="noStrike" kern="1200" cap="none" spc="0" normalizeH="0" baseline="0" noProof="0" dirty="0">
                  <a:ln>
                    <a:noFill/>
                  </a:ln>
                  <a:solidFill>
                    <a:schemeClr val="tx1"/>
                  </a:solidFill>
                  <a:effectLst/>
                  <a:uLnTx/>
                  <a:uFillTx/>
                  <a:latin typeface="Sofia Sans Extra Condensed ExtraBold"/>
                  <a:ea typeface="+mn-ea"/>
                  <a:cs typeface="+mn-cs"/>
                </a:rPr>
                <a:t>(lijn 2)</a:t>
              </a:r>
              <a:endParaRPr kumimoji="0" lang="nl-NL" sz="4000" b="1" i="1" u="none" strike="noStrike" kern="1200" cap="none" spc="0" normalizeH="0" baseline="0" noProof="0" dirty="0">
                <a:ln>
                  <a:noFill/>
                </a:ln>
                <a:solidFill>
                  <a:schemeClr val="tx1"/>
                </a:solidFill>
                <a:effectLst/>
                <a:highlight>
                  <a:srgbClr val="FFFF00"/>
                </a:highlight>
                <a:uLnTx/>
                <a:uFillTx/>
                <a:latin typeface="Sofia Sans Extra Condensed ExtraBold"/>
                <a:ea typeface="+mn-ea"/>
                <a:cs typeface="+mn-cs"/>
              </a:endParaRPr>
            </a:p>
            <a:p>
              <a:pPr algn="ctr"/>
              <a:endParaRPr lang="nl-NL" sz="2800" b="1" i="1" dirty="0">
                <a:solidFill>
                  <a:schemeClr val="bg2"/>
                </a:solidFill>
                <a:latin typeface="+mj-lt"/>
              </a:endParaRPr>
            </a:p>
          </p:txBody>
        </p:sp>
        <p:grpSp>
          <p:nvGrpSpPr>
            <p:cNvPr id="16" name="Groep 15">
              <a:extLst>
                <a:ext uri="{FF2B5EF4-FFF2-40B4-BE49-F238E27FC236}">
                  <a16:creationId xmlns:a16="http://schemas.microsoft.com/office/drawing/2014/main" id="{438CBCD4-E7C2-378B-C143-5D93E231740C}"/>
                </a:ext>
              </a:extLst>
            </p:cNvPr>
            <p:cNvGrpSpPr/>
            <p:nvPr/>
          </p:nvGrpSpPr>
          <p:grpSpPr>
            <a:xfrm>
              <a:off x="1533526" y="4708891"/>
              <a:ext cx="20267544" cy="5303126"/>
              <a:chOff x="1533526" y="4708891"/>
              <a:chExt cx="20267544" cy="5303126"/>
            </a:xfrm>
          </p:grpSpPr>
          <p:pic>
            <p:nvPicPr>
              <p:cNvPr id="7" name="Afbeelding 6">
                <a:extLst>
                  <a:ext uri="{FF2B5EF4-FFF2-40B4-BE49-F238E27FC236}">
                    <a16:creationId xmlns:a16="http://schemas.microsoft.com/office/drawing/2014/main" id="{EE8ACC03-BF9A-9A41-E874-FF4BE313D953}"/>
                  </a:ext>
                </a:extLst>
              </p:cNvPr>
              <p:cNvPicPr>
                <a:picLocks noChangeAspect="1"/>
              </p:cNvPicPr>
              <p:nvPr/>
            </p:nvPicPr>
            <p:blipFill>
              <a:blip r:embed="rId2"/>
              <a:stretch>
                <a:fillRect/>
              </a:stretch>
            </p:blipFill>
            <p:spPr>
              <a:xfrm>
                <a:off x="1533526" y="7239000"/>
                <a:ext cx="10133772" cy="2252662"/>
              </a:xfrm>
              <a:prstGeom prst="rect">
                <a:avLst/>
              </a:prstGeom>
            </p:spPr>
          </p:pic>
          <p:pic>
            <p:nvPicPr>
              <p:cNvPr id="10" name="Afbeelding 9">
                <a:extLst>
                  <a:ext uri="{FF2B5EF4-FFF2-40B4-BE49-F238E27FC236}">
                    <a16:creationId xmlns:a16="http://schemas.microsoft.com/office/drawing/2014/main" id="{FBAADBF1-3BA5-BBD3-5DB4-EDBA53030B70}"/>
                  </a:ext>
                </a:extLst>
              </p:cNvPr>
              <p:cNvPicPr>
                <a:picLocks noChangeAspect="1"/>
              </p:cNvPicPr>
              <p:nvPr/>
            </p:nvPicPr>
            <p:blipFill>
              <a:blip r:embed="rId2"/>
              <a:stretch>
                <a:fillRect/>
              </a:stretch>
            </p:blipFill>
            <p:spPr>
              <a:xfrm>
                <a:off x="11667298" y="7239000"/>
                <a:ext cx="10133772" cy="2252662"/>
              </a:xfrm>
              <a:prstGeom prst="rect">
                <a:avLst/>
              </a:prstGeom>
            </p:spPr>
          </p:pic>
          <p:sp>
            <p:nvSpPr>
              <p:cNvPr id="17" name="Pijl: omhoog 16">
                <a:extLst>
                  <a:ext uri="{FF2B5EF4-FFF2-40B4-BE49-F238E27FC236}">
                    <a16:creationId xmlns:a16="http://schemas.microsoft.com/office/drawing/2014/main" id="{F51535B3-0CD2-9E64-8280-B8B87553D394}"/>
                  </a:ext>
                </a:extLst>
              </p:cNvPr>
              <p:cNvSpPr/>
              <p:nvPr/>
            </p:nvSpPr>
            <p:spPr>
              <a:xfrm>
                <a:off x="8190059" y="7474226"/>
                <a:ext cx="6027651" cy="2537791"/>
              </a:xfrm>
              <a:prstGeom prst="up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ctr">
                <a:normAutofit/>
              </a:bodyPr>
              <a:lstStyle/>
              <a:p>
                <a:pPr algn="l"/>
                <a:endParaRPr lang="nl-NL" sz="3200" i="1" dirty="0">
                  <a:solidFill>
                    <a:schemeClr val="bg2"/>
                  </a:solidFill>
                  <a:latin typeface="+mj-lt"/>
                </a:endParaRPr>
              </a:p>
            </p:txBody>
          </p:sp>
          <p:sp>
            <p:nvSpPr>
              <p:cNvPr id="18" name="Rechthoek 17">
                <a:extLst>
                  <a:ext uri="{FF2B5EF4-FFF2-40B4-BE49-F238E27FC236}">
                    <a16:creationId xmlns:a16="http://schemas.microsoft.com/office/drawing/2014/main" id="{9FDAB813-70C1-5812-02B0-5E9F7626E8D2}"/>
                  </a:ext>
                </a:extLst>
              </p:cNvPr>
              <p:cNvSpPr/>
              <p:nvPr/>
            </p:nvSpPr>
            <p:spPr>
              <a:xfrm>
                <a:off x="8508310" y="7943850"/>
                <a:ext cx="5391150" cy="1714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fontScale="40000" lnSpcReduction="20000"/>
              </a:bodyPr>
              <a:lstStyle/>
              <a:p>
                <a:pPr algn="l"/>
                <a:r>
                  <a:rPr lang="nl-NL" sz="11500" b="1" i="1" dirty="0">
                    <a:solidFill>
                      <a:schemeClr val="bg1"/>
                    </a:solidFill>
                    <a:latin typeface="+mj-lt"/>
                  </a:rPr>
                  <a:t>Geeft voeding </a:t>
                </a:r>
              </a:p>
            </p:txBody>
          </p:sp>
          <p:sp>
            <p:nvSpPr>
              <p:cNvPr id="2" name="Rechthoek 1">
                <a:extLst>
                  <a:ext uri="{FF2B5EF4-FFF2-40B4-BE49-F238E27FC236}">
                    <a16:creationId xmlns:a16="http://schemas.microsoft.com/office/drawing/2014/main" id="{ECE7352D-5BB5-69D8-3ACF-009DE8BFB666}"/>
                  </a:ext>
                </a:extLst>
              </p:cNvPr>
              <p:cNvSpPr/>
              <p:nvPr/>
            </p:nvSpPr>
            <p:spPr>
              <a:xfrm>
                <a:off x="2198548" y="5245955"/>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fontScale="55000" lnSpcReduction="20000"/>
              </a:bodyPr>
              <a:lstStyle/>
              <a:p>
                <a:pPr algn="l"/>
                <a:r>
                  <a:rPr lang="nl-NL" sz="11500" dirty="0">
                    <a:solidFill>
                      <a:schemeClr val="tx1"/>
                    </a:solidFill>
                    <a:latin typeface="+mj-lt"/>
                  </a:rPr>
                  <a:t>individu</a:t>
                </a:r>
              </a:p>
            </p:txBody>
          </p:sp>
          <p:sp>
            <p:nvSpPr>
              <p:cNvPr id="8" name="Rechthoek 7">
                <a:extLst>
                  <a:ext uri="{FF2B5EF4-FFF2-40B4-BE49-F238E27FC236}">
                    <a16:creationId xmlns:a16="http://schemas.microsoft.com/office/drawing/2014/main" id="{6C380001-4DB6-9FF5-4406-73CD7ABFFD46}"/>
                  </a:ext>
                </a:extLst>
              </p:cNvPr>
              <p:cNvSpPr/>
              <p:nvPr/>
            </p:nvSpPr>
            <p:spPr>
              <a:xfrm>
                <a:off x="9150626" y="5286415"/>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fontScale="55000" lnSpcReduction="20000"/>
              </a:bodyPr>
              <a:lstStyle/>
              <a:p>
                <a:pPr algn="l"/>
                <a:r>
                  <a:rPr lang="nl-NL" sz="11500" dirty="0">
                    <a:solidFill>
                      <a:schemeClr val="tx1"/>
                    </a:solidFill>
                    <a:latin typeface="+mj-lt"/>
                  </a:rPr>
                  <a:t>team</a:t>
                </a:r>
              </a:p>
            </p:txBody>
          </p:sp>
          <p:sp>
            <p:nvSpPr>
              <p:cNvPr id="9" name="Rechthoek 8">
                <a:extLst>
                  <a:ext uri="{FF2B5EF4-FFF2-40B4-BE49-F238E27FC236}">
                    <a16:creationId xmlns:a16="http://schemas.microsoft.com/office/drawing/2014/main" id="{1AE8EC71-8D38-FC8E-2068-35F42CC75022}"/>
                  </a:ext>
                </a:extLst>
              </p:cNvPr>
              <p:cNvSpPr/>
              <p:nvPr/>
            </p:nvSpPr>
            <p:spPr>
              <a:xfrm>
                <a:off x="16342000" y="5712250"/>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Autofit/>
              </a:bodyPr>
              <a:lstStyle/>
              <a:p>
                <a:pPr algn="l"/>
                <a:r>
                  <a:rPr lang="nl-NL" sz="6000" dirty="0">
                    <a:solidFill>
                      <a:schemeClr val="tx1"/>
                    </a:solidFill>
                    <a:latin typeface="+mj-lt"/>
                  </a:rPr>
                  <a:t>organisatie</a:t>
                </a:r>
              </a:p>
              <a:p>
                <a:pPr algn="l"/>
                <a:r>
                  <a:rPr lang="nl-NL" sz="6000" dirty="0">
                    <a:solidFill>
                      <a:schemeClr val="tx1"/>
                    </a:solidFill>
                    <a:latin typeface="+mj-lt"/>
                  </a:rPr>
                  <a:t>onderdeel</a:t>
                </a:r>
              </a:p>
            </p:txBody>
          </p:sp>
          <p:cxnSp>
            <p:nvCxnSpPr>
              <p:cNvPr id="12" name="Rechte verbindingslijn met pijl 11">
                <a:extLst>
                  <a:ext uri="{FF2B5EF4-FFF2-40B4-BE49-F238E27FC236}">
                    <a16:creationId xmlns:a16="http://schemas.microsoft.com/office/drawing/2014/main" id="{507EEDF6-6B0F-DD61-FE0B-CBC700CD520D}"/>
                  </a:ext>
                </a:extLst>
              </p:cNvPr>
              <p:cNvCxnSpPr/>
              <p:nvPr/>
            </p:nvCxnSpPr>
            <p:spPr>
              <a:xfrm>
                <a:off x="6241774" y="5685183"/>
                <a:ext cx="3538330" cy="0"/>
              </a:xfrm>
              <a:prstGeom prst="straightConnector1">
                <a:avLst/>
              </a:prstGeom>
              <a:ln w="88900">
                <a:solidFill>
                  <a:schemeClr val="accent5"/>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Rechte verbindingslijn met pijl 12">
                <a:extLst>
                  <a:ext uri="{FF2B5EF4-FFF2-40B4-BE49-F238E27FC236}">
                    <a16:creationId xmlns:a16="http://schemas.microsoft.com/office/drawing/2014/main" id="{688AEB53-A966-F906-220D-45B85AD59C2F}"/>
                  </a:ext>
                </a:extLst>
              </p:cNvPr>
              <p:cNvCxnSpPr/>
              <p:nvPr/>
            </p:nvCxnSpPr>
            <p:spPr>
              <a:xfrm>
                <a:off x="13053391" y="5685183"/>
                <a:ext cx="3538330" cy="0"/>
              </a:xfrm>
              <a:prstGeom prst="straightConnector1">
                <a:avLst/>
              </a:prstGeom>
              <a:ln w="88900">
                <a:solidFill>
                  <a:schemeClr val="accent5"/>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Rechthoek 13">
                <a:extLst>
                  <a:ext uri="{FF2B5EF4-FFF2-40B4-BE49-F238E27FC236}">
                    <a16:creationId xmlns:a16="http://schemas.microsoft.com/office/drawing/2014/main" id="{D68C592B-347A-8FDA-E61B-C11171A3B499}"/>
                  </a:ext>
                </a:extLst>
              </p:cNvPr>
              <p:cNvSpPr/>
              <p:nvPr/>
            </p:nvSpPr>
            <p:spPr>
              <a:xfrm>
                <a:off x="5957677" y="4708891"/>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i="1" dirty="0">
                    <a:solidFill>
                      <a:schemeClr val="tx1"/>
                    </a:solidFill>
                    <a:latin typeface="+mj-lt"/>
                  </a:rPr>
                  <a:t>impact</a:t>
                </a:r>
              </a:p>
            </p:txBody>
          </p:sp>
          <p:sp>
            <p:nvSpPr>
              <p:cNvPr id="15" name="Rechthoek 14">
                <a:extLst>
                  <a:ext uri="{FF2B5EF4-FFF2-40B4-BE49-F238E27FC236}">
                    <a16:creationId xmlns:a16="http://schemas.microsoft.com/office/drawing/2014/main" id="{D3AE9EC3-889B-98DF-C232-F9543E68E488}"/>
                  </a:ext>
                </a:extLst>
              </p:cNvPr>
              <p:cNvSpPr/>
              <p:nvPr/>
            </p:nvSpPr>
            <p:spPr>
              <a:xfrm>
                <a:off x="13013734" y="4708891"/>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i="1" dirty="0">
                    <a:solidFill>
                      <a:schemeClr val="tx1"/>
                    </a:solidFill>
                    <a:latin typeface="+mj-lt"/>
                  </a:rPr>
                  <a:t>impact</a:t>
                </a:r>
              </a:p>
            </p:txBody>
          </p:sp>
        </p:grpSp>
      </p:grpSp>
      <p:sp>
        <p:nvSpPr>
          <p:cNvPr id="22" name="Tekstvak 21">
            <a:extLst>
              <a:ext uri="{FF2B5EF4-FFF2-40B4-BE49-F238E27FC236}">
                <a16:creationId xmlns:a16="http://schemas.microsoft.com/office/drawing/2014/main" id="{898EA5B0-1A04-97B4-F7A1-96FE98CB54F1}"/>
              </a:ext>
            </a:extLst>
          </p:cNvPr>
          <p:cNvSpPr txBox="1"/>
          <p:nvPr/>
        </p:nvSpPr>
        <p:spPr>
          <a:xfrm>
            <a:off x="5026293" y="7808913"/>
            <a:ext cx="18675695" cy="707886"/>
          </a:xfrm>
          <a:prstGeom prst="rect">
            <a:avLst/>
          </a:prstGeom>
          <a:noFill/>
        </p:spPr>
        <p:txBody>
          <a:bodyPr wrap="square">
            <a:spAutoFit/>
          </a:bodyPr>
          <a:lstStyle/>
          <a:p>
            <a:r>
              <a:rPr lang="nl-NL" sz="4000" b="1" i="0" u="none" strike="noStrike" dirty="0">
                <a:solidFill>
                  <a:schemeClr val="accent3"/>
                </a:solidFill>
                <a:effectLst/>
                <a:latin typeface="+mj-lt"/>
              </a:rPr>
              <a:t>Medewerkers voelen zich in staat om actief en constructief bij te dragen aan ontwikkelingen in de organisatie </a:t>
            </a:r>
            <a:r>
              <a:rPr lang="nl-NL" sz="4000" b="1" i="1" u="none" strike="noStrike" dirty="0">
                <a:solidFill>
                  <a:schemeClr val="accent3"/>
                </a:solidFill>
                <a:effectLst/>
                <a:latin typeface="+mj-lt"/>
              </a:rPr>
              <a:t>(lijn 1) </a:t>
            </a:r>
            <a:endParaRPr lang="nl-NL" sz="4000" i="1" dirty="0">
              <a:solidFill>
                <a:schemeClr val="accent3"/>
              </a:solidFill>
            </a:endParaRPr>
          </a:p>
        </p:txBody>
      </p:sp>
      <p:sp>
        <p:nvSpPr>
          <p:cNvPr id="29" name="Titel 2">
            <a:extLst>
              <a:ext uri="{FF2B5EF4-FFF2-40B4-BE49-F238E27FC236}">
                <a16:creationId xmlns:a16="http://schemas.microsoft.com/office/drawing/2014/main" id="{F69FC248-008F-507F-36F1-D1273F5D10E0}"/>
              </a:ext>
            </a:extLst>
          </p:cNvPr>
          <p:cNvSpPr>
            <a:spLocks noGrp="1"/>
          </p:cNvSpPr>
          <p:nvPr>
            <p:ph type="title"/>
          </p:nvPr>
        </p:nvSpPr>
        <p:spPr>
          <a:xfrm>
            <a:off x="1080565" y="505737"/>
            <a:ext cx="10133772" cy="803275"/>
          </a:xfrm>
        </p:spPr>
        <p:txBody>
          <a:bodyPr>
            <a:normAutofit/>
          </a:bodyPr>
          <a:lstStyle/>
          <a:p>
            <a:r>
              <a:rPr lang="nl-NL" sz="6000" dirty="0"/>
              <a:t>De spelers</a:t>
            </a:r>
          </a:p>
        </p:txBody>
      </p:sp>
      <p:sp>
        <p:nvSpPr>
          <p:cNvPr id="3" name="Rechthoek 2">
            <a:extLst>
              <a:ext uri="{FF2B5EF4-FFF2-40B4-BE49-F238E27FC236}">
                <a16:creationId xmlns:a16="http://schemas.microsoft.com/office/drawing/2014/main" id="{986FF5B9-3CB9-18F4-B1BB-0E2431D992C5}"/>
              </a:ext>
            </a:extLst>
          </p:cNvPr>
          <p:cNvSpPr/>
          <p:nvPr/>
        </p:nvSpPr>
        <p:spPr>
          <a:xfrm>
            <a:off x="10798155" y="5314902"/>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b="1" i="1" dirty="0">
                <a:solidFill>
                  <a:schemeClr val="bg1">
                    <a:lumMod val="75000"/>
                  </a:schemeClr>
                </a:solidFill>
                <a:latin typeface="+mj-lt"/>
              </a:rPr>
              <a:t>bovenstroom</a:t>
            </a:r>
          </a:p>
        </p:txBody>
      </p:sp>
      <p:sp>
        <p:nvSpPr>
          <p:cNvPr id="4" name="Rechthoek 3">
            <a:extLst>
              <a:ext uri="{FF2B5EF4-FFF2-40B4-BE49-F238E27FC236}">
                <a16:creationId xmlns:a16="http://schemas.microsoft.com/office/drawing/2014/main" id="{C177429B-AADD-649B-C433-BE93D91262B6}"/>
              </a:ext>
            </a:extLst>
          </p:cNvPr>
          <p:cNvSpPr/>
          <p:nvPr/>
        </p:nvSpPr>
        <p:spPr>
          <a:xfrm>
            <a:off x="10800127" y="7010830"/>
            <a:ext cx="4532243" cy="1952584"/>
          </a:xfrm>
          <a:prstGeom prst="rect">
            <a:avLst/>
          </a:prstGeom>
          <a:noFill/>
          <a:ln w="50800">
            <a:noFill/>
          </a:ln>
        </p:spPr>
        <p:style>
          <a:lnRef idx="2">
            <a:schemeClr val="accent1">
              <a:shade val="15000"/>
            </a:schemeClr>
          </a:lnRef>
          <a:fillRef idx="1">
            <a:schemeClr val="accent1"/>
          </a:fillRef>
          <a:effectRef idx="0">
            <a:schemeClr val="accent1"/>
          </a:effectRef>
          <a:fontRef idx="minor">
            <a:schemeClr val="lt1"/>
          </a:fontRef>
        </p:style>
        <p:txBody>
          <a:bodyPr wrap="square" lIns="1548000" tIns="0" rIns="0" bIns="1080000" rtlCol="0" anchor="b">
            <a:normAutofit/>
          </a:bodyPr>
          <a:lstStyle/>
          <a:p>
            <a:pPr algn="l"/>
            <a:r>
              <a:rPr lang="nl-NL" sz="4000" b="1" i="1" dirty="0">
                <a:solidFill>
                  <a:schemeClr val="bg1">
                    <a:lumMod val="75000"/>
                  </a:schemeClr>
                </a:solidFill>
                <a:latin typeface="+mj-lt"/>
              </a:rPr>
              <a:t>onderstroom</a:t>
            </a:r>
          </a:p>
        </p:txBody>
      </p:sp>
      <p:cxnSp>
        <p:nvCxnSpPr>
          <p:cNvPr id="23" name="Rechte verbindingslijn 22">
            <a:extLst>
              <a:ext uri="{FF2B5EF4-FFF2-40B4-BE49-F238E27FC236}">
                <a16:creationId xmlns:a16="http://schemas.microsoft.com/office/drawing/2014/main" id="{6E75BA49-2431-C353-E367-70C394214B88}"/>
              </a:ext>
            </a:extLst>
          </p:cNvPr>
          <p:cNvCxnSpPr/>
          <p:nvPr/>
        </p:nvCxnSpPr>
        <p:spPr>
          <a:xfrm>
            <a:off x="5792601" y="5905599"/>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2491C6FB-4B18-5CCC-9E0C-E5CD9A7E6E5E}"/>
              </a:ext>
            </a:extLst>
          </p:cNvPr>
          <p:cNvCxnSpPr/>
          <p:nvPr/>
        </p:nvCxnSpPr>
        <p:spPr>
          <a:xfrm>
            <a:off x="5841981" y="7601878"/>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Rechte verbindingslijn 27">
            <a:extLst>
              <a:ext uri="{FF2B5EF4-FFF2-40B4-BE49-F238E27FC236}">
                <a16:creationId xmlns:a16="http://schemas.microsoft.com/office/drawing/2014/main" id="{D69541CF-A645-8493-A2BC-A71B776DC5C1}"/>
              </a:ext>
            </a:extLst>
          </p:cNvPr>
          <p:cNvCxnSpPr/>
          <p:nvPr/>
        </p:nvCxnSpPr>
        <p:spPr>
          <a:xfrm>
            <a:off x="15077445" y="5905599"/>
            <a:ext cx="6051213" cy="0"/>
          </a:xfrm>
          <a:prstGeom prst="line">
            <a:avLst/>
          </a:prstGeom>
          <a:ln w="412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4279431"/>
      </p:ext>
    </p:extLst>
  </p:cSld>
  <p:clrMapOvr>
    <a:masterClrMapping/>
  </p:clrMapOvr>
</p:sld>
</file>

<file path=ppt/theme/theme1.xml><?xml version="1.0" encoding="utf-8"?>
<a:theme xmlns:a="http://schemas.openxmlformats.org/drawingml/2006/main" name="01. Titelslides">
  <a:themeElements>
    <a:clrScheme name="Avans 2023">
      <a:dk1>
        <a:srgbClr val="000000"/>
      </a:dk1>
      <a:lt1>
        <a:srgbClr val="FFFFFF"/>
      </a:lt1>
      <a:dk2>
        <a:srgbClr val="C0032A"/>
      </a:dk2>
      <a:lt2>
        <a:srgbClr val="DFBEFF"/>
      </a:lt2>
      <a:accent1>
        <a:srgbClr val="C0032A"/>
      </a:accent1>
      <a:accent2>
        <a:srgbClr val="FF0013"/>
      </a:accent2>
      <a:accent3>
        <a:srgbClr val="FF5100"/>
      </a:accent3>
      <a:accent4>
        <a:srgbClr val="DFBEFF"/>
      </a:accent4>
      <a:accent5>
        <a:srgbClr val="0099FF"/>
      </a:accent5>
      <a:accent6>
        <a:srgbClr val="001A69"/>
      </a:accent6>
      <a:hlink>
        <a:srgbClr val="0099FF"/>
      </a:hlink>
      <a:folHlink>
        <a:srgbClr val="001969"/>
      </a:folHlink>
    </a:clrScheme>
    <a:fontScheme name="Open Sans">
      <a:majorFont>
        <a:latin typeface="Sofia Sans Extra Condensed ExtraBold"/>
        <a:ea typeface=""/>
        <a:cs typeface=""/>
      </a:majorFont>
      <a:minorFont>
        <a:latin typeface="Hanken Grotesk Light"/>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wrap="square" lIns="1548000" tIns="0" rIns="0" bIns="1080000" rtlCol="0" anchor="b">
        <a:normAutofit/>
      </a:bodyPr>
      <a:lstStyle>
        <a:defPPr algn="l">
          <a:defRPr sz="11500" i="1" dirty="0">
            <a:solidFill>
              <a:schemeClr val="bg2"/>
            </a:solidFill>
            <a:latin typeface="+mj-lt"/>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vans_PPT_Master-Template_2023" id="{B30895A0-3EC2-9841-AFF6-11C21E35DFE0}" vid="{030F8BE1-7D0D-A640-B201-21E26752EC0F}"/>
    </a:ext>
  </a:extLst>
</a:theme>
</file>

<file path=ppt/theme/theme2.xml><?xml version="1.0" encoding="utf-8"?>
<a:theme xmlns:a="http://schemas.openxmlformats.org/drawingml/2006/main" name="02. Opening slides">
  <a:themeElements>
    <a:clrScheme name="Avans 2023">
      <a:dk1>
        <a:srgbClr val="000000"/>
      </a:dk1>
      <a:lt1>
        <a:srgbClr val="FFFFFF"/>
      </a:lt1>
      <a:dk2>
        <a:srgbClr val="C0032A"/>
      </a:dk2>
      <a:lt2>
        <a:srgbClr val="DFBEFF"/>
      </a:lt2>
      <a:accent1>
        <a:srgbClr val="C0032A"/>
      </a:accent1>
      <a:accent2>
        <a:srgbClr val="FF0013"/>
      </a:accent2>
      <a:accent3>
        <a:srgbClr val="FF5100"/>
      </a:accent3>
      <a:accent4>
        <a:srgbClr val="DFBEFF"/>
      </a:accent4>
      <a:accent5>
        <a:srgbClr val="0099FF"/>
      </a:accent5>
      <a:accent6>
        <a:srgbClr val="001A69"/>
      </a:accent6>
      <a:hlink>
        <a:srgbClr val="0099FF"/>
      </a:hlink>
      <a:folHlink>
        <a:srgbClr val="001969"/>
      </a:folHlink>
    </a:clrScheme>
    <a:fontScheme name="Open Sans">
      <a:majorFont>
        <a:latin typeface="Sofia Sans Extra Condensed ExtraBold"/>
        <a:ea typeface=""/>
        <a:cs typeface=""/>
      </a:majorFont>
      <a:minorFont>
        <a:latin typeface="Hanken Grotesk Light"/>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wrap="square" lIns="1548000" tIns="0" rIns="0" bIns="1080000" rtlCol="0" anchor="b">
        <a:normAutofit/>
      </a:bodyPr>
      <a:lstStyle>
        <a:defPPr algn="l">
          <a:defRPr sz="11500" i="1" dirty="0">
            <a:solidFill>
              <a:schemeClr val="bg2"/>
            </a:solidFill>
            <a:latin typeface="+mj-lt"/>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vans_PPT_Master-Template_2023" id="{B30895A0-3EC2-9841-AFF6-11C21E35DFE0}" vid="{908ECAEB-CE22-7A43-ADC2-0FF3A064C6E2}"/>
    </a:ext>
  </a:extLst>
</a:theme>
</file>

<file path=ppt/theme/theme3.xml><?xml version="1.0" encoding="utf-8"?>
<a:theme xmlns:a="http://schemas.openxmlformats.org/drawingml/2006/main" name="03. Agenda">
  <a:themeElements>
    <a:clrScheme name="Aangepast 1">
      <a:dk1>
        <a:srgbClr val="000000"/>
      </a:dk1>
      <a:lt1>
        <a:srgbClr val="FFFFFF"/>
      </a:lt1>
      <a:dk2>
        <a:srgbClr val="C0032A"/>
      </a:dk2>
      <a:lt2>
        <a:srgbClr val="DFBEFF"/>
      </a:lt2>
      <a:accent1>
        <a:srgbClr val="C0032A"/>
      </a:accent1>
      <a:accent2>
        <a:srgbClr val="FF0013"/>
      </a:accent2>
      <a:accent3>
        <a:srgbClr val="FF5100"/>
      </a:accent3>
      <a:accent4>
        <a:srgbClr val="DFBEFF"/>
      </a:accent4>
      <a:accent5>
        <a:srgbClr val="0099FF"/>
      </a:accent5>
      <a:accent6>
        <a:srgbClr val="001A69"/>
      </a:accent6>
      <a:hlink>
        <a:srgbClr val="0099FF"/>
      </a:hlink>
      <a:folHlink>
        <a:srgbClr val="00196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vans_PPT_Master-Template_2023" id="{B30895A0-3EC2-9841-AFF6-11C21E35DFE0}" vid="{8F416130-521B-C847-9195-213D377B05DB}"/>
    </a:ext>
  </a:extLst>
</a:theme>
</file>

<file path=ppt/theme/theme4.xml><?xml version="1.0" encoding="utf-8"?>
<a:theme xmlns:a="http://schemas.openxmlformats.org/drawingml/2006/main" name="04. Blanco slides">
  <a:themeElements>
    <a:clrScheme name="Avans 2023">
      <a:dk1>
        <a:srgbClr val="000000"/>
      </a:dk1>
      <a:lt1>
        <a:srgbClr val="FFFFFF"/>
      </a:lt1>
      <a:dk2>
        <a:srgbClr val="C0032A"/>
      </a:dk2>
      <a:lt2>
        <a:srgbClr val="DFBEFF"/>
      </a:lt2>
      <a:accent1>
        <a:srgbClr val="C0032A"/>
      </a:accent1>
      <a:accent2>
        <a:srgbClr val="FF0013"/>
      </a:accent2>
      <a:accent3>
        <a:srgbClr val="FF5100"/>
      </a:accent3>
      <a:accent4>
        <a:srgbClr val="DFBEFF"/>
      </a:accent4>
      <a:accent5>
        <a:srgbClr val="0099FF"/>
      </a:accent5>
      <a:accent6>
        <a:srgbClr val="001A69"/>
      </a:accent6>
      <a:hlink>
        <a:srgbClr val="0099FF"/>
      </a:hlink>
      <a:folHlink>
        <a:srgbClr val="001969"/>
      </a:folHlink>
    </a:clrScheme>
    <a:fontScheme name="Open Sans">
      <a:majorFont>
        <a:latin typeface="Sofia Sans Extra Condensed ExtraBold"/>
        <a:ea typeface=""/>
        <a:cs typeface=""/>
      </a:majorFont>
      <a:minorFont>
        <a:latin typeface="Hanken Grotesk Light"/>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wrap="square" lIns="1548000" tIns="0" rIns="0" bIns="1080000" rtlCol="0" anchor="b">
        <a:normAutofit/>
      </a:bodyPr>
      <a:lstStyle>
        <a:defPPr algn="l">
          <a:defRPr sz="11500" i="1" dirty="0">
            <a:solidFill>
              <a:schemeClr val="bg2"/>
            </a:solidFill>
            <a:latin typeface="+mj-lt"/>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vans_PPT_Master-Template_2023" id="{B30895A0-3EC2-9841-AFF6-11C21E35DFE0}" vid="{404AA557-F803-BB49-812E-3AF7C6E989B2}"/>
    </a:ext>
  </a:extLst>
</a:theme>
</file>

<file path=ppt/theme/theme5.xml><?xml version="1.0" encoding="utf-8"?>
<a:theme xmlns:a="http://schemas.openxmlformats.org/drawingml/2006/main" name="05. Kleur slides">
  <a:themeElements>
    <a:clrScheme name="Avans 2023">
      <a:dk1>
        <a:srgbClr val="000000"/>
      </a:dk1>
      <a:lt1>
        <a:srgbClr val="FFFFFF"/>
      </a:lt1>
      <a:dk2>
        <a:srgbClr val="C0032A"/>
      </a:dk2>
      <a:lt2>
        <a:srgbClr val="DFBEFF"/>
      </a:lt2>
      <a:accent1>
        <a:srgbClr val="C0032A"/>
      </a:accent1>
      <a:accent2>
        <a:srgbClr val="FF0013"/>
      </a:accent2>
      <a:accent3>
        <a:srgbClr val="FF5100"/>
      </a:accent3>
      <a:accent4>
        <a:srgbClr val="DFBEFF"/>
      </a:accent4>
      <a:accent5>
        <a:srgbClr val="0099FF"/>
      </a:accent5>
      <a:accent6>
        <a:srgbClr val="001A69"/>
      </a:accent6>
      <a:hlink>
        <a:srgbClr val="0099FF"/>
      </a:hlink>
      <a:folHlink>
        <a:srgbClr val="001969"/>
      </a:folHlink>
    </a:clrScheme>
    <a:fontScheme name="Open Sans">
      <a:majorFont>
        <a:latin typeface="Sofia Sans Extra Condensed ExtraBold"/>
        <a:ea typeface=""/>
        <a:cs typeface=""/>
      </a:majorFont>
      <a:minorFont>
        <a:latin typeface="Hanken Grotesk Light"/>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wrap="square" lIns="1548000" tIns="0" rIns="0" bIns="1080000" rtlCol="0" anchor="b">
        <a:normAutofit fontScale="92500"/>
      </a:bodyPr>
      <a:lstStyle>
        <a:defPPr algn="l">
          <a:defRPr sz="11500" i="1" dirty="0">
            <a:solidFill>
              <a:schemeClr val="bg2"/>
            </a:solidFill>
            <a:latin typeface="+mj-lt"/>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vans_PPT_Master-Template_2023" id="{B30895A0-3EC2-9841-AFF6-11C21E35DFE0}" vid="{009D5315-C3DA-B942-84A9-1AB8B75EC757}"/>
    </a:ext>
  </a:extLst>
</a:theme>
</file>

<file path=ppt/theme/theme6.xml><?xml version="1.0" encoding="utf-8"?>
<a:theme xmlns:a="http://schemas.openxmlformats.org/drawingml/2006/main" name="06. Tekst / foto slides">
  <a:themeElements>
    <a:clrScheme name="Avans 2023">
      <a:dk1>
        <a:srgbClr val="000000"/>
      </a:dk1>
      <a:lt1>
        <a:srgbClr val="FFFFFF"/>
      </a:lt1>
      <a:dk2>
        <a:srgbClr val="C0032A"/>
      </a:dk2>
      <a:lt2>
        <a:srgbClr val="DFBEFF"/>
      </a:lt2>
      <a:accent1>
        <a:srgbClr val="C0032A"/>
      </a:accent1>
      <a:accent2>
        <a:srgbClr val="FF0013"/>
      </a:accent2>
      <a:accent3>
        <a:srgbClr val="FF5100"/>
      </a:accent3>
      <a:accent4>
        <a:srgbClr val="DFBEFF"/>
      </a:accent4>
      <a:accent5>
        <a:srgbClr val="0099FF"/>
      </a:accent5>
      <a:accent6>
        <a:srgbClr val="001A69"/>
      </a:accent6>
      <a:hlink>
        <a:srgbClr val="0099FF"/>
      </a:hlink>
      <a:folHlink>
        <a:srgbClr val="001969"/>
      </a:folHlink>
    </a:clrScheme>
    <a:fontScheme name="Open Sans">
      <a:majorFont>
        <a:latin typeface="Sofia Sans Extra Condensed ExtraBold"/>
        <a:ea typeface=""/>
        <a:cs typeface=""/>
      </a:majorFont>
      <a:minorFont>
        <a:latin typeface="Hanken Grotesk Light"/>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wrap="square" lIns="1548000" tIns="0" rIns="0" bIns="1080000" rtlCol="0" anchor="b">
        <a:normAutofit fontScale="62500" lnSpcReduction="20000"/>
      </a:bodyPr>
      <a:lstStyle>
        <a:defPPr algn="l">
          <a:defRPr sz="11500" i="1" dirty="0">
            <a:solidFill>
              <a:schemeClr val="bg2"/>
            </a:solidFill>
            <a:latin typeface="+mj-lt"/>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vans_PPT_Master-Template_2023" id="{B30895A0-3EC2-9841-AFF6-11C21E35DFE0}" vid="{C4A05930-CCCD-E14C-AE20-FC161A51A445}"/>
    </a:ext>
  </a:extLst>
</a:theme>
</file>

<file path=ppt/theme/theme7.xml><?xml version="1.0" encoding="utf-8"?>
<a:theme xmlns:a="http://schemas.openxmlformats.org/drawingml/2006/main" name="07. Eind slides">
  <a:themeElements>
    <a:clrScheme name="Avans 2023">
      <a:dk1>
        <a:srgbClr val="000000"/>
      </a:dk1>
      <a:lt1>
        <a:srgbClr val="FFFFFF"/>
      </a:lt1>
      <a:dk2>
        <a:srgbClr val="C0032A"/>
      </a:dk2>
      <a:lt2>
        <a:srgbClr val="DFBEFF"/>
      </a:lt2>
      <a:accent1>
        <a:srgbClr val="C0032A"/>
      </a:accent1>
      <a:accent2>
        <a:srgbClr val="FF0013"/>
      </a:accent2>
      <a:accent3>
        <a:srgbClr val="FF5100"/>
      </a:accent3>
      <a:accent4>
        <a:srgbClr val="DFBEFF"/>
      </a:accent4>
      <a:accent5>
        <a:srgbClr val="0099FF"/>
      </a:accent5>
      <a:accent6>
        <a:srgbClr val="001A69"/>
      </a:accent6>
      <a:hlink>
        <a:srgbClr val="0099FF"/>
      </a:hlink>
      <a:folHlink>
        <a:srgbClr val="001969"/>
      </a:folHlink>
    </a:clrScheme>
    <a:fontScheme name="Open Sans">
      <a:majorFont>
        <a:latin typeface="Sofia Sans Extra Condensed ExtraBold"/>
        <a:ea typeface=""/>
        <a:cs typeface=""/>
      </a:majorFont>
      <a:minorFont>
        <a:latin typeface="Hanken Grotesk Light"/>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wrap="square" lIns="1548000" tIns="0" rIns="0" bIns="1080000" rtlCol="0" anchor="b">
        <a:normAutofit/>
      </a:bodyPr>
      <a:lstStyle>
        <a:defPPr algn="l">
          <a:defRPr sz="11500" i="1" dirty="0">
            <a:solidFill>
              <a:schemeClr val="bg2"/>
            </a:solidFill>
            <a:latin typeface="+mj-lt"/>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vans_PPT_Master-Template_2023" id="{B30895A0-3EC2-9841-AFF6-11C21E35DFE0}" vid="{7BFC52A2-2E1D-C841-A2A6-6ECB6282177F}"/>
    </a:ext>
  </a:extLst>
</a:theme>
</file>

<file path=ppt/theme/theme8.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D6569B7E6FAE4CB2A2BADD1B45D251" ma:contentTypeVersion="12" ma:contentTypeDescription="Een nieuw document maken." ma:contentTypeScope="" ma:versionID="3edd0673e789c7caa5127583cb5ad6ff">
  <xsd:schema xmlns:xsd="http://www.w3.org/2001/XMLSchema" xmlns:xs="http://www.w3.org/2001/XMLSchema" xmlns:p="http://schemas.microsoft.com/office/2006/metadata/properties" xmlns:ns2="a55f1a23-a18b-42fc-b75e-624849e4d4eb" xmlns:ns3="a705f675-545f-4276-8aeb-8696680f578d" targetNamespace="http://schemas.microsoft.com/office/2006/metadata/properties" ma:root="true" ma:fieldsID="b31eec17a0b72d6d2d0e2cd57713635b" ns2:_="" ns3:_="">
    <xsd:import namespace="a55f1a23-a18b-42fc-b75e-624849e4d4eb"/>
    <xsd:import namespace="a705f675-545f-4276-8aeb-8696680f578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5f1a23-a18b-42fc-b75e-624849e4d4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bbc12d8d-c97a-4a38-bef5-46718563464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05f675-545f-4276-8aeb-8696680f578d" elementFormDefault="qualified">
    <xsd:import namespace="http://schemas.microsoft.com/office/2006/documentManagement/types"/>
    <xsd:import namespace="http://schemas.microsoft.com/office/infopath/2007/PartnerControls"/>
    <xsd:element name="SharedWithUsers" ma:index="1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55f1a23-a18b-42fc-b75e-624849e4d4e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EC608C1-F498-433B-96EB-FA8A402BA3D9}">
  <ds:schemaRefs>
    <ds:schemaRef ds:uri="http://schemas.microsoft.com/sharepoint/v3/contenttype/forms"/>
  </ds:schemaRefs>
</ds:datastoreItem>
</file>

<file path=customXml/itemProps2.xml><?xml version="1.0" encoding="utf-8"?>
<ds:datastoreItem xmlns:ds="http://schemas.openxmlformats.org/officeDocument/2006/customXml" ds:itemID="{A71BDB75-6D1C-479D-ABB2-2D69FFEE4212}">
  <ds:schemaRefs>
    <ds:schemaRef ds:uri="a55f1a23-a18b-42fc-b75e-624849e4d4eb"/>
    <ds:schemaRef ds:uri="a705f675-545f-4276-8aeb-8696680f57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3E4BE16-2F04-458A-9D4A-64D8938718F4}">
  <ds:schemaRefs>
    <ds:schemaRef ds:uri="http://schemas.openxmlformats.org/package/2006/metadata/core-properties"/>
    <ds:schemaRef ds:uri="http://purl.org/dc/terms/"/>
    <ds:schemaRef ds:uri="a55f1a23-a18b-42fc-b75e-624849e4d4eb"/>
    <ds:schemaRef ds:uri="http://schemas.microsoft.com/office/2006/documentManagement/types"/>
    <ds:schemaRef ds:uri="http://purl.org/dc/elements/1.1/"/>
    <ds:schemaRef ds:uri="http://schemas.microsoft.com/office/2006/metadata/properties"/>
    <ds:schemaRef ds:uri="http://schemas.microsoft.com/office/infopath/2007/PartnerControls"/>
    <ds:schemaRef ds:uri="a705f675-545f-4276-8aeb-8696680f578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Avans PPT Master-Template 2024</Template>
  <TotalTime>1</TotalTime>
  <Words>1363</Words>
  <Application>Microsoft Office PowerPoint</Application>
  <PresentationFormat>Aangepast</PresentationFormat>
  <Paragraphs>140</Paragraphs>
  <Slides>12</Slides>
  <Notes>3</Notes>
  <HiddenSlides>0</HiddenSlides>
  <MMClips>0</MMClips>
  <ScaleCrop>false</ScaleCrop>
  <HeadingPairs>
    <vt:vector size="6" baseType="variant">
      <vt:variant>
        <vt:lpstr>Gebruikte lettertypen</vt:lpstr>
      </vt:variant>
      <vt:variant>
        <vt:i4>9</vt:i4>
      </vt:variant>
      <vt:variant>
        <vt:lpstr>Thema</vt:lpstr>
      </vt:variant>
      <vt:variant>
        <vt:i4>7</vt:i4>
      </vt:variant>
      <vt:variant>
        <vt:lpstr>Diatitels</vt:lpstr>
      </vt:variant>
      <vt:variant>
        <vt:i4>12</vt:i4>
      </vt:variant>
    </vt:vector>
  </HeadingPairs>
  <TitlesOfParts>
    <vt:vector size="28" baseType="lpstr">
      <vt:lpstr>Hanken Grotesk Light</vt:lpstr>
      <vt:lpstr>Arial</vt:lpstr>
      <vt:lpstr>Calibri</vt:lpstr>
      <vt:lpstr>Sofia Sans Extra Condensed ExtraBold</vt:lpstr>
      <vt:lpstr>Aptos</vt:lpstr>
      <vt:lpstr>Sofia Sans Extra Condensed Extr</vt:lpstr>
      <vt:lpstr>Helvetica</vt:lpstr>
      <vt:lpstr>Times New Roman</vt:lpstr>
      <vt:lpstr>Sofia Sans Extra Condensed Blac</vt:lpstr>
      <vt:lpstr>01. Titelslides</vt:lpstr>
      <vt:lpstr>02. Opening slides</vt:lpstr>
      <vt:lpstr>03. Agenda</vt:lpstr>
      <vt:lpstr>04. Blanco slides</vt:lpstr>
      <vt:lpstr>05. Kleur slides</vt:lpstr>
      <vt:lpstr>06. Tekst / foto slides</vt:lpstr>
      <vt:lpstr>07. Eind slides</vt:lpstr>
      <vt:lpstr>In beweging als lerende organisatie</vt:lpstr>
      <vt:lpstr>INhoud</vt:lpstr>
      <vt:lpstr>Avans university of applied science</vt:lpstr>
      <vt:lpstr>PowerPoint-presentatie</vt:lpstr>
      <vt:lpstr>De onderstroom (h)erkennen</vt:lpstr>
      <vt:lpstr> Hoe ziet de verandering er uit en langs welke lijnen loopt deze?   Lijn 1:  Medewerkers voelen zich in staat om actief en constructief bij te   dragen aan ontwikkelingen in de organisatie    Lijn 2:  Structuren, systemen en rollen ondersteunen het functioneren en  ontwikkelen van de lerende Avans professional   RESULTAAT:   Een sterke Avans leercultuur die innovatiekracht en wendbaarheid versterkt </vt:lpstr>
      <vt:lpstr>Het speelveld</vt:lpstr>
      <vt:lpstr>De basis van het spel</vt:lpstr>
      <vt:lpstr>De spelers</vt:lpstr>
      <vt:lpstr>Het spel</vt:lpstr>
      <vt:lpstr>Het hele speelveld</vt:lpstr>
      <vt:lpstr>De estafette gedachte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Annemieke Calatz</dc:creator>
  <cp:lastModifiedBy>Eveline Smeur | SpecifiQ - Inkoop</cp:lastModifiedBy>
  <cp:revision>3</cp:revision>
  <cp:lastPrinted>2024-10-21T08:33:54Z</cp:lastPrinted>
  <dcterms:created xsi:type="dcterms:W3CDTF">2024-10-11T11:24:15Z</dcterms:created>
  <dcterms:modified xsi:type="dcterms:W3CDTF">2025-01-10T15:28:42Z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0x010100FDD6569B7E6FAE4CB2A2BADD1B45D251</vt:lpwstr>
  </property>
  <property fmtid="{D5CDD505-2E9C-101B-9397-08002B2CF9AE}" pid="3" name="MediaServiceImageTags">
    <vt:lpwstr/>
  </property>
</Properties>
</file>