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6.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280.xml" ContentType="application/vnd.openxmlformats-officedocument.presentationml.slide+xml"/>
  <Override PartName="/ppt/slideLayouts/slideLayout910.xml" ContentType="application/vnd.openxmlformats-officedocument.presentationml.slideLayout+xml"/>
  <Override PartName="/ppt/slideMasters/slideMaster10.xml" ContentType="application/vnd.openxmlformats-officedocument.presentationml.slideMaster+xml"/>
  <Override PartName="/ppt/slideLayouts/slideLayout1310.xml" ContentType="application/vnd.openxmlformats-officedocument.presentationml.slideLayout+xml"/>
  <Override PartName="/ppt/slideLayouts/slideLayout1810.xml" ContentType="application/vnd.openxmlformats-officedocument.presentationml.slideLayout+xml"/>
  <Override PartName="/ppt/slideLayouts/slideLayout260.xml" ContentType="application/vnd.openxmlformats-officedocument.presentationml.slideLayout+xml"/>
  <Override PartName="/ppt/slideLayouts/slideLayout2110.xml" ContentType="application/vnd.openxmlformats-officedocument.presentationml.slideLayout+xml"/>
  <Override PartName="/ppt/slideLayouts/slideLayout340.xml" ContentType="application/vnd.openxmlformats-officedocument.presentationml.slideLayout+xml"/>
  <Override PartName="/ppt/slideLayouts/slideLayout710.xml" ContentType="application/vnd.openxmlformats-officedocument.presentationml.slideLayout+xml"/>
  <Override PartName="/ppt/slideLayouts/slideLayout1210.xml" ContentType="application/vnd.openxmlformats-officedocument.presentationml.slideLayout+xml"/>
  <Override PartName="/ppt/slideLayouts/slideLayout1710.xml" ContentType="application/vnd.openxmlformats-officedocument.presentationml.slideLayout+xml"/>
  <Override PartName="/ppt/slideLayouts/slideLayout250.xml" ContentType="application/vnd.openxmlformats-officedocument.presentationml.slideLayout+xml"/>
  <Override PartName="/ppt/slideLayouts/slideLayout330.xml" ContentType="application/vnd.openxmlformats-officedocument.presentationml.slideLayout+xml"/>
  <Override PartName="/ppt/slideLayouts/slideLayout236.xml" ContentType="application/vnd.openxmlformats-officedocument.presentationml.slideLayout+xml"/>
  <Override PartName="/ppt/slideLayouts/slideLayout1610.xml" ContentType="application/vnd.openxmlformats-officedocument.presentationml.slideLayout+xml"/>
  <Override PartName="/ppt/slideLayouts/slideLayout2010.xml" ContentType="application/vnd.openxmlformats-officedocument.presentationml.slideLayout+xml"/>
  <Override PartName="/ppt/slideLayouts/slideLayout290.xml" ContentType="application/vnd.openxmlformats-officedocument.presentationml.slideLayout+xml"/>
  <Override PartName="/ppt/slideLayouts/slideLayout1100.xml" ContentType="application/vnd.openxmlformats-officedocument.presentationml.slideLayout+xml"/>
  <Override PartName="/ppt/slideLayouts/slideLayout610.xml" ContentType="application/vnd.openxmlformats-officedocument.presentationml.slideLayout+xml"/>
  <Override PartName="/ppt/slideLayouts/slideLayout1110.xml" ContentType="application/vnd.openxmlformats-officedocument.presentationml.slideLayout+xml"/>
  <Override PartName="/ppt/slideLayouts/slideLayout240.xml" ContentType="application/vnd.openxmlformats-officedocument.presentationml.slideLayout+xml"/>
  <Override PartName="/ppt/slideLayouts/slideLayout320.xml" ContentType="application/vnd.openxmlformats-officedocument.presentationml.slideLayout+xml"/>
  <Override PartName="/ppt/theme/theme10.xml" ContentType="application/vnd.openxmlformats-officedocument.theme+xml"/>
  <Override PartName="/ppt/slideLayouts/slideLayout510.xml" ContentType="application/vnd.openxmlformats-officedocument.presentationml.slideLayout+xml"/>
  <Override PartName="/ppt/slideLayouts/slideLayout1510.xml" ContentType="application/vnd.openxmlformats-officedocument.presentationml.slideLayout+xml"/>
  <Override PartName="/ppt/slideLayouts/slideLayout237.xml" ContentType="application/vnd.openxmlformats-officedocument.presentationml.slideLayout+xml"/>
  <Override PartName="/ppt/slideLayouts/slideLayout280.xml" ContentType="application/vnd.openxmlformats-officedocument.presentationml.slideLayout+xml"/>
  <Override PartName="/ppt/slideLayouts/slideLayout360.xml" ContentType="application/vnd.openxmlformats-officedocument.presentationml.slideLayout+xml"/>
  <Override PartName="/ppt/slideLayouts/slideLayout1010.xml" ContentType="application/vnd.openxmlformats-officedocument.presentationml.slideLayout+xml"/>
  <Override PartName="/ppt/slideLayouts/slideLayout1910.xml" ContentType="application/vnd.openxmlformats-officedocument.presentationml.slideLayout+xml"/>
  <Override PartName="/ppt/slideLayouts/slideLayout310.xml" ContentType="application/vnd.openxmlformats-officedocument.presentationml.slideLayout+xml"/>
  <Override PartName="/ppt/slideLayouts/slideLayout410.xml" ContentType="application/vnd.openxmlformats-officedocument.presentationml.slideLayout+xml"/>
  <Override PartName="/ppt/slideLayouts/slideLayout1410.xml" ContentType="application/vnd.openxmlformats-officedocument.presentationml.slideLayout+xml"/>
  <Override PartName="/ppt/slideLayouts/slideLayout2210.xml" ContentType="application/vnd.openxmlformats-officedocument.presentationml.slideLayout+xml"/>
  <Override PartName="/ppt/slideLayouts/slideLayout270.xml" ContentType="application/vnd.openxmlformats-officedocument.presentationml.slideLayout+xml"/>
  <Override PartName="/ppt/slideLayouts/slideLayout300.xml" ContentType="application/vnd.openxmlformats-officedocument.presentationml.slideLayout+xml"/>
  <Override PartName="/ppt/slideLayouts/slideLayout350.xml" ContentType="application/vnd.openxmlformats-officedocument.presentationml.slideLayout+xml"/>
  <Override PartName="/ppt/slideLayouts/slideLayout810.xml" ContentType="application/vnd.openxmlformats-officedocument.presentationml.slideLayout+xml"/>
  <Override PartName="/ppt/slideLayouts/slideLayout3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4"/>
    <p:sldMasterId id="2147484454" r:id="rId5"/>
    <p:sldMasterId id="2147484488" r:id="rId6"/>
    <p:sldMasterId id="2147484522" r:id="rId7"/>
    <p:sldMasterId id="2147484556" r:id="rId8"/>
    <p:sldMasterId id="2147484591" r:id="rId9"/>
    <p:sldMasterId id="2147484625" r:id="rId10"/>
  </p:sldMasterIdLst>
  <p:notesMasterIdLst>
    <p:notesMasterId r:id="rId45"/>
  </p:notesMasterIdLst>
  <p:handoutMasterIdLst>
    <p:handoutMasterId r:id="rId46"/>
  </p:handoutMasterIdLst>
  <p:sldIdLst>
    <p:sldId id="268" r:id="rId11"/>
    <p:sldId id="287" r:id="rId12"/>
    <p:sldId id="271" r:id="rId13"/>
    <p:sldId id="300" r:id="rId14"/>
    <p:sldId id="738" r:id="rId15"/>
    <p:sldId id="294" r:id="rId16"/>
    <p:sldId id="298" r:id="rId17"/>
    <p:sldId id="299" r:id="rId18"/>
    <p:sldId id="288" r:id="rId19"/>
    <p:sldId id="293" r:id="rId20"/>
    <p:sldId id="275" r:id="rId21"/>
    <p:sldId id="716" r:id="rId22"/>
    <p:sldId id="801" r:id="rId23"/>
    <p:sldId id="802" r:id="rId24"/>
    <p:sldId id="803" r:id="rId25"/>
    <p:sldId id="804" r:id="rId26"/>
    <p:sldId id="805" r:id="rId27"/>
    <p:sldId id="806" r:id="rId28"/>
    <p:sldId id="807" r:id="rId29"/>
    <p:sldId id="808" r:id="rId30"/>
    <p:sldId id="290" r:id="rId31"/>
    <p:sldId id="295" r:id="rId32"/>
    <p:sldId id="301" r:id="rId33"/>
    <p:sldId id="796" r:id="rId34"/>
    <p:sldId id="302" r:id="rId35"/>
    <p:sldId id="303" r:id="rId36"/>
    <p:sldId id="296" r:id="rId37"/>
    <p:sldId id="795" r:id="rId38"/>
    <p:sldId id="548" r:id="rId39"/>
    <p:sldId id="797" r:id="rId40"/>
    <p:sldId id="798" r:id="rId41"/>
    <p:sldId id="547" r:id="rId42"/>
    <p:sldId id="799" r:id="rId43"/>
    <p:sldId id="282" r:id="rId4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AB6"/>
    <a:srgbClr val="EFA724"/>
    <a:srgbClr val="AC791D"/>
    <a:srgbClr val="737B00"/>
    <a:srgbClr val="DD6803"/>
    <a:srgbClr val="703424"/>
    <a:srgbClr val="7E4E1C"/>
    <a:srgbClr val="FF0000"/>
    <a:srgbClr val="017BC6"/>
    <a:srgbClr val="BCE3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35" autoAdjust="0"/>
    <p:restoredTop sz="69631" autoAdjust="0"/>
  </p:normalViewPr>
  <p:slideViewPr>
    <p:cSldViewPr snapToGrid="0">
      <p:cViewPr>
        <p:scale>
          <a:sx n="75" d="100"/>
          <a:sy n="75" d="100"/>
        </p:scale>
        <p:origin x="288" y="54"/>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164" d="100"/>
          <a:sy n="164" d="100"/>
        </p:scale>
        <p:origin x="54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8A9AD-BB65-4187-993A-E2563C62E1DD}"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1EAE588-68A9-4B2A-93BE-7FAF5EAE9910}">
      <dgm:prSet custT="1"/>
      <dgm:spPr/>
      <dgm:t>
        <a:bodyPr/>
        <a:lstStyle/>
        <a:p>
          <a:r>
            <a:rPr lang="nl-NL" sz="1500" b="1" u="none" dirty="0"/>
            <a:t>Voor aanbesteder </a:t>
          </a:r>
          <a:endParaRPr lang="en-US" sz="1500" b="1" u="none" dirty="0"/>
        </a:p>
      </dgm:t>
    </dgm:pt>
    <dgm:pt modelId="{5D62B4BC-A9A9-4A9C-838B-3F5B4A6522FA}" type="parTrans" cxnId="{B3965E36-14F9-4781-8C62-44941F7E76BF}">
      <dgm:prSet/>
      <dgm:spPr/>
      <dgm:t>
        <a:bodyPr/>
        <a:lstStyle/>
        <a:p>
          <a:endParaRPr lang="en-US" sz="1500"/>
        </a:p>
      </dgm:t>
    </dgm:pt>
    <dgm:pt modelId="{54B8E28D-03CB-4D52-A383-5219B51E4A17}" type="sibTrans" cxnId="{B3965E36-14F9-4781-8C62-44941F7E76BF}">
      <dgm:prSet/>
      <dgm:spPr/>
      <dgm:t>
        <a:bodyPr/>
        <a:lstStyle/>
        <a:p>
          <a:endParaRPr lang="en-US" sz="1500"/>
        </a:p>
      </dgm:t>
    </dgm:pt>
    <dgm:pt modelId="{1E83F75C-770B-49CE-B69D-6097A963A39C}">
      <dgm:prSet custT="1"/>
      <dgm:spPr/>
      <dgm:t>
        <a:bodyPr/>
        <a:lstStyle/>
        <a:p>
          <a:r>
            <a:rPr lang="nl-NL" sz="1500" dirty="0"/>
            <a:t>Originele, passende oplossingen met een hoge meerwaarde en een betaalbare prijs,</a:t>
          </a:r>
          <a:endParaRPr lang="en-US" sz="1500" dirty="0"/>
        </a:p>
      </dgm:t>
    </dgm:pt>
    <dgm:pt modelId="{93C36DC4-6BD6-4AA5-911D-7FB3AF781ADF}" type="parTrans" cxnId="{725C8BCD-DA7E-4DE0-8DCB-FE402ADC1D22}">
      <dgm:prSet/>
      <dgm:spPr/>
      <dgm:t>
        <a:bodyPr/>
        <a:lstStyle/>
        <a:p>
          <a:endParaRPr lang="en-US" sz="1500"/>
        </a:p>
      </dgm:t>
    </dgm:pt>
    <dgm:pt modelId="{F75D8C6E-F12F-4CF9-8B37-7EBBEE66739A}" type="sibTrans" cxnId="{725C8BCD-DA7E-4DE0-8DCB-FE402ADC1D22}">
      <dgm:prSet/>
      <dgm:spPr/>
      <dgm:t>
        <a:bodyPr/>
        <a:lstStyle/>
        <a:p>
          <a:endParaRPr lang="en-US" sz="1500"/>
        </a:p>
      </dgm:t>
    </dgm:pt>
    <dgm:pt modelId="{CCF45D87-FB31-485E-8B51-A900240693AA}">
      <dgm:prSet custT="1"/>
      <dgm:spPr/>
      <dgm:t>
        <a:bodyPr/>
        <a:lstStyle/>
        <a:p>
          <a:r>
            <a:rPr lang="nl-NL" sz="1500" dirty="0"/>
            <a:t>Optimaal gebruik maken van marktwerking.</a:t>
          </a:r>
          <a:endParaRPr lang="en-US" sz="1500" dirty="0"/>
        </a:p>
      </dgm:t>
    </dgm:pt>
    <dgm:pt modelId="{5EF20928-6618-48B5-9A46-6D8A353096F8}" type="parTrans" cxnId="{1326A0A8-0625-4B9F-A866-41BE1C94926E}">
      <dgm:prSet/>
      <dgm:spPr/>
      <dgm:t>
        <a:bodyPr/>
        <a:lstStyle/>
        <a:p>
          <a:endParaRPr lang="en-US" sz="1500"/>
        </a:p>
      </dgm:t>
    </dgm:pt>
    <dgm:pt modelId="{EFA52DF9-FA45-4CB5-945A-CAC40883FD63}" type="sibTrans" cxnId="{1326A0A8-0625-4B9F-A866-41BE1C94926E}">
      <dgm:prSet/>
      <dgm:spPr/>
      <dgm:t>
        <a:bodyPr/>
        <a:lstStyle/>
        <a:p>
          <a:endParaRPr lang="en-US" sz="1500"/>
        </a:p>
      </dgm:t>
    </dgm:pt>
    <dgm:pt modelId="{7CE97750-8906-4235-B7C5-45AB49E997B9}">
      <dgm:prSet custT="1"/>
      <dgm:spPr/>
      <dgm:t>
        <a:bodyPr/>
        <a:lstStyle/>
        <a:p>
          <a:r>
            <a:rPr lang="nl-NL" sz="1500" b="1" u="none" dirty="0"/>
            <a:t>Voor ondernemer</a:t>
          </a:r>
          <a:endParaRPr lang="en-US" sz="1500" b="1" u="none" dirty="0"/>
        </a:p>
      </dgm:t>
    </dgm:pt>
    <dgm:pt modelId="{58406920-3564-48FD-B319-FC8E23D2C492}" type="parTrans" cxnId="{61EA9971-2C90-4D72-895A-DDF55721DD3C}">
      <dgm:prSet/>
      <dgm:spPr/>
      <dgm:t>
        <a:bodyPr/>
        <a:lstStyle/>
        <a:p>
          <a:endParaRPr lang="en-US" sz="1500"/>
        </a:p>
      </dgm:t>
    </dgm:pt>
    <dgm:pt modelId="{790BCC93-1CD9-4BA5-BBB8-87746F0FF0D6}" type="sibTrans" cxnId="{61EA9971-2C90-4D72-895A-DDF55721DD3C}">
      <dgm:prSet/>
      <dgm:spPr/>
      <dgm:t>
        <a:bodyPr/>
        <a:lstStyle/>
        <a:p>
          <a:endParaRPr lang="en-US" sz="1500"/>
        </a:p>
      </dgm:t>
    </dgm:pt>
    <dgm:pt modelId="{B40E18BD-CE2B-4483-99C4-894471AC6B16}">
      <dgm:prSet custT="1"/>
      <dgm:spPr/>
      <dgm:t>
        <a:bodyPr/>
        <a:lstStyle/>
        <a:p>
          <a:r>
            <a:rPr lang="nl-NL" sz="1500" dirty="0"/>
            <a:t>Inzicht en duidelijkheid verkrijgen over vraag (achter de vraag), scope, doelen, </a:t>
          </a:r>
          <a:r>
            <a:rPr lang="nl-NL" sz="1500" dirty="0" err="1"/>
            <a:t>KSF’s</a:t>
          </a:r>
          <a:r>
            <a:rPr lang="nl-NL" sz="1500" dirty="0"/>
            <a:t>, opgave en belangrijkste eisen.</a:t>
          </a:r>
          <a:endParaRPr lang="en-US" sz="1500" dirty="0"/>
        </a:p>
      </dgm:t>
    </dgm:pt>
    <dgm:pt modelId="{EA51E6F9-31C7-4749-B446-93E297E24EA3}" type="parTrans" cxnId="{5D8E13E2-0123-4DC3-94D0-F6E1180BD22E}">
      <dgm:prSet/>
      <dgm:spPr/>
      <dgm:t>
        <a:bodyPr/>
        <a:lstStyle/>
        <a:p>
          <a:endParaRPr lang="en-US" sz="1500"/>
        </a:p>
      </dgm:t>
    </dgm:pt>
    <dgm:pt modelId="{B0DCF70B-5047-4DFC-AA44-EEACD31FBEC6}" type="sibTrans" cxnId="{5D8E13E2-0123-4DC3-94D0-F6E1180BD22E}">
      <dgm:prSet/>
      <dgm:spPr/>
      <dgm:t>
        <a:bodyPr/>
        <a:lstStyle/>
        <a:p>
          <a:endParaRPr lang="en-US" sz="1500"/>
        </a:p>
      </dgm:t>
    </dgm:pt>
    <dgm:pt modelId="{BA5F5F55-7A85-49E1-A708-3F540BAC4C7F}">
      <dgm:prSet custT="1"/>
      <dgm:spPr/>
      <dgm:t>
        <a:bodyPr/>
        <a:lstStyle/>
        <a:p>
          <a:r>
            <a:rPr lang="nl-NL" sz="1500"/>
            <a:t>Beheersen van de belangrijkste risico’s voor het doen van een inschrijving.</a:t>
          </a:r>
          <a:endParaRPr lang="en-US" sz="1500"/>
        </a:p>
      </dgm:t>
    </dgm:pt>
    <dgm:pt modelId="{B5F052EC-71AD-43FD-B441-7DD51AF6F300}" type="parTrans" cxnId="{47BA553A-7C8D-4DF3-B5AB-6BF0E2095193}">
      <dgm:prSet/>
      <dgm:spPr/>
      <dgm:t>
        <a:bodyPr/>
        <a:lstStyle/>
        <a:p>
          <a:endParaRPr lang="en-US" sz="1500"/>
        </a:p>
      </dgm:t>
    </dgm:pt>
    <dgm:pt modelId="{96EB6181-9105-4B13-A04B-C0F420AB3A61}" type="sibTrans" cxnId="{47BA553A-7C8D-4DF3-B5AB-6BF0E2095193}">
      <dgm:prSet/>
      <dgm:spPr/>
      <dgm:t>
        <a:bodyPr/>
        <a:lstStyle/>
        <a:p>
          <a:endParaRPr lang="en-US" sz="1500"/>
        </a:p>
      </dgm:t>
    </dgm:pt>
    <dgm:pt modelId="{6EA0A877-5322-42D5-A10E-243E314A6B5A}">
      <dgm:prSet custT="1"/>
      <dgm:spPr/>
      <dgm:t>
        <a:bodyPr/>
        <a:lstStyle/>
        <a:p>
          <a:r>
            <a:rPr lang="nl-NL" sz="1500"/>
            <a:t>Een onderscheidende passende inschrijving met voldoende winstmarge.</a:t>
          </a:r>
          <a:endParaRPr lang="en-US" sz="1500"/>
        </a:p>
      </dgm:t>
    </dgm:pt>
    <dgm:pt modelId="{E692D251-A4E4-4335-A43F-B4DED1342E3F}" type="parTrans" cxnId="{89E66FB6-E8BB-4BA9-A14D-9A5DAE520F21}">
      <dgm:prSet/>
      <dgm:spPr/>
      <dgm:t>
        <a:bodyPr/>
        <a:lstStyle/>
        <a:p>
          <a:endParaRPr lang="en-US" sz="1500"/>
        </a:p>
      </dgm:t>
    </dgm:pt>
    <dgm:pt modelId="{B6DA2B55-1777-4DDF-87A2-28600FDA9CA4}" type="sibTrans" cxnId="{89E66FB6-E8BB-4BA9-A14D-9A5DAE520F21}">
      <dgm:prSet/>
      <dgm:spPr/>
      <dgm:t>
        <a:bodyPr/>
        <a:lstStyle/>
        <a:p>
          <a:endParaRPr lang="en-US" sz="1500"/>
        </a:p>
      </dgm:t>
    </dgm:pt>
    <dgm:pt modelId="{367DE355-B896-47E1-917C-49C28724FC3B}">
      <dgm:prSet custT="1"/>
      <dgm:spPr/>
      <dgm:t>
        <a:bodyPr/>
        <a:lstStyle/>
        <a:p>
          <a:r>
            <a:rPr lang="nl-NL" sz="1500" b="1" u="none" dirty="0"/>
            <a:t>Gezamenlijke doelen aanbesteder en ondernemer</a:t>
          </a:r>
          <a:endParaRPr lang="en-US" sz="1500" b="1" u="none" dirty="0"/>
        </a:p>
      </dgm:t>
    </dgm:pt>
    <dgm:pt modelId="{7F807A8E-FB5D-4B72-A8A0-D197CEC5DA09}" type="parTrans" cxnId="{67D9435C-FC7C-48B6-83C5-1D0AF76FB68E}">
      <dgm:prSet/>
      <dgm:spPr/>
      <dgm:t>
        <a:bodyPr/>
        <a:lstStyle/>
        <a:p>
          <a:endParaRPr lang="en-US" sz="1500"/>
        </a:p>
      </dgm:t>
    </dgm:pt>
    <dgm:pt modelId="{F88A62BB-0DA4-43AD-B18A-2227744018D7}" type="sibTrans" cxnId="{67D9435C-FC7C-48B6-83C5-1D0AF76FB68E}">
      <dgm:prSet/>
      <dgm:spPr/>
      <dgm:t>
        <a:bodyPr/>
        <a:lstStyle/>
        <a:p>
          <a:endParaRPr lang="en-US" sz="1500"/>
        </a:p>
      </dgm:t>
    </dgm:pt>
    <dgm:pt modelId="{12E30185-2EBC-48B5-9035-44940C2E99A8}">
      <dgm:prSet custT="1"/>
      <dgm:spPr/>
      <dgm:t>
        <a:bodyPr/>
        <a:lstStyle/>
        <a:p>
          <a:r>
            <a:rPr lang="nl-NL" sz="1500" dirty="0"/>
            <a:t>De basis leggen voor wederzijds vertrouwen en een toekomstige samenwerking,</a:t>
          </a:r>
          <a:endParaRPr lang="en-US" sz="1500" dirty="0"/>
        </a:p>
      </dgm:t>
    </dgm:pt>
    <dgm:pt modelId="{3ACFEA6E-6935-4D31-9702-C53CD30FE022}" type="parTrans" cxnId="{46BACDD9-ACB8-4C8C-894F-0F64319BF6E8}">
      <dgm:prSet/>
      <dgm:spPr/>
      <dgm:t>
        <a:bodyPr/>
        <a:lstStyle/>
        <a:p>
          <a:endParaRPr lang="en-US" sz="1500"/>
        </a:p>
      </dgm:t>
    </dgm:pt>
    <dgm:pt modelId="{8203CA50-3D07-4522-B6E7-FBE0D995CA80}" type="sibTrans" cxnId="{46BACDD9-ACB8-4C8C-894F-0F64319BF6E8}">
      <dgm:prSet/>
      <dgm:spPr/>
      <dgm:t>
        <a:bodyPr/>
        <a:lstStyle/>
        <a:p>
          <a:endParaRPr lang="en-US" sz="1500"/>
        </a:p>
      </dgm:t>
    </dgm:pt>
    <dgm:pt modelId="{67C17684-DB90-475C-84C6-7D3650C1BE97}">
      <dgm:prSet custT="1"/>
      <dgm:spPr/>
      <dgm:t>
        <a:bodyPr/>
        <a:lstStyle/>
        <a:p>
          <a:r>
            <a:rPr lang="nl-NL" sz="1500" dirty="0"/>
            <a:t>Aansluiting van aanbieding op de vraag. Borgen haalbare en kansrijke oplossingsrichting binnen de gestelde eisen, prijs en planning,</a:t>
          </a:r>
          <a:endParaRPr lang="en-US" sz="1500" dirty="0"/>
        </a:p>
      </dgm:t>
    </dgm:pt>
    <dgm:pt modelId="{C4CB433B-D74E-4697-BFA4-04787BE418EC}" type="parTrans" cxnId="{A175BE0D-4AA0-40DA-BDCF-98F449855761}">
      <dgm:prSet/>
      <dgm:spPr/>
      <dgm:t>
        <a:bodyPr/>
        <a:lstStyle/>
        <a:p>
          <a:endParaRPr lang="en-US" sz="1500"/>
        </a:p>
      </dgm:t>
    </dgm:pt>
    <dgm:pt modelId="{FD4E1305-3801-455C-9592-F124ACD11B29}" type="sibTrans" cxnId="{A175BE0D-4AA0-40DA-BDCF-98F449855761}">
      <dgm:prSet/>
      <dgm:spPr/>
      <dgm:t>
        <a:bodyPr/>
        <a:lstStyle/>
        <a:p>
          <a:endParaRPr lang="en-US" sz="1500"/>
        </a:p>
      </dgm:t>
    </dgm:pt>
    <dgm:pt modelId="{2B1A73BF-6742-402D-8028-D93AA7422BED}">
      <dgm:prSet custT="1"/>
      <dgm:spPr/>
      <dgm:t>
        <a:bodyPr/>
        <a:lstStyle/>
        <a:p>
          <a:r>
            <a:rPr lang="nl-NL" sz="1500"/>
            <a:t>Inzicht en duidelijkheid verkrijgen over de risico’s en risicoverdeling,</a:t>
          </a:r>
          <a:endParaRPr lang="en-US" sz="1500"/>
        </a:p>
      </dgm:t>
    </dgm:pt>
    <dgm:pt modelId="{FAF8C41C-5F19-4F3D-AFC9-4FC5013E3447}" type="parTrans" cxnId="{DA0ED322-96C7-420A-B525-AC81B5503D2A}">
      <dgm:prSet/>
      <dgm:spPr/>
      <dgm:t>
        <a:bodyPr/>
        <a:lstStyle/>
        <a:p>
          <a:endParaRPr lang="en-US" sz="1500"/>
        </a:p>
      </dgm:t>
    </dgm:pt>
    <dgm:pt modelId="{6F64EF1F-351F-435F-B541-B7455AD84389}" type="sibTrans" cxnId="{DA0ED322-96C7-420A-B525-AC81B5503D2A}">
      <dgm:prSet/>
      <dgm:spPr/>
      <dgm:t>
        <a:bodyPr/>
        <a:lstStyle/>
        <a:p>
          <a:endParaRPr lang="en-US" sz="1500"/>
        </a:p>
      </dgm:t>
    </dgm:pt>
    <dgm:pt modelId="{5014AFD6-5144-4A41-9A71-A4983A6E032E}">
      <dgm:prSet custT="1"/>
      <dgm:spPr/>
      <dgm:t>
        <a:bodyPr/>
        <a:lstStyle/>
        <a:p>
          <a:r>
            <a:rPr lang="nl-NL" sz="1500"/>
            <a:t>Onduidelijkheden in de uitvraag verduidelijken.</a:t>
          </a:r>
          <a:endParaRPr lang="en-US" sz="1500"/>
        </a:p>
      </dgm:t>
    </dgm:pt>
    <dgm:pt modelId="{41FAA57E-D038-47C9-BF06-786277C56FD7}" type="parTrans" cxnId="{E7F06AD9-8288-4D8A-9E59-2DB94A289037}">
      <dgm:prSet/>
      <dgm:spPr/>
      <dgm:t>
        <a:bodyPr/>
        <a:lstStyle/>
        <a:p>
          <a:endParaRPr lang="en-US" sz="1500"/>
        </a:p>
      </dgm:t>
    </dgm:pt>
    <dgm:pt modelId="{E01DDA0A-3202-498C-8537-E1815EB1BE02}" type="sibTrans" cxnId="{E7F06AD9-8288-4D8A-9E59-2DB94A289037}">
      <dgm:prSet/>
      <dgm:spPr/>
      <dgm:t>
        <a:bodyPr/>
        <a:lstStyle/>
        <a:p>
          <a:endParaRPr lang="en-US" sz="1500"/>
        </a:p>
      </dgm:t>
    </dgm:pt>
    <dgm:pt modelId="{1BAD21CF-4CCE-45E4-8015-6A01ADEEC94B}" type="pres">
      <dgm:prSet presAssocID="{51C8A9AD-BB65-4187-993A-E2563C62E1DD}" presName="linear" presStyleCnt="0">
        <dgm:presLayoutVars>
          <dgm:animLvl val="lvl"/>
          <dgm:resizeHandles val="exact"/>
        </dgm:presLayoutVars>
      </dgm:prSet>
      <dgm:spPr/>
    </dgm:pt>
    <dgm:pt modelId="{1FFB208B-6706-4A2D-B91B-B3E0D83F185A}" type="pres">
      <dgm:prSet presAssocID="{D1EAE588-68A9-4B2A-93BE-7FAF5EAE9910}" presName="parentText" presStyleLbl="node1" presStyleIdx="0" presStyleCnt="3">
        <dgm:presLayoutVars>
          <dgm:chMax val="0"/>
          <dgm:bulletEnabled val="1"/>
        </dgm:presLayoutVars>
      </dgm:prSet>
      <dgm:spPr/>
    </dgm:pt>
    <dgm:pt modelId="{D503DFF0-1A34-4988-93BA-6E1B31738364}" type="pres">
      <dgm:prSet presAssocID="{D1EAE588-68A9-4B2A-93BE-7FAF5EAE9910}" presName="childText" presStyleLbl="revTx" presStyleIdx="0" presStyleCnt="3">
        <dgm:presLayoutVars>
          <dgm:bulletEnabled val="1"/>
        </dgm:presLayoutVars>
      </dgm:prSet>
      <dgm:spPr/>
    </dgm:pt>
    <dgm:pt modelId="{077CBD7F-0222-44F3-8F21-5CCE88EA2D40}" type="pres">
      <dgm:prSet presAssocID="{7CE97750-8906-4235-B7C5-45AB49E997B9}" presName="parentText" presStyleLbl="node1" presStyleIdx="1" presStyleCnt="3">
        <dgm:presLayoutVars>
          <dgm:chMax val="0"/>
          <dgm:bulletEnabled val="1"/>
        </dgm:presLayoutVars>
      </dgm:prSet>
      <dgm:spPr/>
    </dgm:pt>
    <dgm:pt modelId="{7E626CA0-1144-4010-814A-DBA58C34878E}" type="pres">
      <dgm:prSet presAssocID="{7CE97750-8906-4235-B7C5-45AB49E997B9}" presName="childText" presStyleLbl="revTx" presStyleIdx="1" presStyleCnt="3">
        <dgm:presLayoutVars>
          <dgm:bulletEnabled val="1"/>
        </dgm:presLayoutVars>
      </dgm:prSet>
      <dgm:spPr/>
    </dgm:pt>
    <dgm:pt modelId="{0DD39023-E159-4351-80C0-A7E790343C23}" type="pres">
      <dgm:prSet presAssocID="{367DE355-B896-47E1-917C-49C28724FC3B}" presName="parentText" presStyleLbl="node1" presStyleIdx="2" presStyleCnt="3">
        <dgm:presLayoutVars>
          <dgm:chMax val="0"/>
          <dgm:bulletEnabled val="1"/>
        </dgm:presLayoutVars>
      </dgm:prSet>
      <dgm:spPr/>
    </dgm:pt>
    <dgm:pt modelId="{5A77072B-0024-45D9-A4A8-797FB093288C}" type="pres">
      <dgm:prSet presAssocID="{367DE355-B896-47E1-917C-49C28724FC3B}" presName="childText" presStyleLbl="revTx" presStyleIdx="2" presStyleCnt="3">
        <dgm:presLayoutVars>
          <dgm:bulletEnabled val="1"/>
        </dgm:presLayoutVars>
      </dgm:prSet>
      <dgm:spPr/>
    </dgm:pt>
  </dgm:ptLst>
  <dgm:cxnLst>
    <dgm:cxn modelId="{8F65A905-8BA1-4C33-9C11-F5D9A75F8A82}" type="presOf" srcId="{5014AFD6-5144-4A41-9A71-A4983A6E032E}" destId="{5A77072B-0024-45D9-A4A8-797FB093288C}" srcOrd="0" destOrd="3" presId="urn:microsoft.com/office/officeart/2005/8/layout/vList2"/>
    <dgm:cxn modelId="{A175BE0D-4AA0-40DA-BDCF-98F449855761}" srcId="{367DE355-B896-47E1-917C-49C28724FC3B}" destId="{67C17684-DB90-475C-84C6-7D3650C1BE97}" srcOrd="1" destOrd="0" parTransId="{C4CB433B-D74E-4697-BFA4-04787BE418EC}" sibTransId="{FD4E1305-3801-455C-9592-F124ACD11B29}"/>
    <dgm:cxn modelId="{28372F16-51E7-4147-9A46-99F616B96853}" type="presOf" srcId="{12E30185-2EBC-48B5-9035-44940C2E99A8}" destId="{5A77072B-0024-45D9-A4A8-797FB093288C}" srcOrd="0" destOrd="0" presId="urn:microsoft.com/office/officeart/2005/8/layout/vList2"/>
    <dgm:cxn modelId="{DA0ED322-96C7-420A-B525-AC81B5503D2A}" srcId="{367DE355-B896-47E1-917C-49C28724FC3B}" destId="{2B1A73BF-6742-402D-8028-D93AA7422BED}" srcOrd="2" destOrd="0" parTransId="{FAF8C41C-5F19-4F3D-AFC9-4FC5013E3447}" sibTransId="{6F64EF1F-351F-435F-B541-B7455AD84389}"/>
    <dgm:cxn modelId="{B3965E36-14F9-4781-8C62-44941F7E76BF}" srcId="{51C8A9AD-BB65-4187-993A-E2563C62E1DD}" destId="{D1EAE588-68A9-4B2A-93BE-7FAF5EAE9910}" srcOrd="0" destOrd="0" parTransId="{5D62B4BC-A9A9-4A9C-838B-3F5B4A6522FA}" sibTransId="{54B8E28D-03CB-4D52-A383-5219B51E4A17}"/>
    <dgm:cxn modelId="{47BA553A-7C8D-4DF3-B5AB-6BF0E2095193}" srcId="{7CE97750-8906-4235-B7C5-45AB49E997B9}" destId="{BA5F5F55-7A85-49E1-A708-3F540BAC4C7F}" srcOrd="1" destOrd="0" parTransId="{B5F052EC-71AD-43FD-B441-7DD51AF6F300}" sibTransId="{96EB6181-9105-4B13-A04B-C0F420AB3A61}"/>
    <dgm:cxn modelId="{C4008D5B-D6A6-435D-BD65-CB9844B9E67A}" type="presOf" srcId="{51C8A9AD-BB65-4187-993A-E2563C62E1DD}" destId="{1BAD21CF-4CCE-45E4-8015-6A01ADEEC94B}" srcOrd="0" destOrd="0" presId="urn:microsoft.com/office/officeart/2005/8/layout/vList2"/>
    <dgm:cxn modelId="{67D9435C-FC7C-48B6-83C5-1D0AF76FB68E}" srcId="{51C8A9AD-BB65-4187-993A-E2563C62E1DD}" destId="{367DE355-B896-47E1-917C-49C28724FC3B}" srcOrd="2" destOrd="0" parTransId="{7F807A8E-FB5D-4B72-A8A0-D197CEC5DA09}" sibTransId="{F88A62BB-0DA4-43AD-B18A-2227744018D7}"/>
    <dgm:cxn modelId="{61EA9971-2C90-4D72-895A-DDF55721DD3C}" srcId="{51C8A9AD-BB65-4187-993A-E2563C62E1DD}" destId="{7CE97750-8906-4235-B7C5-45AB49E997B9}" srcOrd="1" destOrd="0" parTransId="{58406920-3564-48FD-B319-FC8E23D2C492}" sibTransId="{790BCC93-1CD9-4BA5-BBB8-87746F0FF0D6}"/>
    <dgm:cxn modelId="{7DB30F92-D273-4042-831E-52A41844942A}" type="presOf" srcId="{CCF45D87-FB31-485E-8B51-A900240693AA}" destId="{D503DFF0-1A34-4988-93BA-6E1B31738364}" srcOrd="0" destOrd="1" presId="urn:microsoft.com/office/officeart/2005/8/layout/vList2"/>
    <dgm:cxn modelId="{350A369B-D594-40C8-B787-ADF15D785EAD}" type="presOf" srcId="{2B1A73BF-6742-402D-8028-D93AA7422BED}" destId="{5A77072B-0024-45D9-A4A8-797FB093288C}" srcOrd="0" destOrd="2" presId="urn:microsoft.com/office/officeart/2005/8/layout/vList2"/>
    <dgm:cxn modelId="{0C9BE59D-349E-4372-9D3A-312FF805C1E6}" type="presOf" srcId="{367DE355-B896-47E1-917C-49C28724FC3B}" destId="{0DD39023-E159-4351-80C0-A7E790343C23}" srcOrd="0" destOrd="0" presId="urn:microsoft.com/office/officeart/2005/8/layout/vList2"/>
    <dgm:cxn modelId="{1326A0A8-0625-4B9F-A866-41BE1C94926E}" srcId="{D1EAE588-68A9-4B2A-93BE-7FAF5EAE9910}" destId="{CCF45D87-FB31-485E-8B51-A900240693AA}" srcOrd="1" destOrd="0" parTransId="{5EF20928-6618-48B5-9A46-6D8A353096F8}" sibTransId="{EFA52DF9-FA45-4CB5-945A-CAC40883FD63}"/>
    <dgm:cxn modelId="{437C1FB1-9B0B-4747-B01A-2C473C5F950D}" type="presOf" srcId="{7CE97750-8906-4235-B7C5-45AB49E997B9}" destId="{077CBD7F-0222-44F3-8F21-5CCE88EA2D40}" srcOrd="0" destOrd="0" presId="urn:microsoft.com/office/officeart/2005/8/layout/vList2"/>
    <dgm:cxn modelId="{89E66FB6-E8BB-4BA9-A14D-9A5DAE520F21}" srcId="{7CE97750-8906-4235-B7C5-45AB49E997B9}" destId="{6EA0A877-5322-42D5-A10E-243E314A6B5A}" srcOrd="2" destOrd="0" parTransId="{E692D251-A4E4-4335-A43F-B4DED1342E3F}" sibTransId="{B6DA2B55-1777-4DDF-87A2-28600FDA9CA4}"/>
    <dgm:cxn modelId="{725C8BCD-DA7E-4DE0-8DCB-FE402ADC1D22}" srcId="{D1EAE588-68A9-4B2A-93BE-7FAF5EAE9910}" destId="{1E83F75C-770B-49CE-B69D-6097A963A39C}" srcOrd="0" destOrd="0" parTransId="{93C36DC4-6BD6-4AA5-911D-7FB3AF781ADF}" sibTransId="{F75D8C6E-F12F-4CF9-8B37-7EBBEE66739A}"/>
    <dgm:cxn modelId="{E7F06AD9-8288-4D8A-9E59-2DB94A289037}" srcId="{367DE355-B896-47E1-917C-49C28724FC3B}" destId="{5014AFD6-5144-4A41-9A71-A4983A6E032E}" srcOrd="3" destOrd="0" parTransId="{41FAA57E-D038-47C9-BF06-786277C56FD7}" sibTransId="{E01DDA0A-3202-498C-8537-E1815EB1BE02}"/>
    <dgm:cxn modelId="{AE9485D9-7ADA-4B50-A56A-EF7FACCDA0C5}" type="presOf" srcId="{67C17684-DB90-475C-84C6-7D3650C1BE97}" destId="{5A77072B-0024-45D9-A4A8-797FB093288C}" srcOrd="0" destOrd="1" presId="urn:microsoft.com/office/officeart/2005/8/layout/vList2"/>
    <dgm:cxn modelId="{46BACDD9-ACB8-4C8C-894F-0F64319BF6E8}" srcId="{367DE355-B896-47E1-917C-49C28724FC3B}" destId="{12E30185-2EBC-48B5-9035-44940C2E99A8}" srcOrd="0" destOrd="0" parTransId="{3ACFEA6E-6935-4D31-9702-C53CD30FE022}" sibTransId="{8203CA50-3D07-4522-B6E7-FBE0D995CA80}"/>
    <dgm:cxn modelId="{590B38DC-B1CF-4ED4-BC1A-317B7FAD596E}" type="presOf" srcId="{B40E18BD-CE2B-4483-99C4-894471AC6B16}" destId="{7E626CA0-1144-4010-814A-DBA58C34878E}" srcOrd="0" destOrd="0" presId="urn:microsoft.com/office/officeart/2005/8/layout/vList2"/>
    <dgm:cxn modelId="{5D8E13E2-0123-4DC3-94D0-F6E1180BD22E}" srcId="{7CE97750-8906-4235-B7C5-45AB49E997B9}" destId="{B40E18BD-CE2B-4483-99C4-894471AC6B16}" srcOrd="0" destOrd="0" parTransId="{EA51E6F9-31C7-4749-B446-93E297E24EA3}" sibTransId="{B0DCF70B-5047-4DFC-AA44-EEACD31FBEC6}"/>
    <dgm:cxn modelId="{A6A213EF-1C12-4285-8E27-164C869DC8FC}" type="presOf" srcId="{D1EAE588-68A9-4B2A-93BE-7FAF5EAE9910}" destId="{1FFB208B-6706-4A2D-B91B-B3E0D83F185A}" srcOrd="0" destOrd="0" presId="urn:microsoft.com/office/officeart/2005/8/layout/vList2"/>
    <dgm:cxn modelId="{8316F7EF-D76E-4CA6-8A29-5A5FDF9CCE0E}" type="presOf" srcId="{1E83F75C-770B-49CE-B69D-6097A963A39C}" destId="{D503DFF0-1A34-4988-93BA-6E1B31738364}" srcOrd="0" destOrd="0" presId="urn:microsoft.com/office/officeart/2005/8/layout/vList2"/>
    <dgm:cxn modelId="{6104EFF7-3CA1-44F4-A1D9-93F81D4244A2}" type="presOf" srcId="{6EA0A877-5322-42D5-A10E-243E314A6B5A}" destId="{7E626CA0-1144-4010-814A-DBA58C34878E}" srcOrd="0" destOrd="2" presId="urn:microsoft.com/office/officeart/2005/8/layout/vList2"/>
    <dgm:cxn modelId="{D92FB8FE-6A21-43BA-A537-A4ADFB4CB854}" type="presOf" srcId="{BA5F5F55-7A85-49E1-A708-3F540BAC4C7F}" destId="{7E626CA0-1144-4010-814A-DBA58C34878E}" srcOrd="0" destOrd="1" presId="urn:microsoft.com/office/officeart/2005/8/layout/vList2"/>
    <dgm:cxn modelId="{4BD320BE-BB56-455B-BB3C-572AA1398C7C}" type="presParOf" srcId="{1BAD21CF-4CCE-45E4-8015-6A01ADEEC94B}" destId="{1FFB208B-6706-4A2D-B91B-B3E0D83F185A}" srcOrd="0" destOrd="0" presId="urn:microsoft.com/office/officeart/2005/8/layout/vList2"/>
    <dgm:cxn modelId="{167D7D3C-2735-4D82-BF85-814E951F59D9}" type="presParOf" srcId="{1BAD21CF-4CCE-45E4-8015-6A01ADEEC94B}" destId="{D503DFF0-1A34-4988-93BA-6E1B31738364}" srcOrd="1" destOrd="0" presId="urn:microsoft.com/office/officeart/2005/8/layout/vList2"/>
    <dgm:cxn modelId="{7053C95B-0304-4B94-930D-A07292463598}" type="presParOf" srcId="{1BAD21CF-4CCE-45E4-8015-6A01ADEEC94B}" destId="{077CBD7F-0222-44F3-8F21-5CCE88EA2D40}" srcOrd="2" destOrd="0" presId="urn:microsoft.com/office/officeart/2005/8/layout/vList2"/>
    <dgm:cxn modelId="{94C55C85-21DD-4438-A166-158E5472E864}" type="presParOf" srcId="{1BAD21CF-4CCE-45E4-8015-6A01ADEEC94B}" destId="{7E626CA0-1144-4010-814A-DBA58C34878E}" srcOrd="3" destOrd="0" presId="urn:microsoft.com/office/officeart/2005/8/layout/vList2"/>
    <dgm:cxn modelId="{344CB7A1-62B6-4C4F-8EC0-651180E94D5D}" type="presParOf" srcId="{1BAD21CF-4CCE-45E4-8015-6A01ADEEC94B}" destId="{0DD39023-E159-4351-80C0-A7E790343C23}" srcOrd="4" destOrd="0" presId="urn:microsoft.com/office/officeart/2005/8/layout/vList2"/>
    <dgm:cxn modelId="{43D095A4-4428-421D-894E-23CBFCF5FC2D}" type="presParOf" srcId="{1BAD21CF-4CCE-45E4-8015-6A01ADEEC94B}" destId="{5A77072B-0024-45D9-A4A8-797FB093288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208B-6706-4A2D-B91B-B3E0D83F185A}">
      <dsp:nvSpPr>
        <dsp:cNvPr id="0" name=""/>
        <dsp:cNvSpPr/>
      </dsp:nvSpPr>
      <dsp:spPr>
        <a:xfrm>
          <a:off x="0" y="13052"/>
          <a:ext cx="5224462" cy="692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b="1" u="none" kern="1200" dirty="0"/>
            <a:t>Voor aanbesteder </a:t>
          </a:r>
          <a:endParaRPr lang="en-US" sz="1500" b="1" u="none" kern="1200" dirty="0"/>
        </a:p>
      </dsp:txBody>
      <dsp:txXfrm>
        <a:off x="33812" y="46864"/>
        <a:ext cx="5156838" cy="625016"/>
      </dsp:txXfrm>
    </dsp:sp>
    <dsp:sp modelId="{D503DFF0-1A34-4988-93BA-6E1B31738364}">
      <dsp:nvSpPr>
        <dsp:cNvPr id="0" name=""/>
        <dsp:cNvSpPr/>
      </dsp:nvSpPr>
      <dsp:spPr>
        <a:xfrm>
          <a:off x="0" y="705692"/>
          <a:ext cx="5224462"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7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nl-NL" sz="1500" kern="1200" dirty="0"/>
            <a:t>Originele, passende oplossingen met een hoge meerwaarde en een betaalbare prijs,</a:t>
          </a:r>
          <a:endParaRPr lang="en-US" sz="1500" kern="1200" dirty="0"/>
        </a:p>
        <a:p>
          <a:pPr marL="114300" lvl="1" indent="-114300" algn="l" defTabSz="666750">
            <a:lnSpc>
              <a:spcPct val="90000"/>
            </a:lnSpc>
            <a:spcBef>
              <a:spcPct val="0"/>
            </a:spcBef>
            <a:spcAft>
              <a:spcPct val="20000"/>
            </a:spcAft>
            <a:buChar char="•"/>
          </a:pPr>
          <a:r>
            <a:rPr lang="nl-NL" sz="1500" kern="1200" dirty="0"/>
            <a:t>Optimaal gebruik maken van marktwerking.</a:t>
          </a:r>
          <a:endParaRPr lang="en-US" sz="1500" kern="1200" dirty="0"/>
        </a:p>
      </dsp:txBody>
      <dsp:txXfrm>
        <a:off x="0" y="705692"/>
        <a:ext cx="5224462" cy="727605"/>
      </dsp:txXfrm>
    </dsp:sp>
    <dsp:sp modelId="{077CBD7F-0222-44F3-8F21-5CCE88EA2D40}">
      <dsp:nvSpPr>
        <dsp:cNvPr id="0" name=""/>
        <dsp:cNvSpPr/>
      </dsp:nvSpPr>
      <dsp:spPr>
        <a:xfrm>
          <a:off x="0" y="1433297"/>
          <a:ext cx="5224462" cy="692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b="1" u="none" kern="1200" dirty="0"/>
            <a:t>Voor ondernemer</a:t>
          </a:r>
          <a:endParaRPr lang="en-US" sz="1500" b="1" u="none" kern="1200" dirty="0"/>
        </a:p>
      </dsp:txBody>
      <dsp:txXfrm>
        <a:off x="33812" y="1467109"/>
        <a:ext cx="5156838" cy="625016"/>
      </dsp:txXfrm>
    </dsp:sp>
    <dsp:sp modelId="{7E626CA0-1144-4010-814A-DBA58C34878E}">
      <dsp:nvSpPr>
        <dsp:cNvPr id="0" name=""/>
        <dsp:cNvSpPr/>
      </dsp:nvSpPr>
      <dsp:spPr>
        <a:xfrm>
          <a:off x="0" y="2125937"/>
          <a:ext cx="5224462" cy="1608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7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nl-NL" sz="1500" kern="1200" dirty="0"/>
            <a:t>Inzicht en duidelijkheid verkrijgen over vraag (achter de vraag), scope, doelen, </a:t>
          </a:r>
          <a:r>
            <a:rPr lang="nl-NL" sz="1500" kern="1200" dirty="0" err="1"/>
            <a:t>KSF’s</a:t>
          </a:r>
          <a:r>
            <a:rPr lang="nl-NL" sz="1500" kern="1200" dirty="0"/>
            <a:t>, opgave en belangrijkste eisen.</a:t>
          </a:r>
          <a:endParaRPr lang="en-US" sz="1500" kern="1200" dirty="0"/>
        </a:p>
        <a:p>
          <a:pPr marL="114300" lvl="1" indent="-114300" algn="l" defTabSz="666750">
            <a:lnSpc>
              <a:spcPct val="90000"/>
            </a:lnSpc>
            <a:spcBef>
              <a:spcPct val="0"/>
            </a:spcBef>
            <a:spcAft>
              <a:spcPct val="20000"/>
            </a:spcAft>
            <a:buChar char="•"/>
          </a:pPr>
          <a:r>
            <a:rPr lang="nl-NL" sz="1500" kern="1200"/>
            <a:t>Beheersen van de belangrijkste risico’s voor het doen van een inschrijving.</a:t>
          </a:r>
          <a:endParaRPr lang="en-US" sz="1500" kern="1200"/>
        </a:p>
        <a:p>
          <a:pPr marL="114300" lvl="1" indent="-114300" algn="l" defTabSz="666750">
            <a:lnSpc>
              <a:spcPct val="90000"/>
            </a:lnSpc>
            <a:spcBef>
              <a:spcPct val="0"/>
            </a:spcBef>
            <a:spcAft>
              <a:spcPct val="20000"/>
            </a:spcAft>
            <a:buChar char="•"/>
          </a:pPr>
          <a:r>
            <a:rPr lang="nl-NL" sz="1500" kern="1200"/>
            <a:t>Een onderscheidende passende inschrijving met voldoende winstmarge.</a:t>
          </a:r>
          <a:endParaRPr lang="en-US" sz="1500" kern="1200"/>
        </a:p>
      </dsp:txBody>
      <dsp:txXfrm>
        <a:off x="0" y="2125937"/>
        <a:ext cx="5224462" cy="1608390"/>
      </dsp:txXfrm>
    </dsp:sp>
    <dsp:sp modelId="{0DD39023-E159-4351-80C0-A7E790343C23}">
      <dsp:nvSpPr>
        <dsp:cNvPr id="0" name=""/>
        <dsp:cNvSpPr/>
      </dsp:nvSpPr>
      <dsp:spPr>
        <a:xfrm>
          <a:off x="0" y="3734327"/>
          <a:ext cx="5224462" cy="692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b="1" u="none" kern="1200" dirty="0"/>
            <a:t>Gezamenlijke doelen aanbesteder en ondernemer</a:t>
          </a:r>
          <a:endParaRPr lang="en-US" sz="1500" b="1" u="none" kern="1200" dirty="0"/>
        </a:p>
      </dsp:txBody>
      <dsp:txXfrm>
        <a:off x="33812" y="3768139"/>
        <a:ext cx="5156838" cy="625016"/>
      </dsp:txXfrm>
    </dsp:sp>
    <dsp:sp modelId="{5A77072B-0024-45D9-A4A8-797FB093288C}">
      <dsp:nvSpPr>
        <dsp:cNvPr id="0" name=""/>
        <dsp:cNvSpPr/>
      </dsp:nvSpPr>
      <dsp:spPr>
        <a:xfrm>
          <a:off x="0" y="4426967"/>
          <a:ext cx="5224462" cy="187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7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nl-NL" sz="1500" kern="1200" dirty="0"/>
            <a:t>De basis leggen voor wederzijds vertrouwen en een toekomstige samenwerking,</a:t>
          </a:r>
          <a:endParaRPr lang="en-US" sz="1500" kern="1200" dirty="0"/>
        </a:p>
        <a:p>
          <a:pPr marL="114300" lvl="1" indent="-114300" algn="l" defTabSz="666750">
            <a:lnSpc>
              <a:spcPct val="90000"/>
            </a:lnSpc>
            <a:spcBef>
              <a:spcPct val="0"/>
            </a:spcBef>
            <a:spcAft>
              <a:spcPct val="20000"/>
            </a:spcAft>
            <a:buChar char="•"/>
          </a:pPr>
          <a:r>
            <a:rPr lang="nl-NL" sz="1500" kern="1200" dirty="0"/>
            <a:t>Aansluiting van aanbieding op de vraag. Borgen haalbare en kansrijke oplossingsrichting binnen de gestelde eisen, prijs en planning,</a:t>
          </a:r>
          <a:endParaRPr lang="en-US" sz="1500" kern="1200" dirty="0"/>
        </a:p>
        <a:p>
          <a:pPr marL="114300" lvl="1" indent="-114300" algn="l" defTabSz="666750">
            <a:lnSpc>
              <a:spcPct val="90000"/>
            </a:lnSpc>
            <a:spcBef>
              <a:spcPct val="0"/>
            </a:spcBef>
            <a:spcAft>
              <a:spcPct val="20000"/>
            </a:spcAft>
            <a:buChar char="•"/>
          </a:pPr>
          <a:r>
            <a:rPr lang="nl-NL" sz="1500" kern="1200"/>
            <a:t>Inzicht en duidelijkheid verkrijgen over de risico’s en risicoverdeling,</a:t>
          </a:r>
          <a:endParaRPr lang="en-US" sz="1500" kern="1200"/>
        </a:p>
        <a:p>
          <a:pPr marL="114300" lvl="1" indent="-114300" algn="l" defTabSz="666750">
            <a:lnSpc>
              <a:spcPct val="90000"/>
            </a:lnSpc>
            <a:spcBef>
              <a:spcPct val="0"/>
            </a:spcBef>
            <a:spcAft>
              <a:spcPct val="20000"/>
            </a:spcAft>
            <a:buChar char="•"/>
          </a:pPr>
          <a:r>
            <a:rPr lang="nl-NL" sz="1500" kern="1200"/>
            <a:t>Onduidelijkheden in de uitvraag verduidelijken.</a:t>
          </a:r>
          <a:endParaRPr lang="en-US" sz="1500" kern="1200"/>
        </a:p>
      </dsp:txBody>
      <dsp:txXfrm>
        <a:off x="0" y="4426967"/>
        <a:ext cx="5224462" cy="18764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24-1-2025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24-1-2025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Steven</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234256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STEVEN: </a:t>
            </a:r>
          </a:p>
          <a:p>
            <a:r>
              <a:rPr lang="nl-NL" sz="1200" b="0" dirty="0">
                <a:effectLst/>
                <a:latin typeface="Verdana" panose="020B0604030504040204" pitchFamily="34" charset="0"/>
                <a:ea typeface="Aptos"/>
              </a:rPr>
              <a:t>Tijdens de definitiefase is vastgesteld dat de klantvragen zowel technische als</a:t>
            </a:r>
            <a:endParaRPr lang="nl-NL" sz="1200" b="0" dirty="0">
              <a:effectLst/>
              <a:latin typeface="Calibri" panose="020F0502020204030204" pitchFamily="34" charset="0"/>
              <a:ea typeface="Aptos"/>
            </a:endParaRPr>
          </a:p>
          <a:p>
            <a:r>
              <a:rPr lang="nl-NL" sz="1200" b="0" dirty="0">
                <a:effectLst/>
                <a:latin typeface="Verdana" panose="020B0604030504040204" pitchFamily="34" charset="0"/>
                <a:ea typeface="Aptos"/>
              </a:rPr>
              <a:t>logistieke raakvlakken hebben. De werkzaamheden zijn nauw verweven met elkaar en</a:t>
            </a:r>
            <a:endParaRPr lang="nl-NL" sz="1200" b="0" dirty="0">
              <a:effectLst/>
              <a:latin typeface="Calibri" panose="020F0502020204030204" pitchFamily="34" charset="0"/>
              <a:ea typeface="Aptos"/>
            </a:endParaRPr>
          </a:p>
          <a:p>
            <a:r>
              <a:rPr lang="nl-NL" sz="1200" b="0" dirty="0">
                <a:effectLst/>
                <a:latin typeface="Verdana" panose="020B0604030504040204" pitchFamily="34" charset="0"/>
                <a:ea typeface="Aptos"/>
              </a:rPr>
              <a:t>dienen daarom integraal te worden ontworpen en uitgevoerd. Het overgrote deel van</a:t>
            </a:r>
            <a:endParaRPr lang="nl-NL" sz="1200" b="0" dirty="0">
              <a:effectLst/>
              <a:latin typeface="Calibri" panose="020F0502020204030204" pitchFamily="34" charset="0"/>
              <a:ea typeface="Aptos"/>
            </a:endParaRPr>
          </a:p>
          <a:p>
            <a:r>
              <a:rPr lang="nl-NL" sz="1200" b="0" dirty="0">
                <a:effectLst/>
                <a:latin typeface="Verdana" panose="020B0604030504040204" pitchFamily="34" charset="0"/>
                <a:ea typeface="Aptos"/>
              </a:rPr>
              <a:t>de werkzaamheden dient op dezelfde plaats te worden uitgevoerd. DJI stelt als</a:t>
            </a:r>
            <a:endParaRPr lang="nl-NL" sz="1200" b="0" dirty="0">
              <a:effectLst/>
              <a:latin typeface="Calibri" panose="020F0502020204030204" pitchFamily="34" charset="0"/>
              <a:ea typeface="Aptos"/>
            </a:endParaRPr>
          </a:p>
          <a:p>
            <a:r>
              <a:rPr lang="nl-NL" sz="1200" b="0" dirty="0">
                <a:effectLst/>
                <a:latin typeface="Verdana" panose="020B0604030504040204" pitchFamily="34" charset="0"/>
                <a:ea typeface="Aptos"/>
              </a:rPr>
              <a:t>voorwaarde dat de werken gelijktijdig worden uitgevoerd zodat cellenblokken maar één</a:t>
            </a:r>
            <a:endParaRPr lang="nl-NL" sz="1200" b="0" dirty="0">
              <a:effectLst/>
              <a:latin typeface="Calibri" panose="020F0502020204030204" pitchFamily="34" charset="0"/>
              <a:ea typeface="Aptos"/>
            </a:endParaRPr>
          </a:p>
          <a:p>
            <a:r>
              <a:rPr lang="nl-NL" sz="1200" b="0" dirty="0">
                <a:effectLst/>
                <a:latin typeface="Verdana" panose="020B0604030504040204" pitchFamily="34" charset="0"/>
                <a:ea typeface="Aptos"/>
              </a:rPr>
              <a:t>keer vrij hoeven te worden gemaakt van gedetineerden. Tevens worden vanwege de</a:t>
            </a:r>
            <a:endParaRPr lang="nl-NL" sz="1200" b="0" dirty="0">
              <a:effectLst/>
              <a:latin typeface="Calibri" panose="020F0502020204030204" pitchFamily="34" charset="0"/>
              <a:ea typeface="Aptos"/>
            </a:endParaRPr>
          </a:p>
          <a:p>
            <a:r>
              <a:rPr lang="nl-NL" sz="1200" b="0" dirty="0">
                <a:effectLst/>
                <a:latin typeface="Verdana" panose="020B0604030504040204" pitchFamily="34" charset="0"/>
                <a:ea typeface="Aptos"/>
              </a:rPr>
              <a:t>leegstand de verduurzamingsmaatregelen op celniveau uitgevoerd. Dit in verband met</a:t>
            </a:r>
            <a:endParaRPr lang="nl-NL" sz="1200" b="0" dirty="0">
              <a:effectLst/>
              <a:latin typeface="Calibri" panose="020F0502020204030204" pitchFamily="34" charset="0"/>
              <a:ea typeface="Aptos"/>
            </a:endParaRPr>
          </a:p>
          <a:p>
            <a:r>
              <a:rPr lang="nl-NL" sz="1200" b="0" dirty="0">
                <a:effectLst/>
                <a:latin typeface="Verdana" panose="020B0604030504040204" pitchFamily="34" charset="0"/>
                <a:ea typeface="Aptos"/>
              </a:rPr>
              <a:t>de beperkte capaciteit aan vervangende celruimten. Eén en ander ingegeven door de</a:t>
            </a:r>
            <a:endParaRPr lang="nl-NL" sz="1200" b="0" dirty="0">
              <a:effectLst/>
              <a:latin typeface="Calibri" panose="020F0502020204030204" pitchFamily="34" charset="0"/>
              <a:ea typeface="Aptos"/>
            </a:endParaRPr>
          </a:p>
          <a:p>
            <a:r>
              <a:rPr lang="nl-NL" sz="1200" b="0" dirty="0">
                <a:effectLst/>
                <a:latin typeface="Verdana" panose="020B0604030504040204" pitchFamily="34" charset="0"/>
                <a:ea typeface="Aptos"/>
              </a:rPr>
              <a:t>afdeling Capaciteitsbeheer DJI.</a:t>
            </a:r>
            <a:endParaRPr lang="nl-NL" sz="1200" b="0" dirty="0">
              <a:effectLst/>
              <a:latin typeface="Calibri" panose="020F0502020204030204" pitchFamily="34" charset="0"/>
              <a:ea typeface="Aptos"/>
            </a:endParaRP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10</a:t>
            </a:fld>
            <a:endParaRPr lang="nl-NL"/>
          </a:p>
        </p:txBody>
      </p:sp>
    </p:spTree>
    <p:extLst>
      <p:ext uri="{BB962C8B-B14F-4D97-AF65-F5344CB8AC3E}">
        <p14:creationId xmlns:p14="http://schemas.microsoft.com/office/powerpoint/2010/main" val="194187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dirty="0"/>
              <a:t>THOMAS: </a:t>
            </a:r>
          </a:p>
          <a:p>
            <a:pPr marL="0" indent="0">
              <a:buFontTx/>
              <a:buNone/>
            </a:pPr>
            <a:r>
              <a:rPr lang="nl-NL" b="0" dirty="0"/>
              <a:t>Op basis van deze opgaaf hebben we bij de fasering gekeken naar de impact van de uitvoering van een fase op de bedrijfsvoering:</a:t>
            </a:r>
          </a:p>
          <a:p>
            <a:pPr marL="628650" lvl="1" indent="-171450">
              <a:buFontTx/>
              <a:buChar char="-"/>
            </a:pPr>
            <a:r>
              <a:rPr lang="nl-NL" b="0" dirty="0"/>
              <a:t>Met leegstand cellen, weergegeven in rood</a:t>
            </a:r>
          </a:p>
          <a:p>
            <a:pPr marL="628650" lvl="1" indent="-171450">
              <a:buFontTx/>
              <a:buChar char="-"/>
            </a:pPr>
            <a:r>
              <a:rPr lang="nl-NL" b="0" dirty="0"/>
              <a:t>Zonder leegstand cellen, dus gelijktijdig met uitvoering primair proces in blauw</a:t>
            </a:r>
          </a:p>
          <a:p>
            <a:pPr marL="628650" lvl="1" indent="-171450">
              <a:buFontTx/>
              <a:buChar char="-"/>
            </a:pPr>
            <a:r>
              <a:rPr lang="nl-NL" b="0" dirty="0"/>
              <a:t>Geheel/ gedeeltelijke nieuw- en verbouw, dus met (gedeeltelijke) leegstand- en </a:t>
            </a:r>
            <a:r>
              <a:rPr lang="nl-NL" b="0" dirty="0" err="1"/>
              <a:t>herallocatie</a:t>
            </a:r>
            <a:r>
              <a:rPr lang="nl-NL" b="0" dirty="0"/>
              <a:t> bestaande functies gelijktijdig met uitvoering primair proces in het groen </a:t>
            </a:r>
          </a:p>
          <a:p>
            <a:pPr marL="628650" lvl="1" indent="-171450">
              <a:buFontTx/>
              <a:buChar char="-"/>
            </a:pPr>
            <a:endParaRPr lang="nl-NL" b="0" dirty="0"/>
          </a:p>
          <a:p>
            <a:pPr marL="0" lvl="0" indent="0">
              <a:buFontTx/>
              <a:buNone/>
            </a:pPr>
            <a:r>
              <a:rPr lang="nl-NL" b="0" dirty="0"/>
              <a:t>Daarna hebben we samen met gebruiker gekeken naar de technische omvang van het werk in samenhang met de continuïteit van het primaire proces van gebruiker. Op basis hiervan zijn we gekomen tot een hoofdfasering die bestaat uit 6 stappen. Deze stappen zal ik in de volgende dia’s ter toelichting van de technische omvang- en fasering met jullie doorlopen.  </a:t>
            </a:r>
          </a:p>
          <a:p>
            <a:pPr marL="0" lvl="0" indent="0">
              <a:buFontTx/>
              <a:buNone/>
            </a:pPr>
            <a:endParaRPr lang="nl-NL" b="0" dirty="0"/>
          </a:p>
          <a:p>
            <a:pPr marL="0" lvl="0" indent="0">
              <a:buFontTx/>
              <a:buNone/>
            </a:pPr>
            <a:r>
              <a:rPr lang="nl-NL" b="0" dirty="0"/>
              <a:t>Een overzicht welke basisoverwegingen tot deze fasering hebben geleid, zal worden gedeeld bij de publicatie van de inschrijffase. </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212160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dirty="0"/>
              <a:t>THOMAS: </a:t>
            </a:r>
          </a:p>
          <a:p>
            <a:pPr marL="171450" indent="-171450">
              <a:buFontTx/>
              <a:buChar char="-"/>
            </a:pPr>
            <a:r>
              <a:rPr lang="nl-NL" b="0" dirty="0"/>
              <a:t>In de éérste fase worden de randvoorwaarden gerealiseerd die noodzakelijk zijn om de volgende fases uit te voeren: de tijdelijke maatregelen/ voorzieningen. Deze bestaan in hoofdlijnen uit de realisatie van een bouwplaats op locatie Zuyder Bos, een bouwplaats op locatie Amerswiel, de realisatie van tijdelijke kantoren- en het nemen van tijdelijke beveiligingsmaatregelen. Waaronder tijdelijke situaties in de perimeterbeveiliging en maatregelen t.b.v. de tijdelijke voorzieningen. </a:t>
            </a:r>
          </a:p>
        </p:txBody>
      </p:sp>
      <p:sp>
        <p:nvSpPr>
          <p:cNvPr id="4" name="Tijdelijke aanduiding voor dianummer 3"/>
          <p:cNvSpPr>
            <a:spLocks noGrp="1"/>
          </p:cNvSpPr>
          <p:nvPr>
            <p:ph type="sldNum" sz="quarter" idx="5"/>
          </p:nvPr>
        </p:nvSpPr>
        <p:spPr/>
        <p:txBody>
          <a:bodyPr/>
          <a:lstStyle/>
          <a:p>
            <a:fld id="{5A6C5D6A-ADB5-4B6E-8A23-EE15B8B4471A}" type="slidenum">
              <a:rPr lang="nl-NL" smtClean="0"/>
              <a:t>12</a:t>
            </a:fld>
            <a:endParaRPr lang="nl-NL"/>
          </a:p>
        </p:txBody>
      </p:sp>
    </p:spTree>
    <p:extLst>
      <p:ext uri="{BB962C8B-B14F-4D97-AF65-F5344CB8AC3E}">
        <p14:creationId xmlns:p14="http://schemas.microsoft.com/office/powerpoint/2010/main" val="374415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dirty="0"/>
              <a:t>Thomas:</a:t>
            </a:r>
          </a:p>
          <a:p>
            <a:pPr marL="0" indent="0">
              <a:buFontTx/>
              <a:buNone/>
            </a:pPr>
            <a:r>
              <a:rPr lang="nl-NL" b="0" dirty="0"/>
              <a:t>In de tweede fase worden na het realiseren van de tijdelijke maatregelen de éérste stappen genomen om het vervolg van de uitvoering te kunnen waarborgen. Parallel met elkaar gaan aanvangen de realisatie van aanbouw H” t.b.v. </a:t>
            </a:r>
            <a:r>
              <a:rPr lang="nl-NL" b="0" dirty="0" err="1"/>
              <a:t>herallocatie</a:t>
            </a:r>
            <a:r>
              <a:rPr lang="nl-NL" b="0" dirty="0"/>
              <a:t> medische dienst (later randvoorwaarde verbouw gebouw J)- en de realisatie van de nieuwe CMK- en verticale netwerkinfrastructuur. Op deze manier kunnen bestaande installaties parallel met nieuwe installaties worden op/ omgebouwd waarbij nieuwe installaties en/ of bouwdelen direct in gebruik kunnen worden genomen</a:t>
            </a:r>
          </a:p>
        </p:txBody>
      </p:sp>
      <p:sp>
        <p:nvSpPr>
          <p:cNvPr id="4" name="Tijdelijke aanduiding voor dianummer 3"/>
          <p:cNvSpPr>
            <a:spLocks noGrp="1"/>
          </p:cNvSpPr>
          <p:nvPr>
            <p:ph type="sldNum" sz="quarter" idx="5"/>
          </p:nvPr>
        </p:nvSpPr>
        <p:spPr/>
        <p:txBody>
          <a:bodyPr/>
          <a:lstStyle/>
          <a:p>
            <a:fld id="{5A6C5D6A-ADB5-4B6E-8A23-EE15B8B4471A}" type="slidenum">
              <a:rPr lang="nl-NL" smtClean="0"/>
              <a:t>13</a:t>
            </a:fld>
            <a:endParaRPr lang="nl-NL"/>
          </a:p>
        </p:txBody>
      </p:sp>
    </p:spTree>
    <p:extLst>
      <p:ext uri="{BB962C8B-B14F-4D97-AF65-F5344CB8AC3E}">
        <p14:creationId xmlns:p14="http://schemas.microsoft.com/office/powerpoint/2010/main" val="147381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dirty="0"/>
              <a:t>Thomas:</a:t>
            </a:r>
          </a:p>
          <a:p>
            <a:pPr marL="0" indent="0">
              <a:buFontTx/>
              <a:buNone/>
            </a:pPr>
            <a:r>
              <a:rPr lang="nl-NL" b="0" dirty="0"/>
              <a:t>Je ziet op deze pagina bijvoorbeeld het gevelaanzicht van gebouw H” waarin de nieuwe medische dienst wordt gerealiseerd. Een 3D </a:t>
            </a:r>
            <a:r>
              <a:rPr lang="nl-NL" b="0" dirty="0" err="1"/>
              <a:t>render</a:t>
            </a:r>
            <a:r>
              <a:rPr lang="nl-NL" b="0" dirty="0"/>
              <a:t> uit het ontwerp van de nieuwe centrale meldkamer. </a:t>
            </a:r>
          </a:p>
          <a:p>
            <a:pPr marL="0" indent="0">
              <a:buFontTx/>
              <a:buNone/>
            </a:pPr>
            <a:endParaRPr lang="nl-NL" b="1" dirty="0"/>
          </a:p>
        </p:txBody>
      </p:sp>
      <p:sp>
        <p:nvSpPr>
          <p:cNvPr id="4" name="Tijdelijke aanduiding voor dianummer 3"/>
          <p:cNvSpPr>
            <a:spLocks noGrp="1"/>
          </p:cNvSpPr>
          <p:nvPr>
            <p:ph type="sldNum" sz="quarter" idx="5"/>
          </p:nvPr>
        </p:nvSpPr>
        <p:spPr/>
        <p:txBody>
          <a:bodyPr/>
          <a:lstStyle/>
          <a:p>
            <a:fld id="{5A6C5D6A-ADB5-4B6E-8A23-EE15B8B4471A}" type="slidenum">
              <a:rPr lang="nl-NL" smtClean="0"/>
              <a:t>14</a:t>
            </a:fld>
            <a:endParaRPr lang="nl-NL"/>
          </a:p>
        </p:txBody>
      </p:sp>
    </p:spTree>
    <p:extLst>
      <p:ext uri="{BB962C8B-B14F-4D97-AF65-F5344CB8AC3E}">
        <p14:creationId xmlns:p14="http://schemas.microsoft.com/office/powerpoint/2010/main" val="133087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100" b="1" dirty="0"/>
              <a:t>Thomas:</a:t>
            </a:r>
          </a:p>
          <a:p>
            <a:pPr marL="0" indent="0">
              <a:buFontTx/>
              <a:buNone/>
            </a:pPr>
            <a:r>
              <a:rPr lang="nl-NL" sz="1100" b="0" dirty="0"/>
              <a:t>Nadat de nieuwe centrale meldkamer- en de verticale </a:t>
            </a:r>
            <a:r>
              <a:rPr lang="nl-NL" sz="1100" b="0" dirty="0" err="1"/>
              <a:t>ict</a:t>
            </a:r>
            <a:r>
              <a:rPr lang="nl-NL" sz="1100" b="0" dirty="0"/>
              <a:t>- en beveiligingsnetwerkinfra gereed zijn gaan we aanvangen met het renoveren van de cellenvlakken. Deze renovatie bestaat in hoofdlijnen uit de renovatie van </a:t>
            </a:r>
            <a:r>
              <a:rPr lang="nl-NL" sz="1100" b="0" dirty="0" err="1"/>
              <a:t>leefafdelingen</a:t>
            </a:r>
            <a:r>
              <a:rPr lang="nl-NL" sz="1100" b="0" dirty="0"/>
              <a:t>- en cellen op de vlakken A,B- en D </a:t>
            </a:r>
            <a:r>
              <a:rPr lang="nl-NL" sz="1100" b="0" dirty="0" err="1"/>
              <a:t>ob.v</a:t>
            </a:r>
            <a:r>
              <a:rPr lang="nl-NL" sz="1100" b="0" dirty="0"/>
              <a:t>. </a:t>
            </a:r>
            <a:r>
              <a:rPr lang="nl-NL" sz="1100" b="0" dirty="0" err="1"/>
              <a:t>mockup</a:t>
            </a:r>
            <a:r>
              <a:rPr lang="nl-NL" sz="1100" b="0" dirty="0"/>
              <a:t>. Hierbij worden onder andere celdeuren- en </a:t>
            </a:r>
            <a:r>
              <a:rPr lang="nl-NL" sz="1100" b="0" dirty="0" err="1"/>
              <a:t>celramen</a:t>
            </a:r>
            <a:r>
              <a:rPr lang="nl-NL" sz="1100" b="0" dirty="0"/>
              <a:t> vervangen. Daarnaast worden de afdelingen C- en E i.v.m. voorziene sloop- en nieuwbouw gerenoveerd met een beperktere omvang, dit is ook de reden voor het inbrengen van de wijzigingsclausule. Op alle afdelingen worden nieuwe teamposten gerealiseerd, het recreatieoppervlak vergroot door het dichtleggen van vides en de gedetineerden keukens worden gerenoveerd. Daarnaast worden in deze fase ook de statische posten op de vlakken F- en G en de isoleerafdeling gerenoveerd. </a:t>
            </a:r>
          </a:p>
        </p:txBody>
      </p:sp>
      <p:sp>
        <p:nvSpPr>
          <p:cNvPr id="4" name="Tijdelijke aanduiding voor dianummer 3"/>
          <p:cNvSpPr>
            <a:spLocks noGrp="1"/>
          </p:cNvSpPr>
          <p:nvPr>
            <p:ph type="sldNum" sz="quarter" idx="5"/>
          </p:nvPr>
        </p:nvSpPr>
        <p:spPr/>
        <p:txBody>
          <a:bodyPr/>
          <a:lstStyle/>
          <a:p>
            <a:fld id="{5A6C5D6A-ADB5-4B6E-8A23-EE15B8B4471A}" type="slidenum">
              <a:rPr lang="nl-NL" smtClean="0"/>
              <a:t>15</a:t>
            </a:fld>
            <a:endParaRPr lang="nl-NL"/>
          </a:p>
        </p:txBody>
      </p:sp>
    </p:spTree>
    <p:extLst>
      <p:ext uri="{BB962C8B-B14F-4D97-AF65-F5344CB8AC3E}">
        <p14:creationId xmlns:p14="http://schemas.microsoft.com/office/powerpoint/2010/main" val="669538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100" b="1" dirty="0"/>
              <a:t>Thomas</a:t>
            </a:r>
          </a:p>
          <a:p>
            <a:pPr marL="0" indent="0">
              <a:buFontTx/>
              <a:buNone/>
            </a:pPr>
            <a:r>
              <a:rPr lang="nl-NL" sz="1100" b="0" dirty="0"/>
              <a:t>Een 3D </a:t>
            </a:r>
            <a:r>
              <a:rPr lang="nl-NL" sz="1100" b="0" dirty="0" err="1"/>
              <a:t>render</a:t>
            </a:r>
            <a:r>
              <a:rPr lang="nl-NL" sz="1100" b="0" dirty="0"/>
              <a:t> van de nieuw te realiseren afdelingskeuken</a:t>
            </a:r>
            <a:r>
              <a:rPr lang="nl-NL" sz="1100" b="1" dirty="0"/>
              <a:t>. </a:t>
            </a:r>
          </a:p>
          <a:p>
            <a:pPr marL="0" indent="0">
              <a:buFontTx/>
              <a:buNone/>
            </a:pPr>
            <a:endParaRPr lang="nl-NL" sz="1100" b="1" dirty="0"/>
          </a:p>
        </p:txBody>
      </p:sp>
      <p:sp>
        <p:nvSpPr>
          <p:cNvPr id="4" name="Tijdelijke aanduiding voor dianummer 3"/>
          <p:cNvSpPr>
            <a:spLocks noGrp="1"/>
          </p:cNvSpPr>
          <p:nvPr>
            <p:ph type="sldNum" sz="quarter" idx="5"/>
          </p:nvPr>
        </p:nvSpPr>
        <p:spPr/>
        <p:txBody>
          <a:bodyPr/>
          <a:lstStyle/>
          <a:p>
            <a:fld id="{5A6C5D6A-ADB5-4B6E-8A23-EE15B8B4471A}" type="slidenum">
              <a:rPr lang="nl-NL" smtClean="0"/>
              <a:t>16</a:t>
            </a:fld>
            <a:endParaRPr lang="nl-NL"/>
          </a:p>
        </p:txBody>
      </p:sp>
    </p:spTree>
    <p:extLst>
      <p:ext uri="{BB962C8B-B14F-4D97-AF65-F5344CB8AC3E}">
        <p14:creationId xmlns:p14="http://schemas.microsoft.com/office/powerpoint/2010/main" val="171886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100" b="1" dirty="0"/>
              <a:t>Thomas:</a:t>
            </a:r>
          </a:p>
          <a:p>
            <a:pPr marL="0" indent="0">
              <a:buFontTx/>
              <a:buNone/>
            </a:pPr>
            <a:r>
              <a:rPr lang="nl-NL" sz="1100" b="0" dirty="0"/>
              <a:t>In de vierde fase zullen de installaties in de verkeersgebieden van locatie </a:t>
            </a:r>
            <a:r>
              <a:rPr lang="nl-NL" sz="1100" b="0" dirty="0" err="1"/>
              <a:t>Zuyder</a:t>
            </a:r>
            <a:r>
              <a:rPr lang="nl-NL" sz="1100" b="0" dirty="0"/>
              <a:t> Bos worden gerenoveerd. </a:t>
            </a:r>
          </a:p>
          <a:p>
            <a:pPr marL="0" indent="0">
              <a:buFontTx/>
              <a:buNone/>
            </a:pPr>
            <a:r>
              <a:rPr lang="nl-NL" sz="1100" b="0" dirty="0"/>
              <a:t>Intercoms, camera’s, toegangscontrole etc. Deze worden dan aangesloten op het éérder gerealiseerde netwerk en worden functioneel voor de nieuwe CMK. </a:t>
            </a:r>
          </a:p>
        </p:txBody>
      </p:sp>
      <p:sp>
        <p:nvSpPr>
          <p:cNvPr id="4" name="Tijdelijke aanduiding voor dianummer 3"/>
          <p:cNvSpPr>
            <a:spLocks noGrp="1"/>
          </p:cNvSpPr>
          <p:nvPr>
            <p:ph type="sldNum" sz="quarter" idx="5"/>
          </p:nvPr>
        </p:nvSpPr>
        <p:spPr/>
        <p:txBody>
          <a:bodyPr/>
          <a:lstStyle/>
          <a:p>
            <a:fld id="{5A6C5D6A-ADB5-4B6E-8A23-EE15B8B4471A}" type="slidenum">
              <a:rPr lang="nl-NL" smtClean="0"/>
              <a:t>17</a:t>
            </a:fld>
            <a:endParaRPr lang="nl-NL"/>
          </a:p>
        </p:txBody>
      </p:sp>
    </p:spTree>
    <p:extLst>
      <p:ext uri="{BB962C8B-B14F-4D97-AF65-F5344CB8AC3E}">
        <p14:creationId xmlns:p14="http://schemas.microsoft.com/office/powerpoint/2010/main" val="4210339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100" b="1" dirty="0"/>
              <a:t>Thomas:</a:t>
            </a:r>
          </a:p>
          <a:p>
            <a:pPr marL="0" indent="0">
              <a:buFontTx/>
              <a:buNone/>
            </a:pPr>
            <a:r>
              <a:rPr lang="nl-NL" sz="1100" b="0" dirty="0"/>
              <a:t>Door de afhankelijkheden in het gereed zijn van onder andere fase 2 start het renoveren van gebouw J wat later. Immers:</a:t>
            </a:r>
          </a:p>
          <a:p>
            <a:pPr marL="171450" indent="-171450">
              <a:buFontTx/>
              <a:buChar char="-"/>
            </a:pPr>
            <a:r>
              <a:rPr lang="nl-NL" sz="1100" b="0" dirty="0"/>
              <a:t>in deze fase moeten </a:t>
            </a:r>
            <a:r>
              <a:rPr lang="nl-NL" sz="1100" b="0" dirty="0" err="1"/>
              <a:t>Zuyder</a:t>
            </a:r>
            <a:r>
              <a:rPr lang="nl-NL" sz="1100" b="0" dirty="0"/>
              <a:t> Bos- en </a:t>
            </a:r>
            <a:r>
              <a:rPr lang="nl-NL" sz="1100" b="0" dirty="0" err="1"/>
              <a:t>Amerswiel</a:t>
            </a:r>
            <a:r>
              <a:rPr lang="nl-NL" sz="1100" b="0" dirty="0"/>
              <a:t> (</a:t>
            </a:r>
            <a:r>
              <a:rPr lang="nl-NL" sz="1100" b="0" dirty="0" err="1"/>
              <a:t>Amerswiel</a:t>
            </a:r>
            <a:r>
              <a:rPr lang="nl-NL" sz="1100" b="0" dirty="0"/>
              <a:t> o.b.v. bestaand aanwezige IP gebaseerde installaties) volledig omgezet zijn naar de nieuwe centrale meldkamer in </a:t>
            </a:r>
            <a:r>
              <a:rPr lang="nl-NL" sz="1100" b="0" dirty="0" err="1"/>
              <a:t>Zuyder</a:t>
            </a:r>
            <a:r>
              <a:rPr lang="nl-NL" sz="1100" b="0" dirty="0"/>
              <a:t> Bos.</a:t>
            </a:r>
          </a:p>
          <a:p>
            <a:pPr marL="171450" indent="-171450">
              <a:buFontTx/>
              <a:buChar char="-"/>
            </a:pPr>
            <a:r>
              <a:rPr lang="nl-NL" sz="1100" b="0" dirty="0"/>
              <a:t>in deze fase wordt het volledige hoofdgebouw van </a:t>
            </a:r>
            <a:r>
              <a:rPr lang="nl-NL" sz="1100" b="0" dirty="0" err="1"/>
              <a:t>Zuyder</a:t>
            </a:r>
            <a:r>
              <a:rPr lang="nl-NL" sz="1100" b="0" dirty="0"/>
              <a:t> Bos (uiteraard excl. de reeds gerealiseerde CMK- en personeelskantine) in stapjes gerenoveerd- en heringericht waarbij een volledig nieuwe inrichting van kantoren, bezoekafdeling- en portiersloge worden gerealiseerd en de bestaande BAD afdeling wordt gerenoveerd. </a:t>
            </a:r>
          </a:p>
        </p:txBody>
      </p:sp>
      <p:sp>
        <p:nvSpPr>
          <p:cNvPr id="4" name="Tijdelijke aanduiding voor dianummer 3"/>
          <p:cNvSpPr>
            <a:spLocks noGrp="1"/>
          </p:cNvSpPr>
          <p:nvPr>
            <p:ph type="sldNum" sz="quarter" idx="5"/>
          </p:nvPr>
        </p:nvSpPr>
        <p:spPr/>
        <p:txBody>
          <a:bodyPr/>
          <a:lstStyle/>
          <a:p>
            <a:fld id="{5A6C5D6A-ADB5-4B6E-8A23-EE15B8B4471A}" type="slidenum">
              <a:rPr lang="nl-NL" smtClean="0"/>
              <a:t>18</a:t>
            </a:fld>
            <a:endParaRPr lang="nl-NL"/>
          </a:p>
        </p:txBody>
      </p:sp>
    </p:spTree>
    <p:extLst>
      <p:ext uri="{BB962C8B-B14F-4D97-AF65-F5344CB8AC3E}">
        <p14:creationId xmlns:p14="http://schemas.microsoft.com/office/powerpoint/2010/main" val="3381226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100" b="1" dirty="0"/>
              <a:t>Thomas:</a:t>
            </a:r>
          </a:p>
          <a:p>
            <a:pPr marL="0" indent="0">
              <a:buFontTx/>
              <a:buNone/>
            </a:pPr>
            <a:r>
              <a:rPr lang="nl-NL" sz="1100" b="0" dirty="0"/>
              <a:t>Bijgevoegd een aantal 3D </a:t>
            </a:r>
            <a:r>
              <a:rPr lang="nl-NL" sz="1100" b="0" dirty="0" err="1"/>
              <a:t>renders</a:t>
            </a:r>
            <a:r>
              <a:rPr lang="nl-NL" sz="1100" b="0" dirty="0"/>
              <a:t> van links onder het concept van de nieuwe bezoekafdeling, rechts boven een </a:t>
            </a:r>
            <a:r>
              <a:rPr lang="nl-NL" sz="1100" b="0" dirty="0" err="1"/>
              <a:t>render</a:t>
            </a:r>
            <a:r>
              <a:rPr lang="nl-NL" sz="1100" b="0" dirty="0"/>
              <a:t> van de nieuwe portiersloge- en rechtsonder een impressie van het nieuwe kantorengebied.  </a:t>
            </a:r>
          </a:p>
        </p:txBody>
      </p:sp>
      <p:sp>
        <p:nvSpPr>
          <p:cNvPr id="4" name="Tijdelijke aanduiding voor dianummer 3"/>
          <p:cNvSpPr>
            <a:spLocks noGrp="1"/>
          </p:cNvSpPr>
          <p:nvPr>
            <p:ph type="sldNum" sz="quarter" idx="5"/>
          </p:nvPr>
        </p:nvSpPr>
        <p:spPr/>
        <p:txBody>
          <a:bodyPr/>
          <a:lstStyle/>
          <a:p>
            <a:fld id="{5A6C5D6A-ADB5-4B6E-8A23-EE15B8B4471A}" type="slidenum">
              <a:rPr lang="nl-NL" smtClean="0"/>
              <a:t>19</a:t>
            </a:fld>
            <a:endParaRPr lang="nl-NL"/>
          </a:p>
        </p:txBody>
      </p:sp>
    </p:spTree>
    <p:extLst>
      <p:ext uri="{BB962C8B-B14F-4D97-AF65-F5344CB8AC3E}">
        <p14:creationId xmlns:p14="http://schemas.microsoft.com/office/powerpoint/2010/main" val="379041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Steven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a:t>
            </a:fld>
            <a:endParaRPr lang="nl-NL"/>
          </a:p>
        </p:txBody>
      </p:sp>
    </p:spTree>
    <p:extLst>
      <p:ext uri="{BB962C8B-B14F-4D97-AF65-F5344CB8AC3E}">
        <p14:creationId xmlns:p14="http://schemas.microsoft.com/office/powerpoint/2010/main" val="229893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100" b="1" dirty="0"/>
              <a:t>Thomas:</a:t>
            </a:r>
          </a:p>
          <a:p>
            <a:pPr marL="0" indent="0">
              <a:buFontTx/>
              <a:buNone/>
            </a:pPr>
            <a:r>
              <a:rPr lang="nl-NL" sz="1100" b="0" dirty="0"/>
              <a:t>Nadat de renovatie van locatie </a:t>
            </a:r>
            <a:r>
              <a:rPr lang="nl-NL" sz="1100" b="0" dirty="0" err="1"/>
              <a:t>Zuyder</a:t>
            </a:r>
            <a:r>
              <a:rPr lang="nl-NL" sz="1100" b="0" dirty="0"/>
              <a:t> Bos volledig gereed is moeten nog aanpassingen, met name op het gebied van beveiligingstechniek, uitgevoerd worden op locatie </a:t>
            </a:r>
            <a:r>
              <a:rPr lang="nl-NL" sz="1100" b="0" dirty="0" err="1"/>
              <a:t>Amerswiel</a:t>
            </a:r>
            <a:r>
              <a:rPr lang="nl-NL" sz="1100" b="0" dirty="0"/>
              <a:t>. Omdat deze systemen reeds gedigitaliseerd waren hebben ze éérder in de nieuwe centrale meldkamer kunnen functioneren, maar in de laatste uitvoeringsfase vindt vervanging- en aanpassingen van de beveiligingstechniek op locatie </a:t>
            </a:r>
            <a:r>
              <a:rPr lang="nl-NL" sz="1100" b="0" dirty="0" err="1"/>
              <a:t>Amerswiel</a:t>
            </a:r>
            <a:r>
              <a:rPr lang="nl-NL" sz="1100" b="0" dirty="0"/>
              <a:t> plaats. </a:t>
            </a:r>
          </a:p>
          <a:p>
            <a:pPr marL="0" indent="0">
              <a:buFontTx/>
              <a:buNone/>
            </a:pPr>
            <a:r>
              <a:rPr lang="nl-NL" sz="1100" b="0" dirty="0"/>
              <a:t>Ná deze stap - gevolgd door de nodige(integrale) beproevingen, revisie, </a:t>
            </a:r>
            <a:r>
              <a:rPr lang="nl-NL" sz="1100" b="0" dirty="0" err="1"/>
              <a:t>commissioning</a:t>
            </a:r>
            <a:r>
              <a:rPr lang="nl-NL" sz="1100" b="0" dirty="0"/>
              <a:t>- en overdracht naar beheer, vindt de oplevering en afronding van het project plaats. </a:t>
            </a:r>
          </a:p>
        </p:txBody>
      </p:sp>
      <p:sp>
        <p:nvSpPr>
          <p:cNvPr id="4" name="Tijdelijke aanduiding voor dianummer 3"/>
          <p:cNvSpPr>
            <a:spLocks noGrp="1"/>
          </p:cNvSpPr>
          <p:nvPr>
            <p:ph type="sldNum" sz="quarter" idx="5"/>
          </p:nvPr>
        </p:nvSpPr>
        <p:spPr/>
        <p:txBody>
          <a:bodyPr/>
          <a:lstStyle/>
          <a:p>
            <a:fld id="{5A6C5D6A-ADB5-4B6E-8A23-EE15B8B4471A}" type="slidenum">
              <a:rPr lang="nl-NL" smtClean="0"/>
              <a:t>20</a:t>
            </a:fld>
            <a:endParaRPr lang="nl-NL"/>
          </a:p>
        </p:txBody>
      </p:sp>
    </p:spTree>
    <p:extLst>
      <p:ext uri="{BB962C8B-B14F-4D97-AF65-F5344CB8AC3E}">
        <p14:creationId xmlns:p14="http://schemas.microsoft.com/office/powerpoint/2010/main" val="3730950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Theun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21</a:t>
            </a:fld>
            <a:endParaRPr lang="nl-NL"/>
          </a:p>
        </p:txBody>
      </p:sp>
    </p:spTree>
    <p:extLst>
      <p:ext uri="{BB962C8B-B14F-4D97-AF65-F5344CB8AC3E}">
        <p14:creationId xmlns:p14="http://schemas.microsoft.com/office/powerpoint/2010/main" val="1985346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Theun</a:t>
            </a:r>
          </a:p>
          <a:p>
            <a:pPr marL="171450" indent="-171450">
              <a:buFontTx/>
              <a:buChar char="-"/>
            </a:pPr>
            <a:r>
              <a:rPr lang="nl-NL" dirty="0"/>
              <a:t>Overwegingen contractstrategie</a:t>
            </a:r>
          </a:p>
          <a:p>
            <a:pPr marL="171450" indent="-171450">
              <a:buFontTx/>
              <a:buChar char="-"/>
            </a:pPr>
            <a:r>
              <a:rPr lang="nl-NL" dirty="0"/>
              <a:t>Overwegingen dialoogprocedure</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22</a:t>
            </a:fld>
            <a:endParaRPr lang="nl-NL"/>
          </a:p>
        </p:txBody>
      </p:sp>
    </p:spTree>
    <p:extLst>
      <p:ext uri="{BB962C8B-B14F-4D97-AF65-F5344CB8AC3E}">
        <p14:creationId xmlns:p14="http://schemas.microsoft.com/office/powerpoint/2010/main" val="2156893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Theun</a:t>
            </a:r>
          </a:p>
          <a:p>
            <a:pPr marL="171450" indent="-171450">
              <a:buFontTx/>
              <a:buChar char="-"/>
            </a:pPr>
            <a:r>
              <a:rPr lang="nl-NL" dirty="0"/>
              <a:t>Bijzondere procedure</a:t>
            </a:r>
          </a:p>
          <a:p>
            <a:pPr marL="171450" indent="-171450">
              <a:buFontTx/>
              <a:buChar char="-"/>
            </a:pPr>
            <a:r>
              <a:rPr lang="nl-NL" dirty="0"/>
              <a:t>Selectie, </a:t>
            </a:r>
          </a:p>
          <a:p>
            <a:pPr marL="171450" indent="-171450">
              <a:buFontTx/>
              <a:buChar char="-"/>
            </a:pPr>
            <a:r>
              <a:rPr lang="nl-NL" dirty="0"/>
              <a:t>Vóór moment van inschrijving vindt dialoog plaats met gegadigden ...</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23</a:t>
            </a:fld>
            <a:endParaRPr lang="nl-NL"/>
          </a:p>
        </p:txBody>
      </p:sp>
    </p:spTree>
    <p:extLst>
      <p:ext uri="{BB962C8B-B14F-4D97-AF65-F5344CB8AC3E}">
        <p14:creationId xmlns:p14="http://schemas.microsoft.com/office/powerpoint/2010/main" val="1895225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en-US" dirty="0" err="1"/>
              <a:t>Geen</a:t>
            </a:r>
            <a:r>
              <a:rPr lang="en-US" dirty="0"/>
              <a:t> </a:t>
            </a:r>
            <a:r>
              <a:rPr lang="en-US" dirty="0" err="1"/>
              <a:t>gewoon</a:t>
            </a:r>
            <a:r>
              <a:rPr lang="en-US" dirty="0"/>
              <a:t> </a:t>
            </a:r>
            <a:r>
              <a:rPr lang="en-US" dirty="0" err="1"/>
              <a:t>gesprek</a:t>
            </a:r>
            <a:endParaRPr lang="en-US" dirty="0"/>
          </a:p>
          <a:p>
            <a:pPr marL="171450" indent="-171450">
              <a:buFontTx/>
              <a:buChar char="-"/>
            </a:pPr>
            <a:r>
              <a:rPr lang="en-US" dirty="0"/>
              <a:t>Goede </a:t>
            </a:r>
            <a:r>
              <a:rPr lang="en-US" dirty="0" err="1"/>
              <a:t>voorbereiding</a:t>
            </a:r>
            <a:r>
              <a:rPr lang="en-US" dirty="0"/>
              <a:t> </a:t>
            </a:r>
            <a:r>
              <a:rPr lang="en-US" dirty="0" err="1"/>
              <a:t>vereist</a:t>
            </a:r>
            <a:r>
              <a:rPr lang="en-US" dirty="0"/>
              <a:t> </a:t>
            </a:r>
            <a:r>
              <a:rPr lang="en-US" dirty="0" err="1"/>
              <a:t>en</a:t>
            </a:r>
            <a:r>
              <a:rPr lang="en-US" dirty="0"/>
              <a:t> </a:t>
            </a:r>
            <a:r>
              <a:rPr lang="en-US" dirty="0" err="1"/>
              <a:t>verwacht</a:t>
            </a:r>
            <a:r>
              <a:rPr lang="en-US" dirty="0"/>
              <a:t>, van </a:t>
            </a:r>
            <a:r>
              <a:rPr lang="en-US" dirty="0" err="1"/>
              <a:t>beide</a:t>
            </a:r>
            <a:r>
              <a:rPr lang="en-US" dirty="0"/>
              <a:t> </a:t>
            </a:r>
            <a:r>
              <a:rPr lang="en-US" dirty="0" err="1"/>
              <a:t>kanten</a:t>
            </a:r>
            <a:endParaRPr lang="en-US" dirty="0"/>
          </a:p>
          <a:p>
            <a:pPr marL="171450" indent="-171450">
              <a:buFontTx/>
              <a:buChar char="-"/>
            </a:pPr>
            <a:r>
              <a:rPr lang="en-US" dirty="0" err="1"/>
              <a:t>Inbreng</a:t>
            </a:r>
            <a:r>
              <a:rPr lang="en-US" dirty="0"/>
              <a:t> </a:t>
            </a:r>
            <a:r>
              <a:rPr lang="en-US" dirty="0" err="1"/>
              <a:t>marktpartijen</a:t>
            </a:r>
            <a:r>
              <a:rPr lang="en-US" dirty="0"/>
              <a:t> </a:t>
            </a:r>
            <a:r>
              <a:rPr lang="en-US" dirty="0" err="1"/>
              <a:t>gewenst</a:t>
            </a:r>
            <a:endParaRPr lang="en-US"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24</a:t>
            </a:fld>
            <a:endParaRPr lang="nl-NL"/>
          </a:p>
        </p:txBody>
      </p:sp>
    </p:spTree>
    <p:extLst>
      <p:ext uri="{BB962C8B-B14F-4D97-AF65-F5344CB8AC3E}">
        <p14:creationId xmlns:p14="http://schemas.microsoft.com/office/powerpoint/2010/main" val="3650265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In beginsel 2 dialooggesprekken per gegadigde.</a:t>
            </a:r>
          </a:p>
          <a:p>
            <a:r>
              <a:rPr lang="en-US" sz="1000" b="1" dirty="0" err="1"/>
              <a:t>Dialoogteam</a:t>
            </a:r>
            <a:r>
              <a:rPr lang="en-US" sz="1000" b="1" dirty="0"/>
              <a:t> </a:t>
            </a:r>
            <a:r>
              <a:rPr lang="en-US" sz="1000" b="1" dirty="0" err="1"/>
              <a:t>opdrachtgever</a:t>
            </a:r>
            <a:r>
              <a:rPr lang="en-US" sz="1000" b="1" dirty="0"/>
              <a:t>:</a:t>
            </a:r>
          </a:p>
          <a:p>
            <a:pPr marL="171450" indent="-171450">
              <a:buFontTx/>
              <a:buChar char="-"/>
            </a:pPr>
            <a:r>
              <a:rPr lang="nl-NL" sz="1000" dirty="0"/>
              <a:t>Vertegenwoordiger DJI, Technisch manager, Adviseur Bestek, Projectmanager, directievoerder en procesleider (inkoopadviseur) </a:t>
            </a:r>
          </a:p>
          <a:p>
            <a:endParaRPr lang="nl-NL" sz="1000" dirty="0"/>
          </a:p>
          <a:p>
            <a:r>
              <a:rPr lang="nl-NL" sz="1000" b="1" dirty="0"/>
              <a:t>Verwachting dialoogteam gegadigde: </a:t>
            </a:r>
          </a:p>
          <a:p>
            <a:pPr marL="171450" indent="-171450">
              <a:buFontTx/>
              <a:buChar char="-"/>
            </a:pPr>
            <a:r>
              <a:rPr lang="nl-NL" sz="1000" dirty="0"/>
              <a:t>Max 5 deelnemers. Deskundige techniek (beveiligingstechniek), deskundige bouwproces/-techniek i.r.t. de opgave, projectleider, deskundige planning/fasering. </a:t>
            </a:r>
          </a:p>
          <a:p>
            <a:pPr marL="171450" indent="-171450">
              <a:buFontTx/>
              <a:buChar char="-"/>
            </a:pPr>
            <a:r>
              <a:rPr lang="nl-NL" sz="1000" dirty="0"/>
              <a:t>Goede voorbereiding gewenst</a:t>
            </a:r>
          </a:p>
          <a:p>
            <a:pPr marL="171450" indent="-171450">
              <a:buFontTx/>
              <a:buChar char="-"/>
            </a:pPr>
            <a:r>
              <a:rPr lang="nl-NL" sz="1000" dirty="0"/>
              <a:t>Gegadigde wijst vooraf voorzitter aan (t is: </a:t>
            </a:r>
            <a:r>
              <a:rPr lang="nl-NL" sz="1000" b="1" dirty="0"/>
              <a:t>zijn/haar ‘agenda’</a:t>
            </a:r>
            <a:r>
              <a:rPr lang="nl-NL" sz="1000" dirty="0"/>
              <a:t>), Inkoopadviseur RVB begeleid proces</a:t>
            </a:r>
          </a:p>
          <a:p>
            <a:pPr marL="171450" indent="-171450">
              <a:buFontTx/>
              <a:buChar char="-"/>
            </a:pPr>
            <a:r>
              <a:rPr lang="nl-NL" sz="1000" dirty="0"/>
              <a:t>Wisselende samenstelling mogelijk</a:t>
            </a:r>
          </a:p>
          <a:p>
            <a:pPr marL="171450" indent="-171450">
              <a:buFontTx/>
              <a:buChar char="-"/>
            </a:pPr>
            <a:r>
              <a:rPr lang="nl-NL" sz="1000" dirty="0"/>
              <a:t>Toehoorders mogelijk (ook vanuit RVB), nemen </a:t>
            </a:r>
            <a:r>
              <a:rPr lang="nl-NL" sz="1000" b="1" dirty="0"/>
              <a:t>niet</a:t>
            </a:r>
            <a:r>
              <a:rPr lang="nl-NL" sz="1000" dirty="0"/>
              <a:t> deel aan dialoog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000" dirty="0"/>
              <a:t>Ook expertsessies mogelijk en nuttig in de praktijk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p>
          <a:p>
            <a:endParaRPr lang="nl-NL" sz="1000"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26</a:t>
            </a:fld>
            <a:endParaRPr lang="nl-NL"/>
          </a:p>
        </p:txBody>
      </p:sp>
    </p:spTree>
    <p:extLst>
      <p:ext uri="{BB962C8B-B14F-4D97-AF65-F5344CB8AC3E}">
        <p14:creationId xmlns:p14="http://schemas.microsoft.com/office/powerpoint/2010/main" val="2353551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normAutofit fontScale="55000" lnSpcReduction="20000"/>
          </a:bodyPr>
          <a:lstStyle/>
          <a:p>
            <a:pPr>
              <a:lnSpc>
                <a:spcPct val="115000"/>
              </a:lnSpc>
            </a:pPr>
            <a:r>
              <a:rPr lang="nl-NL" sz="1700" b="1" dirty="0">
                <a:latin typeface="Verdana" panose="020B0604030504040204" pitchFamily="34" charset="0"/>
                <a:ea typeface="Arial" panose="020B0604020202020204" pitchFamily="34" charset="0"/>
              </a:rPr>
              <a:t>Doelstellingen</a:t>
            </a:r>
            <a:endParaRPr lang="nl-NL" sz="1700" dirty="0">
              <a:latin typeface="Arial" panose="020B0604020202020204" pitchFamily="34" charset="0"/>
              <a:ea typeface="Arial" panose="020B0604020202020204" pitchFamily="34" charset="0"/>
            </a:endParaRPr>
          </a:p>
          <a:p>
            <a:pPr>
              <a:lnSpc>
                <a:spcPct val="115000"/>
              </a:lnSpc>
            </a:pPr>
            <a:r>
              <a:rPr lang="nl-NL" sz="1700" u="sng" dirty="0">
                <a:latin typeface="Verdana" panose="020B0604030504040204" pitchFamily="34" charset="0"/>
                <a:ea typeface="Arial" panose="020B0604020202020204" pitchFamily="34" charset="0"/>
              </a:rPr>
              <a:t>Voor aanbesteder:</a:t>
            </a:r>
            <a:r>
              <a:rPr lang="nl-NL" sz="1700" b="1" dirty="0">
                <a:latin typeface="Verdana" panose="020B0604030504040204" pitchFamily="34" charset="0"/>
                <a:ea typeface="Arial" panose="020B0604020202020204" pitchFamily="34" charset="0"/>
              </a:rPr>
              <a:t> </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Originele, passende oplossingen met een hoge meerwaarde tegen een betaalbare prijs,</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Borgen van een transparante procedure volgens ARW2016 H4, </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Optimaal gebruik maken van marktwerking, </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Voorkomen van strategische inschrijvingen.</a:t>
            </a:r>
            <a:endParaRPr lang="nl-NL" sz="1700" dirty="0">
              <a:latin typeface="Arial" panose="020B0604020202020204" pitchFamily="34" charset="0"/>
              <a:ea typeface="Arial" panose="020B0604020202020204" pitchFamily="34" charset="0"/>
            </a:endParaRPr>
          </a:p>
          <a:p>
            <a:pPr>
              <a:lnSpc>
                <a:spcPct val="115000"/>
              </a:lnSpc>
            </a:pPr>
            <a:r>
              <a:rPr lang="nl-NL" sz="1700" u="sng" dirty="0">
                <a:latin typeface="Verdana" panose="020B0604030504040204" pitchFamily="34" charset="0"/>
                <a:ea typeface="Arial" panose="020B0604020202020204" pitchFamily="34" charset="0"/>
              </a:rPr>
              <a:t>Voor ondernemer:</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Inzicht en duidelijkheid verkrijgen over vraag (achter de vraag) van aanbesteder (scope, doel, KSF’s, opgave en belangrijkste eisen),</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Een onderscheidende inschrijving doen, passend binnen de gestelde kaders,</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Borgen van een inschrijving met voldoende winstmarge,</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Beheersen van de belangrijkste risico’s voor het doen van een inschrijving.</a:t>
            </a:r>
            <a:endParaRPr lang="nl-NL" sz="1700" dirty="0">
              <a:latin typeface="Arial" panose="020B0604020202020204" pitchFamily="34" charset="0"/>
              <a:ea typeface="Arial" panose="020B0604020202020204" pitchFamily="34" charset="0"/>
            </a:endParaRPr>
          </a:p>
          <a:p>
            <a:pPr>
              <a:lnSpc>
                <a:spcPct val="115000"/>
              </a:lnSpc>
            </a:pPr>
            <a:r>
              <a:rPr lang="nl-NL" sz="1700" u="sng" dirty="0">
                <a:latin typeface="Verdana" panose="020B0604030504040204" pitchFamily="34" charset="0"/>
                <a:ea typeface="Arial" panose="020B0604020202020204" pitchFamily="34" charset="0"/>
              </a:rPr>
              <a:t>Gezamenlijke doelen aanbesteder en ondernemer:</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De basis leggen voor wederzijds vertrouwen en een toekomstige samenwerking,</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Aansluiting van aanbieding op de vraag. Borgen haalbare en kansrijke oplossingsrichting binnen de gestelde kwaliteitseisen, gestelde randvoorwaarden en planning,</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Inzicht en duidelijkheid verkrijgen over de risico’s en risicoverdeling,</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Verhogen wederzijds begrip,</a:t>
            </a:r>
            <a:endParaRPr lang="nl-NL" sz="1700" dirty="0">
              <a:latin typeface="Arial" panose="020B0604020202020204" pitchFamily="34" charset="0"/>
              <a:ea typeface="Arial" panose="020B0604020202020204" pitchFamily="34" charset="0"/>
            </a:endParaRPr>
          </a:p>
          <a:p>
            <a:pPr marL="331310" indent="-331310">
              <a:lnSpc>
                <a:spcPct val="115000"/>
              </a:lnSpc>
              <a:buFont typeface="Symbol" panose="05050102010706020507" pitchFamily="18" charset="2"/>
              <a:buChar char=""/>
            </a:pPr>
            <a:r>
              <a:rPr lang="nl-NL" sz="1700" dirty="0">
                <a:latin typeface="Verdana" panose="020B0604030504040204" pitchFamily="34" charset="0"/>
                <a:ea typeface="Arial" panose="020B0604020202020204" pitchFamily="34" charset="0"/>
              </a:rPr>
              <a:t>Onduidelijkheden in de uitvraag verduidelijken.</a:t>
            </a:r>
            <a:endParaRPr lang="nl-NL" sz="1700" dirty="0">
              <a:latin typeface="Arial" panose="020B0604020202020204" pitchFamily="34" charset="0"/>
              <a:ea typeface="Arial" panose="020B0604020202020204" pitchFamily="34" charset="0"/>
            </a:endParaRPr>
          </a:p>
        </p:txBody>
      </p:sp>
      <p:sp>
        <p:nvSpPr>
          <p:cNvPr id="4" name="Tijdelijke aanduiding voor dianummer 3"/>
          <p:cNvSpPr>
            <a:spLocks noGrp="1"/>
          </p:cNvSpPr>
          <p:nvPr>
            <p:ph type="sldNum" sz="quarter" idx="10"/>
          </p:nvPr>
        </p:nvSpPr>
        <p:spPr/>
        <p:txBody>
          <a:bodyPr/>
          <a:lstStyle/>
          <a:p>
            <a:pPr>
              <a:defRPr/>
            </a:pPr>
            <a:fld id="{C0C4146E-C0C7-44C4-9C59-2246EC1A04C2}" type="slidenum">
              <a:rPr lang="nl-NL" smtClean="0"/>
              <a:pPr>
                <a:defRPr/>
              </a:pPr>
              <a:t>28</a:t>
            </a:fld>
            <a:endParaRPr lang="nl-NL" dirty="0"/>
          </a:p>
        </p:txBody>
      </p:sp>
    </p:spTree>
    <p:extLst>
      <p:ext uri="{BB962C8B-B14F-4D97-AF65-F5344CB8AC3E}">
        <p14:creationId xmlns:p14="http://schemas.microsoft.com/office/powerpoint/2010/main" val="1556926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normAutofit lnSpcReduction="10000"/>
          </a:bodyPr>
          <a:lstStyle/>
          <a:p>
            <a:r>
              <a:rPr lang="nl-NL" dirty="0"/>
              <a:t>Het doel van het </a:t>
            </a:r>
            <a:r>
              <a:rPr lang="nl-NL" b="1" dirty="0"/>
              <a:t>eerste dialooggesprek </a:t>
            </a:r>
            <a:r>
              <a:rPr lang="nl-NL" dirty="0"/>
              <a:t>is om de deelnemers de gelegenheid te bieden vragen te stellen over het </a:t>
            </a:r>
            <a:r>
              <a:rPr lang="nl-NL" b="1" dirty="0"/>
              <a:t>doel, scope, de kritische succes factoren (</a:t>
            </a:r>
            <a:r>
              <a:rPr lang="nl-NL" b="1" dirty="0" err="1"/>
              <a:t>KSF’s</a:t>
            </a:r>
            <a:r>
              <a:rPr lang="nl-NL" b="1" dirty="0"/>
              <a:t>), randvoorwaarden en het geschreven bestek</a:t>
            </a:r>
            <a:r>
              <a:rPr lang="nl-NL" dirty="0"/>
              <a:t>. Daarbij worden tevens de </a:t>
            </a:r>
            <a:r>
              <a:rPr lang="nl-NL" b="1" dirty="0"/>
              <a:t>mogelijke risico's</a:t>
            </a:r>
            <a:r>
              <a:rPr lang="nl-NL" dirty="0"/>
              <a:t>, die een succesvolle invulling van de opdracht in de weg kunnen staan, evenals de toelaatbaarheid van oplossingsrichtingen en eventueel aanvullende specifieke onderwerpen uit de opdracht, besproken.</a:t>
            </a:r>
          </a:p>
          <a:p>
            <a:r>
              <a:rPr lang="nl-NL" dirty="0"/>
              <a:t> </a:t>
            </a:r>
          </a:p>
          <a:p>
            <a:r>
              <a:rPr lang="nl-NL" dirty="0"/>
              <a:t>De door de door de deelnemer </a:t>
            </a:r>
            <a:r>
              <a:rPr lang="nl-NL" b="1" dirty="0"/>
              <a:t>ingediende vragen </a:t>
            </a:r>
            <a:r>
              <a:rPr lang="nl-NL" dirty="0"/>
              <a:t>vormen de basis voor dit gesprek.</a:t>
            </a:r>
          </a:p>
          <a:p>
            <a:endParaRPr lang="nl-NL" dirty="0"/>
          </a:p>
          <a:p>
            <a:pPr defTabSz="914239">
              <a:defRPr/>
            </a:pPr>
            <a:r>
              <a:rPr lang="nl-NL" dirty="0"/>
              <a:t>Het doel van het </a:t>
            </a:r>
            <a:r>
              <a:rPr lang="nl-NL" b="1" dirty="0"/>
              <a:t>tweede dialooggesprek </a:t>
            </a:r>
            <a:r>
              <a:rPr lang="nl-NL" dirty="0"/>
              <a:t>is om de deelnemers de geledenheid te bieden om </a:t>
            </a:r>
            <a:r>
              <a:rPr lang="nl-NL" b="1" dirty="0"/>
              <a:t>hun analyse, welke heeft geleid tot de voorgestelde oplossingsrichting en meerwaarde</a:t>
            </a:r>
            <a:r>
              <a:rPr lang="nl-NL" dirty="0"/>
              <a:t>, te </a:t>
            </a:r>
            <a:r>
              <a:rPr lang="nl-NL" b="1" dirty="0"/>
              <a:t>verifiëren</a:t>
            </a:r>
            <a:r>
              <a:rPr lang="nl-NL" dirty="0"/>
              <a:t> en de hierbij </a:t>
            </a:r>
            <a:r>
              <a:rPr lang="nl-NL" b="1" dirty="0"/>
              <a:t>gesignaleerde risico’s </a:t>
            </a:r>
            <a:r>
              <a:rPr lang="nl-NL" dirty="0"/>
              <a:t>te bespreken.</a:t>
            </a:r>
          </a:p>
          <a:p>
            <a:pPr defTabSz="914239">
              <a:defRPr/>
            </a:pPr>
            <a:r>
              <a:rPr lang="nl-NL" dirty="0"/>
              <a:t>De door de door de deelnemer </a:t>
            </a:r>
            <a:r>
              <a:rPr lang="nl-NL" b="1" dirty="0"/>
              <a:t>ingediende concept aanpak, fasering op hoofdlijnen en risicoanalyse (dialoogproducten) </a:t>
            </a:r>
            <a:r>
              <a:rPr lang="nl-NL" dirty="0"/>
              <a:t>vormen de basis voor deze gesprekken. + </a:t>
            </a:r>
          </a:p>
          <a:p>
            <a:pPr defTabSz="914239">
              <a:defRPr/>
            </a:pPr>
            <a:r>
              <a:rPr lang="nl-NL" dirty="0"/>
              <a:t>kan ook worden gezien als de </a:t>
            </a:r>
            <a:r>
              <a:rPr lang="nl-NL" b="1" dirty="0"/>
              <a:t>toelichting op de concept inschrijving (kwalitatief deel)</a:t>
            </a:r>
            <a:r>
              <a:rPr lang="nl-NL" dirty="0"/>
              <a:t>, zodat u evt. opmerkingen vanuit onze kant nog kunt verwerken in uw inschrijving.</a:t>
            </a:r>
          </a:p>
          <a:p>
            <a:endParaRPr lang="nl-NL" dirty="0"/>
          </a:p>
          <a:p>
            <a:r>
              <a:rPr lang="nl-NL" dirty="0"/>
              <a:t>Sluiten dialoog, geen vragen meer mogelijk, daarna</a:t>
            </a:r>
            <a:r>
              <a:rPr lang="nl-NL" baseline="0" dirty="0"/>
              <a:t> </a:t>
            </a:r>
            <a:r>
              <a:rPr lang="nl-NL" b="1" dirty="0"/>
              <a:t>ca. 3 weken</a:t>
            </a:r>
            <a:r>
              <a:rPr lang="nl-NL" b="1" baseline="0" dirty="0"/>
              <a:t> tot Inschrijving </a:t>
            </a:r>
            <a:r>
              <a:rPr lang="nl-NL" baseline="0" dirty="0"/>
              <a:t>doen.</a:t>
            </a:r>
          </a:p>
        </p:txBody>
      </p:sp>
      <p:sp>
        <p:nvSpPr>
          <p:cNvPr id="4" name="Tijdelijke aanduiding voor dianummer 3"/>
          <p:cNvSpPr>
            <a:spLocks noGrp="1"/>
          </p:cNvSpPr>
          <p:nvPr>
            <p:ph type="sldNum" sz="quarter" idx="10"/>
          </p:nvPr>
        </p:nvSpPr>
        <p:spPr/>
        <p:txBody>
          <a:bodyPr/>
          <a:lstStyle/>
          <a:p>
            <a:pPr>
              <a:defRPr/>
            </a:pPr>
            <a:fld id="{C0C4146E-C0C7-44C4-9C59-2246EC1A04C2}" type="slidenum">
              <a:rPr lang="nl-NL" smtClean="0"/>
              <a:pPr>
                <a:defRPr/>
              </a:pPr>
              <a:t>29</a:t>
            </a:fld>
            <a:endParaRPr lang="nl-NL"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30</a:t>
            </a:fld>
            <a:endParaRPr lang="nl-NL"/>
          </a:p>
        </p:txBody>
      </p:sp>
    </p:spTree>
    <p:extLst>
      <p:ext uri="{BB962C8B-B14F-4D97-AF65-F5344CB8AC3E}">
        <p14:creationId xmlns:p14="http://schemas.microsoft.com/office/powerpoint/2010/main" val="351082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000" b="1" dirty="0" err="1"/>
              <a:t>Beoordeling</a:t>
            </a:r>
            <a:r>
              <a:rPr lang="en-US" sz="1000" b="1" dirty="0"/>
              <a:t> </a:t>
            </a:r>
            <a:r>
              <a:rPr lang="en-US" sz="1000" b="1" dirty="0" err="1"/>
              <a:t>opdrachtgever</a:t>
            </a:r>
            <a:r>
              <a:rPr lang="en-US" sz="1000" b="1" dirty="0"/>
              <a:t>:</a:t>
            </a:r>
          </a:p>
          <a:p>
            <a:pPr marL="171450" indent="-171450">
              <a:buFontTx/>
              <a:buChar char="-"/>
            </a:pPr>
            <a:r>
              <a:rPr lang="nl-NL" sz="1000" dirty="0"/>
              <a:t>Vertegenwoordiger DJI, Technisch manager, Ontwerpmanager, Projectmanager, directievoerder en procesleider (inkoopadviseur) .</a:t>
            </a:r>
          </a:p>
          <a:p>
            <a:pPr marL="171450" indent="-171450">
              <a:buFontTx/>
              <a:buChar char="-"/>
            </a:pPr>
            <a:endParaRPr lang="nl-NL" sz="1000" dirty="0"/>
          </a:p>
          <a:p>
            <a:pPr marL="0" indent="0">
              <a:buFontTx/>
              <a:buNone/>
            </a:pPr>
            <a:r>
              <a:rPr lang="nl-NL" sz="1000" dirty="0"/>
              <a:t>Vergoeding gemaakte inschrijvingskosten mits geldig gedane inschrijving (óók de inschrijver die de Economisch Meest Voordeligste Inschrijving heeft gedaan. </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31</a:t>
            </a:fld>
            <a:endParaRPr lang="nl-NL"/>
          </a:p>
        </p:txBody>
      </p:sp>
    </p:spTree>
    <p:extLst>
      <p:ext uri="{BB962C8B-B14F-4D97-AF65-F5344CB8AC3E}">
        <p14:creationId xmlns:p14="http://schemas.microsoft.com/office/powerpoint/2010/main" val="23700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Steven</a:t>
            </a: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a:t>
            </a:fld>
            <a:endParaRPr lang="nl-NL"/>
          </a:p>
        </p:txBody>
      </p:sp>
    </p:spTree>
    <p:extLst>
      <p:ext uri="{BB962C8B-B14F-4D97-AF65-F5344CB8AC3E}">
        <p14:creationId xmlns:p14="http://schemas.microsoft.com/office/powerpoint/2010/main" val="3108258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normAutofit/>
          </a:bodyPr>
          <a:lstStyle/>
          <a:p>
            <a:pPr>
              <a:buFont typeface="Arial" pitchFamily="34" charset="0"/>
              <a:buNone/>
            </a:pPr>
            <a:r>
              <a:rPr lang="en-US" dirty="0" err="1"/>
              <a:t>Meerwaarde</a:t>
            </a:r>
            <a:r>
              <a:rPr lang="en-US" dirty="0"/>
              <a:t> </a:t>
            </a:r>
            <a:r>
              <a:rPr lang="en-US" dirty="0" err="1"/>
              <a:t>marktpartijen</a:t>
            </a:r>
            <a:r>
              <a:rPr lang="en-US" dirty="0"/>
              <a:t> </a:t>
            </a:r>
            <a:r>
              <a:rPr lang="en-US" dirty="0" err="1"/>
              <a:t>benutten</a:t>
            </a:r>
            <a:r>
              <a:rPr lang="en-US" dirty="0"/>
              <a:t> (</a:t>
            </a:r>
            <a:r>
              <a:rPr lang="en-US" dirty="0" err="1"/>
              <a:t>naast</a:t>
            </a:r>
            <a:r>
              <a:rPr lang="en-US" dirty="0"/>
              <a:t> </a:t>
            </a:r>
            <a:r>
              <a:rPr lang="en-US" dirty="0" err="1"/>
              <a:t>Inschrijvingssom</a:t>
            </a:r>
            <a:r>
              <a:rPr lang="en-US" dirty="0"/>
              <a:t> : 3 </a:t>
            </a:r>
            <a:r>
              <a:rPr lang="en-US" dirty="0" err="1"/>
              <a:t>gunningscriteria</a:t>
            </a:r>
            <a:r>
              <a:rPr lang="en-US" dirty="0"/>
              <a:t>)</a:t>
            </a:r>
          </a:p>
        </p:txBody>
      </p:sp>
      <p:sp>
        <p:nvSpPr>
          <p:cNvPr id="4" name="Tijdelijke aanduiding voor dianummer 3"/>
          <p:cNvSpPr>
            <a:spLocks noGrp="1"/>
          </p:cNvSpPr>
          <p:nvPr>
            <p:ph type="sldNum" sz="quarter" idx="10"/>
          </p:nvPr>
        </p:nvSpPr>
        <p:spPr/>
        <p:txBody>
          <a:bodyPr/>
          <a:lstStyle/>
          <a:p>
            <a:pPr>
              <a:defRPr/>
            </a:pPr>
            <a:fld id="{C0C4146E-C0C7-44C4-9C59-2246EC1A04C2}" type="slidenum">
              <a:rPr lang="nl-NL" smtClean="0"/>
              <a:pPr>
                <a:defRPr/>
              </a:pPr>
              <a:t>32</a:t>
            </a:fld>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Steven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324683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Steven.</a:t>
            </a:r>
          </a:p>
          <a:p>
            <a:r>
              <a:rPr lang="nl-NL" dirty="0"/>
              <a:t>Uitwerking voorbereidingsfase en definitiefase hebben geleid tot: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STABU bestek, incl. bijlagen - Welke zullen worden verstrekt in dialoog en inschrijvingsfase.</a:t>
            </a:r>
          </a:p>
          <a:p>
            <a:pPr marL="171450" indent="-171450">
              <a:buFontTx/>
              <a:buChar char="-"/>
            </a:pPr>
            <a:r>
              <a:rPr lang="nl-NL" dirty="0"/>
              <a:t>Aanbestedingsstukken</a:t>
            </a:r>
          </a:p>
          <a:p>
            <a:pPr marL="171450" indent="-171450">
              <a:buFontTx/>
              <a:buChar char="-"/>
            </a:pPr>
            <a:endParaRPr lang="nl-NL" dirty="0"/>
          </a:p>
          <a:p>
            <a:pPr marL="0" indent="0">
              <a:buFontTx/>
              <a:buNone/>
            </a:pPr>
            <a:r>
              <a:rPr lang="nl-NL" dirty="0"/>
              <a:t>Traditionele overeenkomst </a:t>
            </a:r>
            <a:r>
              <a:rPr lang="nl-NL" dirty="0" err="1"/>
              <a:t>obv</a:t>
            </a:r>
            <a:r>
              <a:rPr lang="nl-NL" dirty="0"/>
              <a:t> UAV2012 (zonder lange termijn onderhoudscontract).</a:t>
            </a:r>
          </a:p>
        </p:txBody>
      </p:sp>
      <p:sp>
        <p:nvSpPr>
          <p:cNvPr id="4" name="Tijdelijke aanduiding voor dianummer 3"/>
          <p:cNvSpPr>
            <a:spLocks noGrp="1"/>
          </p:cNvSpPr>
          <p:nvPr>
            <p:ph type="sldNum" sz="quarter" idx="10"/>
          </p:nvPr>
        </p:nvSpPr>
        <p:spPr/>
        <p:txBody>
          <a:bodyPr/>
          <a:lstStyle/>
          <a:p>
            <a:pPr defTabSz="914239">
              <a:defRPr/>
            </a:pPr>
            <a:fld id="{C0C4146E-C0C7-44C4-9C59-2246EC1A04C2}" type="slidenum">
              <a:rPr lang="nl-NL">
                <a:solidFill>
                  <a:srgbClr val="000000"/>
                </a:solidFill>
              </a:rPr>
              <a:pPr defTabSz="914239">
                <a:defRPr/>
              </a:pPr>
              <a:t>5</a:t>
            </a:fld>
            <a:endParaRPr lang="nl-NL" dirty="0">
              <a:solidFill>
                <a:srgbClr val="000000"/>
              </a:solidFill>
            </a:endParaRPr>
          </a:p>
        </p:txBody>
      </p:sp>
    </p:spTree>
    <p:extLst>
      <p:ext uri="{BB962C8B-B14F-4D97-AF65-F5344CB8AC3E}">
        <p14:creationId xmlns:p14="http://schemas.microsoft.com/office/powerpoint/2010/main" val="401014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Steven.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258815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Steven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227761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Steven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8</a:t>
            </a:fld>
            <a:endParaRPr lang="nl-NL"/>
          </a:p>
        </p:txBody>
      </p:sp>
    </p:spTree>
    <p:extLst>
      <p:ext uri="{BB962C8B-B14F-4D97-AF65-F5344CB8AC3E}">
        <p14:creationId xmlns:p14="http://schemas.microsoft.com/office/powerpoint/2010/main" val="1298395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rgbClr val="FF0000"/>
                </a:solidFill>
              </a:rPr>
              <a:t>STEVEN: </a:t>
            </a:r>
            <a:r>
              <a:rPr lang="nl-NL" b="0" dirty="0">
                <a:solidFill>
                  <a:srgbClr val="FF0000"/>
                </a:solidFill>
              </a:rPr>
              <a:t>De PI HHW bestaat uit twee locaties. De beperkt beveiligde inrichting </a:t>
            </a:r>
            <a:r>
              <a:rPr lang="nl-NL" b="0" dirty="0" err="1">
                <a:solidFill>
                  <a:srgbClr val="FF0000"/>
                </a:solidFill>
              </a:rPr>
              <a:t>Amerswiel</a:t>
            </a:r>
            <a:r>
              <a:rPr lang="nl-NL" b="0" dirty="0">
                <a:solidFill>
                  <a:srgbClr val="FF0000"/>
                </a:solidFill>
              </a:rPr>
              <a:t>- en de normaal beveiligde locatie </a:t>
            </a:r>
            <a:r>
              <a:rPr lang="nl-NL" b="0" dirty="0" err="1">
                <a:solidFill>
                  <a:srgbClr val="FF0000"/>
                </a:solidFill>
              </a:rPr>
              <a:t>Zuyder</a:t>
            </a:r>
            <a:r>
              <a:rPr lang="nl-NL" b="0" dirty="0">
                <a:solidFill>
                  <a:srgbClr val="FF0000"/>
                </a:solidFill>
              </a:rPr>
              <a:t> Bos. </a:t>
            </a:r>
            <a:endParaRPr lang="nl-NL" b="0"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4135714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0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7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3175" y="0"/>
            <a:ext cx="121951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Clr>
                <a:srgbClr val="017BC6"/>
              </a:buCl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24" name="Tijdelijke aanduiding voor tekst 16"/>
          <p:cNvSpPr>
            <a:spLocks noGrp="1"/>
          </p:cNvSpPr>
          <p:nvPr>
            <p:ph type="body" sz="quarter" idx="21" hasCustomPrompt="1"/>
          </p:nvPr>
        </p:nvSpPr>
        <p:spPr>
          <a:xfrm>
            <a:off x="6554588" y="5366928"/>
            <a:ext cx="4992142"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7" name="Titel 1"/>
          <p:cNvSpPr>
            <a:spLocks noGrp="1"/>
          </p:cNvSpPr>
          <p:nvPr>
            <p:ph type="ctrTitle" hasCustomPrompt="1"/>
          </p:nvPr>
        </p:nvSpPr>
        <p:spPr>
          <a:xfrm>
            <a:off x="6565058" y="2270079"/>
            <a:ext cx="4993530" cy="1448545"/>
          </a:xfrm>
        </p:spPr>
        <p:txBody>
          <a:bodyPr tIns="0" bIns="0" anchor="t">
            <a:normAutofit/>
          </a:bodyPr>
          <a:lstStyle>
            <a:lvl1pPr algn="l">
              <a:defRPr sz="3600">
                <a:solidFill>
                  <a:schemeClr val="bg1"/>
                </a:solidFill>
              </a:defRPr>
            </a:lvl1pPr>
          </a:lstStyle>
          <a:p>
            <a:r>
              <a:rPr lang="nl-NL" dirty="0"/>
              <a:t>Klik om titelkop toe te voegen</a:t>
            </a:r>
          </a:p>
        </p:txBody>
      </p:sp>
      <p:sp>
        <p:nvSpPr>
          <p:cNvPr id="18" name="Ondertitel 2"/>
          <p:cNvSpPr>
            <a:spLocks noGrp="1"/>
          </p:cNvSpPr>
          <p:nvPr>
            <p:ph type="subTitle" idx="1" hasCustomPrompt="1"/>
          </p:nvPr>
        </p:nvSpPr>
        <p:spPr>
          <a:xfrm>
            <a:off x="6553200" y="3992896"/>
            <a:ext cx="4993530" cy="1033573"/>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subtitel toe te voegen</a:t>
            </a:r>
          </a:p>
        </p:txBody>
      </p:sp>
      <p:sp>
        <p:nvSpPr>
          <p:cNvPr id="9" name="Tijdelijke aanduiding voor tekst 16"/>
          <p:cNvSpPr>
            <a:spLocks noGrp="1"/>
          </p:cNvSpPr>
          <p:nvPr>
            <p:ph type="body" sz="quarter" idx="23" hasCustomPrompt="1"/>
          </p:nvPr>
        </p:nvSpPr>
        <p:spPr>
          <a:xfrm>
            <a:off x="6549404" y="6041820"/>
            <a:ext cx="5004000"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95A0327D-BB71-7516-B7AB-1E0724A31C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2"/>
          <p:cNvSpPr>
            <a:spLocks noGrp="1"/>
          </p:cNvSpPr>
          <p:nvPr>
            <p:ph sz="half" idx="18" hasCustomPrompt="1"/>
          </p:nvPr>
        </p:nvSpPr>
        <p:spPr>
          <a:xfrm>
            <a:off x="646441" y="2051839"/>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4" name="Tijdelijke aanduiding voor inhoud 2"/>
          <p:cNvSpPr>
            <a:spLocks noGrp="1"/>
          </p:cNvSpPr>
          <p:nvPr>
            <p:ph sz="half" idx="19" hasCustomPrompt="1"/>
          </p:nvPr>
        </p:nvSpPr>
        <p:spPr>
          <a:xfrm>
            <a:off x="646441" y="4186293"/>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5" name="Tijdelijke aanduiding voor inhoud 2"/>
          <p:cNvSpPr>
            <a:spLocks noGrp="1"/>
          </p:cNvSpPr>
          <p:nvPr>
            <p:ph sz="half" idx="20" hasCustomPrompt="1"/>
          </p:nvPr>
        </p:nvSpPr>
        <p:spPr>
          <a:xfrm>
            <a:off x="4444911" y="2051839"/>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0" name="Titel 1"/>
          <p:cNvSpPr>
            <a:spLocks noGrp="1"/>
          </p:cNvSpPr>
          <p:nvPr>
            <p:ph type="title" hasCustomPrompt="1"/>
          </p:nvPr>
        </p:nvSpPr>
        <p:spPr>
          <a:xfrm>
            <a:off x="635000" y="1016000"/>
            <a:ext cx="10923588" cy="949823"/>
          </a:xfrm>
        </p:spPr>
        <p:txBody>
          <a:bodyPr/>
          <a:lstStyle>
            <a:lvl1pPr>
              <a:defRPr>
                <a:solidFill>
                  <a:srgbClr val="017BC6"/>
                </a:solidFill>
              </a:defRPr>
            </a:lvl1pPr>
          </a:lstStyle>
          <a:p>
            <a:r>
              <a:rPr lang="nl-NL" dirty="0"/>
              <a:t>Klik om koptekst toe te voegen</a:t>
            </a:r>
          </a:p>
        </p:txBody>
      </p:sp>
      <p:sp>
        <p:nvSpPr>
          <p:cNvPr id="11" name="Tijdelijke aanduiding voor inhoud 2"/>
          <p:cNvSpPr>
            <a:spLocks noGrp="1"/>
          </p:cNvSpPr>
          <p:nvPr>
            <p:ph sz="half" idx="24" hasCustomPrompt="1"/>
          </p:nvPr>
        </p:nvSpPr>
        <p:spPr>
          <a:xfrm>
            <a:off x="4444911" y="4186294"/>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2" name="Tijdelijke aanduiding voor inhoud 2"/>
          <p:cNvSpPr>
            <a:spLocks noGrp="1"/>
          </p:cNvSpPr>
          <p:nvPr>
            <p:ph sz="half" idx="25" hasCustomPrompt="1"/>
          </p:nvPr>
        </p:nvSpPr>
        <p:spPr>
          <a:xfrm>
            <a:off x="8243380" y="4186294"/>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1" name="Tijdelijke aanduiding voor inhoud 2"/>
          <p:cNvSpPr>
            <a:spLocks noGrp="1"/>
          </p:cNvSpPr>
          <p:nvPr>
            <p:ph sz="half" idx="26" hasCustomPrompt="1"/>
          </p:nvPr>
        </p:nvSpPr>
        <p:spPr>
          <a:xfrm>
            <a:off x="8243380" y="2051839"/>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7"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8" name="Tijdelijke aanduiding voor voettekst 4"/>
          <p:cNvSpPr txBox="1">
            <a:spLocks/>
          </p:cNvSpPr>
          <p:nvPr userDrawn="1"/>
        </p:nvSpPr>
        <p:spPr>
          <a:xfrm>
            <a:off x="650619" y="6315760"/>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A278D70E-8097-0410-4940-75E39A4A3C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881127030"/>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7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18" name="Tijdelijke aanduiding voor tekst 13"/>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rgbClr val="737B00"/>
                </a:solidFill>
              </a:defRPr>
            </a:lvl1pPr>
          </a:lstStyle>
          <a:p>
            <a:pPr lvl="0"/>
            <a:r>
              <a:rPr lang="nl-NL" dirty="0"/>
              <a:t>Klik om tekst toe te voegen</a:t>
            </a:r>
          </a:p>
        </p:txBody>
      </p:sp>
      <p:sp>
        <p:nvSpPr>
          <p:cNvPr id="21" name="Tijdelijke aanduiding voor afbeelding 3"/>
          <p:cNvSpPr>
            <a:spLocks noGrp="1" noChangeAspect="1"/>
          </p:cNvSpPr>
          <p:nvPr>
            <p:ph type="pic" sz="quarter" idx="19"/>
          </p:nvPr>
        </p:nvSpPr>
        <p:spPr>
          <a:xfrm>
            <a:off x="406144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6144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6144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30132382-280A-5CB2-CE3E-432B6345B3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34BD24C5-A563-0DF2-4532-AB40226B23B7}"/>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rgbClr val="737B00"/>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CEED13C0-66EE-98B4-8A49-4DD46CB1E652}"/>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rgbClr val="737B00"/>
                </a:solidFill>
              </a:defRPr>
            </a:lvl1pPr>
          </a:lstStyle>
          <a:p>
            <a:pPr lvl="0"/>
            <a:r>
              <a:rPr lang="nl-NL" dirty="0"/>
              <a:t>Klik om tekst toe te voegen</a:t>
            </a:r>
          </a:p>
        </p:txBody>
      </p:sp>
    </p:spTree>
    <p:extLst>
      <p:ext uri="{BB962C8B-B14F-4D97-AF65-F5344CB8AC3E}">
        <p14:creationId xmlns:p14="http://schemas.microsoft.com/office/powerpoint/2010/main" val="35432113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7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2055120"/>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6564313" y="2568250"/>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354266"/>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4127756"/>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23F0EDA1-666A-30A0-A916-E397437566C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8B35B1B6-48A3-223F-4E55-F7113ED49132}"/>
              </a:ext>
            </a:extLst>
          </p:cNvPr>
          <p:cNvSpPr>
            <a:spLocks noGrp="1"/>
          </p:cNvSpPr>
          <p:nvPr>
            <p:ph type="body" sz="quarter" idx="13" hasCustomPrompt="1"/>
          </p:nvPr>
        </p:nvSpPr>
        <p:spPr>
          <a:xfrm>
            <a:off x="7196360" y="2494020"/>
            <a:ext cx="4360640" cy="691884"/>
          </a:xfrm>
        </p:spPr>
        <p:txBody>
          <a:bodyPr numCol="1" spcCol="180000" anchor="ctr" anchorCtr="0">
            <a:normAutofit/>
          </a:bodyPr>
          <a:lstStyle>
            <a:lvl1pPr marL="0" indent="0">
              <a:buNone/>
              <a:defRPr sz="2000" i="0">
                <a:solidFill>
                  <a:srgbClr val="737B00"/>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5F89ABCC-2ECE-0581-A548-6823BEE4D730}"/>
              </a:ext>
            </a:extLst>
          </p:cNvPr>
          <p:cNvSpPr>
            <a:spLocks noGrp="1"/>
          </p:cNvSpPr>
          <p:nvPr>
            <p:ph type="body" sz="quarter" idx="25" hasCustomPrompt="1"/>
          </p:nvPr>
        </p:nvSpPr>
        <p:spPr>
          <a:xfrm>
            <a:off x="7196360" y="3281605"/>
            <a:ext cx="4362228" cy="691884"/>
          </a:xfrm>
        </p:spPr>
        <p:txBody>
          <a:bodyPr numCol="1" spcCol="180000" anchor="ctr" anchorCtr="0">
            <a:normAutofit/>
          </a:bodyPr>
          <a:lstStyle>
            <a:lvl1pPr marL="0" indent="0">
              <a:buNone/>
              <a:defRPr sz="2000" i="0">
                <a:solidFill>
                  <a:srgbClr val="737B00"/>
                </a:solidFill>
              </a:defRPr>
            </a:lvl1pPr>
          </a:lstStyle>
          <a:p>
            <a:pPr lvl="0"/>
            <a:r>
              <a:rPr lang="nl-NL" dirty="0"/>
              <a:t>Klik om tekst toe te voegen</a:t>
            </a:r>
          </a:p>
        </p:txBody>
      </p:sp>
      <p:sp>
        <p:nvSpPr>
          <p:cNvPr id="7" name="Tijdelijke aanduiding voor tekst 13">
            <a:extLst>
              <a:ext uri="{FF2B5EF4-FFF2-40B4-BE49-F238E27FC236}">
                <a16:creationId xmlns:a16="http://schemas.microsoft.com/office/drawing/2014/main" id="{D449DBE9-0C6A-BB09-964D-65C947D4C6E8}"/>
              </a:ext>
            </a:extLst>
          </p:cNvPr>
          <p:cNvSpPr>
            <a:spLocks noGrp="1"/>
          </p:cNvSpPr>
          <p:nvPr>
            <p:ph type="body" sz="quarter" idx="26" hasCustomPrompt="1"/>
          </p:nvPr>
        </p:nvSpPr>
        <p:spPr>
          <a:xfrm>
            <a:off x="7196360" y="4062516"/>
            <a:ext cx="4360640" cy="691884"/>
          </a:xfrm>
        </p:spPr>
        <p:txBody>
          <a:bodyPr numCol="1" spcCol="180000" anchor="ctr" anchorCtr="0">
            <a:normAutofit/>
          </a:bodyPr>
          <a:lstStyle>
            <a:lvl1pPr marL="0" indent="0">
              <a:buNone/>
              <a:defRPr sz="2000" i="0">
                <a:solidFill>
                  <a:srgbClr val="737B00"/>
                </a:solidFill>
              </a:defRPr>
            </a:lvl1pPr>
          </a:lstStyle>
          <a:p>
            <a:pPr lvl="0"/>
            <a:r>
              <a:rPr lang="nl-NL" dirty="0"/>
              <a:t>Klik om tekst toe te voegen</a:t>
            </a:r>
          </a:p>
        </p:txBody>
      </p:sp>
    </p:spTree>
    <p:extLst>
      <p:ext uri="{BB962C8B-B14F-4D97-AF65-F5344CB8AC3E}">
        <p14:creationId xmlns:p14="http://schemas.microsoft.com/office/powerpoint/2010/main" val="837966282"/>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2"/>
          <p:cNvSpPr>
            <a:spLocks noGrp="1"/>
          </p:cNvSpPr>
          <p:nvPr>
            <p:ph sz="half" idx="18" hasCustomPrompt="1"/>
          </p:nvPr>
        </p:nvSpPr>
        <p:spPr>
          <a:xfrm>
            <a:off x="646441" y="2051839"/>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4" name="Tijdelijke aanduiding voor inhoud 2"/>
          <p:cNvSpPr>
            <a:spLocks noGrp="1"/>
          </p:cNvSpPr>
          <p:nvPr>
            <p:ph sz="half" idx="19" hasCustomPrompt="1"/>
          </p:nvPr>
        </p:nvSpPr>
        <p:spPr>
          <a:xfrm>
            <a:off x="646441" y="4186293"/>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5" name="Tijdelijke aanduiding voor inhoud 2"/>
          <p:cNvSpPr>
            <a:spLocks noGrp="1"/>
          </p:cNvSpPr>
          <p:nvPr>
            <p:ph sz="half" idx="20" hasCustomPrompt="1"/>
          </p:nvPr>
        </p:nvSpPr>
        <p:spPr>
          <a:xfrm>
            <a:off x="4444911" y="2051839"/>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0" name="Titel 1"/>
          <p:cNvSpPr>
            <a:spLocks noGrp="1"/>
          </p:cNvSpPr>
          <p:nvPr>
            <p:ph type="title" hasCustomPrompt="1"/>
          </p:nvPr>
        </p:nvSpPr>
        <p:spPr>
          <a:xfrm>
            <a:off x="635000" y="1016000"/>
            <a:ext cx="10923588" cy="949823"/>
          </a:xfrm>
        </p:spPr>
        <p:txBody>
          <a:bodyPr/>
          <a:lstStyle>
            <a:lvl1pPr>
              <a:defRPr>
                <a:solidFill>
                  <a:srgbClr val="017BC6"/>
                </a:solidFill>
              </a:defRPr>
            </a:lvl1pPr>
          </a:lstStyle>
          <a:p>
            <a:r>
              <a:rPr lang="nl-NL" dirty="0"/>
              <a:t>Klik om koptekst toe te voegen</a:t>
            </a:r>
          </a:p>
        </p:txBody>
      </p:sp>
      <p:sp>
        <p:nvSpPr>
          <p:cNvPr id="11" name="Tijdelijke aanduiding voor inhoud 2"/>
          <p:cNvSpPr>
            <a:spLocks noGrp="1"/>
          </p:cNvSpPr>
          <p:nvPr>
            <p:ph sz="half" idx="24" hasCustomPrompt="1"/>
          </p:nvPr>
        </p:nvSpPr>
        <p:spPr>
          <a:xfrm>
            <a:off x="4444911" y="4186294"/>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2" name="Tijdelijke aanduiding voor inhoud 2"/>
          <p:cNvSpPr>
            <a:spLocks noGrp="1"/>
          </p:cNvSpPr>
          <p:nvPr>
            <p:ph sz="half" idx="25" hasCustomPrompt="1"/>
          </p:nvPr>
        </p:nvSpPr>
        <p:spPr>
          <a:xfrm>
            <a:off x="8243380" y="4186294"/>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1" name="Tijdelijke aanduiding voor inhoud 2"/>
          <p:cNvSpPr>
            <a:spLocks noGrp="1"/>
          </p:cNvSpPr>
          <p:nvPr>
            <p:ph sz="half" idx="26" hasCustomPrompt="1"/>
          </p:nvPr>
        </p:nvSpPr>
        <p:spPr>
          <a:xfrm>
            <a:off x="8243380" y="2051839"/>
            <a:ext cx="3312205" cy="2030631"/>
          </a:xfrm>
        </p:spPr>
        <p:txBody>
          <a:bodyPr>
            <a:normAutofit/>
          </a:bodyPr>
          <a:lstStyle>
            <a:lvl1pPr>
              <a:buClr>
                <a:srgbClr val="017BC6"/>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7"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8" name="Tijdelijke aanduiding voor voettekst 4"/>
          <p:cNvSpPr txBox="1">
            <a:spLocks/>
          </p:cNvSpPr>
          <p:nvPr userDrawn="1"/>
        </p:nvSpPr>
        <p:spPr>
          <a:xfrm>
            <a:off x="650619" y="6315760"/>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A278D70E-8097-0410-4940-75E39A4A3C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88112703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737B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401947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1947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1947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D85B87D9-B70E-21AD-DF10-C60D1B8E743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7" name="Tijdelijke aanduiding voor tekst 13">
            <a:extLst>
              <a:ext uri="{FF2B5EF4-FFF2-40B4-BE49-F238E27FC236}">
                <a16:creationId xmlns:a16="http://schemas.microsoft.com/office/drawing/2014/main" id="{53D8C8B7-02F7-C9F0-A5EB-51BD355FD830}"/>
              </a:ext>
            </a:extLst>
          </p:cNvPr>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9" name="Tijdelijke aanduiding voor tekst 13">
            <a:extLst>
              <a:ext uri="{FF2B5EF4-FFF2-40B4-BE49-F238E27FC236}">
                <a16:creationId xmlns:a16="http://schemas.microsoft.com/office/drawing/2014/main" id="{0DC3E99B-4413-1977-C075-745BB8F9939C}"/>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10" name="Tijdelijke aanduiding voor tekst 13">
            <a:extLst>
              <a:ext uri="{FF2B5EF4-FFF2-40B4-BE49-F238E27FC236}">
                <a16:creationId xmlns:a16="http://schemas.microsoft.com/office/drawing/2014/main" id="{B08FC28D-DEF9-8A11-3BDC-BD8E844F1CE3}"/>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Tree>
    <p:extLst>
      <p:ext uri="{BB962C8B-B14F-4D97-AF65-F5344CB8AC3E}">
        <p14:creationId xmlns:p14="http://schemas.microsoft.com/office/powerpoint/2010/main" val="201688444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3175" y="0"/>
            <a:ext cx="12195175" cy="6858000"/>
          </a:xfrm>
          <a:prstGeom prst="rect">
            <a:avLst/>
          </a:prstGeom>
          <a:solidFill>
            <a:srgbClr val="AC7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Clr>
                <a:srgbClr val="017BC6"/>
              </a:buCl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24" name="Tijdelijke aanduiding voor tekst 16"/>
          <p:cNvSpPr>
            <a:spLocks noGrp="1"/>
          </p:cNvSpPr>
          <p:nvPr>
            <p:ph type="body" sz="quarter" idx="21" hasCustomPrompt="1"/>
          </p:nvPr>
        </p:nvSpPr>
        <p:spPr>
          <a:xfrm>
            <a:off x="6554588" y="5366928"/>
            <a:ext cx="4992142"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7" name="Titel 1"/>
          <p:cNvSpPr>
            <a:spLocks noGrp="1"/>
          </p:cNvSpPr>
          <p:nvPr>
            <p:ph type="ctrTitle" hasCustomPrompt="1"/>
          </p:nvPr>
        </p:nvSpPr>
        <p:spPr>
          <a:xfrm>
            <a:off x="6565058" y="2270079"/>
            <a:ext cx="4993530" cy="1448545"/>
          </a:xfrm>
        </p:spPr>
        <p:txBody>
          <a:bodyPr tIns="0" bIns="0" anchor="t">
            <a:normAutofit/>
          </a:bodyPr>
          <a:lstStyle>
            <a:lvl1pPr algn="l">
              <a:defRPr sz="3600">
                <a:solidFill>
                  <a:schemeClr val="bg1"/>
                </a:solidFill>
              </a:defRPr>
            </a:lvl1pPr>
          </a:lstStyle>
          <a:p>
            <a:r>
              <a:rPr lang="nl-NL" dirty="0"/>
              <a:t>Klik om titelkop toe te voegen</a:t>
            </a:r>
          </a:p>
        </p:txBody>
      </p:sp>
      <p:sp>
        <p:nvSpPr>
          <p:cNvPr id="18" name="Ondertitel 2"/>
          <p:cNvSpPr>
            <a:spLocks noGrp="1"/>
          </p:cNvSpPr>
          <p:nvPr>
            <p:ph type="subTitle" idx="1" hasCustomPrompt="1"/>
          </p:nvPr>
        </p:nvSpPr>
        <p:spPr>
          <a:xfrm>
            <a:off x="6553200" y="3992896"/>
            <a:ext cx="4993530" cy="1033573"/>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subtitel toe te voegen</a:t>
            </a:r>
          </a:p>
        </p:txBody>
      </p:sp>
      <p:sp>
        <p:nvSpPr>
          <p:cNvPr id="9" name="Tijdelijke aanduiding voor tekst 16"/>
          <p:cNvSpPr>
            <a:spLocks noGrp="1"/>
          </p:cNvSpPr>
          <p:nvPr>
            <p:ph type="body" sz="quarter" idx="23" hasCustomPrompt="1"/>
          </p:nvPr>
        </p:nvSpPr>
        <p:spPr>
          <a:xfrm>
            <a:off x="6549404" y="6041820"/>
            <a:ext cx="5004000"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B55247BB-D28D-60CE-A754-F1C4374297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6764465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Afbeelding horizontaal kleur titel">
    <p:bg>
      <p:bgPr>
        <a:solidFill>
          <a:srgbClr val="AC791D"/>
        </a:solid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35000" y="1564935"/>
            <a:ext cx="10923588" cy="896191"/>
          </a:xfrm>
        </p:spPr>
        <p:txBody>
          <a:bodyPr anchor="t" anchorCtr="0">
            <a:normAutofit/>
          </a:bodyPr>
          <a:lstStyle>
            <a:lvl1pPr>
              <a:defRPr sz="4800">
                <a:solidFill>
                  <a:schemeClr val="tx1"/>
                </a:solidFill>
              </a:defRPr>
            </a:lvl1pPr>
          </a:lstStyle>
          <a:p>
            <a:r>
              <a:rPr lang="nl-NL" dirty="0"/>
              <a:t>Klik om titelkop toe te voegen</a:t>
            </a:r>
          </a:p>
        </p:txBody>
      </p:sp>
      <p:sp>
        <p:nvSpPr>
          <p:cNvPr id="9" name="Ondertitel 2"/>
          <p:cNvSpPr>
            <a:spLocks noGrp="1"/>
          </p:cNvSpPr>
          <p:nvPr>
            <p:ph type="subTitle" idx="1" hasCustomPrompt="1"/>
          </p:nvPr>
        </p:nvSpPr>
        <p:spPr>
          <a:xfrm>
            <a:off x="635000" y="2708908"/>
            <a:ext cx="10923588" cy="460214"/>
          </a:xfrm>
        </p:spPr>
        <p:txBody>
          <a:bodyPr lIns="0" tIns="0" rIns="0" bIns="0">
            <a:normAutofit/>
          </a:bodyPr>
          <a:lstStyle>
            <a:lvl1pPr marL="0" indent="0" algn="l">
              <a:buNone/>
              <a:defRPr sz="18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subtitel toe te voegen</a:t>
            </a:r>
          </a:p>
        </p:txBody>
      </p:sp>
      <p:sp>
        <p:nvSpPr>
          <p:cNvPr id="2" name="Tijdelijke aanduiding voor afbeelding 10">
            <a:extLst>
              <a:ext uri="{FF2B5EF4-FFF2-40B4-BE49-F238E27FC236}">
                <a16:creationId xmlns:a16="http://schemas.microsoft.com/office/drawing/2014/main" id="{FA1F25A3-93E5-2DA0-F5C0-3B2B4FDB5486}"/>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a:extLst>
              <a:ext uri="{FF2B5EF4-FFF2-40B4-BE49-F238E27FC236}">
                <a16:creationId xmlns:a16="http://schemas.microsoft.com/office/drawing/2014/main" id="{072B397B-4E08-9474-D464-78663B8274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2091037934"/>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AC791D"/>
        </a:solidFill>
        <a:effectLst/>
      </p:bgPr>
    </p:bg>
    <p:spTree>
      <p:nvGrpSpPr>
        <p:cNvPr id="1" name=""/>
        <p:cNvGrpSpPr/>
        <p:nvPr/>
      </p:nvGrpSpPr>
      <p:grpSpPr>
        <a:xfrm>
          <a:off x="0" y="0"/>
          <a:ext cx="0" cy="0"/>
          <a:chOff x="0" y="0"/>
          <a:chExt cx="0" cy="0"/>
        </a:xfrm>
      </p:grpSpPr>
      <p:sp>
        <p:nvSpPr>
          <p:cNvPr id="14" name="Ondertitel 2"/>
          <p:cNvSpPr>
            <a:spLocks noGrp="1"/>
          </p:cNvSpPr>
          <p:nvPr>
            <p:ph type="subTitle" idx="1" hasCustomPrompt="1"/>
          </p:nvPr>
        </p:nvSpPr>
        <p:spPr>
          <a:xfrm>
            <a:off x="627645" y="4025100"/>
            <a:ext cx="10930944" cy="1029500"/>
          </a:xfrm>
        </p:spPr>
        <p:txBody>
          <a:bodyPr lIns="0" tIns="0" rIns="0" bIns="0">
            <a:normAutofit/>
          </a:bodyPr>
          <a:lstStyle>
            <a:lvl1pPr marL="0" indent="0" algn="l">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5" name="Tijdelijke aanduiding voor tekst 16"/>
          <p:cNvSpPr>
            <a:spLocks noGrp="1"/>
          </p:cNvSpPr>
          <p:nvPr>
            <p:ph type="body" sz="quarter" idx="21" hasCustomPrompt="1"/>
          </p:nvPr>
        </p:nvSpPr>
        <p:spPr>
          <a:xfrm>
            <a:off x="627645" y="5349453"/>
            <a:ext cx="10920514" cy="298909"/>
          </a:xfrm>
        </p:spPr>
        <p:txBody>
          <a:bodyPr lIns="0" tIns="0" rIns="0" b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6" name="Titel 1"/>
          <p:cNvSpPr>
            <a:spLocks noGrp="1"/>
          </p:cNvSpPr>
          <p:nvPr>
            <p:ph type="title" hasCustomPrompt="1"/>
          </p:nvPr>
        </p:nvSpPr>
        <p:spPr>
          <a:xfrm>
            <a:off x="627644" y="2272931"/>
            <a:ext cx="10920514" cy="1547813"/>
          </a:xfrm>
        </p:spPr>
        <p:txBody>
          <a:bodyPr anchor="t" anchorCtr="0">
            <a:normAutofit/>
          </a:bodyPr>
          <a:lstStyle>
            <a:lvl1pPr>
              <a:defRPr sz="4800">
                <a:solidFill>
                  <a:schemeClr val="tx1"/>
                </a:solidFill>
              </a:defRPr>
            </a:lvl1pPr>
          </a:lstStyle>
          <a:p>
            <a:r>
              <a:rPr lang="nl-NL" dirty="0"/>
              <a:t>Klik om titelkop toe te voegen</a:t>
            </a:r>
          </a:p>
        </p:txBody>
      </p:sp>
      <p:sp>
        <p:nvSpPr>
          <p:cNvPr id="17" name="Tijdelijke aanduiding voor tekst 16"/>
          <p:cNvSpPr>
            <a:spLocks noGrp="1"/>
          </p:cNvSpPr>
          <p:nvPr>
            <p:ph type="body" sz="quarter" idx="23" hasCustomPrompt="1"/>
          </p:nvPr>
        </p:nvSpPr>
        <p:spPr>
          <a:xfrm>
            <a:off x="627644" y="6035146"/>
            <a:ext cx="5004000" cy="298909"/>
          </a:xfrm>
        </p:spPr>
        <p:txBody>
          <a:bodyPr lIns="0" r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8064C6A8-AA11-3994-17B1-1BACFAA3FA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86691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AC7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hasCustomPrompt="1"/>
          </p:nvPr>
        </p:nvSpPr>
        <p:spPr>
          <a:xfrm>
            <a:off x="634999" y="2636838"/>
            <a:ext cx="5003801" cy="1584325"/>
          </a:xfrm>
        </p:spPr>
        <p:txBody>
          <a:bodyPr anchor="t" anchorCtr="0">
            <a:normAutofit/>
          </a:bodyPr>
          <a:lstStyle>
            <a:lvl1pPr algn="l">
              <a:defRPr sz="3600">
                <a:solidFill>
                  <a:schemeClr val="bg1"/>
                </a:solidFill>
              </a:defRPr>
            </a:lvl1pPr>
          </a:lstStyle>
          <a:p>
            <a:r>
              <a:rPr lang="nl-NL" dirty="0"/>
              <a:t>Klik om koptekst toe te voegen</a:t>
            </a:r>
          </a:p>
        </p:txBody>
      </p:sp>
      <p:sp>
        <p:nvSpPr>
          <p:cNvPr id="13" name="Tijdelijke aanduiding voor tekst 4"/>
          <p:cNvSpPr>
            <a:spLocks noGrp="1"/>
          </p:cNvSpPr>
          <p:nvPr>
            <p:ph type="body" sz="quarter" idx="15" hasCustomPrompt="1"/>
          </p:nvPr>
        </p:nvSpPr>
        <p:spPr>
          <a:xfrm>
            <a:off x="7791732" y="1124110"/>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4" name="Tijdelijke aanduiding voor tekst 4"/>
          <p:cNvSpPr>
            <a:spLocks noGrp="1"/>
          </p:cNvSpPr>
          <p:nvPr>
            <p:ph type="body" sz="quarter" idx="16" hasCustomPrompt="1"/>
          </p:nvPr>
        </p:nvSpPr>
        <p:spPr>
          <a:xfrm>
            <a:off x="7791732" y="2269095"/>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5" name="Tijdelijke aanduiding voor tekst 4"/>
          <p:cNvSpPr>
            <a:spLocks noGrp="1"/>
          </p:cNvSpPr>
          <p:nvPr>
            <p:ph type="body" sz="quarter" idx="17" hasCustomPrompt="1"/>
          </p:nvPr>
        </p:nvSpPr>
        <p:spPr>
          <a:xfrm>
            <a:off x="7791732" y="3418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6" name="Tijdelijke aanduiding voor tekst 4"/>
          <p:cNvSpPr>
            <a:spLocks noGrp="1"/>
          </p:cNvSpPr>
          <p:nvPr>
            <p:ph type="body" sz="quarter" idx="18" hasCustomPrompt="1"/>
          </p:nvPr>
        </p:nvSpPr>
        <p:spPr>
          <a:xfrm>
            <a:off x="7791732" y="45595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7" name="Tijdelijke aanduiding voor tekst 4"/>
          <p:cNvSpPr>
            <a:spLocks noGrp="1"/>
          </p:cNvSpPr>
          <p:nvPr>
            <p:ph type="body" sz="quarter" idx="19" hasCustomPrompt="1"/>
          </p:nvPr>
        </p:nvSpPr>
        <p:spPr>
          <a:xfrm>
            <a:off x="7791732" y="5704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8" name="Tijdelijke aanduiding voor dianummer 17"/>
          <p:cNvSpPr>
            <a:spLocks noGrp="1"/>
          </p:cNvSpPr>
          <p:nvPr>
            <p:ph type="sldNum" sz="quarter" idx="22"/>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rgbClr val="AC791D"/>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rgbClr val="AC791D"/>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rgbClr val="AC791D"/>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rgbClr val="AC791D"/>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rgbClr val="AC791D"/>
                </a:solidFill>
              </a:defRPr>
            </a:lvl1pPr>
          </a:lstStyle>
          <a:p>
            <a:pPr lvl="0"/>
            <a:r>
              <a:rPr lang="nl-NL" dirty="0"/>
              <a:t>#</a:t>
            </a:r>
          </a:p>
        </p:txBody>
      </p:sp>
      <p:sp>
        <p:nvSpPr>
          <p:cNvPr id="2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59309B7C-628D-3E00-A478-C03A127DC0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198168740"/>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0" y="-3544"/>
            <a:ext cx="12192000" cy="6868632"/>
          </a:xfrm>
          <a:prstGeom prst="rect">
            <a:avLst/>
          </a:prstGeom>
          <a:solidFill>
            <a:srgbClr val="AC79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hasCustomPrompt="1"/>
          </p:nvPr>
        </p:nvSpPr>
        <p:spPr>
          <a:xfrm>
            <a:off x="6553200"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6" name="Titel 5"/>
          <p:cNvSpPr>
            <a:spLocks noGrp="1"/>
          </p:cNvSpPr>
          <p:nvPr>
            <p:ph type="title" hasCustomPrompt="1"/>
          </p:nvPr>
        </p:nvSpPr>
        <p:spPr>
          <a:xfrm>
            <a:off x="6553200" y="1016000"/>
            <a:ext cx="5004000" cy="948047"/>
          </a:xfrm>
        </p:spPr>
        <p:txBody>
          <a:bodyPr/>
          <a:lstStyle>
            <a:lvl1pPr>
              <a:defRPr>
                <a:solidFill>
                  <a:schemeClr val="bg1"/>
                </a:solidFill>
              </a:defRPr>
            </a:lvl1pPr>
          </a:lstStyle>
          <a:p>
            <a:r>
              <a:rPr lang="nl-NL" dirty="0"/>
              <a:t>Klik om koptekst toe te voegen</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4" name="Tijdelijke aanduiding voor voettekst 4"/>
          <p:cNvSpPr txBox="1">
            <a:spLocks/>
          </p:cNvSpPr>
          <p:nvPr userDrawn="1"/>
        </p:nvSpPr>
        <p:spPr>
          <a:xfrm>
            <a:off x="633600" y="6336122"/>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Tijdelijke aanduiding voor voettekst 4">
            <a:extLst>
              <a:ext uri="{FF2B5EF4-FFF2-40B4-BE49-F238E27FC236}">
                <a16:creationId xmlns:a16="http://schemas.microsoft.com/office/drawing/2014/main" id="{FCAA5215-0898-2B1A-45DE-8E6FF578DE9C}"/>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6" name="Tijdelijke aanduiding voor voettekst 4">
            <a:extLst>
              <a:ext uri="{FF2B5EF4-FFF2-40B4-BE49-F238E27FC236}">
                <a16:creationId xmlns:a16="http://schemas.microsoft.com/office/drawing/2014/main" id="{01258472-31E1-66A2-8F65-B4BC84553154}"/>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7" name="Tijdelijke aanduiding voor afbeelding 31">
            <a:extLst>
              <a:ext uri="{FF2B5EF4-FFF2-40B4-BE49-F238E27FC236}">
                <a16:creationId xmlns:a16="http://schemas.microsoft.com/office/drawing/2014/main" id="{D1B9E50B-E01D-2287-7F2F-60B94125AA92}"/>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18" name="Afbeelding 17" descr="BZK_RVB_Logo_pres_diap_nl.png">
            <a:extLst>
              <a:ext uri="{FF2B5EF4-FFF2-40B4-BE49-F238E27FC236}">
                <a16:creationId xmlns:a16="http://schemas.microsoft.com/office/drawing/2014/main" id="{49419B02-7904-2E33-31BB-BC117953B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19258067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Inhoudsopgave met afbeelding">
    <p:spTree>
      <p:nvGrpSpPr>
        <p:cNvPr id="1" name=""/>
        <p:cNvGrpSpPr/>
        <p:nvPr/>
      </p:nvGrpSpPr>
      <p:grpSpPr>
        <a:xfrm>
          <a:off x="0" y="0"/>
          <a:ext cx="0" cy="0"/>
          <a:chOff x="0" y="0"/>
          <a:chExt cx="0" cy="0"/>
        </a:xfrm>
      </p:grpSpPr>
      <p:sp>
        <p:nvSpPr>
          <p:cNvPr id="16" name="Rechthoek 15"/>
          <p:cNvSpPr/>
          <p:nvPr userDrawn="1"/>
        </p:nvSpPr>
        <p:spPr>
          <a:xfrm>
            <a:off x="0" y="0"/>
            <a:ext cx="12192000" cy="6858000"/>
          </a:xfrm>
          <a:prstGeom prst="rect">
            <a:avLst/>
          </a:prstGeom>
          <a:solidFill>
            <a:srgbClr val="AC7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afbeelding 9"/>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17" name="Tijdelijke aanduiding voor tekst 11"/>
          <p:cNvSpPr>
            <a:spLocks noGrp="1"/>
          </p:cNvSpPr>
          <p:nvPr>
            <p:ph type="body" sz="quarter" idx="13" hasCustomPrompt="1"/>
          </p:nvPr>
        </p:nvSpPr>
        <p:spPr>
          <a:xfrm>
            <a:off x="638114"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Titel 5">
            <a:extLst>
              <a:ext uri="{FF2B5EF4-FFF2-40B4-BE49-F238E27FC236}">
                <a16:creationId xmlns:a16="http://schemas.microsoft.com/office/drawing/2014/main" id="{4F334999-A7CC-334D-B598-FF361D9A3285}"/>
              </a:ext>
            </a:extLst>
          </p:cNvPr>
          <p:cNvSpPr>
            <a:spLocks noGrp="1"/>
          </p:cNvSpPr>
          <p:nvPr>
            <p:ph type="title" hasCustomPrompt="1"/>
          </p:nvPr>
        </p:nvSpPr>
        <p:spPr>
          <a:xfrm>
            <a:off x="633400" y="1016000"/>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B38F2496-0F49-4C8E-F08A-F8D37FF378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10088796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nhoudsopgave met afbeelding">
    <p:spTree>
      <p:nvGrpSpPr>
        <p:cNvPr id="1" name=""/>
        <p:cNvGrpSpPr/>
        <p:nvPr/>
      </p:nvGrpSpPr>
      <p:grpSpPr>
        <a:xfrm>
          <a:off x="0" y="0"/>
          <a:ext cx="0" cy="0"/>
          <a:chOff x="0" y="0"/>
          <a:chExt cx="0" cy="0"/>
        </a:xfrm>
      </p:grpSpPr>
      <p:sp>
        <p:nvSpPr>
          <p:cNvPr id="15" name="Tijdelijke aanduiding voor inhoud 5"/>
          <p:cNvSpPr>
            <a:spLocks noGrp="1"/>
          </p:cNvSpPr>
          <p:nvPr>
            <p:ph sz="quarter" idx="4" hasCustomPrompt="1"/>
          </p:nvPr>
        </p:nvSpPr>
        <p:spPr>
          <a:xfrm>
            <a:off x="6553200" y="2288384"/>
            <a:ext cx="5005388" cy="3936020"/>
          </a:xfrm>
          <a:noFill/>
        </p:spPr>
        <p:txBody>
          <a:bodyPr lIns="0" tIns="0" rIns="0" bIns="0"/>
          <a:lstStyle>
            <a:lvl1pPr>
              <a:buClr>
                <a:srgbClr val="AC791D"/>
              </a:buClr>
              <a:defRPr sz="2000"/>
            </a:lvl1pPr>
            <a:lvl2pPr>
              <a:buClr>
                <a:srgbClr val="AC791D"/>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6" name="Tijdelijke aanduiding voor dianummer 17"/>
          <p:cNvSpPr>
            <a:spLocks noGrp="1"/>
          </p:cNvSpPr>
          <p:nvPr>
            <p:ph type="sldNum" sz="quarter" idx="2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8" name="Titel 5"/>
          <p:cNvSpPr>
            <a:spLocks noGrp="1"/>
          </p:cNvSpPr>
          <p:nvPr>
            <p:ph type="title" hasCustomPrompt="1"/>
          </p:nvPr>
        </p:nvSpPr>
        <p:spPr>
          <a:xfrm>
            <a:off x="6553200" y="1016000"/>
            <a:ext cx="5004000" cy="948047"/>
          </a:xfrm>
        </p:spPr>
        <p:txBody>
          <a:bodyPr/>
          <a:lstStyle>
            <a:lvl1pPr>
              <a:defRPr>
                <a:solidFill>
                  <a:srgbClr val="AC791D"/>
                </a:solidFill>
              </a:defRPr>
            </a:lvl1pPr>
          </a:lstStyle>
          <a:p>
            <a:r>
              <a:rPr lang="nl-NL" dirty="0"/>
              <a:t>Klik om koptekst toe te voegen</a:t>
            </a:r>
          </a:p>
        </p:txBody>
      </p:sp>
      <p:sp>
        <p:nvSpPr>
          <p:cNvPr id="1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6" name="Tijdelijke aanduiding voor afbeelding 31">
            <a:extLst>
              <a:ext uri="{FF2B5EF4-FFF2-40B4-BE49-F238E27FC236}">
                <a16:creationId xmlns:a16="http://schemas.microsoft.com/office/drawing/2014/main" id="{32EE6376-4109-DC2B-E5FD-EF87B029CF55}"/>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2015E869-9273-7141-31BA-4BE03B9B69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248619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35001" y="2040815"/>
            <a:ext cx="5004000" cy="531561"/>
          </a:xfrm>
          <a:noFill/>
        </p:spPr>
        <p:txBody>
          <a:bodyPr lIns="0" tIns="0" rIns="0" bIns="0" anchor="t" anchorCtr="0">
            <a:noAutofit/>
          </a:bodyPr>
          <a:lstStyle>
            <a:lvl1pPr marL="0" indent="0">
              <a:buNone/>
              <a:defRPr sz="1800" b="1" cap="none" baseline="0">
                <a:solidFill>
                  <a:srgbClr val="017BC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4"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017BC6"/>
              </a:buClr>
              <a:defRPr sz="200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5" name="Tijdelijke aanduiding voor tekst 4"/>
          <p:cNvSpPr>
            <a:spLocks noGrp="1"/>
          </p:cNvSpPr>
          <p:nvPr>
            <p:ph type="body" sz="quarter" idx="3" hasCustomPrompt="1"/>
          </p:nvPr>
        </p:nvSpPr>
        <p:spPr>
          <a:xfrm>
            <a:off x="6553200" y="2040816"/>
            <a:ext cx="5004000" cy="543003"/>
          </a:xfrm>
          <a:noFill/>
        </p:spPr>
        <p:txBody>
          <a:bodyPr lIns="0" tIns="0" rIns="0" bIns="0" anchor="t" anchorCtr="0">
            <a:noAutofit/>
          </a:bodyPr>
          <a:lstStyle>
            <a:lvl1pPr marL="0" indent="0">
              <a:buNone/>
              <a:defRPr sz="1800" b="1" cap="none" baseline="0">
                <a:solidFill>
                  <a:srgbClr val="017BC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6" name="Tijdelijke aanduiding voor inhoud 5"/>
          <p:cNvSpPr>
            <a:spLocks noGrp="1"/>
          </p:cNvSpPr>
          <p:nvPr>
            <p:ph sz="quarter" idx="4" hasCustomPrompt="1"/>
          </p:nvPr>
        </p:nvSpPr>
        <p:spPr>
          <a:xfrm>
            <a:off x="6553200" y="2656245"/>
            <a:ext cx="5005388" cy="3565167"/>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8" name="Tijdelijke aanduiding voor dianummer 1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7" name="Titel 1"/>
          <p:cNvSpPr>
            <a:spLocks noGrp="1"/>
          </p:cNvSpPr>
          <p:nvPr>
            <p:ph type="title" hasCustomPrompt="1"/>
          </p:nvPr>
        </p:nvSpPr>
        <p:spPr>
          <a:xfrm>
            <a:off x="633612" y="1016000"/>
            <a:ext cx="10923588" cy="949823"/>
          </a:xfrm>
        </p:spPr>
        <p:txBody>
          <a:bodyPr/>
          <a:lstStyle>
            <a:lvl1pPr>
              <a:defRPr>
                <a:solidFill>
                  <a:srgbClr val="017BC6"/>
                </a:solidFill>
              </a:defRPr>
            </a:lvl1pPr>
          </a:lstStyle>
          <a:p>
            <a:r>
              <a:rPr lang="nl-NL" dirty="0"/>
              <a:t>Klik om koptekst toe te voegen</a:t>
            </a:r>
          </a:p>
        </p:txBody>
      </p:sp>
      <p:sp>
        <p:nvSpPr>
          <p:cNvPr id="10"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8654B12-A707-DE32-9321-A98F8AA1B8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Inhoudsopgave met afbeelding">
    <p:spTree>
      <p:nvGrpSpPr>
        <p:cNvPr id="1" name=""/>
        <p:cNvGrpSpPr/>
        <p:nvPr/>
      </p:nvGrpSpPr>
      <p:grpSpPr>
        <a:xfrm>
          <a:off x="0" y="0"/>
          <a:ext cx="0" cy="0"/>
          <a:chOff x="0" y="0"/>
          <a:chExt cx="0" cy="0"/>
        </a:xfrm>
      </p:grpSpPr>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ijdelijke aanduiding voor inhoud 5"/>
          <p:cNvSpPr>
            <a:spLocks noGrp="1"/>
          </p:cNvSpPr>
          <p:nvPr>
            <p:ph sz="quarter" idx="4" hasCustomPrompt="1"/>
          </p:nvPr>
        </p:nvSpPr>
        <p:spPr>
          <a:xfrm>
            <a:off x="638113" y="2288384"/>
            <a:ext cx="5005388" cy="3936020"/>
          </a:xfrm>
          <a:noFill/>
        </p:spPr>
        <p:txBody>
          <a:bodyPr lIns="0" tIns="0" rIns="0" bIns="0"/>
          <a:lstStyle>
            <a:lvl1pPr>
              <a:buClr>
                <a:srgbClr val="AC791D"/>
              </a:buClr>
              <a:defRPr sz="2000"/>
            </a:lvl1pPr>
            <a:lvl2pPr>
              <a:buClr>
                <a:srgbClr val="AC791D"/>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22" name="Titel 5"/>
          <p:cNvSpPr>
            <a:spLocks noGrp="1"/>
          </p:cNvSpPr>
          <p:nvPr>
            <p:ph type="title" hasCustomPrompt="1"/>
          </p:nvPr>
        </p:nvSpPr>
        <p:spPr>
          <a:xfrm>
            <a:off x="638113" y="1016000"/>
            <a:ext cx="5004000" cy="948047"/>
          </a:xfrm>
        </p:spPr>
        <p:txBody>
          <a:bodyPr/>
          <a:lstStyle>
            <a:lvl1pPr>
              <a:defRPr>
                <a:solidFill>
                  <a:srgbClr val="AC791D"/>
                </a:solidFill>
              </a:defRPr>
            </a:lvl1pPr>
          </a:lstStyle>
          <a:p>
            <a:r>
              <a:rPr lang="nl-NL" dirty="0"/>
              <a:t>Klik om koptekst toe te voegen</a:t>
            </a:r>
          </a:p>
        </p:txBody>
      </p:sp>
      <p:sp>
        <p:nvSpPr>
          <p:cNvPr id="12"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8" name="Tijdelijke aanduiding voor afbeelding 9">
            <a:extLst>
              <a:ext uri="{FF2B5EF4-FFF2-40B4-BE49-F238E27FC236}">
                <a16:creationId xmlns:a16="http://schemas.microsoft.com/office/drawing/2014/main" id="{952FD7F8-89D3-FC79-8283-45588932ED54}"/>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9" name="Afbeelding 8" descr="BZK_RVB_Logo_pres_diap_nl.png">
            <a:extLst>
              <a:ext uri="{FF2B5EF4-FFF2-40B4-BE49-F238E27FC236}">
                <a16:creationId xmlns:a16="http://schemas.microsoft.com/office/drawing/2014/main" id="{722D3DA0-D5B8-F722-735A-843FEB2DF5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2966416812"/>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3175" y="0"/>
            <a:ext cx="121951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Clr>
                <a:srgbClr val="017BC6"/>
              </a:buCl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24" name="Tijdelijke aanduiding voor tekst 16"/>
          <p:cNvSpPr>
            <a:spLocks noGrp="1"/>
          </p:cNvSpPr>
          <p:nvPr>
            <p:ph type="body" sz="quarter" idx="21" hasCustomPrompt="1"/>
          </p:nvPr>
        </p:nvSpPr>
        <p:spPr>
          <a:xfrm>
            <a:off x="6554588" y="5366928"/>
            <a:ext cx="4992142"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7" name="Titel 1"/>
          <p:cNvSpPr>
            <a:spLocks noGrp="1"/>
          </p:cNvSpPr>
          <p:nvPr>
            <p:ph type="ctrTitle" hasCustomPrompt="1"/>
          </p:nvPr>
        </p:nvSpPr>
        <p:spPr>
          <a:xfrm>
            <a:off x="6565058" y="2270079"/>
            <a:ext cx="4993530" cy="1448545"/>
          </a:xfrm>
        </p:spPr>
        <p:txBody>
          <a:bodyPr tIns="0" bIns="0" anchor="t">
            <a:normAutofit/>
          </a:bodyPr>
          <a:lstStyle>
            <a:lvl1pPr algn="l">
              <a:defRPr sz="3600">
                <a:solidFill>
                  <a:schemeClr val="bg1"/>
                </a:solidFill>
              </a:defRPr>
            </a:lvl1pPr>
          </a:lstStyle>
          <a:p>
            <a:r>
              <a:rPr lang="nl-NL" dirty="0"/>
              <a:t>Klik om titelkop toe te voegen</a:t>
            </a:r>
          </a:p>
        </p:txBody>
      </p:sp>
      <p:sp>
        <p:nvSpPr>
          <p:cNvPr id="18" name="Ondertitel 2"/>
          <p:cNvSpPr>
            <a:spLocks noGrp="1"/>
          </p:cNvSpPr>
          <p:nvPr>
            <p:ph type="subTitle" idx="1" hasCustomPrompt="1"/>
          </p:nvPr>
        </p:nvSpPr>
        <p:spPr>
          <a:xfrm>
            <a:off x="6553200" y="3992896"/>
            <a:ext cx="4993530" cy="1033573"/>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subtitel toe te voegen</a:t>
            </a:r>
          </a:p>
        </p:txBody>
      </p:sp>
      <p:sp>
        <p:nvSpPr>
          <p:cNvPr id="9" name="Tijdelijke aanduiding voor tekst 16"/>
          <p:cNvSpPr>
            <a:spLocks noGrp="1"/>
          </p:cNvSpPr>
          <p:nvPr>
            <p:ph type="body" sz="quarter" idx="23" hasCustomPrompt="1"/>
          </p:nvPr>
        </p:nvSpPr>
        <p:spPr>
          <a:xfrm>
            <a:off x="6549404" y="6041820"/>
            <a:ext cx="5004000"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95A0327D-BB71-7516-B7AB-1E0724A31C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AC791D"/>
              </a:buClr>
              <a:defRPr sz="2000"/>
            </a:lvl1pPr>
            <a:lvl2pPr>
              <a:buClr>
                <a:srgbClr val="AC791D"/>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4" name="Tijdelijke aanduiding voor inhoud 5"/>
          <p:cNvSpPr>
            <a:spLocks noGrp="1"/>
          </p:cNvSpPr>
          <p:nvPr>
            <p:ph sz="quarter" idx="4" hasCustomPrompt="1"/>
          </p:nvPr>
        </p:nvSpPr>
        <p:spPr>
          <a:xfrm>
            <a:off x="6553200" y="2656246"/>
            <a:ext cx="5005388" cy="3565166"/>
          </a:xfrm>
          <a:noFill/>
        </p:spPr>
        <p:txBody>
          <a:bodyPr lIns="0" tIns="0" rIns="0" bIns="0"/>
          <a:lstStyle>
            <a:lvl1pPr>
              <a:buClr>
                <a:srgbClr val="AC791D"/>
              </a:buClr>
              <a:defRPr sz="2000"/>
            </a:lvl1pPr>
            <a:lvl2pPr>
              <a:buClr>
                <a:srgbClr val="AC791D"/>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7" name="Titel 1"/>
          <p:cNvSpPr>
            <a:spLocks noGrp="1"/>
          </p:cNvSpPr>
          <p:nvPr>
            <p:ph type="title" hasCustomPrompt="1"/>
          </p:nvPr>
        </p:nvSpPr>
        <p:spPr>
          <a:xfrm>
            <a:off x="635000" y="1016000"/>
            <a:ext cx="10923588" cy="949823"/>
          </a:xfrm>
        </p:spPr>
        <p:txBody>
          <a:bodyPr/>
          <a:lstStyle>
            <a:lvl1pPr>
              <a:defRPr>
                <a:solidFill>
                  <a:srgbClr val="AC791D"/>
                </a:solidFill>
              </a:defRPr>
            </a:lvl1pPr>
          </a:lstStyle>
          <a:p>
            <a:r>
              <a:rPr lang="nl-NL" dirty="0"/>
              <a:t>Klik om koptekst toe te voegen</a:t>
            </a:r>
          </a:p>
        </p:txBody>
      </p:sp>
      <p:sp>
        <p:nvSpPr>
          <p:cNvPr id="9"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31199D7D-1CB9-E41B-B87C-D2B2925F7E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759984433"/>
      </p:ext>
    </p:extLst>
  </p:cSld>
  <p:clrMapOvr>
    <a:masterClrMapping/>
  </p:clrMapOvr>
  <p:extLst>
    <p:ext uri="{DCECCB84-F9BA-43D5-87BE-67443E8EF086}">
      <p15:sldGuideLst xmlns:p15="http://schemas.microsoft.com/office/powerpoint/2012/main"/>
    </p:ext>
  </p:extLst>
</p:sldLayout>
</file>

<file path=ppt/slideLayouts/slideLayout11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35001" y="2040815"/>
            <a:ext cx="5004000" cy="531561"/>
          </a:xfrm>
          <a:noFill/>
        </p:spPr>
        <p:txBody>
          <a:bodyPr lIns="0" tIns="0" rIns="0" bIns="0" anchor="t" anchorCtr="0">
            <a:noAutofit/>
          </a:bodyPr>
          <a:lstStyle>
            <a:lvl1pPr marL="0" indent="0">
              <a:buNone/>
              <a:defRPr sz="1800" b="1" cap="none" baseline="0">
                <a:solidFill>
                  <a:srgbClr val="017BC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4"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017BC6"/>
              </a:buClr>
              <a:defRPr sz="200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5" name="Tijdelijke aanduiding voor tekst 4"/>
          <p:cNvSpPr>
            <a:spLocks noGrp="1"/>
          </p:cNvSpPr>
          <p:nvPr>
            <p:ph type="body" sz="quarter" idx="3" hasCustomPrompt="1"/>
          </p:nvPr>
        </p:nvSpPr>
        <p:spPr>
          <a:xfrm>
            <a:off x="6553200" y="2040816"/>
            <a:ext cx="5004000" cy="543003"/>
          </a:xfrm>
          <a:noFill/>
        </p:spPr>
        <p:txBody>
          <a:bodyPr lIns="0" tIns="0" rIns="0" bIns="0" anchor="t" anchorCtr="0">
            <a:noAutofit/>
          </a:bodyPr>
          <a:lstStyle>
            <a:lvl1pPr marL="0" indent="0">
              <a:buNone/>
              <a:defRPr sz="1800" b="1" cap="none" baseline="0">
                <a:solidFill>
                  <a:srgbClr val="017BC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6" name="Tijdelijke aanduiding voor inhoud 5"/>
          <p:cNvSpPr>
            <a:spLocks noGrp="1"/>
          </p:cNvSpPr>
          <p:nvPr>
            <p:ph sz="quarter" idx="4" hasCustomPrompt="1"/>
          </p:nvPr>
        </p:nvSpPr>
        <p:spPr>
          <a:xfrm>
            <a:off x="6553200" y="2656245"/>
            <a:ext cx="5005388" cy="3565167"/>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8" name="Tijdelijke aanduiding voor dianummer 1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7" name="Titel 1"/>
          <p:cNvSpPr>
            <a:spLocks noGrp="1"/>
          </p:cNvSpPr>
          <p:nvPr>
            <p:ph type="title" hasCustomPrompt="1"/>
          </p:nvPr>
        </p:nvSpPr>
        <p:spPr>
          <a:xfrm>
            <a:off x="633612" y="1016000"/>
            <a:ext cx="10923588" cy="949823"/>
          </a:xfrm>
        </p:spPr>
        <p:txBody>
          <a:bodyPr/>
          <a:lstStyle>
            <a:lvl1pPr>
              <a:defRPr>
                <a:solidFill>
                  <a:srgbClr val="017BC6"/>
                </a:solidFill>
              </a:defRPr>
            </a:lvl1pPr>
          </a:lstStyle>
          <a:p>
            <a:r>
              <a:rPr lang="nl-NL" dirty="0"/>
              <a:t>Klik om koptekst toe te voegen</a:t>
            </a:r>
          </a:p>
        </p:txBody>
      </p:sp>
      <p:sp>
        <p:nvSpPr>
          <p:cNvPr id="10"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8654B12-A707-DE32-9321-A98F8AA1B8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2"/>
          <p:cNvSpPr>
            <a:spLocks noGrp="1"/>
          </p:cNvSpPr>
          <p:nvPr>
            <p:ph sz="half" idx="18" hasCustomPrompt="1"/>
          </p:nvPr>
        </p:nvSpPr>
        <p:spPr>
          <a:xfrm>
            <a:off x="646441" y="2051839"/>
            <a:ext cx="3312205" cy="2030631"/>
          </a:xfrm>
        </p:spPr>
        <p:txBody>
          <a:bodyPr>
            <a:normAutofit/>
          </a:bodyPr>
          <a:lstStyle>
            <a:lvl1pPr>
              <a:buClr>
                <a:srgbClr val="AC791D"/>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4" name="Tijdelijke aanduiding voor inhoud 2"/>
          <p:cNvSpPr>
            <a:spLocks noGrp="1"/>
          </p:cNvSpPr>
          <p:nvPr>
            <p:ph sz="half" idx="19" hasCustomPrompt="1"/>
          </p:nvPr>
        </p:nvSpPr>
        <p:spPr>
          <a:xfrm>
            <a:off x="646441" y="4186293"/>
            <a:ext cx="3312205" cy="2030631"/>
          </a:xfrm>
        </p:spPr>
        <p:txBody>
          <a:bodyPr>
            <a:normAutofit/>
          </a:bodyPr>
          <a:lstStyle>
            <a:lvl1pPr>
              <a:buClr>
                <a:srgbClr val="AC791D"/>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5" name="Tijdelijke aanduiding voor inhoud 2"/>
          <p:cNvSpPr>
            <a:spLocks noGrp="1"/>
          </p:cNvSpPr>
          <p:nvPr>
            <p:ph sz="half" idx="20" hasCustomPrompt="1"/>
          </p:nvPr>
        </p:nvSpPr>
        <p:spPr>
          <a:xfrm>
            <a:off x="4444911" y="2051839"/>
            <a:ext cx="3312205" cy="2030631"/>
          </a:xfrm>
        </p:spPr>
        <p:txBody>
          <a:bodyPr>
            <a:normAutofit/>
          </a:bodyPr>
          <a:lstStyle>
            <a:lvl1pPr>
              <a:buClr>
                <a:srgbClr val="AC791D"/>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0" name="Titel 1"/>
          <p:cNvSpPr>
            <a:spLocks noGrp="1"/>
          </p:cNvSpPr>
          <p:nvPr>
            <p:ph type="title" hasCustomPrompt="1"/>
          </p:nvPr>
        </p:nvSpPr>
        <p:spPr>
          <a:xfrm>
            <a:off x="635000" y="1016000"/>
            <a:ext cx="10923588" cy="949823"/>
          </a:xfrm>
        </p:spPr>
        <p:txBody>
          <a:bodyPr/>
          <a:lstStyle>
            <a:lvl1pPr>
              <a:defRPr>
                <a:solidFill>
                  <a:srgbClr val="AC791D"/>
                </a:solidFill>
              </a:defRPr>
            </a:lvl1pPr>
          </a:lstStyle>
          <a:p>
            <a:r>
              <a:rPr lang="nl-NL" dirty="0"/>
              <a:t>Klik om koptekst toe te voegen</a:t>
            </a:r>
          </a:p>
        </p:txBody>
      </p:sp>
      <p:sp>
        <p:nvSpPr>
          <p:cNvPr id="11" name="Tijdelijke aanduiding voor inhoud 2"/>
          <p:cNvSpPr>
            <a:spLocks noGrp="1"/>
          </p:cNvSpPr>
          <p:nvPr>
            <p:ph sz="half" idx="24" hasCustomPrompt="1"/>
          </p:nvPr>
        </p:nvSpPr>
        <p:spPr>
          <a:xfrm>
            <a:off x="4444911" y="4186294"/>
            <a:ext cx="3312205" cy="2030631"/>
          </a:xfrm>
        </p:spPr>
        <p:txBody>
          <a:bodyPr>
            <a:normAutofit/>
          </a:bodyPr>
          <a:lstStyle>
            <a:lvl1pPr>
              <a:buClr>
                <a:srgbClr val="AC791D"/>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2" name="Tijdelijke aanduiding voor inhoud 2"/>
          <p:cNvSpPr>
            <a:spLocks noGrp="1"/>
          </p:cNvSpPr>
          <p:nvPr>
            <p:ph sz="half" idx="25" hasCustomPrompt="1"/>
          </p:nvPr>
        </p:nvSpPr>
        <p:spPr>
          <a:xfrm>
            <a:off x="8243380" y="4186294"/>
            <a:ext cx="3312205" cy="2030631"/>
          </a:xfrm>
        </p:spPr>
        <p:txBody>
          <a:bodyPr>
            <a:normAutofit/>
          </a:bodyPr>
          <a:lstStyle>
            <a:lvl1pPr>
              <a:buClr>
                <a:srgbClr val="AC791D"/>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1" name="Tijdelijke aanduiding voor inhoud 2"/>
          <p:cNvSpPr>
            <a:spLocks noGrp="1"/>
          </p:cNvSpPr>
          <p:nvPr>
            <p:ph sz="half" idx="26" hasCustomPrompt="1"/>
          </p:nvPr>
        </p:nvSpPr>
        <p:spPr>
          <a:xfrm>
            <a:off x="8243380" y="2051839"/>
            <a:ext cx="3312205" cy="2030631"/>
          </a:xfrm>
        </p:spPr>
        <p:txBody>
          <a:bodyPr>
            <a:normAutofit/>
          </a:bodyPr>
          <a:lstStyle>
            <a:lvl1pPr>
              <a:buClr>
                <a:srgbClr val="AC791D"/>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7"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8" name="Tijdelijke aanduiding voor voettekst 4"/>
          <p:cNvSpPr txBox="1">
            <a:spLocks/>
          </p:cNvSpPr>
          <p:nvPr userDrawn="1"/>
        </p:nvSpPr>
        <p:spPr>
          <a:xfrm>
            <a:off x="650619" y="6315760"/>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A278D70E-8097-0410-4940-75E39A4A3C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527144461"/>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35001" y="2040815"/>
            <a:ext cx="5004000" cy="531561"/>
          </a:xfrm>
          <a:noFill/>
        </p:spPr>
        <p:txBody>
          <a:bodyPr lIns="0" tIns="0" rIns="0" bIns="0" anchor="t" anchorCtr="0">
            <a:noAutofit/>
          </a:bodyPr>
          <a:lstStyle>
            <a:lvl1pPr marL="0" indent="0">
              <a:buNone/>
              <a:defRPr sz="1800" b="1" cap="none" baseline="0">
                <a:solidFill>
                  <a:srgbClr val="AC79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4"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AC791D"/>
              </a:buClr>
              <a:defRPr sz="2000"/>
            </a:lvl1pPr>
            <a:lvl2pPr>
              <a:buClr>
                <a:srgbClr val="AC791D"/>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5" name="Tijdelijke aanduiding voor tekst 4"/>
          <p:cNvSpPr>
            <a:spLocks noGrp="1"/>
          </p:cNvSpPr>
          <p:nvPr>
            <p:ph type="body" sz="quarter" idx="3" hasCustomPrompt="1"/>
          </p:nvPr>
        </p:nvSpPr>
        <p:spPr>
          <a:xfrm>
            <a:off x="6553200" y="2040816"/>
            <a:ext cx="5004000" cy="543003"/>
          </a:xfrm>
          <a:noFill/>
        </p:spPr>
        <p:txBody>
          <a:bodyPr lIns="0" tIns="0" rIns="0" bIns="0" anchor="t" anchorCtr="0">
            <a:noAutofit/>
          </a:bodyPr>
          <a:lstStyle>
            <a:lvl1pPr marL="0" indent="0">
              <a:buNone/>
              <a:defRPr sz="1800" b="1" cap="none" baseline="0">
                <a:solidFill>
                  <a:srgbClr val="AC79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6" name="Tijdelijke aanduiding voor inhoud 5"/>
          <p:cNvSpPr>
            <a:spLocks noGrp="1"/>
          </p:cNvSpPr>
          <p:nvPr>
            <p:ph sz="quarter" idx="4" hasCustomPrompt="1"/>
          </p:nvPr>
        </p:nvSpPr>
        <p:spPr>
          <a:xfrm>
            <a:off x="6553200" y="2656245"/>
            <a:ext cx="5005388" cy="3565167"/>
          </a:xfrm>
          <a:noFill/>
        </p:spPr>
        <p:txBody>
          <a:bodyPr lIns="0" tIns="0" rIns="0" bIns="0"/>
          <a:lstStyle>
            <a:lvl1pPr>
              <a:buClr>
                <a:srgbClr val="AC791D"/>
              </a:buClr>
              <a:defRPr sz="2000"/>
            </a:lvl1pPr>
            <a:lvl2pPr>
              <a:buClr>
                <a:srgbClr val="AC791D"/>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8" name="Tijdelijke aanduiding voor dianummer 1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7" name="Titel 1"/>
          <p:cNvSpPr>
            <a:spLocks noGrp="1"/>
          </p:cNvSpPr>
          <p:nvPr>
            <p:ph type="title" hasCustomPrompt="1"/>
          </p:nvPr>
        </p:nvSpPr>
        <p:spPr>
          <a:xfrm>
            <a:off x="633612" y="1016000"/>
            <a:ext cx="10923588" cy="949823"/>
          </a:xfrm>
        </p:spPr>
        <p:txBody>
          <a:bodyPr/>
          <a:lstStyle>
            <a:lvl1pPr>
              <a:defRPr>
                <a:solidFill>
                  <a:srgbClr val="AC791D"/>
                </a:solidFill>
              </a:defRPr>
            </a:lvl1pPr>
          </a:lstStyle>
          <a:p>
            <a:r>
              <a:rPr lang="nl-NL" dirty="0"/>
              <a:t>Klik om koptekst toe te voegen</a:t>
            </a:r>
          </a:p>
        </p:txBody>
      </p:sp>
      <p:sp>
        <p:nvSpPr>
          <p:cNvPr id="10"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8654B12-A707-DE32-9321-A98F8AA1B8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934189271"/>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35000" y="2044931"/>
            <a:ext cx="10923588" cy="4176482"/>
          </a:xfrm>
        </p:spPr>
        <p:txBody>
          <a:bodyPr numCol="1" spcCol="468000"/>
          <a:lstStyle>
            <a:lvl1pPr>
              <a:buClr>
                <a:srgbClr val="AC791D"/>
              </a:buClr>
              <a:defRPr/>
            </a:lvl1pPr>
            <a:lvl2pPr>
              <a:buClr>
                <a:srgbClr val="AC791D"/>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5" name="Tijdelijke aanduiding voor dianummer 14"/>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2" name="Titel 1"/>
          <p:cNvSpPr>
            <a:spLocks noGrp="1"/>
          </p:cNvSpPr>
          <p:nvPr>
            <p:ph type="title" hasCustomPrompt="1"/>
          </p:nvPr>
        </p:nvSpPr>
        <p:spPr>
          <a:xfrm>
            <a:off x="635000" y="1016000"/>
            <a:ext cx="10923588" cy="949823"/>
          </a:xfrm>
        </p:spPr>
        <p:txBody>
          <a:bodyPr/>
          <a:lstStyle>
            <a:lvl1pPr>
              <a:defRPr>
                <a:solidFill>
                  <a:srgbClr val="AC791D"/>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CD21E653-18C3-219C-23B6-6BE2C298FA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5103980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B96EB65-3DBB-4B5D-5389-7879654091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7282244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10" name="Tijdelijke aanduiding voor inhoud 9"/>
          <p:cNvSpPr>
            <a:spLocks noGrp="1"/>
          </p:cNvSpPr>
          <p:nvPr>
            <p:ph sz="quarter" idx="13" hasCustomPrompt="1"/>
          </p:nvPr>
        </p:nvSpPr>
        <p:spPr>
          <a:xfrm>
            <a:off x="6554588" y="1016000"/>
            <a:ext cx="5004000" cy="5205413"/>
          </a:xfrm>
        </p:spPr>
        <p:txBody>
          <a:bodyPr/>
          <a:lstStyle>
            <a:lvl1pPr>
              <a:buClr>
                <a:srgbClr val="AC791D"/>
              </a:buClr>
              <a:defRPr sz="2000"/>
            </a:lvl1pPr>
            <a:lvl2pPr>
              <a:buClr>
                <a:srgbClr val="AC791D"/>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tel 5"/>
          <p:cNvSpPr>
            <a:spLocks noGrp="1"/>
          </p:cNvSpPr>
          <p:nvPr>
            <p:ph type="title" hasCustomPrompt="1"/>
          </p:nvPr>
        </p:nvSpPr>
        <p:spPr>
          <a:xfrm>
            <a:off x="638113" y="1016000"/>
            <a:ext cx="5004000" cy="948047"/>
          </a:xfrm>
        </p:spPr>
        <p:txBody>
          <a:bodyPr/>
          <a:lstStyle>
            <a:lvl1pPr>
              <a:defRPr>
                <a:solidFill>
                  <a:srgbClr val="AC791D"/>
                </a:solidFill>
              </a:defRPr>
            </a:lvl1pPr>
          </a:lstStyle>
          <a:p>
            <a:r>
              <a:rPr lang="nl-NL" dirty="0"/>
              <a:t>Klik om koptekst toe te voegen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1BD901BC-6741-4013-2877-0C12D5DD69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5464074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AC791D"/>
        </a:solidFill>
        <a:effectLst/>
      </p:bgPr>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chemeClr val="tx1"/>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9200"/>
            <a:ext cx="5461000" cy="1192213"/>
          </a:xfrm>
        </p:spPr>
        <p:txBody>
          <a:bodyPr lIns="0" tIns="0" rIns="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1" name="Tijdelijke aanduiding voor dianummer 10"/>
          <p:cNvSpPr>
            <a:spLocks noGrp="1"/>
          </p:cNvSpPr>
          <p:nvPr>
            <p:ph type="sldNum" sz="quarter" idx="12"/>
          </p:nvPr>
        </p:nvSpPr>
        <p:spPr>
          <a:xfrm>
            <a:off x="6553199" y="6314205"/>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D48C9097-527E-0019-7800-8CC8F9B547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7326763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rgbClr val="AC791D"/>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0888"/>
            <a:ext cx="4994057" cy="1200526"/>
          </a:xfrm>
        </p:spPr>
        <p:txBody>
          <a:bodyPr lIns="0" tIns="0" rIns="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8" name="Tijdelijke aanduiding voor dianummer 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91FF22D9-9C43-C18B-F1A9-668B718D5F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9791687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AC7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17"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50627049-E103-2863-9000-2BC21075657D}"/>
              </a:ext>
            </a:extLst>
          </p:cNvPr>
          <p:cNvSpPr>
            <a:spLocks noGrp="1"/>
          </p:cNvSpPr>
          <p:nvPr>
            <p:ph type="title" hasCustomPrompt="1"/>
          </p:nvPr>
        </p:nvSpPr>
        <p:spPr>
          <a:xfrm>
            <a:off x="635000" y="1729946"/>
            <a:ext cx="5003799" cy="1584324"/>
          </a:xfrm>
        </p:spPr>
        <p:txBody>
          <a:bodyPr anchor="t" anchorCtr="0"/>
          <a:lstStyle>
            <a:lvl1pPr>
              <a:defRPr sz="4000">
                <a:solidFill>
                  <a:srgbClr val="AC791D"/>
                </a:solidFill>
              </a:defRPr>
            </a:lvl1pPr>
          </a:lstStyle>
          <a:p>
            <a:r>
              <a:rPr lang="nl-NL" dirty="0"/>
              <a:t>Klik om kop toe te voegen</a:t>
            </a:r>
          </a:p>
        </p:txBody>
      </p:sp>
      <p:sp>
        <p:nvSpPr>
          <p:cNvPr id="4" name="Tijdelijke aanduiding voor tekst 2">
            <a:extLst>
              <a:ext uri="{FF2B5EF4-FFF2-40B4-BE49-F238E27FC236}">
                <a16:creationId xmlns:a16="http://schemas.microsoft.com/office/drawing/2014/main" id="{E822F284-CEDC-FE03-DBB8-EAA25F15F59F}"/>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chemeClr val="bg1"/>
              </a:buClr>
              <a:buSzPct val="125000"/>
              <a:buFont typeface="Arial" panose="020B0604020202020204" pitchFamily="34" charset="0"/>
              <a:buChar char="•"/>
              <a:defRPr>
                <a:solidFill>
                  <a:schemeClr val="bg1"/>
                </a:solidFill>
              </a:defRPr>
            </a:lvl1pPr>
            <a:lvl2pPr>
              <a:buClr>
                <a:schemeClr val="bg1"/>
              </a:buClr>
              <a:buSzPct val="125000"/>
              <a:defRPr>
                <a:solidFill>
                  <a:schemeClr val="bg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3" name="Afbeelding 2" descr="BZK_RVB_Logo_pres_diap_nl.png">
            <a:extLst>
              <a:ext uri="{FF2B5EF4-FFF2-40B4-BE49-F238E27FC236}">
                <a16:creationId xmlns:a16="http://schemas.microsoft.com/office/drawing/2014/main" id="{22EBC043-B502-A229-1599-741E1A73DC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91460215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35000" y="2044931"/>
            <a:ext cx="10923588" cy="4176482"/>
          </a:xfrm>
        </p:spPr>
        <p:txBody>
          <a:bodyPr numCol="1" spcCol="46800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5" name="Tijdelijke aanduiding voor dianummer 14"/>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2" name="Titel 1"/>
          <p:cNvSpPr>
            <a:spLocks noGrp="1"/>
          </p:cNvSpPr>
          <p:nvPr>
            <p:ph type="title" hasCustomPrompt="1"/>
          </p:nvPr>
        </p:nvSpPr>
        <p:spPr>
          <a:xfrm>
            <a:off x="635000" y="1016000"/>
            <a:ext cx="10923588" cy="949823"/>
          </a:xfrm>
        </p:spPr>
        <p:txBody>
          <a:bodyPr/>
          <a:lstStyle>
            <a:lvl1pPr>
              <a:defRPr>
                <a:solidFill>
                  <a:srgbClr val="017BC6"/>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CD21E653-18C3-219C-23B6-6BE2C298FA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4129216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AC7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dianummer 14"/>
          <p:cNvSpPr>
            <a:spLocks noGrp="1"/>
          </p:cNvSpPr>
          <p:nvPr>
            <p:ph type="sldNum" sz="quarter" idx="1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tel 5">
            <a:extLst>
              <a:ext uri="{FF2B5EF4-FFF2-40B4-BE49-F238E27FC236}">
                <a16:creationId xmlns:a16="http://schemas.microsoft.com/office/drawing/2014/main" id="{1BB7CC0E-716E-772B-094C-00628A31E49E}"/>
              </a:ext>
            </a:extLst>
          </p:cNvPr>
          <p:cNvSpPr>
            <a:spLocks noGrp="1"/>
          </p:cNvSpPr>
          <p:nvPr>
            <p:ph type="title" hasCustomPrompt="1"/>
          </p:nvPr>
        </p:nvSpPr>
        <p:spPr>
          <a:xfrm>
            <a:off x="635000" y="1729946"/>
            <a:ext cx="5003799" cy="1584324"/>
          </a:xfrm>
        </p:spPr>
        <p:txBody>
          <a:bodyPr anchor="t" anchorCtr="0"/>
          <a:lstStyle>
            <a:lvl1pPr>
              <a:defRPr sz="4000">
                <a:solidFill>
                  <a:schemeClr val="bg1"/>
                </a:solidFill>
              </a:defRPr>
            </a:lvl1pPr>
          </a:lstStyle>
          <a:p>
            <a:r>
              <a:rPr lang="nl-NL" dirty="0"/>
              <a:t>Klik om koptekst toe te voegen</a:t>
            </a:r>
          </a:p>
        </p:txBody>
      </p:sp>
      <p:sp>
        <p:nvSpPr>
          <p:cNvPr id="3" name="Tijdelijke aanduiding voor tekst 2">
            <a:extLst>
              <a:ext uri="{FF2B5EF4-FFF2-40B4-BE49-F238E27FC236}">
                <a16:creationId xmlns:a16="http://schemas.microsoft.com/office/drawing/2014/main" id="{90F06314-6E7C-D89B-EB34-B36977362B20}"/>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rgbClr val="AC791D"/>
              </a:buClr>
              <a:buSzPct val="125000"/>
              <a:buFont typeface="Arial" panose="020B0604020202020204" pitchFamily="34" charset="0"/>
              <a:buChar char="•"/>
              <a:defRPr>
                <a:solidFill>
                  <a:schemeClr val="tx1"/>
                </a:solidFill>
              </a:defRPr>
            </a:lvl1pPr>
            <a:lvl2pPr>
              <a:buClr>
                <a:srgbClr val="AC791D"/>
              </a:buClr>
              <a:buSzPct val="125000"/>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4" name="Afbeelding 3" descr="BZK_RVB_Logo_pres_diap_nl.png">
            <a:extLst>
              <a:ext uri="{FF2B5EF4-FFF2-40B4-BE49-F238E27FC236}">
                <a16:creationId xmlns:a16="http://schemas.microsoft.com/office/drawing/2014/main" id="{00B4F7A9-6DE8-0835-DC58-A2DCC1BB9C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764405029"/>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7" name="Titel 5"/>
          <p:cNvSpPr>
            <a:spLocks noGrp="1"/>
          </p:cNvSpPr>
          <p:nvPr>
            <p:ph type="title" hasCustomPrompt="1"/>
          </p:nvPr>
        </p:nvSpPr>
        <p:spPr>
          <a:xfrm>
            <a:off x="638113" y="1016000"/>
            <a:ext cx="5004000" cy="948047"/>
          </a:xfrm>
        </p:spPr>
        <p:txBody>
          <a:bodyPr/>
          <a:lstStyle>
            <a:lvl1pPr>
              <a:defRPr>
                <a:solidFill>
                  <a:srgbClr val="AC791D"/>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09E7629A-02C8-78A5-8161-50ED716279D4}"/>
              </a:ext>
            </a:extLst>
          </p:cNvPr>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0" name="Tijdelijke aanduiding voor afbeelding 9">
            <a:extLst>
              <a:ext uri="{FF2B5EF4-FFF2-40B4-BE49-F238E27FC236}">
                <a16:creationId xmlns:a16="http://schemas.microsoft.com/office/drawing/2014/main" id="{77E56975-730D-4378-6CE2-91078E99C66E}"/>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11" name="Afbeelding 10" descr="BZK_RVB_Logo_pres_diap_nl.png">
            <a:extLst>
              <a:ext uri="{FF2B5EF4-FFF2-40B4-BE49-F238E27FC236}">
                <a16:creationId xmlns:a16="http://schemas.microsoft.com/office/drawing/2014/main" id="{7A579109-7FBF-A853-9FE6-856C3CF90F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2047178719"/>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35000" y="2044931"/>
            <a:ext cx="10923588" cy="4176482"/>
          </a:xfrm>
        </p:spPr>
        <p:txBody>
          <a:bodyPr numCol="1" spcCol="46800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5" name="Tijdelijke aanduiding voor dianummer 14"/>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2" name="Titel 1"/>
          <p:cNvSpPr>
            <a:spLocks noGrp="1"/>
          </p:cNvSpPr>
          <p:nvPr>
            <p:ph type="title" hasCustomPrompt="1"/>
          </p:nvPr>
        </p:nvSpPr>
        <p:spPr>
          <a:xfrm>
            <a:off x="635000" y="1016000"/>
            <a:ext cx="10923588" cy="949823"/>
          </a:xfrm>
        </p:spPr>
        <p:txBody>
          <a:bodyPr/>
          <a:lstStyle>
            <a:lvl1pPr>
              <a:defRPr>
                <a:solidFill>
                  <a:srgbClr val="017BC6"/>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CD21E653-18C3-219C-23B6-6BE2C298FA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4129216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35000" y="2289600"/>
            <a:ext cx="5003800" cy="3931813"/>
          </a:xfrm>
        </p:spPr>
        <p:txBody>
          <a:bodyPr/>
          <a:lstStyle>
            <a:lvl1pPr>
              <a:buClr>
                <a:srgbClr val="AC791D"/>
              </a:buClr>
              <a:defRPr sz="2000"/>
            </a:lvl1pPr>
            <a:lvl2pPr>
              <a:buClr>
                <a:srgbClr val="AC791D"/>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2" name="Titel 5"/>
          <p:cNvSpPr>
            <a:spLocks noGrp="1"/>
          </p:cNvSpPr>
          <p:nvPr>
            <p:ph type="title" hasCustomPrompt="1"/>
          </p:nvPr>
        </p:nvSpPr>
        <p:spPr>
          <a:xfrm>
            <a:off x="638113" y="1016000"/>
            <a:ext cx="5004000" cy="948047"/>
          </a:xfrm>
        </p:spPr>
        <p:txBody>
          <a:bodyPr/>
          <a:lstStyle>
            <a:lvl1pPr>
              <a:defRPr>
                <a:solidFill>
                  <a:srgbClr val="AC791D"/>
                </a:solidFill>
              </a:defRPr>
            </a:lvl1pPr>
          </a:lstStyle>
          <a:p>
            <a:r>
              <a:rPr lang="nl-NL" dirty="0"/>
              <a:t>Klik om koptekst toe te voegen</a:t>
            </a:r>
          </a:p>
        </p:txBody>
      </p:sp>
      <p:sp>
        <p:nvSpPr>
          <p:cNvPr id="13"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B82E5EF5-C82F-1823-E34F-C8650B2F569B}"/>
              </a:ext>
            </a:extLst>
          </p:cNvPr>
          <p:cNvSpPr>
            <a:spLocks noGrp="1"/>
          </p:cNvSpPr>
          <p:nvPr>
            <p:ph type="sldNum" sz="quarter" idx="17"/>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afbeelding 9">
            <a:extLst>
              <a:ext uri="{FF2B5EF4-FFF2-40B4-BE49-F238E27FC236}">
                <a16:creationId xmlns:a16="http://schemas.microsoft.com/office/drawing/2014/main" id="{05A1D9ED-7D38-E725-45C7-C1D23D9190A2}"/>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385D46FF-A1E1-30D9-7478-BC46803BEF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1821168677"/>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AC791D"/>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4205" y="3888000"/>
            <a:ext cx="5004595" cy="2333413"/>
          </a:xfrm>
        </p:spPr>
        <p:txBody>
          <a:bodyPr anchor="t" anchorCtr="0"/>
          <a:lstStyle>
            <a:lvl1pPr>
              <a:defRPr>
                <a:solidFill>
                  <a:schemeClr val="tx1"/>
                </a:solidFill>
              </a:defRPr>
            </a:lvl1pPr>
          </a:lstStyle>
          <a:p>
            <a:r>
              <a:rPr lang="nl-NL" dirty="0"/>
              <a:t>Klik om koptekst toe te voegen</a:t>
            </a:r>
          </a:p>
        </p:txBody>
      </p:sp>
      <p:sp>
        <p:nvSpPr>
          <p:cNvPr id="6" name="Tijdelijke aanduiding voor tekst 13"/>
          <p:cNvSpPr>
            <a:spLocks noGrp="1"/>
          </p:cNvSpPr>
          <p:nvPr>
            <p:ph type="body" sz="quarter" idx="13" hasCustomPrompt="1"/>
          </p:nvPr>
        </p:nvSpPr>
        <p:spPr>
          <a:xfrm>
            <a:off x="6554588" y="3888000"/>
            <a:ext cx="5004000" cy="2333413"/>
          </a:xfrm>
        </p:spPr>
        <p:txBody>
          <a:bodyPr tIns="50400" numCol="1" spcCol="468000" anchor="t" anchorCtr="0"/>
          <a:lstStyle>
            <a:lvl1pPr>
              <a:buClr>
                <a:schemeClr val="tx1"/>
              </a:buClr>
              <a:defRPr sz="2000">
                <a:solidFill>
                  <a:schemeClr val="tx1"/>
                </a:solidFill>
              </a:defRPr>
            </a:lvl1pPr>
            <a:lvl2pPr>
              <a:buClr>
                <a:schemeClr val="tx1"/>
              </a:buClr>
              <a:defRPr sz="1800">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3" name="Tijdelijke aanduiding voor dianummer 12"/>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9"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95A1F26F-EC92-F507-71B8-602607E72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885669051"/>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553199" y="3888000"/>
            <a:ext cx="5004000" cy="2333413"/>
          </a:xfrm>
        </p:spPr>
        <p:txBody>
          <a:bodyPr tIns="50400" numCol="1" spcCol="468000" anchor="t" anchorCtr="0"/>
          <a:lstStyle>
            <a:lvl1pPr>
              <a:buClr>
                <a:srgbClr val="AC791D"/>
              </a:buClr>
              <a:defRPr sz="2000"/>
            </a:lvl1pPr>
            <a:lvl2pPr>
              <a:buClr>
                <a:srgbClr val="AC791D"/>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2" name="Titel 1"/>
          <p:cNvSpPr>
            <a:spLocks noGrp="1"/>
          </p:cNvSpPr>
          <p:nvPr>
            <p:ph type="title" hasCustomPrompt="1"/>
          </p:nvPr>
        </p:nvSpPr>
        <p:spPr>
          <a:xfrm>
            <a:off x="634206" y="3888000"/>
            <a:ext cx="5004594" cy="2333413"/>
          </a:xfrm>
        </p:spPr>
        <p:txBody>
          <a:bodyPr anchor="t" anchorCtr="0"/>
          <a:lstStyle>
            <a:lvl1pPr>
              <a:defRPr>
                <a:solidFill>
                  <a:srgbClr val="AC791D"/>
                </a:solidFill>
              </a:defRPr>
            </a:lvl1pPr>
          </a:lstStyle>
          <a:p>
            <a:r>
              <a:rPr lang="nl-NL" dirty="0"/>
              <a:t>Klik om koptekst toe te voegen</a:t>
            </a:r>
          </a:p>
        </p:txBody>
      </p:sp>
      <p:sp>
        <p:nvSpPr>
          <p:cNvPr id="11" name="Tijdelijke aanduiding voor dianummer 10"/>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7" name="Tijdelijke aanduiding voor afbeelding 11">
            <a:extLst>
              <a:ext uri="{FF2B5EF4-FFF2-40B4-BE49-F238E27FC236}">
                <a16:creationId xmlns:a16="http://schemas.microsoft.com/office/drawing/2014/main" id="{7DCA836E-FB64-22E6-05B8-8C74B3E54D7A}"/>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9" name="Afbeelding 8" descr="BZK_RVB_Logo_pres_diap_nl.png">
            <a:extLst>
              <a:ext uri="{FF2B5EF4-FFF2-40B4-BE49-F238E27FC236}">
                <a16:creationId xmlns:a16="http://schemas.microsoft.com/office/drawing/2014/main" id="{BE10E307-0D11-25F3-8F3F-BA74834FD1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8727656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AC791D"/>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1">
            <a:extLst>
              <a:ext uri="{FF2B5EF4-FFF2-40B4-BE49-F238E27FC236}">
                <a16:creationId xmlns:a16="http://schemas.microsoft.com/office/drawing/2014/main" id="{CB2AC372-6EE2-4518-0409-9927BAB31A5B}"/>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E4EA062C-922A-363B-F564-AB33B56DA4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825335931"/>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rgbClr val="AC791D"/>
              </a:buClr>
              <a:defRPr/>
            </a:lvl1pPr>
            <a:lvl2pPr>
              <a:buClr>
                <a:srgbClr val="AC791D"/>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6" name="Tijdelijke aanduiding voor afbeelding 11">
            <a:extLst>
              <a:ext uri="{FF2B5EF4-FFF2-40B4-BE49-F238E27FC236}">
                <a16:creationId xmlns:a16="http://schemas.microsoft.com/office/drawing/2014/main" id="{EB8854C3-0686-6C4D-A570-B799AEEA1C99}"/>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8" name="Afbeelding 7" descr="BZK_RVB_Logo_pres_diap_nl.png">
            <a:extLst>
              <a:ext uri="{FF2B5EF4-FFF2-40B4-BE49-F238E27FC236}">
                <a16:creationId xmlns:a16="http://schemas.microsoft.com/office/drawing/2014/main" id="{4CFAF7E3-D306-9017-85CC-B880D02B08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5300242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AC791D"/>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3600" y="1016000"/>
            <a:ext cx="10924382" cy="946800"/>
          </a:xfrm>
        </p:spPr>
        <p:txBody>
          <a:bodyPr/>
          <a:lstStyle>
            <a:lvl1pPr>
              <a:defRPr>
                <a:solidFill>
                  <a:schemeClr val="tx1"/>
                </a:solidFill>
              </a:defRPr>
            </a:lvl1pPr>
          </a:lstStyle>
          <a:p>
            <a:r>
              <a:rPr lang="nl-NL" dirty="0"/>
              <a:t>Klik om koptekst toe te voegen</a:t>
            </a:r>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Tijdelijke aanduiding voor voettekst 4"/>
          <p:cNvSpPr txBox="1">
            <a:spLocks/>
          </p:cNvSpPr>
          <p:nvPr userDrawn="1"/>
        </p:nvSpPr>
        <p:spPr>
          <a:xfrm>
            <a:off x="786000" y="6323546"/>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3" name="Tijdelijke aanduiding voor afbeelding 10">
            <a:extLst>
              <a:ext uri="{FF2B5EF4-FFF2-40B4-BE49-F238E27FC236}">
                <a16:creationId xmlns:a16="http://schemas.microsoft.com/office/drawing/2014/main" id="{5F918E77-889F-75DF-8B67-DB4A8E4DE9FE}"/>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4" name="Afbeelding 3" descr="BZK_RVB_Logo_pres_diap_nl.png">
            <a:extLst>
              <a:ext uri="{FF2B5EF4-FFF2-40B4-BE49-F238E27FC236}">
                <a16:creationId xmlns:a16="http://schemas.microsoft.com/office/drawing/2014/main" id="{6AE7B46C-F4A3-AFC3-9859-0D9361EC4D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2009083021"/>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34206" y="1029946"/>
            <a:ext cx="10924382" cy="946800"/>
          </a:xfrm>
        </p:spPr>
        <p:txBody>
          <a:bodyPr/>
          <a:lstStyle/>
          <a:p>
            <a:r>
              <a:rPr lang="nl-NL" dirty="0"/>
              <a:t>Klik om koptekst toe te voegen</a:t>
            </a:r>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0">
            <a:extLst>
              <a:ext uri="{FF2B5EF4-FFF2-40B4-BE49-F238E27FC236}">
                <a16:creationId xmlns:a16="http://schemas.microsoft.com/office/drawing/2014/main" id="{2799F244-F6E1-6414-7562-A49A1E0547E7}"/>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bg1">
              <a:lumMod val="85000"/>
            </a:schemeClr>
          </a:solidFill>
        </p:spPr>
        <p:txBody>
          <a:bodyPr wrap="square" lIns="0" tIns="194400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ts val="1200"/>
              </a:spcBef>
              <a:spcAft>
                <a:spcPts val="0"/>
              </a:spcAft>
              <a:buClr>
                <a:srgbClr val="DD6803"/>
              </a:buClr>
              <a:buSzPct val="125000"/>
              <a:buFont typeface="Arial" panose="020B0604020202020204" pitchFamily="34" charset="0"/>
              <a:buNone/>
              <a:tabLst/>
              <a:defRPr/>
            </a:pPr>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DD6AB82F-EC20-ADFA-1AEC-8760B90FF6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005027606"/>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D6FA854-2EB8-86BD-A3C5-B3045B8CBBCA}"/>
              </a:ext>
            </a:extLst>
          </p:cNvPr>
          <p:cNvSpPr>
            <a:spLocks noGrp="1"/>
          </p:cNvSpPr>
          <p:nvPr>
            <p:ph type="pic" sz="quarter" idx="14" hasCustomPrompt="1"/>
          </p:nvPr>
        </p:nvSpPr>
        <p:spPr>
          <a:xfrm>
            <a:off x="0" y="0"/>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5DA7FB92-940A-5D29-1294-14E4C6DB42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285807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B96EB65-3DBB-4B5D-5389-7879654091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9085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111CEC8B-B9AD-B2BE-44BA-3F77EEBFA63E}"/>
              </a:ext>
            </a:extLst>
          </p:cNvPr>
          <p:cNvSpPr>
            <a:spLocks noGrp="1"/>
          </p:cNvSpPr>
          <p:nvPr>
            <p:ph type="pic" sz="quarter" idx="14" hasCustomPrompt="1"/>
          </p:nvPr>
        </p:nvSpPr>
        <p:spPr>
          <a:xfrm>
            <a:off x="0" y="0"/>
            <a:ext cx="12192000" cy="6864262"/>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7" name="Titel 4">
            <a:extLst>
              <a:ext uri="{FF2B5EF4-FFF2-40B4-BE49-F238E27FC236}">
                <a16:creationId xmlns:a16="http://schemas.microsoft.com/office/drawing/2014/main" id="{8F27FE16-95B7-F145-D215-18EAB8A2C9C6}"/>
              </a:ext>
            </a:extLst>
          </p:cNvPr>
          <p:cNvSpPr>
            <a:spLocks noGrp="1"/>
          </p:cNvSpPr>
          <p:nvPr>
            <p:ph type="title" hasCustomPrompt="1"/>
          </p:nvPr>
        </p:nvSpPr>
        <p:spPr>
          <a:xfrm>
            <a:off x="0" y="5469548"/>
            <a:ext cx="12192000" cy="344466"/>
          </a:xfrm>
          <a:solidFill>
            <a:srgbClr val="AC791D">
              <a:alpha val="89562"/>
            </a:srgbClr>
          </a:solidFill>
        </p:spPr>
        <p:txBody>
          <a:bodyPr lIns="1475999" tIns="18000" anchor="ctr" anchorCtr="0">
            <a:noAutofit/>
          </a:bodyPr>
          <a:lstStyle>
            <a:lvl1pPr algn="l">
              <a:defRPr sz="2000" b="1">
                <a:solidFill>
                  <a:schemeClr val="bg1"/>
                </a:solidFill>
              </a:defRPr>
            </a:lvl1pPr>
          </a:lstStyle>
          <a:p>
            <a:pPr lvl="0"/>
            <a:r>
              <a:rPr lang="nl-NL" dirty="0"/>
              <a:t>Klik om tekst toe te voegen</a:t>
            </a:r>
          </a:p>
        </p:txBody>
      </p:sp>
      <p:sp>
        <p:nvSpPr>
          <p:cNvPr id="8" name="Tijdelijke aanduiding voor tekst 2">
            <a:extLst>
              <a:ext uri="{FF2B5EF4-FFF2-40B4-BE49-F238E27FC236}">
                <a16:creationId xmlns:a16="http://schemas.microsoft.com/office/drawing/2014/main" id="{DDB4D3DD-B685-02B4-2AC4-C17330DD124D}"/>
              </a:ext>
            </a:extLst>
          </p:cNvPr>
          <p:cNvSpPr>
            <a:spLocks noGrp="1"/>
          </p:cNvSpPr>
          <p:nvPr>
            <p:ph type="body" sz="quarter" idx="10" hasCustomPrompt="1"/>
          </p:nvPr>
        </p:nvSpPr>
        <p:spPr>
          <a:xfrm>
            <a:off x="0" y="5882815"/>
            <a:ext cx="12192000" cy="345600"/>
          </a:xfrm>
          <a:solidFill>
            <a:schemeClr val="bg1">
              <a:alpha val="90179"/>
            </a:schemeClr>
          </a:solidFill>
        </p:spPr>
        <p:txBody>
          <a:bodyPr lIns="1475999" tIns="18000" anchor="ctr" anchorCtr="0">
            <a:normAutofit/>
          </a:bodyPr>
          <a:lstStyle>
            <a:lvl1pPr marL="0" indent="0">
              <a:buNone/>
              <a:defRPr sz="2000" i="1">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pic>
        <p:nvPicPr>
          <p:cNvPr id="3" name="Afbeelding 2" descr="BZK_RVB_Logo_pres_diap_nl.png">
            <a:extLst>
              <a:ext uri="{FF2B5EF4-FFF2-40B4-BE49-F238E27FC236}">
                <a16:creationId xmlns:a16="http://schemas.microsoft.com/office/drawing/2014/main" id="{D1A972CA-B5AD-4941-5B52-6685C2D32C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520840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a:lstStyle>
            <a:lvl1pPr>
              <a:defRPr>
                <a:solidFill>
                  <a:srgbClr val="AC791D"/>
                </a:solidFill>
              </a:defRPr>
            </a:lvl1pPr>
          </a:lstStyle>
          <a:p>
            <a:r>
              <a:rPr lang="nl-NL" dirty="0"/>
              <a:t>Klik om koptekst toe te voegen</a:t>
            </a:r>
          </a:p>
        </p:txBody>
      </p:sp>
      <p:sp>
        <p:nvSpPr>
          <p:cNvPr id="9" name="Tijdelijke aanduiding voor inhoud 8"/>
          <p:cNvSpPr>
            <a:spLocks noGrp="1"/>
          </p:cNvSpPr>
          <p:nvPr>
            <p:ph sz="quarter" idx="15" hasCustomPrompt="1"/>
          </p:nvPr>
        </p:nvSpPr>
        <p:spPr>
          <a:xfrm>
            <a:off x="635001" y="2071542"/>
            <a:ext cx="6675910" cy="4149871"/>
          </a:xfrm>
        </p:spPr>
        <p:txBody>
          <a:bodyPr/>
          <a:lstStyle>
            <a:lvl1pPr>
              <a:buClr>
                <a:srgbClr val="AC791D"/>
              </a:buClr>
              <a:defRPr/>
            </a:lvl1pPr>
            <a:lvl2pPr>
              <a:buClr>
                <a:srgbClr val="AC791D"/>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2"/>
          <p:cNvSpPr>
            <a:spLocks noGrp="1"/>
          </p:cNvSpPr>
          <p:nvPr>
            <p:ph type="sldNum" sz="quarter" idx="18"/>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inhoud 8"/>
          <p:cNvSpPr>
            <a:spLocks noGrp="1"/>
          </p:cNvSpPr>
          <p:nvPr>
            <p:ph sz="quarter" idx="19" hasCustomPrompt="1"/>
          </p:nvPr>
        </p:nvSpPr>
        <p:spPr>
          <a:xfrm>
            <a:off x="7952401" y="2071542"/>
            <a:ext cx="3608169" cy="4149871"/>
          </a:xfrm>
        </p:spPr>
        <p:txBody>
          <a:bodyPr/>
          <a:lstStyle>
            <a:lvl1pPr>
              <a:buClr>
                <a:srgbClr val="AC791D"/>
              </a:buClr>
              <a:defRPr sz="2000"/>
            </a:lvl1pPr>
            <a:lvl2pPr>
              <a:buClr>
                <a:srgbClr val="AC791D"/>
              </a:buClr>
              <a:defRPr sz="1800"/>
            </a:lvl2pPr>
            <a:lvl3pPr>
              <a:buClr>
                <a:srgbClr val="017BC6"/>
              </a:buClr>
              <a:defRPr sz="1800"/>
            </a:lvl3pPr>
            <a:lvl4pPr>
              <a:buClr>
                <a:srgbClr val="017BC6"/>
              </a:buClr>
              <a:defRPr sz="1800"/>
            </a:lvl4pPr>
            <a:lvl5pPr>
              <a:buClr>
                <a:srgbClr val="017BC6"/>
              </a:buClr>
              <a:defRPr>
                <a:solidFill>
                  <a:srgbClr val="017BC6"/>
                </a:solidFill>
              </a:defRPr>
            </a:lvl5pPr>
          </a:lstStyle>
          <a:p>
            <a:pPr lvl="0"/>
            <a:r>
              <a:rPr lang="nl-NL" dirty="0"/>
              <a:t>Klik om de modelstijlen te bewerken</a:t>
            </a:r>
          </a:p>
          <a:p>
            <a:pPr lvl="1"/>
            <a:r>
              <a:rPr lang="nl-NL" dirty="0"/>
              <a:t>Tweede niveau</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88C1B825-6C9C-E557-B419-710511E4E2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954308832"/>
      </p:ext>
    </p:extLst>
  </p:cSld>
  <p:clrMapOvr>
    <a:masterClrMapping/>
  </p:clrMapOvr>
</p:sldLayout>
</file>

<file path=ppt/slideLayouts/slideLayout13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B96EB65-3DBB-4B5D-5389-7879654091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90859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AC7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hasCustomPrompt="1"/>
          </p:nvPr>
        </p:nvSpPr>
        <p:spPr>
          <a:xfrm>
            <a:off x="6550024" y="2269314"/>
            <a:ext cx="5004000" cy="3952098"/>
          </a:xfrm>
        </p:spPr>
        <p:txBody>
          <a:bodyPr anchor="t" anchorCtr="0"/>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p:txBody>
      </p:sp>
      <p:sp>
        <p:nvSpPr>
          <p:cNvPr id="9" name="Tijdelijke aanduiding voor inhoud 8"/>
          <p:cNvSpPr>
            <a:spLocks noGrp="1"/>
          </p:cNvSpPr>
          <p:nvPr>
            <p:ph sz="quarter" idx="19" hasCustomPrompt="1"/>
          </p:nvPr>
        </p:nvSpPr>
        <p:spPr>
          <a:xfrm>
            <a:off x="635000" y="1016001"/>
            <a:ext cx="5003800" cy="5205412"/>
          </a:xfrm>
        </p:spPr>
        <p:txBody>
          <a:bodyPr/>
          <a:lstStyle>
            <a:lvl1pPr>
              <a:buClr>
                <a:srgbClr val="AC791D"/>
              </a:buClr>
              <a:defRPr sz="2000"/>
            </a:lvl1pPr>
            <a:lvl2pPr>
              <a:buClr>
                <a:srgbClr val="AC791D"/>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E438EB3A-EABE-8F1D-86A7-190768B82C6F}"/>
              </a:ext>
            </a:extLst>
          </p:cNvPr>
          <p:cNvSpPr>
            <a:spLocks noGrp="1"/>
          </p:cNvSpPr>
          <p:nvPr>
            <p:ph type="title" hasCustomPrompt="1"/>
          </p:nvPr>
        </p:nvSpPr>
        <p:spPr>
          <a:xfrm>
            <a:off x="6553200" y="1016001"/>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85FE38FB-E2E2-616F-DDCF-240F48FF53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462235282"/>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AC7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18" name="Tijdelijke aanduiding voor tekst 13"/>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rgbClr val="AC791D"/>
                </a:solidFill>
              </a:defRPr>
            </a:lvl1pPr>
          </a:lstStyle>
          <a:p>
            <a:pPr lvl="0"/>
            <a:r>
              <a:rPr lang="nl-NL" dirty="0"/>
              <a:t>Klik om tekst toe te voegen</a:t>
            </a:r>
          </a:p>
        </p:txBody>
      </p:sp>
      <p:sp>
        <p:nvSpPr>
          <p:cNvPr id="21" name="Tijdelijke aanduiding voor afbeelding 3"/>
          <p:cNvSpPr>
            <a:spLocks noGrp="1" noChangeAspect="1"/>
          </p:cNvSpPr>
          <p:nvPr>
            <p:ph type="pic" sz="quarter" idx="19"/>
          </p:nvPr>
        </p:nvSpPr>
        <p:spPr>
          <a:xfrm>
            <a:off x="406144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6144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6144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30132382-280A-5CB2-CE3E-432B6345B3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34BD24C5-A563-0DF2-4532-AB40226B23B7}"/>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rgbClr val="AC791D"/>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CEED13C0-66EE-98B4-8A49-4DD46CB1E652}"/>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rgbClr val="AC791D"/>
                </a:solidFill>
              </a:defRPr>
            </a:lvl1pPr>
          </a:lstStyle>
          <a:p>
            <a:pPr lvl="0"/>
            <a:r>
              <a:rPr lang="nl-NL" dirty="0"/>
              <a:t>Klik om tekst toe te voegen</a:t>
            </a:r>
          </a:p>
        </p:txBody>
      </p:sp>
    </p:spTree>
    <p:extLst>
      <p:ext uri="{BB962C8B-B14F-4D97-AF65-F5344CB8AC3E}">
        <p14:creationId xmlns:p14="http://schemas.microsoft.com/office/powerpoint/2010/main" val="17365216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AC7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2055120"/>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6564313" y="2568250"/>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354266"/>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4127756"/>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23F0EDA1-666A-30A0-A916-E397437566C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8B35B1B6-48A3-223F-4E55-F7113ED49132}"/>
              </a:ext>
            </a:extLst>
          </p:cNvPr>
          <p:cNvSpPr>
            <a:spLocks noGrp="1"/>
          </p:cNvSpPr>
          <p:nvPr>
            <p:ph type="body" sz="quarter" idx="13" hasCustomPrompt="1"/>
          </p:nvPr>
        </p:nvSpPr>
        <p:spPr>
          <a:xfrm>
            <a:off x="7196360" y="2494020"/>
            <a:ext cx="4360640" cy="691884"/>
          </a:xfrm>
        </p:spPr>
        <p:txBody>
          <a:bodyPr numCol="1" spcCol="180000" anchor="ctr" anchorCtr="0">
            <a:normAutofit/>
          </a:bodyPr>
          <a:lstStyle>
            <a:lvl1pPr marL="0" indent="0">
              <a:buNone/>
              <a:defRPr sz="2000" i="0">
                <a:solidFill>
                  <a:srgbClr val="AC791D"/>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5F89ABCC-2ECE-0581-A548-6823BEE4D730}"/>
              </a:ext>
            </a:extLst>
          </p:cNvPr>
          <p:cNvSpPr>
            <a:spLocks noGrp="1"/>
          </p:cNvSpPr>
          <p:nvPr>
            <p:ph type="body" sz="quarter" idx="25" hasCustomPrompt="1"/>
          </p:nvPr>
        </p:nvSpPr>
        <p:spPr>
          <a:xfrm>
            <a:off x="7196360" y="3281605"/>
            <a:ext cx="4362228" cy="691884"/>
          </a:xfrm>
        </p:spPr>
        <p:txBody>
          <a:bodyPr numCol="1" spcCol="180000" anchor="ctr" anchorCtr="0">
            <a:normAutofit/>
          </a:bodyPr>
          <a:lstStyle>
            <a:lvl1pPr marL="0" indent="0">
              <a:buNone/>
              <a:defRPr sz="2000" i="0">
                <a:solidFill>
                  <a:srgbClr val="AC791D"/>
                </a:solidFill>
              </a:defRPr>
            </a:lvl1pPr>
          </a:lstStyle>
          <a:p>
            <a:pPr lvl="0"/>
            <a:r>
              <a:rPr lang="nl-NL" dirty="0"/>
              <a:t>Klik om tekst toe te voegen</a:t>
            </a:r>
          </a:p>
        </p:txBody>
      </p:sp>
      <p:sp>
        <p:nvSpPr>
          <p:cNvPr id="7" name="Tijdelijke aanduiding voor tekst 13">
            <a:extLst>
              <a:ext uri="{FF2B5EF4-FFF2-40B4-BE49-F238E27FC236}">
                <a16:creationId xmlns:a16="http://schemas.microsoft.com/office/drawing/2014/main" id="{D449DBE9-0C6A-BB09-964D-65C947D4C6E8}"/>
              </a:ext>
            </a:extLst>
          </p:cNvPr>
          <p:cNvSpPr>
            <a:spLocks noGrp="1"/>
          </p:cNvSpPr>
          <p:nvPr>
            <p:ph type="body" sz="quarter" idx="26" hasCustomPrompt="1"/>
          </p:nvPr>
        </p:nvSpPr>
        <p:spPr>
          <a:xfrm>
            <a:off x="7196360" y="4062516"/>
            <a:ext cx="4360640" cy="691884"/>
          </a:xfrm>
        </p:spPr>
        <p:txBody>
          <a:bodyPr numCol="1" spcCol="180000" anchor="ctr" anchorCtr="0">
            <a:normAutofit/>
          </a:bodyPr>
          <a:lstStyle>
            <a:lvl1pPr marL="0" indent="0">
              <a:buNone/>
              <a:defRPr sz="2000" i="0">
                <a:solidFill>
                  <a:srgbClr val="AC791D"/>
                </a:solidFill>
              </a:defRPr>
            </a:lvl1pPr>
          </a:lstStyle>
          <a:p>
            <a:pPr lvl="0"/>
            <a:r>
              <a:rPr lang="nl-NL" dirty="0"/>
              <a:t>Klik om tekst toe te voegen</a:t>
            </a:r>
          </a:p>
        </p:txBody>
      </p:sp>
    </p:spTree>
    <p:extLst>
      <p:ext uri="{BB962C8B-B14F-4D97-AF65-F5344CB8AC3E}">
        <p14:creationId xmlns:p14="http://schemas.microsoft.com/office/powerpoint/2010/main" val="38270223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AC791D"/>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401947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1947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1947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D85B87D9-B70E-21AD-DF10-C60D1B8E743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7" name="Tijdelijke aanduiding voor tekst 13">
            <a:extLst>
              <a:ext uri="{FF2B5EF4-FFF2-40B4-BE49-F238E27FC236}">
                <a16:creationId xmlns:a16="http://schemas.microsoft.com/office/drawing/2014/main" id="{53D8C8B7-02F7-C9F0-A5EB-51BD355FD830}"/>
              </a:ext>
            </a:extLst>
          </p:cNvPr>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9" name="Tijdelijke aanduiding voor tekst 13">
            <a:extLst>
              <a:ext uri="{FF2B5EF4-FFF2-40B4-BE49-F238E27FC236}">
                <a16:creationId xmlns:a16="http://schemas.microsoft.com/office/drawing/2014/main" id="{0DC3E99B-4413-1977-C075-745BB8F9939C}"/>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10" name="Tijdelijke aanduiding voor tekst 13">
            <a:extLst>
              <a:ext uri="{FF2B5EF4-FFF2-40B4-BE49-F238E27FC236}">
                <a16:creationId xmlns:a16="http://schemas.microsoft.com/office/drawing/2014/main" id="{B08FC28D-DEF9-8A11-3BDC-BD8E844F1CE3}"/>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Tree>
    <p:extLst>
      <p:ext uri="{BB962C8B-B14F-4D97-AF65-F5344CB8AC3E}">
        <p14:creationId xmlns:p14="http://schemas.microsoft.com/office/powerpoint/2010/main" val="1457823306"/>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3175" y="0"/>
            <a:ext cx="12195175"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Clr>
                <a:srgbClr val="017BC6"/>
              </a:buCl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24" name="Tijdelijke aanduiding voor tekst 16"/>
          <p:cNvSpPr>
            <a:spLocks noGrp="1"/>
          </p:cNvSpPr>
          <p:nvPr>
            <p:ph type="body" sz="quarter" idx="21" hasCustomPrompt="1"/>
          </p:nvPr>
        </p:nvSpPr>
        <p:spPr>
          <a:xfrm>
            <a:off x="6554588" y="5366928"/>
            <a:ext cx="4992142" cy="265538"/>
          </a:xfrm>
        </p:spPr>
        <p:txBody>
          <a:bodyPr lIns="0" r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7" name="Titel 1"/>
          <p:cNvSpPr>
            <a:spLocks noGrp="1"/>
          </p:cNvSpPr>
          <p:nvPr>
            <p:ph type="ctrTitle" hasCustomPrompt="1"/>
          </p:nvPr>
        </p:nvSpPr>
        <p:spPr>
          <a:xfrm>
            <a:off x="6565058" y="2270079"/>
            <a:ext cx="4993530" cy="1448545"/>
          </a:xfrm>
        </p:spPr>
        <p:txBody>
          <a:bodyPr tIns="0" bIns="0" anchor="t">
            <a:normAutofit/>
          </a:bodyPr>
          <a:lstStyle>
            <a:lvl1pPr algn="l">
              <a:defRPr sz="3600">
                <a:solidFill>
                  <a:schemeClr val="tx1"/>
                </a:solidFill>
              </a:defRPr>
            </a:lvl1pPr>
          </a:lstStyle>
          <a:p>
            <a:r>
              <a:rPr lang="nl-NL" dirty="0"/>
              <a:t>Klik om titelkop toe te voegen</a:t>
            </a:r>
          </a:p>
        </p:txBody>
      </p:sp>
      <p:sp>
        <p:nvSpPr>
          <p:cNvPr id="18" name="Ondertitel 2"/>
          <p:cNvSpPr>
            <a:spLocks noGrp="1"/>
          </p:cNvSpPr>
          <p:nvPr>
            <p:ph type="subTitle" idx="1" hasCustomPrompt="1"/>
          </p:nvPr>
        </p:nvSpPr>
        <p:spPr>
          <a:xfrm>
            <a:off x="6553200" y="3992896"/>
            <a:ext cx="4993530" cy="1033573"/>
          </a:xfrm>
        </p:spPr>
        <p:txBody>
          <a:bodyPr lIns="0" tIns="0" rIns="0" bIns="0">
            <a:normAutofit/>
          </a:bodyPr>
          <a:lstStyle>
            <a:lvl1pPr marL="0" indent="0" algn="l">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subtitel toe te voegen</a:t>
            </a:r>
          </a:p>
        </p:txBody>
      </p:sp>
      <p:sp>
        <p:nvSpPr>
          <p:cNvPr id="9" name="Tijdelijke aanduiding voor tekst 16"/>
          <p:cNvSpPr>
            <a:spLocks noGrp="1"/>
          </p:cNvSpPr>
          <p:nvPr>
            <p:ph type="body" sz="quarter" idx="23" hasCustomPrompt="1"/>
          </p:nvPr>
        </p:nvSpPr>
        <p:spPr>
          <a:xfrm>
            <a:off x="6549404" y="6041820"/>
            <a:ext cx="5004000" cy="265538"/>
          </a:xfrm>
        </p:spPr>
        <p:txBody>
          <a:bodyPr lIns="0" r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53529C8C-F493-DE78-0060-FE0AC0CC64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16" b="5546"/>
          <a:stretch/>
        </p:blipFill>
        <p:spPr>
          <a:xfrm>
            <a:off x="-60960" y="-1"/>
            <a:ext cx="12313920" cy="1465237"/>
          </a:xfrm>
          <a:prstGeom prst="rect">
            <a:avLst/>
          </a:prstGeom>
        </p:spPr>
      </p:pic>
    </p:spTree>
    <p:extLst>
      <p:ext uri="{BB962C8B-B14F-4D97-AF65-F5344CB8AC3E}">
        <p14:creationId xmlns:p14="http://schemas.microsoft.com/office/powerpoint/2010/main" val="6236123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Afbeelding horizontaal kleur titel">
    <p:bg>
      <p:bgPr>
        <a:solidFill>
          <a:srgbClr val="EFA724"/>
        </a:solid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35000" y="1564935"/>
            <a:ext cx="10923588" cy="896191"/>
          </a:xfrm>
        </p:spPr>
        <p:txBody>
          <a:bodyPr anchor="t" anchorCtr="0">
            <a:normAutofit/>
          </a:bodyPr>
          <a:lstStyle>
            <a:lvl1pPr>
              <a:defRPr sz="4800">
                <a:solidFill>
                  <a:schemeClr val="bg1"/>
                </a:solidFill>
              </a:defRPr>
            </a:lvl1pPr>
          </a:lstStyle>
          <a:p>
            <a:r>
              <a:rPr lang="nl-NL" dirty="0"/>
              <a:t>Klik om titelkop toe te voegen</a:t>
            </a:r>
          </a:p>
        </p:txBody>
      </p:sp>
      <p:sp>
        <p:nvSpPr>
          <p:cNvPr id="9" name="Ondertitel 2"/>
          <p:cNvSpPr>
            <a:spLocks noGrp="1"/>
          </p:cNvSpPr>
          <p:nvPr>
            <p:ph type="subTitle" idx="1" hasCustomPrompt="1"/>
          </p:nvPr>
        </p:nvSpPr>
        <p:spPr>
          <a:xfrm>
            <a:off x="635000" y="2708908"/>
            <a:ext cx="10923588" cy="460214"/>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subtitel toe te voegen</a:t>
            </a:r>
          </a:p>
        </p:txBody>
      </p:sp>
      <p:sp>
        <p:nvSpPr>
          <p:cNvPr id="2" name="Tijdelijke aanduiding voor afbeelding 10">
            <a:extLst>
              <a:ext uri="{FF2B5EF4-FFF2-40B4-BE49-F238E27FC236}">
                <a16:creationId xmlns:a16="http://schemas.microsoft.com/office/drawing/2014/main" id="{FA1F25A3-93E5-2DA0-F5C0-3B2B4FDB5486}"/>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a:extLst>
              <a:ext uri="{FF2B5EF4-FFF2-40B4-BE49-F238E27FC236}">
                <a16:creationId xmlns:a16="http://schemas.microsoft.com/office/drawing/2014/main" id="{2521AB71-C190-2C2D-97F6-1FB2028975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16" b="5546"/>
          <a:stretch/>
        </p:blipFill>
        <p:spPr>
          <a:xfrm>
            <a:off x="-60960" y="-1"/>
            <a:ext cx="12313920" cy="1465237"/>
          </a:xfrm>
          <a:prstGeom prst="rect">
            <a:avLst/>
          </a:prstGeom>
        </p:spPr>
      </p:pic>
    </p:spTree>
    <p:extLst>
      <p:ext uri="{BB962C8B-B14F-4D97-AF65-F5344CB8AC3E}">
        <p14:creationId xmlns:p14="http://schemas.microsoft.com/office/powerpoint/2010/main" val="2257348023"/>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EFA724"/>
        </a:solidFill>
        <a:effectLst/>
      </p:bgPr>
    </p:bg>
    <p:spTree>
      <p:nvGrpSpPr>
        <p:cNvPr id="1" name=""/>
        <p:cNvGrpSpPr/>
        <p:nvPr/>
      </p:nvGrpSpPr>
      <p:grpSpPr>
        <a:xfrm>
          <a:off x="0" y="0"/>
          <a:ext cx="0" cy="0"/>
          <a:chOff x="0" y="0"/>
          <a:chExt cx="0" cy="0"/>
        </a:xfrm>
      </p:grpSpPr>
      <p:sp>
        <p:nvSpPr>
          <p:cNvPr id="14" name="Ondertitel 2"/>
          <p:cNvSpPr>
            <a:spLocks noGrp="1"/>
          </p:cNvSpPr>
          <p:nvPr>
            <p:ph type="subTitle" idx="1" hasCustomPrompt="1"/>
          </p:nvPr>
        </p:nvSpPr>
        <p:spPr>
          <a:xfrm>
            <a:off x="627645" y="4025100"/>
            <a:ext cx="10930944" cy="1029500"/>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5" name="Tijdelijke aanduiding voor tekst 16"/>
          <p:cNvSpPr>
            <a:spLocks noGrp="1"/>
          </p:cNvSpPr>
          <p:nvPr>
            <p:ph type="body" sz="quarter" idx="21" hasCustomPrompt="1"/>
          </p:nvPr>
        </p:nvSpPr>
        <p:spPr>
          <a:xfrm>
            <a:off x="627645" y="5349453"/>
            <a:ext cx="10920514" cy="298909"/>
          </a:xfrm>
        </p:spPr>
        <p:txBody>
          <a:bodyPr lIns="0" tIns="0" rIns="0" b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6" name="Titel 1"/>
          <p:cNvSpPr>
            <a:spLocks noGrp="1"/>
          </p:cNvSpPr>
          <p:nvPr>
            <p:ph type="title" hasCustomPrompt="1"/>
          </p:nvPr>
        </p:nvSpPr>
        <p:spPr>
          <a:xfrm>
            <a:off x="627644" y="2272931"/>
            <a:ext cx="10920514" cy="1547813"/>
          </a:xfrm>
        </p:spPr>
        <p:txBody>
          <a:bodyPr anchor="t" anchorCtr="0">
            <a:normAutofit/>
          </a:bodyPr>
          <a:lstStyle>
            <a:lvl1pPr>
              <a:defRPr sz="4800">
                <a:solidFill>
                  <a:schemeClr val="bg1"/>
                </a:solidFill>
              </a:defRPr>
            </a:lvl1pPr>
          </a:lstStyle>
          <a:p>
            <a:r>
              <a:rPr lang="nl-NL" dirty="0"/>
              <a:t>Klik om titelkop toe te voegen</a:t>
            </a:r>
          </a:p>
        </p:txBody>
      </p:sp>
      <p:sp>
        <p:nvSpPr>
          <p:cNvPr id="17" name="Tijdelijke aanduiding voor tekst 16"/>
          <p:cNvSpPr>
            <a:spLocks noGrp="1"/>
          </p:cNvSpPr>
          <p:nvPr>
            <p:ph type="body" sz="quarter" idx="23" hasCustomPrompt="1"/>
          </p:nvPr>
        </p:nvSpPr>
        <p:spPr>
          <a:xfrm>
            <a:off x="627644" y="6035146"/>
            <a:ext cx="5004000" cy="298909"/>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3" name="Afbeelding 2">
            <a:extLst>
              <a:ext uri="{FF2B5EF4-FFF2-40B4-BE49-F238E27FC236}">
                <a16:creationId xmlns:a16="http://schemas.microsoft.com/office/drawing/2014/main" id="{E4A8525D-3B0A-3333-F1C6-D14A351D3F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16" b="5546"/>
          <a:stretch/>
        </p:blipFill>
        <p:spPr>
          <a:xfrm>
            <a:off x="-60960" y="-1"/>
            <a:ext cx="12313920" cy="1465237"/>
          </a:xfrm>
          <a:prstGeom prst="rect">
            <a:avLst/>
          </a:prstGeom>
        </p:spPr>
      </p:pic>
    </p:spTree>
    <p:extLst>
      <p:ext uri="{BB962C8B-B14F-4D97-AF65-F5344CB8AC3E}">
        <p14:creationId xmlns:p14="http://schemas.microsoft.com/office/powerpoint/2010/main" val="34905616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hasCustomPrompt="1"/>
          </p:nvPr>
        </p:nvSpPr>
        <p:spPr>
          <a:xfrm>
            <a:off x="634999" y="2636838"/>
            <a:ext cx="5003801" cy="1584325"/>
          </a:xfrm>
        </p:spPr>
        <p:txBody>
          <a:bodyPr anchor="t" anchorCtr="0">
            <a:normAutofit/>
          </a:bodyPr>
          <a:lstStyle>
            <a:lvl1pPr algn="l">
              <a:defRPr sz="3600">
                <a:solidFill>
                  <a:schemeClr val="tx1"/>
                </a:solidFill>
              </a:defRPr>
            </a:lvl1pPr>
          </a:lstStyle>
          <a:p>
            <a:r>
              <a:rPr lang="nl-NL" dirty="0"/>
              <a:t>Klik om koptekst toe te voegen</a:t>
            </a:r>
          </a:p>
        </p:txBody>
      </p:sp>
      <p:sp>
        <p:nvSpPr>
          <p:cNvPr id="13" name="Tijdelijke aanduiding voor tekst 4"/>
          <p:cNvSpPr>
            <a:spLocks noGrp="1"/>
          </p:cNvSpPr>
          <p:nvPr>
            <p:ph type="body" sz="quarter" idx="15" hasCustomPrompt="1"/>
          </p:nvPr>
        </p:nvSpPr>
        <p:spPr>
          <a:xfrm>
            <a:off x="7791732" y="1124110"/>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4" name="Tijdelijke aanduiding voor tekst 4"/>
          <p:cNvSpPr>
            <a:spLocks noGrp="1"/>
          </p:cNvSpPr>
          <p:nvPr>
            <p:ph type="body" sz="quarter" idx="16" hasCustomPrompt="1"/>
          </p:nvPr>
        </p:nvSpPr>
        <p:spPr>
          <a:xfrm>
            <a:off x="7791732" y="2269095"/>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5" name="Tijdelijke aanduiding voor tekst 4"/>
          <p:cNvSpPr>
            <a:spLocks noGrp="1"/>
          </p:cNvSpPr>
          <p:nvPr>
            <p:ph type="body" sz="quarter" idx="17" hasCustomPrompt="1"/>
          </p:nvPr>
        </p:nvSpPr>
        <p:spPr>
          <a:xfrm>
            <a:off x="7791732" y="3418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6" name="Tijdelijke aanduiding voor tekst 4"/>
          <p:cNvSpPr>
            <a:spLocks noGrp="1"/>
          </p:cNvSpPr>
          <p:nvPr>
            <p:ph type="body" sz="quarter" idx="18" hasCustomPrompt="1"/>
          </p:nvPr>
        </p:nvSpPr>
        <p:spPr>
          <a:xfrm>
            <a:off x="7791732" y="45595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7" name="Tijdelijke aanduiding voor tekst 4"/>
          <p:cNvSpPr>
            <a:spLocks noGrp="1"/>
          </p:cNvSpPr>
          <p:nvPr>
            <p:ph type="body" sz="quarter" idx="19" hasCustomPrompt="1"/>
          </p:nvPr>
        </p:nvSpPr>
        <p:spPr>
          <a:xfrm>
            <a:off x="7791732" y="5704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8" name="Tijdelijke aanduiding voor dianummer 17"/>
          <p:cNvSpPr>
            <a:spLocks noGrp="1"/>
          </p:cNvSpPr>
          <p:nvPr>
            <p:ph type="sldNum" sz="quarter" idx="22"/>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1"/>
                </a:solidFill>
              </a:defRPr>
            </a:lvl1pPr>
          </a:lstStyle>
          <a:p>
            <a:pPr lvl="0"/>
            <a:r>
              <a:rPr lang="nl-NL" dirty="0"/>
              <a:t>#</a:t>
            </a:r>
          </a:p>
        </p:txBody>
      </p:sp>
      <p:sp>
        <p:nvSpPr>
          <p:cNvPr id="2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59309B7C-628D-3E00-A478-C03A127DC0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14320149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10" name="Tijdelijke aanduiding voor inhoud 9"/>
          <p:cNvSpPr>
            <a:spLocks noGrp="1"/>
          </p:cNvSpPr>
          <p:nvPr>
            <p:ph sz="quarter" idx="13" hasCustomPrompt="1"/>
          </p:nvPr>
        </p:nvSpPr>
        <p:spPr>
          <a:xfrm>
            <a:off x="6554588" y="1016000"/>
            <a:ext cx="5004000" cy="5205413"/>
          </a:xfrm>
        </p:spPr>
        <p:txBody>
          <a:bodyPr/>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tel 5"/>
          <p:cNvSpPr>
            <a:spLocks noGrp="1"/>
          </p:cNvSpPr>
          <p:nvPr>
            <p:ph type="title" hasCustomPrompt="1"/>
          </p:nvPr>
        </p:nvSpPr>
        <p:spPr>
          <a:xfrm>
            <a:off x="638113" y="1016000"/>
            <a:ext cx="5004000" cy="948047"/>
          </a:xfrm>
        </p:spPr>
        <p:txBody>
          <a:bodyPr/>
          <a:lstStyle>
            <a:lvl1pPr>
              <a:defRPr>
                <a:solidFill>
                  <a:srgbClr val="017BC6"/>
                </a:solidFill>
              </a:defRPr>
            </a:lvl1pPr>
          </a:lstStyle>
          <a:p>
            <a:r>
              <a:rPr lang="nl-NL" dirty="0"/>
              <a:t>Klik om koptekst toe te voegen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1BD901BC-6741-4013-2877-0C12D5DD69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569135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0" y="-3544"/>
            <a:ext cx="12192000" cy="6868632"/>
          </a:xfrm>
          <a:prstGeom prst="rect">
            <a:avLst/>
          </a:prstGeom>
          <a:solidFill>
            <a:srgbClr val="EFA7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Tijdelijke aanduiding voor tekst 11"/>
          <p:cNvSpPr>
            <a:spLocks noGrp="1"/>
          </p:cNvSpPr>
          <p:nvPr>
            <p:ph type="body" sz="quarter" idx="13" hasCustomPrompt="1"/>
          </p:nvPr>
        </p:nvSpPr>
        <p:spPr>
          <a:xfrm>
            <a:off x="6553200" y="2289600"/>
            <a:ext cx="5004000" cy="3931813"/>
          </a:xfrm>
        </p:spPr>
        <p:txBody>
          <a:bodyPr/>
          <a:lstStyle>
            <a:lvl1pPr marL="457200" indent="-457200">
              <a:buClr>
                <a:schemeClr val="tx1"/>
              </a:buClr>
              <a:buSzPct val="100000"/>
              <a:buFont typeface="+mj-lt"/>
              <a:buAutoNum type="arabicPeriod"/>
              <a:defRPr sz="2000">
                <a:solidFill>
                  <a:schemeClr val="tx1"/>
                </a:solidFill>
              </a:defRPr>
            </a:lvl1pPr>
            <a:lvl2pPr marL="684000" indent="-216000">
              <a:buClr>
                <a:schemeClr val="tx1"/>
              </a:buClr>
              <a:defRPr sz="1800">
                <a:solidFill>
                  <a:schemeClr val="tx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6" name="Titel 5"/>
          <p:cNvSpPr>
            <a:spLocks noGrp="1"/>
          </p:cNvSpPr>
          <p:nvPr>
            <p:ph type="title" hasCustomPrompt="1"/>
          </p:nvPr>
        </p:nvSpPr>
        <p:spPr>
          <a:xfrm>
            <a:off x="6553200" y="1016000"/>
            <a:ext cx="5004000" cy="948047"/>
          </a:xfrm>
        </p:spPr>
        <p:txBody>
          <a:bodyPr/>
          <a:lstStyle>
            <a:lvl1pPr>
              <a:defRPr>
                <a:solidFill>
                  <a:schemeClr val="tx1"/>
                </a:solidFill>
              </a:defRPr>
            </a:lvl1pPr>
          </a:lstStyle>
          <a:p>
            <a:r>
              <a:rPr lang="nl-NL" dirty="0"/>
              <a:t>Klik om koptekst toe te voegen</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14" name="Tijdelijke aanduiding voor voettekst 4"/>
          <p:cNvSpPr txBox="1">
            <a:spLocks/>
          </p:cNvSpPr>
          <p:nvPr userDrawn="1"/>
        </p:nvSpPr>
        <p:spPr>
          <a:xfrm>
            <a:off x="633600" y="6336122"/>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Tijdelijke aanduiding voor voettekst 4">
            <a:extLst>
              <a:ext uri="{FF2B5EF4-FFF2-40B4-BE49-F238E27FC236}">
                <a16:creationId xmlns:a16="http://schemas.microsoft.com/office/drawing/2014/main" id="{FCAA5215-0898-2B1A-45DE-8E6FF578DE9C}"/>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6" name="Tijdelijke aanduiding voor voettekst 4">
            <a:extLst>
              <a:ext uri="{FF2B5EF4-FFF2-40B4-BE49-F238E27FC236}">
                <a16:creationId xmlns:a16="http://schemas.microsoft.com/office/drawing/2014/main" id="{01258472-31E1-66A2-8F65-B4BC84553154}"/>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7" name="Tijdelijke aanduiding voor afbeelding 31">
            <a:extLst>
              <a:ext uri="{FF2B5EF4-FFF2-40B4-BE49-F238E27FC236}">
                <a16:creationId xmlns:a16="http://schemas.microsoft.com/office/drawing/2014/main" id="{D1B9E50B-E01D-2287-7F2F-60B94125AA92}"/>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18" name="Afbeelding 17" descr="BZK_RVB_Logo_pres_diap_nl.png">
            <a:extLst>
              <a:ext uri="{FF2B5EF4-FFF2-40B4-BE49-F238E27FC236}">
                <a16:creationId xmlns:a16="http://schemas.microsoft.com/office/drawing/2014/main" id="{49419B02-7904-2E33-31BB-BC117953B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7027617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Inhoudsopgave met afbeelding">
    <p:spTree>
      <p:nvGrpSpPr>
        <p:cNvPr id="1" name=""/>
        <p:cNvGrpSpPr/>
        <p:nvPr/>
      </p:nvGrpSpPr>
      <p:grpSpPr>
        <a:xfrm>
          <a:off x="0" y="0"/>
          <a:ext cx="0" cy="0"/>
          <a:chOff x="0" y="0"/>
          <a:chExt cx="0" cy="0"/>
        </a:xfrm>
      </p:grpSpPr>
      <p:sp>
        <p:nvSpPr>
          <p:cNvPr id="16" name="Rechthoek 15"/>
          <p:cNvSpPr/>
          <p:nvPr userDrawn="1"/>
        </p:nvSpPr>
        <p:spPr>
          <a:xfrm>
            <a:off x="0" y="0"/>
            <a:ext cx="12192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afbeelding 9"/>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17" name="Tijdelijke aanduiding voor tekst 11"/>
          <p:cNvSpPr>
            <a:spLocks noGrp="1"/>
          </p:cNvSpPr>
          <p:nvPr>
            <p:ph type="body" sz="quarter" idx="13" hasCustomPrompt="1"/>
          </p:nvPr>
        </p:nvSpPr>
        <p:spPr>
          <a:xfrm>
            <a:off x="638114" y="2289600"/>
            <a:ext cx="5004000" cy="3931813"/>
          </a:xfrm>
        </p:spPr>
        <p:txBody>
          <a:bodyPr/>
          <a:lstStyle>
            <a:lvl1pPr marL="457200" indent="-457200">
              <a:buClr>
                <a:schemeClr val="tx1"/>
              </a:buClr>
              <a:buSzPct val="100000"/>
              <a:buFont typeface="+mj-lt"/>
              <a:buAutoNum type="arabicPeriod"/>
              <a:defRPr sz="2000">
                <a:solidFill>
                  <a:schemeClr val="tx1"/>
                </a:solidFill>
              </a:defRPr>
            </a:lvl1pPr>
            <a:lvl2pPr marL="684000" indent="-216000">
              <a:buClr>
                <a:schemeClr val="tx1"/>
              </a:buClr>
              <a:defRPr sz="1800">
                <a:solidFill>
                  <a:schemeClr val="tx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Titel 5">
            <a:extLst>
              <a:ext uri="{FF2B5EF4-FFF2-40B4-BE49-F238E27FC236}">
                <a16:creationId xmlns:a16="http://schemas.microsoft.com/office/drawing/2014/main" id="{4F334999-A7CC-334D-B598-FF361D9A3285}"/>
              </a:ext>
            </a:extLst>
          </p:cNvPr>
          <p:cNvSpPr>
            <a:spLocks noGrp="1"/>
          </p:cNvSpPr>
          <p:nvPr>
            <p:ph type="title" hasCustomPrompt="1"/>
          </p:nvPr>
        </p:nvSpPr>
        <p:spPr>
          <a:xfrm>
            <a:off x="633400" y="1016000"/>
            <a:ext cx="5004000" cy="948047"/>
          </a:xfrm>
        </p:spPr>
        <p:txBody>
          <a:bodyPr/>
          <a:lstStyle>
            <a:lvl1pPr>
              <a:defRPr>
                <a:solidFill>
                  <a:schemeClr val="tx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B38F2496-0F49-4C8E-F08A-F8D37FF378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2072185813"/>
      </p:ext>
    </p:extLst>
  </p:cSld>
  <p:clrMapOvr>
    <a:masterClrMapping/>
  </p:clrMapOvr>
</p:sldLayout>
</file>

<file path=ppt/slideLayouts/slideLayout14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10" name="Tijdelijke aanduiding voor inhoud 9"/>
          <p:cNvSpPr>
            <a:spLocks noGrp="1"/>
          </p:cNvSpPr>
          <p:nvPr>
            <p:ph sz="quarter" idx="13" hasCustomPrompt="1"/>
          </p:nvPr>
        </p:nvSpPr>
        <p:spPr>
          <a:xfrm>
            <a:off x="6554588" y="1016000"/>
            <a:ext cx="5004000" cy="5205413"/>
          </a:xfrm>
        </p:spPr>
        <p:txBody>
          <a:bodyPr/>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tel 5"/>
          <p:cNvSpPr>
            <a:spLocks noGrp="1"/>
          </p:cNvSpPr>
          <p:nvPr>
            <p:ph type="title" hasCustomPrompt="1"/>
          </p:nvPr>
        </p:nvSpPr>
        <p:spPr>
          <a:xfrm>
            <a:off x="638113" y="1016000"/>
            <a:ext cx="5004000" cy="948047"/>
          </a:xfrm>
        </p:spPr>
        <p:txBody>
          <a:bodyPr/>
          <a:lstStyle>
            <a:lvl1pPr>
              <a:defRPr>
                <a:solidFill>
                  <a:srgbClr val="017BC6"/>
                </a:solidFill>
              </a:defRPr>
            </a:lvl1pPr>
          </a:lstStyle>
          <a:p>
            <a:r>
              <a:rPr lang="nl-NL" dirty="0"/>
              <a:t>Klik om koptekst toe te voegen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1BD901BC-6741-4013-2877-0C12D5DD69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5691357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Inhoudsopgave met afbeelding">
    <p:spTree>
      <p:nvGrpSpPr>
        <p:cNvPr id="1" name=""/>
        <p:cNvGrpSpPr/>
        <p:nvPr/>
      </p:nvGrpSpPr>
      <p:grpSpPr>
        <a:xfrm>
          <a:off x="0" y="0"/>
          <a:ext cx="0" cy="0"/>
          <a:chOff x="0" y="0"/>
          <a:chExt cx="0" cy="0"/>
        </a:xfrm>
      </p:grpSpPr>
      <p:sp>
        <p:nvSpPr>
          <p:cNvPr id="15" name="Tijdelijke aanduiding voor inhoud 5"/>
          <p:cNvSpPr>
            <a:spLocks noGrp="1"/>
          </p:cNvSpPr>
          <p:nvPr>
            <p:ph sz="quarter" idx="4" hasCustomPrompt="1"/>
          </p:nvPr>
        </p:nvSpPr>
        <p:spPr>
          <a:xfrm>
            <a:off x="6553200" y="2288384"/>
            <a:ext cx="5005388" cy="3936020"/>
          </a:xfrm>
          <a:noFill/>
        </p:spPr>
        <p:txBody>
          <a:bodyPr lIns="0" tIns="0" rIns="0" bIns="0"/>
          <a:lstStyle>
            <a:lvl1pPr>
              <a:buClr>
                <a:srgbClr val="EFA724"/>
              </a:buClr>
              <a:defRPr sz="2000"/>
            </a:lvl1pPr>
            <a:lvl2pPr>
              <a:buClr>
                <a:srgbClr val="EFA724"/>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6" name="Tijdelijke aanduiding voor dianummer 17"/>
          <p:cNvSpPr>
            <a:spLocks noGrp="1"/>
          </p:cNvSpPr>
          <p:nvPr>
            <p:ph type="sldNum" sz="quarter" idx="2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8" name="Titel 5"/>
          <p:cNvSpPr>
            <a:spLocks noGrp="1"/>
          </p:cNvSpPr>
          <p:nvPr>
            <p:ph type="title" hasCustomPrompt="1"/>
          </p:nvPr>
        </p:nvSpPr>
        <p:spPr>
          <a:xfrm>
            <a:off x="6553200" y="1016000"/>
            <a:ext cx="5004000" cy="948047"/>
          </a:xfrm>
        </p:spPr>
        <p:txBody>
          <a:bodyPr/>
          <a:lstStyle>
            <a:lvl1pPr>
              <a:defRPr>
                <a:solidFill>
                  <a:schemeClr val="tx1"/>
                </a:solidFill>
              </a:defRPr>
            </a:lvl1pPr>
          </a:lstStyle>
          <a:p>
            <a:r>
              <a:rPr lang="nl-NL" dirty="0"/>
              <a:t>Klik om koptekst toe te voegen</a:t>
            </a:r>
          </a:p>
        </p:txBody>
      </p:sp>
      <p:sp>
        <p:nvSpPr>
          <p:cNvPr id="1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6" name="Tijdelijke aanduiding voor afbeelding 31">
            <a:extLst>
              <a:ext uri="{FF2B5EF4-FFF2-40B4-BE49-F238E27FC236}">
                <a16:creationId xmlns:a16="http://schemas.microsoft.com/office/drawing/2014/main" id="{32EE6376-4109-DC2B-E5FD-EF87B029CF55}"/>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2015E869-9273-7141-31BA-4BE03B9B69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1341878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Inhoudsopgave met afbeelding">
    <p:spTree>
      <p:nvGrpSpPr>
        <p:cNvPr id="1" name=""/>
        <p:cNvGrpSpPr/>
        <p:nvPr/>
      </p:nvGrpSpPr>
      <p:grpSpPr>
        <a:xfrm>
          <a:off x="0" y="0"/>
          <a:ext cx="0" cy="0"/>
          <a:chOff x="0" y="0"/>
          <a:chExt cx="0" cy="0"/>
        </a:xfrm>
      </p:grpSpPr>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ijdelijke aanduiding voor inhoud 5"/>
          <p:cNvSpPr>
            <a:spLocks noGrp="1"/>
          </p:cNvSpPr>
          <p:nvPr>
            <p:ph sz="quarter" idx="4" hasCustomPrompt="1"/>
          </p:nvPr>
        </p:nvSpPr>
        <p:spPr>
          <a:xfrm>
            <a:off x="638113" y="2288384"/>
            <a:ext cx="5005388" cy="3936020"/>
          </a:xfrm>
          <a:noFill/>
        </p:spPr>
        <p:txBody>
          <a:bodyPr lIns="0" tIns="0" rIns="0" bIns="0"/>
          <a:lstStyle>
            <a:lvl1pPr>
              <a:buClr>
                <a:srgbClr val="EFA724"/>
              </a:buClr>
              <a:defRPr sz="2000"/>
            </a:lvl1pPr>
            <a:lvl2pPr>
              <a:buClr>
                <a:srgbClr val="EFA724"/>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22" name="Titel 5"/>
          <p:cNvSpPr>
            <a:spLocks noGrp="1"/>
          </p:cNvSpPr>
          <p:nvPr>
            <p:ph type="title" hasCustomPrompt="1"/>
          </p:nvPr>
        </p:nvSpPr>
        <p:spPr>
          <a:xfrm>
            <a:off x="638113" y="1016000"/>
            <a:ext cx="5004000" cy="948047"/>
          </a:xfrm>
        </p:spPr>
        <p:txBody>
          <a:bodyPr/>
          <a:lstStyle>
            <a:lvl1pPr>
              <a:defRPr>
                <a:solidFill>
                  <a:schemeClr val="tx1"/>
                </a:solidFill>
              </a:defRPr>
            </a:lvl1pPr>
          </a:lstStyle>
          <a:p>
            <a:r>
              <a:rPr lang="nl-NL" dirty="0"/>
              <a:t>Klik om koptekst toe te voegen</a:t>
            </a:r>
          </a:p>
        </p:txBody>
      </p:sp>
      <p:sp>
        <p:nvSpPr>
          <p:cNvPr id="12"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8" name="Tijdelijke aanduiding voor afbeelding 9">
            <a:extLst>
              <a:ext uri="{FF2B5EF4-FFF2-40B4-BE49-F238E27FC236}">
                <a16:creationId xmlns:a16="http://schemas.microsoft.com/office/drawing/2014/main" id="{952FD7F8-89D3-FC79-8283-45588932ED54}"/>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9" name="Afbeelding 8" descr="BZK_RVB_Logo_pres_diap_nl.png">
            <a:extLst>
              <a:ext uri="{FF2B5EF4-FFF2-40B4-BE49-F238E27FC236}">
                <a16:creationId xmlns:a16="http://schemas.microsoft.com/office/drawing/2014/main" id="{722D3DA0-D5B8-F722-735A-843FEB2DF5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12294324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EFA724"/>
              </a:buClr>
              <a:defRPr sz="2000"/>
            </a:lvl1pPr>
            <a:lvl2pPr>
              <a:buClr>
                <a:srgbClr val="EFA724"/>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4" name="Tijdelijke aanduiding voor inhoud 5"/>
          <p:cNvSpPr>
            <a:spLocks noGrp="1"/>
          </p:cNvSpPr>
          <p:nvPr>
            <p:ph sz="quarter" idx="4" hasCustomPrompt="1"/>
          </p:nvPr>
        </p:nvSpPr>
        <p:spPr>
          <a:xfrm>
            <a:off x="6553200" y="2656246"/>
            <a:ext cx="5005388" cy="3565166"/>
          </a:xfrm>
          <a:noFill/>
        </p:spPr>
        <p:txBody>
          <a:bodyPr lIns="0" tIns="0" rIns="0" bIns="0"/>
          <a:lstStyle>
            <a:lvl1pPr>
              <a:buClr>
                <a:srgbClr val="EFA724"/>
              </a:buClr>
              <a:defRPr sz="2000"/>
            </a:lvl1pPr>
            <a:lvl2pPr>
              <a:buClr>
                <a:srgbClr val="EFA724"/>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7" name="Titel 1"/>
          <p:cNvSpPr>
            <a:spLocks noGrp="1"/>
          </p:cNvSpPr>
          <p:nvPr>
            <p:ph type="title" hasCustomPrompt="1"/>
          </p:nvPr>
        </p:nvSpPr>
        <p:spPr>
          <a:xfrm>
            <a:off x="635000" y="1016000"/>
            <a:ext cx="10923588" cy="949823"/>
          </a:xfrm>
        </p:spPr>
        <p:txBody>
          <a:bodyPr/>
          <a:lstStyle>
            <a:lvl1pPr>
              <a:defRPr>
                <a:solidFill>
                  <a:schemeClr val="tx1"/>
                </a:solidFill>
              </a:defRPr>
            </a:lvl1pPr>
          </a:lstStyle>
          <a:p>
            <a:r>
              <a:rPr lang="nl-NL" dirty="0"/>
              <a:t>Klik om koptekst toe te voegen</a:t>
            </a:r>
          </a:p>
        </p:txBody>
      </p:sp>
      <p:sp>
        <p:nvSpPr>
          <p:cNvPr id="9"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31199D7D-1CB9-E41B-B87C-D2B2925F7E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98224101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2"/>
          <p:cNvSpPr>
            <a:spLocks noGrp="1"/>
          </p:cNvSpPr>
          <p:nvPr>
            <p:ph sz="half" idx="18" hasCustomPrompt="1"/>
          </p:nvPr>
        </p:nvSpPr>
        <p:spPr>
          <a:xfrm>
            <a:off x="646441" y="2051839"/>
            <a:ext cx="3312205" cy="2030631"/>
          </a:xfrm>
        </p:spPr>
        <p:txBody>
          <a:bodyPr>
            <a:normAutofit/>
          </a:bodyPr>
          <a:lstStyle>
            <a:lvl1pPr>
              <a:buClr>
                <a:srgbClr val="EFA724"/>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4" name="Tijdelijke aanduiding voor inhoud 2"/>
          <p:cNvSpPr>
            <a:spLocks noGrp="1"/>
          </p:cNvSpPr>
          <p:nvPr>
            <p:ph sz="half" idx="19" hasCustomPrompt="1"/>
          </p:nvPr>
        </p:nvSpPr>
        <p:spPr>
          <a:xfrm>
            <a:off x="646441" y="4186293"/>
            <a:ext cx="3312205" cy="2030631"/>
          </a:xfrm>
        </p:spPr>
        <p:txBody>
          <a:bodyPr>
            <a:normAutofit/>
          </a:bodyPr>
          <a:lstStyle>
            <a:lvl1pPr>
              <a:buClr>
                <a:srgbClr val="EFA724"/>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5" name="Tijdelijke aanduiding voor inhoud 2"/>
          <p:cNvSpPr>
            <a:spLocks noGrp="1"/>
          </p:cNvSpPr>
          <p:nvPr>
            <p:ph sz="half" idx="20" hasCustomPrompt="1"/>
          </p:nvPr>
        </p:nvSpPr>
        <p:spPr>
          <a:xfrm>
            <a:off x="4444911" y="2051839"/>
            <a:ext cx="3312205" cy="2030631"/>
          </a:xfrm>
        </p:spPr>
        <p:txBody>
          <a:bodyPr>
            <a:normAutofit/>
          </a:bodyPr>
          <a:lstStyle>
            <a:lvl1pPr>
              <a:buClr>
                <a:srgbClr val="EFA724"/>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0" name="Titel 1"/>
          <p:cNvSpPr>
            <a:spLocks noGrp="1"/>
          </p:cNvSpPr>
          <p:nvPr>
            <p:ph type="title" hasCustomPrompt="1"/>
          </p:nvPr>
        </p:nvSpPr>
        <p:spPr>
          <a:xfrm>
            <a:off x="635000" y="1016000"/>
            <a:ext cx="10923588" cy="949823"/>
          </a:xfrm>
        </p:spPr>
        <p:txBody>
          <a:bodyPr/>
          <a:lstStyle>
            <a:lvl1pPr>
              <a:defRPr>
                <a:solidFill>
                  <a:schemeClr val="tx1"/>
                </a:solidFill>
              </a:defRPr>
            </a:lvl1pPr>
          </a:lstStyle>
          <a:p>
            <a:r>
              <a:rPr lang="nl-NL" dirty="0"/>
              <a:t>Klik om koptekst toe te voegen</a:t>
            </a:r>
          </a:p>
        </p:txBody>
      </p:sp>
      <p:sp>
        <p:nvSpPr>
          <p:cNvPr id="11" name="Tijdelijke aanduiding voor inhoud 2"/>
          <p:cNvSpPr>
            <a:spLocks noGrp="1"/>
          </p:cNvSpPr>
          <p:nvPr>
            <p:ph sz="half" idx="24" hasCustomPrompt="1"/>
          </p:nvPr>
        </p:nvSpPr>
        <p:spPr>
          <a:xfrm>
            <a:off x="4444911" y="4186294"/>
            <a:ext cx="3312205" cy="2030631"/>
          </a:xfrm>
        </p:spPr>
        <p:txBody>
          <a:bodyPr>
            <a:normAutofit/>
          </a:bodyPr>
          <a:lstStyle>
            <a:lvl1pPr>
              <a:buClr>
                <a:srgbClr val="EFA724"/>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2" name="Tijdelijke aanduiding voor inhoud 2"/>
          <p:cNvSpPr>
            <a:spLocks noGrp="1"/>
          </p:cNvSpPr>
          <p:nvPr>
            <p:ph sz="half" idx="25" hasCustomPrompt="1"/>
          </p:nvPr>
        </p:nvSpPr>
        <p:spPr>
          <a:xfrm>
            <a:off x="8243380" y="4186294"/>
            <a:ext cx="3312205" cy="2030631"/>
          </a:xfrm>
        </p:spPr>
        <p:txBody>
          <a:bodyPr>
            <a:normAutofit/>
          </a:bodyPr>
          <a:lstStyle>
            <a:lvl1pPr>
              <a:buClr>
                <a:srgbClr val="EFA724"/>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1" name="Tijdelijke aanduiding voor inhoud 2"/>
          <p:cNvSpPr>
            <a:spLocks noGrp="1"/>
          </p:cNvSpPr>
          <p:nvPr>
            <p:ph sz="half" idx="26" hasCustomPrompt="1"/>
          </p:nvPr>
        </p:nvSpPr>
        <p:spPr>
          <a:xfrm>
            <a:off x="8243380" y="2051839"/>
            <a:ext cx="3312205" cy="2030631"/>
          </a:xfrm>
        </p:spPr>
        <p:txBody>
          <a:bodyPr>
            <a:normAutofit/>
          </a:bodyPr>
          <a:lstStyle>
            <a:lvl1pPr>
              <a:buClr>
                <a:srgbClr val="EFA724"/>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7"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8" name="Tijdelijke aanduiding voor voettekst 4"/>
          <p:cNvSpPr txBox="1">
            <a:spLocks/>
          </p:cNvSpPr>
          <p:nvPr userDrawn="1"/>
        </p:nvSpPr>
        <p:spPr>
          <a:xfrm>
            <a:off x="650619" y="6315760"/>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A278D70E-8097-0410-4940-75E39A4A3C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77860396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35001" y="2040815"/>
            <a:ext cx="5004000" cy="531561"/>
          </a:xfrm>
          <a:noFill/>
        </p:spPr>
        <p:txBody>
          <a:bodyPr lIns="0" tIns="0" rIns="0" bIns="0" anchor="t" anchorCtr="0">
            <a:noAutofit/>
          </a:bodyPr>
          <a:lstStyle>
            <a:lvl1pPr marL="0" indent="0">
              <a:buNone/>
              <a:defRPr sz="1800" b="1" cap="none" baseline="0">
                <a:solidFill>
                  <a:srgbClr val="EFA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4"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EFA724"/>
              </a:buClr>
              <a:defRPr sz="2000"/>
            </a:lvl1pPr>
            <a:lvl2pPr>
              <a:buClr>
                <a:srgbClr val="EFA724"/>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5" name="Tijdelijke aanduiding voor tekst 4"/>
          <p:cNvSpPr>
            <a:spLocks noGrp="1"/>
          </p:cNvSpPr>
          <p:nvPr>
            <p:ph type="body" sz="quarter" idx="3" hasCustomPrompt="1"/>
          </p:nvPr>
        </p:nvSpPr>
        <p:spPr>
          <a:xfrm>
            <a:off x="6553200" y="2040816"/>
            <a:ext cx="5004000" cy="543003"/>
          </a:xfrm>
          <a:noFill/>
        </p:spPr>
        <p:txBody>
          <a:bodyPr lIns="0" tIns="0" rIns="0" bIns="0" anchor="t" anchorCtr="0">
            <a:noAutofit/>
          </a:bodyPr>
          <a:lstStyle>
            <a:lvl1pPr marL="0" indent="0">
              <a:buNone/>
              <a:defRPr sz="1800" b="1" cap="none" baseline="0">
                <a:solidFill>
                  <a:srgbClr val="EFA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6" name="Tijdelijke aanduiding voor inhoud 5"/>
          <p:cNvSpPr>
            <a:spLocks noGrp="1"/>
          </p:cNvSpPr>
          <p:nvPr>
            <p:ph sz="quarter" idx="4" hasCustomPrompt="1"/>
          </p:nvPr>
        </p:nvSpPr>
        <p:spPr>
          <a:xfrm>
            <a:off x="6553200" y="2656245"/>
            <a:ext cx="5005388" cy="3565167"/>
          </a:xfrm>
          <a:noFill/>
        </p:spPr>
        <p:txBody>
          <a:bodyPr lIns="0" tIns="0" rIns="0" bIns="0"/>
          <a:lstStyle>
            <a:lvl1pPr>
              <a:buClr>
                <a:srgbClr val="EFA724"/>
              </a:buClr>
              <a:defRPr sz="2000"/>
            </a:lvl1pPr>
            <a:lvl2pPr>
              <a:buClr>
                <a:srgbClr val="EFA724"/>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8" name="Tijdelijke aanduiding voor dianummer 1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7" name="Titel 1"/>
          <p:cNvSpPr>
            <a:spLocks noGrp="1"/>
          </p:cNvSpPr>
          <p:nvPr>
            <p:ph type="title" hasCustomPrompt="1"/>
          </p:nvPr>
        </p:nvSpPr>
        <p:spPr>
          <a:xfrm>
            <a:off x="633612" y="1016000"/>
            <a:ext cx="10923588" cy="949823"/>
          </a:xfrm>
        </p:spPr>
        <p:txBody>
          <a:bodyPr/>
          <a:lstStyle>
            <a:lvl1pPr>
              <a:defRPr>
                <a:solidFill>
                  <a:schemeClr val="tx1"/>
                </a:solidFill>
              </a:defRPr>
            </a:lvl1pPr>
          </a:lstStyle>
          <a:p>
            <a:r>
              <a:rPr lang="nl-NL" dirty="0"/>
              <a:t>Klik om koptekst toe te voegen</a:t>
            </a:r>
          </a:p>
        </p:txBody>
      </p:sp>
      <p:sp>
        <p:nvSpPr>
          <p:cNvPr id="10"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8654B12-A707-DE32-9321-A98F8AA1B8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467876106"/>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35000" y="2044931"/>
            <a:ext cx="10923588" cy="4176482"/>
          </a:xfrm>
        </p:spPr>
        <p:txBody>
          <a:bodyPr numCol="1" spcCol="468000"/>
          <a:lstStyle>
            <a:lvl1pPr>
              <a:buClr>
                <a:srgbClr val="EFA724"/>
              </a:buClr>
              <a:defRPr/>
            </a:lvl1pPr>
            <a:lvl2pPr>
              <a:buClr>
                <a:srgbClr val="EFA724"/>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5" name="Tijdelijke aanduiding voor dianummer 14"/>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2" name="Titel 1"/>
          <p:cNvSpPr>
            <a:spLocks noGrp="1"/>
          </p:cNvSpPr>
          <p:nvPr>
            <p:ph type="title" hasCustomPrompt="1"/>
          </p:nvPr>
        </p:nvSpPr>
        <p:spPr>
          <a:xfrm>
            <a:off x="635000" y="1016000"/>
            <a:ext cx="10923588" cy="949823"/>
          </a:xfrm>
        </p:spPr>
        <p:txBody>
          <a:bodyPr/>
          <a:lstStyle>
            <a:lvl1pPr>
              <a:defRPr>
                <a:solidFill>
                  <a:schemeClr val="tx1"/>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CD21E653-18C3-219C-23B6-6BE2C298FA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6775781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B96EB65-3DBB-4B5D-5389-7879654091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6659166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10" name="Tijdelijke aanduiding voor inhoud 9"/>
          <p:cNvSpPr>
            <a:spLocks noGrp="1"/>
          </p:cNvSpPr>
          <p:nvPr>
            <p:ph sz="quarter" idx="13" hasCustomPrompt="1"/>
          </p:nvPr>
        </p:nvSpPr>
        <p:spPr>
          <a:xfrm>
            <a:off x="6554588" y="1016000"/>
            <a:ext cx="5004000" cy="5205413"/>
          </a:xfrm>
        </p:spPr>
        <p:txBody>
          <a:bodyPr/>
          <a:lstStyle>
            <a:lvl1pPr>
              <a:buClr>
                <a:srgbClr val="EFA724"/>
              </a:buClr>
              <a:defRPr sz="2000"/>
            </a:lvl1pPr>
            <a:lvl2pPr>
              <a:buClr>
                <a:srgbClr val="EFA724"/>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tel 5"/>
          <p:cNvSpPr>
            <a:spLocks noGrp="1"/>
          </p:cNvSpPr>
          <p:nvPr>
            <p:ph type="title" hasCustomPrompt="1"/>
          </p:nvPr>
        </p:nvSpPr>
        <p:spPr>
          <a:xfrm>
            <a:off x="638113" y="1016000"/>
            <a:ext cx="5004000" cy="948047"/>
          </a:xfrm>
        </p:spPr>
        <p:txBody>
          <a:bodyPr/>
          <a:lstStyle>
            <a:lvl1pPr>
              <a:defRPr>
                <a:solidFill>
                  <a:schemeClr val="tx1"/>
                </a:solidFill>
              </a:defRPr>
            </a:lvl1pPr>
          </a:lstStyle>
          <a:p>
            <a:r>
              <a:rPr lang="nl-NL" dirty="0"/>
              <a:t>Klik om koptekst toe te voegen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1BD901BC-6741-4013-2877-0C12D5DD69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828507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chemeClr val="tx1"/>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9200"/>
            <a:ext cx="5461000" cy="1192213"/>
          </a:xfrm>
        </p:spPr>
        <p:txBody>
          <a:bodyPr lIns="0" tIns="0" rIns="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1" name="Tijdelijke aanduiding voor dianummer 10"/>
          <p:cNvSpPr>
            <a:spLocks noGrp="1"/>
          </p:cNvSpPr>
          <p:nvPr>
            <p:ph type="sldNum" sz="quarter" idx="12"/>
          </p:nvPr>
        </p:nvSpPr>
        <p:spPr>
          <a:xfrm>
            <a:off x="6553199" y="6314205"/>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D48C9097-527E-0019-7800-8CC8F9B547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EFA724"/>
        </a:solidFill>
        <a:effectLst/>
      </p:bgPr>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chemeClr val="tx1"/>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9200"/>
            <a:ext cx="5461000" cy="1192213"/>
          </a:xfrm>
        </p:spPr>
        <p:txBody>
          <a:bodyPr lIns="0" tIns="0" rIns="0">
            <a:norm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1" name="Tijdelijke aanduiding voor dianummer 10"/>
          <p:cNvSpPr>
            <a:spLocks noGrp="1"/>
          </p:cNvSpPr>
          <p:nvPr>
            <p:ph type="sldNum" sz="quarter" idx="12"/>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D48C9097-527E-0019-7800-8CC8F9B547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9708777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rgbClr val="EFA724"/>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0888"/>
            <a:ext cx="4994057" cy="1200526"/>
          </a:xfrm>
        </p:spPr>
        <p:txBody>
          <a:bodyPr lIns="0" tIns="0" rIns="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8" name="Tijdelijke aanduiding voor dianummer 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91FF22D9-9C43-C18B-F1A9-668B718D5F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84723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1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chemeClr val="tx1"/>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9200"/>
            <a:ext cx="5461000" cy="1192213"/>
          </a:xfrm>
        </p:spPr>
        <p:txBody>
          <a:bodyPr lIns="0" tIns="0" rIns="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1" name="Tijdelijke aanduiding voor dianummer 10"/>
          <p:cNvSpPr>
            <a:spLocks noGrp="1"/>
          </p:cNvSpPr>
          <p:nvPr>
            <p:ph type="sldNum" sz="quarter" idx="12"/>
          </p:nvPr>
        </p:nvSpPr>
        <p:spPr>
          <a:xfrm>
            <a:off x="6553199" y="6314205"/>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D48C9097-527E-0019-7800-8CC8F9B547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17"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50627049-E103-2863-9000-2BC21075657D}"/>
              </a:ext>
            </a:extLst>
          </p:cNvPr>
          <p:cNvSpPr>
            <a:spLocks noGrp="1"/>
          </p:cNvSpPr>
          <p:nvPr>
            <p:ph type="title" hasCustomPrompt="1"/>
          </p:nvPr>
        </p:nvSpPr>
        <p:spPr>
          <a:xfrm>
            <a:off x="635000" y="1729946"/>
            <a:ext cx="5003799" cy="1584324"/>
          </a:xfrm>
        </p:spPr>
        <p:txBody>
          <a:bodyPr anchor="t" anchorCtr="0"/>
          <a:lstStyle>
            <a:lvl1pPr>
              <a:defRPr sz="4000">
                <a:solidFill>
                  <a:schemeClr val="tx1"/>
                </a:solidFill>
              </a:defRPr>
            </a:lvl1pPr>
          </a:lstStyle>
          <a:p>
            <a:r>
              <a:rPr lang="nl-NL" dirty="0"/>
              <a:t>Klik om kop toe te voegen</a:t>
            </a:r>
          </a:p>
        </p:txBody>
      </p:sp>
      <p:sp>
        <p:nvSpPr>
          <p:cNvPr id="4" name="Tijdelijke aanduiding voor tekst 2">
            <a:extLst>
              <a:ext uri="{FF2B5EF4-FFF2-40B4-BE49-F238E27FC236}">
                <a16:creationId xmlns:a16="http://schemas.microsoft.com/office/drawing/2014/main" id="{E822F284-CEDC-FE03-DBB8-EAA25F15F59F}"/>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chemeClr val="tx1"/>
              </a:buClr>
              <a:buSzPct val="125000"/>
              <a:buFont typeface="Arial" panose="020B0604020202020204" pitchFamily="34" charset="0"/>
              <a:buChar char="•"/>
              <a:defRPr>
                <a:solidFill>
                  <a:schemeClr val="tx1"/>
                </a:solidFill>
              </a:defRPr>
            </a:lvl1pPr>
            <a:lvl2pPr>
              <a:buClr>
                <a:schemeClr val="tx1"/>
              </a:buClr>
              <a:buSzPct val="125000"/>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3" name="Afbeelding 2" descr="BZK_RVB_Logo_pres_diap_nl.png">
            <a:extLst>
              <a:ext uri="{FF2B5EF4-FFF2-40B4-BE49-F238E27FC236}">
                <a16:creationId xmlns:a16="http://schemas.microsoft.com/office/drawing/2014/main" id="{22EBC043-B502-A229-1599-741E1A73DC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549381530"/>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dianummer 14"/>
          <p:cNvSpPr>
            <a:spLocks noGrp="1"/>
          </p:cNvSpPr>
          <p:nvPr>
            <p:ph type="sldNum" sz="quarter" idx="1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tel 5">
            <a:extLst>
              <a:ext uri="{FF2B5EF4-FFF2-40B4-BE49-F238E27FC236}">
                <a16:creationId xmlns:a16="http://schemas.microsoft.com/office/drawing/2014/main" id="{1BB7CC0E-716E-772B-094C-00628A31E49E}"/>
              </a:ext>
            </a:extLst>
          </p:cNvPr>
          <p:cNvSpPr>
            <a:spLocks noGrp="1"/>
          </p:cNvSpPr>
          <p:nvPr>
            <p:ph type="title" hasCustomPrompt="1"/>
          </p:nvPr>
        </p:nvSpPr>
        <p:spPr>
          <a:xfrm>
            <a:off x="635000" y="1729946"/>
            <a:ext cx="5003799" cy="1584324"/>
          </a:xfrm>
        </p:spPr>
        <p:txBody>
          <a:bodyPr anchor="t" anchorCtr="0"/>
          <a:lstStyle>
            <a:lvl1pPr>
              <a:defRPr sz="4000">
                <a:solidFill>
                  <a:schemeClr val="tx1"/>
                </a:solidFill>
              </a:defRPr>
            </a:lvl1pPr>
          </a:lstStyle>
          <a:p>
            <a:r>
              <a:rPr lang="nl-NL" dirty="0"/>
              <a:t>Klik om koptekst toe te voegen</a:t>
            </a:r>
          </a:p>
        </p:txBody>
      </p:sp>
      <p:sp>
        <p:nvSpPr>
          <p:cNvPr id="3" name="Tijdelijke aanduiding voor tekst 2">
            <a:extLst>
              <a:ext uri="{FF2B5EF4-FFF2-40B4-BE49-F238E27FC236}">
                <a16:creationId xmlns:a16="http://schemas.microsoft.com/office/drawing/2014/main" id="{90F06314-6E7C-D89B-EB34-B36977362B20}"/>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rgbClr val="EFA724"/>
              </a:buClr>
              <a:buSzPct val="125000"/>
              <a:buFont typeface="Arial" panose="020B0604020202020204" pitchFamily="34" charset="0"/>
              <a:buChar char="•"/>
              <a:defRPr>
                <a:solidFill>
                  <a:schemeClr val="tx1"/>
                </a:solidFill>
              </a:defRPr>
            </a:lvl1pPr>
            <a:lvl2pPr>
              <a:buClr>
                <a:srgbClr val="EFA724"/>
              </a:buClr>
              <a:buSzPct val="125000"/>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4" name="Afbeelding 3" descr="BZK_RVB_Logo_pres_diap_nl.png">
            <a:extLst>
              <a:ext uri="{FF2B5EF4-FFF2-40B4-BE49-F238E27FC236}">
                <a16:creationId xmlns:a16="http://schemas.microsoft.com/office/drawing/2014/main" id="{00B4F7A9-6DE8-0835-DC58-A2DCC1BB9C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015878360"/>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7" name="Titel 5"/>
          <p:cNvSpPr>
            <a:spLocks noGrp="1"/>
          </p:cNvSpPr>
          <p:nvPr>
            <p:ph type="title" hasCustomPrompt="1"/>
          </p:nvPr>
        </p:nvSpPr>
        <p:spPr>
          <a:xfrm>
            <a:off x="638113" y="1016000"/>
            <a:ext cx="5004000" cy="948047"/>
          </a:xfrm>
        </p:spPr>
        <p:txBody>
          <a:bodyPr/>
          <a:lstStyle>
            <a:lvl1pPr>
              <a:defRPr>
                <a:solidFill>
                  <a:schemeClr val="tx1"/>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09E7629A-02C8-78A5-8161-50ED716279D4}"/>
              </a:ext>
            </a:extLst>
          </p:cNvPr>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0" name="Tijdelijke aanduiding voor afbeelding 9">
            <a:extLst>
              <a:ext uri="{FF2B5EF4-FFF2-40B4-BE49-F238E27FC236}">
                <a16:creationId xmlns:a16="http://schemas.microsoft.com/office/drawing/2014/main" id="{77E56975-730D-4378-6CE2-91078E99C66E}"/>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11" name="Afbeelding 10" descr="BZK_RVB_Logo_pres_diap_nl.png">
            <a:extLst>
              <a:ext uri="{FF2B5EF4-FFF2-40B4-BE49-F238E27FC236}">
                <a16:creationId xmlns:a16="http://schemas.microsoft.com/office/drawing/2014/main" id="{7A579109-7FBF-A853-9FE6-856C3CF90F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39247504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35000" y="2289600"/>
            <a:ext cx="5003800" cy="3931813"/>
          </a:xfrm>
        </p:spPr>
        <p:txBody>
          <a:bodyPr/>
          <a:lstStyle>
            <a:lvl1pPr>
              <a:buClr>
                <a:srgbClr val="EFA724"/>
              </a:buClr>
              <a:defRPr sz="2000"/>
            </a:lvl1pPr>
            <a:lvl2pPr>
              <a:buClr>
                <a:srgbClr val="EFA724"/>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2" name="Titel 5"/>
          <p:cNvSpPr>
            <a:spLocks noGrp="1"/>
          </p:cNvSpPr>
          <p:nvPr>
            <p:ph type="title" hasCustomPrompt="1"/>
          </p:nvPr>
        </p:nvSpPr>
        <p:spPr>
          <a:xfrm>
            <a:off x="638113" y="1016000"/>
            <a:ext cx="5004000" cy="948047"/>
          </a:xfrm>
        </p:spPr>
        <p:txBody>
          <a:bodyPr/>
          <a:lstStyle>
            <a:lvl1pPr>
              <a:defRPr>
                <a:solidFill>
                  <a:schemeClr val="tx1"/>
                </a:solidFill>
              </a:defRPr>
            </a:lvl1pPr>
          </a:lstStyle>
          <a:p>
            <a:r>
              <a:rPr lang="nl-NL" dirty="0"/>
              <a:t>Klik om koptekst toe te voegen</a:t>
            </a:r>
          </a:p>
        </p:txBody>
      </p:sp>
      <p:sp>
        <p:nvSpPr>
          <p:cNvPr id="13"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B82E5EF5-C82F-1823-E34F-C8650B2F569B}"/>
              </a:ext>
            </a:extLst>
          </p:cNvPr>
          <p:cNvSpPr>
            <a:spLocks noGrp="1"/>
          </p:cNvSpPr>
          <p:nvPr>
            <p:ph type="sldNum" sz="quarter" idx="17"/>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afbeelding 9">
            <a:extLst>
              <a:ext uri="{FF2B5EF4-FFF2-40B4-BE49-F238E27FC236}">
                <a16:creationId xmlns:a16="http://schemas.microsoft.com/office/drawing/2014/main" id="{05A1D9ED-7D38-E725-45C7-C1D23D9190A2}"/>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385D46FF-A1E1-30D9-7478-BC46803BEF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560501398"/>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EFA72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4205" y="3888000"/>
            <a:ext cx="5004595" cy="2333413"/>
          </a:xfrm>
        </p:spPr>
        <p:txBody>
          <a:bodyPr anchor="t" anchorCtr="0"/>
          <a:lstStyle>
            <a:lvl1pPr>
              <a:defRPr>
                <a:solidFill>
                  <a:schemeClr val="bg1"/>
                </a:solidFill>
              </a:defRPr>
            </a:lvl1pPr>
          </a:lstStyle>
          <a:p>
            <a:r>
              <a:rPr lang="nl-NL" dirty="0"/>
              <a:t>Klik om koptekst toe te voegen</a:t>
            </a:r>
          </a:p>
        </p:txBody>
      </p:sp>
      <p:sp>
        <p:nvSpPr>
          <p:cNvPr id="6" name="Tijdelijke aanduiding voor tekst 13"/>
          <p:cNvSpPr>
            <a:spLocks noGrp="1"/>
          </p:cNvSpPr>
          <p:nvPr>
            <p:ph type="body" sz="quarter" idx="13" hasCustomPrompt="1"/>
          </p:nvPr>
        </p:nvSpPr>
        <p:spPr>
          <a:xfrm>
            <a:off x="6554588" y="3888000"/>
            <a:ext cx="5004000" cy="2333413"/>
          </a:xfrm>
        </p:spPr>
        <p:txBody>
          <a:bodyPr tIns="50400" numCol="1" spcCol="468000" anchor="t" anchorCtr="0"/>
          <a:lstStyle>
            <a:lvl1pPr>
              <a:buClr>
                <a:schemeClr val="bg1"/>
              </a:buClr>
              <a:defRPr sz="2000">
                <a:solidFill>
                  <a:schemeClr val="bg1"/>
                </a:solidFill>
              </a:defRPr>
            </a:lvl1pPr>
            <a:lvl2pPr>
              <a:buClr>
                <a:schemeClr val="bg1"/>
              </a:buClr>
              <a:defRPr sz="1800">
                <a:solidFill>
                  <a:schemeClr val="bg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3" name="Tijdelijke aanduiding voor dianummer 12"/>
          <p:cNvSpPr>
            <a:spLocks noGrp="1"/>
          </p:cNvSpPr>
          <p:nvPr>
            <p:ph type="sldNum" sz="quarter" idx="17"/>
          </p:nvPr>
        </p:nvSpPr>
        <p:spPr>
          <a:xfrm>
            <a:off x="6553199" y="6325647"/>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95A1F26F-EC92-F507-71B8-602607E72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1309952372"/>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553199" y="3888000"/>
            <a:ext cx="5004000" cy="2333413"/>
          </a:xfrm>
        </p:spPr>
        <p:txBody>
          <a:bodyPr tIns="50400" numCol="1" spcCol="468000" anchor="t" anchorCtr="0"/>
          <a:lstStyle>
            <a:lvl1pPr>
              <a:buClr>
                <a:srgbClr val="EFA724"/>
              </a:buClr>
              <a:defRPr sz="2000"/>
            </a:lvl1pPr>
            <a:lvl2pPr>
              <a:buClr>
                <a:srgbClr val="EFA724"/>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2" name="Titel 1"/>
          <p:cNvSpPr>
            <a:spLocks noGrp="1"/>
          </p:cNvSpPr>
          <p:nvPr>
            <p:ph type="title" hasCustomPrompt="1"/>
          </p:nvPr>
        </p:nvSpPr>
        <p:spPr>
          <a:xfrm>
            <a:off x="634206" y="3888000"/>
            <a:ext cx="5004594" cy="2333413"/>
          </a:xfrm>
        </p:spPr>
        <p:txBody>
          <a:bodyPr anchor="t" anchorCtr="0"/>
          <a:lstStyle>
            <a:lvl1pPr>
              <a:defRPr>
                <a:solidFill>
                  <a:schemeClr val="tx1"/>
                </a:solidFill>
              </a:defRPr>
            </a:lvl1pPr>
          </a:lstStyle>
          <a:p>
            <a:r>
              <a:rPr lang="nl-NL" dirty="0"/>
              <a:t>Klik om koptekst toe te voegen</a:t>
            </a:r>
          </a:p>
        </p:txBody>
      </p:sp>
      <p:sp>
        <p:nvSpPr>
          <p:cNvPr id="11" name="Tijdelijke aanduiding voor dianummer 10"/>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7" name="Tijdelijke aanduiding voor afbeelding 11">
            <a:extLst>
              <a:ext uri="{FF2B5EF4-FFF2-40B4-BE49-F238E27FC236}">
                <a16:creationId xmlns:a16="http://schemas.microsoft.com/office/drawing/2014/main" id="{7DCA836E-FB64-22E6-05B8-8C74B3E54D7A}"/>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9" name="Afbeelding 8" descr="BZK_RVB_Logo_pres_diap_nl.png">
            <a:extLst>
              <a:ext uri="{FF2B5EF4-FFF2-40B4-BE49-F238E27FC236}">
                <a16:creationId xmlns:a16="http://schemas.microsoft.com/office/drawing/2014/main" id="{BE10E307-0D11-25F3-8F3F-BA74834FD1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22309876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EFA724"/>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chemeClr val="bg1"/>
              </a:buClr>
              <a:defRPr>
                <a:solidFill>
                  <a:schemeClr val="bg1"/>
                </a:solidFill>
              </a:defRPr>
            </a:lvl1pPr>
            <a:lvl2pPr>
              <a:buClr>
                <a:schemeClr val="bg1"/>
              </a:buClr>
              <a:defRPr>
                <a:solidFill>
                  <a:schemeClr val="bg1"/>
                </a:solidFill>
              </a:defRPr>
            </a:lvl2pPr>
            <a:lvl3pPr>
              <a:buClr>
                <a:schemeClr val="tx1"/>
              </a:buClr>
              <a:defRPr/>
            </a:lvl3pPr>
            <a:lvl4pPr>
              <a:buClr>
                <a:schemeClr val="tx1"/>
              </a:buClr>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1">
            <a:extLst>
              <a:ext uri="{FF2B5EF4-FFF2-40B4-BE49-F238E27FC236}">
                <a16:creationId xmlns:a16="http://schemas.microsoft.com/office/drawing/2014/main" id="{CB2AC372-6EE2-4518-0409-9927BAB31A5B}"/>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E4EA062C-922A-363B-F564-AB33B56DA4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149209642"/>
      </p:ext>
    </p:extLst>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rgbClr val="EFA724"/>
              </a:buClr>
              <a:defRPr/>
            </a:lvl1pPr>
            <a:lvl2pPr>
              <a:buClr>
                <a:srgbClr val="EFA724"/>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6" name="Tijdelijke aanduiding voor afbeelding 11">
            <a:extLst>
              <a:ext uri="{FF2B5EF4-FFF2-40B4-BE49-F238E27FC236}">
                <a16:creationId xmlns:a16="http://schemas.microsoft.com/office/drawing/2014/main" id="{EB8854C3-0686-6C4D-A570-B799AEEA1C99}"/>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8" name="Afbeelding 7" descr="BZK_RVB_Logo_pres_diap_nl.png">
            <a:extLst>
              <a:ext uri="{FF2B5EF4-FFF2-40B4-BE49-F238E27FC236}">
                <a16:creationId xmlns:a16="http://schemas.microsoft.com/office/drawing/2014/main" id="{4CFAF7E3-D306-9017-85CC-B880D02B08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1256834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rgbClr val="017BC6"/>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0888"/>
            <a:ext cx="4994057" cy="1200526"/>
          </a:xfrm>
        </p:spPr>
        <p:txBody>
          <a:bodyPr lIns="0" tIns="0" rIns="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8" name="Tijdelijke aanduiding voor dianummer 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91FF22D9-9C43-C18B-F1A9-668B718D5F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EFA72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3600" y="1016000"/>
            <a:ext cx="10924382" cy="946800"/>
          </a:xfrm>
        </p:spPr>
        <p:txBody>
          <a:bodyPr/>
          <a:lstStyle>
            <a:lvl1pPr>
              <a:defRPr>
                <a:solidFill>
                  <a:schemeClr val="bg1"/>
                </a:solidFill>
              </a:defRPr>
            </a:lvl1pPr>
          </a:lstStyle>
          <a:p>
            <a:r>
              <a:rPr lang="nl-NL" dirty="0"/>
              <a:t>Klik om koptekst toe te voegen</a:t>
            </a:r>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Tijdelijke aanduiding voor voettekst 4"/>
          <p:cNvSpPr txBox="1">
            <a:spLocks/>
          </p:cNvSpPr>
          <p:nvPr userDrawn="1"/>
        </p:nvSpPr>
        <p:spPr>
          <a:xfrm>
            <a:off x="786000" y="6323546"/>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3" name="Tijdelijke aanduiding voor afbeelding 10">
            <a:extLst>
              <a:ext uri="{FF2B5EF4-FFF2-40B4-BE49-F238E27FC236}">
                <a16:creationId xmlns:a16="http://schemas.microsoft.com/office/drawing/2014/main" id="{5F918E77-889F-75DF-8B67-DB4A8E4DE9FE}"/>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4" name="Afbeelding 3" descr="BZK_RVB_Logo_pres_diap_nl.png">
            <a:extLst>
              <a:ext uri="{FF2B5EF4-FFF2-40B4-BE49-F238E27FC236}">
                <a16:creationId xmlns:a16="http://schemas.microsoft.com/office/drawing/2014/main" id="{6AE7B46C-F4A3-AFC3-9859-0D9361EC4D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159096314"/>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34206" y="1029946"/>
            <a:ext cx="10924382" cy="946800"/>
          </a:xfrm>
        </p:spPr>
        <p:txBody>
          <a:bodyPr/>
          <a:lstStyle>
            <a:lvl1pPr>
              <a:defRPr>
                <a:solidFill>
                  <a:schemeClr val="tx1"/>
                </a:solidFill>
              </a:defRPr>
            </a:lvl1pPr>
          </a:lstStyle>
          <a:p>
            <a:r>
              <a:rPr lang="nl-NL" dirty="0"/>
              <a:t>Klik om koptekst toe te voegen</a:t>
            </a:r>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0">
            <a:extLst>
              <a:ext uri="{FF2B5EF4-FFF2-40B4-BE49-F238E27FC236}">
                <a16:creationId xmlns:a16="http://schemas.microsoft.com/office/drawing/2014/main" id="{2799F244-F6E1-6414-7562-A49A1E0547E7}"/>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bg1">
              <a:lumMod val="85000"/>
            </a:schemeClr>
          </a:solidFill>
        </p:spPr>
        <p:txBody>
          <a:bodyPr wrap="square" lIns="0" tIns="194400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ts val="1200"/>
              </a:spcBef>
              <a:spcAft>
                <a:spcPts val="0"/>
              </a:spcAft>
              <a:buClr>
                <a:srgbClr val="DD6803"/>
              </a:buClr>
              <a:buSzPct val="125000"/>
              <a:buFont typeface="Arial" panose="020B0604020202020204" pitchFamily="34" charset="0"/>
              <a:buNone/>
              <a:tabLst/>
              <a:defRPr/>
            </a:pPr>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DD6AB82F-EC20-ADFA-1AEC-8760B90FF6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200180250"/>
      </p:ext>
    </p:extLst>
  </p:cSld>
  <p:clrMapOvr>
    <a:overrideClrMapping bg1="lt1" tx1="dk1" bg2="lt2" tx2="dk2" accent1="accent1" accent2="accent2" accent3="accent3" accent4="accent4" accent5="accent5" accent6="accent6" hlink="hlink" folHlink="folHlink"/>
  </p:clrMapOvr>
</p:sldLayout>
</file>

<file path=ppt/slideLayouts/slideLayout161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rgbClr val="017BC6"/>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0888"/>
            <a:ext cx="4994057" cy="1200526"/>
          </a:xfrm>
        </p:spPr>
        <p:txBody>
          <a:bodyPr lIns="0" tIns="0" rIns="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8" name="Tijdelijke aanduiding voor dianummer 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91FF22D9-9C43-C18B-F1A9-668B718D5F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D6FA854-2EB8-86BD-A3C5-B3045B8CBBCA}"/>
              </a:ext>
            </a:extLst>
          </p:cNvPr>
          <p:cNvSpPr>
            <a:spLocks noGrp="1"/>
          </p:cNvSpPr>
          <p:nvPr>
            <p:ph type="pic" sz="quarter" idx="14" hasCustomPrompt="1"/>
          </p:nvPr>
        </p:nvSpPr>
        <p:spPr>
          <a:xfrm>
            <a:off x="0" y="0"/>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5DA7FB92-940A-5D29-1294-14E4C6DB42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42715291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111CEC8B-B9AD-B2BE-44BA-3F77EEBFA63E}"/>
              </a:ext>
            </a:extLst>
          </p:cNvPr>
          <p:cNvSpPr>
            <a:spLocks noGrp="1"/>
          </p:cNvSpPr>
          <p:nvPr>
            <p:ph type="pic" sz="quarter" idx="14" hasCustomPrompt="1"/>
          </p:nvPr>
        </p:nvSpPr>
        <p:spPr>
          <a:xfrm>
            <a:off x="0" y="0"/>
            <a:ext cx="12192000" cy="6864262"/>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7" name="Titel 4">
            <a:extLst>
              <a:ext uri="{FF2B5EF4-FFF2-40B4-BE49-F238E27FC236}">
                <a16:creationId xmlns:a16="http://schemas.microsoft.com/office/drawing/2014/main" id="{8F27FE16-95B7-F145-D215-18EAB8A2C9C6}"/>
              </a:ext>
            </a:extLst>
          </p:cNvPr>
          <p:cNvSpPr>
            <a:spLocks noGrp="1"/>
          </p:cNvSpPr>
          <p:nvPr>
            <p:ph type="title" hasCustomPrompt="1"/>
          </p:nvPr>
        </p:nvSpPr>
        <p:spPr>
          <a:xfrm>
            <a:off x="0" y="5469548"/>
            <a:ext cx="12192000" cy="344466"/>
          </a:xfrm>
          <a:solidFill>
            <a:srgbClr val="EFA724">
              <a:alpha val="89562"/>
            </a:srgbClr>
          </a:solidFill>
        </p:spPr>
        <p:txBody>
          <a:bodyPr lIns="1475999" tIns="18000" anchor="ctr" anchorCtr="0">
            <a:noAutofit/>
          </a:bodyPr>
          <a:lstStyle>
            <a:lvl1pPr algn="l">
              <a:defRPr sz="2000" b="1">
                <a:solidFill>
                  <a:schemeClr val="tx1"/>
                </a:solidFill>
              </a:defRPr>
            </a:lvl1pPr>
          </a:lstStyle>
          <a:p>
            <a:pPr lvl="0"/>
            <a:r>
              <a:rPr lang="nl-NL" dirty="0"/>
              <a:t>Klik om tekst toe te voegen</a:t>
            </a:r>
          </a:p>
        </p:txBody>
      </p:sp>
      <p:sp>
        <p:nvSpPr>
          <p:cNvPr id="8" name="Tijdelijke aanduiding voor tekst 2">
            <a:extLst>
              <a:ext uri="{FF2B5EF4-FFF2-40B4-BE49-F238E27FC236}">
                <a16:creationId xmlns:a16="http://schemas.microsoft.com/office/drawing/2014/main" id="{DDB4D3DD-B685-02B4-2AC4-C17330DD124D}"/>
              </a:ext>
            </a:extLst>
          </p:cNvPr>
          <p:cNvSpPr>
            <a:spLocks noGrp="1"/>
          </p:cNvSpPr>
          <p:nvPr>
            <p:ph type="body" sz="quarter" idx="10" hasCustomPrompt="1"/>
          </p:nvPr>
        </p:nvSpPr>
        <p:spPr>
          <a:xfrm>
            <a:off x="0" y="5882815"/>
            <a:ext cx="12192000" cy="345600"/>
          </a:xfrm>
          <a:solidFill>
            <a:schemeClr val="bg1">
              <a:alpha val="90179"/>
            </a:schemeClr>
          </a:solidFill>
        </p:spPr>
        <p:txBody>
          <a:bodyPr lIns="1475999" tIns="18000" anchor="ctr" anchorCtr="0">
            <a:normAutofit/>
          </a:bodyPr>
          <a:lstStyle>
            <a:lvl1pPr marL="0" indent="0">
              <a:buNone/>
              <a:defRPr sz="2000" i="1">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pic>
        <p:nvPicPr>
          <p:cNvPr id="3" name="Afbeelding 2" descr="BZK_RVB_Logo_pres_diap_nl.png">
            <a:extLst>
              <a:ext uri="{FF2B5EF4-FFF2-40B4-BE49-F238E27FC236}">
                <a16:creationId xmlns:a16="http://schemas.microsoft.com/office/drawing/2014/main" id="{D1A972CA-B5AD-4941-5B52-6685C2D32C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25394840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a:lstStyle>
            <a:lvl1pPr>
              <a:defRPr>
                <a:solidFill>
                  <a:schemeClr val="tx1"/>
                </a:solidFill>
              </a:defRPr>
            </a:lvl1pPr>
          </a:lstStyle>
          <a:p>
            <a:r>
              <a:rPr lang="nl-NL" dirty="0"/>
              <a:t>Klik om koptekst toe te voegen</a:t>
            </a:r>
          </a:p>
        </p:txBody>
      </p:sp>
      <p:sp>
        <p:nvSpPr>
          <p:cNvPr id="9" name="Tijdelijke aanduiding voor inhoud 8"/>
          <p:cNvSpPr>
            <a:spLocks noGrp="1"/>
          </p:cNvSpPr>
          <p:nvPr>
            <p:ph sz="quarter" idx="15" hasCustomPrompt="1"/>
          </p:nvPr>
        </p:nvSpPr>
        <p:spPr>
          <a:xfrm>
            <a:off x="635001" y="2071542"/>
            <a:ext cx="6675910" cy="4149871"/>
          </a:xfrm>
        </p:spPr>
        <p:txBody>
          <a:bodyPr/>
          <a:lstStyle>
            <a:lvl1pPr>
              <a:buClr>
                <a:srgbClr val="EFA724"/>
              </a:buClr>
              <a:defRPr/>
            </a:lvl1pPr>
            <a:lvl2pPr>
              <a:buClr>
                <a:srgbClr val="EFA724"/>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2"/>
          <p:cNvSpPr>
            <a:spLocks noGrp="1"/>
          </p:cNvSpPr>
          <p:nvPr>
            <p:ph type="sldNum" sz="quarter" idx="18"/>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inhoud 8"/>
          <p:cNvSpPr>
            <a:spLocks noGrp="1"/>
          </p:cNvSpPr>
          <p:nvPr>
            <p:ph sz="quarter" idx="19" hasCustomPrompt="1"/>
          </p:nvPr>
        </p:nvSpPr>
        <p:spPr>
          <a:xfrm>
            <a:off x="7952401" y="2071542"/>
            <a:ext cx="3608169" cy="4149871"/>
          </a:xfrm>
        </p:spPr>
        <p:txBody>
          <a:bodyPr/>
          <a:lstStyle>
            <a:lvl1pPr>
              <a:buClr>
                <a:srgbClr val="EFA724"/>
              </a:buClr>
              <a:defRPr sz="2000"/>
            </a:lvl1pPr>
            <a:lvl2pPr>
              <a:buClr>
                <a:srgbClr val="EFA724"/>
              </a:buClr>
              <a:defRPr sz="1800"/>
            </a:lvl2pPr>
            <a:lvl3pPr>
              <a:buClr>
                <a:srgbClr val="017BC6"/>
              </a:buClr>
              <a:defRPr sz="1800"/>
            </a:lvl3pPr>
            <a:lvl4pPr>
              <a:buClr>
                <a:srgbClr val="017BC6"/>
              </a:buClr>
              <a:defRPr sz="1800"/>
            </a:lvl4pPr>
            <a:lvl5pPr>
              <a:buClr>
                <a:srgbClr val="017BC6"/>
              </a:buClr>
              <a:defRPr>
                <a:solidFill>
                  <a:srgbClr val="017BC6"/>
                </a:solidFill>
              </a:defRPr>
            </a:lvl5pPr>
          </a:lstStyle>
          <a:p>
            <a:pPr lvl="0"/>
            <a:r>
              <a:rPr lang="nl-NL" dirty="0"/>
              <a:t>Klik om de modelstijlen te bewerken</a:t>
            </a:r>
          </a:p>
          <a:p>
            <a:pPr lvl="1"/>
            <a:r>
              <a:rPr lang="nl-NL" dirty="0"/>
              <a:t>Tweede niveau</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88C1B825-6C9C-E557-B419-710511E4E2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8174989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hasCustomPrompt="1"/>
          </p:nvPr>
        </p:nvSpPr>
        <p:spPr>
          <a:xfrm>
            <a:off x="6550024" y="2269314"/>
            <a:ext cx="5004000" cy="3952098"/>
          </a:xfrm>
        </p:spPr>
        <p:txBody>
          <a:bodyPr anchor="t" anchorCtr="0"/>
          <a:lstStyle>
            <a:lvl1pPr>
              <a:buClr>
                <a:schemeClr val="tx1"/>
              </a:buClr>
              <a:defRPr sz="2000">
                <a:solidFill>
                  <a:schemeClr val="tx1"/>
                </a:solidFill>
              </a:defRPr>
            </a:lvl1pPr>
            <a:lvl2pPr>
              <a:buClr>
                <a:schemeClr val="tx1"/>
              </a:buClr>
              <a:defRPr sz="1800">
                <a:solidFill>
                  <a:schemeClr val="tx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p:txBody>
      </p:sp>
      <p:sp>
        <p:nvSpPr>
          <p:cNvPr id="9" name="Tijdelijke aanduiding voor inhoud 8"/>
          <p:cNvSpPr>
            <a:spLocks noGrp="1"/>
          </p:cNvSpPr>
          <p:nvPr>
            <p:ph sz="quarter" idx="19" hasCustomPrompt="1"/>
          </p:nvPr>
        </p:nvSpPr>
        <p:spPr>
          <a:xfrm>
            <a:off x="635000" y="1016001"/>
            <a:ext cx="5003800" cy="5205412"/>
          </a:xfrm>
        </p:spPr>
        <p:txBody>
          <a:bodyPr/>
          <a:lstStyle>
            <a:lvl1pPr>
              <a:buClr>
                <a:srgbClr val="EFA724"/>
              </a:buClr>
              <a:defRPr sz="2000"/>
            </a:lvl1pPr>
            <a:lvl2pPr>
              <a:buClr>
                <a:srgbClr val="EFA724"/>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E438EB3A-EABE-8F1D-86A7-190768B82C6F}"/>
              </a:ext>
            </a:extLst>
          </p:cNvPr>
          <p:cNvSpPr>
            <a:spLocks noGrp="1"/>
          </p:cNvSpPr>
          <p:nvPr>
            <p:ph type="title" hasCustomPrompt="1"/>
          </p:nvPr>
        </p:nvSpPr>
        <p:spPr>
          <a:xfrm>
            <a:off x="6553200" y="1016001"/>
            <a:ext cx="5004000" cy="948047"/>
          </a:xfrm>
        </p:spPr>
        <p:txBody>
          <a:bodyPr/>
          <a:lstStyle>
            <a:lvl1pPr>
              <a:defRPr>
                <a:solidFill>
                  <a:schemeClr val="tx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85FE38FB-E2E2-616F-DDCF-240F48FF53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768597510"/>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tx1"/>
                </a:solidFill>
              </a:defRPr>
            </a:lvl1pPr>
          </a:lstStyle>
          <a:p>
            <a:r>
              <a:rPr lang="nl-NL" dirty="0"/>
              <a:t>Klik om een afsluitende zin </a:t>
            </a:r>
            <a:br>
              <a:rPr lang="nl-NL" dirty="0"/>
            </a:br>
            <a:r>
              <a:rPr lang="nl-NL" dirty="0"/>
              <a:t>toe te voegen</a:t>
            </a:r>
          </a:p>
        </p:txBody>
      </p:sp>
      <p:sp>
        <p:nvSpPr>
          <p:cNvPr id="18" name="Tijdelijke aanduiding voor tekst 13"/>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21" name="Tijdelijke aanduiding voor afbeelding 3"/>
          <p:cNvSpPr>
            <a:spLocks noGrp="1" noChangeAspect="1"/>
          </p:cNvSpPr>
          <p:nvPr>
            <p:ph type="pic" sz="quarter" idx="19"/>
          </p:nvPr>
        </p:nvSpPr>
        <p:spPr>
          <a:xfrm>
            <a:off x="406144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6144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6144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30132382-280A-5CB2-CE3E-432B6345B3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34BD24C5-A563-0DF2-4532-AB40226B23B7}"/>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CEED13C0-66EE-98B4-8A49-4DD46CB1E652}"/>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Tree>
    <p:extLst>
      <p:ext uri="{BB962C8B-B14F-4D97-AF65-F5344CB8AC3E}">
        <p14:creationId xmlns:p14="http://schemas.microsoft.com/office/powerpoint/2010/main" val="7318594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2055120"/>
          </a:xfrm>
        </p:spPr>
        <p:txBody>
          <a:bodyPr anchor="t" anchorCtr="0">
            <a:normAutofit/>
          </a:bodyPr>
          <a:lstStyle>
            <a:lvl1pPr>
              <a:defRPr sz="4800">
                <a:solidFill>
                  <a:schemeClr val="tx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6564313" y="2568250"/>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354266"/>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4127756"/>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23F0EDA1-666A-30A0-A916-E397437566C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8B35B1B6-48A3-223F-4E55-F7113ED49132}"/>
              </a:ext>
            </a:extLst>
          </p:cNvPr>
          <p:cNvSpPr>
            <a:spLocks noGrp="1"/>
          </p:cNvSpPr>
          <p:nvPr>
            <p:ph type="body" sz="quarter" idx="13" hasCustomPrompt="1"/>
          </p:nvPr>
        </p:nvSpPr>
        <p:spPr>
          <a:xfrm>
            <a:off x="7196360" y="2494020"/>
            <a:ext cx="436064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5F89ABCC-2ECE-0581-A548-6823BEE4D730}"/>
              </a:ext>
            </a:extLst>
          </p:cNvPr>
          <p:cNvSpPr>
            <a:spLocks noGrp="1"/>
          </p:cNvSpPr>
          <p:nvPr>
            <p:ph type="body" sz="quarter" idx="25" hasCustomPrompt="1"/>
          </p:nvPr>
        </p:nvSpPr>
        <p:spPr>
          <a:xfrm>
            <a:off x="7196360" y="3281605"/>
            <a:ext cx="4362228"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7" name="Tijdelijke aanduiding voor tekst 13">
            <a:extLst>
              <a:ext uri="{FF2B5EF4-FFF2-40B4-BE49-F238E27FC236}">
                <a16:creationId xmlns:a16="http://schemas.microsoft.com/office/drawing/2014/main" id="{D449DBE9-0C6A-BB09-964D-65C947D4C6E8}"/>
              </a:ext>
            </a:extLst>
          </p:cNvPr>
          <p:cNvSpPr>
            <a:spLocks noGrp="1"/>
          </p:cNvSpPr>
          <p:nvPr>
            <p:ph type="body" sz="quarter" idx="26" hasCustomPrompt="1"/>
          </p:nvPr>
        </p:nvSpPr>
        <p:spPr>
          <a:xfrm>
            <a:off x="7196360" y="4062516"/>
            <a:ext cx="436064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Tree>
    <p:extLst>
      <p:ext uri="{BB962C8B-B14F-4D97-AF65-F5344CB8AC3E}">
        <p14:creationId xmlns:p14="http://schemas.microsoft.com/office/powerpoint/2010/main" val="2020783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EFA72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D85B87D9-B70E-21AD-DF10-C60D1B8E74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7" name="Tijdelijke aanduiding voor tekst 13">
            <a:extLst>
              <a:ext uri="{FF2B5EF4-FFF2-40B4-BE49-F238E27FC236}">
                <a16:creationId xmlns:a16="http://schemas.microsoft.com/office/drawing/2014/main" id="{53D8C8B7-02F7-C9F0-A5EB-51BD355FD830}"/>
              </a:ext>
            </a:extLst>
          </p:cNvPr>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tekst toe te voegen</a:t>
            </a:r>
          </a:p>
        </p:txBody>
      </p:sp>
      <p:sp>
        <p:nvSpPr>
          <p:cNvPr id="9" name="Tijdelijke aanduiding voor tekst 13">
            <a:extLst>
              <a:ext uri="{FF2B5EF4-FFF2-40B4-BE49-F238E27FC236}">
                <a16:creationId xmlns:a16="http://schemas.microsoft.com/office/drawing/2014/main" id="{0DC3E99B-4413-1977-C075-745BB8F9939C}"/>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tekst toe te voegen</a:t>
            </a:r>
          </a:p>
        </p:txBody>
      </p:sp>
      <p:sp>
        <p:nvSpPr>
          <p:cNvPr id="10" name="Tijdelijke aanduiding voor tekst 13">
            <a:extLst>
              <a:ext uri="{FF2B5EF4-FFF2-40B4-BE49-F238E27FC236}">
                <a16:creationId xmlns:a16="http://schemas.microsoft.com/office/drawing/2014/main" id="{B08FC28D-DEF9-8A11-3BDC-BD8E844F1CE3}"/>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tekst toe te voegen</a:t>
            </a:r>
          </a:p>
        </p:txBody>
      </p:sp>
      <p:sp>
        <p:nvSpPr>
          <p:cNvPr id="11" name="Tijdelijke aanduiding voor afbeelding 3">
            <a:extLst>
              <a:ext uri="{FF2B5EF4-FFF2-40B4-BE49-F238E27FC236}">
                <a16:creationId xmlns:a16="http://schemas.microsoft.com/office/drawing/2014/main" id="{85EAA31F-6859-8280-B3AE-36A6F751F500}"/>
              </a:ext>
            </a:extLst>
          </p:cNvPr>
          <p:cNvSpPr>
            <a:spLocks noGrp="1" noChangeAspect="1"/>
          </p:cNvSpPr>
          <p:nvPr>
            <p:ph type="pic" sz="quarter" idx="27"/>
          </p:nvPr>
        </p:nvSpPr>
        <p:spPr>
          <a:xfrm>
            <a:off x="4061443" y="3921366"/>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2" name="Tijdelijke aanduiding voor afbeelding 3">
            <a:extLst>
              <a:ext uri="{FF2B5EF4-FFF2-40B4-BE49-F238E27FC236}">
                <a16:creationId xmlns:a16="http://schemas.microsoft.com/office/drawing/2014/main" id="{887B076C-5BD7-8291-02F2-8DA1690539DF}"/>
              </a:ext>
            </a:extLst>
          </p:cNvPr>
          <p:cNvSpPr>
            <a:spLocks noGrp="1" noChangeAspect="1"/>
          </p:cNvSpPr>
          <p:nvPr>
            <p:ph type="pic" sz="quarter" idx="28"/>
          </p:nvPr>
        </p:nvSpPr>
        <p:spPr>
          <a:xfrm>
            <a:off x="4061443" y="470738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4" name="Tijdelijke aanduiding voor afbeelding 3">
            <a:extLst>
              <a:ext uri="{FF2B5EF4-FFF2-40B4-BE49-F238E27FC236}">
                <a16:creationId xmlns:a16="http://schemas.microsoft.com/office/drawing/2014/main" id="{A1134A33-0733-C15B-5558-951769F77FA0}"/>
              </a:ext>
            </a:extLst>
          </p:cNvPr>
          <p:cNvSpPr>
            <a:spLocks noGrp="1" noChangeAspect="1"/>
          </p:cNvSpPr>
          <p:nvPr>
            <p:ph type="pic" sz="quarter" idx="29"/>
          </p:nvPr>
        </p:nvSpPr>
        <p:spPr>
          <a:xfrm>
            <a:off x="4061443" y="5480872"/>
            <a:ext cx="541203" cy="540000"/>
          </a:xfrm>
          <a:blipFill>
            <a:blip r:embed="rId5"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919292442"/>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lvl1pPr>
              <a:buClr>
                <a:srgbClr val="017BC6"/>
              </a:buClr>
              <a:defRPr>
                <a:solidFill>
                  <a:schemeClr val="bg1">
                    <a:lumMod val="65000"/>
                  </a:schemeClr>
                </a:solidFill>
              </a:defRPr>
            </a:lvl1pPr>
          </a:lstStyle>
          <a:p>
            <a:r>
              <a:rPr lang="nl-NL" dirty="0"/>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42730" y="5351492"/>
            <a:ext cx="5004000" cy="389360"/>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7" name="Titel 1"/>
          <p:cNvSpPr>
            <a:spLocks noGrp="1"/>
          </p:cNvSpPr>
          <p:nvPr>
            <p:ph type="ctrTitle"/>
          </p:nvPr>
        </p:nvSpPr>
        <p:spPr>
          <a:xfrm>
            <a:off x="6542730" y="2270079"/>
            <a:ext cx="5004000" cy="1448545"/>
          </a:xfrm>
        </p:spPr>
        <p:txBody>
          <a:bodyPr tIns="0" bIns="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42730" y="4023755"/>
            <a:ext cx="5004000" cy="1033573"/>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14" name="Afbeelding 13" descr="BZK_RVB_Logo_pres_diap_nl.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532" y="0"/>
            <a:ext cx="12313920" cy="1567052"/>
          </a:xfrm>
          <a:prstGeom prst="rect">
            <a:avLst/>
          </a:prstGeom>
        </p:spPr>
      </p:pic>
      <p:sp>
        <p:nvSpPr>
          <p:cNvPr id="9" name="Tijdelijke aanduiding voor tekst 16"/>
          <p:cNvSpPr>
            <a:spLocks noGrp="1"/>
          </p:cNvSpPr>
          <p:nvPr>
            <p:ph type="body" sz="quarter" idx="23" hasCustomPrompt="1"/>
          </p:nvPr>
        </p:nvSpPr>
        <p:spPr>
          <a:xfrm>
            <a:off x="6542730" y="6015124"/>
            <a:ext cx="5004000" cy="389360"/>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Datum</a:t>
            </a:r>
          </a:p>
        </p:txBody>
      </p:sp>
    </p:spTree>
    <p:extLst>
      <p:ext uri="{BB962C8B-B14F-4D97-AF65-F5344CB8AC3E}">
        <p14:creationId xmlns:p14="http://schemas.microsoft.com/office/powerpoint/2010/main" val="1541224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17"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50627049-E103-2863-9000-2BC21075657D}"/>
              </a:ext>
            </a:extLst>
          </p:cNvPr>
          <p:cNvSpPr>
            <a:spLocks noGrp="1"/>
          </p:cNvSpPr>
          <p:nvPr>
            <p:ph type="title" hasCustomPrompt="1"/>
          </p:nvPr>
        </p:nvSpPr>
        <p:spPr>
          <a:xfrm>
            <a:off x="635000" y="1729946"/>
            <a:ext cx="5003799" cy="1584324"/>
          </a:xfrm>
        </p:spPr>
        <p:txBody>
          <a:bodyPr anchor="t" anchorCtr="0"/>
          <a:lstStyle>
            <a:lvl1pPr>
              <a:defRPr sz="4000">
                <a:solidFill>
                  <a:srgbClr val="017BC6"/>
                </a:solidFill>
              </a:defRPr>
            </a:lvl1pPr>
          </a:lstStyle>
          <a:p>
            <a:r>
              <a:rPr lang="nl-NL" dirty="0"/>
              <a:t>Klik om kop toe te voegen</a:t>
            </a:r>
          </a:p>
        </p:txBody>
      </p:sp>
      <p:sp>
        <p:nvSpPr>
          <p:cNvPr id="4" name="Tijdelijke aanduiding voor tekst 2">
            <a:extLst>
              <a:ext uri="{FF2B5EF4-FFF2-40B4-BE49-F238E27FC236}">
                <a16:creationId xmlns:a16="http://schemas.microsoft.com/office/drawing/2014/main" id="{E822F284-CEDC-FE03-DBB8-EAA25F15F59F}"/>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chemeClr val="bg1"/>
              </a:buClr>
              <a:buSzPct val="125000"/>
              <a:buFont typeface="Arial" panose="020B0604020202020204" pitchFamily="34" charset="0"/>
              <a:buChar char="•"/>
              <a:defRPr>
                <a:solidFill>
                  <a:schemeClr val="bg1"/>
                </a:solidFill>
              </a:defRPr>
            </a:lvl1pPr>
            <a:lvl2pPr>
              <a:buClr>
                <a:schemeClr val="bg1"/>
              </a:buClr>
              <a:buSzPct val="125000"/>
              <a:defRPr>
                <a:solidFill>
                  <a:schemeClr val="bg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3" name="Afbeelding 2" descr="BZK_RVB_Logo_pres_diap_nl.png">
            <a:extLst>
              <a:ext uri="{FF2B5EF4-FFF2-40B4-BE49-F238E27FC236}">
                <a16:creationId xmlns:a16="http://schemas.microsoft.com/office/drawing/2014/main" id="{22EBC043-B502-A229-1599-741E1A73DC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pic>
        <p:nvPicPr>
          <p:cNvPr id="6" name="Afbeelding 5" descr="BZK_RVB_Logo_pres_diap_nl.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571184"/>
          </a:xfrm>
          <a:prstGeom prst="rect">
            <a:avLst/>
          </a:prstGeom>
        </p:spPr>
      </p:pic>
      <p:sp>
        <p:nvSpPr>
          <p:cNvPr id="8" name="Titel 1"/>
          <p:cNvSpPr>
            <a:spLocks noGrp="1"/>
          </p:cNvSpPr>
          <p:nvPr>
            <p:ph type="title"/>
          </p:nvPr>
        </p:nvSpPr>
        <p:spPr>
          <a:xfrm>
            <a:off x="578805" y="1564935"/>
            <a:ext cx="10923588" cy="896191"/>
          </a:xfrm>
        </p:spPr>
        <p:txBody>
          <a:bodyPr anchor="t" anchorCtr="0">
            <a:normAutofit/>
          </a:bodyPr>
          <a:lstStyle>
            <a:lvl1pPr>
              <a:defRPr sz="4800">
                <a:solidFill>
                  <a:schemeClr val="tx1"/>
                </a:solidFill>
              </a:defRPr>
            </a:lvl1pPr>
          </a:lstStyle>
          <a:p>
            <a:r>
              <a:rPr lang="nl-NL" dirty="0"/>
              <a:t>Klik om de stijl te bewerken</a:t>
            </a:r>
          </a:p>
        </p:txBody>
      </p:sp>
      <p:sp>
        <p:nvSpPr>
          <p:cNvPr id="9" name="Ondertitel 2"/>
          <p:cNvSpPr>
            <a:spLocks noGrp="1"/>
          </p:cNvSpPr>
          <p:nvPr>
            <p:ph type="subTitle" idx="1"/>
          </p:nvPr>
        </p:nvSpPr>
        <p:spPr>
          <a:xfrm>
            <a:off x="597057" y="2708908"/>
            <a:ext cx="9799440" cy="460214"/>
          </a:xfrm>
        </p:spPr>
        <p:txBody>
          <a:bodyPr lIns="0" tIns="0" rIns="0" bIns="0">
            <a:normAutofit/>
          </a:bodyPr>
          <a:lstStyle>
            <a:lvl1pPr marL="0" indent="0" algn="l">
              <a:buNone/>
              <a:defRPr sz="18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Tree>
    <p:extLst>
      <p:ext uri="{BB962C8B-B14F-4D97-AF65-F5344CB8AC3E}">
        <p14:creationId xmlns:p14="http://schemas.microsoft.com/office/powerpoint/2010/main" val="2059815245"/>
      </p:ext>
    </p:extLst>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2"/>
      </p:bgRef>
    </p:bg>
    <p:spTree>
      <p:nvGrpSpPr>
        <p:cNvPr id="1" name=""/>
        <p:cNvGrpSpPr/>
        <p:nvPr/>
      </p:nvGrpSpPr>
      <p:grpSpPr>
        <a:xfrm>
          <a:off x="0" y="0"/>
          <a:ext cx="0" cy="0"/>
          <a:chOff x="0" y="0"/>
          <a:chExt cx="0" cy="0"/>
        </a:xfrm>
      </p:grpSpPr>
      <p:pic>
        <p:nvPicPr>
          <p:cNvPr id="10" name="Afbeelding 9" descr="BZK_RVB_Logo_pres_diap_nl.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571184"/>
          </a:xfrm>
          <a:prstGeom prst="rect">
            <a:avLst/>
          </a:prstGeom>
        </p:spPr>
      </p:pic>
      <p:sp>
        <p:nvSpPr>
          <p:cNvPr id="14" name="Ondertitel 2"/>
          <p:cNvSpPr>
            <a:spLocks noGrp="1"/>
          </p:cNvSpPr>
          <p:nvPr>
            <p:ph type="subTitle" idx="1"/>
          </p:nvPr>
        </p:nvSpPr>
        <p:spPr>
          <a:xfrm>
            <a:off x="641456" y="4025100"/>
            <a:ext cx="10956547" cy="1029500"/>
          </a:xfrm>
        </p:spPr>
        <p:txBody>
          <a:bodyPr lIns="0" tIns="0" rIns="0" bIns="0">
            <a:normAutofit/>
          </a:bodyPr>
          <a:lstStyle>
            <a:lvl1pPr marL="0" indent="0" algn="l">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5" name="Tijdelijke aanduiding voor tekst 16"/>
          <p:cNvSpPr>
            <a:spLocks noGrp="1"/>
          </p:cNvSpPr>
          <p:nvPr>
            <p:ph type="body" sz="quarter" idx="21" hasCustomPrompt="1"/>
          </p:nvPr>
        </p:nvSpPr>
        <p:spPr>
          <a:xfrm>
            <a:off x="630217" y="5349453"/>
            <a:ext cx="10966398" cy="389360"/>
          </a:xfrm>
        </p:spPr>
        <p:txBody>
          <a:bodyPr lIns="0" tIns="0" rIns="0" b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6" name="Titel 1"/>
          <p:cNvSpPr>
            <a:spLocks noGrp="1"/>
          </p:cNvSpPr>
          <p:nvPr>
            <p:ph type="title"/>
          </p:nvPr>
        </p:nvSpPr>
        <p:spPr>
          <a:xfrm>
            <a:off x="624570" y="2272931"/>
            <a:ext cx="10923588" cy="1547813"/>
          </a:xfrm>
        </p:spPr>
        <p:txBody>
          <a:bodyPr anchor="t" anchorCtr="0">
            <a:normAutofit/>
          </a:bodyPr>
          <a:lstStyle>
            <a:lvl1pPr>
              <a:defRPr sz="4800">
                <a:solidFill>
                  <a:schemeClr val="tx1"/>
                </a:solidFill>
              </a:defRPr>
            </a:lvl1pPr>
          </a:lstStyle>
          <a:p>
            <a:r>
              <a:rPr lang="nl-NL" dirty="0"/>
              <a:t>Klik om de stijl te bewerken</a:t>
            </a:r>
          </a:p>
        </p:txBody>
      </p:sp>
      <p:sp>
        <p:nvSpPr>
          <p:cNvPr id="17" name="Tijdelijke aanduiding voor tekst 16"/>
          <p:cNvSpPr>
            <a:spLocks noGrp="1"/>
          </p:cNvSpPr>
          <p:nvPr>
            <p:ph type="body" sz="quarter" idx="23" hasCustomPrompt="1"/>
          </p:nvPr>
        </p:nvSpPr>
        <p:spPr>
          <a:xfrm>
            <a:off x="627644" y="6015124"/>
            <a:ext cx="5004000" cy="389360"/>
          </a:xfrm>
        </p:spPr>
        <p:txBody>
          <a:bodyPr lIns="0" r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Datum</a:t>
            </a:r>
          </a:p>
        </p:txBody>
      </p:sp>
    </p:spTree>
    <p:extLst>
      <p:ext uri="{BB962C8B-B14F-4D97-AF65-F5344CB8AC3E}">
        <p14:creationId xmlns:p14="http://schemas.microsoft.com/office/powerpoint/2010/main" val="28185967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71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17"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50627049-E103-2863-9000-2BC21075657D}"/>
              </a:ext>
            </a:extLst>
          </p:cNvPr>
          <p:cNvSpPr>
            <a:spLocks noGrp="1"/>
          </p:cNvSpPr>
          <p:nvPr>
            <p:ph type="title" hasCustomPrompt="1"/>
          </p:nvPr>
        </p:nvSpPr>
        <p:spPr>
          <a:xfrm>
            <a:off x="635000" y="1729946"/>
            <a:ext cx="5003799" cy="1584324"/>
          </a:xfrm>
        </p:spPr>
        <p:txBody>
          <a:bodyPr anchor="t" anchorCtr="0"/>
          <a:lstStyle>
            <a:lvl1pPr>
              <a:defRPr sz="4000">
                <a:solidFill>
                  <a:srgbClr val="017BC6"/>
                </a:solidFill>
              </a:defRPr>
            </a:lvl1pPr>
          </a:lstStyle>
          <a:p>
            <a:r>
              <a:rPr lang="nl-NL" dirty="0"/>
              <a:t>Klik om kop toe te voegen</a:t>
            </a:r>
          </a:p>
        </p:txBody>
      </p:sp>
      <p:sp>
        <p:nvSpPr>
          <p:cNvPr id="4" name="Tijdelijke aanduiding voor tekst 2">
            <a:extLst>
              <a:ext uri="{FF2B5EF4-FFF2-40B4-BE49-F238E27FC236}">
                <a16:creationId xmlns:a16="http://schemas.microsoft.com/office/drawing/2014/main" id="{E822F284-CEDC-FE03-DBB8-EAA25F15F59F}"/>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chemeClr val="bg1"/>
              </a:buClr>
              <a:buSzPct val="125000"/>
              <a:buFont typeface="Arial" panose="020B0604020202020204" pitchFamily="34" charset="0"/>
              <a:buChar char="•"/>
              <a:defRPr>
                <a:solidFill>
                  <a:schemeClr val="bg1"/>
                </a:solidFill>
              </a:defRPr>
            </a:lvl1pPr>
            <a:lvl2pPr>
              <a:buClr>
                <a:schemeClr val="bg1"/>
              </a:buClr>
              <a:buSzPct val="125000"/>
              <a:defRPr>
                <a:solidFill>
                  <a:schemeClr val="bg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3" name="Afbeelding 2" descr="BZK_RVB_Logo_pres_diap_nl.png">
            <a:extLst>
              <a:ext uri="{FF2B5EF4-FFF2-40B4-BE49-F238E27FC236}">
                <a16:creationId xmlns:a16="http://schemas.microsoft.com/office/drawing/2014/main" id="{22EBC043-B502-A229-1599-741E1A73DC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l">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8" name="Afbeelding 27"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2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57442937"/>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anchor="ctr" anchorCtr="0">
            <a:noAutofit/>
          </a:bodyPr>
          <a:lstStyle/>
          <a:p>
            <a:r>
              <a:rPr lang="nl-NL" dirty="0"/>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4"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076857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_Inhoudsopgave met afbeelding">
    <p:spTree>
      <p:nvGrpSpPr>
        <p:cNvPr id="1" name=""/>
        <p:cNvGrpSpPr/>
        <p:nvPr/>
      </p:nvGrpSpPr>
      <p:grpSpPr>
        <a:xfrm>
          <a:off x="0" y="0"/>
          <a:ext cx="0" cy="0"/>
          <a:chOff x="0" y="0"/>
          <a:chExt cx="0" cy="0"/>
        </a:xfrm>
      </p:grpSpPr>
      <p:sp>
        <p:nvSpPr>
          <p:cNvPr id="16" name="Rechthoek 15"/>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0" name="Afbeelding 9"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7" name="Tijdelijke aanduiding voor tekst 11"/>
          <p:cNvSpPr>
            <a:spLocks noGrp="1"/>
          </p:cNvSpPr>
          <p:nvPr>
            <p:ph type="body" sz="quarter" idx="13"/>
          </p:nvPr>
        </p:nvSpPr>
        <p:spPr>
          <a:xfrm>
            <a:off x="638114"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1" name="Titel 5"/>
          <p:cNvSpPr txBox="1">
            <a:spLocks/>
          </p:cNvSpPr>
          <p:nvPr userDrawn="1"/>
        </p:nvSpPr>
        <p:spPr>
          <a:xfrm>
            <a:off x="626672" y="1051200"/>
            <a:ext cx="5004000" cy="948047"/>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3600" b="0" kern="1200" baseline="0">
                <a:solidFill>
                  <a:schemeClr val="bg1"/>
                </a:solidFill>
                <a:latin typeface="+mj-lt"/>
                <a:ea typeface="+mj-ea"/>
                <a:cs typeface="+mj-cs"/>
              </a:defRPr>
            </a:lvl1pPr>
          </a:lstStyle>
          <a:p>
            <a:r>
              <a:rPr lang="nl-NL"/>
              <a:t>Klik om de stijl te bewerken</a:t>
            </a:r>
            <a:endParaRPr lang="nl-NL" dirty="0"/>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499892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Inhoudsopgave met afbeelding">
    <p:spTree>
      <p:nvGrpSpPr>
        <p:cNvPr id="1" name=""/>
        <p:cNvGrpSpPr/>
        <p:nvPr/>
      </p:nvGrpSpPr>
      <p:grpSpPr>
        <a:xfrm>
          <a:off x="0" y="0"/>
          <a:ext cx="0" cy="0"/>
          <a:chOff x="0" y="0"/>
          <a:chExt cx="0" cy="0"/>
        </a:xfrm>
      </p:grpSpPr>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anchor="ctr" anchorCtr="0">
            <a:noAutofit/>
          </a:bodyPr>
          <a:lstStyle/>
          <a:p>
            <a:r>
              <a:rPr lang="nl-NL" dirty="0"/>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5" name="Tijdelijke aanduiding voor inhoud 5"/>
          <p:cNvSpPr>
            <a:spLocks noGrp="1"/>
          </p:cNvSpPr>
          <p:nvPr>
            <p:ph sz="quarter" idx="4" hasCustomPrompt="1"/>
          </p:nvPr>
        </p:nvSpPr>
        <p:spPr>
          <a:xfrm>
            <a:off x="6553200" y="2288384"/>
            <a:ext cx="5005388" cy="3936020"/>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dianummer 17"/>
          <p:cNvSpPr>
            <a:spLocks noGrp="1"/>
          </p:cNvSpPr>
          <p:nvPr>
            <p:ph type="sldNum" sz="quarter" idx="2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8" name="Titel 5"/>
          <p:cNvSpPr>
            <a:spLocks noGrp="1"/>
          </p:cNvSpPr>
          <p:nvPr>
            <p:ph type="title"/>
          </p:nvPr>
        </p:nvSpPr>
        <p:spPr>
          <a:xfrm>
            <a:off x="6553200" y="1051200"/>
            <a:ext cx="5004000" cy="948047"/>
          </a:xfrm>
        </p:spPr>
        <p:txBody>
          <a:bodyPr/>
          <a:lstStyle>
            <a:lvl1pPr>
              <a:defRPr>
                <a:solidFill>
                  <a:srgbClr val="017BC6"/>
                </a:solidFill>
              </a:defRPr>
            </a:lvl1pPr>
          </a:lstStyle>
          <a:p>
            <a:r>
              <a:rPr lang="nl-NL" dirty="0"/>
              <a:t>Klik om de stijl te bewerken</a:t>
            </a:r>
          </a:p>
        </p:txBody>
      </p:sp>
      <p:sp>
        <p:nvSpPr>
          <p:cNvPr id="1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5221477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Inhoudsopgave met afbeelding">
    <p:spTree>
      <p:nvGrpSpPr>
        <p:cNvPr id="1" name=""/>
        <p:cNvGrpSpPr/>
        <p:nvPr/>
      </p:nvGrpSpPr>
      <p:grpSpPr>
        <a:xfrm>
          <a:off x="0" y="0"/>
          <a:ext cx="0" cy="0"/>
          <a:chOff x="0" y="0"/>
          <a:chExt cx="0" cy="0"/>
        </a:xfrm>
      </p:grpSpPr>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0" name="Afbeelding 9"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ijdelijke aanduiding voor inhoud 5"/>
          <p:cNvSpPr>
            <a:spLocks noGrp="1"/>
          </p:cNvSpPr>
          <p:nvPr>
            <p:ph sz="quarter" idx="4" hasCustomPrompt="1"/>
          </p:nvPr>
        </p:nvSpPr>
        <p:spPr>
          <a:xfrm>
            <a:off x="638113" y="2288384"/>
            <a:ext cx="5005388" cy="3936020"/>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dirty="0"/>
              <a:t>Klik op het pictogram als u een afbeelding wilt toevoegen</a:t>
            </a:r>
          </a:p>
        </p:txBody>
      </p:sp>
      <p:sp>
        <p:nvSpPr>
          <p:cNvPr id="22" name="Titel 5"/>
          <p:cNvSpPr>
            <a:spLocks noGrp="1"/>
          </p:cNvSpPr>
          <p:nvPr>
            <p:ph type="title"/>
          </p:nvPr>
        </p:nvSpPr>
        <p:spPr>
          <a:xfrm>
            <a:off x="638113" y="1051200"/>
            <a:ext cx="5004000" cy="948047"/>
          </a:xfrm>
        </p:spPr>
        <p:txBody>
          <a:bodyPr/>
          <a:lstStyle>
            <a:lvl1pPr>
              <a:defRPr>
                <a:solidFill>
                  <a:srgbClr val="017BC6"/>
                </a:solidFill>
              </a:defRPr>
            </a:lvl1pPr>
          </a:lstStyle>
          <a:p>
            <a:r>
              <a:rPr lang="nl-NL" dirty="0"/>
              <a:t>Klik om de stijl te bewerken</a:t>
            </a:r>
          </a:p>
        </p:txBody>
      </p:sp>
      <p:sp>
        <p:nvSpPr>
          <p:cNvPr id="23" name="Tijdelijke aanduiding voor dianummer 5"/>
          <p:cNvSpPr txBox="1">
            <a:spLocks/>
          </p:cNvSpPr>
          <p:nvPr userDrawn="1"/>
        </p:nvSpPr>
        <p:spPr>
          <a:xfrm>
            <a:off x="6556863" y="6317044"/>
            <a:ext cx="5005389"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A0A6AF-03C5-477E-939A-E28F7E7F05EA}" type="slidenum">
              <a:rPr lang="nl-NL" smtClean="0">
                <a:solidFill>
                  <a:srgbClr val="FFFFFF"/>
                </a:solidFill>
              </a:rPr>
              <a:pPr/>
              <a:t>‹nr.›</a:t>
            </a:fld>
            <a:endParaRPr lang="nl-NL" dirty="0">
              <a:solidFill>
                <a:srgbClr val="FFFFFF"/>
              </a:solidFill>
            </a:endParaRPr>
          </a:p>
        </p:txBody>
      </p:sp>
      <p:sp>
        <p:nvSpPr>
          <p:cNvPr id="12"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5350201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3"/>
          <p:cNvSpPr>
            <a:spLocks noGrp="1"/>
          </p:cNvSpPr>
          <p:nvPr>
            <p:ph sz="half" idx="2" hasCustomPrompt="1"/>
          </p:nvPr>
        </p:nvSpPr>
        <p:spPr>
          <a:xfrm>
            <a:off x="635001" y="2656246"/>
            <a:ext cx="5004000" cy="3304994"/>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inhoud 5"/>
          <p:cNvSpPr>
            <a:spLocks noGrp="1"/>
          </p:cNvSpPr>
          <p:nvPr>
            <p:ph sz="quarter" idx="4" hasCustomPrompt="1"/>
          </p:nvPr>
        </p:nvSpPr>
        <p:spPr>
          <a:xfrm>
            <a:off x="6553200" y="2656246"/>
            <a:ext cx="5005388" cy="3293552"/>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tel 1"/>
          <p:cNvSpPr>
            <a:spLocks noGrp="1"/>
          </p:cNvSpPr>
          <p:nvPr>
            <p:ph type="title"/>
          </p:nvPr>
        </p:nvSpPr>
        <p:spPr>
          <a:xfrm>
            <a:off x="635000" y="1052513"/>
            <a:ext cx="10923588" cy="949823"/>
          </a:xfrm>
        </p:spPr>
        <p:txBody>
          <a:bodyPr/>
          <a:lstStyle>
            <a:lvl1pPr>
              <a:defRPr>
                <a:solidFill>
                  <a:srgbClr val="017BC6"/>
                </a:solidFill>
              </a:defRPr>
            </a:lvl1pPr>
          </a:lstStyle>
          <a:p>
            <a:r>
              <a:rPr lang="nl-NL" dirty="0"/>
              <a:t>Klik om de stijl te bewerken</a:t>
            </a:r>
          </a:p>
        </p:txBody>
      </p:sp>
      <p:sp>
        <p:nvSpPr>
          <p:cNvPr id="9"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911617858"/>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2"/>
          <p:cNvSpPr>
            <a:spLocks noGrp="1"/>
          </p:cNvSpPr>
          <p:nvPr>
            <p:ph sz="half" idx="18" hasCustomPrompt="1"/>
          </p:nvPr>
        </p:nvSpPr>
        <p:spPr>
          <a:xfrm>
            <a:off x="646441" y="2093404"/>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4" name="Tijdelijke aanduiding voor inhoud 2"/>
          <p:cNvSpPr>
            <a:spLocks noGrp="1"/>
          </p:cNvSpPr>
          <p:nvPr>
            <p:ph sz="half" idx="19" hasCustomPrompt="1"/>
          </p:nvPr>
        </p:nvSpPr>
        <p:spPr>
          <a:xfrm>
            <a:off x="646441" y="4244484"/>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5" name="Tijdelijke aanduiding voor inhoud 2"/>
          <p:cNvSpPr>
            <a:spLocks noGrp="1"/>
          </p:cNvSpPr>
          <p:nvPr>
            <p:ph sz="half" idx="20" hasCustomPrompt="1"/>
          </p:nvPr>
        </p:nvSpPr>
        <p:spPr>
          <a:xfrm>
            <a:off x="4444911" y="2093404"/>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0" name="Titel 1"/>
          <p:cNvSpPr>
            <a:spLocks noGrp="1"/>
          </p:cNvSpPr>
          <p:nvPr>
            <p:ph type="title"/>
          </p:nvPr>
        </p:nvSpPr>
        <p:spPr>
          <a:xfrm>
            <a:off x="635000" y="1052513"/>
            <a:ext cx="10923588" cy="949823"/>
          </a:xfrm>
        </p:spPr>
        <p:txBody>
          <a:bodyPr/>
          <a:lstStyle>
            <a:lvl1pPr>
              <a:defRPr>
                <a:solidFill>
                  <a:srgbClr val="017BC6"/>
                </a:solidFill>
              </a:defRPr>
            </a:lvl1pPr>
          </a:lstStyle>
          <a:p>
            <a:r>
              <a:rPr lang="nl-NL" dirty="0"/>
              <a:t>Klik om de stijl te bewerken</a:t>
            </a:r>
          </a:p>
        </p:txBody>
      </p:sp>
      <p:sp>
        <p:nvSpPr>
          <p:cNvPr id="11" name="Tijdelijke aanduiding voor inhoud 2"/>
          <p:cNvSpPr>
            <a:spLocks noGrp="1"/>
          </p:cNvSpPr>
          <p:nvPr>
            <p:ph sz="half" idx="24" hasCustomPrompt="1"/>
          </p:nvPr>
        </p:nvSpPr>
        <p:spPr>
          <a:xfrm>
            <a:off x="4444911" y="4244485"/>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2" name="Tijdelijke aanduiding voor inhoud 2"/>
          <p:cNvSpPr>
            <a:spLocks noGrp="1"/>
          </p:cNvSpPr>
          <p:nvPr>
            <p:ph sz="half" idx="25" hasCustomPrompt="1"/>
          </p:nvPr>
        </p:nvSpPr>
        <p:spPr>
          <a:xfrm>
            <a:off x="8243380" y="4244485"/>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1" name="Tijdelijke aanduiding voor inhoud 2"/>
          <p:cNvSpPr>
            <a:spLocks noGrp="1"/>
          </p:cNvSpPr>
          <p:nvPr>
            <p:ph sz="half" idx="26" hasCustomPrompt="1"/>
          </p:nvPr>
        </p:nvSpPr>
        <p:spPr>
          <a:xfrm>
            <a:off x="8243380" y="2093404"/>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7"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8" name="Tijdelijke aanduiding voor voettekst 4"/>
          <p:cNvSpPr txBox="1">
            <a:spLocks/>
          </p:cNvSpPr>
          <p:nvPr userDrawn="1"/>
        </p:nvSpPr>
        <p:spPr>
          <a:xfrm>
            <a:off x="650619" y="6315760"/>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139167569"/>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065754"/>
            <a:ext cx="5004000" cy="531561"/>
          </a:xfrm>
          <a:noFill/>
        </p:spPr>
        <p:txBody>
          <a:bodyPr lIns="0" tIns="0" rIns="0" bIns="0" anchor="t" anchorCtr="0">
            <a:noAutofit/>
          </a:bodyPr>
          <a:lstStyle>
            <a:lvl1pPr marL="0" indent="0">
              <a:buNone/>
              <a:defRPr sz="1800" b="1" cap="none" baseline="0">
                <a:solidFill>
                  <a:srgbClr val="017BC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656246"/>
            <a:ext cx="5004000" cy="3304994"/>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553200" y="2065755"/>
            <a:ext cx="5004000" cy="543003"/>
          </a:xfrm>
          <a:noFill/>
        </p:spPr>
        <p:txBody>
          <a:bodyPr lIns="0" tIns="0" rIns="0" bIns="0" anchor="t" anchorCtr="0">
            <a:noAutofit/>
          </a:bodyPr>
          <a:lstStyle>
            <a:lvl1pPr marL="0" indent="0">
              <a:buNone/>
              <a:defRPr sz="1800" b="1" cap="none" baseline="0">
                <a:solidFill>
                  <a:srgbClr val="017BC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656246"/>
            <a:ext cx="5005388" cy="3293552"/>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8" name="Tijdelijke aanduiding voor dianummer 1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7" name="Titel 1"/>
          <p:cNvSpPr>
            <a:spLocks noGrp="1"/>
          </p:cNvSpPr>
          <p:nvPr>
            <p:ph type="title"/>
          </p:nvPr>
        </p:nvSpPr>
        <p:spPr>
          <a:xfrm>
            <a:off x="635000" y="1052513"/>
            <a:ext cx="10923588" cy="949823"/>
          </a:xfrm>
        </p:spPr>
        <p:txBody>
          <a:bodyPr/>
          <a:lstStyle>
            <a:lvl1pPr>
              <a:defRPr>
                <a:solidFill>
                  <a:srgbClr val="017BC6"/>
                </a:solidFill>
              </a:defRPr>
            </a:lvl1pPr>
          </a:lstStyle>
          <a:p>
            <a:r>
              <a:rPr lang="nl-NL" dirty="0"/>
              <a:t>Klik om de stijl te bewerken</a:t>
            </a:r>
          </a:p>
        </p:txBody>
      </p:sp>
      <p:sp>
        <p:nvSpPr>
          <p:cNvPr id="10"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12499331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dianummer 14"/>
          <p:cNvSpPr>
            <a:spLocks noGrp="1"/>
          </p:cNvSpPr>
          <p:nvPr>
            <p:ph type="sldNum" sz="quarter" idx="1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tel 5">
            <a:extLst>
              <a:ext uri="{FF2B5EF4-FFF2-40B4-BE49-F238E27FC236}">
                <a16:creationId xmlns:a16="http://schemas.microsoft.com/office/drawing/2014/main" id="{1BB7CC0E-716E-772B-094C-00628A31E49E}"/>
              </a:ext>
            </a:extLst>
          </p:cNvPr>
          <p:cNvSpPr>
            <a:spLocks noGrp="1"/>
          </p:cNvSpPr>
          <p:nvPr>
            <p:ph type="title" hasCustomPrompt="1"/>
          </p:nvPr>
        </p:nvSpPr>
        <p:spPr>
          <a:xfrm>
            <a:off x="635000" y="1729946"/>
            <a:ext cx="5003799" cy="1584324"/>
          </a:xfrm>
        </p:spPr>
        <p:txBody>
          <a:bodyPr anchor="t" anchorCtr="0"/>
          <a:lstStyle>
            <a:lvl1pPr>
              <a:defRPr sz="4000">
                <a:solidFill>
                  <a:schemeClr val="bg1"/>
                </a:solidFill>
              </a:defRPr>
            </a:lvl1pPr>
          </a:lstStyle>
          <a:p>
            <a:r>
              <a:rPr lang="nl-NL" dirty="0"/>
              <a:t>Klik om koptekst toe te voegen</a:t>
            </a:r>
          </a:p>
        </p:txBody>
      </p:sp>
      <p:sp>
        <p:nvSpPr>
          <p:cNvPr id="3" name="Tijdelijke aanduiding voor tekst 2">
            <a:extLst>
              <a:ext uri="{FF2B5EF4-FFF2-40B4-BE49-F238E27FC236}">
                <a16:creationId xmlns:a16="http://schemas.microsoft.com/office/drawing/2014/main" id="{90F06314-6E7C-D89B-EB34-B36977362B20}"/>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rgbClr val="017BC6"/>
              </a:buClr>
              <a:buSzPct val="125000"/>
              <a:buFont typeface="Arial" panose="020B0604020202020204" pitchFamily="34" charset="0"/>
              <a:buChar char="•"/>
              <a:defRPr>
                <a:solidFill>
                  <a:schemeClr val="tx1"/>
                </a:solidFill>
              </a:defRPr>
            </a:lvl1pPr>
            <a:lvl2pPr>
              <a:buClr>
                <a:srgbClr val="017BC6"/>
              </a:buClr>
              <a:buSzPct val="125000"/>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4" name="Afbeelding 3" descr="BZK_RVB_Logo_pres_diap_nl.png">
            <a:extLst>
              <a:ext uri="{FF2B5EF4-FFF2-40B4-BE49-F238E27FC236}">
                <a16:creationId xmlns:a16="http://schemas.microsoft.com/office/drawing/2014/main" id="{00B4F7A9-6DE8-0835-DC58-A2DCC1BB9C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35000" y="2070987"/>
            <a:ext cx="10923588" cy="4150426"/>
          </a:xfrm>
        </p:spPr>
        <p:txBody>
          <a:bodyPr numCol="1" spcCol="46800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dianummer 14"/>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2" name="Titel 1"/>
          <p:cNvSpPr>
            <a:spLocks noGrp="1"/>
          </p:cNvSpPr>
          <p:nvPr>
            <p:ph type="title"/>
          </p:nvPr>
        </p:nvSpPr>
        <p:spPr>
          <a:xfrm>
            <a:off x="635000" y="1052513"/>
            <a:ext cx="10923588" cy="949823"/>
          </a:xfrm>
        </p:spPr>
        <p:txBody>
          <a:bodyPr/>
          <a:lstStyle>
            <a:lvl1pPr>
              <a:defRPr>
                <a:solidFill>
                  <a:srgbClr val="017BC6"/>
                </a:solidFill>
              </a:defRPr>
            </a:lvl1pPr>
          </a:lstStyle>
          <a:p>
            <a:r>
              <a:rPr lang="nl-NL" dirty="0"/>
              <a:t>Klik om de stijl te bewerken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1402362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812895415"/>
      </p:ext>
    </p:extLst>
  </p:cSld>
  <p:clrMapOvr>
    <a:masterClrMapping/>
  </p:clrMapOvr>
</p:sldLayout>
</file>

<file path=ppt/slideLayouts/slideLayout181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dianummer 14"/>
          <p:cNvSpPr>
            <a:spLocks noGrp="1"/>
          </p:cNvSpPr>
          <p:nvPr>
            <p:ph type="sldNum" sz="quarter" idx="1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tel 5">
            <a:extLst>
              <a:ext uri="{FF2B5EF4-FFF2-40B4-BE49-F238E27FC236}">
                <a16:creationId xmlns:a16="http://schemas.microsoft.com/office/drawing/2014/main" id="{1BB7CC0E-716E-772B-094C-00628A31E49E}"/>
              </a:ext>
            </a:extLst>
          </p:cNvPr>
          <p:cNvSpPr>
            <a:spLocks noGrp="1"/>
          </p:cNvSpPr>
          <p:nvPr>
            <p:ph type="title" hasCustomPrompt="1"/>
          </p:nvPr>
        </p:nvSpPr>
        <p:spPr>
          <a:xfrm>
            <a:off x="635000" y="1729946"/>
            <a:ext cx="5003799" cy="1584324"/>
          </a:xfrm>
        </p:spPr>
        <p:txBody>
          <a:bodyPr anchor="t" anchorCtr="0"/>
          <a:lstStyle>
            <a:lvl1pPr>
              <a:defRPr sz="4000">
                <a:solidFill>
                  <a:schemeClr val="bg1"/>
                </a:solidFill>
              </a:defRPr>
            </a:lvl1pPr>
          </a:lstStyle>
          <a:p>
            <a:r>
              <a:rPr lang="nl-NL" dirty="0"/>
              <a:t>Klik om koptekst toe te voegen</a:t>
            </a:r>
          </a:p>
        </p:txBody>
      </p:sp>
      <p:sp>
        <p:nvSpPr>
          <p:cNvPr id="3" name="Tijdelijke aanduiding voor tekst 2">
            <a:extLst>
              <a:ext uri="{FF2B5EF4-FFF2-40B4-BE49-F238E27FC236}">
                <a16:creationId xmlns:a16="http://schemas.microsoft.com/office/drawing/2014/main" id="{90F06314-6E7C-D89B-EB34-B36977362B20}"/>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rgbClr val="017BC6"/>
              </a:buClr>
              <a:buSzPct val="125000"/>
              <a:buFont typeface="Arial" panose="020B0604020202020204" pitchFamily="34" charset="0"/>
              <a:buChar char="•"/>
              <a:defRPr>
                <a:solidFill>
                  <a:schemeClr val="tx1"/>
                </a:solidFill>
              </a:defRPr>
            </a:lvl1pPr>
            <a:lvl2pPr>
              <a:buClr>
                <a:srgbClr val="017BC6"/>
              </a:buClr>
              <a:buSzPct val="125000"/>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4" name="Afbeelding 3" descr="BZK_RVB_Logo_pres_diap_nl.png">
            <a:extLst>
              <a:ext uri="{FF2B5EF4-FFF2-40B4-BE49-F238E27FC236}">
                <a16:creationId xmlns:a16="http://schemas.microsoft.com/office/drawing/2014/main" id="{00B4F7A9-6DE8-0835-DC58-A2DCC1BB9C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tel 5"/>
          <p:cNvSpPr>
            <a:spLocks noGrp="1"/>
          </p:cNvSpPr>
          <p:nvPr>
            <p:ph type="title"/>
          </p:nvPr>
        </p:nvSpPr>
        <p:spPr>
          <a:xfrm>
            <a:off x="638113" y="1051200"/>
            <a:ext cx="5004000" cy="948047"/>
          </a:xfrm>
        </p:spPr>
        <p:txBody>
          <a:bodyPr/>
          <a:lstStyle>
            <a:lvl1pPr>
              <a:defRPr>
                <a:solidFill>
                  <a:srgbClr val="017BC6"/>
                </a:solidFill>
              </a:defRPr>
            </a:lvl1pPr>
          </a:lstStyle>
          <a:p>
            <a:r>
              <a:rPr lang="nl-NL" dirty="0"/>
              <a:t>Klik om de stijl te bewerken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6344882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3913279"/>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0" tIns="0" rIns="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a:xfrm>
            <a:off x="6553199" y="6314205"/>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2727676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3913279"/>
          </a:xfrm>
        </p:spPr>
        <p:txBody>
          <a:bodyPr anchor="t" anchorCtr="0">
            <a:normAutofit/>
          </a:bodyPr>
          <a:lstStyle>
            <a:lvl1pPr algn="l">
              <a:defRPr sz="8000" b="0">
                <a:solidFill>
                  <a:srgbClr val="017BC6"/>
                </a:solidFill>
              </a:defRPr>
            </a:lvl1pPr>
          </a:lstStyle>
          <a:p>
            <a:r>
              <a:rPr lang="nl-NL" dirty="0"/>
              <a:t>Klik om de stijl te bewerken</a:t>
            </a:r>
          </a:p>
        </p:txBody>
      </p:sp>
      <p:sp>
        <p:nvSpPr>
          <p:cNvPr id="4" name="Ondertitel 2"/>
          <p:cNvSpPr>
            <a:spLocks noGrp="1"/>
          </p:cNvSpPr>
          <p:nvPr>
            <p:ph type="subTitle" idx="1"/>
          </p:nvPr>
        </p:nvSpPr>
        <p:spPr>
          <a:xfrm>
            <a:off x="635000" y="5077314"/>
            <a:ext cx="4994057" cy="1144099"/>
          </a:xfrm>
        </p:spPr>
        <p:txBody>
          <a:bodyPr lIns="0" tIns="0" rIns="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8" name="Tijdelijke aanduiding voor dianummer 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502587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rgbClr val="017BC6"/>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28945680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dianummer 14"/>
          <p:cNvSpPr>
            <a:spLocks noGrp="1"/>
          </p:cNvSpPr>
          <p:nvPr>
            <p:ph type="sldNum" sz="quarter" idx="13"/>
          </p:nvPr>
        </p:nvSpPr>
        <p:spPr>
          <a:xfrm>
            <a:off x="6553199" y="6325647"/>
            <a:ext cx="5005389" cy="322075"/>
          </a:xfrm>
        </p:spPr>
        <p:txBody>
          <a:bodyPr anchor="ctr" anchorCtr="0"/>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8477588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5" name="Tijdelijke aanduiding voor dianummer 14"/>
          <p:cNvSpPr>
            <a:spLocks noGrp="1"/>
          </p:cNvSpPr>
          <p:nvPr>
            <p:ph type="sldNum" sz="quarter" idx="25"/>
          </p:nvPr>
        </p:nvSpPr>
        <p:spPr>
          <a:xfrm>
            <a:off x="6553199" y="632936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tel 5"/>
          <p:cNvSpPr>
            <a:spLocks noGrp="1"/>
          </p:cNvSpPr>
          <p:nvPr>
            <p:ph type="title"/>
          </p:nvPr>
        </p:nvSpPr>
        <p:spPr>
          <a:xfrm>
            <a:off x="638113" y="1051200"/>
            <a:ext cx="5004000" cy="948047"/>
          </a:xfrm>
        </p:spPr>
        <p:txBody>
          <a:bodyPr/>
          <a:lstStyle>
            <a:lvl1pPr>
              <a:defRPr>
                <a:solidFill>
                  <a:srgbClr val="017BC6"/>
                </a:solidFill>
              </a:defRPr>
            </a:lvl1pPr>
          </a:lstStyle>
          <a:p>
            <a:r>
              <a:rPr lang="nl-NL" dirty="0"/>
              <a:t>Klik om de stijl te bewerken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5010177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312336"/>
            <a:ext cx="5005389" cy="322075"/>
          </a:xfrm>
          <a:prstGeom prst="rect">
            <a:avLst/>
          </a:prstGeom>
        </p:spPr>
        <p:txBody>
          <a:bodyPr vert="horz" lIns="0" tIns="0" rIns="0" bIns="0" rtlCol="0" anchor="ctr"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Titel 5"/>
          <p:cNvSpPr>
            <a:spLocks noGrp="1"/>
          </p:cNvSpPr>
          <p:nvPr>
            <p:ph type="title"/>
          </p:nvPr>
        </p:nvSpPr>
        <p:spPr>
          <a:xfrm>
            <a:off x="638113" y="1051200"/>
            <a:ext cx="5004000" cy="948047"/>
          </a:xfrm>
        </p:spPr>
        <p:txBody>
          <a:bodyPr/>
          <a:lstStyle>
            <a:lvl1pPr>
              <a:defRPr>
                <a:solidFill>
                  <a:srgbClr val="017BC6"/>
                </a:solidFill>
              </a:defRPr>
            </a:lvl1pPr>
          </a:lstStyle>
          <a:p>
            <a:r>
              <a:rPr lang="nl-NL" dirty="0"/>
              <a:t>Klik om de stijl te bewerken</a:t>
            </a:r>
          </a:p>
        </p:txBody>
      </p:sp>
      <p:sp>
        <p:nvSpPr>
          <p:cNvPr id="13"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7275786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dirty="0"/>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648000" tIns="1152000">
            <a:noAutofit/>
          </a:bodyPr>
          <a:lstStyle>
            <a:lvl1pPr>
              <a:tabLst>
                <a:tab pos="1619250" algn="l"/>
              </a:tabLst>
              <a:defRPr>
                <a:solidFill>
                  <a:schemeClr val="bg1"/>
                </a:solidFill>
              </a:defRPr>
            </a:lvl1pPr>
          </a:lstStyle>
          <a:p>
            <a:r>
              <a:rPr lang="nl-NL" dirty="0"/>
              <a:t>Klik op het pictogram als u een afbeelding wilt toevoegen</a:t>
            </a:r>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631787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7" name="Titel 5"/>
          <p:cNvSpPr>
            <a:spLocks noGrp="1"/>
          </p:cNvSpPr>
          <p:nvPr>
            <p:ph type="title" hasCustomPrompt="1"/>
          </p:nvPr>
        </p:nvSpPr>
        <p:spPr>
          <a:xfrm>
            <a:off x="638113" y="1016000"/>
            <a:ext cx="5004000" cy="948047"/>
          </a:xfrm>
        </p:spPr>
        <p:txBody>
          <a:bodyPr/>
          <a:lstStyle>
            <a:lvl1pPr>
              <a:defRPr>
                <a:solidFill>
                  <a:srgbClr val="017BC6"/>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09E7629A-02C8-78A5-8161-50ED716279D4}"/>
              </a:ext>
            </a:extLst>
          </p:cNvPr>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0" name="Tijdelijke aanduiding voor afbeelding 9">
            <a:extLst>
              <a:ext uri="{FF2B5EF4-FFF2-40B4-BE49-F238E27FC236}">
                <a16:creationId xmlns:a16="http://schemas.microsoft.com/office/drawing/2014/main" id="{77E56975-730D-4378-6CE2-91078E99C66E}"/>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11" name="Afbeelding 10" descr="BZK_RVB_Logo_pres_diap_nl.png">
            <a:extLst>
              <a:ext uri="{FF2B5EF4-FFF2-40B4-BE49-F238E27FC236}">
                <a16:creationId xmlns:a16="http://schemas.microsoft.com/office/drawing/2014/main" id="{7A579109-7FBF-A853-9FE6-856C3CF90F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3526409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634206" y="3888000"/>
            <a:ext cx="5004594" cy="2333413"/>
          </a:xfrm>
        </p:spPr>
        <p:txBody>
          <a:bodyPr anchor="t" anchorCtr="0"/>
          <a:lstStyle>
            <a:lvl1pPr>
              <a:defRPr>
                <a:solidFill>
                  <a:srgbClr val="017BC6"/>
                </a:solidFill>
              </a:defRPr>
            </a:lvl1pPr>
          </a:lstStyle>
          <a:p>
            <a:r>
              <a:rPr lang="nl-NL" dirty="0"/>
              <a:t>Klik om de stijl te bewerken</a:t>
            </a:r>
          </a:p>
        </p:txBody>
      </p:sp>
      <p:sp>
        <p:nvSpPr>
          <p:cNvPr id="11" name="Tijdelijke aanduiding voor dianummer 10"/>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612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0952363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1" spcCol="46800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612000" tIns="1152000">
            <a:noAutofit/>
          </a:bodyPr>
          <a:lstStyle>
            <a:lvl1pPr>
              <a:tabLst>
                <a:tab pos="1619250" algn="l"/>
              </a:tabLst>
              <a:defRPr>
                <a:solidFill>
                  <a:schemeClr val="bg1"/>
                </a:solidFill>
              </a:defRPr>
            </a:lvl1pPr>
          </a:lstStyle>
          <a:p>
            <a:r>
              <a:rPr lang="nl-NL" dirty="0"/>
              <a:t>Klik op het pictogram als u een afbeelding wilt toevoegen</a:t>
            </a:r>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42428116"/>
      </p:ext>
    </p:extLst>
  </p:cSld>
  <p:clrMapOvr>
    <a:overrideClrMapping bg1="dk1" tx1="lt1" bg2="dk2" tx2="lt2" accent1="accent1" accent2="accent2" accent3="accent3" accent4="accent4" accent5="accent5" accent6="accent6" hlink="hlink" folHlink="folHlink"/>
  </p:clrMapOvr>
</p:sldLayout>
</file>

<file path=ppt/slideLayouts/slideLayout191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7" name="Titel 5"/>
          <p:cNvSpPr>
            <a:spLocks noGrp="1"/>
          </p:cNvSpPr>
          <p:nvPr>
            <p:ph type="title" hasCustomPrompt="1"/>
          </p:nvPr>
        </p:nvSpPr>
        <p:spPr>
          <a:xfrm>
            <a:off x="638113" y="1016000"/>
            <a:ext cx="5004000" cy="948047"/>
          </a:xfrm>
        </p:spPr>
        <p:txBody>
          <a:bodyPr/>
          <a:lstStyle>
            <a:lvl1pPr>
              <a:defRPr>
                <a:solidFill>
                  <a:srgbClr val="017BC6"/>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09E7629A-02C8-78A5-8161-50ED716279D4}"/>
              </a:ext>
            </a:extLst>
          </p:cNvPr>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0" name="Tijdelijke aanduiding voor afbeelding 9">
            <a:extLst>
              <a:ext uri="{FF2B5EF4-FFF2-40B4-BE49-F238E27FC236}">
                <a16:creationId xmlns:a16="http://schemas.microsoft.com/office/drawing/2014/main" id="{77E56975-730D-4378-6CE2-91078E99C66E}"/>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11" name="Afbeelding 10" descr="BZK_RVB_Logo_pres_diap_nl.png">
            <a:extLst>
              <a:ext uri="{FF2B5EF4-FFF2-40B4-BE49-F238E27FC236}">
                <a16:creationId xmlns:a16="http://schemas.microsoft.com/office/drawing/2014/main" id="{7A579109-7FBF-A853-9FE6-856C3CF90F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35264090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1" spcCol="46800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612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962021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Tijdelijke aanduiding voor voettekst 4"/>
          <p:cNvSpPr txBox="1">
            <a:spLocks/>
          </p:cNvSpPr>
          <p:nvPr userDrawn="1"/>
        </p:nvSpPr>
        <p:spPr>
          <a:xfrm>
            <a:off x="786000" y="6323546"/>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837338816"/>
      </p:ext>
    </p:extLst>
  </p:cSld>
  <p:clrMapOvr>
    <a:overrideClrMapping bg1="dk1" tx1="lt1" bg2="dk2" tx2="lt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dirty="0"/>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a:xfrm>
            <a:off x="6553199" y="6325647"/>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840481771"/>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612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976647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017BC6"/>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761194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rgbClr val="017BC6"/>
                </a:solidFill>
              </a:defRPr>
            </a:lvl1pPr>
          </a:lstStyle>
          <a:p>
            <a:r>
              <a:rPr lang="nl-NL" dirty="0"/>
              <a:t>Klik om de stijl te bewerken</a:t>
            </a:r>
          </a:p>
        </p:txBody>
      </p:sp>
      <p:sp>
        <p:nvSpPr>
          <p:cNvPr id="9" name="Tijdelijke aanduiding voor inhoud 8"/>
          <p:cNvSpPr>
            <a:spLocks noGrp="1"/>
          </p:cNvSpPr>
          <p:nvPr>
            <p:ph sz="quarter" idx="15" hasCustomPrompt="1"/>
          </p:nvPr>
        </p:nvSpPr>
        <p:spPr>
          <a:xfrm>
            <a:off x="635001" y="2276475"/>
            <a:ext cx="6675910" cy="3944938"/>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inhoud 8"/>
          <p:cNvSpPr>
            <a:spLocks noGrp="1"/>
          </p:cNvSpPr>
          <p:nvPr>
            <p:ph sz="quarter" idx="19" hasCustomPrompt="1"/>
          </p:nvPr>
        </p:nvSpPr>
        <p:spPr>
          <a:xfrm>
            <a:off x="7952401" y="2276475"/>
            <a:ext cx="3608169" cy="3944938"/>
          </a:xfrm>
        </p:spPr>
        <p:txBody>
          <a:bodyPr/>
          <a:lstStyle>
            <a:lvl1pPr>
              <a:buClr>
                <a:srgbClr val="017BC6"/>
              </a:buClr>
              <a:defRPr sz="2000"/>
            </a:lvl1pPr>
            <a:lvl2pPr>
              <a:buClr>
                <a:srgbClr val="017BC6"/>
              </a:buClr>
              <a:defRPr sz="1800"/>
            </a:lvl2pPr>
            <a:lvl3pPr>
              <a:buClr>
                <a:srgbClr val="017BC6"/>
              </a:buClr>
              <a:defRPr sz="1800"/>
            </a:lvl3pPr>
            <a:lvl4pPr>
              <a:buClr>
                <a:srgbClr val="017BC6"/>
              </a:buClr>
              <a:defRPr sz="1800"/>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7704780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8"/>
          <p:cNvSpPr>
            <a:spLocks noGrp="1"/>
          </p:cNvSpPr>
          <p:nvPr>
            <p:ph sz="quarter" idx="19" hasCustomPrompt="1"/>
          </p:nvPr>
        </p:nvSpPr>
        <p:spPr>
          <a:xfrm>
            <a:off x="635000" y="1066799"/>
            <a:ext cx="5003800" cy="5154613"/>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5" name="Titel 5"/>
          <p:cNvSpPr txBox="1">
            <a:spLocks/>
          </p:cNvSpPr>
          <p:nvPr userDrawn="1"/>
        </p:nvSpPr>
        <p:spPr>
          <a:xfrm>
            <a:off x="6553200" y="1051200"/>
            <a:ext cx="5004000" cy="948047"/>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3600" b="0" kern="1200" baseline="0">
                <a:solidFill>
                  <a:srgbClr val="017BC6"/>
                </a:solidFill>
                <a:latin typeface="+mj-lt"/>
                <a:ea typeface="+mj-ea"/>
                <a:cs typeface="+mj-cs"/>
              </a:defRPr>
            </a:lvl1pPr>
          </a:lstStyle>
          <a:p>
            <a:r>
              <a:rPr lang="nl-NL" dirty="0">
                <a:solidFill>
                  <a:schemeClr val="bg1"/>
                </a:solidFill>
              </a:rPr>
              <a:t>Klik om de stijl te bewerken</a:t>
            </a: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06476533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092740" y="3846022"/>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092740" y="4639509"/>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092740" y="5405528"/>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480768" y="3921366"/>
            <a:ext cx="541203" cy="5400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480768" y="4707382"/>
            <a:ext cx="541203" cy="54000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480768" y="5480872"/>
            <a:ext cx="541203" cy="540000"/>
          </a:xfrm>
          <a:blipFill>
            <a:blip r:embed="rId4"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pic>
        <p:nvPicPr>
          <p:cNvPr id="13" name="Afbeelding 12" descr="ROx_BEELDMERK_Logo_2_RGB_pos-op-wi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1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16466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fbeelding horizontaal kleur titel">
    <p:bg>
      <p:bgRef idx="1001">
        <a:schemeClr val="bg2"/>
      </p:bgRef>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35000" y="1564935"/>
            <a:ext cx="10923588" cy="896191"/>
          </a:xfrm>
        </p:spPr>
        <p:txBody>
          <a:bodyPr anchor="t" anchorCtr="0">
            <a:normAutofit/>
          </a:bodyPr>
          <a:lstStyle>
            <a:lvl1pPr>
              <a:defRPr sz="4800">
                <a:solidFill>
                  <a:schemeClr val="tx1"/>
                </a:solidFill>
              </a:defRPr>
            </a:lvl1pPr>
          </a:lstStyle>
          <a:p>
            <a:r>
              <a:rPr lang="nl-NL" dirty="0"/>
              <a:t>Klik om titelkop toe te voegen</a:t>
            </a:r>
          </a:p>
        </p:txBody>
      </p:sp>
      <p:sp>
        <p:nvSpPr>
          <p:cNvPr id="9" name="Ondertitel 2"/>
          <p:cNvSpPr>
            <a:spLocks noGrp="1"/>
          </p:cNvSpPr>
          <p:nvPr>
            <p:ph type="subTitle" idx="1" hasCustomPrompt="1"/>
          </p:nvPr>
        </p:nvSpPr>
        <p:spPr>
          <a:xfrm>
            <a:off x="635000" y="2708908"/>
            <a:ext cx="10923588" cy="460214"/>
          </a:xfrm>
        </p:spPr>
        <p:txBody>
          <a:bodyPr lIns="0" tIns="0" rIns="0" bIns="0">
            <a:normAutofit/>
          </a:bodyPr>
          <a:lstStyle>
            <a:lvl1pPr marL="0" indent="0" algn="l">
              <a:buNone/>
              <a:defRPr sz="18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subtitel toe te voegen</a:t>
            </a:r>
          </a:p>
        </p:txBody>
      </p:sp>
      <p:sp>
        <p:nvSpPr>
          <p:cNvPr id="2" name="Tijdelijke aanduiding voor afbeelding 10">
            <a:extLst>
              <a:ext uri="{FF2B5EF4-FFF2-40B4-BE49-F238E27FC236}">
                <a16:creationId xmlns:a16="http://schemas.microsoft.com/office/drawing/2014/main" id="{FA1F25A3-93E5-2DA0-F5C0-3B2B4FDB5486}"/>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a:extLst>
              <a:ext uri="{FF2B5EF4-FFF2-40B4-BE49-F238E27FC236}">
                <a16:creationId xmlns:a16="http://schemas.microsoft.com/office/drawing/2014/main" id="{F87763C7-5F4C-3D3D-0E3F-316036467B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399434012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35000" y="2289600"/>
            <a:ext cx="5003800" cy="3931813"/>
          </a:xfrm>
        </p:spPr>
        <p:txBody>
          <a:bodyPr/>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2" name="Titel 5"/>
          <p:cNvSpPr>
            <a:spLocks noGrp="1"/>
          </p:cNvSpPr>
          <p:nvPr>
            <p:ph type="title" hasCustomPrompt="1"/>
          </p:nvPr>
        </p:nvSpPr>
        <p:spPr>
          <a:xfrm>
            <a:off x="638113" y="1016000"/>
            <a:ext cx="5004000" cy="948047"/>
          </a:xfrm>
        </p:spPr>
        <p:txBody>
          <a:bodyPr/>
          <a:lstStyle>
            <a:lvl1pPr>
              <a:defRPr>
                <a:solidFill>
                  <a:srgbClr val="017BC6"/>
                </a:solidFill>
              </a:defRPr>
            </a:lvl1pPr>
          </a:lstStyle>
          <a:p>
            <a:r>
              <a:rPr lang="nl-NL" dirty="0"/>
              <a:t>Klik om koptekst toe te voegen</a:t>
            </a:r>
          </a:p>
        </p:txBody>
      </p:sp>
      <p:sp>
        <p:nvSpPr>
          <p:cNvPr id="13"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B82E5EF5-C82F-1823-E34F-C8650B2F569B}"/>
              </a:ext>
            </a:extLst>
          </p:cNvPr>
          <p:cNvSpPr>
            <a:spLocks noGrp="1"/>
          </p:cNvSpPr>
          <p:nvPr>
            <p:ph type="sldNum" sz="quarter" idx="17"/>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afbeelding 9">
            <a:extLst>
              <a:ext uri="{FF2B5EF4-FFF2-40B4-BE49-F238E27FC236}">
                <a16:creationId xmlns:a16="http://schemas.microsoft.com/office/drawing/2014/main" id="{05A1D9ED-7D38-E725-45C7-C1D23D9190A2}"/>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385D46FF-A1E1-30D9-7478-BC46803BEF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pic>
        <p:nvPicPr>
          <p:cNvPr id="13" name="Afbeelding 12" descr="ROx_BEELDMERK_Logo_2_RGB_pos-op-wi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15"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1631384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017BC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pic>
        <p:nvPicPr>
          <p:cNvPr id="12" name="Afbeelding 11" descr="ROx_BEELDMERK_Logo_2_RGB_pos-op-wi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702869707"/>
      </p:ext>
    </p:extLst>
  </p:cSld>
  <p:clrMapOvr>
    <a:overrideClrMapping bg1="dk1" tx1="lt1" bg2="dk2" tx2="lt2" accent1="accent1" accent2="accent2" accent3="accent3" accent4="accent4" accent5="accent5" accent6="accent6" hlink="hlink" folHlink="folHlink"/>
  </p:clrMapOvr>
</p:sldLayout>
</file>

<file path=ppt/slideLayouts/slideLayout201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35000" y="2289600"/>
            <a:ext cx="5003800" cy="3931813"/>
          </a:xfrm>
        </p:spPr>
        <p:txBody>
          <a:bodyPr/>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2" name="Titel 5"/>
          <p:cNvSpPr>
            <a:spLocks noGrp="1"/>
          </p:cNvSpPr>
          <p:nvPr>
            <p:ph type="title" hasCustomPrompt="1"/>
          </p:nvPr>
        </p:nvSpPr>
        <p:spPr>
          <a:xfrm>
            <a:off x="638113" y="1016000"/>
            <a:ext cx="5004000" cy="948047"/>
          </a:xfrm>
        </p:spPr>
        <p:txBody>
          <a:bodyPr/>
          <a:lstStyle>
            <a:lvl1pPr>
              <a:defRPr>
                <a:solidFill>
                  <a:srgbClr val="017BC6"/>
                </a:solidFill>
              </a:defRPr>
            </a:lvl1pPr>
          </a:lstStyle>
          <a:p>
            <a:r>
              <a:rPr lang="nl-NL" dirty="0"/>
              <a:t>Klik om koptekst toe te voegen</a:t>
            </a:r>
          </a:p>
        </p:txBody>
      </p:sp>
      <p:sp>
        <p:nvSpPr>
          <p:cNvPr id="13"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B82E5EF5-C82F-1823-E34F-C8650B2F569B}"/>
              </a:ext>
            </a:extLst>
          </p:cNvPr>
          <p:cNvSpPr>
            <a:spLocks noGrp="1"/>
          </p:cNvSpPr>
          <p:nvPr>
            <p:ph type="sldNum" sz="quarter" idx="17"/>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afbeelding 9">
            <a:extLst>
              <a:ext uri="{FF2B5EF4-FFF2-40B4-BE49-F238E27FC236}">
                <a16:creationId xmlns:a16="http://schemas.microsoft.com/office/drawing/2014/main" id="{05A1D9ED-7D38-E725-45C7-C1D23D9190A2}"/>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385D46FF-A1E1-30D9-7478-BC46803BEF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half" idx="1"/>
          </p:nvPr>
        </p:nvSpPr>
        <p:spPr>
          <a:xfrm>
            <a:off x="4704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448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0"/>
          </p:nvPr>
        </p:nvSpPr>
        <p:spPr/>
        <p:txBody>
          <a:bodyPr/>
          <a:lstStyle/>
          <a:p>
            <a:pPr>
              <a:defRPr/>
            </a:pPr>
            <a:endParaRPr lang="nl-NL" dirty="0"/>
          </a:p>
        </p:txBody>
      </p:sp>
      <p:sp>
        <p:nvSpPr>
          <p:cNvPr id="9" name="Tijdelijke aanduiding voor dianummer 8"/>
          <p:cNvSpPr>
            <a:spLocks noGrp="1"/>
          </p:cNvSpPr>
          <p:nvPr>
            <p:ph type="sldNum" sz="quarter" idx="11"/>
          </p:nvPr>
        </p:nvSpPr>
        <p:spPr/>
        <p:txBody>
          <a:bodyPr/>
          <a:lstStyle/>
          <a:p>
            <a:pPr>
              <a:defRPr/>
            </a:pPr>
            <a:fld id="{3A132693-ECE4-46FE-B5A5-7E2FED4806F8}" type="slidenum">
              <a:rPr lang="nl-NL" smtClean="0"/>
              <a:pPr>
                <a:defRPr/>
              </a:pPr>
              <a:t>‹nr.›</a:t>
            </a:fld>
            <a:endParaRPr lang="nl-NL" dirty="0"/>
          </a:p>
        </p:txBody>
      </p:sp>
      <p:sp>
        <p:nvSpPr>
          <p:cNvPr id="10" name="Tijdelijke aanduiding voor voettekst 9"/>
          <p:cNvSpPr>
            <a:spLocks noGrp="1"/>
          </p:cNvSpPr>
          <p:nvPr>
            <p:ph type="ftr" sz="quarter" idx="12"/>
          </p:nvPr>
        </p:nvSpPr>
        <p:spPr/>
        <p:txBody>
          <a:bodyPr/>
          <a:lstStyle/>
          <a:p>
            <a:pPr>
              <a:defRPr/>
            </a:pPr>
            <a:r>
              <a:rPr lang="nl-NL"/>
              <a:t>Rijksvastgoedbedrijf| 18 oktober 2022 </a:t>
            </a:r>
            <a:endParaRPr lang="nl-NL" dirty="0"/>
          </a:p>
        </p:txBody>
      </p:sp>
    </p:spTree>
    <p:extLst>
      <p:ext uri="{BB962C8B-B14F-4D97-AF65-F5344CB8AC3E}">
        <p14:creationId xmlns:p14="http://schemas.microsoft.com/office/powerpoint/2010/main" val="40761326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lvl1pPr>
              <a:buClr>
                <a:srgbClr val="EFA724"/>
              </a:buClr>
              <a:defRPr>
                <a:solidFill>
                  <a:schemeClr val="bg1">
                    <a:lumMod val="65000"/>
                  </a:schemeClr>
                </a:solidFill>
              </a:defRPr>
            </a:lvl1pPr>
          </a:lstStyle>
          <a:p>
            <a:r>
              <a:rPr lang="nl-NL" dirty="0"/>
              <a:t>Klik op het pictogram als u een afbeelding wilt toevoegen</a:t>
            </a:r>
          </a:p>
        </p:txBody>
      </p:sp>
      <p:sp>
        <p:nvSpPr>
          <p:cNvPr id="16" name="Rechthoek 15"/>
          <p:cNvSpPr/>
          <p:nvPr userDrawn="1"/>
        </p:nvSpPr>
        <p:spPr>
          <a:xfrm>
            <a:off x="6096000" y="0"/>
            <a:ext cx="6096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42730" y="5351492"/>
            <a:ext cx="5004000" cy="389360"/>
          </a:xfrm>
        </p:spPr>
        <p:txBody>
          <a:bodyPr lIns="0" rIns="0" anchor="t" anchorCtr="0">
            <a:noAutofit/>
          </a:bodyPr>
          <a:lstStyle>
            <a:lvl1pPr marL="0" indent="0">
              <a:buNone/>
              <a:defRPr sz="1600">
                <a:solidFill>
                  <a:srgbClr val="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7" name="Titel 1"/>
          <p:cNvSpPr>
            <a:spLocks noGrp="1"/>
          </p:cNvSpPr>
          <p:nvPr>
            <p:ph type="ctrTitle"/>
          </p:nvPr>
        </p:nvSpPr>
        <p:spPr>
          <a:xfrm>
            <a:off x="6542730" y="2270079"/>
            <a:ext cx="5004000" cy="1448545"/>
          </a:xfrm>
        </p:spPr>
        <p:txBody>
          <a:bodyPr tIns="0" bIns="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42730" y="4023755"/>
            <a:ext cx="5004000" cy="1033573"/>
          </a:xfrm>
        </p:spPr>
        <p:txBody>
          <a:bodyPr lIns="0" tIns="0" rIns="0" bIns="0">
            <a:normAutofit/>
          </a:bodyPr>
          <a:lstStyle>
            <a:lvl1pPr marL="0" indent="0" algn="l">
              <a:buNone/>
              <a:defRPr sz="1800" b="1">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9" name="Tijdelijke aanduiding voor tekst 16"/>
          <p:cNvSpPr>
            <a:spLocks noGrp="1"/>
          </p:cNvSpPr>
          <p:nvPr>
            <p:ph type="body" sz="quarter" idx="23" hasCustomPrompt="1"/>
          </p:nvPr>
        </p:nvSpPr>
        <p:spPr>
          <a:xfrm>
            <a:off x="6542730" y="6015124"/>
            <a:ext cx="5004000" cy="389360"/>
          </a:xfrm>
        </p:spPr>
        <p:txBody>
          <a:bodyPr lIns="0" rIns="0" anchor="t" anchorCtr="0">
            <a:noAutofit/>
          </a:bodyPr>
          <a:lstStyle>
            <a:lvl1pPr marL="0" indent="0">
              <a:buNone/>
              <a:defRPr sz="1600">
                <a:solidFill>
                  <a:srgbClr val="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Datum</a:t>
            </a:r>
          </a:p>
        </p:txBody>
      </p:sp>
      <p:pic>
        <p:nvPicPr>
          <p:cNvPr id="10" name="Afbeelding 9" descr="BZK_RVB_Logo_pres_diap_nl.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532" y="0"/>
            <a:ext cx="12313920" cy="1567052"/>
          </a:xfrm>
          <a:prstGeom prst="rect">
            <a:avLst/>
          </a:prstGeom>
        </p:spPr>
      </p:pic>
    </p:spTree>
    <p:extLst>
      <p:ext uri="{BB962C8B-B14F-4D97-AF65-F5344CB8AC3E}">
        <p14:creationId xmlns:p14="http://schemas.microsoft.com/office/powerpoint/2010/main" val="379765992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Afbeelding horizontaal kleur titel">
    <p:bg>
      <p:bgPr>
        <a:solidFill>
          <a:srgbClr val="EFA724"/>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rgbClr val="EFA724"/>
              </a:buClr>
              <a:defRPr>
                <a:solidFill>
                  <a:schemeClr val="bg1"/>
                </a:solidFill>
              </a:defRPr>
            </a:lvl1pPr>
          </a:lstStyle>
          <a:p>
            <a:r>
              <a:rPr lang="nl-NL" dirty="0"/>
              <a:t>Klik op het pictogram als u een afbeelding wilt toevoegen</a:t>
            </a:r>
          </a:p>
        </p:txBody>
      </p:sp>
      <p:pic>
        <p:nvPicPr>
          <p:cNvPr id="6" name="Afbeelding 5" descr="BZK_RVB_Logo_pres_diap_nl.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571184"/>
          </a:xfrm>
          <a:prstGeom prst="rect">
            <a:avLst/>
          </a:prstGeom>
        </p:spPr>
      </p:pic>
      <p:sp>
        <p:nvSpPr>
          <p:cNvPr id="8" name="Titel 1"/>
          <p:cNvSpPr>
            <a:spLocks noGrp="1"/>
          </p:cNvSpPr>
          <p:nvPr>
            <p:ph type="title"/>
          </p:nvPr>
        </p:nvSpPr>
        <p:spPr>
          <a:xfrm>
            <a:off x="578805" y="1564935"/>
            <a:ext cx="10923588" cy="896191"/>
          </a:xfrm>
        </p:spPr>
        <p:txBody>
          <a:bodyPr anchor="t" anchorCtr="0">
            <a:normAutofit/>
          </a:bodyPr>
          <a:lstStyle>
            <a:lvl1pPr>
              <a:defRPr sz="4800">
                <a:solidFill>
                  <a:schemeClr val="tx1"/>
                </a:solidFill>
              </a:defRPr>
            </a:lvl1pPr>
          </a:lstStyle>
          <a:p>
            <a:r>
              <a:rPr lang="nl-NL" dirty="0"/>
              <a:t>Klik om de stijl te bewerken</a:t>
            </a:r>
          </a:p>
        </p:txBody>
      </p:sp>
      <p:sp>
        <p:nvSpPr>
          <p:cNvPr id="9" name="Ondertitel 2"/>
          <p:cNvSpPr>
            <a:spLocks noGrp="1"/>
          </p:cNvSpPr>
          <p:nvPr>
            <p:ph type="subTitle" idx="1"/>
          </p:nvPr>
        </p:nvSpPr>
        <p:spPr>
          <a:xfrm>
            <a:off x="597057" y="2708908"/>
            <a:ext cx="9799440" cy="460214"/>
          </a:xfrm>
        </p:spPr>
        <p:txBody>
          <a:bodyPr lIns="0" tIns="0" rIns="0" bIns="0">
            <a:normAutofit/>
          </a:bodyPr>
          <a:lstStyle>
            <a:lvl1pPr marL="0" indent="0" algn="l">
              <a:buNone/>
              <a:defRPr sz="1800" b="1">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Tree>
    <p:extLst>
      <p:ext uri="{BB962C8B-B14F-4D97-AF65-F5344CB8AC3E}">
        <p14:creationId xmlns:p14="http://schemas.microsoft.com/office/powerpoint/2010/main" val="3230134352"/>
      </p:ext>
    </p:extLst>
  </p:cSld>
  <p:clrMapOvr>
    <a:overrideClrMapping bg1="dk1" tx1="lt1" bg2="dk2" tx2="lt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EFA724"/>
        </a:solidFill>
        <a:effectLst/>
      </p:bgPr>
    </p:bg>
    <p:spTree>
      <p:nvGrpSpPr>
        <p:cNvPr id="1" name=""/>
        <p:cNvGrpSpPr/>
        <p:nvPr/>
      </p:nvGrpSpPr>
      <p:grpSpPr>
        <a:xfrm>
          <a:off x="0" y="0"/>
          <a:ext cx="0" cy="0"/>
          <a:chOff x="0" y="0"/>
          <a:chExt cx="0" cy="0"/>
        </a:xfrm>
      </p:grpSpPr>
      <p:pic>
        <p:nvPicPr>
          <p:cNvPr id="10" name="Afbeelding 9" descr="BZK_RVB_Logo_pres_diap_nl.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571184"/>
          </a:xfrm>
          <a:prstGeom prst="rect">
            <a:avLst/>
          </a:prstGeom>
        </p:spPr>
      </p:pic>
      <p:sp>
        <p:nvSpPr>
          <p:cNvPr id="7" name="Ondertitel 2"/>
          <p:cNvSpPr>
            <a:spLocks noGrp="1"/>
          </p:cNvSpPr>
          <p:nvPr>
            <p:ph type="subTitle" idx="1"/>
          </p:nvPr>
        </p:nvSpPr>
        <p:spPr>
          <a:xfrm>
            <a:off x="641456" y="4025100"/>
            <a:ext cx="10956547" cy="1029500"/>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2" name="Tijdelijke aanduiding voor tekst 16"/>
          <p:cNvSpPr>
            <a:spLocks noGrp="1"/>
          </p:cNvSpPr>
          <p:nvPr>
            <p:ph type="body" sz="quarter" idx="21" hasCustomPrompt="1"/>
          </p:nvPr>
        </p:nvSpPr>
        <p:spPr>
          <a:xfrm>
            <a:off x="630217" y="5349453"/>
            <a:ext cx="10966398" cy="389360"/>
          </a:xfrm>
        </p:spPr>
        <p:txBody>
          <a:bodyPr lIns="0" tIns="0" rIns="0" bIns="0" anchor="t" anchorCtr="0">
            <a:noAutofit/>
          </a:bodyPr>
          <a:lstStyle>
            <a:lvl1pPr marL="0" indent="0">
              <a:buNone/>
              <a:defRPr sz="1600">
                <a:solidFill>
                  <a:srgbClr val="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3" name="Titel 1"/>
          <p:cNvSpPr>
            <a:spLocks noGrp="1"/>
          </p:cNvSpPr>
          <p:nvPr>
            <p:ph type="title"/>
          </p:nvPr>
        </p:nvSpPr>
        <p:spPr>
          <a:xfrm>
            <a:off x="624570" y="2272931"/>
            <a:ext cx="10923588" cy="1547813"/>
          </a:xfrm>
        </p:spPr>
        <p:txBody>
          <a:bodyPr anchor="t" anchorCtr="0">
            <a:normAutofit/>
          </a:bodyPr>
          <a:lstStyle>
            <a:lvl1pPr>
              <a:defRPr sz="4800">
                <a:solidFill>
                  <a:schemeClr val="tx1"/>
                </a:solidFill>
              </a:defRPr>
            </a:lvl1pPr>
          </a:lstStyle>
          <a:p>
            <a:r>
              <a:rPr lang="nl-NL" dirty="0"/>
              <a:t>Klik om de stijl te bewerken</a:t>
            </a:r>
          </a:p>
        </p:txBody>
      </p:sp>
      <p:sp>
        <p:nvSpPr>
          <p:cNvPr id="14" name="Tijdelijke aanduiding voor tekst 16"/>
          <p:cNvSpPr>
            <a:spLocks noGrp="1"/>
          </p:cNvSpPr>
          <p:nvPr>
            <p:ph type="body" sz="quarter" idx="23" hasCustomPrompt="1"/>
          </p:nvPr>
        </p:nvSpPr>
        <p:spPr>
          <a:xfrm>
            <a:off x="627644" y="6015124"/>
            <a:ext cx="5004000" cy="389360"/>
          </a:xfrm>
        </p:spPr>
        <p:txBody>
          <a:bodyPr lIns="0" rIns="0" anchor="t" anchorCtr="0">
            <a:noAutofit/>
          </a:bodyPr>
          <a:lstStyle>
            <a:lvl1pPr marL="0" indent="0">
              <a:buNone/>
              <a:defRPr sz="1600">
                <a:solidFill>
                  <a:srgbClr val="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Datum</a:t>
            </a:r>
          </a:p>
        </p:txBody>
      </p:sp>
    </p:spTree>
    <p:extLst>
      <p:ext uri="{BB962C8B-B14F-4D97-AF65-F5344CB8AC3E}">
        <p14:creationId xmlns:p14="http://schemas.microsoft.com/office/powerpoint/2010/main" val="31797614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l">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rgbClr val="EFA724"/>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rgbClr val="EFA724"/>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rgbClr val="EFA724"/>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rgbClr val="EFA724"/>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rgbClr val="EFA724"/>
                </a:solidFill>
              </a:defRPr>
            </a:lvl1pPr>
          </a:lstStyle>
          <a:p>
            <a:pPr lvl="0"/>
            <a:r>
              <a:rPr lang="nl-NL" dirty="0"/>
              <a:t>#</a:t>
            </a:r>
          </a:p>
        </p:txBody>
      </p:sp>
      <p:pic>
        <p:nvPicPr>
          <p:cNvPr id="28" name="Afbeelding 27"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2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54600351"/>
      </p:ext>
    </p:extLst>
  </p:cSld>
  <p:clrMapOvr>
    <a:masterClrMapping/>
  </p:clrMapOvr>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anchor="ctr" anchorCtr="0">
            <a:noAutofit/>
          </a:bodyPr>
          <a:lstStyle/>
          <a:p>
            <a:r>
              <a:rPr lang="nl-NL" dirty="0"/>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4"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530852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Inhoudsopgave met afbeelding">
    <p:spTree>
      <p:nvGrpSpPr>
        <p:cNvPr id="1" name=""/>
        <p:cNvGrpSpPr/>
        <p:nvPr/>
      </p:nvGrpSpPr>
      <p:grpSpPr>
        <a:xfrm>
          <a:off x="0" y="0"/>
          <a:ext cx="0" cy="0"/>
          <a:chOff x="0" y="0"/>
          <a:chExt cx="0" cy="0"/>
        </a:xfrm>
      </p:grpSpPr>
      <p:sp>
        <p:nvSpPr>
          <p:cNvPr id="16" name="Rechthoek 15"/>
          <p:cNvSpPr/>
          <p:nvPr userDrawn="1"/>
        </p:nvSpPr>
        <p:spPr>
          <a:xfrm>
            <a:off x="0" y="0"/>
            <a:ext cx="6096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0" name="Afbeelding 9"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7" name="Tijdelijke aanduiding voor tekst 11"/>
          <p:cNvSpPr>
            <a:spLocks noGrp="1"/>
          </p:cNvSpPr>
          <p:nvPr>
            <p:ph type="body" sz="quarter" idx="13"/>
          </p:nvPr>
        </p:nvSpPr>
        <p:spPr>
          <a:xfrm>
            <a:off x="638114" y="2289600"/>
            <a:ext cx="5004000" cy="3931813"/>
          </a:xfrm>
        </p:spPr>
        <p:txBody>
          <a:bodyPr/>
          <a:lstStyle>
            <a:lvl1pPr marL="457200" indent="-457200">
              <a:buClr>
                <a:schemeClr val="tx1"/>
              </a:buClr>
              <a:buFont typeface="+mj-lt"/>
              <a:buAutoNum type="arabicPeriod"/>
              <a:defRPr>
                <a:solidFill>
                  <a:srgbClr val="000000"/>
                </a:solidFill>
              </a:defRPr>
            </a:lvl1pPr>
            <a:lvl2pPr marL="684000" indent="-216000">
              <a:buClr>
                <a:schemeClr val="tx1"/>
              </a:buClr>
              <a:defRPr>
                <a:solidFill>
                  <a:srgbClr val="000000"/>
                </a:solidFill>
              </a:defRPr>
            </a:lvl2pPr>
            <a:lvl3pPr>
              <a:buClr>
                <a:schemeClr val="tx1"/>
              </a:buClr>
              <a:defRPr>
                <a:solidFill>
                  <a:srgbClr val="000000"/>
                </a:solidFill>
              </a:defRPr>
            </a:lvl3pPr>
            <a:lvl4pPr>
              <a:buClr>
                <a:schemeClr val="tx1"/>
              </a:buClr>
              <a:defRPr>
                <a:solidFill>
                  <a:srgbClr val="000000"/>
                </a:solidFill>
              </a:defRPr>
            </a:lvl4pPr>
            <a:lvl5pPr>
              <a:buClr>
                <a:schemeClr val="tx1"/>
              </a:buClr>
              <a:defRPr>
                <a:solidFill>
                  <a:srgbClr val="000000"/>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1" name="Titel 5"/>
          <p:cNvSpPr txBox="1">
            <a:spLocks/>
          </p:cNvSpPr>
          <p:nvPr userDrawn="1"/>
        </p:nvSpPr>
        <p:spPr>
          <a:xfrm>
            <a:off x="626672" y="1051200"/>
            <a:ext cx="5004000" cy="948047"/>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3600" b="0" kern="1200" baseline="0">
                <a:solidFill>
                  <a:schemeClr val="bg1"/>
                </a:solidFill>
                <a:latin typeface="+mj-lt"/>
                <a:ea typeface="+mj-ea"/>
                <a:cs typeface="+mj-cs"/>
              </a:defRPr>
            </a:lvl1pPr>
          </a:lstStyle>
          <a:p>
            <a:r>
              <a:rPr lang="nl-NL"/>
              <a:t>Klik om de stijl te bewerken</a:t>
            </a:r>
            <a:endParaRPr lang="nl-NL" dirty="0"/>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379953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Inhoudsopgave met afbeelding">
    <p:spTree>
      <p:nvGrpSpPr>
        <p:cNvPr id="1" name=""/>
        <p:cNvGrpSpPr/>
        <p:nvPr/>
      </p:nvGrpSpPr>
      <p:grpSpPr>
        <a:xfrm>
          <a:off x="0" y="0"/>
          <a:ext cx="0" cy="0"/>
          <a:chOff x="0" y="0"/>
          <a:chExt cx="0" cy="0"/>
        </a:xfrm>
      </p:grpSpPr>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anchor="ctr" anchorCtr="0">
            <a:noAutofit/>
          </a:bodyPr>
          <a:lstStyle/>
          <a:p>
            <a:r>
              <a:rPr lang="nl-NL" dirty="0"/>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5" name="Tijdelijke aanduiding voor inhoud 5"/>
          <p:cNvSpPr>
            <a:spLocks noGrp="1"/>
          </p:cNvSpPr>
          <p:nvPr>
            <p:ph sz="quarter" idx="4" hasCustomPrompt="1"/>
          </p:nvPr>
        </p:nvSpPr>
        <p:spPr>
          <a:xfrm>
            <a:off x="6553200" y="2288384"/>
            <a:ext cx="5005388" cy="3936020"/>
          </a:xfrm>
          <a:noFill/>
        </p:spPr>
        <p:txBody>
          <a:bodyPr lIns="0" tIns="0" rIns="0" bIns="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dianummer 17"/>
          <p:cNvSpPr>
            <a:spLocks noGrp="1"/>
          </p:cNvSpPr>
          <p:nvPr>
            <p:ph type="sldNum" sz="quarter" idx="2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8" name="Titel 5"/>
          <p:cNvSpPr>
            <a:spLocks noGrp="1"/>
          </p:cNvSpPr>
          <p:nvPr>
            <p:ph type="title"/>
          </p:nvPr>
        </p:nvSpPr>
        <p:spPr>
          <a:xfrm>
            <a:off x="6553200" y="1051200"/>
            <a:ext cx="5004000" cy="948047"/>
          </a:xfrm>
        </p:spPr>
        <p:txBody>
          <a:bodyPr/>
          <a:lstStyle>
            <a:lvl1pPr>
              <a:defRPr>
                <a:solidFill>
                  <a:srgbClr val="EFA724"/>
                </a:solidFill>
              </a:defRPr>
            </a:lvl1pPr>
          </a:lstStyle>
          <a:p>
            <a:r>
              <a:rPr lang="nl-NL" dirty="0"/>
              <a:t>Klik om de stijl te bewerken</a:t>
            </a:r>
          </a:p>
        </p:txBody>
      </p:sp>
      <p:sp>
        <p:nvSpPr>
          <p:cNvPr id="1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676211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4205" y="3888000"/>
            <a:ext cx="5004595" cy="2333413"/>
          </a:xfrm>
        </p:spPr>
        <p:txBody>
          <a:bodyPr anchor="t" anchorCtr="0"/>
          <a:lstStyle>
            <a:lvl1pPr>
              <a:defRPr>
                <a:solidFill>
                  <a:schemeClr val="tx1"/>
                </a:solidFill>
              </a:defRPr>
            </a:lvl1pPr>
          </a:lstStyle>
          <a:p>
            <a:r>
              <a:rPr lang="nl-NL" dirty="0"/>
              <a:t>Klik om koptekst toe te voegen</a:t>
            </a:r>
          </a:p>
        </p:txBody>
      </p:sp>
      <p:sp>
        <p:nvSpPr>
          <p:cNvPr id="6" name="Tijdelijke aanduiding voor tekst 13"/>
          <p:cNvSpPr>
            <a:spLocks noGrp="1"/>
          </p:cNvSpPr>
          <p:nvPr>
            <p:ph type="body" sz="quarter" idx="13" hasCustomPrompt="1"/>
          </p:nvPr>
        </p:nvSpPr>
        <p:spPr>
          <a:xfrm>
            <a:off x="6554588" y="3888000"/>
            <a:ext cx="5004000" cy="2333413"/>
          </a:xfrm>
        </p:spPr>
        <p:txBody>
          <a:bodyPr tIns="50400" numCol="1" spcCol="468000" anchor="t" anchorCtr="0"/>
          <a:lstStyle>
            <a:lvl1pPr>
              <a:buClr>
                <a:schemeClr val="tx1"/>
              </a:buClr>
              <a:defRPr sz="2000">
                <a:solidFill>
                  <a:schemeClr val="tx1"/>
                </a:solidFill>
              </a:defRPr>
            </a:lvl1pPr>
            <a:lvl2pPr>
              <a:buClr>
                <a:schemeClr val="tx1"/>
              </a:buClr>
              <a:defRPr sz="1800">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3" name="Tijdelijke aanduiding voor dianummer 12"/>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9"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95A1F26F-EC92-F507-71B8-602607E72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Inhoudsopgave met afbeelding">
    <p:spTree>
      <p:nvGrpSpPr>
        <p:cNvPr id="1" name=""/>
        <p:cNvGrpSpPr/>
        <p:nvPr/>
      </p:nvGrpSpPr>
      <p:grpSpPr>
        <a:xfrm>
          <a:off x="0" y="0"/>
          <a:ext cx="0" cy="0"/>
          <a:chOff x="0" y="0"/>
          <a:chExt cx="0" cy="0"/>
        </a:xfrm>
      </p:grpSpPr>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0" name="Afbeelding 9"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5" name="Tijdelijke aanduiding voor inhoud 5"/>
          <p:cNvSpPr>
            <a:spLocks noGrp="1"/>
          </p:cNvSpPr>
          <p:nvPr>
            <p:ph sz="quarter" idx="4" hasCustomPrompt="1"/>
          </p:nvPr>
        </p:nvSpPr>
        <p:spPr>
          <a:xfrm>
            <a:off x="638113" y="2288384"/>
            <a:ext cx="5005388" cy="3936020"/>
          </a:xfrm>
          <a:noFill/>
        </p:spPr>
        <p:txBody>
          <a:bodyPr lIns="0" tIns="0" rIns="0" bIns="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ianummer 18"/>
          <p:cNvSpPr txBox="1">
            <a:spLocks/>
          </p:cNvSpPr>
          <p:nvPr userDrawn="1"/>
        </p:nvSpPr>
        <p:spPr>
          <a:xfrm>
            <a:off x="6705599" y="6329302"/>
            <a:ext cx="5005389"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A0A6AF-03C5-477E-939A-E28F7E7F05EA}" type="slidenum">
              <a:rPr lang="nl-NL" smtClean="0"/>
              <a:pPr/>
              <a:t>‹nr.›</a:t>
            </a:fld>
            <a:endParaRPr lang="nl-NL" dirty="0"/>
          </a:p>
        </p:txBody>
      </p:sp>
      <p:sp>
        <p:nvSpPr>
          <p:cNvPr id="22" name="Titel 5"/>
          <p:cNvSpPr>
            <a:spLocks noGrp="1"/>
          </p:cNvSpPr>
          <p:nvPr>
            <p:ph type="title"/>
          </p:nvPr>
        </p:nvSpPr>
        <p:spPr>
          <a:xfrm>
            <a:off x="638113" y="1051200"/>
            <a:ext cx="5004000" cy="948047"/>
          </a:xfrm>
        </p:spPr>
        <p:txBody>
          <a:bodyPr/>
          <a:lstStyle>
            <a:lvl1pPr>
              <a:defRPr>
                <a:solidFill>
                  <a:srgbClr val="EFA724"/>
                </a:solidFill>
              </a:defRPr>
            </a:lvl1pPr>
          </a:lstStyle>
          <a:p>
            <a:r>
              <a:rPr lang="nl-NL" dirty="0"/>
              <a:t>Klik om de stijl te bewerken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4768043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3"/>
          <p:cNvSpPr>
            <a:spLocks noGrp="1"/>
          </p:cNvSpPr>
          <p:nvPr>
            <p:ph sz="half" idx="2" hasCustomPrompt="1"/>
          </p:nvPr>
        </p:nvSpPr>
        <p:spPr>
          <a:xfrm>
            <a:off x="635001" y="2656246"/>
            <a:ext cx="5004000" cy="3304994"/>
          </a:xfrm>
          <a:noFill/>
        </p:spPr>
        <p:txBody>
          <a:bodyPr lIns="0" tIns="0" rIns="0" bIns="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inhoud 5"/>
          <p:cNvSpPr>
            <a:spLocks noGrp="1"/>
          </p:cNvSpPr>
          <p:nvPr>
            <p:ph sz="quarter" idx="4" hasCustomPrompt="1"/>
          </p:nvPr>
        </p:nvSpPr>
        <p:spPr>
          <a:xfrm>
            <a:off x="6553200" y="2656246"/>
            <a:ext cx="5005388" cy="3293552"/>
          </a:xfrm>
          <a:noFill/>
        </p:spPr>
        <p:txBody>
          <a:bodyPr lIns="0" tIns="0" rIns="0" bIns="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tel 1"/>
          <p:cNvSpPr>
            <a:spLocks noGrp="1"/>
          </p:cNvSpPr>
          <p:nvPr>
            <p:ph type="title"/>
          </p:nvPr>
        </p:nvSpPr>
        <p:spPr>
          <a:xfrm>
            <a:off x="635000" y="1052513"/>
            <a:ext cx="10923588" cy="949823"/>
          </a:xfrm>
        </p:spPr>
        <p:txBody>
          <a:bodyPr/>
          <a:lstStyle>
            <a:lvl1pPr>
              <a:defRPr>
                <a:solidFill>
                  <a:srgbClr val="EFA724"/>
                </a:solidFill>
              </a:defRPr>
            </a:lvl1pPr>
          </a:lstStyle>
          <a:p>
            <a:r>
              <a:rPr lang="nl-NL" dirty="0"/>
              <a:t>Klik om de stijl te bewerken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869811148"/>
      </p:ext>
    </p:extLst>
  </p:cSld>
  <p:clrMapOvr>
    <a:masterClrMapping/>
  </p:clrMapOvr>
  <p:extLst>
    <p:ext uri="{DCECCB84-F9BA-43D5-87BE-67443E8EF086}">
      <p15:sldGuideLst xmlns:p15="http://schemas.microsoft.com/office/powerpoint/2012/main"/>
    </p:ext>
  </p:extLst>
</p:sldLayout>
</file>

<file path=ppt/slideLayouts/slideLayout211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4205" y="3888000"/>
            <a:ext cx="5004595" cy="2333413"/>
          </a:xfrm>
        </p:spPr>
        <p:txBody>
          <a:bodyPr anchor="t" anchorCtr="0"/>
          <a:lstStyle>
            <a:lvl1pPr>
              <a:defRPr>
                <a:solidFill>
                  <a:schemeClr val="tx1"/>
                </a:solidFill>
              </a:defRPr>
            </a:lvl1pPr>
          </a:lstStyle>
          <a:p>
            <a:r>
              <a:rPr lang="nl-NL" dirty="0"/>
              <a:t>Klik om koptekst toe te voegen</a:t>
            </a:r>
          </a:p>
        </p:txBody>
      </p:sp>
      <p:sp>
        <p:nvSpPr>
          <p:cNvPr id="6" name="Tijdelijke aanduiding voor tekst 13"/>
          <p:cNvSpPr>
            <a:spLocks noGrp="1"/>
          </p:cNvSpPr>
          <p:nvPr>
            <p:ph type="body" sz="quarter" idx="13" hasCustomPrompt="1"/>
          </p:nvPr>
        </p:nvSpPr>
        <p:spPr>
          <a:xfrm>
            <a:off x="6554588" y="3888000"/>
            <a:ext cx="5004000" cy="2333413"/>
          </a:xfrm>
        </p:spPr>
        <p:txBody>
          <a:bodyPr tIns="50400" numCol="1" spcCol="468000" anchor="t" anchorCtr="0"/>
          <a:lstStyle>
            <a:lvl1pPr>
              <a:buClr>
                <a:schemeClr val="tx1"/>
              </a:buClr>
              <a:defRPr sz="2000">
                <a:solidFill>
                  <a:schemeClr val="tx1"/>
                </a:solidFill>
              </a:defRPr>
            </a:lvl1pPr>
            <a:lvl2pPr>
              <a:buClr>
                <a:schemeClr val="tx1"/>
              </a:buClr>
              <a:defRPr sz="1800">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3" name="Tijdelijke aanduiding voor dianummer 12"/>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9"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95A1F26F-EC92-F507-71B8-602607E72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2"/>
          <p:cNvSpPr>
            <a:spLocks noGrp="1"/>
          </p:cNvSpPr>
          <p:nvPr>
            <p:ph sz="half" idx="18" hasCustomPrompt="1"/>
          </p:nvPr>
        </p:nvSpPr>
        <p:spPr>
          <a:xfrm>
            <a:off x="635000" y="2093404"/>
            <a:ext cx="3312205" cy="2030631"/>
          </a:xfrm>
        </p:spPr>
        <p:txBody>
          <a:bodyPr/>
          <a:lstStyle>
            <a:lvl1pPr>
              <a:buClr>
                <a:srgbClr val="EFA724"/>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4" name="Tijdelijke aanduiding voor inhoud 2"/>
          <p:cNvSpPr>
            <a:spLocks noGrp="1"/>
          </p:cNvSpPr>
          <p:nvPr>
            <p:ph sz="half" idx="19" hasCustomPrompt="1"/>
          </p:nvPr>
        </p:nvSpPr>
        <p:spPr>
          <a:xfrm>
            <a:off x="635000" y="4244484"/>
            <a:ext cx="3312205" cy="2030631"/>
          </a:xfrm>
        </p:spPr>
        <p:txBody>
          <a:bodyPr/>
          <a:lstStyle>
            <a:lvl1pPr>
              <a:buClr>
                <a:srgbClr val="EFA724"/>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5" name="Tijdelijke aanduiding voor inhoud 2"/>
          <p:cNvSpPr>
            <a:spLocks noGrp="1"/>
          </p:cNvSpPr>
          <p:nvPr>
            <p:ph sz="half" idx="20" hasCustomPrompt="1"/>
          </p:nvPr>
        </p:nvSpPr>
        <p:spPr>
          <a:xfrm>
            <a:off x="4444911" y="2093404"/>
            <a:ext cx="3312205" cy="2030631"/>
          </a:xfrm>
        </p:spPr>
        <p:txBody>
          <a:bodyPr/>
          <a:lstStyle>
            <a:lvl1pPr>
              <a:buClr>
                <a:srgbClr val="EFA724"/>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0" name="Titel 1"/>
          <p:cNvSpPr>
            <a:spLocks noGrp="1"/>
          </p:cNvSpPr>
          <p:nvPr>
            <p:ph type="title"/>
          </p:nvPr>
        </p:nvSpPr>
        <p:spPr>
          <a:xfrm>
            <a:off x="635000" y="1052513"/>
            <a:ext cx="10923588" cy="949823"/>
          </a:xfrm>
        </p:spPr>
        <p:txBody>
          <a:bodyPr/>
          <a:lstStyle>
            <a:lvl1pPr>
              <a:defRPr>
                <a:solidFill>
                  <a:srgbClr val="EFA724"/>
                </a:solidFill>
              </a:defRPr>
            </a:lvl1pPr>
          </a:lstStyle>
          <a:p>
            <a:r>
              <a:rPr lang="nl-NL" dirty="0"/>
              <a:t>Klik om de stijl te bewerken</a:t>
            </a:r>
          </a:p>
        </p:txBody>
      </p:sp>
      <p:sp>
        <p:nvSpPr>
          <p:cNvPr id="11" name="Tijdelijke aanduiding voor inhoud 2"/>
          <p:cNvSpPr>
            <a:spLocks noGrp="1"/>
          </p:cNvSpPr>
          <p:nvPr>
            <p:ph sz="half" idx="24" hasCustomPrompt="1"/>
          </p:nvPr>
        </p:nvSpPr>
        <p:spPr>
          <a:xfrm>
            <a:off x="4444911" y="4244485"/>
            <a:ext cx="3312205" cy="2030631"/>
          </a:xfrm>
        </p:spPr>
        <p:txBody>
          <a:bodyPr/>
          <a:lstStyle>
            <a:lvl1pPr>
              <a:buClr>
                <a:srgbClr val="EFA724"/>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2" name="Tijdelijke aanduiding voor inhoud 2"/>
          <p:cNvSpPr>
            <a:spLocks noGrp="1"/>
          </p:cNvSpPr>
          <p:nvPr>
            <p:ph sz="half" idx="25" hasCustomPrompt="1"/>
          </p:nvPr>
        </p:nvSpPr>
        <p:spPr>
          <a:xfrm>
            <a:off x="8243380" y="4244485"/>
            <a:ext cx="3312205" cy="2030631"/>
          </a:xfrm>
        </p:spPr>
        <p:txBody>
          <a:bodyPr/>
          <a:lstStyle>
            <a:lvl1pPr>
              <a:buClr>
                <a:srgbClr val="EFA724"/>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1" name="Tijdelijke aanduiding voor inhoud 2"/>
          <p:cNvSpPr>
            <a:spLocks noGrp="1"/>
          </p:cNvSpPr>
          <p:nvPr>
            <p:ph sz="half" idx="26" hasCustomPrompt="1"/>
          </p:nvPr>
        </p:nvSpPr>
        <p:spPr>
          <a:xfrm>
            <a:off x="8243380" y="2093404"/>
            <a:ext cx="3312205" cy="2030631"/>
          </a:xfrm>
        </p:spPr>
        <p:txBody>
          <a:bodyPr/>
          <a:lstStyle>
            <a:lvl1pPr>
              <a:buClr>
                <a:srgbClr val="EFA724"/>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851392763"/>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065754"/>
            <a:ext cx="5004000" cy="531561"/>
          </a:xfrm>
          <a:noFill/>
        </p:spPr>
        <p:txBody>
          <a:bodyPr lIns="0" tIns="0" rIns="0" bIns="0" anchor="t" anchorCtr="0">
            <a:noAutofit/>
          </a:bodyPr>
          <a:lstStyle>
            <a:lvl1pPr marL="0" indent="0">
              <a:buNone/>
              <a:defRPr sz="1800" b="1" cap="none" baseline="0">
                <a:solidFill>
                  <a:srgbClr val="EFA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656246"/>
            <a:ext cx="5004000" cy="3304994"/>
          </a:xfrm>
          <a:noFill/>
        </p:spPr>
        <p:txBody>
          <a:bodyPr lIns="0" tIns="0" rIns="0" bIns="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553200" y="2065755"/>
            <a:ext cx="5004000" cy="543003"/>
          </a:xfrm>
          <a:noFill/>
        </p:spPr>
        <p:txBody>
          <a:bodyPr lIns="0" tIns="0" rIns="0" bIns="0" anchor="t" anchorCtr="0">
            <a:noAutofit/>
          </a:bodyPr>
          <a:lstStyle>
            <a:lvl1pPr marL="0" indent="0">
              <a:buNone/>
              <a:defRPr sz="1800" b="1" cap="none" baseline="0">
                <a:solidFill>
                  <a:srgbClr val="EFA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656246"/>
            <a:ext cx="5005388" cy="3293552"/>
          </a:xfrm>
          <a:noFill/>
        </p:spPr>
        <p:txBody>
          <a:bodyPr lIns="0" tIns="0" rIns="0" bIns="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8" name="Tijdelijke aanduiding voor dianummer 1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7" name="Titel 1"/>
          <p:cNvSpPr>
            <a:spLocks noGrp="1"/>
          </p:cNvSpPr>
          <p:nvPr>
            <p:ph type="title"/>
          </p:nvPr>
        </p:nvSpPr>
        <p:spPr>
          <a:xfrm>
            <a:off x="635000" y="1052513"/>
            <a:ext cx="10923588" cy="949823"/>
          </a:xfrm>
        </p:spPr>
        <p:txBody>
          <a:bodyPr/>
          <a:lstStyle>
            <a:lvl1pPr>
              <a:defRPr>
                <a:solidFill>
                  <a:srgbClr val="EFA724"/>
                </a:solidFill>
              </a:defRPr>
            </a:lvl1pPr>
          </a:lstStyle>
          <a:p>
            <a:r>
              <a:rPr lang="nl-NL" dirty="0"/>
              <a:t>Klik om de stijl te bewerken</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40228940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35000" y="2070987"/>
            <a:ext cx="10923588" cy="4150426"/>
          </a:xfrm>
        </p:spPr>
        <p:txBody>
          <a:bodyPr numCol="1" spcCol="468000"/>
          <a:lstStyle>
            <a:lvl1pPr>
              <a:buClr>
                <a:srgbClr val="EFA724"/>
              </a:buClr>
              <a:defRPr/>
            </a:lvl1pPr>
            <a:lvl2pPr>
              <a:buClr>
                <a:srgbClr val="EFA724"/>
              </a:buClr>
              <a:defRPr/>
            </a:lvl2pPr>
            <a:lvl3pPr>
              <a:buClr>
                <a:srgbClr val="EFA724"/>
              </a:buClr>
              <a:defRPr/>
            </a:lvl3pPr>
            <a:lvl4pPr>
              <a:buClr>
                <a:srgbClr val="EFA724"/>
              </a:buClr>
              <a:defRPr/>
            </a:lvl4pPr>
            <a:lvl5pPr>
              <a:buClr>
                <a:srgbClr val="EFA724"/>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dianummer 14"/>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2" name="Titel 1"/>
          <p:cNvSpPr>
            <a:spLocks noGrp="1"/>
          </p:cNvSpPr>
          <p:nvPr>
            <p:ph type="title"/>
          </p:nvPr>
        </p:nvSpPr>
        <p:spPr>
          <a:xfrm>
            <a:off x="635000" y="1052513"/>
            <a:ext cx="10923588" cy="949823"/>
          </a:xfrm>
        </p:spPr>
        <p:txBody>
          <a:bodyPr/>
          <a:lstStyle>
            <a:lvl1pPr>
              <a:defRPr>
                <a:solidFill>
                  <a:srgbClr val="EFA724"/>
                </a:solidFill>
              </a:defRPr>
            </a:lvl1pPr>
          </a:lstStyle>
          <a:p>
            <a:r>
              <a:rPr lang="nl-NL" dirty="0"/>
              <a:t>Klik om de stijl te bewerken</a:t>
            </a:r>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1308100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0995556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tel 5"/>
          <p:cNvSpPr>
            <a:spLocks noGrp="1"/>
          </p:cNvSpPr>
          <p:nvPr>
            <p:ph type="title"/>
          </p:nvPr>
        </p:nvSpPr>
        <p:spPr>
          <a:xfrm>
            <a:off x="638113" y="1051200"/>
            <a:ext cx="5004000" cy="948047"/>
          </a:xfrm>
        </p:spPr>
        <p:txBody>
          <a:bodyPr/>
          <a:lstStyle>
            <a:lvl1pPr>
              <a:defRPr>
                <a:solidFill>
                  <a:srgbClr val="EFA724"/>
                </a:solidFill>
              </a:defRPr>
            </a:lvl1pPr>
          </a:lstStyle>
          <a:p>
            <a:r>
              <a:rPr lang="nl-NL" dirty="0"/>
              <a:t>Klik om de stijl te bewerken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98317551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EFA724"/>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3913279"/>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0" tIns="0" rIns="0">
            <a:norm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a:xfrm>
            <a:off x="6553199" y="6314205"/>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160486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3913279"/>
          </a:xfrm>
        </p:spPr>
        <p:txBody>
          <a:bodyPr anchor="t" anchorCtr="0">
            <a:normAutofit/>
          </a:bodyPr>
          <a:lstStyle>
            <a:lvl1pPr algn="l">
              <a:defRPr sz="8000" b="0">
                <a:solidFill>
                  <a:srgbClr val="EFA724"/>
                </a:solidFill>
              </a:defRPr>
            </a:lvl1pPr>
          </a:lstStyle>
          <a:p>
            <a:r>
              <a:rPr lang="nl-NL" dirty="0"/>
              <a:t>Klik om de stijl te bewerken</a:t>
            </a:r>
          </a:p>
        </p:txBody>
      </p:sp>
      <p:sp>
        <p:nvSpPr>
          <p:cNvPr id="4" name="Ondertitel 2"/>
          <p:cNvSpPr>
            <a:spLocks noGrp="1"/>
          </p:cNvSpPr>
          <p:nvPr>
            <p:ph type="subTitle" idx="1"/>
          </p:nvPr>
        </p:nvSpPr>
        <p:spPr>
          <a:xfrm>
            <a:off x="635000" y="5077314"/>
            <a:ext cx="4994057" cy="1144099"/>
          </a:xfrm>
        </p:spPr>
        <p:txBody>
          <a:bodyPr lIns="0" tIns="0" rIns="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8" name="Tijdelijke aanduiding voor dianummer 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716298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rgbClr val="EFA724"/>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30165076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553199" y="3888000"/>
            <a:ext cx="5004000" cy="2333413"/>
          </a:xfrm>
        </p:spPr>
        <p:txBody>
          <a:bodyPr tIns="50400" numCol="1" spcCol="468000" anchor="t" anchorCtr="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2" name="Titel 1"/>
          <p:cNvSpPr>
            <a:spLocks noGrp="1"/>
          </p:cNvSpPr>
          <p:nvPr>
            <p:ph type="title" hasCustomPrompt="1"/>
          </p:nvPr>
        </p:nvSpPr>
        <p:spPr>
          <a:xfrm>
            <a:off x="634206" y="3888000"/>
            <a:ext cx="5004594" cy="2333413"/>
          </a:xfrm>
        </p:spPr>
        <p:txBody>
          <a:bodyPr anchor="t" anchorCtr="0"/>
          <a:lstStyle>
            <a:lvl1pPr>
              <a:defRPr>
                <a:solidFill>
                  <a:srgbClr val="017BC6"/>
                </a:solidFill>
              </a:defRPr>
            </a:lvl1pPr>
          </a:lstStyle>
          <a:p>
            <a:r>
              <a:rPr lang="nl-NL" dirty="0"/>
              <a:t>Klik om koptekst toe te voegen</a:t>
            </a:r>
          </a:p>
        </p:txBody>
      </p:sp>
      <p:sp>
        <p:nvSpPr>
          <p:cNvPr id="11" name="Tijdelijke aanduiding voor dianummer 10"/>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7" name="Tijdelijke aanduiding voor afbeelding 11">
            <a:extLst>
              <a:ext uri="{FF2B5EF4-FFF2-40B4-BE49-F238E27FC236}">
                <a16:creationId xmlns:a16="http://schemas.microsoft.com/office/drawing/2014/main" id="{7DCA836E-FB64-22E6-05B8-8C74B3E54D7A}"/>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9" name="Afbeelding 8" descr="BZK_RVB_Logo_pres_diap_nl.png">
            <a:extLst>
              <a:ext uri="{FF2B5EF4-FFF2-40B4-BE49-F238E27FC236}">
                <a16:creationId xmlns:a16="http://schemas.microsoft.com/office/drawing/2014/main" id="{BE10E307-0D11-25F3-8F3F-BA74834FD1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41403901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dianummer 14"/>
          <p:cNvSpPr>
            <a:spLocks noGrp="1"/>
          </p:cNvSpPr>
          <p:nvPr>
            <p:ph type="sldNum" sz="quarter" idx="13"/>
          </p:nvPr>
        </p:nvSpPr>
        <p:spPr>
          <a:xfrm>
            <a:off x="6553199" y="6325647"/>
            <a:ext cx="5005389" cy="322075"/>
          </a:xfrm>
        </p:spPr>
        <p:txBody>
          <a:bodyPr anchor="ctr" anchorCtr="0"/>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0833516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5" name="Tijdelijke aanduiding voor dianummer 14"/>
          <p:cNvSpPr>
            <a:spLocks noGrp="1"/>
          </p:cNvSpPr>
          <p:nvPr>
            <p:ph type="sldNum" sz="quarter" idx="25"/>
          </p:nvPr>
        </p:nvSpPr>
        <p:spPr>
          <a:xfrm>
            <a:off x="6553199" y="632936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tel 5"/>
          <p:cNvSpPr>
            <a:spLocks noGrp="1"/>
          </p:cNvSpPr>
          <p:nvPr>
            <p:ph type="title"/>
          </p:nvPr>
        </p:nvSpPr>
        <p:spPr>
          <a:xfrm>
            <a:off x="638113" y="1051200"/>
            <a:ext cx="5004000" cy="948047"/>
          </a:xfrm>
        </p:spPr>
        <p:txBody>
          <a:bodyPr/>
          <a:lstStyle>
            <a:lvl1pPr>
              <a:defRPr>
                <a:solidFill>
                  <a:srgbClr val="EFA724"/>
                </a:solidFill>
              </a:defRPr>
            </a:lvl1pPr>
          </a:lstStyle>
          <a:p>
            <a:r>
              <a:rPr lang="nl-NL" dirty="0"/>
              <a:t>Klik om de stijl te bewerken</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838377419"/>
      </p:ext>
    </p:extLst>
  </p:cSld>
  <p:clrMapOvr>
    <a:masterClrMapping/>
  </p:clrMapOvr>
</p:sldLayout>
</file>

<file path=ppt/slideLayouts/slideLayout221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553199" y="3888000"/>
            <a:ext cx="5004000" cy="2333413"/>
          </a:xfrm>
        </p:spPr>
        <p:txBody>
          <a:bodyPr tIns="50400" numCol="1" spcCol="468000" anchor="t" anchorCtr="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2" name="Titel 1"/>
          <p:cNvSpPr>
            <a:spLocks noGrp="1"/>
          </p:cNvSpPr>
          <p:nvPr>
            <p:ph type="title" hasCustomPrompt="1"/>
          </p:nvPr>
        </p:nvSpPr>
        <p:spPr>
          <a:xfrm>
            <a:off x="634206" y="3888000"/>
            <a:ext cx="5004594" cy="2333413"/>
          </a:xfrm>
        </p:spPr>
        <p:txBody>
          <a:bodyPr anchor="t" anchorCtr="0"/>
          <a:lstStyle>
            <a:lvl1pPr>
              <a:defRPr>
                <a:solidFill>
                  <a:srgbClr val="017BC6"/>
                </a:solidFill>
              </a:defRPr>
            </a:lvl1pPr>
          </a:lstStyle>
          <a:p>
            <a:r>
              <a:rPr lang="nl-NL" dirty="0"/>
              <a:t>Klik om koptekst toe te voegen</a:t>
            </a:r>
          </a:p>
        </p:txBody>
      </p:sp>
      <p:sp>
        <p:nvSpPr>
          <p:cNvPr id="11" name="Tijdelijke aanduiding voor dianummer 10"/>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7" name="Tijdelijke aanduiding voor afbeelding 11">
            <a:extLst>
              <a:ext uri="{FF2B5EF4-FFF2-40B4-BE49-F238E27FC236}">
                <a16:creationId xmlns:a16="http://schemas.microsoft.com/office/drawing/2014/main" id="{7DCA836E-FB64-22E6-05B8-8C74B3E54D7A}"/>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9" name="Afbeelding 8" descr="BZK_RVB_Logo_pres_diap_nl.png">
            <a:extLst>
              <a:ext uri="{FF2B5EF4-FFF2-40B4-BE49-F238E27FC236}">
                <a16:creationId xmlns:a16="http://schemas.microsoft.com/office/drawing/2014/main" id="{BE10E307-0D11-25F3-8F3F-BA74834FD1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41403901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312336"/>
            <a:ext cx="5005389" cy="322075"/>
          </a:xfrm>
          <a:prstGeom prst="rect">
            <a:avLst/>
          </a:prstGeom>
        </p:spPr>
        <p:txBody>
          <a:bodyPr vert="horz" lIns="0" tIns="0" rIns="0" bIns="0" rtlCol="0" anchor="ctr"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Titel 5"/>
          <p:cNvSpPr>
            <a:spLocks noGrp="1"/>
          </p:cNvSpPr>
          <p:nvPr>
            <p:ph type="title"/>
          </p:nvPr>
        </p:nvSpPr>
        <p:spPr>
          <a:xfrm>
            <a:off x="638113" y="1051200"/>
            <a:ext cx="5004000" cy="948047"/>
          </a:xfrm>
        </p:spPr>
        <p:txBody>
          <a:bodyPr/>
          <a:lstStyle>
            <a:lvl1pPr>
              <a:defRPr>
                <a:solidFill>
                  <a:srgbClr val="EFA724"/>
                </a:solidFill>
              </a:defRPr>
            </a:lvl1pPr>
          </a:lstStyle>
          <a:p>
            <a:r>
              <a:rPr lang="nl-NL" dirty="0"/>
              <a:t>Klik om de stijl te bewerken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6664110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EFA72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dirty="0"/>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648000" tIns="1152000">
            <a:noAutofit/>
          </a:bodyPr>
          <a:lstStyle>
            <a:lvl1pPr>
              <a:tabLst>
                <a:tab pos="1619250" algn="l"/>
              </a:tabLst>
              <a:defRPr>
                <a:solidFill>
                  <a:schemeClr val="bg1"/>
                </a:solidFill>
              </a:defRPr>
            </a:lvl1pPr>
          </a:lstStyle>
          <a:p>
            <a:r>
              <a:rPr lang="nl-NL" dirty="0"/>
              <a:t>Klik op het pictogram als u een afbeelding wilt toevoegen</a:t>
            </a:r>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16627313"/>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634206" y="3888000"/>
            <a:ext cx="5004594" cy="2333413"/>
          </a:xfrm>
        </p:spPr>
        <p:txBody>
          <a:bodyPr anchor="t" anchorCtr="0"/>
          <a:lstStyle>
            <a:lvl1pPr>
              <a:defRPr>
                <a:solidFill>
                  <a:srgbClr val="EFA724"/>
                </a:solidFill>
              </a:defRPr>
            </a:lvl1pPr>
          </a:lstStyle>
          <a:p>
            <a:r>
              <a:rPr lang="nl-NL" dirty="0"/>
              <a:t>Klik om de stijl te bewerken</a:t>
            </a:r>
          </a:p>
        </p:txBody>
      </p:sp>
      <p:sp>
        <p:nvSpPr>
          <p:cNvPr id="11" name="Tijdelijke aanduiding voor dianummer 10"/>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612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1681583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EFA724"/>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1"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612000" tIns="1152000">
            <a:noAutofit/>
          </a:bodyPr>
          <a:lstStyle>
            <a:lvl1pPr>
              <a:tabLst>
                <a:tab pos="1619250" algn="l"/>
              </a:tabLst>
              <a:defRPr>
                <a:solidFill>
                  <a:schemeClr val="bg1"/>
                </a:solidFill>
              </a:defRPr>
            </a:lvl1pPr>
          </a:lstStyle>
          <a:p>
            <a:r>
              <a:rPr lang="nl-NL" dirty="0"/>
              <a:t>Klik op het pictogram als u een afbeelding wilt toevoegen</a:t>
            </a:r>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04781330"/>
      </p:ext>
    </p:extLst>
  </p:cSld>
  <p:clrMapOvr>
    <a:overrideClrMapping bg1="dk1" tx1="lt1" bg2="dk2" tx2="lt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1" spcCol="46800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612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9144855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EFA724"/>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rgbClr val="EFA724"/>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417798185"/>
      </p:ext>
    </p:extLst>
  </p:cSld>
  <p:clrMapOvr>
    <a:overrideClrMapping bg1="dk1" tx1="lt1" bg2="dk2" tx2="lt2" accent1="accent1" accent2="accent2" accent3="accent3" accent4="accent4" accent5="accent5" accent6="accent6" hlink="hlink" folHlink="folHlink"/>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dirty="0"/>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a:xfrm>
            <a:off x="6553199" y="6325647"/>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116045641"/>
      </p:ext>
    </p:extLst>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612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05015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1">
            <a:extLst>
              <a:ext uri="{FF2B5EF4-FFF2-40B4-BE49-F238E27FC236}">
                <a16:creationId xmlns:a16="http://schemas.microsoft.com/office/drawing/2014/main" id="{CB2AC372-6EE2-4518-0409-9927BAB31A5B}"/>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E4EA062C-922A-363B-F564-AB33B56DA4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EFA724"/>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17597746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rgbClr val="EFA724"/>
                </a:solidFill>
              </a:defRPr>
            </a:lvl1pPr>
          </a:lstStyle>
          <a:p>
            <a:r>
              <a:rPr lang="nl-NL" dirty="0"/>
              <a:t>Klik om de stijl te bewerken</a:t>
            </a:r>
          </a:p>
        </p:txBody>
      </p:sp>
      <p:sp>
        <p:nvSpPr>
          <p:cNvPr id="9" name="Tijdelijke aanduiding voor inhoud 8"/>
          <p:cNvSpPr>
            <a:spLocks noGrp="1"/>
          </p:cNvSpPr>
          <p:nvPr>
            <p:ph sz="quarter" idx="15" hasCustomPrompt="1"/>
          </p:nvPr>
        </p:nvSpPr>
        <p:spPr>
          <a:xfrm>
            <a:off x="635001" y="2276475"/>
            <a:ext cx="6675910" cy="39449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inhoud 8"/>
          <p:cNvSpPr>
            <a:spLocks noGrp="1"/>
          </p:cNvSpPr>
          <p:nvPr>
            <p:ph sz="quarter" idx="19" hasCustomPrompt="1"/>
          </p:nvPr>
        </p:nvSpPr>
        <p:spPr>
          <a:xfrm>
            <a:off x="7952401" y="2276475"/>
            <a:ext cx="3608169" cy="3944938"/>
          </a:xfrm>
        </p:spPr>
        <p:txBody>
          <a:bodyPr/>
          <a:lstStyle>
            <a:lvl1pPr>
              <a:buClr>
                <a:schemeClr val="tx1"/>
              </a:buClr>
              <a:defRPr sz="2000">
                <a:solidFill>
                  <a:schemeClr val="tx1"/>
                </a:solidFill>
              </a:defRPr>
            </a:lvl1pPr>
            <a:lvl2pPr>
              <a:buClr>
                <a:schemeClr val="tx1"/>
              </a:buClr>
              <a:defRPr sz="1800">
                <a:solidFill>
                  <a:schemeClr val="tx1"/>
                </a:solidFill>
              </a:defRPr>
            </a:lvl2pPr>
            <a:lvl3pPr>
              <a:buClr>
                <a:schemeClr val="tx1"/>
              </a:buClr>
              <a:defRPr sz="1800">
                <a:solidFill>
                  <a:schemeClr val="tx1"/>
                </a:solidFill>
              </a:defRPr>
            </a:lvl3pPr>
            <a:lvl4pPr>
              <a:buClr>
                <a:schemeClr val="tx1"/>
              </a:buClr>
              <a:defRPr sz="1800">
                <a:solidFill>
                  <a:schemeClr val="tx1"/>
                </a:solidFill>
              </a:defRPr>
            </a:lvl4pPr>
            <a:lvl5pPr>
              <a:buClr>
                <a:schemeClr val="tx1"/>
              </a:buCl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34876012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rgbClr val="000000"/>
                </a:solidFill>
              </a:defRPr>
            </a:lvl1pPr>
            <a:lvl2pPr>
              <a:buClr>
                <a:schemeClr val="tx1"/>
              </a:buClr>
              <a:defRPr>
                <a:solidFill>
                  <a:srgbClr val="000000"/>
                </a:solidFill>
              </a:defRPr>
            </a:lvl2pPr>
            <a:lvl3pPr>
              <a:buClr>
                <a:schemeClr val="tx1"/>
              </a:buClr>
              <a:defRPr>
                <a:solidFill>
                  <a:srgbClr val="000000"/>
                </a:solidFill>
              </a:defRPr>
            </a:lvl3pPr>
            <a:lvl4pPr>
              <a:buClr>
                <a:schemeClr val="tx1"/>
              </a:buClr>
              <a:defRPr>
                <a:solidFill>
                  <a:srgbClr val="000000"/>
                </a:solidFill>
              </a:defRPr>
            </a:lvl4pPr>
            <a:lvl5pPr>
              <a:buClr>
                <a:schemeClr val="tx1"/>
              </a:buClr>
              <a:defRPr>
                <a:solidFill>
                  <a:srgbClr val="000000"/>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8"/>
          <p:cNvSpPr>
            <a:spLocks noGrp="1"/>
          </p:cNvSpPr>
          <p:nvPr>
            <p:ph sz="quarter" idx="19" hasCustomPrompt="1"/>
          </p:nvPr>
        </p:nvSpPr>
        <p:spPr>
          <a:xfrm>
            <a:off x="635000" y="1066799"/>
            <a:ext cx="5003800" cy="515461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rgbClr val="EFA724"/>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
        <p:nvSpPr>
          <p:cNvPr id="15" name="Titel 5"/>
          <p:cNvSpPr txBox="1">
            <a:spLocks/>
          </p:cNvSpPr>
          <p:nvPr userDrawn="1"/>
        </p:nvSpPr>
        <p:spPr>
          <a:xfrm>
            <a:off x="6553200" y="1051200"/>
            <a:ext cx="5004000" cy="948047"/>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3600" b="0" kern="1200" baseline="0">
                <a:solidFill>
                  <a:srgbClr val="017BC6"/>
                </a:solidFill>
                <a:latin typeface="+mj-lt"/>
                <a:ea typeface="+mj-ea"/>
                <a:cs typeface="+mj-cs"/>
              </a:defRPr>
            </a:lvl1pPr>
          </a:lstStyle>
          <a:p>
            <a:r>
              <a:rPr lang="nl-NL" dirty="0">
                <a:solidFill>
                  <a:schemeClr val="bg1"/>
                </a:solidFill>
              </a:rPr>
              <a:t>Klik om de stijl te bewerken</a:t>
            </a: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7" name="Tijdelijke aanduiding voor voettekst 4"/>
          <p:cNvSpPr txBox="1">
            <a:spLocks/>
          </p:cNvSpPr>
          <p:nvPr userDrawn="1"/>
        </p:nvSpPr>
        <p:spPr>
          <a:xfrm>
            <a:off x="793749" y="64681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4526737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092740"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092740" y="4639509"/>
            <a:ext cx="4680000" cy="691884"/>
          </a:xfrm>
        </p:spPr>
        <p:txBody>
          <a:bodyPr numCol="1" spcCol="180000" anchor="ctr" anchorCtr="0">
            <a:normAutofit/>
          </a:bodyPr>
          <a:lstStyle>
            <a:lvl1pPr marL="0" indent="0">
              <a:buNone/>
              <a:defRPr sz="2000" i="0">
                <a:solidFill>
                  <a:srgbClr val="000000"/>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092740" y="5405528"/>
            <a:ext cx="4680000" cy="691884"/>
          </a:xfrm>
        </p:spPr>
        <p:txBody>
          <a:bodyPr numCol="1" spcCol="180000" anchor="ctr" anchorCtr="0">
            <a:normAutofit/>
          </a:bodyPr>
          <a:lstStyle>
            <a:lvl1pPr marL="0" indent="0">
              <a:buNone/>
              <a:defRPr sz="2000" i="0">
                <a:solidFill>
                  <a:srgbClr val="000000"/>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480768" y="3921366"/>
            <a:ext cx="541203" cy="5400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480768" y="4707382"/>
            <a:ext cx="541203" cy="54000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480768" y="5480872"/>
            <a:ext cx="541203" cy="540000"/>
          </a:xfrm>
          <a:blipFill>
            <a:blip r:embed="rId4"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pic>
        <p:nvPicPr>
          <p:cNvPr id="13" name="Afbeelding 12" descr="ROx_BEELDMERK_Logo_2_RGB_pos-op-wi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14"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77811429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EFA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rgbClr val="000000"/>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rgbClr val="000000"/>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rgbClr val="000000"/>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pic>
        <p:nvPicPr>
          <p:cNvPr id="13" name="Afbeelding 12" descr="ROx_BEELDMERK_Logo_2_RGB_pos-op-wi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15"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80869488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EFA72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rgbClr val="000000"/>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rgbClr val="000000"/>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rgbClr val="000000"/>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pic>
        <p:nvPicPr>
          <p:cNvPr id="12" name="Afbeelding 11" descr="ROx_BEELDMERK_Logo_2_RGB_pos-op-wi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929131989"/>
      </p:ext>
    </p:extLst>
  </p:cSld>
  <p:clrMapOvr>
    <a:overrideClrMapping bg1="dk1" tx1="lt1" bg2="dk2" tx2="lt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Afbeelding horizontaal kleur titel">
    <p:bg>
      <p:bgRef idx="1001">
        <a:schemeClr val="bg2"/>
      </p:bgRef>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35000" y="1564935"/>
            <a:ext cx="10923588" cy="896191"/>
          </a:xfrm>
        </p:spPr>
        <p:txBody>
          <a:bodyPr anchor="t" anchorCtr="0">
            <a:normAutofit/>
          </a:bodyPr>
          <a:lstStyle>
            <a:lvl1pPr>
              <a:defRPr sz="4800">
                <a:solidFill>
                  <a:schemeClr val="tx1"/>
                </a:solidFill>
              </a:defRPr>
            </a:lvl1pPr>
          </a:lstStyle>
          <a:p>
            <a:r>
              <a:rPr lang="nl-NL" dirty="0"/>
              <a:t>Klik om titelkop toe te voegen</a:t>
            </a:r>
          </a:p>
        </p:txBody>
      </p:sp>
      <p:sp>
        <p:nvSpPr>
          <p:cNvPr id="9" name="Ondertitel 2"/>
          <p:cNvSpPr>
            <a:spLocks noGrp="1"/>
          </p:cNvSpPr>
          <p:nvPr>
            <p:ph type="subTitle" idx="1" hasCustomPrompt="1"/>
          </p:nvPr>
        </p:nvSpPr>
        <p:spPr>
          <a:xfrm>
            <a:off x="635000" y="2708908"/>
            <a:ext cx="10923588" cy="460214"/>
          </a:xfrm>
        </p:spPr>
        <p:txBody>
          <a:bodyPr lIns="0" tIns="0" rIns="0" bIns="0">
            <a:normAutofit/>
          </a:bodyPr>
          <a:lstStyle>
            <a:lvl1pPr marL="0" indent="0" algn="l">
              <a:buNone/>
              <a:defRPr sz="18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subtitel toe te voegen</a:t>
            </a:r>
          </a:p>
        </p:txBody>
      </p:sp>
      <p:sp>
        <p:nvSpPr>
          <p:cNvPr id="2" name="Tijdelijke aanduiding voor afbeelding 10">
            <a:extLst>
              <a:ext uri="{FF2B5EF4-FFF2-40B4-BE49-F238E27FC236}">
                <a16:creationId xmlns:a16="http://schemas.microsoft.com/office/drawing/2014/main" id="{FA1F25A3-93E5-2DA0-F5C0-3B2B4FDB5486}"/>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a:extLst>
              <a:ext uri="{FF2B5EF4-FFF2-40B4-BE49-F238E27FC236}">
                <a16:creationId xmlns:a16="http://schemas.microsoft.com/office/drawing/2014/main" id="{F87763C7-5F4C-3D3D-0E3F-316036467B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3994340123"/>
      </p:ext>
    </p:extLst>
  </p:cSld>
  <p:clrMapOvr>
    <a:overrideClrMapping bg1="dk1" tx1="lt1" bg2="dk2" tx2="lt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1">
            <a:extLst>
              <a:ext uri="{FF2B5EF4-FFF2-40B4-BE49-F238E27FC236}">
                <a16:creationId xmlns:a16="http://schemas.microsoft.com/office/drawing/2014/main" id="{CB2AC372-6EE2-4518-0409-9927BAB31A5B}"/>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E4EA062C-922A-363B-F564-AB33B56DA4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6" name="Tijdelijke aanduiding voor afbeelding 11">
            <a:extLst>
              <a:ext uri="{FF2B5EF4-FFF2-40B4-BE49-F238E27FC236}">
                <a16:creationId xmlns:a16="http://schemas.microsoft.com/office/drawing/2014/main" id="{EB8854C3-0686-6C4D-A570-B799AEEA1C99}"/>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8" name="Afbeelding 7" descr="BZK_RVB_Logo_pres_diap_nl.png">
            <a:extLst>
              <a:ext uri="{FF2B5EF4-FFF2-40B4-BE49-F238E27FC236}">
                <a16:creationId xmlns:a16="http://schemas.microsoft.com/office/drawing/2014/main" id="{4CFAF7E3-D306-9017-85CC-B880D02B08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461047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6" name="Tijdelijke aanduiding voor afbeelding 11">
            <a:extLst>
              <a:ext uri="{FF2B5EF4-FFF2-40B4-BE49-F238E27FC236}">
                <a16:creationId xmlns:a16="http://schemas.microsoft.com/office/drawing/2014/main" id="{EB8854C3-0686-6C4D-A570-B799AEEA1C99}"/>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8" name="Afbeelding 7" descr="BZK_RVB_Logo_pres_diap_nl.png">
            <a:extLst>
              <a:ext uri="{FF2B5EF4-FFF2-40B4-BE49-F238E27FC236}">
                <a16:creationId xmlns:a16="http://schemas.microsoft.com/office/drawing/2014/main" id="{4CFAF7E3-D306-9017-85CC-B880D02B08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46104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3600" y="1016000"/>
            <a:ext cx="10924382" cy="946800"/>
          </a:xfrm>
        </p:spPr>
        <p:txBody>
          <a:bodyPr/>
          <a:lstStyle>
            <a:lvl1pPr>
              <a:defRPr>
                <a:solidFill>
                  <a:schemeClr val="tx1"/>
                </a:solidFill>
              </a:defRPr>
            </a:lvl1pPr>
          </a:lstStyle>
          <a:p>
            <a:r>
              <a:rPr lang="nl-NL" dirty="0"/>
              <a:t>Klik om koptekst toe te voegen</a:t>
            </a:r>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Tijdelijke aanduiding voor voettekst 4"/>
          <p:cNvSpPr txBox="1">
            <a:spLocks/>
          </p:cNvSpPr>
          <p:nvPr userDrawn="1"/>
        </p:nvSpPr>
        <p:spPr>
          <a:xfrm>
            <a:off x="786000" y="6323546"/>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3" name="Tijdelijke aanduiding voor afbeelding 10">
            <a:extLst>
              <a:ext uri="{FF2B5EF4-FFF2-40B4-BE49-F238E27FC236}">
                <a16:creationId xmlns:a16="http://schemas.microsoft.com/office/drawing/2014/main" id="{5F918E77-889F-75DF-8B67-DB4A8E4DE9FE}"/>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4" name="Afbeelding 3" descr="BZK_RVB_Logo_pres_diap_nl.png">
            <a:extLst>
              <a:ext uri="{FF2B5EF4-FFF2-40B4-BE49-F238E27FC236}">
                <a16:creationId xmlns:a16="http://schemas.microsoft.com/office/drawing/2014/main" id="{6AE7B46C-F4A3-AFC3-9859-0D9361EC4D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3600" y="1016000"/>
            <a:ext cx="10924382" cy="946800"/>
          </a:xfrm>
        </p:spPr>
        <p:txBody>
          <a:bodyPr/>
          <a:lstStyle>
            <a:lvl1pPr>
              <a:defRPr>
                <a:solidFill>
                  <a:schemeClr val="tx1"/>
                </a:solidFill>
              </a:defRPr>
            </a:lvl1pPr>
          </a:lstStyle>
          <a:p>
            <a:r>
              <a:rPr lang="nl-NL" dirty="0"/>
              <a:t>Klik om koptekst toe te voegen</a:t>
            </a:r>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Tijdelijke aanduiding voor voettekst 4"/>
          <p:cNvSpPr txBox="1">
            <a:spLocks/>
          </p:cNvSpPr>
          <p:nvPr userDrawn="1"/>
        </p:nvSpPr>
        <p:spPr>
          <a:xfrm>
            <a:off x="786000" y="6323546"/>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3" name="Tijdelijke aanduiding voor afbeelding 10">
            <a:extLst>
              <a:ext uri="{FF2B5EF4-FFF2-40B4-BE49-F238E27FC236}">
                <a16:creationId xmlns:a16="http://schemas.microsoft.com/office/drawing/2014/main" id="{5F918E77-889F-75DF-8B67-DB4A8E4DE9FE}"/>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4" name="Afbeelding 3" descr="BZK_RVB_Logo_pres_diap_nl.png">
            <a:extLst>
              <a:ext uri="{FF2B5EF4-FFF2-40B4-BE49-F238E27FC236}">
                <a16:creationId xmlns:a16="http://schemas.microsoft.com/office/drawing/2014/main" id="{6AE7B46C-F4A3-AFC3-9859-0D9361EC4D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34206" y="1029946"/>
            <a:ext cx="10924382" cy="946800"/>
          </a:xfrm>
        </p:spPr>
        <p:txBody>
          <a:bodyPr/>
          <a:lstStyle/>
          <a:p>
            <a:r>
              <a:rPr lang="nl-NL" dirty="0"/>
              <a:t>Klik om koptekst toe te voegen</a:t>
            </a:r>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0">
            <a:extLst>
              <a:ext uri="{FF2B5EF4-FFF2-40B4-BE49-F238E27FC236}">
                <a16:creationId xmlns:a16="http://schemas.microsoft.com/office/drawing/2014/main" id="{2799F244-F6E1-6414-7562-A49A1E0547E7}"/>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bg1">
              <a:lumMod val="85000"/>
            </a:schemeClr>
          </a:solidFill>
        </p:spPr>
        <p:txBody>
          <a:bodyPr wrap="square" lIns="0" tIns="194400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ts val="1200"/>
              </a:spcBef>
              <a:spcAft>
                <a:spcPts val="0"/>
              </a:spcAft>
              <a:buClr>
                <a:srgbClr val="DD6803"/>
              </a:buClr>
              <a:buSzPct val="125000"/>
              <a:buFont typeface="Arial" panose="020B0604020202020204" pitchFamily="34" charset="0"/>
              <a:buNone/>
              <a:tabLst/>
              <a:defRPr/>
            </a:pPr>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DD6AB82F-EC20-ADFA-1AEC-8760B90FF6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34206" y="1029946"/>
            <a:ext cx="10924382" cy="946800"/>
          </a:xfrm>
        </p:spPr>
        <p:txBody>
          <a:bodyPr/>
          <a:lstStyle/>
          <a:p>
            <a:r>
              <a:rPr lang="nl-NL" dirty="0"/>
              <a:t>Klik om koptekst toe te voegen</a:t>
            </a:r>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0">
            <a:extLst>
              <a:ext uri="{FF2B5EF4-FFF2-40B4-BE49-F238E27FC236}">
                <a16:creationId xmlns:a16="http://schemas.microsoft.com/office/drawing/2014/main" id="{2799F244-F6E1-6414-7562-A49A1E0547E7}"/>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bg1">
              <a:lumMod val="85000"/>
            </a:schemeClr>
          </a:solidFill>
        </p:spPr>
        <p:txBody>
          <a:bodyPr wrap="square" lIns="0" tIns="194400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ts val="1200"/>
              </a:spcBef>
              <a:spcAft>
                <a:spcPts val="0"/>
              </a:spcAft>
              <a:buClr>
                <a:srgbClr val="DD6803"/>
              </a:buClr>
              <a:buSzPct val="125000"/>
              <a:buFont typeface="Arial" panose="020B0604020202020204" pitchFamily="34" charset="0"/>
              <a:buNone/>
              <a:tabLst/>
              <a:defRPr/>
            </a:pPr>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DD6AB82F-EC20-ADFA-1AEC-8760B90FF6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D6FA854-2EB8-86BD-A3C5-B3045B8CBBCA}"/>
              </a:ext>
            </a:extLst>
          </p:cNvPr>
          <p:cNvSpPr>
            <a:spLocks noGrp="1"/>
          </p:cNvSpPr>
          <p:nvPr>
            <p:ph type="pic" sz="quarter" idx="14" hasCustomPrompt="1"/>
          </p:nvPr>
        </p:nvSpPr>
        <p:spPr>
          <a:xfrm>
            <a:off x="0" y="0"/>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5DA7FB92-940A-5D29-1294-14E4C6DB42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198677955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D6FA854-2EB8-86BD-A3C5-B3045B8CBBCA}"/>
              </a:ext>
            </a:extLst>
          </p:cNvPr>
          <p:cNvSpPr>
            <a:spLocks noGrp="1"/>
          </p:cNvSpPr>
          <p:nvPr>
            <p:ph type="pic" sz="quarter" idx="14" hasCustomPrompt="1"/>
          </p:nvPr>
        </p:nvSpPr>
        <p:spPr>
          <a:xfrm>
            <a:off x="0" y="0"/>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5DA7FB92-940A-5D29-1294-14E4C6DB42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1986779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111CEC8B-B9AD-B2BE-44BA-3F77EEBFA63E}"/>
              </a:ext>
            </a:extLst>
          </p:cNvPr>
          <p:cNvSpPr>
            <a:spLocks noGrp="1"/>
          </p:cNvSpPr>
          <p:nvPr>
            <p:ph type="pic" sz="quarter" idx="14" hasCustomPrompt="1"/>
          </p:nvPr>
        </p:nvSpPr>
        <p:spPr>
          <a:xfrm>
            <a:off x="0" y="0"/>
            <a:ext cx="12192000" cy="6864262"/>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7" name="Titel 4">
            <a:extLst>
              <a:ext uri="{FF2B5EF4-FFF2-40B4-BE49-F238E27FC236}">
                <a16:creationId xmlns:a16="http://schemas.microsoft.com/office/drawing/2014/main" id="{8F27FE16-95B7-F145-D215-18EAB8A2C9C6}"/>
              </a:ext>
            </a:extLst>
          </p:cNvPr>
          <p:cNvSpPr>
            <a:spLocks noGrp="1"/>
          </p:cNvSpPr>
          <p:nvPr>
            <p:ph type="title" hasCustomPrompt="1"/>
          </p:nvPr>
        </p:nvSpPr>
        <p:spPr>
          <a:xfrm>
            <a:off x="0" y="5469548"/>
            <a:ext cx="12192000" cy="344466"/>
          </a:xfrm>
          <a:solidFill>
            <a:srgbClr val="017BC6">
              <a:alpha val="89562"/>
            </a:srgbClr>
          </a:solidFill>
        </p:spPr>
        <p:txBody>
          <a:bodyPr lIns="1475999" tIns="18000" anchor="ctr" anchorCtr="0">
            <a:noAutofit/>
          </a:bodyPr>
          <a:lstStyle>
            <a:lvl1pPr algn="l">
              <a:defRPr sz="2000" b="1">
                <a:solidFill>
                  <a:schemeClr val="bg1"/>
                </a:solidFill>
              </a:defRPr>
            </a:lvl1pPr>
          </a:lstStyle>
          <a:p>
            <a:r>
              <a:rPr lang="nl-NL" dirty="0"/>
              <a:t>Klik om tekst toe te voegen</a:t>
            </a:r>
          </a:p>
        </p:txBody>
      </p:sp>
      <p:sp>
        <p:nvSpPr>
          <p:cNvPr id="8" name="Tijdelijke aanduiding voor tekst 2">
            <a:extLst>
              <a:ext uri="{FF2B5EF4-FFF2-40B4-BE49-F238E27FC236}">
                <a16:creationId xmlns:a16="http://schemas.microsoft.com/office/drawing/2014/main" id="{DDB4D3DD-B685-02B4-2AC4-C17330DD124D}"/>
              </a:ext>
            </a:extLst>
          </p:cNvPr>
          <p:cNvSpPr>
            <a:spLocks noGrp="1"/>
          </p:cNvSpPr>
          <p:nvPr>
            <p:ph type="body" sz="quarter" idx="10" hasCustomPrompt="1"/>
          </p:nvPr>
        </p:nvSpPr>
        <p:spPr>
          <a:xfrm>
            <a:off x="0" y="5882815"/>
            <a:ext cx="12192000" cy="345600"/>
          </a:xfrm>
          <a:solidFill>
            <a:schemeClr val="bg1">
              <a:alpha val="90179"/>
            </a:schemeClr>
          </a:solidFill>
        </p:spPr>
        <p:txBody>
          <a:bodyPr lIns="1475999" tIns="18000" anchor="ctr" anchorCtr="0">
            <a:normAutofit/>
          </a:bodyPr>
          <a:lstStyle>
            <a:lvl1pPr marL="0" indent="0">
              <a:buNone/>
              <a:defRPr sz="2000" i="1">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pic>
        <p:nvPicPr>
          <p:cNvPr id="3" name="Afbeelding 2" descr="BZK_RVB_Logo_pres_diap_nl.png">
            <a:extLst>
              <a:ext uri="{FF2B5EF4-FFF2-40B4-BE49-F238E27FC236}">
                <a16:creationId xmlns:a16="http://schemas.microsoft.com/office/drawing/2014/main" id="{D1A972CA-B5AD-4941-5B52-6685C2D32C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111CEC8B-B9AD-B2BE-44BA-3F77EEBFA63E}"/>
              </a:ext>
            </a:extLst>
          </p:cNvPr>
          <p:cNvSpPr>
            <a:spLocks noGrp="1"/>
          </p:cNvSpPr>
          <p:nvPr>
            <p:ph type="pic" sz="quarter" idx="14" hasCustomPrompt="1"/>
          </p:nvPr>
        </p:nvSpPr>
        <p:spPr>
          <a:xfrm>
            <a:off x="0" y="0"/>
            <a:ext cx="12192000" cy="6864262"/>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7" name="Titel 4">
            <a:extLst>
              <a:ext uri="{FF2B5EF4-FFF2-40B4-BE49-F238E27FC236}">
                <a16:creationId xmlns:a16="http://schemas.microsoft.com/office/drawing/2014/main" id="{8F27FE16-95B7-F145-D215-18EAB8A2C9C6}"/>
              </a:ext>
            </a:extLst>
          </p:cNvPr>
          <p:cNvSpPr>
            <a:spLocks noGrp="1"/>
          </p:cNvSpPr>
          <p:nvPr>
            <p:ph type="title" hasCustomPrompt="1"/>
          </p:nvPr>
        </p:nvSpPr>
        <p:spPr>
          <a:xfrm>
            <a:off x="0" y="5469548"/>
            <a:ext cx="12192000" cy="344466"/>
          </a:xfrm>
          <a:solidFill>
            <a:srgbClr val="017BC6">
              <a:alpha val="89562"/>
            </a:srgbClr>
          </a:solidFill>
        </p:spPr>
        <p:txBody>
          <a:bodyPr lIns="1475999" tIns="18000" anchor="ctr" anchorCtr="0">
            <a:noAutofit/>
          </a:bodyPr>
          <a:lstStyle>
            <a:lvl1pPr algn="l">
              <a:defRPr sz="2000" b="1">
                <a:solidFill>
                  <a:schemeClr val="bg1"/>
                </a:solidFill>
              </a:defRPr>
            </a:lvl1pPr>
          </a:lstStyle>
          <a:p>
            <a:r>
              <a:rPr lang="nl-NL" dirty="0"/>
              <a:t>Klik om tekst toe te voegen</a:t>
            </a:r>
          </a:p>
        </p:txBody>
      </p:sp>
      <p:sp>
        <p:nvSpPr>
          <p:cNvPr id="8" name="Tijdelijke aanduiding voor tekst 2">
            <a:extLst>
              <a:ext uri="{FF2B5EF4-FFF2-40B4-BE49-F238E27FC236}">
                <a16:creationId xmlns:a16="http://schemas.microsoft.com/office/drawing/2014/main" id="{DDB4D3DD-B685-02B4-2AC4-C17330DD124D}"/>
              </a:ext>
            </a:extLst>
          </p:cNvPr>
          <p:cNvSpPr>
            <a:spLocks noGrp="1"/>
          </p:cNvSpPr>
          <p:nvPr>
            <p:ph type="body" sz="quarter" idx="10" hasCustomPrompt="1"/>
          </p:nvPr>
        </p:nvSpPr>
        <p:spPr>
          <a:xfrm>
            <a:off x="0" y="5882815"/>
            <a:ext cx="12192000" cy="345600"/>
          </a:xfrm>
          <a:solidFill>
            <a:schemeClr val="bg1">
              <a:alpha val="90179"/>
            </a:schemeClr>
          </a:solidFill>
        </p:spPr>
        <p:txBody>
          <a:bodyPr lIns="1475999" tIns="18000" anchor="ctr" anchorCtr="0">
            <a:normAutofit/>
          </a:bodyPr>
          <a:lstStyle>
            <a:lvl1pPr marL="0" indent="0">
              <a:buNone/>
              <a:defRPr sz="2000" i="1">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pic>
        <p:nvPicPr>
          <p:cNvPr id="3" name="Afbeelding 2" descr="BZK_RVB_Logo_pres_diap_nl.png">
            <a:extLst>
              <a:ext uri="{FF2B5EF4-FFF2-40B4-BE49-F238E27FC236}">
                <a16:creationId xmlns:a16="http://schemas.microsoft.com/office/drawing/2014/main" id="{D1A972CA-B5AD-4941-5B52-6685C2D32C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a:lstStyle>
            <a:lvl1pPr>
              <a:defRPr>
                <a:solidFill>
                  <a:srgbClr val="017BC6"/>
                </a:solidFill>
              </a:defRPr>
            </a:lvl1pPr>
          </a:lstStyle>
          <a:p>
            <a:r>
              <a:rPr lang="nl-NL" dirty="0"/>
              <a:t>Klik om koptekst toe te voegen</a:t>
            </a:r>
          </a:p>
        </p:txBody>
      </p:sp>
      <p:sp>
        <p:nvSpPr>
          <p:cNvPr id="9" name="Tijdelijke aanduiding voor inhoud 8"/>
          <p:cNvSpPr>
            <a:spLocks noGrp="1"/>
          </p:cNvSpPr>
          <p:nvPr>
            <p:ph sz="quarter" idx="15" hasCustomPrompt="1"/>
          </p:nvPr>
        </p:nvSpPr>
        <p:spPr>
          <a:xfrm>
            <a:off x="635001" y="2071542"/>
            <a:ext cx="6675910" cy="4149871"/>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2"/>
          <p:cNvSpPr>
            <a:spLocks noGrp="1"/>
          </p:cNvSpPr>
          <p:nvPr>
            <p:ph type="sldNum" sz="quarter" idx="18"/>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inhoud 8"/>
          <p:cNvSpPr>
            <a:spLocks noGrp="1"/>
          </p:cNvSpPr>
          <p:nvPr>
            <p:ph sz="quarter" idx="19" hasCustomPrompt="1"/>
          </p:nvPr>
        </p:nvSpPr>
        <p:spPr>
          <a:xfrm>
            <a:off x="7952401" y="2071542"/>
            <a:ext cx="3608169" cy="4149871"/>
          </a:xfrm>
        </p:spPr>
        <p:txBody>
          <a:bodyPr/>
          <a:lstStyle>
            <a:lvl1pPr>
              <a:buClr>
                <a:srgbClr val="017BC6"/>
              </a:buClr>
              <a:defRPr sz="2000"/>
            </a:lvl1pPr>
            <a:lvl2pPr>
              <a:buClr>
                <a:srgbClr val="017BC6"/>
              </a:buClr>
              <a:defRPr sz="1800"/>
            </a:lvl2pPr>
            <a:lvl3pPr>
              <a:buClr>
                <a:srgbClr val="017BC6"/>
              </a:buClr>
              <a:defRPr sz="1800"/>
            </a:lvl3pPr>
            <a:lvl4pPr>
              <a:buClr>
                <a:srgbClr val="017BC6"/>
              </a:buClr>
              <a:defRPr sz="1800"/>
            </a:lvl4pPr>
            <a:lvl5pPr>
              <a:buClr>
                <a:srgbClr val="017BC6"/>
              </a:buClr>
              <a:defRPr>
                <a:solidFill>
                  <a:srgbClr val="017BC6"/>
                </a:solidFill>
              </a:defRPr>
            </a:lvl5pPr>
          </a:lstStyle>
          <a:p>
            <a:pPr lvl="0"/>
            <a:r>
              <a:rPr lang="nl-NL" dirty="0"/>
              <a:t>Klik om de modelstijlen te bewerken</a:t>
            </a:r>
          </a:p>
          <a:p>
            <a:pPr lvl="1"/>
            <a:r>
              <a:rPr lang="nl-NL" dirty="0"/>
              <a:t>Tweede niveau</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88C1B825-6C9C-E557-B419-710511E4E2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20868889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a:lstStyle>
            <a:lvl1pPr>
              <a:defRPr>
                <a:solidFill>
                  <a:srgbClr val="017BC6"/>
                </a:solidFill>
              </a:defRPr>
            </a:lvl1pPr>
          </a:lstStyle>
          <a:p>
            <a:r>
              <a:rPr lang="nl-NL" dirty="0"/>
              <a:t>Klik om koptekst toe te voegen</a:t>
            </a:r>
          </a:p>
        </p:txBody>
      </p:sp>
      <p:sp>
        <p:nvSpPr>
          <p:cNvPr id="9" name="Tijdelijke aanduiding voor inhoud 8"/>
          <p:cNvSpPr>
            <a:spLocks noGrp="1"/>
          </p:cNvSpPr>
          <p:nvPr>
            <p:ph sz="quarter" idx="15" hasCustomPrompt="1"/>
          </p:nvPr>
        </p:nvSpPr>
        <p:spPr>
          <a:xfrm>
            <a:off x="635001" y="2071542"/>
            <a:ext cx="6675910" cy="4149871"/>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2"/>
          <p:cNvSpPr>
            <a:spLocks noGrp="1"/>
          </p:cNvSpPr>
          <p:nvPr>
            <p:ph type="sldNum" sz="quarter" idx="18"/>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inhoud 8"/>
          <p:cNvSpPr>
            <a:spLocks noGrp="1"/>
          </p:cNvSpPr>
          <p:nvPr>
            <p:ph sz="quarter" idx="19" hasCustomPrompt="1"/>
          </p:nvPr>
        </p:nvSpPr>
        <p:spPr>
          <a:xfrm>
            <a:off x="7952401" y="2071542"/>
            <a:ext cx="3608169" cy="4149871"/>
          </a:xfrm>
        </p:spPr>
        <p:txBody>
          <a:bodyPr/>
          <a:lstStyle>
            <a:lvl1pPr>
              <a:buClr>
                <a:srgbClr val="017BC6"/>
              </a:buClr>
              <a:defRPr sz="2000"/>
            </a:lvl1pPr>
            <a:lvl2pPr>
              <a:buClr>
                <a:srgbClr val="017BC6"/>
              </a:buClr>
              <a:defRPr sz="1800"/>
            </a:lvl2pPr>
            <a:lvl3pPr>
              <a:buClr>
                <a:srgbClr val="017BC6"/>
              </a:buClr>
              <a:defRPr sz="1800"/>
            </a:lvl3pPr>
            <a:lvl4pPr>
              <a:buClr>
                <a:srgbClr val="017BC6"/>
              </a:buClr>
              <a:defRPr sz="1800"/>
            </a:lvl4pPr>
            <a:lvl5pPr>
              <a:buClr>
                <a:srgbClr val="017BC6"/>
              </a:buClr>
              <a:defRPr>
                <a:solidFill>
                  <a:srgbClr val="017BC6"/>
                </a:solidFill>
              </a:defRPr>
            </a:lvl5pPr>
          </a:lstStyle>
          <a:p>
            <a:pPr lvl="0"/>
            <a:r>
              <a:rPr lang="nl-NL" dirty="0"/>
              <a:t>Klik om de modelstijlen te bewerken</a:t>
            </a:r>
          </a:p>
          <a:p>
            <a:pPr lvl="1"/>
            <a:r>
              <a:rPr lang="nl-NL" dirty="0"/>
              <a:t>Tweede niveau</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88C1B825-6C9C-E557-B419-710511E4E2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20868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2"/>
      </p:bgRef>
    </p:bg>
    <p:spTree>
      <p:nvGrpSpPr>
        <p:cNvPr id="1" name=""/>
        <p:cNvGrpSpPr/>
        <p:nvPr/>
      </p:nvGrpSpPr>
      <p:grpSpPr>
        <a:xfrm>
          <a:off x="0" y="0"/>
          <a:ext cx="0" cy="0"/>
          <a:chOff x="0" y="0"/>
          <a:chExt cx="0" cy="0"/>
        </a:xfrm>
      </p:grpSpPr>
      <p:sp>
        <p:nvSpPr>
          <p:cNvPr id="14" name="Ondertitel 2"/>
          <p:cNvSpPr>
            <a:spLocks noGrp="1"/>
          </p:cNvSpPr>
          <p:nvPr>
            <p:ph type="subTitle" idx="1" hasCustomPrompt="1"/>
          </p:nvPr>
        </p:nvSpPr>
        <p:spPr>
          <a:xfrm>
            <a:off x="627645" y="4025100"/>
            <a:ext cx="10930944" cy="1029500"/>
          </a:xfrm>
        </p:spPr>
        <p:txBody>
          <a:bodyPr lIns="0" tIns="0" rIns="0" bIns="0">
            <a:normAutofit/>
          </a:bodyPr>
          <a:lstStyle>
            <a:lvl1pPr marL="0" indent="0" algn="l">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5" name="Tijdelijke aanduiding voor tekst 16"/>
          <p:cNvSpPr>
            <a:spLocks noGrp="1"/>
          </p:cNvSpPr>
          <p:nvPr>
            <p:ph type="body" sz="quarter" idx="21" hasCustomPrompt="1"/>
          </p:nvPr>
        </p:nvSpPr>
        <p:spPr>
          <a:xfrm>
            <a:off x="627645" y="5349453"/>
            <a:ext cx="10920514" cy="298909"/>
          </a:xfrm>
        </p:spPr>
        <p:txBody>
          <a:bodyPr lIns="0" tIns="0" rIns="0" b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6" name="Titel 1"/>
          <p:cNvSpPr>
            <a:spLocks noGrp="1"/>
          </p:cNvSpPr>
          <p:nvPr>
            <p:ph type="title" hasCustomPrompt="1"/>
          </p:nvPr>
        </p:nvSpPr>
        <p:spPr>
          <a:xfrm>
            <a:off x="627644" y="2272931"/>
            <a:ext cx="10920514" cy="1547813"/>
          </a:xfrm>
        </p:spPr>
        <p:txBody>
          <a:bodyPr anchor="t" anchorCtr="0">
            <a:normAutofit/>
          </a:bodyPr>
          <a:lstStyle>
            <a:lvl1pPr>
              <a:defRPr sz="4800">
                <a:solidFill>
                  <a:schemeClr val="tx1"/>
                </a:solidFill>
              </a:defRPr>
            </a:lvl1pPr>
          </a:lstStyle>
          <a:p>
            <a:r>
              <a:rPr lang="nl-NL" dirty="0"/>
              <a:t>Klik om titelkop toe te voegen</a:t>
            </a:r>
          </a:p>
        </p:txBody>
      </p:sp>
      <p:sp>
        <p:nvSpPr>
          <p:cNvPr id="17" name="Tijdelijke aanduiding voor tekst 16"/>
          <p:cNvSpPr>
            <a:spLocks noGrp="1"/>
          </p:cNvSpPr>
          <p:nvPr>
            <p:ph type="body" sz="quarter" idx="23" hasCustomPrompt="1"/>
          </p:nvPr>
        </p:nvSpPr>
        <p:spPr>
          <a:xfrm>
            <a:off x="627644" y="6035146"/>
            <a:ext cx="5004000" cy="298909"/>
          </a:xfrm>
        </p:spPr>
        <p:txBody>
          <a:bodyPr lIns="0" r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FAF19012-D674-680B-ACAA-7473F15D7E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hasCustomPrompt="1"/>
          </p:nvPr>
        </p:nvSpPr>
        <p:spPr>
          <a:xfrm>
            <a:off x="6550024" y="2269314"/>
            <a:ext cx="5004000" cy="3952098"/>
          </a:xfrm>
        </p:spPr>
        <p:txBody>
          <a:bodyPr anchor="t" anchorCtr="0"/>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p:txBody>
      </p:sp>
      <p:sp>
        <p:nvSpPr>
          <p:cNvPr id="9" name="Tijdelijke aanduiding voor inhoud 8"/>
          <p:cNvSpPr>
            <a:spLocks noGrp="1"/>
          </p:cNvSpPr>
          <p:nvPr>
            <p:ph sz="quarter" idx="19" hasCustomPrompt="1"/>
          </p:nvPr>
        </p:nvSpPr>
        <p:spPr>
          <a:xfrm>
            <a:off x="635000" y="1016001"/>
            <a:ext cx="5003800" cy="5205412"/>
          </a:xfrm>
        </p:spPr>
        <p:txBody>
          <a:bodyPr/>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E438EB3A-EABE-8F1D-86A7-190768B82C6F}"/>
              </a:ext>
            </a:extLst>
          </p:cNvPr>
          <p:cNvSpPr>
            <a:spLocks noGrp="1"/>
          </p:cNvSpPr>
          <p:nvPr>
            <p:ph type="title" hasCustomPrompt="1"/>
          </p:nvPr>
        </p:nvSpPr>
        <p:spPr>
          <a:xfrm>
            <a:off x="6553200" y="1016001"/>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85FE38FB-E2E2-616F-DDCF-240F48FF53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hasCustomPrompt="1"/>
          </p:nvPr>
        </p:nvSpPr>
        <p:spPr>
          <a:xfrm>
            <a:off x="6550024" y="2269314"/>
            <a:ext cx="5004000" cy="3952098"/>
          </a:xfrm>
        </p:spPr>
        <p:txBody>
          <a:bodyPr anchor="t" anchorCtr="0"/>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p:txBody>
      </p:sp>
      <p:sp>
        <p:nvSpPr>
          <p:cNvPr id="9" name="Tijdelijke aanduiding voor inhoud 8"/>
          <p:cNvSpPr>
            <a:spLocks noGrp="1"/>
          </p:cNvSpPr>
          <p:nvPr>
            <p:ph sz="quarter" idx="19" hasCustomPrompt="1"/>
          </p:nvPr>
        </p:nvSpPr>
        <p:spPr>
          <a:xfrm>
            <a:off x="635000" y="1016001"/>
            <a:ext cx="5003800" cy="5205412"/>
          </a:xfrm>
        </p:spPr>
        <p:txBody>
          <a:bodyPr/>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E438EB3A-EABE-8F1D-86A7-190768B82C6F}"/>
              </a:ext>
            </a:extLst>
          </p:cNvPr>
          <p:cNvSpPr>
            <a:spLocks noGrp="1"/>
          </p:cNvSpPr>
          <p:nvPr>
            <p:ph type="title" hasCustomPrompt="1"/>
          </p:nvPr>
        </p:nvSpPr>
        <p:spPr>
          <a:xfrm>
            <a:off x="6553200" y="1016001"/>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85FE38FB-E2E2-616F-DDCF-240F48FF53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18" name="Tijdelijke aanduiding voor tekst 13"/>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
        <p:nvSpPr>
          <p:cNvPr id="21" name="Tijdelijke aanduiding voor afbeelding 3"/>
          <p:cNvSpPr>
            <a:spLocks noGrp="1" noChangeAspect="1"/>
          </p:cNvSpPr>
          <p:nvPr>
            <p:ph type="pic" sz="quarter" idx="19"/>
          </p:nvPr>
        </p:nvSpPr>
        <p:spPr>
          <a:xfrm>
            <a:off x="406144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6144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6144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30132382-280A-5CB2-CE3E-432B6345B3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34BD24C5-A563-0DF2-4532-AB40226B23B7}"/>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CEED13C0-66EE-98B4-8A49-4DD46CB1E652}"/>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Tree>
    <p:extLst>
      <p:ext uri="{BB962C8B-B14F-4D97-AF65-F5344CB8AC3E}">
        <p14:creationId xmlns:p14="http://schemas.microsoft.com/office/powerpoint/2010/main" val="182800975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18" name="Tijdelijke aanduiding voor tekst 13"/>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
        <p:nvSpPr>
          <p:cNvPr id="21" name="Tijdelijke aanduiding voor afbeelding 3"/>
          <p:cNvSpPr>
            <a:spLocks noGrp="1" noChangeAspect="1"/>
          </p:cNvSpPr>
          <p:nvPr>
            <p:ph type="pic" sz="quarter" idx="19"/>
          </p:nvPr>
        </p:nvSpPr>
        <p:spPr>
          <a:xfrm>
            <a:off x="406144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6144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6144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30132382-280A-5CB2-CE3E-432B6345B3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34BD24C5-A563-0DF2-4532-AB40226B23B7}"/>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CEED13C0-66EE-98B4-8A49-4DD46CB1E652}"/>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Tree>
    <p:extLst>
      <p:ext uri="{BB962C8B-B14F-4D97-AF65-F5344CB8AC3E}">
        <p14:creationId xmlns:p14="http://schemas.microsoft.com/office/powerpoint/2010/main" val="182800975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2"/>
      </p:bgRef>
    </p:bg>
    <p:spTree>
      <p:nvGrpSpPr>
        <p:cNvPr id="1" name=""/>
        <p:cNvGrpSpPr/>
        <p:nvPr/>
      </p:nvGrpSpPr>
      <p:grpSpPr>
        <a:xfrm>
          <a:off x="0" y="0"/>
          <a:ext cx="0" cy="0"/>
          <a:chOff x="0" y="0"/>
          <a:chExt cx="0" cy="0"/>
        </a:xfrm>
      </p:grpSpPr>
      <p:sp>
        <p:nvSpPr>
          <p:cNvPr id="14" name="Ondertitel 2"/>
          <p:cNvSpPr>
            <a:spLocks noGrp="1"/>
          </p:cNvSpPr>
          <p:nvPr>
            <p:ph type="subTitle" idx="1" hasCustomPrompt="1"/>
          </p:nvPr>
        </p:nvSpPr>
        <p:spPr>
          <a:xfrm>
            <a:off x="627645" y="4025100"/>
            <a:ext cx="10930944" cy="1029500"/>
          </a:xfrm>
        </p:spPr>
        <p:txBody>
          <a:bodyPr lIns="0" tIns="0" rIns="0" bIns="0">
            <a:normAutofit/>
          </a:bodyPr>
          <a:lstStyle>
            <a:lvl1pPr marL="0" indent="0" algn="l">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5" name="Tijdelijke aanduiding voor tekst 16"/>
          <p:cNvSpPr>
            <a:spLocks noGrp="1"/>
          </p:cNvSpPr>
          <p:nvPr>
            <p:ph type="body" sz="quarter" idx="21" hasCustomPrompt="1"/>
          </p:nvPr>
        </p:nvSpPr>
        <p:spPr>
          <a:xfrm>
            <a:off x="627645" y="5349453"/>
            <a:ext cx="10920514" cy="298909"/>
          </a:xfrm>
        </p:spPr>
        <p:txBody>
          <a:bodyPr lIns="0" tIns="0" rIns="0" b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6" name="Titel 1"/>
          <p:cNvSpPr>
            <a:spLocks noGrp="1"/>
          </p:cNvSpPr>
          <p:nvPr>
            <p:ph type="title" hasCustomPrompt="1"/>
          </p:nvPr>
        </p:nvSpPr>
        <p:spPr>
          <a:xfrm>
            <a:off x="627644" y="2272931"/>
            <a:ext cx="10920514" cy="1547813"/>
          </a:xfrm>
        </p:spPr>
        <p:txBody>
          <a:bodyPr anchor="t" anchorCtr="0">
            <a:normAutofit/>
          </a:bodyPr>
          <a:lstStyle>
            <a:lvl1pPr>
              <a:defRPr sz="4800">
                <a:solidFill>
                  <a:schemeClr val="tx1"/>
                </a:solidFill>
              </a:defRPr>
            </a:lvl1pPr>
          </a:lstStyle>
          <a:p>
            <a:r>
              <a:rPr lang="nl-NL" dirty="0"/>
              <a:t>Klik om titelkop toe te voegen</a:t>
            </a:r>
          </a:p>
        </p:txBody>
      </p:sp>
      <p:sp>
        <p:nvSpPr>
          <p:cNvPr id="17" name="Tijdelijke aanduiding voor tekst 16"/>
          <p:cNvSpPr>
            <a:spLocks noGrp="1"/>
          </p:cNvSpPr>
          <p:nvPr>
            <p:ph type="body" sz="quarter" idx="23" hasCustomPrompt="1"/>
          </p:nvPr>
        </p:nvSpPr>
        <p:spPr>
          <a:xfrm>
            <a:off x="627644" y="6035146"/>
            <a:ext cx="5004000" cy="298909"/>
          </a:xfrm>
        </p:spPr>
        <p:txBody>
          <a:bodyPr lIns="0" r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FAF19012-D674-680B-ACAA-7473F15D7E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2055120"/>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6564313" y="2568250"/>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354266"/>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4127756"/>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23F0EDA1-666A-30A0-A916-E397437566C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8B35B1B6-48A3-223F-4E55-F7113ED49132}"/>
              </a:ext>
            </a:extLst>
          </p:cNvPr>
          <p:cNvSpPr>
            <a:spLocks noGrp="1"/>
          </p:cNvSpPr>
          <p:nvPr>
            <p:ph type="body" sz="quarter" idx="13" hasCustomPrompt="1"/>
          </p:nvPr>
        </p:nvSpPr>
        <p:spPr>
          <a:xfrm>
            <a:off x="7196360" y="2494020"/>
            <a:ext cx="436064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5F89ABCC-2ECE-0581-A548-6823BEE4D730}"/>
              </a:ext>
            </a:extLst>
          </p:cNvPr>
          <p:cNvSpPr>
            <a:spLocks noGrp="1"/>
          </p:cNvSpPr>
          <p:nvPr>
            <p:ph type="body" sz="quarter" idx="25" hasCustomPrompt="1"/>
          </p:nvPr>
        </p:nvSpPr>
        <p:spPr>
          <a:xfrm>
            <a:off x="7196360" y="3281605"/>
            <a:ext cx="4362228"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
        <p:nvSpPr>
          <p:cNvPr id="7" name="Tijdelijke aanduiding voor tekst 13">
            <a:extLst>
              <a:ext uri="{FF2B5EF4-FFF2-40B4-BE49-F238E27FC236}">
                <a16:creationId xmlns:a16="http://schemas.microsoft.com/office/drawing/2014/main" id="{D449DBE9-0C6A-BB09-964D-65C947D4C6E8}"/>
              </a:ext>
            </a:extLst>
          </p:cNvPr>
          <p:cNvSpPr>
            <a:spLocks noGrp="1"/>
          </p:cNvSpPr>
          <p:nvPr>
            <p:ph type="body" sz="quarter" idx="26" hasCustomPrompt="1"/>
          </p:nvPr>
        </p:nvSpPr>
        <p:spPr>
          <a:xfrm>
            <a:off x="7196360" y="4062516"/>
            <a:ext cx="436064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Tree>
    <p:extLst>
      <p:ext uri="{BB962C8B-B14F-4D97-AF65-F5344CB8AC3E}">
        <p14:creationId xmlns:p14="http://schemas.microsoft.com/office/powerpoint/2010/main" val="135133205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2055120"/>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6564313" y="2568250"/>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354266"/>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4127756"/>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23F0EDA1-666A-30A0-A916-E397437566C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8B35B1B6-48A3-223F-4E55-F7113ED49132}"/>
              </a:ext>
            </a:extLst>
          </p:cNvPr>
          <p:cNvSpPr>
            <a:spLocks noGrp="1"/>
          </p:cNvSpPr>
          <p:nvPr>
            <p:ph type="body" sz="quarter" idx="13" hasCustomPrompt="1"/>
          </p:nvPr>
        </p:nvSpPr>
        <p:spPr>
          <a:xfrm>
            <a:off x="7196360" y="2494020"/>
            <a:ext cx="436064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5F89ABCC-2ECE-0581-A548-6823BEE4D730}"/>
              </a:ext>
            </a:extLst>
          </p:cNvPr>
          <p:cNvSpPr>
            <a:spLocks noGrp="1"/>
          </p:cNvSpPr>
          <p:nvPr>
            <p:ph type="body" sz="quarter" idx="25" hasCustomPrompt="1"/>
          </p:nvPr>
        </p:nvSpPr>
        <p:spPr>
          <a:xfrm>
            <a:off x="7196360" y="3281605"/>
            <a:ext cx="4362228"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
        <p:nvSpPr>
          <p:cNvPr id="7" name="Tijdelijke aanduiding voor tekst 13">
            <a:extLst>
              <a:ext uri="{FF2B5EF4-FFF2-40B4-BE49-F238E27FC236}">
                <a16:creationId xmlns:a16="http://schemas.microsoft.com/office/drawing/2014/main" id="{D449DBE9-0C6A-BB09-964D-65C947D4C6E8}"/>
              </a:ext>
            </a:extLst>
          </p:cNvPr>
          <p:cNvSpPr>
            <a:spLocks noGrp="1"/>
          </p:cNvSpPr>
          <p:nvPr>
            <p:ph type="body" sz="quarter" idx="26" hasCustomPrompt="1"/>
          </p:nvPr>
        </p:nvSpPr>
        <p:spPr>
          <a:xfrm>
            <a:off x="7196360" y="4062516"/>
            <a:ext cx="4360640" cy="691884"/>
          </a:xfrm>
        </p:spPr>
        <p:txBody>
          <a:bodyPr numCol="1" spcCol="180000" anchor="ctr" anchorCtr="0">
            <a:normAutofit/>
          </a:bodyPr>
          <a:lstStyle>
            <a:lvl1pPr marL="0" indent="0">
              <a:buNone/>
              <a:defRPr sz="2000" i="0">
                <a:solidFill>
                  <a:srgbClr val="017BC6"/>
                </a:solidFill>
              </a:defRPr>
            </a:lvl1pPr>
          </a:lstStyle>
          <a:p>
            <a:pPr lvl="0"/>
            <a:r>
              <a:rPr lang="nl-NL" dirty="0"/>
              <a:t>Klik om tekst toe te voegen</a:t>
            </a:r>
          </a:p>
        </p:txBody>
      </p:sp>
    </p:spTree>
    <p:extLst>
      <p:ext uri="{BB962C8B-B14F-4D97-AF65-F5344CB8AC3E}">
        <p14:creationId xmlns:p14="http://schemas.microsoft.com/office/powerpoint/2010/main" val="1351332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017BC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401947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1947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1947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D85B87D9-B70E-21AD-DF10-C60D1B8E743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7" name="Tijdelijke aanduiding voor tekst 13">
            <a:extLst>
              <a:ext uri="{FF2B5EF4-FFF2-40B4-BE49-F238E27FC236}">
                <a16:creationId xmlns:a16="http://schemas.microsoft.com/office/drawing/2014/main" id="{53D8C8B7-02F7-C9F0-A5EB-51BD355FD830}"/>
              </a:ext>
            </a:extLst>
          </p:cNvPr>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9" name="Tijdelijke aanduiding voor tekst 13">
            <a:extLst>
              <a:ext uri="{FF2B5EF4-FFF2-40B4-BE49-F238E27FC236}">
                <a16:creationId xmlns:a16="http://schemas.microsoft.com/office/drawing/2014/main" id="{0DC3E99B-4413-1977-C075-745BB8F9939C}"/>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10" name="Tijdelijke aanduiding voor tekst 13">
            <a:extLst>
              <a:ext uri="{FF2B5EF4-FFF2-40B4-BE49-F238E27FC236}">
                <a16:creationId xmlns:a16="http://schemas.microsoft.com/office/drawing/2014/main" id="{B08FC28D-DEF9-8A11-3BDC-BD8E844F1CE3}"/>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017BC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401947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1947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1947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D85B87D9-B70E-21AD-DF10-C60D1B8E743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7" name="Tijdelijke aanduiding voor tekst 13">
            <a:extLst>
              <a:ext uri="{FF2B5EF4-FFF2-40B4-BE49-F238E27FC236}">
                <a16:creationId xmlns:a16="http://schemas.microsoft.com/office/drawing/2014/main" id="{53D8C8B7-02F7-C9F0-A5EB-51BD355FD830}"/>
              </a:ext>
            </a:extLst>
          </p:cNvPr>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9" name="Tijdelijke aanduiding voor tekst 13">
            <a:extLst>
              <a:ext uri="{FF2B5EF4-FFF2-40B4-BE49-F238E27FC236}">
                <a16:creationId xmlns:a16="http://schemas.microsoft.com/office/drawing/2014/main" id="{0DC3E99B-4413-1977-C075-745BB8F9939C}"/>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10" name="Tijdelijke aanduiding voor tekst 13">
            <a:extLst>
              <a:ext uri="{FF2B5EF4-FFF2-40B4-BE49-F238E27FC236}">
                <a16:creationId xmlns:a16="http://schemas.microsoft.com/office/drawing/2014/main" id="{B08FC28D-DEF9-8A11-3BDC-BD8E844F1CE3}"/>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Contact C">
    <p:bg>
      <p:bgPr>
        <a:solidFill>
          <a:srgbClr val="017BC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pic>
        <p:nvPicPr>
          <p:cNvPr id="12" name="Afbeelding 11" descr="ROx_BEELDMERK_Logo_2_RGB_pos-op-wi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73119605"/>
      </p:ext>
    </p:extLst>
  </p:cSld>
  <p:clrMapOvr>
    <a:overrideClrMapping bg1="dk1" tx1="lt1" bg2="dk2" tx2="lt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userDrawn="1">
  <p:cSld name="1_Contact C">
    <p:bg>
      <p:bgPr>
        <a:solidFill>
          <a:srgbClr val="017BC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pic>
        <p:nvPicPr>
          <p:cNvPr id="12" name="Afbeelding 11" descr="ROx_BEELDMERK_Logo_2_RGB_pos-op-wi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7311960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half" idx="1"/>
          </p:nvPr>
        </p:nvSpPr>
        <p:spPr>
          <a:xfrm>
            <a:off x="4704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448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0"/>
          </p:nvPr>
        </p:nvSpPr>
        <p:spPr/>
        <p:txBody>
          <a:bodyPr/>
          <a:lstStyle/>
          <a:p>
            <a:pPr>
              <a:defRPr/>
            </a:pPr>
            <a:endParaRPr lang="nl-NL" dirty="0"/>
          </a:p>
        </p:txBody>
      </p:sp>
      <p:sp>
        <p:nvSpPr>
          <p:cNvPr id="9" name="Tijdelijke aanduiding voor dianummer 8"/>
          <p:cNvSpPr>
            <a:spLocks noGrp="1"/>
          </p:cNvSpPr>
          <p:nvPr>
            <p:ph type="sldNum" sz="quarter" idx="11"/>
          </p:nvPr>
        </p:nvSpPr>
        <p:spPr/>
        <p:txBody>
          <a:bodyPr/>
          <a:lstStyle/>
          <a:p>
            <a:pPr>
              <a:defRPr/>
            </a:pPr>
            <a:fld id="{3A132693-ECE4-46FE-B5A5-7E2FED4806F8}" type="slidenum">
              <a:rPr lang="nl-NL" smtClean="0"/>
              <a:pPr>
                <a:defRPr/>
              </a:pPr>
              <a:t>‹nr.›</a:t>
            </a:fld>
            <a:endParaRPr lang="nl-NL" dirty="0"/>
          </a:p>
        </p:txBody>
      </p:sp>
      <p:sp>
        <p:nvSpPr>
          <p:cNvPr id="10" name="Tijdelijke aanduiding voor voettekst 9"/>
          <p:cNvSpPr>
            <a:spLocks noGrp="1"/>
          </p:cNvSpPr>
          <p:nvPr>
            <p:ph type="ftr" sz="quarter" idx="12"/>
          </p:nvPr>
        </p:nvSpPr>
        <p:spPr/>
        <p:txBody>
          <a:bodyPr/>
          <a:lstStyle/>
          <a:p>
            <a:pPr>
              <a:defRPr/>
            </a:pPr>
            <a:r>
              <a:rPr lang="nl-NL"/>
              <a:t>Rijksvastgoedbedrijf| 18 oktober 2022 </a:t>
            </a:r>
            <a:endParaRPr lang="nl-NL" dirty="0"/>
          </a:p>
        </p:txBody>
      </p:sp>
    </p:spTree>
    <p:extLst>
      <p:ext uri="{BB962C8B-B14F-4D97-AF65-F5344CB8AC3E}">
        <p14:creationId xmlns:p14="http://schemas.microsoft.com/office/powerpoint/2010/main" val="131023282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half" idx="1"/>
          </p:nvPr>
        </p:nvSpPr>
        <p:spPr>
          <a:xfrm>
            <a:off x="4704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448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0"/>
          </p:nvPr>
        </p:nvSpPr>
        <p:spPr/>
        <p:txBody>
          <a:bodyPr/>
          <a:lstStyle/>
          <a:p>
            <a:pPr>
              <a:defRPr/>
            </a:pPr>
            <a:endParaRPr lang="nl-NL" dirty="0"/>
          </a:p>
        </p:txBody>
      </p:sp>
      <p:sp>
        <p:nvSpPr>
          <p:cNvPr id="9" name="Tijdelijke aanduiding voor dianummer 8"/>
          <p:cNvSpPr>
            <a:spLocks noGrp="1"/>
          </p:cNvSpPr>
          <p:nvPr>
            <p:ph type="sldNum" sz="quarter" idx="11"/>
          </p:nvPr>
        </p:nvSpPr>
        <p:spPr/>
        <p:txBody>
          <a:bodyPr/>
          <a:lstStyle/>
          <a:p>
            <a:pPr>
              <a:defRPr/>
            </a:pPr>
            <a:fld id="{3A132693-ECE4-46FE-B5A5-7E2FED4806F8}" type="slidenum">
              <a:rPr lang="nl-NL" smtClean="0"/>
              <a:pPr>
                <a:defRPr/>
              </a:pPr>
              <a:t>‹nr.›</a:t>
            </a:fld>
            <a:endParaRPr lang="nl-NL" dirty="0"/>
          </a:p>
        </p:txBody>
      </p:sp>
      <p:sp>
        <p:nvSpPr>
          <p:cNvPr id="10" name="Tijdelijke aanduiding voor voettekst 9"/>
          <p:cNvSpPr>
            <a:spLocks noGrp="1"/>
          </p:cNvSpPr>
          <p:nvPr>
            <p:ph type="ftr" sz="quarter" idx="12"/>
          </p:nvPr>
        </p:nvSpPr>
        <p:spPr/>
        <p:txBody>
          <a:bodyPr/>
          <a:lstStyle/>
          <a:p>
            <a:pPr>
              <a:defRPr/>
            </a:pPr>
            <a:r>
              <a:rPr lang="nl-NL"/>
              <a:t>Rijksvastgoedbedrijf| 18 oktober 2022 </a:t>
            </a:r>
            <a:endParaRPr lang="nl-NL" dirty="0"/>
          </a:p>
        </p:txBody>
      </p:sp>
    </p:spTree>
    <p:extLst>
      <p:ext uri="{BB962C8B-B14F-4D97-AF65-F5344CB8AC3E}">
        <p14:creationId xmlns:p14="http://schemas.microsoft.com/office/powerpoint/2010/main" val="1310232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 en inhoud_1">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06ED71BF-80A5-4FD2-B315-309D5C55AD06}" type="datetime1">
              <a:rPr lang="nl-NL" noProof="0" smtClean="0"/>
              <a:t>24-1-2025</a:t>
            </a:fld>
            <a:endParaRPr lang="nl-NL" noProof="0"/>
          </a:p>
        </p:txBody>
      </p:sp>
      <p:sp>
        <p:nvSpPr>
          <p:cNvPr id="4" name="Tijdelijke aanduiding voor voettekst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nl-NL" noProof="0"/>
          </a:p>
        </p:txBody>
      </p:sp>
      <p:sp>
        <p:nvSpPr>
          <p:cNvPr id="5" name="Tijdelijke aanduiding voor dianumm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nl-NL" noProof="0" smtClean="0"/>
              <a:t>‹nr.›</a:t>
            </a:fld>
            <a:endParaRPr lang="nl-NL"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nl-NL" noProof="0"/>
              <a:t>HIER KOMT DE TITEL</a:t>
            </a:r>
          </a:p>
        </p:txBody>
      </p:sp>
      <p:sp>
        <p:nvSpPr>
          <p:cNvPr id="11" name="Tijdelijke aanduiding voor tekst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cxnSp>
        <p:nvCxnSpPr>
          <p:cNvPr id="13" name="Rechte verbindingslijn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13099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Titel en inhoud_1">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06ED71BF-80A5-4FD2-B315-309D5C55AD06}" type="datetime1">
              <a:rPr lang="nl-NL" noProof="0" smtClean="0"/>
              <a:t>23-1-2025</a:t>
            </a:fld>
            <a:endParaRPr lang="nl-NL" noProof="0"/>
          </a:p>
        </p:txBody>
      </p:sp>
      <p:sp>
        <p:nvSpPr>
          <p:cNvPr id="4" name="Tijdelijke aanduiding voor voettekst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nl-NL" noProof="0"/>
          </a:p>
        </p:txBody>
      </p:sp>
      <p:sp>
        <p:nvSpPr>
          <p:cNvPr id="5" name="Tijdelijke aanduiding voor dianumm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nl-NL" noProof="0" smtClean="0"/>
              <a:t>‹nr.›</a:t>
            </a:fld>
            <a:endParaRPr lang="nl-NL"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nl-NL" noProof="0"/>
              <a:t>HIER KOMT DE TITEL</a:t>
            </a:r>
          </a:p>
        </p:txBody>
      </p:sp>
      <p:sp>
        <p:nvSpPr>
          <p:cNvPr id="11" name="Tijdelijke aanduiding voor tekst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cxnSp>
        <p:nvCxnSpPr>
          <p:cNvPr id="13" name="Rechte verbindingslijn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130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3175" y="0"/>
            <a:ext cx="12195175" cy="6858000"/>
          </a:xfrm>
          <a:prstGeom prst="rect">
            <a:avLst/>
          </a:prstGeom>
          <a:solidFill>
            <a:srgbClr val="DD6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Clr>
                <a:srgbClr val="017BC6"/>
              </a:buCl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24" name="Tijdelijke aanduiding voor tekst 16"/>
          <p:cNvSpPr>
            <a:spLocks noGrp="1"/>
          </p:cNvSpPr>
          <p:nvPr>
            <p:ph type="body" sz="quarter" idx="21" hasCustomPrompt="1"/>
          </p:nvPr>
        </p:nvSpPr>
        <p:spPr>
          <a:xfrm>
            <a:off x="6554588" y="5366928"/>
            <a:ext cx="4992142"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7" name="Titel 1"/>
          <p:cNvSpPr>
            <a:spLocks noGrp="1"/>
          </p:cNvSpPr>
          <p:nvPr>
            <p:ph type="ctrTitle" hasCustomPrompt="1"/>
          </p:nvPr>
        </p:nvSpPr>
        <p:spPr>
          <a:xfrm>
            <a:off x="6565058" y="2270079"/>
            <a:ext cx="4993530" cy="1448545"/>
          </a:xfrm>
        </p:spPr>
        <p:txBody>
          <a:bodyPr tIns="0" bIns="0" anchor="t">
            <a:normAutofit/>
          </a:bodyPr>
          <a:lstStyle>
            <a:lvl1pPr algn="l">
              <a:defRPr sz="3600">
                <a:solidFill>
                  <a:schemeClr val="bg1"/>
                </a:solidFill>
              </a:defRPr>
            </a:lvl1pPr>
          </a:lstStyle>
          <a:p>
            <a:r>
              <a:rPr lang="nl-NL" dirty="0"/>
              <a:t>Klik om titelkop toe te voegen</a:t>
            </a:r>
          </a:p>
        </p:txBody>
      </p:sp>
      <p:sp>
        <p:nvSpPr>
          <p:cNvPr id="18" name="Ondertitel 2"/>
          <p:cNvSpPr>
            <a:spLocks noGrp="1"/>
          </p:cNvSpPr>
          <p:nvPr>
            <p:ph type="subTitle" idx="1" hasCustomPrompt="1"/>
          </p:nvPr>
        </p:nvSpPr>
        <p:spPr>
          <a:xfrm>
            <a:off x="6553200" y="3992896"/>
            <a:ext cx="4993530" cy="1033573"/>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subtitel toe te voegen</a:t>
            </a:r>
          </a:p>
        </p:txBody>
      </p:sp>
      <p:sp>
        <p:nvSpPr>
          <p:cNvPr id="9" name="Tijdelijke aanduiding voor tekst 16"/>
          <p:cNvSpPr>
            <a:spLocks noGrp="1"/>
          </p:cNvSpPr>
          <p:nvPr>
            <p:ph type="body" sz="quarter" idx="23" hasCustomPrompt="1"/>
          </p:nvPr>
        </p:nvSpPr>
        <p:spPr>
          <a:xfrm>
            <a:off x="6549404" y="6041820"/>
            <a:ext cx="5004000"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4487C356-2339-43D6-A006-3534BDD5F5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477324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Afbeelding horizontaal kleur titel">
    <p:bg>
      <p:bgPr>
        <a:solidFill>
          <a:srgbClr val="DD6803"/>
        </a:solid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35000" y="1564935"/>
            <a:ext cx="10923588" cy="896191"/>
          </a:xfrm>
        </p:spPr>
        <p:txBody>
          <a:bodyPr anchor="t" anchorCtr="0">
            <a:normAutofit/>
          </a:bodyPr>
          <a:lstStyle>
            <a:lvl1pPr>
              <a:defRPr sz="4800">
                <a:solidFill>
                  <a:schemeClr val="tx1"/>
                </a:solidFill>
              </a:defRPr>
            </a:lvl1pPr>
          </a:lstStyle>
          <a:p>
            <a:r>
              <a:rPr lang="nl-NL" dirty="0"/>
              <a:t>Klik om titelkop toe te voegen</a:t>
            </a:r>
          </a:p>
        </p:txBody>
      </p:sp>
      <p:sp>
        <p:nvSpPr>
          <p:cNvPr id="9" name="Ondertitel 2"/>
          <p:cNvSpPr>
            <a:spLocks noGrp="1"/>
          </p:cNvSpPr>
          <p:nvPr>
            <p:ph type="subTitle" idx="1" hasCustomPrompt="1"/>
          </p:nvPr>
        </p:nvSpPr>
        <p:spPr>
          <a:xfrm>
            <a:off x="635000" y="2708908"/>
            <a:ext cx="10923588" cy="460214"/>
          </a:xfrm>
        </p:spPr>
        <p:txBody>
          <a:bodyPr lIns="0" tIns="0" rIns="0" bIns="0">
            <a:normAutofit/>
          </a:bodyPr>
          <a:lstStyle>
            <a:lvl1pPr marL="0" indent="0" algn="l">
              <a:buNone/>
              <a:defRPr sz="18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subtitel toe te voegen</a:t>
            </a:r>
          </a:p>
        </p:txBody>
      </p:sp>
      <p:sp>
        <p:nvSpPr>
          <p:cNvPr id="2" name="Tijdelijke aanduiding voor afbeelding 10">
            <a:extLst>
              <a:ext uri="{FF2B5EF4-FFF2-40B4-BE49-F238E27FC236}">
                <a16:creationId xmlns:a16="http://schemas.microsoft.com/office/drawing/2014/main" id="{FA1F25A3-93E5-2DA0-F5C0-3B2B4FDB5486}"/>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a:extLst>
              <a:ext uri="{FF2B5EF4-FFF2-40B4-BE49-F238E27FC236}">
                <a16:creationId xmlns:a16="http://schemas.microsoft.com/office/drawing/2014/main" id="{5A71DB05-5B70-EA49-AA2D-922559C13C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268227860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DD6803"/>
        </a:solidFill>
        <a:effectLst/>
      </p:bgPr>
    </p:bg>
    <p:spTree>
      <p:nvGrpSpPr>
        <p:cNvPr id="1" name=""/>
        <p:cNvGrpSpPr/>
        <p:nvPr/>
      </p:nvGrpSpPr>
      <p:grpSpPr>
        <a:xfrm>
          <a:off x="0" y="0"/>
          <a:ext cx="0" cy="0"/>
          <a:chOff x="0" y="0"/>
          <a:chExt cx="0" cy="0"/>
        </a:xfrm>
      </p:grpSpPr>
      <p:sp>
        <p:nvSpPr>
          <p:cNvPr id="14" name="Ondertitel 2"/>
          <p:cNvSpPr>
            <a:spLocks noGrp="1"/>
          </p:cNvSpPr>
          <p:nvPr>
            <p:ph type="subTitle" idx="1" hasCustomPrompt="1"/>
          </p:nvPr>
        </p:nvSpPr>
        <p:spPr>
          <a:xfrm>
            <a:off x="627645" y="4025100"/>
            <a:ext cx="10930944" cy="1029500"/>
          </a:xfrm>
        </p:spPr>
        <p:txBody>
          <a:bodyPr lIns="0" tIns="0" rIns="0" bIns="0">
            <a:normAutofit/>
          </a:bodyPr>
          <a:lstStyle>
            <a:lvl1pPr marL="0" indent="0" algn="l">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5" name="Tijdelijke aanduiding voor tekst 16"/>
          <p:cNvSpPr>
            <a:spLocks noGrp="1"/>
          </p:cNvSpPr>
          <p:nvPr>
            <p:ph type="body" sz="quarter" idx="21" hasCustomPrompt="1"/>
          </p:nvPr>
        </p:nvSpPr>
        <p:spPr>
          <a:xfrm>
            <a:off x="627645" y="5349453"/>
            <a:ext cx="10920514" cy="298909"/>
          </a:xfrm>
        </p:spPr>
        <p:txBody>
          <a:bodyPr lIns="0" tIns="0" rIns="0" b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6" name="Titel 1"/>
          <p:cNvSpPr>
            <a:spLocks noGrp="1"/>
          </p:cNvSpPr>
          <p:nvPr>
            <p:ph type="title" hasCustomPrompt="1"/>
          </p:nvPr>
        </p:nvSpPr>
        <p:spPr>
          <a:xfrm>
            <a:off x="627644" y="2272931"/>
            <a:ext cx="10920514" cy="1547813"/>
          </a:xfrm>
        </p:spPr>
        <p:txBody>
          <a:bodyPr anchor="t" anchorCtr="0">
            <a:normAutofit/>
          </a:bodyPr>
          <a:lstStyle>
            <a:lvl1pPr>
              <a:defRPr sz="4800">
                <a:solidFill>
                  <a:schemeClr val="tx1"/>
                </a:solidFill>
              </a:defRPr>
            </a:lvl1pPr>
          </a:lstStyle>
          <a:p>
            <a:r>
              <a:rPr lang="nl-NL" dirty="0"/>
              <a:t>Klik om titelkop toe te voegen</a:t>
            </a:r>
          </a:p>
        </p:txBody>
      </p:sp>
      <p:sp>
        <p:nvSpPr>
          <p:cNvPr id="17" name="Tijdelijke aanduiding voor tekst 16"/>
          <p:cNvSpPr>
            <a:spLocks noGrp="1"/>
          </p:cNvSpPr>
          <p:nvPr>
            <p:ph type="body" sz="quarter" idx="23" hasCustomPrompt="1"/>
          </p:nvPr>
        </p:nvSpPr>
        <p:spPr>
          <a:xfrm>
            <a:off x="627644" y="6035146"/>
            <a:ext cx="5004000" cy="298909"/>
          </a:xfrm>
        </p:spPr>
        <p:txBody>
          <a:bodyPr lIns="0" r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4B326FAB-9C44-C4EB-D127-B207339B8B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3063363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hasCustomPrompt="1"/>
          </p:nvPr>
        </p:nvSpPr>
        <p:spPr>
          <a:xfrm>
            <a:off x="634999" y="2636838"/>
            <a:ext cx="5003801" cy="1584325"/>
          </a:xfrm>
        </p:spPr>
        <p:txBody>
          <a:bodyPr anchor="t" anchorCtr="0">
            <a:normAutofit/>
          </a:bodyPr>
          <a:lstStyle>
            <a:lvl1pPr algn="l">
              <a:defRPr sz="3600">
                <a:solidFill>
                  <a:schemeClr val="bg1"/>
                </a:solidFill>
              </a:defRPr>
            </a:lvl1pPr>
          </a:lstStyle>
          <a:p>
            <a:r>
              <a:rPr lang="nl-NL" dirty="0"/>
              <a:t>Klik om koptekst toe te voegen</a:t>
            </a:r>
          </a:p>
        </p:txBody>
      </p:sp>
      <p:sp>
        <p:nvSpPr>
          <p:cNvPr id="13" name="Tijdelijke aanduiding voor tekst 4"/>
          <p:cNvSpPr>
            <a:spLocks noGrp="1"/>
          </p:cNvSpPr>
          <p:nvPr>
            <p:ph type="body" sz="quarter" idx="15" hasCustomPrompt="1"/>
          </p:nvPr>
        </p:nvSpPr>
        <p:spPr>
          <a:xfrm>
            <a:off x="7791732" y="1124110"/>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4" name="Tijdelijke aanduiding voor tekst 4"/>
          <p:cNvSpPr>
            <a:spLocks noGrp="1"/>
          </p:cNvSpPr>
          <p:nvPr>
            <p:ph type="body" sz="quarter" idx="16" hasCustomPrompt="1"/>
          </p:nvPr>
        </p:nvSpPr>
        <p:spPr>
          <a:xfrm>
            <a:off x="7791732" y="2269095"/>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5" name="Tijdelijke aanduiding voor tekst 4"/>
          <p:cNvSpPr>
            <a:spLocks noGrp="1"/>
          </p:cNvSpPr>
          <p:nvPr>
            <p:ph type="body" sz="quarter" idx="17" hasCustomPrompt="1"/>
          </p:nvPr>
        </p:nvSpPr>
        <p:spPr>
          <a:xfrm>
            <a:off x="7791732" y="3418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6" name="Tijdelijke aanduiding voor tekst 4"/>
          <p:cNvSpPr>
            <a:spLocks noGrp="1"/>
          </p:cNvSpPr>
          <p:nvPr>
            <p:ph type="body" sz="quarter" idx="18" hasCustomPrompt="1"/>
          </p:nvPr>
        </p:nvSpPr>
        <p:spPr>
          <a:xfrm>
            <a:off x="7791732" y="45595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7" name="Tijdelijke aanduiding voor tekst 4"/>
          <p:cNvSpPr>
            <a:spLocks noGrp="1"/>
          </p:cNvSpPr>
          <p:nvPr>
            <p:ph type="body" sz="quarter" idx="19" hasCustomPrompt="1"/>
          </p:nvPr>
        </p:nvSpPr>
        <p:spPr>
          <a:xfrm>
            <a:off x="7791732" y="5704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8" name="Tijdelijke aanduiding voor dianummer 17"/>
          <p:cNvSpPr>
            <a:spLocks noGrp="1"/>
          </p:cNvSpPr>
          <p:nvPr>
            <p:ph type="sldNum" sz="quarter" idx="22"/>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59309B7C-628D-3E00-A478-C03A127DC0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D6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hasCustomPrompt="1"/>
          </p:nvPr>
        </p:nvSpPr>
        <p:spPr>
          <a:xfrm>
            <a:off x="634999" y="2636838"/>
            <a:ext cx="5003801" cy="1584325"/>
          </a:xfrm>
        </p:spPr>
        <p:txBody>
          <a:bodyPr anchor="t" anchorCtr="0">
            <a:normAutofit/>
          </a:bodyPr>
          <a:lstStyle>
            <a:lvl1pPr algn="l">
              <a:defRPr sz="3600">
                <a:solidFill>
                  <a:schemeClr val="bg1"/>
                </a:solidFill>
              </a:defRPr>
            </a:lvl1pPr>
          </a:lstStyle>
          <a:p>
            <a:r>
              <a:rPr lang="nl-NL" dirty="0"/>
              <a:t>Klik om koptekst toe te voegen</a:t>
            </a:r>
          </a:p>
        </p:txBody>
      </p:sp>
      <p:sp>
        <p:nvSpPr>
          <p:cNvPr id="13" name="Tijdelijke aanduiding voor tekst 4"/>
          <p:cNvSpPr>
            <a:spLocks noGrp="1"/>
          </p:cNvSpPr>
          <p:nvPr>
            <p:ph type="body" sz="quarter" idx="15" hasCustomPrompt="1"/>
          </p:nvPr>
        </p:nvSpPr>
        <p:spPr>
          <a:xfrm>
            <a:off x="7791732" y="1124110"/>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4" name="Tijdelijke aanduiding voor tekst 4"/>
          <p:cNvSpPr>
            <a:spLocks noGrp="1"/>
          </p:cNvSpPr>
          <p:nvPr>
            <p:ph type="body" sz="quarter" idx="16" hasCustomPrompt="1"/>
          </p:nvPr>
        </p:nvSpPr>
        <p:spPr>
          <a:xfrm>
            <a:off x="7791732" y="2269095"/>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5" name="Tijdelijke aanduiding voor tekst 4"/>
          <p:cNvSpPr>
            <a:spLocks noGrp="1"/>
          </p:cNvSpPr>
          <p:nvPr>
            <p:ph type="body" sz="quarter" idx="17" hasCustomPrompt="1"/>
          </p:nvPr>
        </p:nvSpPr>
        <p:spPr>
          <a:xfrm>
            <a:off x="7791732" y="3418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6" name="Tijdelijke aanduiding voor tekst 4"/>
          <p:cNvSpPr>
            <a:spLocks noGrp="1"/>
          </p:cNvSpPr>
          <p:nvPr>
            <p:ph type="body" sz="quarter" idx="18" hasCustomPrompt="1"/>
          </p:nvPr>
        </p:nvSpPr>
        <p:spPr>
          <a:xfrm>
            <a:off x="7791732" y="45595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7" name="Tijdelijke aanduiding voor tekst 4"/>
          <p:cNvSpPr>
            <a:spLocks noGrp="1"/>
          </p:cNvSpPr>
          <p:nvPr>
            <p:ph type="body" sz="quarter" idx="19" hasCustomPrompt="1"/>
          </p:nvPr>
        </p:nvSpPr>
        <p:spPr>
          <a:xfrm>
            <a:off x="7791732" y="5704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8" name="Tijdelijke aanduiding voor dianummer 17"/>
          <p:cNvSpPr>
            <a:spLocks noGrp="1"/>
          </p:cNvSpPr>
          <p:nvPr>
            <p:ph type="sldNum" sz="quarter" idx="22"/>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rgbClr val="DD6803"/>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rgbClr val="DD6803"/>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rgbClr val="DD6803"/>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rgbClr val="DD6803"/>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rgbClr val="DD6803"/>
                </a:solidFill>
              </a:defRPr>
            </a:lvl1pPr>
          </a:lstStyle>
          <a:p>
            <a:pPr lvl="0"/>
            <a:r>
              <a:rPr lang="nl-NL" dirty="0"/>
              <a:t>#</a:t>
            </a:r>
          </a:p>
        </p:txBody>
      </p:sp>
      <p:sp>
        <p:nvSpPr>
          <p:cNvPr id="2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59309B7C-628D-3E00-A478-C03A127DC0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50277384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0" y="-3544"/>
            <a:ext cx="12192000" cy="6868632"/>
          </a:xfrm>
          <a:prstGeom prst="rect">
            <a:avLst/>
          </a:prstGeom>
          <a:solidFill>
            <a:srgbClr val="DD6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hasCustomPrompt="1"/>
          </p:nvPr>
        </p:nvSpPr>
        <p:spPr>
          <a:xfrm>
            <a:off x="6553200"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6" name="Titel 5"/>
          <p:cNvSpPr>
            <a:spLocks noGrp="1"/>
          </p:cNvSpPr>
          <p:nvPr>
            <p:ph type="title" hasCustomPrompt="1"/>
          </p:nvPr>
        </p:nvSpPr>
        <p:spPr>
          <a:xfrm>
            <a:off x="6553200" y="1016000"/>
            <a:ext cx="5004000" cy="948047"/>
          </a:xfrm>
        </p:spPr>
        <p:txBody>
          <a:bodyPr/>
          <a:lstStyle>
            <a:lvl1pPr>
              <a:defRPr>
                <a:solidFill>
                  <a:schemeClr val="bg1"/>
                </a:solidFill>
              </a:defRPr>
            </a:lvl1pPr>
          </a:lstStyle>
          <a:p>
            <a:r>
              <a:rPr lang="nl-NL" dirty="0"/>
              <a:t>Klik om koptekst toe te voegen</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4" name="Tijdelijke aanduiding voor voettekst 4"/>
          <p:cNvSpPr txBox="1">
            <a:spLocks/>
          </p:cNvSpPr>
          <p:nvPr userDrawn="1"/>
        </p:nvSpPr>
        <p:spPr>
          <a:xfrm>
            <a:off x="633600" y="6336122"/>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Tijdelijke aanduiding voor voettekst 4">
            <a:extLst>
              <a:ext uri="{FF2B5EF4-FFF2-40B4-BE49-F238E27FC236}">
                <a16:creationId xmlns:a16="http://schemas.microsoft.com/office/drawing/2014/main" id="{FCAA5215-0898-2B1A-45DE-8E6FF578DE9C}"/>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6" name="Tijdelijke aanduiding voor voettekst 4">
            <a:extLst>
              <a:ext uri="{FF2B5EF4-FFF2-40B4-BE49-F238E27FC236}">
                <a16:creationId xmlns:a16="http://schemas.microsoft.com/office/drawing/2014/main" id="{01258472-31E1-66A2-8F65-B4BC84553154}"/>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7" name="Tijdelijke aanduiding voor afbeelding 31">
            <a:extLst>
              <a:ext uri="{FF2B5EF4-FFF2-40B4-BE49-F238E27FC236}">
                <a16:creationId xmlns:a16="http://schemas.microsoft.com/office/drawing/2014/main" id="{D1B9E50B-E01D-2287-7F2F-60B94125AA92}"/>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18" name="Afbeelding 17" descr="BZK_RVB_Logo_pres_diap_nl.png">
            <a:extLst>
              <a:ext uri="{FF2B5EF4-FFF2-40B4-BE49-F238E27FC236}">
                <a16:creationId xmlns:a16="http://schemas.microsoft.com/office/drawing/2014/main" id="{49419B02-7904-2E33-31BB-BC117953B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102739340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hasCustomPrompt="1"/>
          </p:nvPr>
        </p:nvSpPr>
        <p:spPr>
          <a:xfrm>
            <a:off x="634999" y="2636838"/>
            <a:ext cx="5003801" cy="1584325"/>
          </a:xfrm>
        </p:spPr>
        <p:txBody>
          <a:bodyPr anchor="t" anchorCtr="0">
            <a:normAutofit/>
          </a:bodyPr>
          <a:lstStyle>
            <a:lvl1pPr algn="l">
              <a:defRPr sz="3600">
                <a:solidFill>
                  <a:schemeClr val="bg1"/>
                </a:solidFill>
              </a:defRPr>
            </a:lvl1pPr>
          </a:lstStyle>
          <a:p>
            <a:r>
              <a:rPr lang="nl-NL" dirty="0"/>
              <a:t>Klik om koptekst toe te voegen</a:t>
            </a:r>
          </a:p>
        </p:txBody>
      </p:sp>
      <p:sp>
        <p:nvSpPr>
          <p:cNvPr id="13" name="Tijdelijke aanduiding voor tekst 4"/>
          <p:cNvSpPr>
            <a:spLocks noGrp="1"/>
          </p:cNvSpPr>
          <p:nvPr>
            <p:ph type="body" sz="quarter" idx="15" hasCustomPrompt="1"/>
          </p:nvPr>
        </p:nvSpPr>
        <p:spPr>
          <a:xfrm>
            <a:off x="7791732" y="1124110"/>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4" name="Tijdelijke aanduiding voor tekst 4"/>
          <p:cNvSpPr>
            <a:spLocks noGrp="1"/>
          </p:cNvSpPr>
          <p:nvPr>
            <p:ph type="body" sz="quarter" idx="16" hasCustomPrompt="1"/>
          </p:nvPr>
        </p:nvSpPr>
        <p:spPr>
          <a:xfrm>
            <a:off x="7791732" y="2269095"/>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5" name="Tijdelijke aanduiding voor tekst 4"/>
          <p:cNvSpPr>
            <a:spLocks noGrp="1"/>
          </p:cNvSpPr>
          <p:nvPr>
            <p:ph type="body" sz="quarter" idx="17" hasCustomPrompt="1"/>
          </p:nvPr>
        </p:nvSpPr>
        <p:spPr>
          <a:xfrm>
            <a:off x="7791732" y="3418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6" name="Tijdelijke aanduiding voor tekst 4"/>
          <p:cNvSpPr>
            <a:spLocks noGrp="1"/>
          </p:cNvSpPr>
          <p:nvPr>
            <p:ph type="body" sz="quarter" idx="18" hasCustomPrompt="1"/>
          </p:nvPr>
        </p:nvSpPr>
        <p:spPr>
          <a:xfrm>
            <a:off x="7791732" y="45595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7" name="Tijdelijke aanduiding voor tekst 4"/>
          <p:cNvSpPr>
            <a:spLocks noGrp="1"/>
          </p:cNvSpPr>
          <p:nvPr>
            <p:ph type="body" sz="quarter" idx="19" hasCustomPrompt="1"/>
          </p:nvPr>
        </p:nvSpPr>
        <p:spPr>
          <a:xfrm>
            <a:off x="7791732" y="5704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8" name="Tijdelijke aanduiding voor dianummer 17"/>
          <p:cNvSpPr>
            <a:spLocks noGrp="1"/>
          </p:cNvSpPr>
          <p:nvPr>
            <p:ph type="sldNum" sz="quarter" idx="22"/>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59309B7C-628D-3E00-A478-C03A127DC0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Inhoudsopgave met afbeelding">
    <p:spTree>
      <p:nvGrpSpPr>
        <p:cNvPr id="1" name=""/>
        <p:cNvGrpSpPr/>
        <p:nvPr/>
      </p:nvGrpSpPr>
      <p:grpSpPr>
        <a:xfrm>
          <a:off x="0" y="0"/>
          <a:ext cx="0" cy="0"/>
          <a:chOff x="0" y="0"/>
          <a:chExt cx="0" cy="0"/>
        </a:xfrm>
      </p:grpSpPr>
      <p:sp>
        <p:nvSpPr>
          <p:cNvPr id="16" name="Rechthoek 15"/>
          <p:cNvSpPr/>
          <p:nvPr userDrawn="1"/>
        </p:nvSpPr>
        <p:spPr>
          <a:xfrm>
            <a:off x="0" y="0"/>
            <a:ext cx="12192000" cy="6858000"/>
          </a:xfrm>
          <a:prstGeom prst="rect">
            <a:avLst/>
          </a:prstGeom>
          <a:solidFill>
            <a:srgbClr val="DD6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afbeelding 9"/>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17" name="Tijdelijke aanduiding voor tekst 11"/>
          <p:cNvSpPr>
            <a:spLocks noGrp="1"/>
          </p:cNvSpPr>
          <p:nvPr>
            <p:ph type="body" sz="quarter" idx="13" hasCustomPrompt="1"/>
          </p:nvPr>
        </p:nvSpPr>
        <p:spPr>
          <a:xfrm>
            <a:off x="638114"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Titel 5">
            <a:extLst>
              <a:ext uri="{FF2B5EF4-FFF2-40B4-BE49-F238E27FC236}">
                <a16:creationId xmlns:a16="http://schemas.microsoft.com/office/drawing/2014/main" id="{4F334999-A7CC-334D-B598-FF361D9A3285}"/>
              </a:ext>
            </a:extLst>
          </p:cNvPr>
          <p:cNvSpPr>
            <a:spLocks noGrp="1"/>
          </p:cNvSpPr>
          <p:nvPr>
            <p:ph type="title" hasCustomPrompt="1"/>
          </p:nvPr>
        </p:nvSpPr>
        <p:spPr>
          <a:xfrm>
            <a:off x="633400" y="1016000"/>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B38F2496-0F49-4C8E-F08A-F8D37FF378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3418748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nhoudsopgave met afbeelding">
    <p:spTree>
      <p:nvGrpSpPr>
        <p:cNvPr id="1" name=""/>
        <p:cNvGrpSpPr/>
        <p:nvPr/>
      </p:nvGrpSpPr>
      <p:grpSpPr>
        <a:xfrm>
          <a:off x="0" y="0"/>
          <a:ext cx="0" cy="0"/>
          <a:chOff x="0" y="0"/>
          <a:chExt cx="0" cy="0"/>
        </a:xfrm>
      </p:grpSpPr>
      <p:sp>
        <p:nvSpPr>
          <p:cNvPr id="15" name="Tijdelijke aanduiding voor inhoud 5"/>
          <p:cNvSpPr>
            <a:spLocks noGrp="1"/>
          </p:cNvSpPr>
          <p:nvPr>
            <p:ph sz="quarter" idx="4" hasCustomPrompt="1"/>
          </p:nvPr>
        </p:nvSpPr>
        <p:spPr>
          <a:xfrm>
            <a:off x="6553200" y="2288384"/>
            <a:ext cx="5005388" cy="3936020"/>
          </a:xfrm>
          <a:noFill/>
        </p:spPr>
        <p:txBody>
          <a:bodyPr lIns="0" tIns="0" rIns="0" bIns="0"/>
          <a:lstStyle>
            <a:lvl1pPr>
              <a:buClr>
                <a:srgbClr val="DD6803"/>
              </a:buClr>
              <a:defRPr sz="2000"/>
            </a:lvl1pPr>
            <a:lvl2pPr>
              <a:buClr>
                <a:srgbClr val="DD6803"/>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6" name="Tijdelijke aanduiding voor dianummer 17"/>
          <p:cNvSpPr>
            <a:spLocks noGrp="1"/>
          </p:cNvSpPr>
          <p:nvPr>
            <p:ph type="sldNum" sz="quarter" idx="2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8" name="Titel 5"/>
          <p:cNvSpPr>
            <a:spLocks noGrp="1"/>
          </p:cNvSpPr>
          <p:nvPr>
            <p:ph type="title" hasCustomPrompt="1"/>
          </p:nvPr>
        </p:nvSpPr>
        <p:spPr>
          <a:xfrm>
            <a:off x="6553200" y="1016000"/>
            <a:ext cx="5004000" cy="948047"/>
          </a:xfrm>
        </p:spPr>
        <p:txBody>
          <a:bodyPr/>
          <a:lstStyle>
            <a:lvl1pPr>
              <a:defRPr>
                <a:solidFill>
                  <a:srgbClr val="DD6803"/>
                </a:solidFill>
              </a:defRPr>
            </a:lvl1pPr>
          </a:lstStyle>
          <a:p>
            <a:r>
              <a:rPr lang="nl-NL" dirty="0"/>
              <a:t>Klik om koptekst toe te voegen</a:t>
            </a:r>
          </a:p>
        </p:txBody>
      </p:sp>
      <p:sp>
        <p:nvSpPr>
          <p:cNvPr id="1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6" name="Tijdelijke aanduiding voor afbeelding 31">
            <a:extLst>
              <a:ext uri="{FF2B5EF4-FFF2-40B4-BE49-F238E27FC236}">
                <a16:creationId xmlns:a16="http://schemas.microsoft.com/office/drawing/2014/main" id="{32EE6376-4109-DC2B-E5FD-EF87B029CF55}"/>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2015E869-9273-7141-31BA-4BE03B9B69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3480005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Inhoudsopgave met afbeelding">
    <p:spTree>
      <p:nvGrpSpPr>
        <p:cNvPr id="1" name=""/>
        <p:cNvGrpSpPr/>
        <p:nvPr/>
      </p:nvGrpSpPr>
      <p:grpSpPr>
        <a:xfrm>
          <a:off x="0" y="0"/>
          <a:ext cx="0" cy="0"/>
          <a:chOff x="0" y="0"/>
          <a:chExt cx="0" cy="0"/>
        </a:xfrm>
      </p:grpSpPr>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ijdelijke aanduiding voor inhoud 5"/>
          <p:cNvSpPr>
            <a:spLocks noGrp="1"/>
          </p:cNvSpPr>
          <p:nvPr>
            <p:ph sz="quarter" idx="4" hasCustomPrompt="1"/>
          </p:nvPr>
        </p:nvSpPr>
        <p:spPr>
          <a:xfrm>
            <a:off x="638113" y="2288384"/>
            <a:ext cx="5005388" cy="3936020"/>
          </a:xfrm>
          <a:noFill/>
        </p:spPr>
        <p:txBody>
          <a:bodyPr lIns="0" tIns="0" rIns="0" bIns="0"/>
          <a:lstStyle>
            <a:lvl1pPr>
              <a:buClr>
                <a:srgbClr val="DD6803"/>
              </a:buClr>
              <a:defRPr sz="2000"/>
            </a:lvl1pPr>
            <a:lvl2pPr>
              <a:buClr>
                <a:srgbClr val="DD6803"/>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22" name="Titel 5"/>
          <p:cNvSpPr>
            <a:spLocks noGrp="1"/>
          </p:cNvSpPr>
          <p:nvPr>
            <p:ph type="title" hasCustomPrompt="1"/>
          </p:nvPr>
        </p:nvSpPr>
        <p:spPr>
          <a:xfrm>
            <a:off x="638113" y="1016000"/>
            <a:ext cx="5004000" cy="948047"/>
          </a:xfrm>
        </p:spPr>
        <p:txBody>
          <a:bodyPr/>
          <a:lstStyle>
            <a:lvl1pPr>
              <a:defRPr>
                <a:solidFill>
                  <a:srgbClr val="DD6803"/>
                </a:solidFill>
              </a:defRPr>
            </a:lvl1pPr>
          </a:lstStyle>
          <a:p>
            <a:r>
              <a:rPr lang="nl-NL" dirty="0"/>
              <a:t>Klik om koptekst toe te voegen</a:t>
            </a:r>
          </a:p>
        </p:txBody>
      </p:sp>
      <p:sp>
        <p:nvSpPr>
          <p:cNvPr id="12"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8" name="Tijdelijke aanduiding voor afbeelding 9">
            <a:extLst>
              <a:ext uri="{FF2B5EF4-FFF2-40B4-BE49-F238E27FC236}">
                <a16:creationId xmlns:a16="http://schemas.microsoft.com/office/drawing/2014/main" id="{952FD7F8-89D3-FC79-8283-45588932ED54}"/>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9" name="Afbeelding 8" descr="BZK_RVB_Logo_pres_diap_nl.png">
            <a:extLst>
              <a:ext uri="{FF2B5EF4-FFF2-40B4-BE49-F238E27FC236}">
                <a16:creationId xmlns:a16="http://schemas.microsoft.com/office/drawing/2014/main" id="{722D3DA0-D5B8-F722-735A-843FEB2DF5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845014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DD6803"/>
              </a:buClr>
              <a:defRPr sz="2000"/>
            </a:lvl1pPr>
            <a:lvl2pPr>
              <a:buClr>
                <a:srgbClr val="DD6803"/>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4" name="Tijdelijke aanduiding voor inhoud 5"/>
          <p:cNvSpPr>
            <a:spLocks noGrp="1"/>
          </p:cNvSpPr>
          <p:nvPr>
            <p:ph sz="quarter" idx="4" hasCustomPrompt="1"/>
          </p:nvPr>
        </p:nvSpPr>
        <p:spPr>
          <a:xfrm>
            <a:off x="6553200" y="2656246"/>
            <a:ext cx="5005388" cy="3565166"/>
          </a:xfrm>
          <a:noFill/>
        </p:spPr>
        <p:txBody>
          <a:bodyPr lIns="0" tIns="0" rIns="0" bIns="0"/>
          <a:lstStyle>
            <a:lvl1pPr>
              <a:buClr>
                <a:srgbClr val="DD6803"/>
              </a:buClr>
              <a:defRPr sz="2000"/>
            </a:lvl1pPr>
            <a:lvl2pPr>
              <a:buClr>
                <a:srgbClr val="DD6803"/>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7" name="Titel 1"/>
          <p:cNvSpPr>
            <a:spLocks noGrp="1"/>
          </p:cNvSpPr>
          <p:nvPr>
            <p:ph type="title" hasCustomPrompt="1"/>
          </p:nvPr>
        </p:nvSpPr>
        <p:spPr>
          <a:xfrm>
            <a:off x="635000" y="1016000"/>
            <a:ext cx="10923588" cy="949823"/>
          </a:xfrm>
        </p:spPr>
        <p:txBody>
          <a:bodyPr/>
          <a:lstStyle>
            <a:lvl1pPr>
              <a:defRPr>
                <a:solidFill>
                  <a:srgbClr val="DD6803"/>
                </a:solidFill>
              </a:defRPr>
            </a:lvl1pPr>
          </a:lstStyle>
          <a:p>
            <a:r>
              <a:rPr lang="nl-NL" dirty="0"/>
              <a:t>Klik om koptekst toe te voegen</a:t>
            </a:r>
          </a:p>
        </p:txBody>
      </p:sp>
      <p:sp>
        <p:nvSpPr>
          <p:cNvPr id="9"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31199D7D-1CB9-E41B-B87C-D2B2925F7E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77360628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2"/>
          <p:cNvSpPr>
            <a:spLocks noGrp="1"/>
          </p:cNvSpPr>
          <p:nvPr>
            <p:ph sz="half" idx="18" hasCustomPrompt="1"/>
          </p:nvPr>
        </p:nvSpPr>
        <p:spPr>
          <a:xfrm>
            <a:off x="646441" y="2051839"/>
            <a:ext cx="3312205" cy="2030631"/>
          </a:xfrm>
        </p:spPr>
        <p:txBody>
          <a:bodyPr>
            <a:normAutofit/>
          </a:bodyPr>
          <a:lstStyle>
            <a:lvl1pPr>
              <a:buClr>
                <a:srgbClr val="DD6803"/>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4" name="Tijdelijke aanduiding voor inhoud 2"/>
          <p:cNvSpPr>
            <a:spLocks noGrp="1"/>
          </p:cNvSpPr>
          <p:nvPr>
            <p:ph sz="half" idx="19" hasCustomPrompt="1"/>
          </p:nvPr>
        </p:nvSpPr>
        <p:spPr>
          <a:xfrm>
            <a:off x="646441" y="4186293"/>
            <a:ext cx="3312205" cy="2030631"/>
          </a:xfrm>
        </p:spPr>
        <p:txBody>
          <a:bodyPr>
            <a:normAutofit/>
          </a:bodyPr>
          <a:lstStyle>
            <a:lvl1pPr>
              <a:buClr>
                <a:srgbClr val="DD6803"/>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5" name="Tijdelijke aanduiding voor inhoud 2"/>
          <p:cNvSpPr>
            <a:spLocks noGrp="1"/>
          </p:cNvSpPr>
          <p:nvPr>
            <p:ph sz="half" idx="20" hasCustomPrompt="1"/>
          </p:nvPr>
        </p:nvSpPr>
        <p:spPr>
          <a:xfrm>
            <a:off x="4444911" y="2051839"/>
            <a:ext cx="3312205" cy="2030631"/>
          </a:xfrm>
        </p:spPr>
        <p:txBody>
          <a:bodyPr>
            <a:normAutofit/>
          </a:bodyPr>
          <a:lstStyle>
            <a:lvl1pPr>
              <a:buClr>
                <a:srgbClr val="DD6803"/>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0" name="Titel 1"/>
          <p:cNvSpPr>
            <a:spLocks noGrp="1"/>
          </p:cNvSpPr>
          <p:nvPr>
            <p:ph type="title" hasCustomPrompt="1"/>
          </p:nvPr>
        </p:nvSpPr>
        <p:spPr>
          <a:xfrm>
            <a:off x="635000" y="1016000"/>
            <a:ext cx="10923588" cy="949823"/>
          </a:xfrm>
        </p:spPr>
        <p:txBody>
          <a:bodyPr/>
          <a:lstStyle>
            <a:lvl1pPr>
              <a:defRPr>
                <a:solidFill>
                  <a:srgbClr val="DD6803"/>
                </a:solidFill>
              </a:defRPr>
            </a:lvl1pPr>
          </a:lstStyle>
          <a:p>
            <a:r>
              <a:rPr lang="nl-NL" dirty="0"/>
              <a:t>Klik om koptekst toe te voegen</a:t>
            </a:r>
          </a:p>
        </p:txBody>
      </p:sp>
      <p:sp>
        <p:nvSpPr>
          <p:cNvPr id="11" name="Tijdelijke aanduiding voor inhoud 2"/>
          <p:cNvSpPr>
            <a:spLocks noGrp="1"/>
          </p:cNvSpPr>
          <p:nvPr>
            <p:ph sz="half" idx="24" hasCustomPrompt="1"/>
          </p:nvPr>
        </p:nvSpPr>
        <p:spPr>
          <a:xfrm>
            <a:off x="4444911" y="4186294"/>
            <a:ext cx="3312205" cy="2030631"/>
          </a:xfrm>
        </p:spPr>
        <p:txBody>
          <a:bodyPr>
            <a:normAutofit/>
          </a:bodyPr>
          <a:lstStyle>
            <a:lvl1pPr>
              <a:buClr>
                <a:srgbClr val="DD6803"/>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2" name="Tijdelijke aanduiding voor inhoud 2"/>
          <p:cNvSpPr>
            <a:spLocks noGrp="1"/>
          </p:cNvSpPr>
          <p:nvPr>
            <p:ph sz="half" idx="25" hasCustomPrompt="1"/>
          </p:nvPr>
        </p:nvSpPr>
        <p:spPr>
          <a:xfrm>
            <a:off x="8243380" y="4186294"/>
            <a:ext cx="3312205" cy="2030631"/>
          </a:xfrm>
        </p:spPr>
        <p:txBody>
          <a:bodyPr>
            <a:normAutofit/>
          </a:bodyPr>
          <a:lstStyle>
            <a:lvl1pPr>
              <a:buClr>
                <a:srgbClr val="DD6803"/>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1" name="Tijdelijke aanduiding voor inhoud 2"/>
          <p:cNvSpPr>
            <a:spLocks noGrp="1"/>
          </p:cNvSpPr>
          <p:nvPr>
            <p:ph sz="half" idx="26" hasCustomPrompt="1"/>
          </p:nvPr>
        </p:nvSpPr>
        <p:spPr>
          <a:xfrm>
            <a:off x="8243380" y="2051839"/>
            <a:ext cx="3312205" cy="2030631"/>
          </a:xfrm>
        </p:spPr>
        <p:txBody>
          <a:bodyPr>
            <a:normAutofit/>
          </a:bodyPr>
          <a:lstStyle>
            <a:lvl1pPr>
              <a:buClr>
                <a:srgbClr val="DD6803"/>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7"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8" name="Tijdelijke aanduiding voor voettekst 4"/>
          <p:cNvSpPr txBox="1">
            <a:spLocks/>
          </p:cNvSpPr>
          <p:nvPr userDrawn="1"/>
        </p:nvSpPr>
        <p:spPr>
          <a:xfrm>
            <a:off x="650619" y="6315760"/>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A278D70E-8097-0410-4940-75E39A4A3C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78776510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35001" y="2040815"/>
            <a:ext cx="5004000" cy="531561"/>
          </a:xfrm>
          <a:noFill/>
        </p:spPr>
        <p:txBody>
          <a:bodyPr lIns="0" tIns="0" rIns="0" bIns="0" anchor="t" anchorCtr="0">
            <a:noAutofit/>
          </a:bodyPr>
          <a:lstStyle>
            <a:lvl1pPr marL="0" indent="0">
              <a:buNone/>
              <a:defRPr sz="1800" b="1" cap="none" baseline="0">
                <a:solidFill>
                  <a:srgbClr val="DD680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4"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DD6803"/>
              </a:buClr>
              <a:defRPr sz="2000"/>
            </a:lvl1pPr>
            <a:lvl2pPr>
              <a:buClr>
                <a:srgbClr val="DD6803"/>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5" name="Tijdelijke aanduiding voor tekst 4"/>
          <p:cNvSpPr>
            <a:spLocks noGrp="1"/>
          </p:cNvSpPr>
          <p:nvPr>
            <p:ph type="body" sz="quarter" idx="3" hasCustomPrompt="1"/>
          </p:nvPr>
        </p:nvSpPr>
        <p:spPr>
          <a:xfrm>
            <a:off x="6553200" y="2040816"/>
            <a:ext cx="5004000" cy="543003"/>
          </a:xfrm>
          <a:noFill/>
        </p:spPr>
        <p:txBody>
          <a:bodyPr lIns="0" tIns="0" rIns="0" bIns="0" anchor="t" anchorCtr="0">
            <a:noAutofit/>
          </a:bodyPr>
          <a:lstStyle>
            <a:lvl1pPr marL="0" indent="0">
              <a:buNone/>
              <a:defRPr sz="1800" b="1" cap="none" baseline="0">
                <a:solidFill>
                  <a:srgbClr val="DD680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6" name="Tijdelijke aanduiding voor inhoud 5"/>
          <p:cNvSpPr>
            <a:spLocks noGrp="1"/>
          </p:cNvSpPr>
          <p:nvPr>
            <p:ph sz="quarter" idx="4" hasCustomPrompt="1"/>
          </p:nvPr>
        </p:nvSpPr>
        <p:spPr>
          <a:xfrm>
            <a:off x="6553200" y="2656245"/>
            <a:ext cx="5005388" cy="3565167"/>
          </a:xfrm>
          <a:noFill/>
        </p:spPr>
        <p:txBody>
          <a:bodyPr lIns="0" tIns="0" rIns="0" bIns="0"/>
          <a:lstStyle>
            <a:lvl1pPr>
              <a:buClr>
                <a:srgbClr val="DD6803"/>
              </a:buClr>
              <a:defRPr sz="2000"/>
            </a:lvl1pPr>
            <a:lvl2pPr>
              <a:buClr>
                <a:srgbClr val="DD6803"/>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8" name="Tijdelijke aanduiding voor dianummer 1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7" name="Titel 1"/>
          <p:cNvSpPr>
            <a:spLocks noGrp="1"/>
          </p:cNvSpPr>
          <p:nvPr>
            <p:ph type="title" hasCustomPrompt="1"/>
          </p:nvPr>
        </p:nvSpPr>
        <p:spPr>
          <a:xfrm>
            <a:off x="633612" y="1016000"/>
            <a:ext cx="10923588" cy="949823"/>
          </a:xfrm>
        </p:spPr>
        <p:txBody>
          <a:bodyPr/>
          <a:lstStyle>
            <a:lvl1pPr>
              <a:defRPr>
                <a:solidFill>
                  <a:srgbClr val="DD6803"/>
                </a:solidFill>
              </a:defRPr>
            </a:lvl1pPr>
          </a:lstStyle>
          <a:p>
            <a:r>
              <a:rPr lang="nl-NL" dirty="0"/>
              <a:t>Klik om koptekst toe te voegen</a:t>
            </a:r>
          </a:p>
        </p:txBody>
      </p:sp>
      <p:sp>
        <p:nvSpPr>
          <p:cNvPr id="10"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8654B12-A707-DE32-9321-A98F8AA1B8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01217112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35000" y="2044931"/>
            <a:ext cx="10923588" cy="4176482"/>
          </a:xfrm>
        </p:spPr>
        <p:txBody>
          <a:bodyPr numCol="1" spcCol="468000"/>
          <a:lstStyle>
            <a:lvl1pPr>
              <a:buClr>
                <a:srgbClr val="DD6803"/>
              </a:buClr>
              <a:defRPr/>
            </a:lvl1pPr>
            <a:lvl2pPr>
              <a:buClr>
                <a:srgbClr val="DD6803"/>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5" name="Tijdelijke aanduiding voor dianummer 14"/>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2" name="Titel 1"/>
          <p:cNvSpPr>
            <a:spLocks noGrp="1"/>
          </p:cNvSpPr>
          <p:nvPr>
            <p:ph type="title" hasCustomPrompt="1"/>
          </p:nvPr>
        </p:nvSpPr>
        <p:spPr>
          <a:xfrm>
            <a:off x="635000" y="1016000"/>
            <a:ext cx="10923588" cy="949823"/>
          </a:xfrm>
        </p:spPr>
        <p:txBody>
          <a:bodyPr/>
          <a:lstStyle>
            <a:lvl1pPr>
              <a:defRPr>
                <a:solidFill>
                  <a:srgbClr val="DD6803"/>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CD21E653-18C3-219C-23B6-6BE2C298FA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4190622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B96EB65-3DBB-4B5D-5389-7879654091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96503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0" y="-3544"/>
            <a:ext cx="12192000" cy="686863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hasCustomPrompt="1"/>
          </p:nvPr>
        </p:nvSpPr>
        <p:spPr>
          <a:xfrm>
            <a:off x="6553200"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6" name="Titel 5"/>
          <p:cNvSpPr>
            <a:spLocks noGrp="1"/>
          </p:cNvSpPr>
          <p:nvPr>
            <p:ph type="title" hasCustomPrompt="1"/>
          </p:nvPr>
        </p:nvSpPr>
        <p:spPr>
          <a:xfrm>
            <a:off x="6553200" y="1016000"/>
            <a:ext cx="5004000" cy="948047"/>
          </a:xfrm>
        </p:spPr>
        <p:txBody>
          <a:bodyPr/>
          <a:lstStyle>
            <a:lvl1pPr>
              <a:defRPr>
                <a:solidFill>
                  <a:schemeClr val="bg1"/>
                </a:solidFill>
              </a:defRPr>
            </a:lvl1pPr>
          </a:lstStyle>
          <a:p>
            <a:r>
              <a:rPr lang="nl-NL" dirty="0"/>
              <a:t>Klik om koptekst toe te voegen</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4" name="Tijdelijke aanduiding voor voettekst 4"/>
          <p:cNvSpPr txBox="1">
            <a:spLocks/>
          </p:cNvSpPr>
          <p:nvPr userDrawn="1"/>
        </p:nvSpPr>
        <p:spPr>
          <a:xfrm>
            <a:off x="633600" y="6336122"/>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Tijdelijke aanduiding voor voettekst 4">
            <a:extLst>
              <a:ext uri="{FF2B5EF4-FFF2-40B4-BE49-F238E27FC236}">
                <a16:creationId xmlns:a16="http://schemas.microsoft.com/office/drawing/2014/main" id="{FCAA5215-0898-2B1A-45DE-8E6FF578DE9C}"/>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6" name="Tijdelijke aanduiding voor voettekst 4">
            <a:extLst>
              <a:ext uri="{FF2B5EF4-FFF2-40B4-BE49-F238E27FC236}">
                <a16:creationId xmlns:a16="http://schemas.microsoft.com/office/drawing/2014/main" id="{01258472-31E1-66A2-8F65-B4BC84553154}"/>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7" name="Tijdelijke aanduiding voor afbeelding 31">
            <a:extLst>
              <a:ext uri="{FF2B5EF4-FFF2-40B4-BE49-F238E27FC236}">
                <a16:creationId xmlns:a16="http://schemas.microsoft.com/office/drawing/2014/main" id="{D1B9E50B-E01D-2287-7F2F-60B94125AA92}"/>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18" name="Afbeelding 17" descr="BZK_RVB_Logo_pres_diap_nl.png">
            <a:extLst>
              <a:ext uri="{FF2B5EF4-FFF2-40B4-BE49-F238E27FC236}">
                <a16:creationId xmlns:a16="http://schemas.microsoft.com/office/drawing/2014/main" id="{49419B02-7904-2E33-31BB-BC117953B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10" name="Tijdelijke aanduiding voor inhoud 9"/>
          <p:cNvSpPr>
            <a:spLocks noGrp="1"/>
          </p:cNvSpPr>
          <p:nvPr>
            <p:ph sz="quarter" idx="13" hasCustomPrompt="1"/>
          </p:nvPr>
        </p:nvSpPr>
        <p:spPr>
          <a:xfrm>
            <a:off x="6554588" y="1016000"/>
            <a:ext cx="5004000" cy="5205413"/>
          </a:xfrm>
        </p:spPr>
        <p:txBody>
          <a:bodyPr/>
          <a:lstStyle>
            <a:lvl1pPr>
              <a:buClr>
                <a:srgbClr val="DD6803"/>
              </a:buClr>
              <a:defRPr sz="2000"/>
            </a:lvl1pPr>
            <a:lvl2pPr>
              <a:buClr>
                <a:srgbClr val="DD6803"/>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tel 5"/>
          <p:cNvSpPr>
            <a:spLocks noGrp="1"/>
          </p:cNvSpPr>
          <p:nvPr>
            <p:ph type="title" hasCustomPrompt="1"/>
          </p:nvPr>
        </p:nvSpPr>
        <p:spPr>
          <a:xfrm>
            <a:off x="638113" y="1016000"/>
            <a:ext cx="5004000" cy="948047"/>
          </a:xfrm>
        </p:spPr>
        <p:txBody>
          <a:bodyPr/>
          <a:lstStyle>
            <a:lvl1pPr>
              <a:defRPr>
                <a:solidFill>
                  <a:srgbClr val="DD6803"/>
                </a:solidFill>
              </a:defRPr>
            </a:lvl1pPr>
          </a:lstStyle>
          <a:p>
            <a:r>
              <a:rPr lang="nl-NL" dirty="0"/>
              <a:t>Klik om koptekst toe te voegen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1BD901BC-6741-4013-2877-0C12D5DD69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950825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D6803"/>
        </a:solidFill>
        <a:effectLst/>
      </p:bgPr>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chemeClr val="tx1"/>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9200"/>
            <a:ext cx="5461000" cy="1192213"/>
          </a:xfrm>
        </p:spPr>
        <p:txBody>
          <a:bodyPr lIns="0" tIns="0" rIns="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1" name="Tijdelijke aanduiding voor dianummer 10"/>
          <p:cNvSpPr>
            <a:spLocks noGrp="1"/>
          </p:cNvSpPr>
          <p:nvPr>
            <p:ph type="sldNum" sz="quarter" idx="12"/>
          </p:nvPr>
        </p:nvSpPr>
        <p:spPr>
          <a:xfrm>
            <a:off x="6553199" y="6314205"/>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D48C9097-527E-0019-7800-8CC8F9B547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8482745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0" y="-3544"/>
            <a:ext cx="12192000" cy="686863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hasCustomPrompt="1"/>
          </p:nvPr>
        </p:nvSpPr>
        <p:spPr>
          <a:xfrm>
            <a:off x="6553200"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6" name="Titel 5"/>
          <p:cNvSpPr>
            <a:spLocks noGrp="1"/>
          </p:cNvSpPr>
          <p:nvPr>
            <p:ph type="title" hasCustomPrompt="1"/>
          </p:nvPr>
        </p:nvSpPr>
        <p:spPr>
          <a:xfrm>
            <a:off x="6553200" y="1016000"/>
            <a:ext cx="5004000" cy="948047"/>
          </a:xfrm>
        </p:spPr>
        <p:txBody>
          <a:bodyPr/>
          <a:lstStyle>
            <a:lvl1pPr>
              <a:defRPr>
                <a:solidFill>
                  <a:schemeClr val="bg1"/>
                </a:solidFill>
              </a:defRPr>
            </a:lvl1pPr>
          </a:lstStyle>
          <a:p>
            <a:r>
              <a:rPr lang="nl-NL" dirty="0"/>
              <a:t>Klik om koptekst toe te voegen</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4" name="Tijdelijke aanduiding voor voettekst 4"/>
          <p:cNvSpPr txBox="1">
            <a:spLocks/>
          </p:cNvSpPr>
          <p:nvPr userDrawn="1"/>
        </p:nvSpPr>
        <p:spPr>
          <a:xfrm>
            <a:off x="633600" y="6336122"/>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Tijdelijke aanduiding voor voettekst 4">
            <a:extLst>
              <a:ext uri="{FF2B5EF4-FFF2-40B4-BE49-F238E27FC236}">
                <a16:creationId xmlns:a16="http://schemas.microsoft.com/office/drawing/2014/main" id="{FCAA5215-0898-2B1A-45DE-8E6FF578DE9C}"/>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6" name="Tijdelijke aanduiding voor voettekst 4">
            <a:extLst>
              <a:ext uri="{FF2B5EF4-FFF2-40B4-BE49-F238E27FC236}">
                <a16:creationId xmlns:a16="http://schemas.microsoft.com/office/drawing/2014/main" id="{01258472-31E1-66A2-8F65-B4BC84553154}"/>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7" name="Tijdelijke aanduiding voor afbeelding 31">
            <a:extLst>
              <a:ext uri="{FF2B5EF4-FFF2-40B4-BE49-F238E27FC236}">
                <a16:creationId xmlns:a16="http://schemas.microsoft.com/office/drawing/2014/main" id="{D1B9E50B-E01D-2287-7F2F-60B94125AA92}"/>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18" name="Afbeelding 17" descr="BZK_RVB_Logo_pres_diap_nl.png">
            <a:extLst>
              <a:ext uri="{FF2B5EF4-FFF2-40B4-BE49-F238E27FC236}">
                <a16:creationId xmlns:a16="http://schemas.microsoft.com/office/drawing/2014/main" id="{49419B02-7904-2E33-31BB-BC117953B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rgbClr val="DD6803"/>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0888"/>
            <a:ext cx="4994057" cy="1200526"/>
          </a:xfrm>
        </p:spPr>
        <p:txBody>
          <a:bodyPr lIns="0" tIns="0" rIns="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8" name="Tijdelijke aanduiding voor dianummer 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91FF22D9-9C43-C18B-F1A9-668B718D5F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4715286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D6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17"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50627049-E103-2863-9000-2BC21075657D}"/>
              </a:ext>
            </a:extLst>
          </p:cNvPr>
          <p:cNvSpPr>
            <a:spLocks noGrp="1"/>
          </p:cNvSpPr>
          <p:nvPr>
            <p:ph type="title" hasCustomPrompt="1"/>
          </p:nvPr>
        </p:nvSpPr>
        <p:spPr>
          <a:xfrm>
            <a:off x="635000" y="1729946"/>
            <a:ext cx="5003799" cy="1584324"/>
          </a:xfrm>
        </p:spPr>
        <p:txBody>
          <a:bodyPr anchor="t" anchorCtr="0"/>
          <a:lstStyle>
            <a:lvl1pPr>
              <a:defRPr sz="4000">
                <a:solidFill>
                  <a:srgbClr val="DD6803"/>
                </a:solidFill>
              </a:defRPr>
            </a:lvl1pPr>
          </a:lstStyle>
          <a:p>
            <a:r>
              <a:rPr lang="nl-NL" dirty="0"/>
              <a:t>Klik om kop toe te voegen</a:t>
            </a:r>
          </a:p>
        </p:txBody>
      </p:sp>
      <p:sp>
        <p:nvSpPr>
          <p:cNvPr id="4" name="Tijdelijke aanduiding voor tekst 2">
            <a:extLst>
              <a:ext uri="{FF2B5EF4-FFF2-40B4-BE49-F238E27FC236}">
                <a16:creationId xmlns:a16="http://schemas.microsoft.com/office/drawing/2014/main" id="{E822F284-CEDC-FE03-DBB8-EAA25F15F59F}"/>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chemeClr val="bg1"/>
              </a:buClr>
              <a:buSzPct val="125000"/>
              <a:buFont typeface="Arial" panose="020B0604020202020204" pitchFamily="34" charset="0"/>
              <a:buChar char="•"/>
              <a:defRPr>
                <a:solidFill>
                  <a:schemeClr val="bg1"/>
                </a:solidFill>
              </a:defRPr>
            </a:lvl1pPr>
            <a:lvl2pPr>
              <a:buClr>
                <a:schemeClr val="bg1"/>
              </a:buClr>
              <a:buSzPct val="125000"/>
              <a:defRPr>
                <a:solidFill>
                  <a:schemeClr val="bg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3" name="Afbeelding 2" descr="BZK_RVB_Logo_pres_diap_nl.png">
            <a:extLst>
              <a:ext uri="{FF2B5EF4-FFF2-40B4-BE49-F238E27FC236}">
                <a16:creationId xmlns:a16="http://schemas.microsoft.com/office/drawing/2014/main" id="{22EBC043-B502-A229-1599-741E1A73DC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65634588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D6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dianummer 14"/>
          <p:cNvSpPr>
            <a:spLocks noGrp="1"/>
          </p:cNvSpPr>
          <p:nvPr>
            <p:ph type="sldNum" sz="quarter" idx="1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tel 5">
            <a:extLst>
              <a:ext uri="{FF2B5EF4-FFF2-40B4-BE49-F238E27FC236}">
                <a16:creationId xmlns:a16="http://schemas.microsoft.com/office/drawing/2014/main" id="{1BB7CC0E-716E-772B-094C-00628A31E49E}"/>
              </a:ext>
            </a:extLst>
          </p:cNvPr>
          <p:cNvSpPr>
            <a:spLocks noGrp="1"/>
          </p:cNvSpPr>
          <p:nvPr>
            <p:ph type="title" hasCustomPrompt="1"/>
          </p:nvPr>
        </p:nvSpPr>
        <p:spPr>
          <a:xfrm>
            <a:off x="635000" y="1729946"/>
            <a:ext cx="5003799" cy="1584324"/>
          </a:xfrm>
        </p:spPr>
        <p:txBody>
          <a:bodyPr anchor="t" anchorCtr="0"/>
          <a:lstStyle>
            <a:lvl1pPr>
              <a:defRPr sz="4000">
                <a:solidFill>
                  <a:schemeClr val="bg1"/>
                </a:solidFill>
              </a:defRPr>
            </a:lvl1pPr>
          </a:lstStyle>
          <a:p>
            <a:r>
              <a:rPr lang="nl-NL" dirty="0"/>
              <a:t>Klik om koptekst toe te voegen</a:t>
            </a:r>
          </a:p>
        </p:txBody>
      </p:sp>
      <p:sp>
        <p:nvSpPr>
          <p:cNvPr id="3" name="Tijdelijke aanduiding voor tekst 2">
            <a:extLst>
              <a:ext uri="{FF2B5EF4-FFF2-40B4-BE49-F238E27FC236}">
                <a16:creationId xmlns:a16="http://schemas.microsoft.com/office/drawing/2014/main" id="{90F06314-6E7C-D89B-EB34-B36977362B20}"/>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rgbClr val="DD6803"/>
              </a:buClr>
              <a:buSzPct val="125000"/>
              <a:buFont typeface="Arial" panose="020B0604020202020204" pitchFamily="34" charset="0"/>
              <a:buChar char="•"/>
              <a:defRPr>
                <a:solidFill>
                  <a:schemeClr val="tx1"/>
                </a:solidFill>
              </a:defRPr>
            </a:lvl1pPr>
            <a:lvl2pPr>
              <a:buClr>
                <a:srgbClr val="DD6803"/>
              </a:buClr>
              <a:buSzPct val="125000"/>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4" name="Afbeelding 3" descr="BZK_RVB_Logo_pres_diap_nl.png">
            <a:extLst>
              <a:ext uri="{FF2B5EF4-FFF2-40B4-BE49-F238E27FC236}">
                <a16:creationId xmlns:a16="http://schemas.microsoft.com/office/drawing/2014/main" id="{00B4F7A9-6DE8-0835-DC58-A2DCC1BB9C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58128427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7" name="Titel 5"/>
          <p:cNvSpPr>
            <a:spLocks noGrp="1"/>
          </p:cNvSpPr>
          <p:nvPr>
            <p:ph type="title" hasCustomPrompt="1"/>
          </p:nvPr>
        </p:nvSpPr>
        <p:spPr>
          <a:xfrm>
            <a:off x="638113" y="1016000"/>
            <a:ext cx="5004000" cy="948047"/>
          </a:xfrm>
        </p:spPr>
        <p:txBody>
          <a:bodyPr/>
          <a:lstStyle>
            <a:lvl1pPr>
              <a:defRPr>
                <a:solidFill>
                  <a:srgbClr val="DD6803"/>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09E7629A-02C8-78A5-8161-50ED716279D4}"/>
              </a:ext>
            </a:extLst>
          </p:cNvPr>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0" name="Tijdelijke aanduiding voor afbeelding 9">
            <a:extLst>
              <a:ext uri="{FF2B5EF4-FFF2-40B4-BE49-F238E27FC236}">
                <a16:creationId xmlns:a16="http://schemas.microsoft.com/office/drawing/2014/main" id="{77E56975-730D-4378-6CE2-91078E99C66E}"/>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11" name="Afbeelding 10" descr="BZK_RVB_Logo_pres_diap_nl.png">
            <a:extLst>
              <a:ext uri="{FF2B5EF4-FFF2-40B4-BE49-F238E27FC236}">
                <a16:creationId xmlns:a16="http://schemas.microsoft.com/office/drawing/2014/main" id="{7A579109-7FBF-A853-9FE6-856C3CF90F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6531882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35000" y="2289600"/>
            <a:ext cx="5003800" cy="3931813"/>
          </a:xfrm>
        </p:spPr>
        <p:txBody>
          <a:bodyPr/>
          <a:lstStyle>
            <a:lvl1pPr>
              <a:buClr>
                <a:srgbClr val="DD6803"/>
              </a:buClr>
              <a:defRPr sz="2000"/>
            </a:lvl1pPr>
            <a:lvl2pPr>
              <a:buClr>
                <a:srgbClr val="DD6803"/>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2" name="Titel 5"/>
          <p:cNvSpPr>
            <a:spLocks noGrp="1"/>
          </p:cNvSpPr>
          <p:nvPr>
            <p:ph type="title" hasCustomPrompt="1"/>
          </p:nvPr>
        </p:nvSpPr>
        <p:spPr>
          <a:xfrm>
            <a:off x="638113" y="1016000"/>
            <a:ext cx="5004000" cy="948047"/>
          </a:xfrm>
        </p:spPr>
        <p:txBody>
          <a:bodyPr/>
          <a:lstStyle>
            <a:lvl1pPr>
              <a:defRPr>
                <a:solidFill>
                  <a:srgbClr val="DD6803"/>
                </a:solidFill>
              </a:defRPr>
            </a:lvl1pPr>
          </a:lstStyle>
          <a:p>
            <a:r>
              <a:rPr lang="nl-NL" dirty="0"/>
              <a:t>Klik om koptekst toe te voegen</a:t>
            </a:r>
          </a:p>
        </p:txBody>
      </p:sp>
      <p:sp>
        <p:nvSpPr>
          <p:cNvPr id="13"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B82E5EF5-C82F-1823-E34F-C8650B2F569B}"/>
              </a:ext>
            </a:extLst>
          </p:cNvPr>
          <p:cNvSpPr>
            <a:spLocks noGrp="1"/>
          </p:cNvSpPr>
          <p:nvPr>
            <p:ph type="sldNum" sz="quarter" idx="17"/>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afbeelding 9">
            <a:extLst>
              <a:ext uri="{FF2B5EF4-FFF2-40B4-BE49-F238E27FC236}">
                <a16:creationId xmlns:a16="http://schemas.microsoft.com/office/drawing/2014/main" id="{05A1D9ED-7D38-E725-45C7-C1D23D9190A2}"/>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385D46FF-A1E1-30D9-7478-BC46803BEF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8698207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D680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4205" y="3888000"/>
            <a:ext cx="5004595" cy="2333413"/>
          </a:xfrm>
        </p:spPr>
        <p:txBody>
          <a:bodyPr anchor="t" anchorCtr="0"/>
          <a:lstStyle>
            <a:lvl1pPr>
              <a:defRPr>
                <a:solidFill>
                  <a:schemeClr val="tx1"/>
                </a:solidFill>
              </a:defRPr>
            </a:lvl1pPr>
          </a:lstStyle>
          <a:p>
            <a:r>
              <a:rPr lang="nl-NL" dirty="0"/>
              <a:t>Klik om koptekst toe te voegen</a:t>
            </a:r>
          </a:p>
        </p:txBody>
      </p:sp>
      <p:sp>
        <p:nvSpPr>
          <p:cNvPr id="6" name="Tijdelijke aanduiding voor tekst 13"/>
          <p:cNvSpPr>
            <a:spLocks noGrp="1"/>
          </p:cNvSpPr>
          <p:nvPr>
            <p:ph type="body" sz="quarter" idx="13" hasCustomPrompt="1"/>
          </p:nvPr>
        </p:nvSpPr>
        <p:spPr>
          <a:xfrm>
            <a:off x="6554588" y="3888000"/>
            <a:ext cx="5004000" cy="2333413"/>
          </a:xfrm>
        </p:spPr>
        <p:txBody>
          <a:bodyPr tIns="50400" numCol="1" spcCol="468000" anchor="t" anchorCtr="0"/>
          <a:lstStyle>
            <a:lvl1pPr>
              <a:buClr>
                <a:schemeClr val="tx1"/>
              </a:buClr>
              <a:defRPr sz="2000">
                <a:solidFill>
                  <a:schemeClr val="tx1"/>
                </a:solidFill>
              </a:defRPr>
            </a:lvl1pPr>
            <a:lvl2pPr>
              <a:buClr>
                <a:schemeClr val="tx1"/>
              </a:buClr>
              <a:defRPr sz="1800">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3" name="Tijdelijke aanduiding voor dianummer 12"/>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9"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95A1F26F-EC92-F507-71B8-602607E72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505908339"/>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553199" y="3888000"/>
            <a:ext cx="5004000" cy="2333413"/>
          </a:xfrm>
        </p:spPr>
        <p:txBody>
          <a:bodyPr tIns="50400" numCol="1" spcCol="468000" anchor="t" anchorCtr="0"/>
          <a:lstStyle>
            <a:lvl1pPr>
              <a:buClr>
                <a:srgbClr val="DD6803"/>
              </a:buClr>
              <a:defRPr sz="2000"/>
            </a:lvl1pPr>
            <a:lvl2pPr>
              <a:buClr>
                <a:srgbClr val="DD6803"/>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2" name="Titel 1"/>
          <p:cNvSpPr>
            <a:spLocks noGrp="1"/>
          </p:cNvSpPr>
          <p:nvPr>
            <p:ph type="title" hasCustomPrompt="1"/>
          </p:nvPr>
        </p:nvSpPr>
        <p:spPr>
          <a:xfrm>
            <a:off x="634206" y="3888000"/>
            <a:ext cx="5004594" cy="2333413"/>
          </a:xfrm>
        </p:spPr>
        <p:txBody>
          <a:bodyPr anchor="t" anchorCtr="0"/>
          <a:lstStyle>
            <a:lvl1pPr>
              <a:defRPr>
                <a:solidFill>
                  <a:srgbClr val="DD6803"/>
                </a:solidFill>
              </a:defRPr>
            </a:lvl1pPr>
          </a:lstStyle>
          <a:p>
            <a:r>
              <a:rPr lang="nl-NL" dirty="0"/>
              <a:t>Klik om koptekst toe te voegen</a:t>
            </a:r>
          </a:p>
        </p:txBody>
      </p:sp>
      <p:sp>
        <p:nvSpPr>
          <p:cNvPr id="11" name="Tijdelijke aanduiding voor dianummer 10"/>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7" name="Tijdelijke aanduiding voor afbeelding 11">
            <a:extLst>
              <a:ext uri="{FF2B5EF4-FFF2-40B4-BE49-F238E27FC236}">
                <a16:creationId xmlns:a16="http://schemas.microsoft.com/office/drawing/2014/main" id="{7DCA836E-FB64-22E6-05B8-8C74B3E54D7A}"/>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9" name="Afbeelding 8" descr="BZK_RVB_Logo_pres_diap_nl.png">
            <a:extLst>
              <a:ext uri="{FF2B5EF4-FFF2-40B4-BE49-F238E27FC236}">
                <a16:creationId xmlns:a16="http://schemas.microsoft.com/office/drawing/2014/main" id="{BE10E307-0D11-25F3-8F3F-BA74834FD1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515956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D6803"/>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1">
            <a:extLst>
              <a:ext uri="{FF2B5EF4-FFF2-40B4-BE49-F238E27FC236}">
                <a16:creationId xmlns:a16="http://schemas.microsoft.com/office/drawing/2014/main" id="{CB2AC372-6EE2-4518-0409-9927BAB31A5B}"/>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E4EA062C-922A-363B-F564-AB33B56DA4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08950401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nhoudsopgave met afbeelding">
    <p:spTree>
      <p:nvGrpSpPr>
        <p:cNvPr id="1" name=""/>
        <p:cNvGrpSpPr/>
        <p:nvPr/>
      </p:nvGrpSpPr>
      <p:grpSpPr>
        <a:xfrm>
          <a:off x="0" y="0"/>
          <a:ext cx="0" cy="0"/>
          <a:chOff x="0" y="0"/>
          <a:chExt cx="0" cy="0"/>
        </a:xfrm>
      </p:grpSpPr>
      <p:sp>
        <p:nvSpPr>
          <p:cNvPr id="16" name="Rechthoek 1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afbeelding 9"/>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17" name="Tijdelijke aanduiding voor tekst 11"/>
          <p:cNvSpPr>
            <a:spLocks noGrp="1"/>
          </p:cNvSpPr>
          <p:nvPr>
            <p:ph type="body" sz="quarter" idx="13" hasCustomPrompt="1"/>
          </p:nvPr>
        </p:nvSpPr>
        <p:spPr>
          <a:xfrm>
            <a:off x="638114"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Titel 5">
            <a:extLst>
              <a:ext uri="{FF2B5EF4-FFF2-40B4-BE49-F238E27FC236}">
                <a16:creationId xmlns:a16="http://schemas.microsoft.com/office/drawing/2014/main" id="{4F334999-A7CC-334D-B598-FF361D9A3285}"/>
              </a:ext>
            </a:extLst>
          </p:cNvPr>
          <p:cNvSpPr>
            <a:spLocks noGrp="1"/>
          </p:cNvSpPr>
          <p:nvPr>
            <p:ph type="title" hasCustomPrompt="1"/>
          </p:nvPr>
        </p:nvSpPr>
        <p:spPr>
          <a:xfrm>
            <a:off x="633400" y="1016000"/>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B38F2496-0F49-4C8E-F08A-F8D37FF378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1453443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rgbClr val="DD6803"/>
              </a:buClr>
              <a:defRPr/>
            </a:lvl1pPr>
            <a:lvl2pPr>
              <a:buClr>
                <a:srgbClr val="DD6803"/>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6" name="Tijdelijke aanduiding voor afbeelding 11">
            <a:extLst>
              <a:ext uri="{FF2B5EF4-FFF2-40B4-BE49-F238E27FC236}">
                <a16:creationId xmlns:a16="http://schemas.microsoft.com/office/drawing/2014/main" id="{EB8854C3-0686-6C4D-A570-B799AEEA1C99}"/>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8" name="Afbeelding 7" descr="BZK_RVB_Logo_pres_diap_nl.png">
            <a:extLst>
              <a:ext uri="{FF2B5EF4-FFF2-40B4-BE49-F238E27FC236}">
                <a16:creationId xmlns:a16="http://schemas.microsoft.com/office/drawing/2014/main" id="{4CFAF7E3-D306-9017-85CC-B880D02B08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2788995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D680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3600" y="1016000"/>
            <a:ext cx="10924382" cy="946800"/>
          </a:xfrm>
        </p:spPr>
        <p:txBody>
          <a:bodyPr/>
          <a:lstStyle>
            <a:lvl1pPr>
              <a:defRPr>
                <a:solidFill>
                  <a:schemeClr val="tx1"/>
                </a:solidFill>
              </a:defRPr>
            </a:lvl1pPr>
          </a:lstStyle>
          <a:p>
            <a:r>
              <a:rPr lang="nl-NL" dirty="0"/>
              <a:t>Klik om koptekst toe te voegen</a:t>
            </a:r>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Tijdelijke aanduiding voor voettekst 4"/>
          <p:cNvSpPr txBox="1">
            <a:spLocks/>
          </p:cNvSpPr>
          <p:nvPr userDrawn="1"/>
        </p:nvSpPr>
        <p:spPr>
          <a:xfrm>
            <a:off x="786000" y="6323546"/>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3" name="Tijdelijke aanduiding voor afbeelding 10">
            <a:extLst>
              <a:ext uri="{FF2B5EF4-FFF2-40B4-BE49-F238E27FC236}">
                <a16:creationId xmlns:a16="http://schemas.microsoft.com/office/drawing/2014/main" id="{5F918E77-889F-75DF-8B67-DB4A8E4DE9FE}"/>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4" name="Afbeelding 3" descr="BZK_RVB_Logo_pres_diap_nl.png">
            <a:extLst>
              <a:ext uri="{FF2B5EF4-FFF2-40B4-BE49-F238E27FC236}">
                <a16:creationId xmlns:a16="http://schemas.microsoft.com/office/drawing/2014/main" id="{6AE7B46C-F4A3-AFC3-9859-0D9361EC4D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2501425198"/>
      </p:ext>
    </p:extLst>
  </p:cSld>
  <p:clrMapOvr>
    <a:overrideClrMapping bg1="dk1" tx1="lt1" bg2="dk2" tx2="lt2" accent1="accent1" accent2="accent2" accent3="accent3" accent4="accent4" accent5="accent5" accent6="accent6" hlink="hlink" folHlink="folHlink"/>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3_Inhoudsopgave met afbeelding">
    <p:spTree>
      <p:nvGrpSpPr>
        <p:cNvPr id="1" name=""/>
        <p:cNvGrpSpPr/>
        <p:nvPr/>
      </p:nvGrpSpPr>
      <p:grpSpPr>
        <a:xfrm>
          <a:off x="0" y="0"/>
          <a:ext cx="0" cy="0"/>
          <a:chOff x="0" y="0"/>
          <a:chExt cx="0" cy="0"/>
        </a:xfrm>
      </p:grpSpPr>
      <p:sp>
        <p:nvSpPr>
          <p:cNvPr id="16" name="Rechthoek 1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afbeelding 9"/>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17" name="Tijdelijke aanduiding voor tekst 11"/>
          <p:cNvSpPr>
            <a:spLocks noGrp="1"/>
          </p:cNvSpPr>
          <p:nvPr>
            <p:ph type="body" sz="quarter" idx="13" hasCustomPrompt="1"/>
          </p:nvPr>
        </p:nvSpPr>
        <p:spPr>
          <a:xfrm>
            <a:off x="638114"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Titel 5">
            <a:extLst>
              <a:ext uri="{FF2B5EF4-FFF2-40B4-BE49-F238E27FC236}">
                <a16:creationId xmlns:a16="http://schemas.microsoft.com/office/drawing/2014/main" id="{4F334999-A7CC-334D-B598-FF361D9A3285}"/>
              </a:ext>
            </a:extLst>
          </p:cNvPr>
          <p:cNvSpPr>
            <a:spLocks noGrp="1"/>
          </p:cNvSpPr>
          <p:nvPr>
            <p:ph type="title" hasCustomPrompt="1"/>
          </p:nvPr>
        </p:nvSpPr>
        <p:spPr>
          <a:xfrm>
            <a:off x="633400" y="1016000"/>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B38F2496-0F49-4C8E-F08A-F8D37FF378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14534439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34206" y="1029946"/>
            <a:ext cx="10924382" cy="946800"/>
          </a:xfrm>
        </p:spPr>
        <p:txBody>
          <a:bodyPr/>
          <a:lstStyle/>
          <a:p>
            <a:r>
              <a:rPr lang="nl-NL" dirty="0"/>
              <a:t>Klik om koptekst toe te voegen</a:t>
            </a:r>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0">
            <a:extLst>
              <a:ext uri="{FF2B5EF4-FFF2-40B4-BE49-F238E27FC236}">
                <a16:creationId xmlns:a16="http://schemas.microsoft.com/office/drawing/2014/main" id="{2799F244-F6E1-6414-7562-A49A1E0547E7}"/>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bg1">
              <a:lumMod val="85000"/>
            </a:schemeClr>
          </a:solidFill>
        </p:spPr>
        <p:txBody>
          <a:bodyPr wrap="square" lIns="0" tIns="194400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ts val="1200"/>
              </a:spcBef>
              <a:spcAft>
                <a:spcPts val="0"/>
              </a:spcAft>
              <a:buClr>
                <a:srgbClr val="DD6803"/>
              </a:buClr>
              <a:buSzPct val="125000"/>
              <a:buFont typeface="Arial" panose="020B0604020202020204" pitchFamily="34" charset="0"/>
              <a:buNone/>
              <a:tabLst/>
              <a:defRPr/>
            </a:pPr>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DD6AB82F-EC20-ADFA-1AEC-8760B90FF6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61631052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D6FA854-2EB8-86BD-A3C5-B3045B8CBBCA}"/>
              </a:ext>
            </a:extLst>
          </p:cNvPr>
          <p:cNvSpPr>
            <a:spLocks noGrp="1"/>
          </p:cNvSpPr>
          <p:nvPr>
            <p:ph type="pic" sz="quarter" idx="14" hasCustomPrompt="1"/>
          </p:nvPr>
        </p:nvSpPr>
        <p:spPr>
          <a:xfrm>
            <a:off x="0" y="0"/>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5DA7FB92-940A-5D29-1294-14E4C6DB42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1371966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111CEC8B-B9AD-B2BE-44BA-3F77EEBFA63E}"/>
              </a:ext>
            </a:extLst>
          </p:cNvPr>
          <p:cNvSpPr>
            <a:spLocks noGrp="1"/>
          </p:cNvSpPr>
          <p:nvPr>
            <p:ph type="pic" sz="quarter" idx="14" hasCustomPrompt="1"/>
          </p:nvPr>
        </p:nvSpPr>
        <p:spPr>
          <a:xfrm>
            <a:off x="0" y="0"/>
            <a:ext cx="12192000" cy="6864262"/>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7" name="Titel 4">
            <a:extLst>
              <a:ext uri="{FF2B5EF4-FFF2-40B4-BE49-F238E27FC236}">
                <a16:creationId xmlns:a16="http://schemas.microsoft.com/office/drawing/2014/main" id="{8F27FE16-95B7-F145-D215-18EAB8A2C9C6}"/>
              </a:ext>
            </a:extLst>
          </p:cNvPr>
          <p:cNvSpPr>
            <a:spLocks noGrp="1"/>
          </p:cNvSpPr>
          <p:nvPr>
            <p:ph type="title" hasCustomPrompt="1"/>
          </p:nvPr>
        </p:nvSpPr>
        <p:spPr>
          <a:xfrm>
            <a:off x="0" y="5469548"/>
            <a:ext cx="12192000" cy="344466"/>
          </a:xfrm>
          <a:solidFill>
            <a:srgbClr val="DD6803">
              <a:alpha val="89562"/>
            </a:srgbClr>
          </a:solidFill>
        </p:spPr>
        <p:txBody>
          <a:bodyPr lIns="1475999" tIns="18000" anchor="ctr" anchorCtr="0">
            <a:noAutofit/>
          </a:bodyPr>
          <a:lstStyle>
            <a:lvl1pPr algn="l">
              <a:defRPr sz="2000" b="1">
                <a:solidFill>
                  <a:schemeClr val="bg1"/>
                </a:solidFill>
              </a:defRPr>
            </a:lvl1pPr>
          </a:lstStyle>
          <a:p>
            <a:pPr lvl="0"/>
            <a:r>
              <a:rPr lang="nl-NL" dirty="0"/>
              <a:t>Klik om tekst toe te voegen</a:t>
            </a:r>
          </a:p>
        </p:txBody>
      </p:sp>
      <p:sp>
        <p:nvSpPr>
          <p:cNvPr id="8" name="Tijdelijke aanduiding voor tekst 2">
            <a:extLst>
              <a:ext uri="{FF2B5EF4-FFF2-40B4-BE49-F238E27FC236}">
                <a16:creationId xmlns:a16="http://schemas.microsoft.com/office/drawing/2014/main" id="{DDB4D3DD-B685-02B4-2AC4-C17330DD124D}"/>
              </a:ext>
            </a:extLst>
          </p:cNvPr>
          <p:cNvSpPr>
            <a:spLocks noGrp="1"/>
          </p:cNvSpPr>
          <p:nvPr>
            <p:ph type="body" sz="quarter" idx="10" hasCustomPrompt="1"/>
          </p:nvPr>
        </p:nvSpPr>
        <p:spPr>
          <a:xfrm>
            <a:off x="0" y="5882815"/>
            <a:ext cx="12192000" cy="345600"/>
          </a:xfrm>
          <a:solidFill>
            <a:schemeClr val="bg1">
              <a:alpha val="90179"/>
            </a:schemeClr>
          </a:solidFill>
        </p:spPr>
        <p:txBody>
          <a:bodyPr lIns="1475999" tIns="18000" anchor="ctr" anchorCtr="0">
            <a:normAutofit/>
          </a:bodyPr>
          <a:lstStyle>
            <a:lvl1pPr marL="0" indent="0">
              <a:buNone/>
              <a:defRPr sz="2000" i="1">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pic>
        <p:nvPicPr>
          <p:cNvPr id="3" name="Afbeelding 2" descr="BZK_RVB_Logo_pres_diap_nl.png">
            <a:extLst>
              <a:ext uri="{FF2B5EF4-FFF2-40B4-BE49-F238E27FC236}">
                <a16:creationId xmlns:a16="http://schemas.microsoft.com/office/drawing/2014/main" id="{D1A972CA-B5AD-4941-5B52-6685C2D32C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26745290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a:lstStyle>
            <a:lvl1pPr>
              <a:defRPr>
                <a:solidFill>
                  <a:srgbClr val="DD6803"/>
                </a:solidFill>
              </a:defRPr>
            </a:lvl1pPr>
          </a:lstStyle>
          <a:p>
            <a:r>
              <a:rPr lang="nl-NL" dirty="0"/>
              <a:t>Klik om koptekst toe te voegen</a:t>
            </a:r>
          </a:p>
        </p:txBody>
      </p:sp>
      <p:sp>
        <p:nvSpPr>
          <p:cNvPr id="9" name="Tijdelijke aanduiding voor inhoud 8"/>
          <p:cNvSpPr>
            <a:spLocks noGrp="1"/>
          </p:cNvSpPr>
          <p:nvPr>
            <p:ph sz="quarter" idx="15" hasCustomPrompt="1"/>
          </p:nvPr>
        </p:nvSpPr>
        <p:spPr>
          <a:xfrm>
            <a:off x="635001" y="2071542"/>
            <a:ext cx="6675910" cy="4149871"/>
          </a:xfrm>
        </p:spPr>
        <p:txBody>
          <a:bodyPr/>
          <a:lstStyle>
            <a:lvl1pPr>
              <a:buClr>
                <a:srgbClr val="DD6803"/>
              </a:buClr>
              <a:defRPr/>
            </a:lvl1pPr>
            <a:lvl2pPr>
              <a:buClr>
                <a:srgbClr val="DD6803"/>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2"/>
          <p:cNvSpPr>
            <a:spLocks noGrp="1"/>
          </p:cNvSpPr>
          <p:nvPr>
            <p:ph type="sldNum" sz="quarter" idx="18"/>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inhoud 8"/>
          <p:cNvSpPr>
            <a:spLocks noGrp="1"/>
          </p:cNvSpPr>
          <p:nvPr>
            <p:ph sz="quarter" idx="19" hasCustomPrompt="1"/>
          </p:nvPr>
        </p:nvSpPr>
        <p:spPr>
          <a:xfrm>
            <a:off x="7952401" y="2071542"/>
            <a:ext cx="3608169" cy="4149871"/>
          </a:xfrm>
        </p:spPr>
        <p:txBody>
          <a:bodyPr/>
          <a:lstStyle>
            <a:lvl1pPr>
              <a:buClr>
                <a:srgbClr val="DD6803"/>
              </a:buClr>
              <a:defRPr sz="2000"/>
            </a:lvl1pPr>
            <a:lvl2pPr>
              <a:buClr>
                <a:srgbClr val="DD6803"/>
              </a:buClr>
              <a:defRPr sz="1800"/>
            </a:lvl2pPr>
            <a:lvl3pPr>
              <a:buClr>
                <a:srgbClr val="017BC6"/>
              </a:buClr>
              <a:defRPr sz="1800"/>
            </a:lvl3pPr>
            <a:lvl4pPr>
              <a:buClr>
                <a:srgbClr val="017BC6"/>
              </a:buClr>
              <a:defRPr sz="1800"/>
            </a:lvl4pPr>
            <a:lvl5pPr>
              <a:buClr>
                <a:srgbClr val="017BC6"/>
              </a:buClr>
              <a:defRPr>
                <a:solidFill>
                  <a:srgbClr val="017BC6"/>
                </a:solidFill>
              </a:defRPr>
            </a:lvl5pPr>
          </a:lstStyle>
          <a:p>
            <a:pPr lvl="0"/>
            <a:r>
              <a:rPr lang="nl-NL" dirty="0"/>
              <a:t>Klik om de modelstijlen te bewerken</a:t>
            </a:r>
          </a:p>
          <a:p>
            <a:pPr lvl="1"/>
            <a:r>
              <a:rPr lang="nl-NL" dirty="0"/>
              <a:t>Tweede niveau</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88C1B825-6C9C-E557-B419-710511E4E2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717998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D6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hasCustomPrompt="1"/>
          </p:nvPr>
        </p:nvSpPr>
        <p:spPr>
          <a:xfrm>
            <a:off x="6550024" y="2269314"/>
            <a:ext cx="5004000" cy="3952098"/>
          </a:xfrm>
        </p:spPr>
        <p:txBody>
          <a:bodyPr anchor="t" anchorCtr="0"/>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p:txBody>
      </p:sp>
      <p:sp>
        <p:nvSpPr>
          <p:cNvPr id="9" name="Tijdelijke aanduiding voor inhoud 8"/>
          <p:cNvSpPr>
            <a:spLocks noGrp="1"/>
          </p:cNvSpPr>
          <p:nvPr>
            <p:ph sz="quarter" idx="19" hasCustomPrompt="1"/>
          </p:nvPr>
        </p:nvSpPr>
        <p:spPr>
          <a:xfrm>
            <a:off x="635000" y="1016001"/>
            <a:ext cx="5003800" cy="5205412"/>
          </a:xfrm>
        </p:spPr>
        <p:txBody>
          <a:bodyPr/>
          <a:lstStyle>
            <a:lvl1pPr>
              <a:buClr>
                <a:srgbClr val="DD6803"/>
              </a:buClr>
              <a:defRPr sz="2000"/>
            </a:lvl1pPr>
            <a:lvl2pPr>
              <a:buClr>
                <a:srgbClr val="DD6803"/>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E438EB3A-EABE-8F1D-86A7-190768B82C6F}"/>
              </a:ext>
            </a:extLst>
          </p:cNvPr>
          <p:cNvSpPr>
            <a:spLocks noGrp="1"/>
          </p:cNvSpPr>
          <p:nvPr>
            <p:ph type="title" hasCustomPrompt="1"/>
          </p:nvPr>
        </p:nvSpPr>
        <p:spPr>
          <a:xfrm>
            <a:off x="6553200" y="1016001"/>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85FE38FB-E2E2-616F-DDCF-240F48FF53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63882944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D6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18" name="Tijdelijke aanduiding voor tekst 13"/>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rgbClr val="DD6803"/>
                </a:solidFill>
              </a:defRPr>
            </a:lvl1pPr>
          </a:lstStyle>
          <a:p>
            <a:pPr lvl="0"/>
            <a:r>
              <a:rPr lang="nl-NL" dirty="0"/>
              <a:t>Klik om tekst toe te voegen</a:t>
            </a:r>
          </a:p>
        </p:txBody>
      </p:sp>
      <p:sp>
        <p:nvSpPr>
          <p:cNvPr id="21" name="Tijdelijke aanduiding voor afbeelding 3"/>
          <p:cNvSpPr>
            <a:spLocks noGrp="1" noChangeAspect="1"/>
          </p:cNvSpPr>
          <p:nvPr>
            <p:ph type="pic" sz="quarter" idx="19"/>
          </p:nvPr>
        </p:nvSpPr>
        <p:spPr>
          <a:xfrm>
            <a:off x="406144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6144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6144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30132382-280A-5CB2-CE3E-432B6345B3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34BD24C5-A563-0DF2-4532-AB40226B23B7}"/>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rgbClr val="DD6803"/>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CEED13C0-66EE-98B4-8A49-4DD46CB1E652}"/>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rgbClr val="DD6803"/>
                </a:solidFill>
              </a:defRPr>
            </a:lvl1pPr>
          </a:lstStyle>
          <a:p>
            <a:pPr lvl="0"/>
            <a:r>
              <a:rPr lang="nl-NL" dirty="0"/>
              <a:t>Klik om tekst toe te voegen</a:t>
            </a:r>
          </a:p>
        </p:txBody>
      </p:sp>
    </p:spTree>
    <p:extLst>
      <p:ext uri="{BB962C8B-B14F-4D97-AF65-F5344CB8AC3E}">
        <p14:creationId xmlns:p14="http://schemas.microsoft.com/office/powerpoint/2010/main" val="1665388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D6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2055120"/>
          </a:xfrm>
        </p:spPr>
        <p:txBody>
          <a:bodyPr anchor="t" anchorCtr="0">
            <a:normAutofit/>
          </a:bodyPr>
          <a:lstStyle>
            <a:lvl1pPr>
              <a:defRPr sz="4800">
                <a:solidFill>
                  <a:schemeClr val="bg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6564313" y="2568250"/>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354266"/>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4127756"/>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5"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23F0EDA1-666A-30A0-A916-E397437566C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4" name="Tijdelijke aanduiding voor tekst 13">
            <a:extLst>
              <a:ext uri="{FF2B5EF4-FFF2-40B4-BE49-F238E27FC236}">
                <a16:creationId xmlns:a16="http://schemas.microsoft.com/office/drawing/2014/main" id="{8B35B1B6-48A3-223F-4E55-F7113ED49132}"/>
              </a:ext>
            </a:extLst>
          </p:cNvPr>
          <p:cNvSpPr>
            <a:spLocks noGrp="1"/>
          </p:cNvSpPr>
          <p:nvPr>
            <p:ph type="body" sz="quarter" idx="13" hasCustomPrompt="1"/>
          </p:nvPr>
        </p:nvSpPr>
        <p:spPr>
          <a:xfrm>
            <a:off x="7196360" y="2494020"/>
            <a:ext cx="4360640" cy="691884"/>
          </a:xfrm>
        </p:spPr>
        <p:txBody>
          <a:bodyPr numCol="1" spcCol="180000" anchor="ctr" anchorCtr="0">
            <a:normAutofit/>
          </a:bodyPr>
          <a:lstStyle>
            <a:lvl1pPr marL="0" indent="0">
              <a:buNone/>
              <a:defRPr sz="2000" i="0">
                <a:solidFill>
                  <a:srgbClr val="DD6803"/>
                </a:solidFill>
              </a:defRPr>
            </a:lvl1pPr>
          </a:lstStyle>
          <a:p>
            <a:pPr lvl="0"/>
            <a:r>
              <a:rPr lang="nl-NL" dirty="0"/>
              <a:t>Klik om tekst toe te voegen</a:t>
            </a:r>
          </a:p>
        </p:txBody>
      </p:sp>
      <p:sp>
        <p:nvSpPr>
          <p:cNvPr id="5" name="Tijdelijke aanduiding voor tekst 13">
            <a:extLst>
              <a:ext uri="{FF2B5EF4-FFF2-40B4-BE49-F238E27FC236}">
                <a16:creationId xmlns:a16="http://schemas.microsoft.com/office/drawing/2014/main" id="{5F89ABCC-2ECE-0581-A548-6823BEE4D730}"/>
              </a:ext>
            </a:extLst>
          </p:cNvPr>
          <p:cNvSpPr>
            <a:spLocks noGrp="1"/>
          </p:cNvSpPr>
          <p:nvPr>
            <p:ph type="body" sz="quarter" idx="25" hasCustomPrompt="1"/>
          </p:nvPr>
        </p:nvSpPr>
        <p:spPr>
          <a:xfrm>
            <a:off x="7196360" y="3281605"/>
            <a:ext cx="4362228" cy="691884"/>
          </a:xfrm>
        </p:spPr>
        <p:txBody>
          <a:bodyPr numCol="1" spcCol="180000" anchor="ctr" anchorCtr="0">
            <a:normAutofit/>
          </a:bodyPr>
          <a:lstStyle>
            <a:lvl1pPr marL="0" indent="0">
              <a:buNone/>
              <a:defRPr sz="2000" i="0">
                <a:solidFill>
                  <a:srgbClr val="DD6803"/>
                </a:solidFill>
              </a:defRPr>
            </a:lvl1pPr>
          </a:lstStyle>
          <a:p>
            <a:pPr lvl="0"/>
            <a:r>
              <a:rPr lang="nl-NL" dirty="0"/>
              <a:t>Klik om tekst toe te voegen</a:t>
            </a:r>
          </a:p>
        </p:txBody>
      </p:sp>
      <p:sp>
        <p:nvSpPr>
          <p:cNvPr id="7" name="Tijdelijke aanduiding voor tekst 13">
            <a:extLst>
              <a:ext uri="{FF2B5EF4-FFF2-40B4-BE49-F238E27FC236}">
                <a16:creationId xmlns:a16="http://schemas.microsoft.com/office/drawing/2014/main" id="{D449DBE9-0C6A-BB09-964D-65C947D4C6E8}"/>
              </a:ext>
            </a:extLst>
          </p:cNvPr>
          <p:cNvSpPr>
            <a:spLocks noGrp="1"/>
          </p:cNvSpPr>
          <p:nvPr>
            <p:ph type="body" sz="quarter" idx="26" hasCustomPrompt="1"/>
          </p:nvPr>
        </p:nvSpPr>
        <p:spPr>
          <a:xfrm>
            <a:off x="7196360" y="4062516"/>
            <a:ext cx="4360640" cy="691884"/>
          </a:xfrm>
        </p:spPr>
        <p:txBody>
          <a:bodyPr numCol="1" spcCol="180000" anchor="ctr" anchorCtr="0">
            <a:normAutofit/>
          </a:bodyPr>
          <a:lstStyle>
            <a:lvl1pPr marL="0" indent="0">
              <a:buNone/>
              <a:defRPr sz="2000" i="0">
                <a:solidFill>
                  <a:srgbClr val="DD6803"/>
                </a:solidFill>
              </a:defRPr>
            </a:lvl1pPr>
          </a:lstStyle>
          <a:p>
            <a:pPr lvl="0"/>
            <a:r>
              <a:rPr lang="nl-NL" dirty="0"/>
              <a:t>Klik om tekst toe te voegen</a:t>
            </a:r>
          </a:p>
        </p:txBody>
      </p:sp>
    </p:spTree>
    <p:extLst>
      <p:ext uri="{BB962C8B-B14F-4D97-AF65-F5344CB8AC3E}">
        <p14:creationId xmlns:p14="http://schemas.microsoft.com/office/powerpoint/2010/main" val="9884466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D680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Klik om een afsluitende zin </a:t>
            </a:r>
            <a:br>
              <a:rPr lang="nl-NL" dirty="0"/>
            </a:br>
            <a:r>
              <a:rPr lang="nl-NL" dirty="0"/>
              <a:t>toe te voegen</a:t>
            </a:r>
          </a:p>
        </p:txBody>
      </p:sp>
      <p:sp>
        <p:nvSpPr>
          <p:cNvPr id="21" name="Tijdelijke aanduiding voor afbeelding 3"/>
          <p:cNvSpPr>
            <a:spLocks noGrp="1" noChangeAspect="1"/>
          </p:cNvSpPr>
          <p:nvPr>
            <p:ph type="pic" sz="quarter" idx="19"/>
          </p:nvPr>
        </p:nvSpPr>
        <p:spPr>
          <a:xfrm>
            <a:off x="4019473"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019473"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019473"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D85B87D9-B70E-21AD-DF10-C60D1B8E743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
        <p:nvSpPr>
          <p:cNvPr id="7" name="Tijdelijke aanduiding voor tekst 13">
            <a:extLst>
              <a:ext uri="{FF2B5EF4-FFF2-40B4-BE49-F238E27FC236}">
                <a16:creationId xmlns:a16="http://schemas.microsoft.com/office/drawing/2014/main" id="{53D8C8B7-02F7-C9F0-A5EB-51BD355FD830}"/>
              </a:ext>
            </a:extLst>
          </p:cNvPr>
          <p:cNvSpPr>
            <a:spLocks noGrp="1"/>
          </p:cNvSpPr>
          <p:nvPr>
            <p:ph type="body" sz="quarter" idx="13" hasCustomPrompt="1"/>
          </p:nvPr>
        </p:nvSpPr>
        <p:spPr>
          <a:xfrm>
            <a:off x="4726807" y="384226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9" name="Tijdelijke aanduiding voor tekst 13">
            <a:extLst>
              <a:ext uri="{FF2B5EF4-FFF2-40B4-BE49-F238E27FC236}">
                <a16:creationId xmlns:a16="http://schemas.microsoft.com/office/drawing/2014/main" id="{0DC3E99B-4413-1977-C075-745BB8F9939C}"/>
              </a:ext>
            </a:extLst>
          </p:cNvPr>
          <p:cNvSpPr>
            <a:spLocks noGrp="1"/>
          </p:cNvSpPr>
          <p:nvPr>
            <p:ph type="body" sz="quarter" idx="25" hasCustomPrompt="1"/>
          </p:nvPr>
        </p:nvSpPr>
        <p:spPr>
          <a:xfrm>
            <a:off x="4726807" y="4629847"/>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
        <p:nvSpPr>
          <p:cNvPr id="10" name="Tijdelijke aanduiding voor tekst 13">
            <a:extLst>
              <a:ext uri="{FF2B5EF4-FFF2-40B4-BE49-F238E27FC236}">
                <a16:creationId xmlns:a16="http://schemas.microsoft.com/office/drawing/2014/main" id="{B08FC28D-DEF9-8A11-3BDC-BD8E844F1CE3}"/>
              </a:ext>
            </a:extLst>
          </p:cNvPr>
          <p:cNvSpPr>
            <a:spLocks noGrp="1"/>
          </p:cNvSpPr>
          <p:nvPr>
            <p:ph type="body" sz="quarter" idx="26" hasCustomPrompt="1"/>
          </p:nvPr>
        </p:nvSpPr>
        <p:spPr>
          <a:xfrm>
            <a:off x="4726807" y="541075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tekst toe te voegen</a:t>
            </a:r>
          </a:p>
        </p:txBody>
      </p:sp>
    </p:spTree>
    <p:extLst>
      <p:ext uri="{BB962C8B-B14F-4D97-AF65-F5344CB8AC3E}">
        <p14:creationId xmlns:p14="http://schemas.microsoft.com/office/powerpoint/2010/main" val="81560895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houdsopgave met afbeelding">
    <p:spTree>
      <p:nvGrpSpPr>
        <p:cNvPr id="1" name=""/>
        <p:cNvGrpSpPr/>
        <p:nvPr/>
      </p:nvGrpSpPr>
      <p:grpSpPr>
        <a:xfrm>
          <a:off x="0" y="0"/>
          <a:ext cx="0" cy="0"/>
          <a:chOff x="0" y="0"/>
          <a:chExt cx="0" cy="0"/>
        </a:xfrm>
      </p:grpSpPr>
      <p:sp>
        <p:nvSpPr>
          <p:cNvPr id="15" name="Tijdelijke aanduiding voor inhoud 5"/>
          <p:cNvSpPr>
            <a:spLocks noGrp="1"/>
          </p:cNvSpPr>
          <p:nvPr>
            <p:ph sz="quarter" idx="4" hasCustomPrompt="1"/>
          </p:nvPr>
        </p:nvSpPr>
        <p:spPr>
          <a:xfrm>
            <a:off x="6553200" y="2288384"/>
            <a:ext cx="5005388" cy="3936020"/>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6" name="Tijdelijke aanduiding voor dianummer 17"/>
          <p:cNvSpPr>
            <a:spLocks noGrp="1"/>
          </p:cNvSpPr>
          <p:nvPr>
            <p:ph type="sldNum" sz="quarter" idx="2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8" name="Titel 5"/>
          <p:cNvSpPr>
            <a:spLocks noGrp="1"/>
          </p:cNvSpPr>
          <p:nvPr>
            <p:ph type="title" hasCustomPrompt="1"/>
          </p:nvPr>
        </p:nvSpPr>
        <p:spPr>
          <a:xfrm>
            <a:off x="6553200" y="1016000"/>
            <a:ext cx="5004000" cy="948047"/>
          </a:xfrm>
        </p:spPr>
        <p:txBody>
          <a:bodyPr/>
          <a:lstStyle>
            <a:lvl1pPr>
              <a:defRPr>
                <a:solidFill>
                  <a:srgbClr val="017BC6"/>
                </a:solidFill>
              </a:defRPr>
            </a:lvl1pPr>
          </a:lstStyle>
          <a:p>
            <a:r>
              <a:rPr lang="nl-NL" dirty="0"/>
              <a:t>Klik om koptekst toe te voegen</a:t>
            </a:r>
          </a:p>
        </p:txBody>
      </p:sp>
      <p:sp>
        <p:nvSpPr>
          <p:cNvPr id="1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6" name="Tijdelijke aanduiding voor afbeelding 31">
            <a:extLst>
              <a:ext uri="{FF2B5EF4-FFF2-40B4-BE49-F238E27FC236}">
                <a16:creationId xmlns:a16="http://schemas.microsoft.com/office/drawing/2014/main" id="{32EE6376-4109-DC2B-E5FD-EF87B029CF55}"/>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2015E869-9273-7141-31BA-4BE03B9B69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19817257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3175" y="0"/>
            <a:ext cx="12195175" cy="6858000"/>
          </a:xfrm>
          <a:prstGeom prst="rect">
            <a:avLst/>
          </a:prstGeom>
          <a:solidFill>
            <a:srgbClr val="7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Clr>
                <a:srgbClr val="017BC6"/>
              </a:buCl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24" name="Tijdelijke aanduiding voor tekst 16"/>
          <p:cNvSpPr>
            <a:spLocks noGrp="1"/>
          </p:cNvSpPr>
          <p:nvPr>
            <p:ph type="body" sz="quarter" idx="21" hasCustomPrompt="1"/>
          </p:nvPr>
        </p:nvSpPr>
        <p:spPr>
          <a:xfrm>
            <a:off x="6554588" y="5366928"/>
            <a:ext cx="4992142"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7" name="Titel 1"/>
          <p:cNvSpPr>
            <a:spLocks noGrp="1"/>
          </p:cNvSpPr>
          <p:nvPr>
            <p:ph type="ctrTitle" hasCustomPrompt="1"/>
          </p:nvPr>
        </p:nvSpPr>
        <p:spPr>
          <a:xfrm>
            <a:off x="6565058" y="2270079"/>
            <a:ext cx="4993530" cy="1448545"/>
          </a:xfrm>
        </p:spPr>
        <p:txBody>
          <a:bodyPr tIns="0" bIns="0" anchor="t">
            <a:normAutofit/>
          </a:bodyPr>
          <a:lstStyle>
            <a:lvl1pPr algn="l">
              <a:defRPr sz="3600">
                <a:solidFill>
                  <a:schemeClr val="bg1"/>
                </a:solidFill>
              </a:defRPr>
            </a:lvl1pPr>
          </a:lstStyle>
          <a:p>
            <a:r>
              <a:rPr lang="nl-NL" dirty="0"/>
              <a:t>Klik om titelkop toe te voegen</a:t>
            </a:r>
          </a:p>
        </p:txBody>
      </p:sp>
      <p:sp>
        <p:nvSpPr>
          <p:cNvPr id="18" name="Ondertitel 2"/>
          <p:cNvSpPr>
            <a:spLocks noGrp="1"/>
          </p:cNvSpPr>
          <p:nvPr>
            <p:ph type="subTitle" idx="1" hasCustomPrompt="1"/>
          </p:nvPr>
        </p:nvSpPr>
        <p:spPr>
          <a:xfrm>
            <a:off x="6553200" y="3992896"/>
            <a:ext cx="4993530" cy="1033573"/>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subtitel toe te voegen</a:t>
            </a:r>
          </a:p>
        </p:txBody>
      </p:sp>
      <p:sp>
        <p:nvSpPr>
          <p:cNvPr id="9" name="Tijdelijke aanduiding voor tekst 16"/>
          <p:cNvSpPr>
            <a:spLocks noGrp="1"/>
          </p:cNvSpPr>
          <p:nvPr>
            <p:ph type="body" sz="quarter" idx="23" hasCustomPrompt="1"/>
          </p:nvPr>
        </p:nvSpPr>
        <p:spPr>
          <a:xfrm>
            <a:off x="6549404" y="6041820"/>
            <a:ext cx="5004000" cy="265538"/>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BDB5037B-21C0-0558-0049-44A6E9EAE3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9321283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Afbeelding horizontaal kleur titel">
    <p:bg>
      <p:bgPr>
        <a:solidFill>
          <a:srgbClr val="737B00"/>
        </a:solid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35000" y="1564935"/>
            <a:ext cx="10923588" cy="896191"/>
          </a:xfrm>
        </p:spPr>
        <p:txBody>
          <a:bodyPr anchor="t" anchorCtr="0">
            <a:normAutofit/>
          </a:bodyPr>
          <a:lstStyle>
            <a:lvl1pPr>
              <a:defRPr sz="4800">
                <a:solidFill>
                  <a:schemeClr val="tx1"/>
                </a:solidFill>
              </a:defRPr>
            </a:lvl1pPr>
          </a:lstStyle>
          <a:p>
            <a:r>
              <a:rPr lang="nl-NL" dirty="0"/>
              <a:t>Klik om titelkop toe te voegen</a:t>
            </a:r>
          </a:p>
        </p:txBody>
      </p:sp>
      <p:sp>
        <p:nvSpPr>
          <p:cNvPr id="9" name="Ondertitel 2"/>
          <p:cNvSpPr>
            <a:spLocks noGrp="1"/>
          </p:cNvSpPr>
          <p:nvPr>
            <p:ph type="subTitle" idx="1" hasCustomPrompt="1"/>
          </p:nvPr>
        </p:nvSpPr>
        <p:spPr>
          <a:xfrm>
            <a:off x="635000" y="2708908"/>
            <a:ext cx="10923588" cy="460214"/>
          </a:xfrm>
        </p:spPr>
        <p:txBody>
          <a:bodyPr lIns="0" tIns="0" rIns="0" bIns="0">
            <a:normAutofit/>
          </a:bodyPr>
          <a:lstStyle>
            <a:lvl1pPr marL="0" indent="0" algn="l">
              <a:buNone/>
              <a:defRPr sz="18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subtitel toe te voegen</a:t>
            </a:r>
          </a:p>
        </p:txBody>
      </p:sp>
      <p:sp>
        <p:nvSpPr>
          <p:cNvPr id="2" name="Tijdelijke aanduiding voor afbeelding 10">
            <a:extLst>
              <a:ext uri="{FF2B5EF4-FFF2-40B4-BE49-F238E27FC236}">
                <a16:creationId xmlns:a16="http://schemas.microsoft.com/office/drawing/2014/main" id="{FA1F25A3-93E5-2DA0-F5C0-3B2B4FDB5486}"/>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a:extLst>
              <a:ext uri="{FF2B5EF4-FFF2-40B4-BE49-F238E27FC236}">
                <a16:creationId xmlns:a16="http://schemas.microsoft.com/office/drawing/2014/main" id="{47CFA70A-FB1A-3318-1EFD-849B8F24D5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2805059354"/>
      </p:ext>
    </p:extLst>
  </p:cSld>
  <p:clrMapOvr>
    <a:overrideClrMapping bg1="dk1" tx1="lt1" bg2="dk2" tx2="lt2" accent1="accent1" accent2="accent2" accent3="accent3" accent4="accent4" accent5="accent5" accent6="accent6" hlink="hlink" folHlink="folHlink"/>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1_Inhoudsopgave met afbeelding">
    <p:spTree>
      <p:nvGrpSpPr>
        <p:cNvPr id="1" name=""/>
        <p:cNvGrpSpPr/>
        <p:nvPr/>
      </p:nvGrpSpPr>
      <p:grpSpPr>
        <a:xfrm>
          <a:off x="0" y="0"/>
          <a:ext cx="0" cy="0"/>
          <a:chOff x="0" y="0"/>
          <a:chExt cx="0" cy="0"/>
        </a:xfrm>
      </p:grpSpPr>
      <p:sp>
        <p:nvSpPr>
          <p:cNvPr id="15" name="Tijdelijke aanduiding voor inhoud 5"/>
          <p:cNvSpPr>
            <a:spLocks noGrp="1"/>
          </p:cNvSpPr>
          <p:nvPr>
            <p:ph sz="quarter" idx="4" hasCustomPrompt="1"/>
          </p:nvPr>
        </p:nvSpPr>
        <p:spPr>
          <a:xfrm>
            <a:off x="6553200" y="2288384"/>
            <a:ext cx="5005388" cy="3936020"/>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6" name="Tijdelijke aanduiding voor dianummer 17"/>
          <p:cNvSpPr>
            <a:spLocks noGrp="1"/>
          </p:cNvSpPr>
          <p:nvPr>
            <p:ph type="sldNum" sz="quarter" idx="2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8" name="Titel 5"/>
          <p:cNvSpPr>
            <a:spLocks noGrp="1"/>
          </p:cNvSpPr>
          <p:nvPr>
            <p:ph type="title" hasCustomPrompt="1"/>
          </p:nvPr>
        </p:nvSpPr>
        <p:spPr>
          <a:xfrm>
            <a:off x="6553200" y="1016000"/>
            <a:ext cx="5004000" cy="948047"/>
          </a:xfrm>
        </p:spPr>
        <p:txBody>
          <a:bodyPr/>
          <a:lstStyle>
            <a:lvl1pPr>
              <a:defRPr>
                <a:solidFill>
                  <a:srgbClr val="017BC6"/>
                </a:solidFill>
              </a:defRPr>
            </a:lvl1pPr>
          </a:lstStyle>
          <a:p>
            <a:r>
              <a:rPr lang="nl-NL" dirty="0"/>
              <a:t>Klik om koptekst toe te voegen</a:t>
            </a:r>
          </a:p>
        </p:txBody>
      </p:sp>
      <p:sp>
        <p:nvSpPr>
          <p:cNvPr id="1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6" name="Tijdelijke aanduiding voor afbeelding 31">
            <a:extLst>
              <a:ext uri="{FF2B5EF4-FFF2-40B4-BE49-F238E27FC236}">
                <a16:creationId xmlns:a16="http://schemas.microsoft.com/office/drawing/2014/main" id="{32EE6376-4109-DC2B-E5FD-EF87B029CF55}"/>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2015E869-9273-7141-31BA-4BE03B9B69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19817257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737B00"/>
        </a:solidFill>
        <a:effectLst/>
      </p:bgPr>
    </p:bg>
    <p:spTree>
      <p:nvGrpSpPr>
        <p:cNvPr id="1" name=""/>
        <p:cNvGrpSpPr/>
        <p:nvPr/>
      </p:nvGrpSpPr>
      <p:grpSpPr>
        <a:xfrm>
          <a:off x="0" y="0"/>
          <a:ext cx="0" cy="0"/>
          <a:chOff x="0" y="0"/>
          <a:chExt cx="0" cy="0"/>
        </a:xfrm>
      </p:grpSpPr>
      <p:sp>
        <p:nvSpPr>
          <p:cNvPr id="14" name="Ondertitel 2"/>
          <p:cNvSpPr>
            <a:spLocks noGrp="1"/>
          </p:cNvSpPr>
          <p:nvPr>
            <p:ph type="subTitle" idx="1" hasCustomPrompt="1"/>
          </p:nvPr>
        </p:nvSpPr>
        <p:spPr>
          <a:xfrm>
            <a:off x="627645" y="4025100"/>
            <a:ext cx="10930944" cy="1029500"/>
          </a:xfrm>
        </p:spPr>
        <p:txBody>
          <a:bodyPr lIns="0" tIns="0" rIns="0" bIns="0">
            <a:normAutofit/>
          </a:bodyPr>
          <a:lstStyle>
            <a:lvl1pPr marL="0" indent="0" algn="l">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5" name="Tijdelijke aanduiding voor tekst 16"/>
          <p:cNvSpPr>
            <a:spLocks noGrp="1"/>
          </p:cNvSpPr>
          <p:nvPr>
            <p:ph type="body" sz="quarter" idx="21" hasCustomPrompt="1"/>
          </p:nvPr>
        </p:nvSpPr>
        <p:spPr>
          <a:xfrm>
            <a:off x="627645" y="5349453"/>
            <a:ext cx="10920514" cy="298909"/>
          </a:xfrm>
        </p:spPr>
        <p:txBody>
          <a:bodyPr lIns="0" tIns="0" rIns="0" b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naam spreker toe te voegen</a:t>
            </a:r>
          </a:p>
        </p:txBody>
      </p:sp>
      <p:sp>
        <p:nvSpPr>
          <p:cNvPr id="16" name="Titel 1"/>
          <p:cNvSpPr>
            <a:spLocks noGrp="1"/>
          </p:cNvSpPr>
          <p:nvPr>
            <p:ph type="title" hasCustomPrompt="1"/>
          </p:nvPr>
        </p:nvSpPr>
        <p:spPr>
          <a:xfrm>
            <a:off x="627644" y="2272931"/>
            <a:ext cx="10920514" cy="1547813"/>
          </a:xfrm>
        </p:spPr>
        <p:txBody>
          <a:bodyPr anchor="t" anchorCtr="0">
            <a:normAutofit/>
          </a:bodyPr>
          <a:lstStyle>
            <a:lvl1pPr>
              <a:defRPr sz="4800">
                <a:solidFill>
                  <a:schemeClr val="tx1"/>
                </a:solidFill>
              </a:defRPr>
            </a:lvl1pPr>
          </a:lstStyle>
          <a:p>
            <a:r>
              <a:rPr lang="nl-NL" dirty="0"/>
              <a:t>Klik om titelkop toe te voegen</a:t>
            </a:r>
          </a:p>
        </p:txBody>
      </p:sp>
      <p:sp>
        <p:nvSpPr>
          <p:cNvPr id="17" name="Tijdelijke aanduiding voor tekst 16"/>
          <p:cNvSpPr>
            <a:spLocks noGrp="1"/>
          </p:cNvSpPr>
          <p:nvPr>
            <p:ph type="body" sz="quarter" idx="23" hasCustomPrompt="1"/>
          </p:nvPr>
        </p:nvSpPr>
        <p:spPr>
          <a:xfrm>
            <a:off x="627644" y="6035146"/>
            <a:ext cx="5004000" cy="298909"/>
          </a:xfrm>
        </p:spPr>
        <p:txBody>
          <a:bodyPr lIns="0" r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 om datum toe te voegen</a:t>
            </a:r>
          </a:p>
        </p:txBody>
      </p:sp>
      <p:pic>
        <p:nvPicPr>
          <p:cNvPr id="2" name="Afbeelding 1">
            <a:extLst>
              <a:ext uri="{FF2B5EF4-FFF2-40B4-BE49-F238E27FC236}">
                <a16:creationId xmlns:a16="http://schemas.microsoft.com/office/drawing/2014/main" id="{BB4FA1F7-747B-F5BA-4D04-5D0CC621F6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3" b="3549"/>
          <a:stretch/>
        </p:blipFill>
        <p:spPr>
          <a:xfrm>
            <a:off x="-60960" y="0"/>
            <a:ext cx="12313920" cy="1505356"/>
          </a:xfrm>
          <a:prstGeom prst="rect">
            <a:avLst/>
          </a:prstGeom>
        </p:spPr>
      </p:pic>
    </p:spTree>
    <p:extLst>
      <p:ext uri="{BB962C8B-B14F-4D97-AF65-F5344CB8AC3E}">
        <p14:creationId xmlns:p14="http://schemas.microsoft.com/office/powerpoint/2010/main" val="21610622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7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hasCustomPrompt="1"/>
          </p:nvPr>
        </p:nvSpPr>
        <p:spPr>
          <a:xfrm>
            <a:off x="634999" y="2636838"/>
            <a:ext cx="5003801" cy="1584325"/>
          </a:xfrm>
        </p:spPr>
        <p:txBody>
          <a:bodyPr anchor="t" anchorCtr="0">
            <a:normAutofit/>
          </a:bodyPr>
          <a:lstStyle>
            <a:lvl1pPr algn="l">
              <a:defRPr sz="3600">
                <a:solidFill>
                  <a:schemeClr val="bg1"/>
                </a:solidFill>
              </a:defRPr>
            </a:lvl1pPr>
          </a:lstStyle>
          <a:p>
            <a:r>
              <a:rPr lang="nl-NL" dirty="0"/>
              <a:t>Klik om koptekst toe te voegen</a:t>
            </a:r>
          </a:p>
        </p:txBody>
      </p:sp>
      <p:sp>
        <p:nvSpPr>
          <p:cNvPr id="13" name="Tijdelijke aanduiding voor tekst 4"/>
          <p:cNvSpPr>
            <a:spLocks noGrp="1"/>
          </p:cNvSpPr>
          <p:nvPr>
            <p:ph type="body" sz="quarter" idx="15" hasCustomPrompt="1"/>
          </p:nvPr>
        </p:nvSpPr>
        <p:spPr>
          <a:xfrm>
            <a:off x="7791732" y="1124110"/>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4" name="Tijdelijke aanduiding voor tekst 4"/>
          <p:cNvSpPr>
            <a:spLocks noGrp="1"/>
          </p:cNvSpPr>
          <p:nvPr>
            <p:ph type="body" sz="quarter" idx="16" hasCustomPrompt="1"/>
          </p:nvPr>
        </p:nvSpPr>
        <p:spPr>
          <a:xfrm>
            <a:off x="7791732" y="2269095"/>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5" name="Tijdelijke aanduiding voor tekst 4"/>
          <p:cNvSpPr>
            <a:spLocks noGrp="1"/>
          </p:cNvSpPr>
          <p:nvPr>
            <p:ph type="body" sz="quarter" idx="17" hasCustomPrompt="1"/>
          </p:nvPr>
        </p:nvSpPr>
        <p:spPr>
          <a:xfrm>
            <a:off x="7791732" y="3418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6" name="Tijdelijke aanduiding voor tekst 4"/>
          <p:cNvSpPr>
            <a:spLocks noGrp="1"/>
          </p:cNvSpPr>
          <p:nvPr>
            <p:ph type="body" sz="quarter" idx="18" hasCustomPrompt="1"/>
          </p:nvPr>
        </p:nvSpPr>
        <p:spPr>
          <a:xfrm>
            <a:off x="7791732" y="45595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7" name="Tijdelijke aanduiding voor tekst 4"/>
          <p:cNvSpPr>
            <a:spLocks noGrp="1"/>
          </p:cNvSpPr>
          <p:nvPr>
            <p:ph type="body" sz="quarter" idx="19" hasCustomPrompt="1"/>
          </p:nvPr>
        </p:nvSpPr>
        <p:spPr>
          <a:xfrm>
            <a:off x="7791732" y="5704384"/>
            <a:ext cx="3766856" cy="614423"/>
          </a:xfrm>
        </p:spPr>
        <p:txBody>
          <a:bodyPr anchor="ctr"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sp>
        <p:nvSpPr>
          <p:cNvPr id="18" name="Tijdelijke aanduiding voor dianummer 17"/>
          <p:cNvSpPr>
            <a:spLocks noGrp="1"/>
          </p:cNvSpPr>
          <p:nvPr>
            <p:ph type="sldNum" sz="quarter" idx="22"/>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rgbClr val="737B00"/>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rgbClr val="737B00"/>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rgbClr val="737B00"/>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rgbClr val="737B00"/>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rgbClr val="737B00"/>
                </a:solidFill>
              </a:defRPr>
            </a:lvl1pPr>
          </a:lstStyle>
          <a:p>
            <a:pPr lvl="0"/>
            <a:r>
              <a:rPr lang="nl-NL" dirty="0"/>
              <a:t>#</a:t>
            </a:r>
          </a:p>
        </p:txBody>
      </p:sp>
      <p:sp>
        <p:nvSpPr>
          <p:cNvPr id="2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59309B7C-628D-3E00-A478-C03A127DC0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1442084608"/>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0" y="-3544"/>
            <a:ext cx="12192000" cy="6868632"/>
          </a:xfrm>
          <a:prstGeom prst="rect">
            <a:avLst/>
          </a:prstGeom>
          <a:solidFill>
            <a:srgbClr val="737B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hasCustomPrompt="1"/>
          </p:nvPr>
        </p:nvSpPr>
        <p:spPr>
          <a:xfrm>
            <a:off x="6553200"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6" name="Titel 5"/>
          <p:cNvSpPr>
            <a:spLocks noGrp="1"/>
          </p:cNvSpPr>
          <p:nvPr>
            <p:ph type="title" hasCustomPrompt="1"/>
          </p:nvPr>
        </p:nvSpPr>
        <p:spPr>
          <a:xfrm>
            <a:off x="6553200" y="1016000"/>
            <a:ext cx="5004000" cy="948047"/>
          </a:xfrm>
        </p:spPr>
        <p:txBody>
          <a:bodyPr/>
          <a:lstStyle>
            <a:lvl1pPr>
              <a:defRPr>
                <a:solidFill>
                  <a:schemeClr val="bg1"/>
                </a:solidFill>
              </a:defRPr>
            </a:lvl1pPr>
          </a:lstStyle>
          <a:p>
            <a:r>
              <a:rPr lang="nl-NL" dirty="0"/>
              <a:t>Klik om koptekst toe te voegen</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4" name="Tijdelijke aanduiding voor voettekst 4"/>
          <p:cNvSpPr txBox="1">
            <a:spLocks/>
          </p:cNvSpPr>
          <p:nvPr userDrawn="1"/>
        </p:nvSpPr>
        <p:spPr>
          <a:xfrm>
            <a:off x="633600" y="6336122"/>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Tijdelijke aanduiding voor voettekst 4">
            <a:extLst>
              <a:ext uri="{FF2B5EF4-FFF2-40B4-BE49-F238E27FC236}">
                <a16:creationId xmlns:a16="http://schemas.microsoft.com/office/drawing/2014/main" id="{FCAA5215-0898-2B1A-45DE-8E6FF578DE9C}"/>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6" name="Tijdelijke aanduiding voor voettekst 4">
            <a:extLst>
              <a:ext uri="{FF2B5EF4-FFF2-40B4-BE49-F238E27FC236}">
                <a16:creationId xmlns:a16="http://schemas.microsoft.com/office/drawing/2014/main" id="{01258472-31E1-66A2-8F65-B4BC84553154}"/>
              </a:ext>
            </a:extLst>
          </p:cNvPr>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17" name="Tijdelijke aanduiding voor afbeelding 31">
            <a:extLst>
              <a:ext uri="{FF2B5EF4-FFF2-40B4-BE49-F238E27FC236}">
                <a16:creationId xmlns:a16="http://schemas.microsoft.com/office/drawing/2014/main" id="{D1B9E50B-E01D-2287-7F2F-60B94125AA92}"/>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18" name="Afbeelding 17" descr="BZK_RVB_Logo_pres_diap_nl.png">
            <a:extLst>
              <a:ext uri="{FF2B5EF4-FFF2-40B4-BE49-F238E27FC236}">
                <a16:creationId xmlns:a16="http://schemas.microsoft.com/office/drawing/2014/main" id="{49419B02-7904-2E33-31BB-BC117953B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34570461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Inhoudsopgave met afbeelding">
    <p:spTree>
      <p:nvGrpSpPr>
        <p:cNvPr id="1" name=""/>
        <p:cNvGrpSpPr/>
        <p:nvPr/>
      </p:nvGrpSpPr>
      <p:grpSpPr>
        <a:xfrm>
          <a:off x="0" y="0"/>
          <a:ext cx="0" cy="0"/>
          <a:chOff x="0" y="0"/>
          <a:chExt cx="0" cy="0"/>
        </a:xfrm>
      </p:grpSpPr>
      <p:sp>
        <p:nvSpPr>
          <p:cNvPr id="16" name="Rechthoek 15"/>
          <p:cNvSpPr/>
          <p:nvPr userDrawn="1"/>
        </p:nvSpPr>
        <p:spPr>
          <a:xfrm>
            <a:off x="0" y="0"/>
            <a:ext cx="12192000" cy="6858000"/>
          </a:xfrm>
          <a:prstGeom prst="rect">
            <a:avLst/>
          </a:prstGeom>
          <a:solidFill>
            <a:srgbClr val="7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afbeelding 9"/>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sp>
        <p:nvSpPr>
          <p:cNvPr id="17" name="Tijdelijke aanduiding voor tekst 11"/>
          <p:cNvSpPr>
            <a:spLocks noGrp="1"/>
          </p:cNvSpPr>
          <p:nvPr>
            <p:ph type="body" sz="quarter" idx="13" hasCustomPrompt="1"/>
          </p:nvPr>
        </p:nvSpPr>
        <p:spPr>
          <a:xfrm>
            <a:off x="638114" y="2289600"/>
            <a:ext cx="5004000" cy="3931813"/>
          </a:xfrm>
        </p:spPr>
        <p:txBody>
          <a:bodyPr/>
          <a:lstStyle>
            <a:lvl1pPr marL="457200" indent="-457200">
              <a:buClr>
                <a:schemeClr val="bg1"/>
              </a:buClr>
              <a:buSzPct val="100000"/>
              <a:buFont typeface="+mj-lt"/>
              <a:buAutoNum type="arabicPeriod"/>
              <a:defRPr sz="2000">
                <a:solidFill>
                  <a:schemeClr val="bg1"/>
                </a:solidFill>
              </a:defRPr>
            </a:lvl1pPr>
            <a:lvl2pPr marL="684000" indent="-216000">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tekst toe te voegen</a:t>
            </a:r>
          </a:p>
          <a:p>
            <a:pPr lvl="1"/>
            <a:r>
              <a:rPr lang="nl-NL" dirty="0"/>
              <a:t> Tweede niveau</a:t>
            </a:r>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Titel 5">
            <a:extLst>
              <a:ext uri="{FF2B5EF4-FFF2-40B4-BE49-F238E27FC236}">
                <a16:creationId xmlns:a16="http://schemas.microsoft.com/office/drawing/2014/main" id="{4F334999-A7CC-334D-B598-FF361D9A3285}"/>
              </a:ext>
            </a:extLst>
          </p:cNvPr>
          <p:cNvSpPr>
            <a:spLocks noGrp="1"/>
          </p:cNvSpPr>
          <p:nvPr>
            <p:ph type="title" hasCustomPrompt="1"/>
          </p:nvPr>
        </p:nvSpPr>
        <p:spPr>
          <a:xfrm>
            <a:off x="633400" y="1016000"/>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B38F2496-0F49-4C8E-F08A-F8D37FF378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23018372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Inhoudsopgave met afbeelding">
    <p:spTree>
      <p:nvGrpSpPr>
        <p:cNvPr id="1" name=""/>
        <p:cNvGrpSpPr/>
        <p:nvPr/>
      </p:nvGrpSpPr>
      <p:grpSpPr>
        <a:xfrm>
          <a:off x="0" y="0"/>
          <a:ext cx="0" cy="0"/>
          <a:chOff x="0" y="0"/>
          <a:chExt cx="0" cy="0"/>
        </a:xfrm>
      </p:grpSpPr>
      <p:sp>
        <p:nvSpPr>
          <p:cNvPr id="15" name="Tijdelijke aanduiding voor inhoud 5"/>
          <p:cNvSpPr>
            <a:spLocks noGrp="1"/>
          </p:cNvSpPr>
          <p:nvPr>
            <p:ph sz="quarter" idx="4" hasCustomPrompt="1"/>
          </p:nvPr>
        </p:nvSpPr>
        <p:spPr>
          <a:xfrm>
            <a:off x="6553200" y="2288384"/>
            <a:ext cx="5005388" cy="3936020"/>
          </a:xfrm>
          <a:noFill/>
        </p:spPr>
        <p:txBody>
          <a:bodyPr lIns="0" tIns="0" rIns="0" bIns="0"/>
          <a:lstStyle>
            <a:lvl1pPr>
              <a:buClr>
                <a:srgbClr val="737B00"/>
              </a:buClr>
              <a:defRPr sz="2000"/>
            </a:lvl1pPr>
            <a:lvl2pPr>
              <a:buClr>
                <a:srgbClr val="737B00"/>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6" name="Tijdelijke aanduiding voor dianummer 17"/>
          <p:cNvSpPr>
            <a:spLocks noGrp="1"/>
          </p:cNvSpPr>
          <p:nvPr>
            <p:ph type="sldNum" sz="quarter" idx="2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8" name="Titel 5"/>
          <p:cNvSpPr>
            <a:spLocks noGrp="1"/>
          </p:cNvSpPr>
          <p:nvPr>
            <p:ph type="title" hasCustomPrompt="1"/>
          </p:nvPr>
        </p:nvSpPr>
        <p:spPr>
          <a:xfrm>
            <a:off x="6553200" y="1016000"/>
            <a:ext cx="5004000" cy="948047"/>
          </a:xfrm>
        </p:spPr>
        <p:txBody>
          <a:bodyPr/>
          <a:lstStyle>
            <a:lvl1pPr>
              <a:defRPr>
                <a:solidFill>
                  <a:srgbClr val="737B00"/>
                </a:solidFill>
              </a:defRPr>
            </a:lvl1pPr>
          </a:lstStyle>
          <a:p>
            <a:r>
              <a:rPr lang="nl-NL" dirty="0"/>
              <a:t>Klik om koptekst toe te voegen</a:t>
            </a:r>
          </a:p>
        </p:txBody>
      </p:sp>
      <p:sp>
        <p:nvSpPr>
          <p:cNvPr id="1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6" name="Tijdelijke aanduiding voor afbeelding 31">
            <a:extLst>
              <a:ext uri="{FF2B5EF4-FFF2-40B4-BE49-F238E27FC236}">
                <a16:creationId xmlns:a16="http://schemas.microsoft.com/office/drawing/2014/main" id="{32EE6376-4109-DC2B-E5FD-EF87B029CF55}"/>
              </a:ext>
            </a:extLst>
          </p:cNvPr>
          <p:cNvSpPr>
            <a:spLocks noGrp="1"/>
          </p:cNvSpPr>
          <p:nvPr>
            <p:ph type="pic" sz="quarter" idx="22" hasCustomPrompt="1"/>
          </p:nvPr>
        </p:nvSpPr>
        <p:spPr>
          <a:xfrm>
            <a:off x="0" y="0"/>
            <a:ext cx="6096025" cy="6865088"/>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i="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2015E869-9273-7141-31BA-4BE03B9B69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873" r="47362" b="23856"/>
          <a:stretch/>
        </p:blipFill>
        <p:spPr>
          <a:xfrm>
            <a:off x="5851525" y="-3544"/>
            <a:ext cx="477905" cy="708763"/>
          </a:xfrm>
          <a:prstGeom prst="rect">
            <a:avLst/>
          </a:prstGeom>
        </p:spPr>
      </p:pic>
    </p:spTree>
    <p:extLst>
      <p:ext uri="{BB962C8B-B14F-4D97-AF65-F5344CB8AC3E}">
        <p14:creationId xmlns:p14="http://schemas.microsoft.com/office/powerpoint/2010/main" val="17507394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Inhoudsopgave met afbeelding">
    <p:spTree>
      <p:nvGrpSpPr>
        <p:cNvPr id="1" name=""/>
        <p:cNvGrpSpPr/>
        <p:nvPr/>
      </p:nvGrpSpPr>
      <p:grpSpPr>
        <a:xfrm>
          <a:off x="0" y="0"/>
          <a:ext cx="0" cy="0"/>
          <a:chOff x="0" y="0"/>
          <a:chExt cx="0" cy="0"/>
        </a:xfrm>
      </p:grpSpPr>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ijdelijke aanduiding voor inhoud 5"/>
          <p:cNvSpPr>
            <a:spLocks noGrp="1"/>
          </p:cNvSpPr>
          <p:nvPr>
            <p:ph sz="quarter" idx="4" hasCustomPrompt="1"/>
          </p:nvPr>
        </p:nvSpPr>
        <p:spPr>
          <a:xfrm>
            <a:off x="638113" y="2288384"/>
            <a:ext cx="5005388" cy="3936020"/>
          </a:xfrm>
          <a:noFill/>
        </p:spPr>
        <p:txBody>
          <a:bodyPr lIns="0" tIns="0" rIns="0" bIns="0"/>
          <a:lstStyle>
            <a:lvl1pPr>
              <a:buClr>
                <a:srgbClr val="737B00"/>
              </a:buClr>
              <a:defRPr sz="2000"/>
            </a:lvl1pPr>
            <a:lvl2pPr>
              <a:buClr>
                <a:srgbClr val="737B00"/>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22" name="Titel 5"/>
          <p:cNvSpPr>
            <a:spLocks noGrp="1"/>
          </p:cNvSpPr>
          <p:nvPr>
            <p:ph type="title" hasCustomPrompt="1"/>
          </p:nvPr>
        </p:nvSpPr>
        <p:spPr>
          <a:xfrm>
            <a:off x="638113" y="1016000"/>
            <a:ext cx="5004000" cy="948047"/>
          </a:xfrm>
        </p:spPr>
        <p:txBody>
          <a:bodyPr/>
          <a:lstStyle>
            <a:lvl1pPr>
              <a:defRPr>
                <a:solidFill>
                  <a:srgbClr val="737B00"/>
                </a:solidFill>
              </a:defRPr>
            </a:lvl1pPr>
          </a:lstStyle>
          <a:p>
            <a:r>
              <a:rPr lang="nl-NL" dirty="0"/>
              <a:t>Klik om koptekst toe te voegen</a:t>
            </a:r>
          </a:p>
        </p:txBody>
      </p:sp>
      <p:sp>
        <p:nvSpPr>
          <p:cNvPr id="12"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8" name="Tijdelijke aanduiding voor afbeelding 9">
            <a:extLst>
              <a:ext uri="{FF2B5EF4-FFF2-40B4-BE49-F238E27FC236}">
                <a16:creationId xmlns:a16="http://schemas.microsoft.com/office/drawing/2014/main" id="{952FD7F8-89D3-FC79-8283-45588932ED54}"/>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9" name="Afbeelding 8" descr="BZK_RVB_Logo_pres_diap_nl.png">
            <a:extLst>
              <a:ext uri="{FF2B5EF4-FFF2-40B4-BE49-F238E27FC236}">
                <a16:creationId xmlns:a16="http://schemas.microsoft.com/office/drawing/2014/main" id="{722D3DA0-D5B8-F722-735A-843FEB2DF5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20412350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737B00"/>
              </a:buClr>
              <a:defRPr sz="2000"/>
            </a:lvl1pPr>
            <a:lvl2pPr>
              <a:buClr>
                <a:srgbClr val="737B00"/>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4" name="Tijdelijke aanduiding voor inhoud 5"/>
          <p:cNvSpPr>
            <a:spLocks noGrp="1"/>
          </p:cNvSpPr>
          <p:nvPr>
            <p:ph sz="quarter" idx="4" hasCustomPrompt="1"/>
          </p:nvPr>
        </p:nvSpPr>
        <p:spPr>
          <a:xfrm>
            <a:off x="6553200" y="2656246"/>
            <a:ext cx="5005388" cy="3565166"/>
          </a:xfrm>
          <a:noFill/>
        </p:spPr>
        <p:txBody>
          <a:bodyPr lIns="0" tIns="0" rIns="0" bIns="0"/>
          <a:lstStyle>
            <a:lvl1pPr>
              <a:buClr>
                <a:srgbClr val="737B00"/>
              </a:buClr>
              <a:defRPr sz="2000"/>
            </a:lvl1pPr>
            <a:lvl2pPr>
              <a:buClr>
                <a:srgbClr val="737B00"/>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7" name="Titel 1"/>
          <p:cNvSpPr>
            <a:spLocks noGrp="1"/>
          </p:cNvSpPr>
          <p:nvPr>
            <p:ph type="title" hasCustomPrompt="1"/>
          </p:nvPr>
        </p:nvSpPr>
        <p:spPr>
          <a:xfrm>
            <a:off x="635000" y="1016000"/>
            <a:ext cx="10923588" cy="949823"/>
          </a:xfrm>
        </p:spPr>
        <p:txBody>
          <a:bodyPr/>
          <a:lstStyle>
            <a:lvl1pPr>
              <a:defRPr>
                <a:solidFill>
                  <a:srgbClr val="737B00"/>
                </a:solidFill>
              </a:defRPr>
            </a:lvl1pPr>
          </a:lstStyle>
          <a:p>
            <a:r>
              <a:rPr lang="nl-NL" dirty="0"/>
              <a:t>Klik om koptekst toe te voegen</a:t>
            </a:r>
          </a:p>
        </p:txBody>
      </p:sp>
      <p:sp>
        <p:nvSpPr>
          <p:cNvPr id="9"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31199D7D-1CB9-E41B-B87C-D2B2925F7E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359275881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2"/>
          <p:cNvSpPr>
            <a:spLocks noGrp="1"/>
          </p:cNvSpPr>
          <p:nvPr>
            <p:ph sz="half" idx="18" hasCustomPrompt="1"/>
          </p:nvPr>
        </p:nvSpPr>
        <p:spPr>
          <a:xfrm>
            <a:off x="646441" y="2051839"/>
            <a:ext cx="3312205" cy="2030631"/>
          </a:xfrm>
        </p:spPr>
        <p:txBody>
          <a:bodyPr>
            <a:normAutofit/>
          </a:bodyPr>
          <a:lstStyle>
            <a:lvl1pPr>
              <a:buClr>
                <a:srgbClr val="737B00"/>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4" name="Tijdelijke aanduiding voor inhoud 2"/>
          <p:cNvSpPr>
            <a:spLocks noGrp="1"/>
          </p:cNvSpPr>
          <p:nvPr>
            <p:ph sz="half" idx="19" hasCustomPrompt="1"/>
          </p:nvPr>
        </p:nvSpPr>
        <p:spPr>
          <a:xfrm>
            <a:off x="646441" y="4186293"/>
            <a:ext cx="3312205" cy="2030631"/>
          </a:xfrm>
        </p:spPr>
        <p:txBody>
          <a:bodyPr>
            <a:normAutofit/>
          </a:bodyPr>
          <a:lstStyle>
            <a:lvl1pPr>
              <a:buClr>
                <a:srgbClr val="737B00"/>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5" name="Tijdelijke aanduiding voor inhoud 2"/>
          <p:cNvSpPr>
            <a:spLocks noGrp="1"/>
          </p:cNvSpPr>
          <p:nvPr>
            <p:ph sz="half" idx="20" hasCustomPrompt="1"/>
          </p:nvPr>
        </p:nvSpPr>
        <p:spPr>
          <a:xfrm>
            <a:off x="4444911" y="2051839"/>
            <a:ext cx="3312205" cy="2030631"/>
          </a:xfrm>
        </p:spPr>
        <p:txBody>
          <a:bodyPr>
            <a:normAutofit/>
          </a:bodyPr>
          <a:lstStyle>
            <a:lvl1pPr>
              <a:buClr>
                <a:srgbClr val="737B00"/>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0" name="Titel 1"/>
          <p:cNvSpPr>
            <a:spLocks noGrp="1"/>
          </p:cNvSpPr>
          <p:nvPr>
            <p:ph type="title" hasCustomPrompt="1"/>
          </p:nvPr>
        </p:nvSpPr>
        <p:spPr>
          <a:xfrm>
            <a:off x="635000" y="1016000"/>
            <a:ext cx="10923588" cy="949823"/>
          </a:xfrm>
        </p:spPr>
        <p:txBody>
          <a:bodyPr/>
          <a:lstStyle>
            <a:lvl1pPr>
              <a:defRPr>
                <a:solidFill>
                  <a:srgbClr val="737B00"/>
                </a:solidFill>
              </a:defRPr>
            </a:lvl1pPr>
          </a:lstStyle>
          <a:p>
            <a:r>
              <a:rPr lang="nl-NL" dirty="0"/>
              <a:t>Klik om koptekst toe te voegen</a:t>
            </a:r>
          </a:p>
        </p:txBody>
      </p:sp>
      <p:sp>
        <p:nvSpPr>
          <p:cNvPr id="11" name="Tijdelijke aanduiding voor inhoud 2"/>
          <p:cNvSpPr>
            <a:spLocks noGrp="1"/>
          </p:cNvSpPr>
          <p:nvPr>
            <p:ph sz="half" idx="24" hasCustomPrompt="1"/>
          </p:nvPr>
        </p:nvSpPr>
        <p:spPr>
          <a:xfrm>
            <a:off x="4444911" y="4186294"/>
            <a:ext cx="3312205" cy="2030631"/>
          </a:xfrm>
        </p:spPr>
        <p:txBody>
          <a:bodyPr>
            <a:normAutofit/>
          </a:bodyPr>
          <a:lstStyle>
            <a:lvl1pPr>
              <a:buClr>
                <a:srgbClr val="737B00"/>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2" name="Tijdelijke aanduiding voor inhoud 2"/>
          <p:cNvSpPr>
            <a:spLocks noGrp="1"/>
          </p:cNvSpPr>
          <p:nvPr>
            <p:ph sz="half" idx="25" hasCustomPrompt="1"/>
          </p:nvPr>
        </p:nvSpPr>
        <p:spPr>
          <a:xfrm>
            <a:off x="8243380" y="4186294"/>
            <a:ext cx="3312205" cy="2030631"/>
          </a:xfrm>
        </p:spPr>
        <p:txBody>
          <a:bodyPr>
            <a:normAutofit/>
          </a:bodyPr>
          <a:lstStyle>
            <a:lvl1pPr>
              <a:buClr>
                <a:srgbClr val="737B00"/>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1" name="Tijdelijke aanduiding voor inhoud 2"/>
          <p:cNvSpPr>
            <a:spLocks noGrp="1"/>
          </p:cNvSpPr>
          <p:nvPr>
            <p:ph sz="half" idx="26" hasCustomPrompt="1"/>
          </p:nvPr>
        </p:nvSpPr>
        <p:spPr>
          <a:xfrm>
            <a:off x="8243380" y="2051839"/>
            <a:ext cx="3312205" cy="2030631"/>
          </a:xfrm>
        </p:spPr>
        <p:txBody>
          <a:bodyPr>
            <a:normAutofit/>
          </a:bodyPr>
          <a:lstStyle>
            <a:lvl1pPr>
              <a:buClr>
                <a:srgbClr val="737B00"/>
              </a:buClr>
              <a:defRPr sz="1800"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7"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8" name="Tijdelijke aanduiding voor voettekst 4"/>
          <p:cNvSpPr txBox="1">
            <a:spLocks/>
          </p:cNvSpPr>
          <p:nvPr userDrawn="1"/>
        </p:nvSpPr>
        <p:spPr>
          <a:xfrm>
            <a:off x="650619" y="6315760"/>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A278D70E-8097-0410-4940-75E39A4A3C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7191516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houdsopgave met afbeelding">
    <p:spTree>
      <p:nvGrpSpPr>
        <p:cNvPr id="1" name=""/>
        <p:cNvGrpSpPr/>
        <p:nvPr/>
      </p:nvGrpSpPr>
      <p:grpSpPr>
        <a:xfrm>
          <a:off x="0" y="0"/>
          <a:ext cx="0" cy="0"/>
          <a:chOff x="0" y="0"/>
          <a:chExt cx="0" cy="0"/>
        </a:xfrm>
      </p:grpSpPr>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ijdelijke aanduiding voor inhoud 5"/>
          <p:cNvSpPr>
            <a:spLocks noGrp="1"/>
          </p:cNvSpPr>
          <p:nvPr>
            <p:ph sz="quarter" idx="4" hasCustomPrompt="1"/>
          </p:nvPr>
        </p:nvSpPr>
        <p:spPr>
          <a:xfrm>
            <a:off x="638113" y="2288384"/>
            <a:ext cx="5005388" cy="3936020"/>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22" name="Titel 5"/>
          <p:cNvSpPr>
            <a:spLocks noGrp="1"/>
          </p:cNvSpPr>
          <p:nvPr>
            <p:ph type="title" hasCustomPrompt="1"/>
          </p:nvPr>
        </p:nvSpPr>
        <p:spPr>
          <a:xfrm>
            <a:off x="638113" y="1016000"/>
            <a:ext cx="5004000" cy="948047"/>
          </a:xfrm>
        </p:spPr>
        <p:txBody>
          <a:bodyPr/>
          <a:lstStyle>
            <a:lvl1pPr>
              <a:defRPr>
                <a:solidFill>
                  <a:srgbClr val="017BC6"/>
                </a:solidFill>
              </a:defRPr>
            </a:lvl1pPr>
          </a:lstStyle>
          <a:p>
            <a:r>
              <a:rPr lang="nl-NL" dirty="0"/>
              <a:t>Klik om koptekst toe te voegen</a:t>
            </a:r>
          </a:p>
        </p:txBody>
      </p:sp>
      <p:sp>
        <p:nvSpPr>
          <p:cNvPr id="12"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8" name="Tijdelijke aanduiding voor afbeelding 9">
            <a:extLst>
              <a:ext uri="{FF2B5EF4-FFF2-40B4-BE49-F238E27FC236}">
                <a16:creationId xmlns:a16="http://schemas.microsoft.com/office/drawing/2014/main" id="{952FD7F8-89D3-FC79-8283-45588932ED54}"/>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9" name="Afbeelding 8" descr="BZK_RVB_Logo_pres_diap_nl.png">
            <a:extLst>
              <a:ext uri="{FF2B5EF4-FFF2-40B4-BE49-F238E27FC236}">
                <a16:creationId xmlns:a16="http://schemas.microsoft.com/office/drawing/2014/main" id="{722D3DA0-D5B8-F722-735A-843FEB2DF5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3947156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35001" y="2040815"/>
            <a:ext cx="5004000" cy="531561"/>
          </a:xfrm>
          <a:noFill/>
        </p:spPr>
        <p:txBody>
          <a:bodyPr lIns="0" tIns="0" rIns="0" bIns="0" anchor="t" anchorCtr="0">
            <a:noAutofit/>
          </a:bodyPr>
          <a:lstStyle>
            <a:lvl1pPr marL="0" indent="0">
              <a:buNone/>
              <a:defRPr sz="1800" b="1" cap="none" baseline="0">
                <a:solidFill>
                  <a:srgbClr val="737B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4"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737B00"/>
              </a:buClr>
              <a:defRPr sz="2000"/>
            </a:lvl1pPr>
            <a:lvl2pPr>
              <a:buClr>
                <a:srgbClr val="737B00"/>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5" name="Tijdelijke aanduiding voor tekst 4"/>
          <p:cNvSpPr>
            <a:spLocks noGrp="1"/>
          </p:cNvSpPr>
          <p:nvPr>
            <p:ph type="body" sz="quarter" idx="3" hasCustomPrompt="1"/>
          </p:nvPr>
        </p:nvSpPr>
        <p:spPr>
          <a:xfrm>
            <a:off x="6553200" y="2040816"/>
            <a:ext cx="5004000" cy="543003"/>
          </a:xfrm>
          <a:noFill/>
        </p:spPr>
        <p:txBody>
          <a:bodyPr lIns="0" tIns="0" rIns="0" bIns="0" anchor="t" anchorCtr="0">
            <a:noAutofit/>
          </a:bodyPr>
          <a:lstStyle>
            <a:lvl1pPr marL="0" indent="0">
              <a:buNone/>
              <a:defRPr sz="1800" b="1" cap="none" baseline="0">
                <a:solidFill>
                  <a:srgbClr val="737B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tekst toe te voegen</a:t>
            </a:r>
          </a:p>
        </p:txBody>
      </p:sp>
      <p:sp>
        <p:nvSpPr>
          <p:cNvPr id="6" name="Tijdelijke aanduiding voor inhoud 5"/>
          <p:cNvSpPr>
            <a:spLocks noGrp="1"/>
          </p:cNvSpPr>
          <p:nvPr>
            <p:ph sz="quarter" idx="4" hasCustomPrompt="1"/>
          </p:nvPr>
        </p:nvSpPr>
        <p:spPr>
          <a:xfrm>
            <a:off x="6553200" y="2656245"/>
            <a:ext cx="5005388" cy="3565167"/>
          </a:xfrm>
          <a:noFill/>
        </p:spPr>
        <p:txBody>
          <a:bodyPr lIns="0" tIns="0" rIns="0" bIns="0"/>
          <a:lstStyle>
            <a:lvl1pPr>
              <a:buClr>
                <a:srgbClr val="737B00"/>
              </a:buClr>
              <a:defRPr sz="2000"/>
            </a:lvl1pPr>
            <a:lvl2pPr>
              <a:buClr>
                <a:srgbClr val="737B00"/>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8" name="Tijdelijke aanduiding voor dianummer 1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7" name="Titel 1"/>
          <p:cNvSpPr>
            <a:spLocks noGrp="1"/>
          </p:cNvSpPr>
          <p:nvPr>
            <p:ph type="title" hasCustomPrompt="1"/>
          </p:nvPr>
        </p:nvSpPr>
        <p:spPr>
          <a:xfrm>
            <a:off x="633612" y="1016000"/>
            <a:ext cx="10923588" cy="949823"/>
          </a:xfrm>
        </p:spPr>
        <p:txBody>
          <a:bodyPr/>
          <a:lstStyle>
            <a:lvl1pPr>
              <a:defRPr>
                <a:solidFill>
                  <a:srgbClr val="737B00"/>
                </a:solidFill>
              </a:defRPr>
            </a:lvl1pPr>
          </a:lstStyle>
          <a:p>
            <a:r>
              <a:rPr lang="nl-NL" dirty="0"/>
              <a:t>Klik om koptekst toe te voegen</a:t>
            </a:r>
          </a:p>
        </p:txBody>
      </p:sp>
      <p:sp>
        <p:nvSpPr>
          <p:cNvPr id="10"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8654B12-A707-DE32-9321-A98F8AA1B8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86169438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35000" y="2044931"/>
            <a:ext cx="10923588" cy="4176482"/>
          </a:xfrm>
        </p:spPr>
        <p:txBody>
          <a:bodyPr numCol="1" spcCol="468000"/>
          <a:lstStyle>
            <a:lvl1pPr>
              <a:buClr>
                <a:srgbClr val="737B00"/>
              </a:buClr>
              <a:defRPr/>
            </a:lvl1pPr>
            <a:lvl2pPr>
              <a:buClr>
                <a:srgbClr val="737B00"/>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5" name="Tijdelijke aanduiding voor dianummer 14"/>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2" name="Titel 1"/>
          <p:cNvSpPr>
            <a:spLocks noGrp="1"/>
          </p:cNvSpPr>
          <p:nvPr>
            <p:ph type="title" hasCustomPrompt="1"/>
          </p:nvPr>
        </p:nvSpPr>
        <p:spPr>
          <a:xfrm>
            <a:off x="635000" y="1016000"/>
            <a:ext cx="10923588" cy="949823"/>
          </a:xfrm>
        </p:spPr>
        <p:txBody>
          <a:bodyPr/>
          <a:lstStyle>
            <a:lvl1pPr>
              <a:defRPr>
                <a:solidFill>
                  <a:srgbClr val="737B00"/>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CD21E653-18C3-219C-23B6-6BE2C298FA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017114624"/>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2_Inhoudsopgave met afbeelding">
    <p:spTree>
      <p:nvGrpSpPr>
        <p:cNvPr id="1" name=""/>
        <p:cNvGrpSpPr/>
        <p:nvPr/>
      </p:nvGrpSpPr>
      <p:grpSpPr>
        <a:xfrm>
          <a:off x="0" y="0"/>
          <a:ext cx="0" cy="0"/>
          <a:chOff x="0" y="0"/>
          <a:chExt cx="0" cy="0"/>
        </a:xfrm>
      </p:grpSpPr>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ijdelijke aanduiding voor inhoud 5"/>
          <p:cNvSpPr>
            <a:spLocks noGrp="1"/>
          </p:cNvSpPr>
          <p:nvPr>
            <p:ph sz="quarter" idx="4" hasCustomPrompt="1"/>
          </p:nvPr>
        </p:nvSpPr>
        <p:spPr>
          <a:xfrm>
            <a:off x="638113" y="2288384"/>
            <a:ext cx="5005388" cy="3936020"/>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22" name="Titel 5"/>
          <p:cNvSpPr>
            <a:spLocks noGrp="1"/>
          </p:cNvSpPr>
          <p:nvPr>
            <p:ph type="title" hasCustomPrompt="1"/>
          </p:nvPr>
        </p:nvSpPr>
        <p:spPr>
          <a:xfrm>
            <a:off x="638113" y="1016000"/>
            <a:ext cx="5004000" cy="948047"/>
          </a:xfrm>
        </p:spPr>
        <p:txBody>
          <a:bodyPr/>
          <a:lstStyle>
            <a:lvl1pPr>
              <a:defRPr>
                <a:solidFill>
                  <a:srgbClr val="017BC6"/>
                </a:solidFill>
              </a:defRPr>
            </a:lvl1pPr>
          </a:lstStyle>
          <a:p>
            <a:r>
              <a:rPr lang="nl-NL" dirty="0"/>
              <a:t>Klik om koptekst toe te voegen</a:t>
            </a:r>
          </a:p>
        </p:txBody>
      </p:sp>
      <p:sp>
        <p:nvSpPr>
          <p:cNvPr id="12"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8" name="Tijdelijke aanduiding voor afbeelding 9">
            <a:extLst>
              <a:ext uri="{FF2B5EF4-FFF2-40B4-BE49-F238E27FC236}">
                <a16:creationId xmlns:a16="http://schemas.microsoft.com/office/drawing/2014/main" id="{952FD7F8-89D3-FC79-8283-45588932ED54}"/>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9" name="Afbeelding 8" descr="BZK_RVB_Logo_pres_diap_nl.png">
            <a:extLst>
              <a:ext uri="{FF2B5EF4-FFF2-40B4-BE49-F238E27FC236}">
                <a16:creationId xmlns:a16="http://schemas.microsoft.com/office/drawing/2014/main" id="{722D3DA0-D5B8-F722-735A-843FEB2DF5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3947156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6B96EB65-3DBB-4B5D-5389-7879654091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42423611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10" name="Tijdelijke aanduiding voor inhoud 9"/>
          <p:cNvSpPr>
            <a:spLocks noGrp="1"/>
          </p:cNvSpPr>
          <p:nvPr>
            <p:ph sz="quarter" idx="13" hasCustomPrompt="1"/>
          </p:nvPr>
        </p:nvSpPr>
        <p:spPr>
          <a:xfrm>
            <a:off x="6554588" y="1016000"/>
            <a:ext cx="5004000" cy="5205413"/>
          </a:xfrm>
        </p:spPr>
        <p:txBody>
          <a:bodyPr/>
          <a:lstStyle>
            <a:lvl1pPr>
              <a:buClr>
                <a:srgbClr val="737B00"/>
              </a:buClr>
              <a:defRPr sz="2000"/>
            </a:lvl1pPr>
            <a:lvl2pPr>
              <a:buClr>
                <a:srgbClr val="737B00"/>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tel 5"/>
          <p:cNvSpPr>
            <a:spLocks noGrp="1"/>
          </p:cNvSpPr>
          <p:nvPr>
            <p:ph type="title" hasCustomPrompt="1"/>
          </p:nvPr>
        </p:nvSpPr>
        <p:spPr>
          <a:xfrm>
            <a:off x="638113" y="1016000"/>
            <a:ext cx="5004000" cy="948047"/>
          </a:xfrm>
        </p:spPr>
        <p:txBody>
          <a:bodyPr/>
          <a:lstStyle>
            <a:lvl1pPr>
              <a:defRPr>
                <a:solidFill>
                  <a:srgbClr val="737B00"/>
                </a:solidFill>
              </a:defRPr>
            </a:lvl1pPr>
          </a:lstStyle>
          <a:p>
            <a:r>
              <a:rPr lang="nl-NL" dirty="0"/>
              <a:t>Klik om koptekst toe te voegen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1BD901BC-6741-4013-2877-0C12D5DD69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6410895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737B00"/>
        </a:solidFill>
        <a:effectLst/>
      </p:bgPr>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chemeClr val="tx1"/>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9200"/>
            <a:ext cx="5461000" cy="1192213"/>
          </a:xfrm>
        </p:spPr>
        <p:txBody>
          <a:bodyPr lIns="0" tIns="0" rIns="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11" name="Tijdelijke aanduiding voor dianummer 10"/>
          <p:cNvSpPr>
            <a:spLocks noGrp="1"/>
          </p:cNvSpPr>
          <p:nvPr>
            <p:ph type="sldNum" sz="quarter" idx="12"/>
          </p:nvPr>
        </p:nvSpPr>
        <p:spPr>
          <a:xfrm>
            <a:off x="6553199" y="6314205"/>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D48C9097-527E-0019-7800-8CC8F9B547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8773876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5000" y="1016000"/>
            <a:ext cx="10923588" cy="3913279"/>
          </a:xfrm>
        </p:spPr>
        <p:txBody>
          <a:bodyPr anchor="t" anchorCtr="0">
            <a:normAutofit/>
          </a:bodyPr>
          <a:lstStyle>
            <a:lvl1pPr algn="l">
              <a:defRPr sz="8000" b="0">
                <a:solidFill>
                  <a:srgbClr val="737B00"/>
                </a:solidFill>
              </a:defRPr>
            </a:lvl1pPr>
          </a:lstStyle>
          <a:p>
            <a:r>
              <a:rPr lang="nl-NL" dirty="0"/>
              <a:t>Klik om koptekst toe te voegen</a:t>
            </a:r>
          </a:p>
        </p:txBody>
      </p:sp>
      <p:sp>
        <p:nvSpPr>
          <p:cNvPr id="4" name="Ondertitel 2"/>
          <p:cNvSpPr>
            <a:spLocks noGrp="1"/>
          </p:cNvSpPr>
          <p:nvPr>
            <p:ph type="subTitle" idx="1" hasCustomPrompt="1"/>
          </p:nvPr>
        </p:nvSpPr>
        <p:spPr>
          <a:xfrm>
            <a:off x="635000" y="5020888"/>
            <a:ext cx="4994057" cy="1200526"/>
          </a:xfrm>
        </p:spPr>
        <p:txBody>
          <a:bodyPr lIns="0" tIns="0" rIns="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a:t>
            </a:r>
            <a:r>
              <a:rPr lang="nl-NL" dirty="0" err="1"/>
              <a:t>subkop</a:t>
            </a:r>
            <a:r>
              <a:rPr lang="nl-NL" dirty="0"/>
              <a:t> toe te voegen</a:t>
            </a:r>
          </a:p>
        </p:txBody>
      </p:sp>
      <p:sp>
        <p:nvSpPr>
          <p:cNvPr id="8" name="Tijdelijke aanduiding voor dianummer 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91FF22D9-9C43-C18B-F1A9-668B718D5F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4381430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7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17"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50627049-E103-2863-9000-2BC21075657D}"/>
              </a:ext>
            </a:extLst>
          </p:cNvPr>
          <p:cNvSpPr>
            <a:spLocks noGrp="1"/>
          </p:cNvSpPr>
          <p:nvPr>
            <p:ph type="title" hasCustomPrompt="1"/>
          </p:nvPr>
        </p:nvSpPr>
        <p:spPr>
          <a:xfrm>
            <a:off x="635000" y="1729946"/>
            <a:ext cx="5003799" cy="1584324"/>
          </a:xfrm>
        </p:spPr>
        <p:txBody>
          <a:bodyPr anchor="t" anchorCtr="0"/>
          <a:lstStyle>
            <a:lvl1pPr>
              <a:defRPr sz="4000">
                <a:solidFill>
                  <a:srgbClr val="737B00"/>
                </a:solidFill>
              </a:defRPr>
            </a:lvl1pPr>
          </a:lstStyle>
          <a:p>
            <a:r>
              <a:rPr lang="nl-NL" dirty="0"/>
              <a:t>Klik om kop toe te voegen</a:t>
            </a:r>
          </a:p>
        </p:txBody>
      </p:sp>
      <p:sp>
        <p:nvSpPr>
          <p:cNvPr id="4" name="Tijdelijke aanduiding voor tekst 2">
            <a:extLst>
              <a:ext uri="{FF2B5EF4-FFF2-40B4-BE49-F238E27FC236}">
                <a16:creationId xmlns:a16="http://schemas.microsoft.com/office/drawing/2014/main" id="{E822F284-CEDC-FE03-DBB8-EAA25F15F59F}"/>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chemeClr val="bg1"/>
              </a:buClr>
              <a:buSzPct val="125000"/>
              <a:buFont typeface="Arial" panose="020B0604020202020204" pitchFamily="34" charset="0"/>
              <a:buChar char="•"/>
              <a:defRPr>
                <a:solidFill>
                  <a:schemeClr val="bg1"/>
                </a:solidFill>
              </a:defRPr>
            </a:lvl1pPr>
            <a:lvl2pPr>
              <a:buClr>
                <a:schemeClr val="bg1"/>
              </a:buClr>
              <a:buSzPct val="125000"/>
              <a:defRPr>
                <a:solidFill>
                  <a:schemeClr val="bg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3" name="Afbeelding 2" descr="BZK_RVB_Logo_pres_diap_nl.png">
            <a:extLst>
              <a:ext uri="{FF2B5EF4-FFF2-40B4-BE49-F238E27FC236}">
                <a16:creationId xmlns:a16="http://schemas.microsoft.com/office/drawing/2014/main" id="{22EBC043-B502-A229-1599-741E1A73DC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94277719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7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dianummer 14"/>
          <p:cNvSpPr>
            <a:spLocks noGrp="1"/>
          </p:cNvSpPr>
          <p:nvPr>
            <p:ph type="sldNum" sz="quarter" idx="1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tel 5">
            <a:extLst>
              <a:ext uri="{FF2B5EF4-FFF2-40B4-BE49-F238E27FC236}">
                <a16:creationId xmlns:a16="http://schemas.microsoft.com/office/drawing/2014/main" id="{1BB7CC0E-716E-772B-094C-00628A31E49E}"/>
              </a:ext>
            </a:extLst>
          </p:cNvPr>
          <p:cNvSpPr>
            <a:spLocks noGrp="1"/>
          </p:cNvSpPr>
          <p:nvPr>
            <p:ph type="title" hasCustomPrompt="1"/>
          </p:nvPr>
        </p:nvSpPr>
        <p:spPr>
          <a:xfrm>
            <a:off x="635000" y="1729946"/>
            <a:ext cx="5003799" cy="1584324"/>
          </a:xfrm>
        </p:spPr>
        <p:txBody>
          <a:bodyPr anchor="t" anchorCtr="0"/>
          <a:lstStyle>
            <a:lvl1pPr>
              <a:defRPr sz="4000">
                <a:solidFill>
                  <a:schemeClr val="bg1"/>
                </a:solidFill>
              </a:defRPr>
            </a:lvl1pPr>
          </a:lstStyle>
          <a:p>
            <a:r>
              <a:rPr lang="nl-NL" dirty="0"/>
              <a:t>Klik om koptekst toe te voegen</a:t>
            </a:r>
          </a:p>
        </p:txBody>
      </p:sp>
      <p:sp>
        <p:nvSpPr>
          <p:cNvPr id="3" name="Tijdelijke aanduiding voor tekst 2">
            <a:extLst>
              <a:ext uri="{FF2B5EF4-FFF2-40B4-BE49-F238E27FC236}">
                <a16:creationId xmlns:a16="http://schemas.microsoft.com/office/drawing/2014/main" id="{90F06314-6E7C-D89B-EB34-B36977362B20}"/>
              </a:ext>
            </a:extLst>
          </p:cNvPr>
          <p:cNvSpPr>
            <a:spLocks noGrp="1"/>
          </p:cNvSpPr>
          <p:nvPr>
            <p:ph type="body" sz="quarter" idx="10" hasCustomPrompt="1"/>
          </p:nvPr>
        </p:nvSpPr>
        <p:spPr>
          <a:xfrm>
            <a:off x="6554588" y="1729946"/>
            <a:ext cx="5004000" cy="4491467"/>
          </a:xfrm>
        </p:spPr>
        <p:txBody>
          <a:bodyPr anchor="t" anchorCtr="0"/>
          <a:lstStyle>
            <a:lvl1pPr marL="316800" indent="-316800">
              <a:buClr>
                <a:srgbClr val="737B00"/>
              </a:buClr>
              <a:buSzPct val="125000"/>
              <a:buFont typeface="Arial" panose="020B0604020202020204" pitchFamily="34" charset="0"/>
              <a:buChar char="•"/>
              <a:defRPr>
                <a:solidFill>
                  <a:schemeClr val="tx1"/>
                </a:solidFill>
              </a:defRPr>
            </a:lvl1pPr>
            <a:lvl2pPr>
              <a:buClr>
                <a:srgbClr val="737B00"/>
              </a:buClr>
              <a:buSzPct val="125000"/>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pic>
        <p:nvPicPr>
          <p:cNvPr id="4" name="Afbeelding 3" descr="BZK_RVB_Logo_pres_diap_nl.png">
            <a:extLst>
              <a:ext uri="{FF2B5EF4-FFF2-40B4-BE49-F238E27FC236}">
                <a16:creationId xmlns:a16="http://schemas.microsoft.com/office/drawing/2014/main" id="{00B4F7A9-6DE8-0835-DC58-A2DCC1BB9C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2204714808"/>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tekst toe te voegen</a:t>
            </a:r>
          </a:p>
        </p:txBody>
      </p:sp>
      <p:sp>
        <p:nvSpPr>
          <p:cNvPr id="7" name="Titel 5"/>
          <p:cNvSpPr>
            <a:spLocks noGrp="1"/>
          </p:cNvSpPr>
          <p:nvPr>
            <p:ph type="title" hasCustomPrompt="1"/>
          </p:nvPr>
        </p:nvSpPr>
        <p:spPr>
          <a:xfrm>
            <a:off x="638113" y="1016000"/>
            <a:ext cx="5004000" cy="948047"/>
          </a:xfrm>
        </p:spPr>
        <p:txBody>
          <a:bodyPr/>
          <a:lstStyle>
            <a:lvl1pPr>
              <a:defRPr>
                <a:solidFill>
                  <a:srgbClr val="737B00"/>
                </a:solidFill>
              </a:defRPr>
            </a:lvl1pPr>
          </a:lstStyle>
          <a:p>
            <a:r>
              <a:rPr lang="nl-NL" dirty="0"/>
              <a:t>Klik om koptekst toe te voegen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09E7629A-02C8-78A5-8161-50ED716279D4}"/>
              </a:ext>
            </a:extLst>
          </p:cNvPr>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0" name="Tijdelijke aanduiding voor afbeelding 9">
            <a:extLst>
              <a:ext uri="{FF2B5EF4-FFF2-40B4-BE49-F238E27FC236}">
                <a16:creationId xmlns:a16="http://schemas.microsoft.com/office/drawing/2014/main" id="{77E56975-730D-4378-6CE2-91078E99C66E}"/>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11" name="Afbeelding 10" descr="BZK_RVB_Logo_pres_diap_nl.png">
            <a:extLst>
              <a:ext uri="{FF2B5EF4-FFF2-40B4-BE49-F238E27FC236}">
                <a16:creationId xmlns:a16="http://schemas.microsoft.com/office/drawing/2014/main" id="{7A579109-7FBF-A853-9FE6-856C3CF90F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18075207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35000" y="2289600"/>
            <a:ext cx="5003800" cy="3931813"/>
          </a:xfrm>
        </p:spPr>
        <p:txBody>
          <a:bodyPr/>
          <a:lstStyle>
            <a:lvl1pPr>
              <a:buClr>
                <a:srgbClr val="737B00"/>
              </a:buClr>
              <a:defRPr sz="2000"/>
            </a:lvl1pPr>
            <a:lvl2pPr>
              <a:buClr>
                <a:srgbClr val="737B00"/>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2" name="Titel 5"/>
          <p:cNvSpPr>
            <a:spLocks noGrp="1"/>
          </p:cNvSpPr>
          <p:nvPr>
            <p:ph type="title" hasCustomPrompt="1"/>
          </p:nvPr>
        </p:nvSpPr>
        <p:spPr>
          <a:xfrm>
            <a:off x="638113" y="1016000"/>
            <a:ext cx="5004000" cy="948047"/>
          </a:xfrm>
        </p:spPr>
        <p:txBody>
          <a:bodyPr/>
          <a:lstStyle>
            <a:lvl1pPr>
              <a:defRPr>
                <a:solidFill>
                  <a:srgbClr val="737B00"/>
                </a:solidFill>
              </a:defRPr>
            </a:lvl1pPr>
          </a:lstStyle>
          <a:p>
            <a:r>
              <a:rPr lang="nl-NL" dirty="0"/>
              <a:t>Klik om koptekst toe te voegen</a:t>
            </a:r>
          </a:p>
        </p:txBody>
      </p:sp>
      <p:sp>
        <p:nvSpPr>
          <p:cNvPr id="13"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jdelijke aanduiding voor dianummer 18">
            <a:extLst>
              <a:ext uri="{FF2B5EF4-FFF2-40B4-BE49-F238E27FC236}">
                <a16:creationId xmlns:a16="http://schemas.microsoft.com/office/drawing/2014/main" id="{B82E5EF5-C82F-1823-E34F-C8650B2F569B}"/>
              </a:ext>
            </a:extLst>
          </p:cNvPr>
          <p:cNvSpPr>
            <a:spLocks noGrp="1"/>
          </p:cNvSpPr>
          <p:nvPr>
            <p:ph type="sldNum" sz="quarter" idx="17"/>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afbeelding 9">
            <a:extLst>
              <a:ext uri="{FF2B5EF4-FFF2-40B4-BE49-F238E27FC236}">
                <a16:creationId xmlns:a16="http://schemas.microsoft.com/office/drawing/2014/main" id="{05A1D9ED-7D38-E725-45C7-C1D23D9190A2}"/>
              </a:ext>
            </a:extLst>
          </p:cNvPr>
          <p:cNvSpPr>
            <a:spLocks noGrp="1"/>
          </p:cNvSpPr>
          <p:nvPr>
            <p:ph type="pic" sz="quarter" idx="24" hasCustomPrompt="1"/>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none" tIns="3744000" anchor="t" anchorCtr="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l-NL" sz="1200" b="1" dirty="0">
                <a:solidFill>
                  <a:schemeClr val="bg1">
                    <a:lumMod val="65000"/>
                  </a:schemeClr>
                </a:solidFill>
              </a:rPr>
              <a:t>Klik op pictogram om afbeelding te plaatsen</a:t>
            </a:r>
            <a:endParaRPr lang="nl-NL" sz="1600" b="1" dirty="0">
              <a:solidFill>
                <a:schemeClr val="bg1">
                  <a:lumMod val="65000"/>
                </a:schemeClr>
              </a:solidFill>
            </a:endParaRPr>
          </a:p>
        </p:txBody>
      </p:sp>
      <p:pic>
        <p:nvPicPr>
          <p:cNvPr id="8" name="Afbeelding 7" descr="BZK_RVB_Logo_pres_diap_nl.png">
            <a:extLst>
              <a:ext uri="{FF2B5EF4-FFF2-40B4-BE49-F238E27FC236}">
                <a16:creationId xmlns:a16="http://schemas.microsoft.com/office/drawing/2014/main" id="{385D46FF-A1E1-30D9-7478-BC46803BEF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402" t="19713" r="47362" b="23856"/>
          <a:stretch/>
        </p:blipFill>
        <p:spPr>
          <a:xfrm>
            <a:off x="5857875" y="794"/>
            <a:ext cx="477905" cy="710776"/>
          </a:xfrm>
          <a:prstGeom prst="rect">
            <a:avLst/>
          </a:prstGeom>
        </p:spPr>
      </p:pic>
    </p:spTree>
    <p:extLst>
      <p:ext uri="{BB962C8B-B14F-4D97-AF65-F5344CB8AC3E}">
        <p14:creationId xmlns:p14="http://schemas.microsoft.com/office/powerpoint/2010/main" val="18454698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4" name="Tijdelijke aanduiding voor inhoud 5"/>
          <p:cNvSpPr>
            <a:spLocks noGrp="1"/>
          </p:cNvSpPr>
          <p:nvPr>
            <p:ph sz="quarter" idx="4" hasCustomPrompt="1"/>
          </p:nvPr>
        </p:nvSpPr>
        <p:spPr>
          <a:xfrm>
            <a:off x="6553200" y="2656246"/>
            <a:ext cx="5005388" cy="3565166"/>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7" name="Titel 1"/>
          <p:cNvSpPr>
            <a:spLocks noGrp="1"/>
          </p:cNvSpPr>
          <p:nvPr>
            <p:ph type="title" hasCustomPrompt="1"/>
          </p:nvPr>
        </p:nvSpPr>
        <p:spPr>
          <a:xfrm>
            <a:off x="635000" y="1016000"/>
            <a:ext cx="10923588" cy="949823"/>
          </a:xfrm>
        </p:spPr>
        <p:txBody>
          <a:bodyPr/>
          <a:lstStyle>
            <a:lvl1pPr>
              <a:defRPr>
                <a:solidFill>
                  <a:srgbClr val="017BC6"/>
                </a:solidFill>
              </a:defRPr>
            </a:lvl1pPr>
          </a:lstStyle>
          <a:p>
            <a:r>
              <a:rPr lang="nl-NL" dirty="0"/>
              <a:t>Klik om koptekst toe te voegen</a:t>
            </a:r>
          </a:p>
        </p:txBody>
      </p:sp>
      <p:sp>
        <p:nvSpPr>
          <p:cNvPr id="9"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31199D7D-1CB9-E41B-B87C-D2B2925F7E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737B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4205" y="3888000"/>
            <a:ext cx="5004595" cy="2333413"/>
          </a:xfrm>
        </p:spPr>
        <p:txBody>
          <a:bodyPr anchor="t" anchorCtr="0"/>
          <a:lstStyle>
            <a:lvl1pPr>
              <a:defRPr>
                <a:solidFill>
                  <a:schemeClr val="tx1"/>
                </a:solidFill>
              </a:defRPr>
            </a:lvl1pPr>
          </a:lstStyle>
          <a:p>
            <a:r>
              <a:rPr lang="nl-NL" dirty="0"/>
              <a:t>Klik om koptekst toe te voegen</a:t>
            </a:r>
          </a:p>
        </p:txBody>
      </p:sp>
      <p:sp>
        <p:nvSpPr>
          <p:cNvPr id="6" name="Tijdelijke aanduiding voor tekst 13"/>
          <p:cNvSpPr>
            <a:spLocks noGrp="1"/>
          </p:cNvSpPr>
          <p:nvPr>
            <p:ph type="body" sz="quarter" idx="13" hasCustomPrompt="1"/>
          </p:nvPr>
        </p:nvSpPr>
        <p:spPr>
          <a:xfrm>
            <a:off x="6554588" y="3888000"/>
            <a:ext cx="5004000" cy="2333413"/>
          </a:xfrm>
        </p:spPr>
        <p:txBody>
          <a:bodyPr tIns="50400" numCol="1" spcCol="468000" anchor="t" anchorCtr="0"/>
          <a:lstStyle>
            <a:lvl1pPr>
              <a:buClr>
                <a:schemeClr val="tx1"/>
              </a:buClr>
              <a:defRPr sz="2000">
                <a:solidFill>
                  <a:schemeClr val="tx1"/>
                </a:solidFill>
              </a:defRPr>
            </a:lvl1pPr>
            <a:lvl2pPr>
              <a:buClr>
                <a:schemeClr val="tx1"/>
              </a:buClr>
              <a:defRPr sz="1800">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3" name="Tijdelijke aanduiding voor dianummer 12"/>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9"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Afbeelding 2" descr="BZK_RVB_Logo_pres_diap_nl.png">
            <a:extLst>
              <a:ext uri="{FF2B5EF4-FFF2-40B4-BE49-F238E27FC236}">
                <a16:creationId xmlns:a16="http://schemas.microsoft.com/office/drawing/2014/main" id="{95A1F26F-EC92-F507-71B8-602607E72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93840565"/>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553199" y="3888000"/>
            <a:ext cx="5004000" cy="2333413"/>
          </a:xfrm>
        </p:spPr>
        <p:txBody>
          <a:bodyPr tIns="50400" numCol="1" spcCol="468000" anchor="t" anchorCtr="0"/>
          <a:lstStyle>
            <a:lvl1pPr>
              <a:buClr>
                <a:srgbClr val="737B00"/>
              </a:buClr>
              <a:defRPr sz="2000"/>
            </a:lvl1pPr>
            <a:lvl2pPr>
              <a:buClr>
                <a:srgbClr val="737B00"/>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2" name="Titel 1"/>
          <p:cNvSpPr>
            <a:spLocks noGrp="1"/>
          </p:cNvSpPr>
          <p:nvPr>
            <p:ph type="title" hasCustomPrompt="1"/>
          </p:nvPr>
        </p:nvSpPr>
        <p:spPr>
          <a:xfrm>
            <a:off x="634206" y="3888000"/>
            <a:ext cx="5004594" cy="2333413"/>
          </a:xfrm>
        </p:spPr>
        <p:txBody>
          <a:bodyPr anchor="t" anchorCtr="0"/>
          <a:lstStyle>
            <a:lvl1pPr>
              <a:defRPr>
                <a:solidFill>
                  <a:srgbClr val="737B00"/>
                </a:solidFill>
              </a:defRPr>
            </a:lvl1pPr>
          </a:lstStyle>
          <a:p>
            <a:r>
              <a:rPr lang="nl-NL" dirty="0"/>
              <a:t>Klik om koptekst toe te voegen</a:t>
            </a:r>
          </a:p>
        </p:txBody>
      </p:sp>
      <p:sp>
        <p:nvSpPr>
          <p:cNvPr id="11" name="Tijdelijke aanduiding voor dianummer 10"/>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7" name="Tijdelijke aanduiding voor afbeelding 11">
            <a:extLst>
              <a:ext uri="{FF2B5EF4-FFF2-40B4-BE49-F238E27FC236}">
                <a16:creationId xmlns:a16="http://schemas.microsoft.com/office/drawing/2014/main" id="{7DCA836E-FB64-22E6-05B8-8C74B3E54D7A}"/>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9" name="Afbeelding 8" descr="BZK_RVB_Logo_pres_diap_nl.png">
            <a:extLst>
              <a:ext uri="{FF2B5EF4-FFF2-40B4-BE49-F238E27FC236}">
                <a16:creationId xmlns:a16="http://schemas.microsoft.com/office/drawing/2014/main" id="{BE10E307-0D11-25F3-8F3F-BA74834FD1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822759671"/>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3"/>
          <p:cNvSpPr>
            <a:spLocks noGrp="1"/>
          </p:cNvSpPr>
          <p:nvPr>
            <p:ph sz="half" idx="2" hasCustomPrompt="1"/>
          </p:nvPr>
        </p:nvSpPr>
        <p:spPr>
          <a:xfrm>
            <a:off x="635001" y="2656245"/>
            <a:ext cx="5004000" cy="3565167"/>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4" name="Tijdelijke aanduiding voor inhoud 5"/>
          <p:cNvSpPr>
            <a:spLocks noGrp="1"/>
          </p:cNvSpPr>
          <p:nvPr>
            <p:ph sz="quarter" idx="4" hasCustomPrompt="1"/>
          </p:nvPr>
        </p:nvSpPr>
        <p:spPr>
          <a:xfrm>
            <a:off x="6553200" y="2656246"/>
            <a:ext cx="5005388" cy="3565166"/>
          </a:xfrm>
          <a:noFill/>
        </p:spPr>
        <p:txBody>
          <a:bodyPr lIns="0" tIns="0" rIns="0" bIns="0"/>
          <a:lstStyle>
            <a:lvl1pPr>
              <a:buClr>
                <a:srgbClr val="017BC6"/>
              </a:buClr>
              <a:defRPr sz="2000"/>
            </a:lvl1pPr>
            <a:lvl2pPr>
              <a:buClr>
                <a:srgbClr val="017BC6"/>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7" name="Titel 1"/>
          <p:cNvSpPr>
            <a:spLocks noGrp="1"/>
          </p:cNvSpPr>
          <p:nvPr>
            <p:ph type="title" hasCustomPrompt="1"/>
          </p:nvPr>
        </p:nvSpPr>
        <p:spPr>
          <a:xfrm>
            <a:off x="635000" y="1016000"/>
            <a:ext cx="10923588" cy="949823"/>
          </a:xfrm>
        </p:spPr>
        <p:txBody>
          <a:bodyPr/>
          <a:lstStyle>
            <a:lvl1pPr>
              <a:defRPr>
                <a:solidFill>
                  <a:srgbClr val="017BC6"/>
                </a:solidFill>
              </a:defRPr>
            </a:lvl1pPr>
          </a:lstStyle>
          <a:p>
            <a:r>
              <a:rPr lang="nl-NL" dirty="0"/>
              <a:t>Klik om koptekst toe te voegen</a:t>
            </a:r>
          </a:p>
        </p:txBody>
      </p:sp>
      <p:sp>
        <p:nvSpPr>
          <p:cNvPr id="9"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31199D7D-1CB9-E41B-B87C-D2B2925F7E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737B00"/>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chemeClr val="tx1"/>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1">
            <a:extLst>
              <a:ext uri="{FF2B5EF4-FFF2-40B4-BE49-F238E27FC236}">
                <a16:creationId xmlns:a16="http://schemas.microsoft.com/office/drawing/2014/main" id="{CB2AC372-6EE2-4518-0409-9927BAB31A5B}"/>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0" tIns="1944000">
            <a:noAutofit/>
          </a:bodyPr>
          <a:lstStyle>
            <a:lvl1pPr marL="0" indent="0" algn="ctr">
              <a:buNone/>
              <a:tabLst>
                <a:tab pos="1619250" algn="l"/>
              </a:tabLst>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E4EA062C-922A-363B-F564-AB33B56DA4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4195864961"/>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hasCustomPrompt="1"/>
          </p:nvPr>
        </p:nvSpPr>
        <p:spPr>
          <a:xfrm>
            <a:off x="635000" y="3888000"/>
            <a:ext cx="10923588" cy="2333413"/>
          </a:xfrm>
        </p:spPr>
        <p:txBody>
          <a:bodyPr tIns="50400" numCol="1" spcCol="468000"/>
          <a:lstStyle>
            <a:lvl1pPr>
              <a:buClr>
                <a:srgbClr val="737B00"/>
              </a:buClr>
              <a:defRPr/>
            </a:lvl1pPr>
            <a:lvl2pPr>
              <a:buClr>
                <a:srgbClr val="737B00"/>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toe te voegen</a:t>
            </a:r>
          </a:p>
          <a:p>
            <a:pPr lvl="1"/>
            <a:r>
              <a:rPr lang="nl-NL" dirty="0"/>
              <a:t>Tweede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6" name="Tijdelijke aanduiding voor afbeelding 11">
            <a:extLst>
              <a:ext uri="{FF2B5EF4-FFF2-40B4-BE49-F238E27FC236}">
                <a16:creationId xmlns:a16="http://schemas.microsoft.com/office/drawing/2014/main" id="{EB8854C3-0686-6C4D-A570-B799AEEA1C99}"/>
              </a:ext>
            </a:extLst>
          </p:cNvPr>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0" tIns="19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op pictogram om afbeelding te plaatsen</a:t>
            </a:r>
          </a:p>
        </p:txBody>
      </p:sp>
      <p:pic>
        <p:nvPicPr>
          <p:cNvPr id="8" name="Afbeelding 7" descr="BZK_RVB_Logo_pres_diap_nl.png">
            <a:extLst>
              <a:ext uri="{FF2B5EF4-FFF2-40B4-BE49-F238E27FC236}">
                <a16:creationId xmlns:a16="http://schemas.microsoft.com/office/drawing/2014/main" id="{4CFAF7E3-D306-9017-85CC-B880D02B08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37334738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737B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3600" y="1016000"/>
            <a:ext cx="10924382" cy="946800"/>
          </a:xfrm>
        </p:spPr>
        <p:txBody>
          <a:bodyPr/>
          <a:lstStyle>
            <a:lvl1pPr>
              <a:defRPr>
                <a:solidFill>
                  <a:schemeClr val="tx1"/>
                </a:solidFill>
              </a:defRPr>
            </a:lvl1pPr>
          </a:lstStyle>
          <a:p>
            <a:r>
              <a:rPr lang="nl-NL" dirty="0"/>
              <a:t>Klik om koptekst toe te voegen</a:t>
            </a:r>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Tijdelijke aanduiding voor voettekst 4"/>
          <p:cNvSpPr txBox="1">
            <a:spLocks/>
          </p:cNvSpPr>
          <p:nvPr userDrawn="1"/>
        </p:nvSpPr>
        <p:spPr>
          <a:xfrm>
            <a:off x="786000" y="6323546"/>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3" name="Tijdelijke aanduiding voor afbeelding 10">
            <a:extLst>
              <a:ext uri="{FF2B5EF4-FFF2-40B4-BE49-F238E27FC236}">
                <a16:creationId xmlns:a16="http://schemas.microsoft.com/office/drawing/2014/main" id="{5F918E77-889F-75DF-8B67-DB4A8E4DE9FE}"/>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0" tIns="1944000">
            <a:noAutofit/>
          </a:bodyPr>
          <a:lstStyle>
            <a:lvl1pPr marL="0" indent="0" algn="ctr">
              <a:buClr>
                <a:schemeClr val="bg2"/>
              </a:buClr>
              <a:buNone/>
              <a:defRPr sz="1200" b="1" i="0">
                <a:solidFill>
                  <a:schemeClr val="tx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4" name="Afbeelding 3" descr="BZK_RVB_Logo_pres_diap_nl.png">
            <a:extLst>
              <a:ext uri="{FF2B5EF4-FFF2-40B4-BE49-F238E27FC236}">
                <a16:creationId xmlns:a16="http://schemas.microsoft.com/office/drawing/2014/main" id="{6AE7B46C-F4A3-AFC3-9859-0D9361EC4D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0"/>
            <a:ext cx="519451" cy="733717"/>
          </a:xfrm>
          <a:prstGeom prst="rect">
            <a:avLst/>
          </a:prstGeom>
        </p:spPr>
      </p:pic>
    </p:spTree>
    <p:extLst>
      <p:ext uri="{BB962C8B-B14F-4D97-AF65-F5344CB8AC3E}">
        <p14:creationId xmlns:p14="http://schemas.microsoft.com/office/powerpoint/2010/main" val="2043769270"/>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34206" y="1029946"/>
            <a:ext cx="10924382" cy="946800"/>
          </a:xfrm>
        </p:spPr>
        <p:txBody>
          <a:bodyPr/>
          <a:lstStyle/>
          <a:p>
            <a:r>
              <a:rPr lang="nl-NL" dirty="0"/>
              <a:t>Klik om koptekst toe te voegen</a:t>
            </a:r>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2" name="Tijdelijke aanduiding voor afbeelding 10">
            <a:extLst>
              <a:ext uri="{FF2B5EF4-FFF2-40B4-BE49-F238E27FC236}">
                <a16:creationId xmlns:a16="http://schemas.microsoft.com/office/drawing/2014/main" id="{2799F244-F6E1-6414-7562-A49A1E0547E7}"/>
              </a:ext>
            </a:extLst>
          </p:cNvPr>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bg1">
              <a:lumMod val="85000"/>
            </a:schemeClr>
          </a:solidFill>
        </p:spPr>
        <p:txBody>
          <a:bodyPr wrap="square" lIns="0" tIns="1944000">
            <a:noAutofit/>
          </a:bodyPr>
          <a:lstStyle>
            <a:lvl1pPr marL="0" indent="0" algn="ctr">
              <a:buNone/>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ts val="1200"/>
              </a:spcBef>
              <a:spcAft>
                <a:spcPts val="0"/>
              </a:spcAft>
              <a:buClr>
                <a:srgbClr val="DD6803"/>
              </a:buClr>
              <a:buSzPct val="125000"/>
              <a:buFont typeface="Arial" panose="020B0604020202020204" pitchFamily="34" charset="0"/>
              <a:buNone/>
              <a:tabLst/>
              <a:defRPr/>
            </a:pPr>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DD6AB82F-EC20-ADFA-1AEC-8760B90FF6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830482555"/>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D6FA854-2EB8-86BD-A3C5-B3045B8CBBCA}"/>
              </a:ext>
            </a:extLst>
          </p:cNvPr>
          <p:cNvSpPr>
            <a:spLocks noGrp="1"/>
          </p:cNvSpPr>
          <p:nvPr>
            <p:ph type="pic" sz="quarter" idx="14" hasCustomPrompt="1"/>
          </p:nvPr>
        </p:nvSpPr>
        <p:spPr>
          <a:xfrm>
            <a:off x="0" y="0"/>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pic>
        <p:nvPicPr>
          <p:cNvPr id="3" name="Afbeelding 2" descr="BZK_RVB_Logo_pres_diap_nl.png">
            <a:extLst>
              <a:ext uri="{FF2B5EF4-FFF2-40B4-BE49-F238E27FC236}">
                <a16:creationId xmlns:a16="http://schemas.microsoft.com/office/drawing/2014/main" id="{5DA7FB92-940A-5D29-1294-14E4C6DB42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33542790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111CEC8B-B9AD-B2BE-44BA-3F77EEBFA63E}"/>
              </a:ext>
            </a:extLst>
          </p:cNvPr>
          <p:cNvSpPr>
            <a:spLocks noGrp="1"/>
          </p:cNvSpPr>
          <p:nvPr>
            <p:ph type="pic" sz="quarter" idx="14" hasCustomPrompt="1"/>
          </p:nvPr>
        </p:nvSpPr>
        <p:spPr>
          <a:xfrm>
            <a:off x="0" y="0"/>
            <a:ext cx="12192000" cy="6864262"/>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0" tIns="3744000">
            <a:noAutofit/>
          </a:bodyPr>
          <a:lstStyle>
            <a:lvl1pPr marL="0" indent="0" algn="ctr">
              <a:buNone/>
              <a:tabLst>
                <a:tab pos="1619250" algn="l"/>
              </a:tabLst>
              <a:defRPr sz="1200" b="1" i="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nl-NL" sz="1200" dirty="0"/>
              <a:t>Klik op pictogram om afbeelding te plaatsen</a:t>
            </a:r>
            <a:endParaRPr lang="nl-NL" dirty="0"/>
          </a:p>
        </p:txBody>
      </p:sp>
      <p:sp>
        <p:nvSpPr>
          <p:cNvPr id="7" name="Titel 4">
            <a:extLst>
              <a:ext uri="{FF2B5EF4-FFF2-40B4-BE49-F238E27FC236}">
                <a16:creationId xmlns:a16="http://schemas.microsoft.com/office/drawing/2014/main" id="{8F27FE16-95B7-F145-D215-18EAB8A2C9C6}"/>
              </a:ext>
            </a:extLst>
          </p:cNvPr>
          <p:cNvSpPr>
            <a:spLocks noGrp="1"/>
          </p:cNvSpPr>
          <p:nvPr>
            <p:ph type="title" hasCustomPrompt="1"/>
          </p:nvPr>
        </p:nvSpPr>
        <p:spPr>
          <a:xfrm>
            <a:off x="0" y="5469548"/>
            <a:ext cx="12192000" cy="344466"/>
          </a:xfrm>
          <a:solidFill>
            <a:srgbClr val="737B00">
              <a:alpha val="89562"/>
            </a:srgbClr>
          </a:solidFill>
        </p:spPr>
        <p:txBody>
          <a:bodyPr lIns="1475999" tIns="18000" anchor="ctr" anchorCtr="0">
            <a:noAutofit/>
          </a:bodyPr>
          <a:lstStyle>
            <a:lvl1pPr algn="l">
              <a:defRPr sz="2000" b="1">
                <a:solidFill>
                  <a:schemeClr val="bg1"/>
                </a:solidFill>
              </a:defRPr>
            </a:lvl1pPr>
          </a:lstStyle>
          <a:p>
            <a:pPr lvl="0"/>
            <a:r>
              <a:rPr lang="nl-NL" dirty="0"/>
              <a:t>Klik om tekst toe te voegen</a:t>
            </a:r>
          </a:p>
        </p:txBody>
      </p:sp>
      <p:sp>
        <p:nvSpPr>
          <p:cNvPr id="8" name="Tijdelijke aanduiding voor tekst 2">
            <a:extLst>
              <a:ext uri="{FF2B5EF4-FFF2-40B4-BE49-F238E27FC236}">
                <a16:creationId xmlns:a16="http://schemas.microsoft.com/office/drawing/2014/main" id="{DDB4D3DD-B685-02B4-2AC4-C17330DD124D}"/>
              </a:ext>
            </a:extLst>
          </p:cNvPr>
          <p:cNvSpPr>
            <a:spLocks noGrp="1"/>
          </p:cNvSpPr>
          <p:nvPr>
            <p:ph type="body" sz="quarter" idx="10" hasCustomPrompt="1"/>
          </p:nvPr>
        </p:nvSpPr>
        <p:spPr>
          <a:xfrm>
            <a:off x="0" y="5882815"/>
            <a:ext cx="12192000" cy="345600"/>
          </a:xfrm>
          <a:solidFill>
            <a:schemeClr val="bg1">
              <a:alpha val="90179"/>
            </a:schemeClr>
          </a:solidFill>
        </p:spPr>
        <p:txBody>
          <a:bodyPr lIns="1475999" tIns="18000" anchor="ctr" anchorCtr="0">
            <a:normAutofit/>
          </a:bodyPr>
          <a:lstStyle>
            <a:lvl1pPr marL="0" indent="0">
              <a:buNone/>
              <a:defRPr sz="2000" i="1">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tekst toe te voegen</a:t>
            </a:r>
          </a:p>
        </p:txBody>
      </p:sp>
      <p:pic>
        <p:nvPicPr>
          <p:cNvPr id="3" name="Afbeelding 2" descr="BZK_RVB_Logo_pres_diap_nl.png">
            <a:extLst>
              <a:ext uri="{FF2B5EF4-FFF2-40B4-BE49-F238E27FC236}">
                <a16:creationId xmlns:a16="http://schemas.microsoft.com/office/drawing/2014/main" id="{D1A972CA-B5AD-4941-5B52-6685C2D32C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6274" y="-6262"/>
            <a:ext cx="519451" cy="733717"/>
          </a:xfrm>
          <a:prstGeom prst="rect">
            <a:avLst/>
          </a:prstGeom>
        </p:spPr>
      </p:pic>
    </p:spTree>
    <p:extLst>
      <p:ext uri="{BB962C8B-B14F-4D97-AF65-F5344CB8AC3E}">
        <p14:creationId xmlns:p14="http://schemas.microsoft.com/office/powerpoint/2010/main" val="804727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a:lstStyle>
            <a:lvl1pPr>
              <a:defRPr>
                <a:solidFill>
                  <a:srgbClr val="737B00"/>
                </a:solidFill>
              </a:defRPr>
            </a:lvl1pPr>
          </a:lstStyle>
          <a:p>
            <a:r>
              <a:rPr lang="nl-NL" dirty="0"/>
              <a:t>Klik om koptekst toe te voegen</a:t>
            </a:r>
          </a:p>
        </p:txBody>
      </p:sp>
      <p:sp>
        <p:nvSpPr>
          <p:cNvPr id="9" name="Tijdelijke aanduiding voor inhoud 8"/>
          <p:cNvSpPr>
            <a:spLocks noGrp="1"/>
          </p:cNvSpPr>
          <p:nvPr>
            <p:ph sz="quarter" idx="15" hasCustomPrompt="1"/>
          </p:nvPr>
        </p:nvSpPr>
        <p:spPr>
          <a:xfrm>
            <a:off x="635001" y="2071542"/>
            <a:ext cx="6675910" cy="4149871"/>
          </a:xfrm>
        </p:spPr>
        <p:txBody>
          <a:bodyPr/>
          <a:lstStyle>
            <a:lvl1pPr>
              <a:buClr>
                <a:srgbClr val="737B00"/>
              </a:buClr>
              <a:defRPr/>
            </a:lvl1pPr>
            <a:lvl2pPr>
              <a:buClr>
                <a:srgbClr val="737B00"/>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2"/>
          <p:cNvSpPr>
            <a:spLocks noGrp="1"/>
          </p:cNvSpPr>
          <p:nvPr>
            <p:ph type="sldNum" sz="quarter" idx="18"/>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inhoud 8"/>
          <p:cNvSpPr>
            <a:spLocks noGrp="1"/>
          </p:cNvSpPr>
          <p:nvPr>
            <p:ph sz="quarter" idx="19" hasCustomPrompt="1"/>
          </p:nvPr>
        </p:nvSpPr>
        <p:spPr>
          <a:xfrm>
            <a:off x="7952401" y="2071542"/>
            <a:ext cx="3608169" cy="4149871"/>
          </a:xfrm>
        </p:spPr>
        <p:txBody>
          <a:bodyPr/>
          <a:lstStyle>
            <a:lvl1pPr>
              <a:buClr>
                <a:srgbClr val="737B00"/>
              </a:buClr>
              <a:defRPr sz="2000"/>
            </a:lvl1pPr>
            <a:lvl2pPr>
              <a:buClr>
                <a:srgbClr val="017BC6"/>
              </a:buClr>
              <a:defRPr sz="1800"/>
            </a:lvl2pPr>
            <a:lvl3pPr>
              <a:buClr>
                <a:srgbClr val="017BC6"/>
              </a:buClr>
              <a:defRPr sz="1800"/>
            </a:lvl3pPr>
            <a:lvl4pPr>
              <a:buClr>
                <a:srgbClr val="017BC6"/>
              </a:buClr>
              <a:defRPr sz="1800"/>
            </a:lvl4pPr>
            <a:lvl5pPr>
              <a:buClr>
                <a:srgbClr val="017BC6"/>
              </a:buClr>
              <a:defRPr>
                <a:solidFill>
                  <a:srgbClr val="017BC6"/>
                </a:solidFill>
              </a:defRPr>
            </a:lvl5pPr>
          </a:lstStyle>
          <a:p>
            <a:pPr lvl="0"/>
            <a:r>
              <a:rPr lang="nl-NL" dirty="0"/>
              <a:t>Klik om de modelstijlen te bewerken</a:t>
            </a:r>
          </a:p>
          <a:p>
            <a:pPr lvl="1"/>
            <a:r>
              <a:rPr lang="nl-NL" dirty="0"/>
              <a:t>Tweede niveau</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2" name="Afbeelding 1" descr="BZK_RVB_Logo_pres_diap_nl.png">
            <a:extLst>
              <a:ext uri="{FF2B5EF4-FFF2-40B4-BE49-F238E27FC236}">
                <a16:creationId xmlns:a16="http://schemas.microsoft.com/office/drawing/2014/main" id="{88C1B825-6C9C-E557-B419-710511E4E2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9479962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7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hasCustomPrompt="1"/>
          </p:nvPr>
        </p:nvSpPr>
        <p:spPr>
          <a:xfrm>
            <a:off x="6550024" y="2269314"/>
            <a:ext cx="5004000" cy="3952098"/>
          </a:xfrm>
        </p:spPr>
        <p:txBody>
          <a:bodyPr anchor="t" anchorCtr="0"/>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p:txBody>
      </p:sp>
      <p:sp>
        <p:nvSpPr>
          <p:cNvPr id="9" name="Tijdelijke aanduiding voor inhoud 8"/>
          <p:cNvSpPr>
            <a:spLocks noGrp="1"/>
          </p:cNvSpPr>
          <p:nvPr>
            <p:ph sz="quarter" idx="19" hasCustomPrompt="1"/>
          </p:nvPr>
        </p:nvSpPr>
        <p:spPr>
          <a:xfrm>
            <a:off x="635000" y="1016001"/>
            <a:ext cx="5003800" cy="5205412"/>
          </a:xfrm>
        </p:spPr>
        <p:txBody>
          <a:bodyPr/>
          <a:lstStyle>
            <a:lvl1pPr>
              <a:buClr>
                <a:srgbClr val="737B00"/>
              </a:buClr>
              <a:defRPr sz="2000"/>
            </a:lvl1pPr>
            <a:lvl2pPr>
              <a:buClr>
                <a:srgbClr val="737B00"/>
              </a:buClr>
              <a:defRPr sz="1800"/>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p:txBody>
      </p:sp>
      <p:sp>
        <p:nvSpPr>
          <p:cNvPr id="13"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 name="Titel 5">
            <a:extLst>
              <a:ext uri="{FF2B5EF4-FFF2-40B4-BE49-F238E27FC236}">
                <a16:creationId xmlns:a16="http://schemas.microsoft.com/office/drawing/2014/main" id="{E438EB3A-EABE-8F1D-86A7-190768B82C6F}"/>
              </a:ext>
            </a:extLst>
          </p:cNvPr>
          <p:cNvSpPr>
            <a:spLocks noGrp="1"/>
          </p:cNvSpPr>
          <p:nvPr>
            <p:ph type="title" hasCustomPrompt="1"/>
          </p:nvPr>
        </p:nvSpPr>
        <p:spPr>
          <a:xfrm>
            <a:off x="6553200" y="1016001"/>
            <a:ext cx="5004000" cy="948047"/>
          </a:xfrm>
        </p:spPr>
        <p:txBody>
          <a:bodyPr/>
          <a:lstStyle>
            <a:lvl1pPr>
              <a:defRPr>
                <a:solidFill>
                  <a:schemeClr val="bg1"/>
                </a:solidFill>
              </a:defRPr>
            </a:lvl1pPr>
          </a:lstStyle>
          <a:p>
            <a:r>
              <a:rPr lang="nl-NL" dirty="0"/>
              <a:t>Klik om koptekst toe te voegen</a:t>
            </a:r>
          </a:p>
        </p:txBody>
      </p:sp>
      <p:pic>
        <p:nvPicPr>
          <p:cNvPr id="3" name="Afbeelding 2" descr="BZK_RVB_Logo_pres_diap_nl.png">
            <a:extLst>
              <a:ext uri="{FF2B5EF4-FFF2-40B4-BE49-F238E27FC236}">
                <a16:creationId xmlns:a16="http://schemas.microsoft.com/office/drawing/2014/main" id="{85FE38FB-E2E2-616F-DDCF-240F48FF53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33" t="18672" r="47144" b="22746"/>
          <a:stretch/>
        </p:blipFill>
        <p:spPr>
          <a:xfrm>
            <a:off x="5838737" y="0"/>
            <a:ext cx="519451" cy="733717"/>
          </a:xfrm>
          <a:prstGeom prst="rect">
            <a:avLst/>
          </a:prstGeom>
        </p:spPr>
      </p:pic>
    </p:spTree>
    <p:extLst>
      <p:ext uri="{BB962C8B-B14F-4D97-AF65-F5344CB8AC3E}">
        <p14:creationId xmlns:p14="http://schemas.microsoft.com/office/powerpoint/2010/main" val="146499233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310.xml"/><Relationship Id="rId18" Type="http://schemas.openxmlformats.org/officeDocument/2006/relationships/slideLayout" Target="../slideLayouts/slideLayout1810.xml"/><Relationship Id="rId26" Type="http://schemas.openxmlformats.org/officeDocument/2006/relationships/slideLayout" Target="../slideLayouts/slideLayout260.xml"/><Relationship Id="rId21" Type="http://schemas.openxmlformats.org/officeDocument/2006/relationships/slideLayout" Target="../slideLayouts/slideLayout2110.xml"/><Relationship Id="rId34" Type="http://schemas.openxmlformats.org/officeDocument/2006/relationships/slideLayout" Target="../slideLayouts/slideLayout340.xml"/><Relationship Id="rId7" Type="http://schemas.openxmlformats.org/officeDocument/2006/relationships/slideLayout" Target="../slideLayouts/slideLayout710.xml"/><Relationship Id="rId12" Type="http://schemas.openxmlformats.org/officeDocument/2006/relationships/slideLayout" Target="../slideLayouts/slideLayout1210.xml"/><Relationship Id="rId17" Type="http://schemas.openxmlformats.org/officeDocument/2006/relationships/slideLayout" Target="../slideLayouts/slideLayout1710.xml"/><Relationship Id="rId25" Type="http://schemas.openxmlformats.org/officeDocument/2006/relationships/slideLayout" Target="../slideLayouts/slideLayout250.xml"/><Relationship Id="rId33" Type="http://schemas.openxmlformats.org/officeDocument/2006/relationships/slideLayout" Target="../slideLayouts/slideLayout330.xml"/><Relationship Id="rId2" Type="http://schemas.openxmlformats.org/officeDocument/2006/relationships/slideLayout" Target="../slideLayouts/slideLayout236.xml"/><Relationship Id="rId16" Type="http://schemas.openxmlformats.org/officeDocument/2006/relationships/slideLayout" Target="../slideLayouts/slideLayout1610.xml"/><Relationship Id="rId20" Type="http://schemas.openxmlformats.org/officeDocument/2006/relationships/slideLayout" Target="../slideLayouts/slideLayout2010.xml"/><Relationship Id="rId29" Type="http://schemas.openxmlformats.org/officeDocument/2006/relationships/slideLayout" Target="../slideLayouts/slideLayout290.xml"/><Relationship Id="rId1" Type="http://schemas.openxmlformats.org/officeDocument/2006/relationships/slideLayout" Target="../slideLayouts/slideLayout1100.xml"/><Relationship Id="rId6" Type="http://schemas.openxmlformats.org/officeDocument/2006/relationships/slideLayout" Target="../slideLayouts/slideLayout610.xml"/><Relationship Id="rId11" Type="http://schemas.openxmlformats.org/officeDocument/2006/relationships/slideLayout" Target="../slideLayouts/slideLayout1110.xml"/><Relationship Id="rId24" Type="http://schemas.openxmlformats.org/officeDocument/2006/relationships/slideLayout" Target="../slideLayouts/slideLayout240.xml"/><Relationship Id="rId32" Type="http://schemas.openxmlformats.org/officeDocument/2006/relationships/slideLayout" Target="../slideLayouts/slideLayout320.xml"/><Relationship Id="rId37" Type="http://schemas.openxmlformats.org/officeDocument/2006/relationships/theme" Target="../theme/theme10.xml"/><Relationship Id="rId5" Type="http://schemas.openxmlformats.org/officeDocument/2006/relationships/slideLayout" Target="../slideLayouts/slideLayout510.xml"/><Relationship Id="rId15" Type="http://schemas.openxmlformats.org/officeDocument/2006/relationships/slideLayout" Target="../slideLayouts/slideLayout1510.xml"/><Relationship Id="rId23" Type="http://schemas.openxmlformats.org/officeDocument/2006/relationships/slideLayout" Target="../slideLayouts/slideLayout237.xml"/><Relationship Id="rId28" Type="http://schemas.openxmlformats.org/officeDocument/2006/relationships/slideLayout" Target="../slideLayouts/slideLayout280.xml"/><Relationship Id="rId36" Type="http://schemas.openxmlformats.org/officeDocument/2006/relationships/slideLayout" Target="../slideLayouts/slideLayout360.xml"/><Relationship Id="rId10" Type="http://schemas.openxmlformats.org/officeDocument/2006/relationships/slideLayout" Target="../slideLayouts/slideLayout1010.xml"/><Relationship Id="rId19" Type="http://schemas.openxmlformats.org/officeDocument/2006/relationships/slideLayout" Target="../slideLayouts/slideLayout1910.xml"/><Relationship Id="rId31" Type="http://schemas.openxmlformats.org/officeDocument/2006/relationships/slideLayout" Target="../slideLayouts/slideLayout310.xml"/><Relationship Id="rId4" Type="http://schemas.openxmlformats.org/officeDocument/2006/relationships/slideLayout" Target="../slideLayouts/slideLayout410.xml"/><Relationship Id="rId9" Type="http://schemas.openxmlformats.org/officeDocument/2006/relationships/slideLayout" Target="../slideLayouts/slideLayout910.xml"/><Relationship Id="rId14" Type="http://schemas.openxmlformats.org/officeDocument/2006/relationships/slideLayout" Target="../slideLayouts/slideLayout1410.xml"/><Relationship Id="rId22" Type="http://schemas.openxmlformats.org/officeDocument/2006/relationships/slideLayout" Target="../slideLayouts/slideLayout2210.xml"/><Relationship Id="rId27" Type="http://schemas.openxmlformats.org/officeDocument/2006/relationships/slideLayout" Target="../slideLayouts/slideLayout270.xml"/><Relationship Id="rId30" Type="http://schemas.openxmlformats.org/officeDocument/2006/relationships/slideLayout" Target="../slideLayouts/slideLayout300.xml"/><Relationship Id="rId35" Type="http://schemas.openxmlformats.org/officeDocument/2006/relationships/slideLayout" Target="../slideLayouts/slideLayout350.xml"/><Relationship Id="rId8" Type="http://schemas.openxmlformats.org/officeDocument/2006/relationships/slideLayout" Target="../slideLayouts/slideLayout810.xml"/><Relationship Id="rId3" Type="http://schemas.openxmlformats.org/officeDocument/2006/relationships/slideLayout" Target="../slideLayouts/slideLayout31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theme" Target="../theme/theme2.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8"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theme" Target="../theme/theme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8"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theme" Target="../theme/theme4.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8" Type="http://schemas.openxmlformats.org/officeDocument/2006/relationships/slideLayout" Target="../slideLayouts/slideLayout11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34" Type="http://schemas.openxmlformats.org/officeDocument/2006/relationships/theme" Target="../theme/theme5.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slideLayout" Target="../slideLayouts/slideLayout168.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slideLayout" Target="../slideLayouts/slideLayout167.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slideLayout" Target="../slideLayouts/slideLayout166.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8" Type="http://schemas.openxmlformats.org/officeDocument/2006/relationships/slideLayout" Target="../slideLayouts/slideLayout14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34" Type="http://schemas.openxmlformats.org/officeDocument/2006/relationships/slideLayout" Target="../slideLayouts/slideLayout202.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slideLayout" Target="../slideLayouts/slideLayout201.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slideLayout" Target="../slideLayouts/slideLayout197.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slideLayout" Target="../slideLayouts/slideLayout200.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36" Type="http://schemas.openxmlformats.org/officeDocument/2006/relationships/image" Target="../media/image12.png"/><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31" Type="http://schemas.openxmlformats.org/officeDocument/2006/relationships/slideLayout" Target="../slideLayouts/slideLayout199.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 Id="rId35" Type="http://schemas.openxmlformats.org/officeDocument/2006/relationships/theme" Target="../theme/theme6.xml"/><Relationship Id="rId8" Type="http://schemas.openxmlformats.org/officeDocument/2006/relationships/slideLayout" Target="../slideLayouts/slideLayout17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15.xml"/><Relationship Id="rId18" Type="http://schemas.openxmlformats.org/officeDocument/2006/relationships/slideLayout" Target="../slideLayouts/slideLayout220.xml"/><Relationship Id="rId26" Type="http://schemas.openxmlformats.org/officeDocument/2006/relationships/slideLayout" Target="../slideLayouts/slideLayout228.xml"/><Relationship Id="rId3" Type="http://schemas.openxmlformats.org/officeDocument/2006/relationships/slideLayout" Target="../slideLayouts/slideLayout205.xml"/><Relationship Id="rId21" Type="http://schemas.openxmlformats.org/officeDocument/2006/relationships/slideLayout" Target="../slideLayouts/slideLayout223.xml"/><Relationship Id="rId34" Type="http://schemas.openxmlformats.org/officeDocument/2006/relationships/theme" Target="../theme/theme7.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5" Type="http://schemas.openxmlformats.org/officeDocument/2006/relationships/slideLayout" Target="../slideLayouts/slideLayout227.xml"/><Relationship Id="rId33" Type="http://schemas.openxmlformats.org/officeDocument/2006/relationships/slideLayout" Target="../slideLayouts/slideLayout235.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20" Type="http://schemas.openxmlformats.org/officeDocument/2006/relationships/slideLayout" Target="../slideLayouts/slideLayout222.xml"/><Relationship Id="rId29" Type="http://schemas.openxmlformats.org/officeDocument/2006/relationships/slideLayout" Target="../slideLayouts/slideLayout231.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24" Type="http://schemas.openxmlformats.org/officeDocument/2006/relationships/slideLayout" Target="../slideLayouts/slideLayout226.xml"/><Relationship Id="rId32" Type="http://schemas.openxmlformats.org/officeDocument/2006/relationships/slideLayout" Target="../slideLayouts/slideLayout234.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23" Type="http://schemas.openxmlformats.org/officeDocument/2006/relationships/slideLayout" Target="../slideLayouts/slideLayout225.xml"/><Relationship Id="rId28" Type="http://schemas.openxmlformats.org/officeDocument/2006/relationships/slideLayout" Target="../slideLayouts/slideLayout230.xml"/><Relationship Id="rId10" Type="http://schemas.openxmlformats.org/officeDocument/2006/relationships/slideLayout" Target="../slideLayouts/slideLayout212.xml"/><Relationship Id="rId19" Type="http://schemas.openxmlformats.org/officeDocument/2006/relationships/slideLayout" Target="../slideLayouts/slideLayout221.xml"/><Relationship Id="rId31" Type="http://schemas.openxmlformats.org/officeDocument/2006/relationships/slideLayout" Target="../slideLayouts/slideLayout233.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 Id="rId22" Type="http://schemas.openxmlformats.org/officeDocument/2006/relationships/slideLayout" Target="../slideLayouts/slideLayout224.xml"/><Relationship Id="rId27" Type="http://schemas.openxmlformats.org/officeDocument/2006/relationships/slideLayout" Target="../slideLayouts/slideLayout229.xml"/><Relationship Id="rId30" Type="http://schemas.openxmlformats.org/officeDocument/2006/relationships/slideLayout" Target="../slideLayouts/slideLayout232.xml"/><Relationship Id="rId35" Type="http://schemas.openxmlformats.org/officeDocument/2006/relationships/image" Target="../media/image12.png"/><Relationship Id="rId8" Type="http://schemas.openxmlformats.org/officeDocument/2006/relationships/slideLayout" Target="../slideLayouts/slideLayout2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19261"/>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8"/>
            <a:endParaRPr lang="nl-NL" dirty="0"/>
          </a:p>
        </p:txBody>
      </p:sp>
      <p:sp>
        <p:nvSpPr>
          <p:cNvPr id="15" name="Tijdelijke aanduiding voor dianummer 5"/>
          <p:cNvSpPr>
            <a:spLocks noGrp="1"/>
          </p:cNvSpPr>
          <p:nvPr>
            <p:ph type="sldNum" sz="quarter" idx="4"/>
          </p:nvPr>
        </p:nvSpPr>
        <p:spPr>
          <a:xfrm>
            <a:off x="6553199" y="6324831"/>
            <a:ext cx="5005389" cy="322075"/>
          </a:xfrm>
          <a:prstGeom prst="rect">
            <a:avLst/>
          </a:prstGeom>
        </p:spPr>
        <p:txBody>
          <a:bodyPr vert="horz" lIns="0" tIns="0" rIns="0" bIns="0" rtlCol="0" anchor="ctr" anchorCtr="0"/>
          <a:lstStyle>
            <a:lvl1pPr algn="r">
              <a:defRPr sz="80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58" r:id="rId1"/>
    <p:sldLayoutId id="2147484450" r:id="rId2"/>
    <p:sldLayoutId id="2147483856" r:id="rId3"/>
    <p:sldLayoutId id="2147483862" r:id="rId4"/>
    <p:sldLayoutId id="2147483863" r:id="rId5"/>
    <p:sldLayoutId id="2147484453" r:id="rId6"/>
    <p:sldLayoutId id="2147484451" r:id="rId7"/>
    <p:sldLayoutId id="2147484452" r:id="rId8"/>
    <p:sldLayoutId id="2147483865" r:id="rId9"/>
    <p:sldLayoutId id="2147484449" r:id="rId10"/>
    <p:sldLayoutId id="2147483866" r:id="rId11"/>
    <p:sldLayoutId id="2147484448" r:id="rId12"/>
    <p:sldLayoutId id="2147483868" r:id="rId13"/>
    <p:sldLayoutId id="2147483869" r:id="rId14"/>
    <p:sldLayoutId id="2147483870" r:id="rId15"/>
    <p:sldLayoutId id="2147483871" r:id="rId16"/>
    <p:sldLayoutId id="2147483872" r:id="rId17"/>
    <p:sldLayoutId id="2147483873" r:id="rId18"/>
    <p:sldLayoutId id="2147483874" r:id="rId19"/>
    <p:sldLayoutId id="2147483876"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8" r:id="rId29"/>
    <p:sldLayoutId id="2147483889" r:id="rId30"/>
    <p:sldLayoutId id="2147483890" r:id="rId31"/>
    <p:sldLayoutId id="2147483891" r:id="rId32"/>
    <p:sldLayoutId id="2147483892" r:id="rId33"/>
    <p:sldLayoutId id="2147484590" r:id="rId34"/>
    <p:sldLayoutId id="2147484659" r:id="rId35"/>
    <p:sldLayoutId id="2147484661" r:id="rId36"/>
  </p:sldLayoutIdLst>
  <p:hf hdr="0"/>
  <p:txStyles>
    <p:titleStyle>
      <a:lvl1pPr algn="l" defTabSz="914400" rtl="0" eaLnBrk="1" latinLnBrk="0" hangingPunct="1">
        <a:lnSpc>
          <a:spcPct val="90000"/>
        </a:lnSpc>
        <a:spcBef>
          <a:spcPct val="0"/>
        </a:spcBef>
        <a:buNone/>
        <a:defRPr sz="3600" b="0" kern="1200" baseline="0">
          <a:solidFill>
            <a:srgbClr val="017BC6"/>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017BC6"/>
        </a:buClr>
        <a:buSzPct val="125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6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19261"/>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8"/>
            <a:endParaRPr lang="nl-NL" dirty="0"/>
          </a:p>
        </p:txBody>
      </p:sp>
      <p:sp>
        <p:nvSpPr>
          <p:cNvPr id="15" name="Tijdelijke aanduiding voor dianummer 5"/>
          <p:cNvSpPr>
            <a:spLocks noGrp="1"/>
          </p:cNvSpPr>
          <p:nvPr>
            <p:ph type="sldNum" sz="quarter" idx="4"/>
          </p:nvPr>
        </p:nvSpPr>
        <p:spPr>
          <a:xfrm>
            <a:off x="6553199" y="6324831"/>
            <a:ext cx="5005389" cy="322075"/>
          </a:xfrm>
          <a:prstGeom prst="rect">
            <a:avLst/>
          </a:prstGeom>
        </p:spPr>
        <p:txBody>
          <a:bodyPr vert="horz" lIns="0" tIns="0" rIns="0" bIns="0" rtlCol="0" anchor="ctr" anchorCtr="0"/>
          <a:lstStyle>
            <a:lvl1pPr algn="r">
              <a:defRPr sz="80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58" r:id="rId1"/>
    <p:sldLayoutId id="2147484450" r:id="rId2"/>
    <p:sldLayoutId id="2147483856" r:id="rId3"/>
    <p:sldLayoutId id="2147483862" r:id="rId4"/>
    <p:sldLayoutId id="2147483863" r:id="rId5"/>
    <p:sldLayoutId id="2147484453" r:id="rId6"/>
    <p:sldLayoutId id="2147484451" r:id="rId7"/>
    <p:sldLayoutId id="2147484452" r:id="rId8"/>
    <p:sldLayoutId id="2147483865" r:id="rId9"/>
    <p:sldLayoutId id="2147484449" r:id="rId10"/>
    <p:sldLayoutId id="2147483866" r:id="rId11"/>
    <p:sldLayoutId id="2147484448" r:id="rId12"/>
    <p:sldLayoutId id="2147483868" r:id="rId13"/>
    <p:sldLayoutId id="2147483869" r:id="rId14"/>
    <p:sldLayoutId id="2147483870" r:id="rId15"/>
    <p:sldLayoutId id="2147483871" r:id="rId16"/>
    <p:sldLayoutId id="2147483872" r:id="rId17"/>
    <p:sldLayoutId id="2147483873" r:id="rId18"/>
    <p:sldLayoutId id="2147483874" r:id="rId19"/>
    <p:sldLayoutId id="2147483876"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8" r:id="rId29"/>
    <p:sldLayoutId id="2147483889" r:id="rId30"/>
    <p:sldLayoutId id="2147483890" r:id="rId31"/>
    <p:sldLayoutId id="2147483891" r:id="rId32"/>
    <p:sldLayoutId id="2147483892" r:id="rId33"/>
    <p:sldLayoutId id="2147484590" r:id="rId34"/>
    <p:sldLayoutId id="2147484659" r:id="rId35"/>
    <p:sldLayoutId id="2147484661" r:id="rId36"/>
  </p:sldLayoutIdLst>
  <p:hf hdr="0"/>
  <p:txStyles>
    <p:titleStyle>
      <a:lvl1pPr algn="l" defTabSz="914400" rtl="0" eaLnBrk="1" latinLnBrk="0" hangingPunct="1">
        <a:lnSpc>
          <a:spcPct val="90000"/>
        </a:lnSpc>
        <a:spcBef>
          <a:spcPct val="0"/>
        </a:spcBef>
        <a:buNone/>
        <a:defRPr sz="3600" b="0" kern="1200" baseline="0">
          <a:solidFill>
            <a:srgbClr val="017BC6"/>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017BC6"/>
        </a:buClr>
        <a:buSzPct val="125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19261"/>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8"/>
            <a:endParaRPr lang="nl-NL" dirty="0"/>
          </a:p>
        </p:txBody>
      </p:sp>
      <p:sp>
        <p:nvSpPr>
          <p:cNvPr id="15" name="Tijdelijke aanduiding voor dianummer 5"/>
          <p:cNvSpPr>
            <a:spLocks noGrp="1"/>
          </p:cNvSpPr>
          <p:nvPr>
            <p:ph type="sldNum" sz="quarter" idx="4"/>
          </p:nvPr>
        </p:nvSpPr>
        <p:spPr>
          <a:xfrm>
            <a:off x="6553199" y="6324831"/>
            <a:ext cx="5005389" cy="322075"/>
          </a:xfrm>
          <a:prstGeom prst="rect">
            <a:avLst/>
          </a:prstGeom>
        </p:spPr>
        <p:txBody>
          <a:bodyPr vert="horz" lIns="0" tIns="0" rIns="0" bIns="0" rtlCol="0" anchor="ctr" anchorCtr="0"/>
          <a:lstStyle>
            <a:lvl1pPr algn="r">
              <a:defRPr sz="80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63341814"/>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 id="2147484467" r:id="rId13"/>
    <p:sldLayoutId id="2147484468" r:id="rId14"/>
    <p:sldLayoutId id="2147484469" r:id="rId15"/>
    <p:sldLayoutId id="2147484470" r:id="rId16"/>
    <p:sldLayoutId id="2147484471" r:id="rId17"/>
    <p:sldLayoutId id="2147484472" r:id="rId18"/>
    <p:sldLayoutId id="2147484473" r:id="rId19"/>
    <p:sldLayoutId id="2147484474" r:id="rId20"/>
    <p:sldLayoutId id="2147484475" r:id="rId21"/>
    <p:sldLayoutId id="2147484476" r:id="rId22"/>
    <p:sldLayoutId id="2147484477" r:id="rId23"/>
    <p:sldLayoutId id="2147484478" r:id="rId24"/>
    <p:sldLayoutId id="2147484479" r:id="rId25"/>
    <p:sldLayoutId id="2147484480" r:id="rId26"/>
    <p:sldLayoutId id="2147484481" r:id="rId27"/>
    <p:sldLayoutId id="2147484482" r:id="rId28"/>
    <p:sldLayoutId id="2147484483" r:id="rId29"/>
    <p:sldLayoutId id="2147484484" r:id="rId30"/>
    <p:sldLayoutId id="2147484485" r:id="rId31"/>
    <p:sldLayoutId id="2147484486" r:id="rId32"/>
    <p:sldLayoutId id="2147484487" r:id="rId33"/>
  </p:sldLayoutIdLst>
  <p:hf hdr="0"/>
  <p:txStyles>
    <p:titleStyle>
      <a:lvl1pPr algn="l" defTabSz="914400" rtl="0" eaLnBrk="1" latinLnBrk="0" hangingPunct="1">
        <a:lnSpc>
          <a:spcPct val="90000"/>
        </a:lnSpc>
        <a:spcBef>
          <a:spcPct val="0"/>
        </a:spcBef>
        <a:buNone/>
        <a:defRPr sz="3600" b="0" kern="1200" baseline="0">
          <a:solidFill>
            <a:srgbClr val="DD6803"/>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D6803"/>
        </a:buClr>
        <a:buSzPct val="125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D6803"/>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1" pos="400">
          <p15:clr>
            <a:srgbClr val="F26B43"/>
          </p15:clr>
        </p15:guide>
        <p15:guide id="12" pos="4128">
          <p15:clr>
            <a:srgbClr val="F26B43"/>
          </p15:clr>
        </p15:guide>
        <p15:guide id="13" pos="3552">
          <p15:clr>
            <a:srgbClr val="F26B43"/>
          </p15:clr>
        </p15:guide>
        <p15:guide id="14" orient="horz" pos="6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19261"/>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8"/>
            <a:endParaRPr lang="nl-NL" dirty="0"/>
          </a:p>
        </p:txBody>
      </p:sp>
      <p:sp>
        <p:nvSpPr>
          <p:cNvPr id="15" name="Tijdelijke aanduiding voor dianummer 5"/>
          <p:cNvSpPr>
            <a:spLocks noGrp="1"/>
          </p:cNvSpPr>
          <p:nvPr>
            <p:ph type="sldNum" sz="quarter" idx="4"/>
          </p:nvPr>
        </p:nvSpPr>
        <p:spPr>
          <a:xfrm>
            <a:off x="6553199" y="6324831"/>
            <a:ext cx="5005389" cy="322075"/>
          </a:xfrm>
          <a:prstGeom prst="rect">
            <a:avLst/>
          </a:prstGeom>
        </p:spPr>
        <p:txBody>
          <a:bodyPr vert="horz" lIns="0" tIns="0" rIns="0" bIns="0" rtlCol="0" anchor="ctr" anchorCtr="0"/>
          <a:lstStyle>
            <a:lvl1pPr algn="r">
              <a:defRPr sz="80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46313829"/>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 id="2147484503" r:id="rId15"/>
    <p:sldLayoutId id="2147484504" r:id="rId16"/>
    <p:sldLayoutId id="2147484505" r:id="rId17"/>
    <p:sldLayoutId id="2147484506" r:id="rId18"/>
    <p:sldLayoutId id="2147484507" r:id="rId19"/>
    <p:sldLayoutId id="2147484508" r:id="rId20"/>
    <p:sldLayoutId id="2147484509" r:id="rId21"/>
    <p:sldLayoutId id="2147484510" r:id="rId22"/>
    <p:sldLayoutId id="2147484511" r:id="rId23"/>
    <p:sldLayoutId id="2147484512" r:id="rId24"/>
    <p:sldLayoutId id="2147484513" r:id="rId25"/>
    <p:sldLayoutId id="2147484514" r:id="rId26"/>
    <p:sldLayoutId id="2147484515" r:id="rId27"/>
    <p:sldLayoutId id="2147484516" r:id="rId28"/>
    <p:sldLayoutId id="2147484517" r:id="rId29"/>
    <p:sldLayoutId id="2147484518" r:id="rId30"/>
    <p:sldLayoutId id="2147484519" r:id="rId31"/>
    <p:sldLayoutId id="2147484520" r:id="rId32"/>
    <p:sldLayoutId id="2147484521" r:id="rId33"/>
  </p:sldLayoutIdLst>
  <p:hf hdr="0"/>
  <p:txStyles>
    <p:titleStyle>
      <a:lvl1pPr algn="l" defTabSz="914400" rtl="0" eaLnBrk="1" latinLnBrk="0" hangingPunct="1">
        <a:lnSpc>
          <a:spcPct val="90000"/>
        </a:lnSpc>
        <a:spcBef>
          <a:spcPct val="0"/>
        </a:spcBef>
        <a:buNone/>
        <a:defRPr sz="3600" b="0" kern="1200" baseline="0">
          <a:solidFill>
            <a:srgbClr val="737B00"/>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737B00"/>
        </a:buClr>
        <a:buSzPct val="125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737B00"/>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rgbClr val="737B00"/>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1" pos="400">
          <p15:clr>
            <a:srgbClr val="F26B43"/>
          </p15:clr>
        </p15:guide>
        <p15:guide id="12" pos="4128">
          <p15:clr>
            <a:srgbClr val="F26B43"/>
          </p15:clr>
        </p15:guide>
        <p15:guide id="13" pos="3552">
          <p15:clr>
            <a:srgbClr val="F26B43"/>
          </p15:clr>
        </p15:guide>
        <p15:guide id="14" orient="horz" pos="6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19261"/>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8"/>
            <a:endParaRPr lang="nl-NL" dirty="0"/>
          </a:p>
        </p:txBody>
      </p:sp>
      <p:sp>
        <p:nvSpPr>
          <p:cNvPr id="15" name="Tijdelijke aanduiding voor dianummer 5"/>
          <p:cNvSpPr>
            <a:spLocks noGrp="1"/>
          </p:cNvSpPr>
          <p:nvPr>
            <p:ph type="sldNum" sz="quarter" idx="4"/>
          </p:nvPr>
        </p:nvSpPr>
        <p:spPr>
          <a:xfrm>
            <a:off x="6553199" y="6324831"/>
            <a:ext cx="5005389" cy="322075"/>
          </a:xfrm>
          <a:prstGeom prst="rect">
            <a:avLst/>
          </a:prstGeom>
        </p:spPr>
        <p:txBody>
          <a:bodyPr vert="horz" lIns="0" tIns="0" rIns="0" bIns="0" rtlCol="0" anchor="ctr" anchorCtr="0"/>
          <a:lstStyle>
            <a:lvl1pPr algn="r">
              <a:defRPr sz="80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28741007"/>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 id="2147484534" r:id="rId12"/>
    <p:sldLayoutId id="2147484535" r:id="rId13"/>
    <p:sldLayoutId id="2147484536" r:id="rId14"/>
    <p:sldLayoutId id="2147484537" r:id="rId15"/>
    <p:sldLayoutId id="2147484538" r:id="rId16"/>
    <p:sldLayoutId id="2147484539" r:id="rId17"/>
    <p:sldLayoutId id="2147484540" r:id="rId18"/>
    <p:sldLayoutId id="2147484541" r:id="rId19"/>
    <p:sldLayoutId id="2147484542" r:id="rId20"/>
    <p:sldLayoutId id="2147484543" r:id="rId21"/>
    <p:sldLayoutId id="2147484544" r:id="rId22"/>
    <p:sldLayoutId id="2147484545" r:id="rId23"/>
    <p:sldLayoutId id="2147484546" r:id="rId24"/>
    <p:sldLayoutId id="2147484547" r:id="rId25"/>
    <p:sldLayoutId id="2147484548" r:id="rId26"/>
    <p:sldLayoutId id="2147484549" r:id="rId27"/>
    <p:sldLayoutId id="2147484550" r:id="rId28"/>
    <p:sldLayoutId id="2147484551" r:id="rId29"/>
    <p:sldLayoutId id="2147484552" r:id="rId30"/>
    <p:sldLayoutId id="2147484553" r:id="rId31"/>
    <p:sldLayoutId id="2147484554" r:id="rId32"/>
    <p:sldLayoutId id="2147484555" r:id="rId33"/>
  </p:sldLayoutIdLst>
  <p:hf hdr="0"/>
  <p:txStyles>
    <p:titleStyle>
      <a:lvl1pPr algn="l" defTabSz="914400" rtl="0" eaLnBrk="1" latinLnBrk="0" hangingPunct="1">
        <a:lnSpc>
          <a:spcPct val="90000"/>
        </a:lnSpc>
        <a:spcBef>
          <a:spcPct val="0"/>
        </a:spcBef>
        <a:buNone/>
        <a:defRPr sz="3600" b="0" kern="1200" baseline="0">
          <a:solidFill>
            <a:srgbClr val="AC791D"/>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AC791D"/>
        </a:buClr>
        <a:buSzPct val="125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AC791D"/>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rgbClr val="AC791D"/>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1" pos="400">
          <p15:clr>
            <a:srgbClr val="F26B43"/>
          </p15:clr>
        </p15:guide>
        <p15:guide id="12" pos="4128">
          <p15:clr>
            <a:srgbClr val="F26B43"/>
          </p15:clr>
        </p15:guide>
        <p15:guide id="13" pos="3552">
          <p15:clr>
            <a:srgbClr val="F26B43"/>
          </p15:clr>
        </p15:guide>
        <p15:guide id="14" orient="horz" pos="6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19261"/>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8"/>
            <a:endParaRPr lang="nl-NL" dirty="0"/>
          </a:p>
        </p:txBody>
      </p:sp>
      <p:sp>
        <p:nvSpPr>
          <p:cNvPr id="15" name="Tijdelijke aanduiding voor dianummer 5"/>
          <p:cNvSpPr>
            <a:spLocks noGrp="1"/>
          </p:cNvSpPr>
          <p:nvPr>
            <p:ph type="sldNum" sz="quarter" idx="4"/>
          </p:nvPr>
        </p:nvSpPr>
        <p:spPr>
          <a:xfrm>
            <a:off x="6553199" y="6324831"/>
            <a:ext cx="5005389" cy="322075"/>
          </a:xfrm>
          <a:prstGeom prst="rect">
            <a:avLst/>
          </a:prstGeom>
        </p:spPr>
        <p:txBody>
          <a:bodyPr vert="horz" lIns="0" tIns="0" rIns="0" bIns="0" rtlCol="0" anchor="ctr" anchorCtr="0"/>
          <a:lstStyle>
            <a:lvl1pPr algn="r">
              <a:defRPr sz="80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990304"/>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 id="2147484568" r:id="rId12"/>
    <p:sldLayoutId id="2147484569" r:id="rId13"/>
    <p:sldLayoutId id="2147484570" r:id="rId14"/>
    <p:sldLayoutId id="2147484571" r:id="rId15"/>
    <p:sldLayoutId id="2147484572" r:id="rId16"/>
    <p:sldLayoutId id="2147484573" r:id="rId17"/>
    <p:sldLayoutId id="2147484574" r:id="rId18"/>
    <p:sldLayoutId id="2147484575" r:id="rId19"/>
    <p:sldLayoutId id="2147484576" r:id="rId20"/>
    <p:sldLayoutId id="2147484577" r:id="rId21"/>
    <p:sldLayoutId id="2147484578" r:id="rId22"/>
    <p:sldLayoutId id="2147484579" r:id="rId23"/>
    <p:sldLayoutId id="2147484580" r:id="rId24"/>
    <p:sldLayoutId id="2147484581" r:id="rId25"/>
    <p:sldLayoutId id="2147484582" r:id="rId26"/>
    <p:sldLayoutId id="2147484583" r:id="rId27"/>
    <p:sldLayoutId id="2147484584" r:id="rId28"/>
    <p:sldLayoutId id="2147484585" r:id="rId29"/>
    <p:sldLayoutId id="2147484586" r:id="rId30"/>
    <p:sldLayoutId id="2147484587" r:id="rId31"/>
    <p:sldLayoutId id="2147484588" r:id="rId32"/>
    <p:sldLayoutId id="2147484589" r:id="rId33"/>
  </p:sldLayoutIdLst>
  <p:hf hdr="0"/>
  <p:txStyles>
    <p:titleStyle>
      <a:lvl1pPr algn="l" defTabSz="914400" rtl="0" eaLnBrk="1" latinLnBrk="0" hangingPunct="1">
        <a:lnSpc>
          <a:spcPct val="90000"/>
        </a:lnSpc>
        <a:spcBef>
          <a:spcPct val="0"/>
        </a:spcBef>
        <a:buNone/>
        <a:defRPr sz="3600" b="0" kern="1200" baseline="0">
          <a:solidFill>
            <a:srgbClr val="EFA724"/>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EFA724"/>
        </a:buClr>
        <a:buSzPct val="125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EFA724"/>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rgbClr val="EFA724"/>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1" pos="400">
          <p15:clr>
            <a:srgbClr val="F26B43"/>
          </p15:clr>
        </p15:guide>
        <p15:guide id="12" pos="4128">
          <p15:clr>
            <a:srgbClr val="F26B43"/>
          </p15:clr>
        </p15:guide>
        <p15:guide id="13" pos="3552">
          <p15:clr>
            <a:srgbClr val="F26B43"/>
          </p15:clr>
        </p15:guide>
        <p15:guide id="14" orient="horz" pos="6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5" name="Tijdelijke aanduiding voor dianummer 5"/>
          <p:cNvSpPr>
            <a:spLocks noGrp="1"/>
          </p:cNvSpPr>
          <p:nvPr>
            <p:ph type="sldNum" sz="quarter" idx="4"/>
          </p:nvPr>
        </p:nvSpPr>
        <p:spPr>
          <a:xfrm>
            <a:off x="6553199" y="6324831"/>
            <a:ext cx="5005389" cy="322075"/>
          </a:xfrm>
          <a:prstGeom prst="rect">
            <a:avLst/>
          </a:prstGeom>
        </p:spPr>
        <p:txBody>
          <a:bodyPr vert="horz" lIns="0" tIns="0" rIns="0" bIns="0" rtlCol="0" anchor="ctr" anchorCtr="0"/>
          <a:lstStyle>
            <a:lvl1pPr algn="r">
              <a:defRPr sz="80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Tree>
    <p:extLst>
      <p:ext uri="{BB962C8B-B14F-4D97-AF65-F5344CB8AC3E}">
        <p14:creationId xmlns:p14="http://schemas.microsoft.com/office/powerpoint/2010/main" val="2036190351"/>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 id="2147484603" r:id="rId12"/>
    <p:sldLayoutId id="2147484604" r:id="rId13"/>
    <p:sldLayoutId id="2147484605" r:id="rId14"/>
    <p:sldLayoutId id="2147484606" r:id="rId15"/>
    <p:sldLayoutId id="2147484607" r:id="rId16"/>
    <p:sldLayoutId id="2147484608" r:id="rId17"/>
    <p:sldLayoutId id="2147484609" r:id="rId18"/>
    <p:sldLayoutId id="2147484610" r:id="rId19"/>
    <p:sldLayoutId id="2147484611" r:id="rId20"/>
    <p:sldLayoutId id="2147484612" r:id="rId21"/>
    <p:sldLayoutId id="2147484613" r:id="rId22"/>
    <p:sldLayoutId id="2147484614" r:id="rId23"/>
    <p:sldLayoutId id="2147484615" r:id="rId24"/>
    <p:sldLayoutId id="2147484616" r:id="rId25"/>
    <p:sldLayoutId id="2147484617" r:id="rId26"/>
    <p:sldLayoutId id="2147484618" r:id="rId27"/>
    <p:sldLayoutId id="2147484619" r:id="rId28"/>
    <p:sldLayoutId id="2147484620" r:id="rId29"/>
    <p:sldLayoutId id="2147484621" r:id="rId30"/>
    <p:sldLayoutId id="2147484622" r:id="rId31"/>
    <p:sldLayoutId id="2147484623" r:id="rId32"/>
    <p:sldLayoutId id="2147484624" r:id="rId33"/>
    <p:sldLayoutId id="2147484660" r:id="rId34"/>
  </p:sldLayoutIdLst>
  <p:hf hdr="0"/>
  <p:txStyles>
    <p:titleStyle>
      <a:lvl1pPr algn="l" defTabSz="914400" rtl="0" eaLnBrk="1" latinLnBrk="0" hangingPunct="1">
        <a:lnSpc>
          <a:spcPct val="90000"/>
        </a:lnSpc>
        <a:spcBef>
          <a:spcPct val="0"/>
        </a:spcBef>
        <a:buNone/>
        <a:defRPr sz="3600" b="0" kern="1200" baseline="0">
          <a:solidFill>
            <a:srgbClr val="017BC6"/>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017BC6"/>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17BC6"/>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5" name="Tijdelijke aanduiding voor dianummer 5"/>
          <p:cNvSpPr>
            <a:spLocks noGrp="1"/>
          </p:cNvSpPr>
          <p:nvPr>
            <p:ph type="sldNum" sz="quarter" idx="4"/>
          </p:nvPr>
        </p:nvSpPr>
        <p:spPr>
          <a:xfrm>
            <a:off x="6553199" y="6324831"/>
            <a:ext cx="5005389" cy="322075"/>
          </a:xfrm>
          <a:prstGeom prst="rect">
            <a:avLst/>
          </a:prstGeom>
        </p:spPr>
        <p:txBody>
          <a:bodyPr vert="horz" lIns="0" tIns="0" rIns="0" bIns="0" rtlCol="0" anchor="ctr" anchorCtr="0"/>
          <a:lstStyle>
            <a:lvl1pPr algn="r">
              <a:defRPr sz="80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0" y="0"/>
            <a:ext cx="12192000" cy="1057656"/>
          </a:xfrm>
          <a:prstGeom prst="rect">
            <a:avLst/>
          </a:prstGeom>
        </p:spPr>
      </p:pic>
    </p:spTree>
    <p:extLst>
      <p:ext uri="{BB962C8B-B14F-4D97-AF65-F5344CB8AC3E}">
        <p14:creationId xmlns:p14="http://schemas.microsoft.com/office/powerpoint/2010/main" val="1996790379"/>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 id="2147484638" r:id="rId13"/>
    <p:sldLayoutId id="2147484639" r:id="rId14"/>
    <p:sldLayoutId id="2147484640" r:id="rId15"/>
    <p:sldLayoutId id="2147484641" r:id="rId16"/>
    <p:sldLayoutId id="2147484642" r:id="rId17"/>
    <p:sldLayoutId id="2147484643" r:id="rId18"/>
    <p:sldLayoutId id="2147484644" r:id="rId19"/>
    <p:sldLayoutId id="2147484645" r:id="rId20"/>
    <p:sldLayoutId id="2147484646" r:id="rId21"/>
    <p:sldLayoutId id="2147484647" r:id="rId22"/>
    <p:sldLayoutId id="2147484648" r:id="rId23"/>
    <p:sldLayoutId id="2147484649" r:id="rId24"/>
    <p:sldLayoutId id="2147484650" r:id="rId25"/>
    <p:sldLayoutId id="2147484651" r:id="rId26"/>
    <p:sldLayoutId id="2147484652" r:id="rId27"/>
    <p:sldLayoutId id="2147484653" r:id="rId28"/>
    <p:sldLayoutId id="2147484654" r:id="rId29"/>
    <p:sldLayoutId id="2147484655" r:id="rId30"/>
    <p:sldLayoutId id="2147484656" r:id="rId31"/>
    <p:sldLayoutId id="2147484657" r:id="rId32"/>
    <p:sldLayoutId id="2147484658" r:id="rId33"/>
  </p:sldLayoutIdLst>
  <p:hf hdr="0"/>
  <p:txStyles>
    <p:titleStyle>
      <a:lvl1pPr algn="l" defTabSz="914400" rtl="0" eaLnBrk="1" latinLnBrk="0" hangingPunct="1">
        <a:lnSpc>
          <a:spcPct val="90000"/>
        </a:lnSpc>
        <a:spcBef>
          <a:spcPct val="0"/>
        </a:spcBef>
        <a:buNone/>
        <a:defRPr sz="3600" b="0" kern="1200" baseline="0">
          <a:solidFill>
            <a:srgbClr val="EFA724"/>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EFA724"/>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EFA724"/>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EFA724"/>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EFA724"/>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EFA724"/>
        </a:buClr>
        <a:buFont typeface="Verdana" panose="020B0604030504040204" pitchFamily="34" charset="0"/>
        <a:buChar char="–"/>
        <a:defRPr sz="1600" kern="1200">
          <a:solidFill>
            <a:srgbClr val="EFA724"/>
          </a:solidFill>
          <a:latin typeface="+mn-lt"/>
          <a:ea typeface="+mn-ea"/>
          <a:cs typeface="+mn-cs"/>
        </a:defRPr>
      </a:lvl5pPr>
      <a:lvl6pPr marL="1890000" indent="-316800" algn="l" defTabSz="914400" rtl="0" eaLnBrk="1" latinLnBrk="0" hangingPunct="1">
        <a:lnSpc>
          <a:spcPct val="90000"/>
        </a:lnSpc>
        <a:spcBef>
          <a:spcPts val="600"/>
        </a:spcBef>
        <a:buClr>
          <a:srgbClr val="EFA724"/>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Clr>
          <a:srgbClr val="EFA724"/>
        </a:buClr>
        <a:buSzPct val="25000"/>
        <a:buFont typeface="Verdana" panose="020B0604030504040204" pitchFamily="34" charset="0"/>
        <a:buChar char=" "/>
        <a:defRPr sz="1200" b="1" i="0" kern="1200">
          <a:solidFill>
            <a:srgbClr val="EFA724"/>
          </a:solidFill>
          <a:latin typeface="+mn-lt"/>
          <a:ea typeface="+mn-ea"/>
          <a:cs typeface="+mn-cs"/>
        </a:defRPr>
      </a:lvl7pPr>
      <a:lvl8pPr marL="72000" indent="-72000" algn="l" defTabSz="914400" rtl="0" eaLnBrk="1" latinLnBrk="0" hangingPunct="1">
        <a:lnSpc>
          <a:spcPct val="90000"/>
        </a:lnSpc>
        <a:spcBef>
          <a:spcPts val="600"/>
        </a:spcBef>
        <a:buClr>
          <a:srgbClr val="EFA724"/>
        </a:buClr>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rgbClr val="EFA724"/>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00.png"/><Relationship Id="rId4" Type="http://schemas.openxmlformats.org/officeDocument/2006/relationships/slide" Target="slide280.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2.xml"/></Relationships>
</file>

<file path=ppt/slides/_rels/slide6.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6.xml"/><Relationship Id="rId1" Type="http://schemas.openxmlformats.org/officeDocument/2006/relationships/slideLayout" Target="../slideLayouts/slideLayout2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8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21"/>
          </p:nvPr>
        </p:nvSpPr>
        <p:spPr>
          <a:xfrm>
            <a:off x="6554588" y="5366928"/>
            <a:ext cx="5345312" cy="265538"/>
          </a:xfrm>
        </p:spPr>
        <p:txBody>
          <a:bodyPr/>
          <a:lstStyle/>
          <a:p>
            <a:r>
              <a:rPr lang="en-US" dirty="0"/>
              <a:t>Steven </a:t>
            </a:r>
            <a:r>
              <a:rPr lang="en-US" dirty="0" err="1"/>
              <a:t>Bodamèr</a:t>
            </a:r>
            <a:r>
              <a:rPr lang="en-US" dirty="0"/>
              <a:t>, Thomas Janssen, Theun de Vries </a:t>
            </a:r>
            <a:endParaRPr lang="nl-NL" dirty="0"/>
          </a:p>
        </p:txBody>
      </p:sp>
      <p:sp>
        <p:nvSpPr>
          <p:cNvPr id="5" name="Subtitel 4"/>
          <p:cNvSpPr>
            <a:spLocks noGrp="1"/>
          </p:cNvSpPr>
          <p:nvPr>
            <p:ph type="subTitle" idx="1"/>
          </p:nvPr>
        </p:nvSpPr>
        <p:spPr>
          <a:xfrm>
            <a:off x="6549404" y="1814945"/>
            <a:ext cx="5477496" cy="1385455"/>
          </a:xfrm>
        </p:spPr>
        <p:txBody>
          <a:bodyPr>
            <a:normAutofit/>
          </a:bodyPr>
          <a:lstStyle/>
          <a:p>
            <a:r>
              <a:rPr lang="nl-NL" sz="2400" dirty="0"/>
              <a:t>27815 | </a:t>
            </a:r>
          </a:p>
          <a:p>
            <a:r>
              <a:rPr lang="nl-NL" sz="2400" dirty="0"/>
              <a:t>Renovatie PI Heerhugowaard </a:t>
            </a:r>
          </a:p>
        </p:txBody>
      </p:sp>
      <p:sp>
        <p:nvSpPr>
          <p:cNvPr id="6" name="Tijdelijke aanduiding voor tekst 5"/>
          <p:cNvSpPr>
            <a:spLocks noGrp="1"/>
          </p:cNvSpPr>
          <p:nvPr>
            <p:ph type="body" sz="quarter" idx="23"/>
          </p:nvPr>
        </p:nvSpPr>
        <p:spPr/>
        <p:txBody>
          <a:bodyPr/>
          <a:lstStyle/>
          <a:p>
            <a:r>
              <a:rPr lang="nl-NL"/>
              <a:t>23 januari 2025</a:t>
            </a:r>
          </a:p>
        </p:txBody>
      </p:sp>
      <p:pic>
        <p:nvPicPr>
          <p:cNvPr id="14" name="Tijdelijke aanduiding voor afbeelding 13">
            <a:extLst>
              <a:ext uri="{FF2B5EF4-FFF2-40B4-BE49-F238E27FC236}">
                <a16:creationId xmlns:a16="http://schemas.microsoft.com/office/drawing/2014/main" id="{1D05CB86-C6AE-4750-9842-C5B3AC1D16B4}"/>
              </a:ext>
              <a:ext uri="{C183D7F6-B498-43B3-948B-1728B52AA6E4}">
                <adec:decorative xmlns:adec="http://schemas.microsoft.com/office/drawing/2017/decorative" val="1"/>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24987" r="24987"/>
          <a:stretch/>
        </p:blipFill>
        <p:spPr>
          <a:xfrm>
            <a:off x="-3175" y="0"/>
            <a:ext cx="6099175" cy="6858000"/>
          </a:xfrm>
        </p:spPr>
      </p:pic>
      <p:sp>
        <p:nvSpPr>
          <p:cNvPr id="7" name="Subtitel 4">
            <a:extLst>
              <a:ext uri="{FF2B5EF4-FFF2-40B4-BE49-F238E27FC236}">
                <a16:creationId xmlns:a16="http://schemas.microsoft.com/office/drawing/2014/main" id="{5AC3379E-C337-ABA4-118C-8E65F0306AEA}"/>
              </a:ext>
            </a:extLst>
          </p:cNvPr>
          <p:cNvSpPr txBox="1">
            <a:spLocks/>
          </p:cNvSpPr>
          <p:nvPr/>
        </p:nvSpPr>
        <p:spPr>
          <a:xfrm>
            <a:off x="6542730" y="4624968"/>
            <a:ext cx="5484170" cy="537283"/>
          </a:xfrm>
          <a:prstGeom prst="rect">
            <a:avLst/>
          </a:prstGeom>
        </p:spPr>
        <p:txBody>
          <a:bodyPr vert="horz" lIns="0" tIns="0" rIns="0" bIns="0" rtlCol="0">
            <a:normAutofit/>
          </a:bodyPr>
          <a:lstStyle>
            <a:lvl1pPr marL="0" indent="0" algn="l" defTabSz="914400" rtl="0" eaLnBrk="1" latinLnBrk="0" hangingPunct="1">
              <a:lnSpc>
                <a:spcPct val="90000"/>
              </a:lnSpc>
              <a:spcBef>
                <a:spcPts val="1200"/>
              </a:spcBef>
              <a:buClr>
                <a:srgbClr val="017BC6"/>
              </a:buClr>
              <a:buSzPct val="125000"/>
              <a:buFont typeface="Arial" panose="020B0604020202020204" pitchFamily="34" charset="0"/>
              <a:buNone/>
              <a:defRPr sz="1800" b="1" kern="1200">
                <a:solidFill>
                  <a:schemeClr val="bg1"/>
                </a:solidFill>
                <a:latin typeface="+mn-lt"/>
                <a:ea typeface="+mn-ea"/>
                <a:cs typeface="+mn-cs"/>
              </a:defRPr>
            </a:lvl1pPr>
            <a:lvl2pPr marL="457200" indent="0" algn="ctr" defTabSz="914400" rtl="0" eaLnBrk="1" latinLnBrk="0" hangingPunct="1">
              <a:lnSpc>
                <a:spcPct val="90000"/>
              </a:lnSpc>
              <a:spcBef>
                <a:spcPts val="1000"/>
              </a:spcBef>
              <a:buClr>
                <a:srgbClr val="017BC6"/>
              </a:buClr>
              <a:buSzPct val="125000"/>
              <a:buFont typeface="Verdana" panose="020B060403050404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rgbClr val="017BC6"/>
              </a:buClr>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rgbClr val="017BC6"/>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rgbClr val="017BC6"/>
              </a:buClr>
              <a:buFont typeface="Verdana" panose="020B0604030504040204" pitchFamily="34" charset="0"/>
              <a:buNone/>
              <a:defRPr sz="1600" kern="1200">
                <a:solidFill>
                  <a:srgbClr val="017BC6"/>
                </a:solidFill>
                <a:latin typeface="+mn-lt"/>
                <a:ea typeface="+mn-ea"/>
                <a:cs typeface="+mn-cs"/>
              </a:defRPr>
            </a:lvl5pPr>
            <a:lvl6pPr marL="2286000" indent="0" algn="ctr" defTabSz="914400" rtl="0" eaLnBrk="1" latinLnBrk="0" hangingPunct="1">
              <a:lnSpc>
                <a:spcPct val="90000"/>
              </a:lnSpc>
              <a:spcBef>
                <a:spcPts val="600"/>
              </a:spcBef>
              <a:buClr>
                <a:srgbClr val="017BC6"/>
              </a:buClr>
              <a:buFont typeface="Arial" panose="020B0604020202020204" pitchFamily="34" charset="0"/>
              <a:buNone/>
              <a:defRPr sz="1600" kern="1200">
                <a:solidFill>
                  <a:schemeClr val="tx1">
                    <a:lumMod val="50000"/>
                    <a:lumOff val="50000"/>
                  </a:schemeClr>
                </a:solidFill>
                <a:latin typeface="+mn-lt"/>
                <a:ea typeface="+mn-ea"/>
                <a:cs typeface="+mn-cs"/>
              </a:defRPr>
            </a:lvl6pPr>
            <a:lvl7pPr marL="2743200" indent="0" algn="ctr" defTabSz="914400" rtl="0" eaLnBrk="1" latinLnBrk="0" hangingPunct="1">
              <a:lnSpc>
                <a:spcPct val="90000"/>
              </a:lnSpc>
              <a:spcBef>
                <a:spcPts val="600"/>
              </a:spcBef>
              <a:buSzPct val="25000"/>
              <a:buFont typeface="Verdana" panose="020B0604030504040204" pitchFamily="34" charset="0"/>
              <a:buNone/>
              <a:defRPr sz="1600" b="1" i="0" kern="1200">
                <a:solidFill>
                  <a:srgbClr val="017BC6"/>
                </a:solidFill>
                <a:latin typeface="+mn-lt"/>
                <a:ea typeface="+mn-ea"/>
                <a:cs typeface="+mn-cs"/>
              </a:defRPr>
            </a:lvl7pPr>
            <a:lvl8pPr marL="3200400" indent="0" algn="ctr" defTabSz="914400" rtl="0" eaLnBrk="1" latinLnBrk="0" hangingPunct="1">
              <a:lnSpc>
                <a:spcPct val="90000"/>
              </a:lnSpc>
              <a:spcBef>
                <a:spcPts val="600"/>
              </a:spcBef>
              <a:buSzPct val="25000"/>
              <a:buFont typeface="Verdana" panose="020B0604030504040204" pitchFamily="34" charset="0"/>
              <a:buNone/>
              <a:defRPr sz="1600" i="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600"/>
              </a:spcBef>
              <a:buClr>
                <a:schemeClr val="tx2"/>
              </a:buClr>
              <a:buFont typeface="Verdana" panose="020B0604030504040204" pitchFamily="34" charset="0"/>
              <a:buNone/>
              <a:defRPr sz="1600" i="0" kern="1200">
                <a:solidFill>
                  <a:schemeClr val="tx1">
                    <a:lumMod val="65000"/>
                    <a:lumOff val="35000"/>
                  </a:schemeClr>
                </a:solidFill>
                <a:latin typeface="+mn-lt"/>
                <a:ea typeface="+mn-ea"/>
                <a:cs typeface="+mn-cs"/>
              </a:defRPr>
            </a:lvl9pPr>
          </a:lstStyle>
          <a:p>
            <a:r>
              <a:rPr lang="nl-NL"/>
              <a:t>Inlichtingenbijeenkomst aanmeldingsfase </a:t>
            </a:r>
          </a:p>
        </p:txBody>
      </p:sp>
      <p:sp>
        <p:nvSpPr>
          <p:cNvPr id="9" name="Tijdelijke aanduiding voor tekst 5">
            <a:extLst>
              <a:ext uri="{FF2B5EF4-FFF2-40B4-BE49-F238E27FC236}">
                <a16:creationId xmlns:a16="http://schemas.microsoft.com/office/drawing/2014/main" id="{0A8359B0-C401-F27D-D43C-5E89E948F3EC}"/>
              </a:ext>
            </a:extLst>
          </p:cNvPr>
          <p:cNvSpPr txBox="1">
            <a:spLocks/>
          </p:cNvSpPr>
          <p:nvPr/>
        </p:nvSpPr>
        <p:spPr>
          <a:xfrm>
            <a:off x="6140741" y="2749012"/>
            <a:ext cx="6051259" cy="356462"/>
          </a:xfrm>
          <a:prstGeom prst="rect">
            <a:avLst/>
          </a:prstGeom>
        </p:spPr>
        <p:txBody>
          <a:bodyPr rtlCol="0">
            <a:normAutofit fontScale="62500" lnSpcReduction="20000"/>
          </a:bodyPr>
          <a:lstStyle>
            <a:lvl1pPr marL="316800" indent="-316800" algn="l" defTabSz="914400" rtl="0" eaLnBrk="1" latinLnBrk="0" hangingPunct="1">
              <a:lnSpc>
                <a:spcPct val="90000"/>
              </a:lnSpc>
              <a:spcBef>
                <a:spcPts val="1200"/>
              </a:spcBef>
              <a:buClr>
                <a:srgbClr val="017BC6"/>
              </a:buClr>
              <a:buSzPct val="125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a:solidFill>
                  <a:schemeClr val="bg1"/>
                </a:solidFill>
              </a:rPr>
              <a:t>Penitentiaire inrichtingen Zuyder bos- en Amerswiel</a:t>
            </a:r>
            <a:endParaRPr lang="nl-NL" dirty="0">
              <a:solidFill>
                <a:schemeClr val="bg1"/>
              </a:solidFill>
            </a:endParaRPr>
          </a:p>
        </p:txBody>
      </p:sp>
    </p:spTree>
    <p:extLst>
      <p:ext uri="{BB962C8B-B14F-4D97-AF65-F5344CB8AC3E}">
        <p14:creationId xmlns:p14="http://schemas.microsoft.com/office/powerpoint/2010/main" val="383996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diagram, schermopname, Plan&#10;&#10;Automatisch gegenereerde beschrijving">
            <a:extLst>
              <a:ext uri="{FF2B5EF4-FFF2-40B4-BE49-F238E27FC236}">
                <a16:creationId xmlns:a16="http://schemas.microsoft.com/office/drawing/2014/main" id="{DFF052C4-24DC-35DB-D7E9-C97B2DA2D8BC}"/>
              </a:ext>
            </a:extLst>
          </p:cNvPr>
          <p:cNvPicPr>
            <a:picLocks noChangeAspect="1"/>
          </p:cNvPicPr>
          <p:nvPr/>
        </p:nvPicPr>
        <p:blipFill>
          <a:blip r:embed="rId3"/>
          <a:srcRect b="17583"/>
          <a:stretch/>
        </p:blipFill>
        <p:spPr>
          <a:xfrm>
            <a:off x="20" y="10"/>
            <a:ext cx="12191980" cy="685799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noFill/>
        </p:spPr>
      </p:pic>
      <p:sp>
        <p:nvSpPr>
          <p:cNvPr id="2" name="Tijdelijke aanduiding voor dianummer 1" hidden="1">
            <a:extLst>
              <a:ext uri="{FF2B5EF4-FFF2-40B4-BE49-F238E27FC236}">
                <a16:creationId xmlns:a16="http://schemas.microsoft.com/office/drawing/2014/main" id="{67586D12-EBFC-BDA4-2637-E430687DA420}"/>
              </a:ext>
            </a:extLst>
          </p:cNvPr>
          <p:cNvSpPr>
            <a:spLocks noGrp="1"/>
          </p:cNvSpPr>
          <p:nvPr>
            <p:ph type="sldNum" sz="quarter" idx="4294967295"/>
          </p:nvPr>
        </p:nvSpPr>
        <p:spPr>
          <a:xfrm>
            <a:off x="6553199" y="6314205"/>
            <a:ext cx="5005389" cy="322075"/>
          </a:xfrm>
        </p:spPr>
        <p:txBody>
          <a:bodyPr/>
          <a:lstStyle/>
          <a:p>
            <a:pPr>
              <a:spcAft>
                <a:spcPts val="600"/>
              </a:spcAft>
            </a:pPr>
            <a:fld id="{10A0A6AF-03C5-477E-939A-E28F7E7F05EA}" type="slidenum">
              <a:rPr lang="nl-NL" smtClean="0"/>
              <a:pPr>
                <a:spcAft>
                  <a:spcPts val="600"/>
                </a:spcAft>
              </a:pPr>
              <a:t>10</a:t>
            </a:fld>
            <a:endParaRPr lang="nl-NL"/>
          </a:p>
        </p:txBody>
      </p:sp>
      <p:sp>
        <p:nvSpPr>
          <p:cNvPr id="3" name="Tijdelijke aanduiding voor tekst 2">
            <a:extLst>
              <a:ext uri="{FF2B5EF4-FFF2-40B4-BE49-F238E27FC236}">
                <a16:creationId xmlns:a16="http://schemas.microsoft.com/office/drawing/2014/main" id="{9437EA3B-C5E4-2A47-78C0-F14B9D40826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4" name="Tijdelijke aanduiding voor dianummer 1">
            <a:extLst>
              <a:ext uri="{FF2B5EF4-FFF2-40B4-BE49-F238E27FC236}">
                <a16:creationId xmlns:a16="http://schemas.microsoft.com/office/drawing/2014/main" id="{265DC1B4-773A-3962-023B-6489CEF47B87}"/>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extLst>
      <p:ext uri="{BB962C8B-B14F-4D97-AF65-F5344CB8AC3E}">
        <p14:creationId xmlns:p14="http://schemas.microsoft.com/office/powerpoint/2010/main" val="383248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11</a:t>
            </a:fld>
            <a:endParaRPr lang="nl-NL" dirty="0"/>
          </a:p>
        </p:txBody>
      </p:sp>
      <p:sp>
        <p:nvSpPr>
          <p:cNvPr id="4" name="Tijdelijke aanduiding voor inhoud 3"/>
          <p:cNvSpPr>
            <a:spLocks noGrp="1"/>
          </p:cNvSpPr>
          <p:nvPr>
            <p:ph sz="quarter" idx="4"/>
          </p:nvPr>
        </p:nvSpPr>
        <p:spPr>
          <a:xfrm>
            <a:off x="633412" y="1772740"/>
            <a:ext cx="8648700" cy="3119438"/>
          </a:xfrm>
        </p:spPr>
        <p:txBody>
          <a:bodyPr>
            <a:normAutofit/>
          </a:bodyPr>
          <a:lstStyle/>
          <a:p>
            <a:pPr>
              <a:lnSpc>
                <a:spcPct val="150000"/>
              </a:lnSpc>
            </a:pPr>
            <a:r>
              <a:rPr lang="nl-NL" sz="1600" b="1" dirty="0"/>
              <a:t>Fase 1</a:t>
            </a:r>
            <a:r>
              <a:rPr lang="nl-NL" sz="1600" dirty="0"/>
              <a:t> Tijdelijke maatregelen</a:t>
            </a:r>
          </a:p>
          <a:p>
            <a:pPr>
              <a:lnSpc>
                <a:spcPct val="150000"/>
              </a:lnSpc>
            </a:pPr>
            <a:r>
              <a:rPr lang="nl-NL" sz="1600" b="1" dirty="0"/>
              <a:t>Fase 2</a:t>
            </a:r>
            <a:r>
              <a:rPr lang="nl-NL" sz="1600" dirty="0"/>
              <a:t> Aanbouw H, realisatie CMK, techniekruimtes en netwerkinfrastructuur</a:t>
            </a:r>
          </a:p>
          <a:p>
            <a:pPr>
              <a:lnSpc>
                <a:spcPct val="150000"/>
              </a:lnSpc>
            </a:pPr>
            <a:r>
              <a:rPr lang="nl-NL" sz="1600" b="1" dirty="0"/>
              <a:t>Fase 3 </a:t>
            </a:r>
            <a:r>
              <a:rPr lang="nl-NL" sz="1600" dirty="0"/>
              <a:t>Renovatie cellenvlakken, zichtverbetering teamposten- en keukens</a:t>
            </a:r>
          </a:p>
          <a:p>
            <a:pPr>
              <a:lnSpc>
                <a:spcPct val="150000"/>
              </a:lnSpc>
            </a:pPr>
            <a:r>
              <a:rPr lang="nl-NL" sz="1600" b="1" dirty="0"/>
              <a:t>Fase 4</a:t>
            </a:r>
            <a:r>
              <a:rPr lang="nl-NL" sz="1600" dirty="0"/>
              <a:t> Verkeersgebieden beveiligingsinstallaties</a:t>
            </a:r>
          </a:p>
          <a:p>
            <a:pPr>
              <a:lnSpc>
                <a:spcPct val="150000"/>
              </a:lnSpc>
            </a:pPr>
            <a:r>
              <a:rPr lang="nl-NL" sz="1600" b="1" dirty="0"/>
              <a:t>Fase 5</a:t>
            </a:r>
            <a:r>
              <a:rPr lang="nl-NL" sz="1600" dirty="0"/>
              <a:t> Renovatie J</a:t>
            </a:r>
          </a:p>
          <a:p>
            <a:pPr>
              <a:lnSpc>
                <a:spcPct val="150000"/>
              </a:lnSpc>
            </a:pPr>
            <a:r>
              <a:rPr lang="nl-NL" sz="1600" b="1" dirty="0"/>
              <a:t>Fase 6</a:t>
            </a:r>
            <a:r>
              <a:rPr lang="nl-NL" sz="1600" dirty="0"/>
              <a:t> Aanpassingen </a:t>
            </a:r>
            <a:r>
              <a:rPr lang="nl-NL" sz="1600" dirty="0" err="1"/>
              <a:t>Amerswiel</a:t>
            </a:r>
            <a:endParaRPr lang="nl-NL" sz="1600" dirty="0"/>
          </a:p>
        </p:txBody>
      </p:sp>
      <p:sp>
        <p:nvSpPr>
          <p:cNvPr id="5" name="Titel 4"/>
          <p:cNvSpPr>
            <a:spLocks noGrp="1"/>
          </p:cNvSpPr>
          <p:nvPr>
            <p:ph type="title"/>
          </p:nvPr>
        </p:nvSpPr>
        <p:spPr/>
        <p:txBody>
          <a:bodyPr/>
          <a:lstStyle/>
          <a:p>
            <a:r>
              <a:rPr lang="nl-NL" dirty="0"/>
              <a:t>Gefaseerde uitvoering</a:t>
            </a:r>
          </a:p>
        </p:txBody>
      </p:sp>
      <p:sp>
        <p:nvSpPr>
          <p:cNvPr id="10" name="Tijdelijke aanduiding voor tekst 2">
            <a:extLst>
              <a:ext uri="{FF2B5EF4-FFF2-40B4-BE49-F238E27FC236}">
                <a16:creationId xmlns:a16="http://schemas.microsoft.com/office/drawing/2014/main" id="{753AC186-F320-9C1C-AF89-088DC2781DD2}"/>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11" name="Tijdelijke aanduiding voor dianummer 1">
            <a:extLst>
              <a:ext uri="{FF2B5EF4-FFF2-40B4-BE49-F238E27FC236}">
                <a16:creationId xmlns:a16="http://schemas.microsoft.com/office/drawing/2014/main" id="{9BB3BC95-2E79-3604-A104-FD717912B51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pic>
        <p:nvPicPr>
          <p:cNvPr id="6" name="Afbeelding 5">
            <a:extLst>
              <a:ext uri="{FF2B5EF4-FFF2-40B4-BE49-F238E27FC236}">
                <a16:creationId xmlns:a16="http://schemas.microsoft.com/office/drawing/2014/main" id="{C987EAC4-14FA-628B-DE4D-6BD3E18DB9C3}"/>
              </a:ext>
            </a:extLst>
          </p:cNvPr>
          <p:cNvPicPr>
            <a:picLocks noChangeAspect="1"/>
          </p:cNvPicPr>
          <p:nvPr/>
        </p:nvPicPr>
        <p:blipFill>
          <a:blip r:embed="rId3"/>
          <a:stretch>
            <a:fillRect/>
          </a:stretch>
        </p:blipFill>
        <p:spPr>
          <a:xfrm>
            <a:off x="5892142" y="3693583"/>
            <a:ext cx="5953681" cy="2620622"/>
          </a:xfrm>
          <a:prstGeom prst="rect">
            <a:avLst/>
          </a:prstGeom>
        </p:spPr>
      </p:pic>
      <p:sp>
        <p:nvSpPr>
          <p:cNvPr id="3" name="Tekstvak 2">
            <a:extLst>
              <a:ext uri="{FF2B5EF4-FFF2-40B4-BE49-F238E27FC236}">
                <a16:creationId xmlns:a16="http://schemas.microsoft.com/office/drawing/2014/main" id="{4490B843-B801-0361-14FB-50EBC903F8A7}"/>
              </a:ext>
            </a:extLst>
          </p:cNvPr>
          <p:cNvSpPr txBox="1"/>
          <p:nvPr/>
        </p:nvSpPr>
        <p:spPr>
          <a:xfrm>
            <a:off x="8570563" y="174383"/>
            <a:ext cx="3256020" cy="369332"/>
          </a:xfrm>
          <a:prstGeom prst="rect">
            <a:avLst/>
          </a:prstGeom>
          <a:noFill/>
        </p:spPr>
        <p:txBody>
          <a:bodyPr wrap="none" rtlCol="0">
            <a:spAutoFit/>
          </a:bodyPr>
          <a:lstStyle/>
          <a:p>
            <a:r>
              <a:rPr lang="en-US">
                <a:solidFill>
                  <a:srgbClr val="FF0000"/>
                </a:solidFill>
              </a:rPr>
              <a:t>Wzh. met leegstand cellen</a:t>
            </a:r>
            <a:endParaRPr lang="nl-NL" dirty="0">
              <a:solidFill>
                <a:srgbClr val="FF0000"/>
              </a:solidFill>
            </a:endParaRPr>
          </a:p>
        </p:txBody>
      </p:sp>
      <p:sp>
        <p:nvSpPr>
          <p:cNvPr id="7" name="Tekstvak 6">
            <a:extLst>
              <a:ext uri="{FF2B5EF4-FFF2-40B4-BE49-F238E27FC236}">
                <a16:creationId xmlns:a16="http://schemas.microsoft.com/office/drawing/2014/main" id="{3CF87E9C-1D73-04F0-31BA-4187126AD67B}"/>
              </a:ext>
            </a:extLst>
          </p:cNvPr>
          <p:cNvSpPr txBox="1"/>
          <p:nvPr/>
        </p:nvSpPr>
        <p:spPr>
          <a:xfrm>
            <a:off x="8570563" y="576099"/>
            <a:ext cx="3382657" cy="369332"/>
          </a:xfrm>
          <a:prstGeom prst="rect">
            <a:avLst/>
          </a:prstGeom>
          <a:noFill/>
        </p:spPr>
        <p:txBody>
          <a:bodyPr wrap="none" rtlCol="0">
            <a:spAutoFit/>
          </a:bodyPr>
          <a:lstStyle/>
          <a:p>
            <a:r>
              <a:rPr lang="en-US" dirty="0" err="1">
                <a:solidFill>
                  <a:schemeClr val="tx2">
                    <a:lumMod val="75000"/>
                  </a:schemeClr>
                </a:solidFill>
              </a:rPr>
              <a:t>Wzh</a:t>
            </a:r>
            <a:r>
              <a:rPr lang="en-US" dirty="0">
                <a:solidFill>
                  <a:schemeClr val="tx2">
                    <a:lumMod val="75000"/>
                  </a:schemeClr>
                </a:solidFill>
              </a:rPr>
              <a:t>. </a:t>
            </a:r>
            <a:r>
              <a:rPr lang="en-US" dirty="0" err="1">
                <a:solidFill>
                  <a:schemeClr val="tx2">
                    <a:lumMod val="75000"/>
                  </a:schemeClr>
                </a:solidFill>
              </a:rPr>
              <a:t>tijdens</a:t>
            </a:r>
            <a:r>
              <a:rPr lang="en-US" dirty="0">
                <a:solidFill>
                  <a:schemeClr val="tx2">
                    <a:lumMod val="75000"/>
                  </a:schemeClr>
                </a:solidFill>
              </a:rPr>
              <a:t> </a:t>
            </a:r>
            <a:r>
              <a:rPr lang="en-US" dirty="0" err="1">
                <a:solidFill>
                  <a:schemeClr val="tx2">
                    <a:lumMod val="75000"/>
                  </a:schemeClr>
                </a:solidFill>
              </a:rPr>
              <a:t>primair</a:t>
            </a:r>
            <a:r>
              <a:rPr lang="en-US" dirty="0">
                <a:solidFill>
                  <a:schemeClr val="tx2">
                    <a:lumMod val="75000"/>
                  </a:schemeClr>
                </a:solidFill>
              </a:rPr>
              <a:t> </a:t>
            </a:r>
            <a:r>
              <a:rPr lang="en-US" dirty="0" err="1">
                <a:solidFill>
                  <a:schemeClr val="tx2">
                    <a:lumMod val="75000"/>
                  </a:schemeClr>
                </a:solidFill>
              </a:rPr>
              <a:t>proces</a:t>
            </a:r>
            <a:endParaRPr lang="nl-NL" dirty="0">
              <a:solidFill>
                <a:schemeClr val="tx2">
                  <a:lumMod val="75000"/>
                </a:schemeClr>
              </a:solidFill>
            </a:endParaRPr>
          </a:p>
        </p:txBody>
      </p:sp>
      <p:sp>
        <p:nvSpPr>
          <p:cNvPr id="8" name="Tekstvak 7">
            <a:extLst>
              <a:ext uri="{FF2B5EF4-FFF2-40B4-BE49-F238E27FC236}">
                <a16:creationId xmlns:a16="http://schemas.microsoft.com/office/drawing/2014/main" id="{19CB9A7F-5D7A-319D-7927-A669A9EB6419}"/>
              </a:ext>
            </a:extLst>
          </p:cNvPr>
          <p:cNvSpPr txBox="1"/>
          <p:nvPr/>
        </p:nvSpPr>
        <p:spPr>
          <a:xfrm>
            <a:off x="8570562" y="987032"/>
            <a:ext cx="3693715" cy="1200329"/>
          </a:xfrm>
          <a:prstGeom prst="rect">
            <a:avLst/>
          </a:prstGeom>
          <a:noFill/>
        </p:spPr>
        <p:txBody>
          <a:bodyPr wrap="square" rtlCol="0">
            <a:spAutoFit/>
          </a:bodyPr>
          <a:lstStyle/>
          <a:p>
            <a:r>
              <a:rPr lang="en-US" dirty="0">
                <a:solidFill>
                  <a:schemeClr val="accent2"/>
                </a:solidFill>
              </a:rPr>
              <a:t>Ver-</a:t>
            </a:r>
            <a:r>
              <a:rPr lang="en-US" dirty="0" err="1">
                <a:solidFill>
                  <a:schemeClr val="accent2"/>
                </a:solidFill>
              </a:rPr>
              <a:t>nieuwbouw</a:t>
            </a:r>
            <a:r>
              <a:rPr lang="en-US" dirty="0">
                <a:solidFill>
                  <a:schemeClr val="accent2"/>
                </a:solidFill>
              </a:rPr>
              <a:t> (</a:t>
            </a:r>
            <a:r>
              <a:rPr lang="en-US" dirty="0" err="1">
                <a:solidFill>
                  <a:schemeClr val="accent2"/>
                </a:solidFill>
              </a:rPr>
              <a:t>leegstand</a:t>
            </a:r>
            <a:r>
              <a:rPr lang="en-US" dirty="0">
                <a:solidFill>
                  <a:schemeClr val="accent2"/>
                </a:solidFill>
              </a:rPr>
              <a:t>- </a:t>
            </a:r>
            <a:r>
              <a:rPr lang="en-US" dirty="0" err="1">
                <a:solidFill>
                  <a:schemeClr val="accent2"/>
                </a:solidFill>
              </a:rPr>
              <a:t>en</a:t>
            </a:r>
            <a:r>
              <a:rPr lang="en-US" dirty="0">
                <a:solidFill>
                  <a:schemeClr val="accent2"/>
                </a:solidFill>
              </a:rPr>
              <a:t> </a:t>
            </a:r>
            <a:r>
              <a:rPr lang="en-US" dirty="0" err="1">
                <a:solidFill>
                  <a:schemeClr val="accent2"/>
                </a:solidFill>
              </a:rPr>
              <a:t>herallocatie</a:t>
            </a:r>
            <a:r>
              <a:rPr lang="en-US" dirty="0">
                <a:solidFill>
                  <a:schemeClr val="accent2"/>
                </a:solidFill>
              </a:rPr>
              <a:t> </a:t>
            </a:r>
            <a:r>
              <a:rPr lang="en-US" dirty="0" err="1">
                <a:solidFill>
                  <a:schemeClr val="accent2"/>
                </a:solidFill>
              </a:rPr>
              <a:t>bestaande</a:t>
            </a:r>
            <a:r>
              <a:rPr lang="en-US" dirty="0">
                <a:solidFill>
                  <a:schemeClr val="accent2"/>
                </a:solidFill>
              </a:rPr>
              <a:t> </a:t>
            </a:r>
            <a:r>
              <a:rPr lang="en-US" dirty="0" err="1">
                <a:solidFill>
                  <a:schemeClr val="accent2"/>
                </a:solidFill>
              </a:rPr>
              <a:t>functies</a:t>
            </a:r>
            <a:r>
              <a:rPr lang="en-US" dirty="0">
                <a:solidFill>
                  <a:schemeClr val="accent2"/>
                </a:solidFill>
              </a:rPr>
              <a:t> </a:t>
            </a:r>
            <a:r>
              <a:rPr lang="en-US" dirty="0" err="1">
                <a:solidFill>
                  <a:schemeClr val="accent2"/>
                </a:solidFill>
              </a:rPr>
              <a:t>gelijktijdig</a:t>
            </a:r>
            <a:r>
              <a:rPr lang="en-US" dirty="0">
                <a:solidFill>
                  <a:schemeClr val="accent2"/>
                </a:solidFill>
              </a:rPr>
              <a:t> met </a:t>
            </a:r>
            <a:r>
              <a:rPr lang="en-US" dirty="0" err="1">
                <a:solidFill>
                  <a:schemeClr val="accent2"/>
                </a:solidFill>
              </a:rPr>
              <a:t>primair</a:t>
            </a:r>
            <a:r>
              <a:rPr lang="en-US" dirty="0">
                <a:solidFill>
                  <a:schemeClr val="accent2"/>
                </a:solidFill>
              </a:rPr>
              <a:t> </a:t>
            </a:r>
            <a:r>
              <a:rPr lang="en-US" dirty="0" err="1">
                <a:solidFill>
                  <a:schemeClr val="accent2"/>
                </a:solidFill>
              </a:rPr>
              <a:t>proces</a:t>
            </a:r>
            <a:endParaRPr lang="nl-NL" dirty="0">
              <a:solidFill>
                <a:schemeClr val="accent2"/>
              </a:solidFill>
            </a:endParaRPr>
          </a:p>
        </p:txBody>
      </p:sp>
      <p:cxnSp>
        <p:nvCxnSpPr>
          <p:cNvPr id="14" name="Rechte verbindingslijn met pijl 13">
            <a:extLst>
              <a:ext uri="{FF2B5EF4-FFF2-40B4-BE49-F238E27FC236}">
                <a16:creationId xmlns:a16="http://schemas.microsoft.com/office/drawing/2014/main" id="{5775CE6F-8295-2346-99B5-1BFCC9007038}"/>
              </a:ext>
            </a:extLst>
          </p:cNvPr>
          <p:cNvCxnSpPr>
            <a:cxnSpLocks/>
          </p:cNvCxnSpPr>
          <p:nvPr/>
        </p:nvCxnSpPr>
        <p:spPr>
          <a:xfrm flipV="1">
            <a:off x="10477500" y="2187361"/>
            <a:ext cx="0" cy="19947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82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title"/>
          </p:nvPr>
        </p:nvSpPr>
        <p:spPr>
          <a:xfrm>
            <a:off x="633412" y="306812"/>
            <a:ext cx="10923588" cy="949823"/>
          </a:xfrm>
        </p:spPr>
        <p:txBody>
          <a:bodyPr rtlCol="0">
            <a:normAutofit fontScale="90000"/>
          </a:bodyPr>
          <a:lstStyle/>
          <a:p>
            <a:r>
              <a:rPr lang="nl-NL" dirty="0"/>
              <a:t>PI Heerhugowaard</a:t>
            </a:r>
            <a:br>
              <a:rPr lang="nl-NL" dirty="0"/>
            </a:br>
            <a:r>
              <a:rPr lang="nl-NL" sz="2000" dirty="0"/>
              <a:t>gefaseerde uitvoering – fase 1</a:t>
            </a:r>
            <a:br>
              <a:rPr lang="nl-NL" dirty="0"/>
            </a:br>
            <a:endParaRPr lang="nl-NL" sz="1800" dirty="0"/>
          </a:p>
        </p:txBody>
      </p:sp>
      <p:pic>
        <p:nvPicPr>
          <p:cNvPr id="7" name="Afbeelding 6">
            <a:extLst>
              <a:ext uri="{FF2B5EF4-FFF2-40B4-BE49-F238E27FC236}">
                <a16:creationId xmlns:a16="http://schemas.microsoft.com/office/drawing/2014/main" id="{C75A41AC-F149-A2F7-DD71-FB50B7170AD4}"/>
              </a:ext>
            </a:extLst>
          </p:cNvPr>
          <p:cNvPicPr>
            <a:picLocks noChangeAspect="1"/>
          </p:cNvPicPr>
          <p:nvPr/>
        </p:nvPicPr>
        <p:blipFill>
          <a:blip r:embed="rId3"/>
          <a:stretch>
            <a:fillRect/>
          </a:stretch>
        </p:blipFill>
        <p:spPr>
          <a:xfrm>
            <a:off x="479584" y="1750765"/>
            <a:ext cx="11077416" cy="4875928"/>
          </a:xfrm>
          <a:prstGeom prst="rect">
            <a:avLst/>
          </a:prstGeom>
        </p:spPr>
      </p:pic>
      <p:sp>
        <p:nvSpPr>
          <p:cNvPr id="5" name="Tekstvak 4">
            <a:extLst>
              <a:ext uri="{FF2B5EF4-FFF2-40B4-BE49-F238E27FC236}">
                <a16:creationId xmlns:a16="http://schemas.microsoft.com/office/drawing/2014/main" id="{6A119381-3C01-6F1E-E698-35DB2DCC1DB2}"/>
              </a:ext>
            </a:extLst>
          </p:cNvPr>
          <p:cNvSpPr txBox="1"/>
          <p:nvPr/>
        </p:nvSpPr>
        <p:spPr>
          <a:xfrm>
            <a:off x="6096000" y="300082"/>
            <a:ext cx="8082370" cy="1477328"/>
          </a:xfrm>
          <a:prstGeom prst="rect">
            <a:avLst/>
          </a:prstGeom>
          <a:noFill/>
        </p:spPr>
        <p:txBody>
          <a:bodyPr wrap="square" rtlCol="0">
            <a:spAutoFit/>
          </a:bodyPr>
          <a:lstStyle/>
          <a:p>
            <a:pPr lvl="1"/>
            <a:r>
              <a:rPr lang="nl-NL" dirty="0"/>
              <a:t>Fase 1: Tijdelijke maatregelen</a:t>
            </a:r>
          </a:p>
          <a:p>
            <a:pPr marL="742950" lvl="1" indent="-285750">
              <a:buFont typeface="Arial" panose="020B0604020202020204" pitchFamily="34" charset="0"/>
              <a:buChar char="•"/>
            </a:pPr>
            <a:r>
              <a:rPr lang="nl-NL" dirty="0"/>
              <a:t>Bouwplaats Zuyder Bos</a:t>
            </a:r>
          </a:p>
          <a:p>
            <a:pPr marL="742950" lvl="1" indent="-285750">
              <a:buFont typeface="Arial" panose="020B0604020202020204" pitchFamily="34" charset="0"/>
              <a:buChar char="•"/>
            </a:pPr>
            <a:r>
              <a:rPr lang="nl-NL" dirty="0"/>
              <a:t>Bouwplaats Amerswiel</a:t>
            </a:r>
          </a:p>
          <a:p>
            <a:pPr marL="742950" lvl="1" indent="-285750">
              <a:buFont typeface="Arial" panose="020B0604020202020204" pitchFamily="34" charset="0"/>
              <a:buChar char="•"/>
            </a:pPr>
            <a:r>
              <a:rPr lang="nl-NL" dirty="0"/>
              <a:t>Tijdelijke kantoren</a:t>
            </a:r>
          </a:p>
          <a:p>
            <a:pPr marL="742950" lvl="1" indent="-285750">
              <a:buFont typeface="Arial" panose="020B0604020202020204" pitchFamily="34" charset="0"/>
              <a:buChar char="•"/>
            </a:pPr>
            <a:r>
              <a:rPr lang="nl-NL" dirty="0"/>
              <a:t>Overige tijdelijke (beveiligings)maatregelen</a:t>
            </a:r>
          </a:p>
        </p:txBody>
      </p:sp>
      <p:pic>
        <p:nvPicPr>
          <p:cNvPr id="15" name="Afbeelding 14">
            <a:extLst>
              <a:ext uri="{FF2B5EF4-FFF2-40B4-BE49-F238E27FC236}">
                <a16:creationId xmlns:a16="http://schemas.microsoft.com/office/drawing/2014/main" id="{E82DCAFB-65BF-B197-69A3-94547EBAD9EC}"/>
              </a:ext>
            </a:extLst>
          </p:cNvPr>
          <p:cNvPicPr>
            <a:picLocks noChangeAspect="1"/>
          </p:cNvPicPr>
          <p:nvPr/>
        </p:nvPicPr>
        <p:blipFill rotWithShape="1">
          <a:blip r:embed="rId4"/>
          <a:srcRect l="34680" t="50001" r="1" b="-1"/>
          <a:stretch/>
        </p:blipFill>
        <p:spPr>
          <a:xfrm rot="16200000">
            <a:off x="6340774" y="594754"/>
            <a:ext cx="536257" cy="495300"/>
          </a:xfrm>
          <a:prstGeom prst="rect">
            <a:avLst/>
          </a:prstGeom>
        </p:spPr>
      </p:pic>
      <p:sp>
        <p:nvSpPr>
          <p:cNvPr id="16" name="Rechthoek 15">
            <a:extLst>
              <a:ext uri="{FF2B5EF4-FFF2-40B4-BE49-F238E27FC236}">
                <a16:creationId xmlns:a16="http://schemas.microsoft.com/office/drawing/2014/main" id="{2FEB9599-6FE0-02D3-E972-420B308155FB}"/>
              </a:ext>
            </a:extLst>
          </p:cNvPr>
          <p:cNvSpPr/>
          <p:nvPr/>
        </p:nvSpPr>
        <p:spPr>
          <a:xfrm>
            <a:off x="3937000" y="3683000"/>
            <a:ext cx="1600200" cy="698500"/>
          </a:xfrm>
          <a:prstGeom prst="rect">
            <a:avLst/>
          </a:prstGeom>
          <a:pattFill prst="ltDnDiag">
            <a:fgClr>
              <a:schemeClr val="bg1">
                <a:lumMod val="75000"/>
              </a:schemeClr>
            </a:fgClr>
            <a:bgClr>
              <a:schemeClr val="bg1"/>
            </a:bgClr>
          </a:patt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2" name="Rechthoek 21">
            <a:extLst>
              <a:ext uri="{FF2B5EF4-FFF2-40B4-BE49-F238E27FC236}">
                <a16:creationId xmlns:a16="http://schemas.microsoft.com/office/drawing/2014/main" id="{7D8897B9-3CE7-7269-D72A-52EFFC059207}"/>
              </a:ext>
            </a:extLst>
          </p:cNvPr>
          <p:cNvSpPr/>
          <p:nvPr/>
        </p:nvSpPr>
        <p:spPr>
          <a:xfrm>
            <a:off x="6384308" y="878034"/>
            <a:ext cx="495300" cy="385331"/>
          </a:xfrm>
          <a:prstGeom prst="rect">
            <a:avLst/>
          </a:prstGeom>
          <a:pattFill prst="ltDnDiag">
            <a:fgClr>
              <a:schemeClr val="bg1">
                <a:lumMod val="75000"/>
              </a:schemeClr>
            </a:fgClr>
            <a:bgClr>
              <a:schemeClr val="bg1"/>
            </a:bgClr>
          </a:patt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293884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title"/>
          </p:nvPr>
        </p:nvSpPr>
        <p:spPr>
          <a:xfrm>
            <a:off x="626377" y="249879"/>
            <a:ext cx="10923588" cy="949823"/>
          </a:xfrm>
        </p:spPr>
        <p:txBody>
          <a:bodyPr rtlCol="0">
            <a:normAutofit fontScale="90000"/>
          </a:bodyPr>
          <a:lstStyle/>
          <a:p>
            <a:r>
              <a:rPr lang="nl-NL" dirty="0"/>
              <a:t>PI Heerhugowaard</a:t>
            </a:r>
            <a:br>
              <a:rPr lang="nl-NL" dirty="0"/>
            </a:br>
            <a:r>
              <a:rPr lang="nl-NL" sz="2000" dirty="0"/>
              <a:t>gefaseerde uitvoering – fase 2</a:t>
            </a:r>
            <a:br>
              <a:rPr lang="nl-NL" dirty="0"/>
            </a:br>
            <a:endParaRPr lang="nl-NL" sz="1800" dirty="0"/>
          </a:p>
        </p:txBody>
      </p:sp>
      <p:sp>
        <p:nvSpPr>
          <p:cNvPr id="2" name="Tijdelijke aanduiding voor tekst 6">
            <a:extLst>
              <a:ext uri="{FF2B5EF4-FFF2-40B4-BE49-F238E27FC236}">
                <a16:creationId xmlns:a16="http://schemas.microsoft.com/office/drawing/2014/main" id="{56FA40CC-FCA6-060D-FCD0-3C1C4EC8E8A3}"/>
              </a:ext>
            </a:extLst>
          </p:cNvPr>
          <p:cNvSpPr txBox="1">
            <a:spLocks/>
          </p:cNvSpPr>
          <p:nvPr/>
        </p:nvSpPr>
        <p:spPr>
          <a:xfrm>
            <a:off x="6400983" y="1507065"/>
            <a:ext cx="5360707" cy="4849283"/>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21" name="Tijdelijke aanduiding voor tekst 2">
            <a:extLst>
              <a:ext uri="{FF2B5EF4-FFF2-40B4-BE49-F238E27FC236}">
                <a16:creationId xmlns:a16="http://schemas.microsoft.com/office/drawing/2014/main" id="{EDA9245E-68CC-12CD-69CA-3DF781BAA6E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22" name="Tijdelijke aanduiding voor dianummer 1">
            <a:extLst>
              <a:ext uri="{FF2B5EF4-FFF2-40B4-BE49-F238E27FC236}">
                <a16:creationId xmlns:a16="http://schemas.microsoft.com/office/drawing/2014/main" id="{3D3B80AD-CE2C-86EE-471F-DB5973ED607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pic>
        <p:nvPicPr>
          <p:cNvPr id="6" name="Afbeelding 5">
            <a:extLst>
              <a:ext uri="{FF2B5EF4-FFF2-40B4-BE49-F238E27FC236}">
                <a16:creationId xmlns:a16="http://schemas.microsoft.com/office/drawing/2014/main" id="{F554A3D6-7D91-0A3A-7BD6-0105571B848A}"/>
              </a:ext>
            </a:extLst>
          </p:cNvPr>
          <p:cNvPicPr>
            <a:picLocks noChangeAspect="1"/>
          </p:cNvPicPr>
          <p:nvPr/>
        </p:nvPicPr>
        <p:blipFill>
          <a:blip r:embed="rId3"/>
          <a:stretch>
            <a:fillRect/>
          </a:stretch>
        </p:blipFill>
        <p:spPr>
          <a:xfrm>
            <a:off x="479584" y="1750765"/>
            <a:ext cx="11077416" cy="4875928"/>
          </a:xfrm>
          <a:prstGeom prst="rect">
            <a:avLst/>
          </a:prstGeom>
        </p:spPr>
      </p:pic>
      <p:sp>
        <p:nvSpPr>
          <p:cNvPr id="7" name="Tekstvak 6">
            <a:extLst>
              <a:ext uri="{FF2B5EF4-FFF2-40B4-BE49-F238E27FC236}">
                <a16:creationId xmlns:a16="http://schemas.microsoft.com/office/drawing/2014/main" id="{5F42AA3A-DA40-5007-4BC6-E9CF58CD54F2}"/>
              </a:ext>
            </a:extLst>
          </p:cNvPr>
          <p:cNvSpPr txBox="1"/>
          <p:nvPr/>
        </p:nvSpPr>
        <p:spPr>
          <a:xfrm>
            <a:off x="5968326" y="246021"/>
            <a:ext cx="6223674" cy="1815882"/>
          </a:xfrm>
          <a:prstGeom prst="rect">
            <a:avLst/>
          </a:prstGeom>
          <a:noFill/>
        </p:spPr>
        <p:txBody>
          <a:bodyPr wrap="square" rtlCol="0">
            <a:spAutoFit/>
          </a:bodyPr>
          <a:lstStyle/>
          <a:p>
            <a:pPr lvl="1"/>
            <a:r>
              <a:rPr lang="nl-NL" sz="1600" dirty="0"/>
              <a:t>Fase 2: Aanbouw H, realisatie CMK, techniekruimtes en netwerkinfrastructuur:</a:t>
            </a:r>
          </a:p>
          <a:p>
            <a:pPr marL="742950" lvl="1" indent="-285750">
              <a:buFont typeface="Arial" panose="020B0604020202020204" pitchFamily="34" charset="0"/>
              <a:buChar char="•"/>
            </a:pPr>
            <a:r>
              <a:rPr lang="nl-NL" sz="1600" dirty="0"/>
              <a:t>Aanbouw H”</a:t>
            </a:r>
          </a:p>
          <a:p>
            <a:pPr marL="742950" lvl="1" indent="-285750">
              <a:buFont typeface="Arial" panose="020B0604020202020204" pitchFamily="34" charset="0"/>
              <a:buChar char="•"/>
            </a:pPr>
            <a:r>
              <a:rPr lang="nl-NL" sz="1600" dirty="0"/>
              <a:t>Realisatie centrale meldkamer (CMK)</a:t>
            </a:r>
          </a:p>
          <a:p>
            <a:pPr marL="742950" lvl="1" indent="-285750">
              <a:buFont typeface="Arial" panose="020B0604020202020204" pitchFamily="34" charset="0"/>
              <a:buChar char="•"/>
            </a:pPr>
            <a:r>
              <a:rPr lang="nl-NL" sz="1600" dirty="0"/>
              <a:t>Renovatie personeelskantine</a:t>
            </a:r>
          </a:p>
          <a:p>
            <a:pPr marL="742950" lvl="1" indent="-285750">
              <a:buFont typeface="Arial" panose="020B0604020202020204" pitchFamily="34" charset="0"/>
              <a:buChar char="•"/>
            </a:pPr>
            <a:r>
              <a:rPr lang="nl-NL" sz="1600" dirty="0"/>
              <a:t>Techniekruimte- en netwerkinfrastructuur ICT- en beveiliging</a:t>
            </a:r>
          </a:p>
        </p:txBody>
      </p:sp>
    </p:spTree>
    <p:extLst>
      <p:ext uri="{BB962C8B-B14F-4D97-AF65-F5344CB8AC3E}">
        <p14:creationId xmlns:p14="http://schemas.microsoft.com/office/powerpoint/2010/main" val="167986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title"/>
          </p:nvPr>
        </p:nvSpPr>
        <p:spPr>
          <a:xfrm>
            <a:off x="626377" y="249879"/>
            <a:ext cx="10923588" cy="949823"/>
          </a:xfrm>
        </p:spPr>
        <p:txBody>
          <a:bodyPr rtlCol="0">
            <a:normAutofit fontScale="90000"/>
          </a:bodyPr>
          <a:lstStyle/>
          <a:p>
            <a:r>
              <a:rPr lang="nl-NL" dirty="0"/>
              <a:t>PI Heerhugowaard</a:t>
            </a:r>
            <a:br>
              <a:rPr lang="nl-NL" dirty="0"/>
            </a:br>
            <a:r>
              <a:rPr lang="nl-NL" sz="2000" dirty="0"/>
              <a:t>gefaseerde uitvoering – fase 2</a:t>
            </a:r>
            <a:br>
              <a:rPr lang="nl-NL" dirty="0"/>
            </a:br>
            <a:endParaRPr lang="nl-NL" sz="1800" dirty="0"/>
          </a:p>
        </p:txBody>
      </p:sp>
      <p:sp>
        <p:nvSpPr>
          <p:cNvPr id="2" name="Tijdelijke aanduiding voor tekst 6">
            <a:extLst>
              <a:ext uri="{FF2B5EF4-FFF2-40B4-BE49-F238E27FC236}">
                <a16:creationId xmlns:a16="http://schemas.microsoft.com/office/drawing/2014/main" id="{56FA40CC-FCA6-060D-FCD0-3C1C4EC8E8A3}"/>
              </a:ext>
            </a:extLst>
          </p:cNvPr>
          <p:cNvSpPr txBox="1">
            <a:spLocks/>
          </p:cNvSpPr>
          <p:nvPr/>
        </p:nvSpPr>
        <p:spPr>
          <a:xfrm>
            <a:off x="6400983" y="1507065"/>
            <a:ext cx="5360707" cy="4849283"/>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21" name="Tijdelijke aanduiding voor tekst 2">
            <a:extLst>
              <a:ext uri="{FF2B5EF4-FFF2-40B4-BE49-F238E27FC236}">
                <a16:creationId xmlns:a16="http://schemas.microsoft.com/office/drawing/2014/main" id="{EDA9245E-68CC-12CD-69CA-3DF781BAA6E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22" name="Tijdelijke aanduiding voor dianummer 1">
            <a:extLst>
              <a:ext uri="{FF2B5EF4-FFF2-40B4-BE49-F238E27FC236}">
                <a16:creationId xmlns:a16="http://schemas.microsoft.com/office/drawing/2014/main" id="{3D3B80AD-CE2C-86EE-471F-DB5973ED607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
        <p:nvSpPr>
          <p:cNvPr id="4" name="Tijdelijke aanduiding voor tekst 6">
            <a:extLst>
              <a:ext uri="{FF2B5EF4-FFF2-40B4-BE49-F238E27FC236}">
                <a16:creationId xmlns:a16="http://schemas.microsoft.com/office/drawing/2014/main" id="{52D7E988-F180-1056-68D5-7933AE236F51}"/>
              </a:ext>
            </a:extLst>
          </p:cNvPr>
          <p:cNvSpPr txBox="1">
            <a:spLocks/>
          </p:cNvSpPr>
          <p:nvPr/>
        </p:nvSpPr>
        <p:spPr>
          <a:xfrm>
            <a:off x="5895110" y="1068400"/>
            <a:ext cx="5360707" cy="4849283"/>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9" name="Afbeelding 8">
            <a:extLst>
              <a:ext uri="{FF2B5EF4-FFF2-40B4-BE49-F238E27FC236}">
                <a16:creationId xmlns:a16="http://schemas.microsoft.com/office/drawing/2014/main" id="{24958464-1433-23EF-E01D-E3BDD787F6F3}"/>
              </a:ext>
            </a:extLst>
          </p:cNvPr>
          <p:cNvPicPr>
            <a:picLocks noChangeAspect="1"/>
          </p:cNvPicPr>
          <p:nvPr/>
        </p:nvPicPr>
        <p:blipFill>
          <a:blip r:embed="rId3"/>
          <a:stretch>
            <a:fillRect/>
          </a:stretch>
        </p:blipFill>
        <p:spPr>
          <a:xfrm>
            <a:off x="430310" y="3588417"/>
            <a:ext cx="5747865" cy="2414927"/>
          </a:xfrm>
          <a:prstGeom prst="rect">
            <a:avLst/>
          </a:prstGeom>
        </p:spPr>
      </p:pic>
      <p:pic>
        <p:nvPicPr>
          <p:cNvPr id="10" name="Afbeelding 9">
            <a:extLst>
              <a:ext uri="{FF2B5EF4-FFF2-40B4-BE49-F238E27FC236}">
                <a16:creationId xmlns:a16="http://schemas.microsoft.com/office/drawing/2014/main" id="{3CE025D2-100F-A093-53B7-FBC0965621EB}"/>
              </a:ext>
            </a:extLst>
          </p:cNvPr>
          <p:cNvPicPr>
            <a:picLocks noChangeAspect="1"/>
          </p:cNvPicPr>
          <p:nvPr/>
        </p:nvPicPr>
        <p:blipFill>
          <a:blip r:embed="rId4"/>
          <a:stretch>
            <a:fillRect/>
          </a:stretch>
        </p:blipFill>
        <p:spPr>
          <a:xfrm>
            <a:off x="172397" y="982738"/>
            <a:ext cx="6323575" cy="2520017"/>
          </a:xfrm>
          <a:prstGeom prst="rect">
            <a:avLst/>
          </a:prstGeom>
        </p:spPr>
      </p:pic>
    </p:spTree>
    <p:extLst>
      <p:ext uri="{BB962C8B-B14F-4D97-AF65-F5344CB8AC3E}">
        <p14:creationId xmlns:p14="http://schemas.microsoft.com/office/powerpoint/2010/main" val="52935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title"/>
          </p:nvPr>
        </p:nvSpPr>
        <p:spPr>
          <a:xfrm>
            <a:off x="626377" y="249879"/>
            <a:ext cx="10923588" cy="949823"/>
          </a:xfrm>
        </p:spPr>
        <p:txBody>
          <a:bodyPr rtlCol="0">
            <a:normAutofit fontScale="90000"/>
          </a:bodyPr>
          <a:lstStyle/>
          <a:p>
            <a:r>
              <a:rPr lang="nl-NL" dirty="0"/>
              <a:t>PI Heerhugowaard</a:t>
            </a:r>
            <a:br>
              <a:rPr lang="nl-NL" dirty="0"/>
            </a:br>
            <a:r>
              <a:rPr lang="nl-NL" sz="2000" dirty="0"/>
              <a:t>gefaseerde uitvoering – fase 3</a:t>
            </a:r>
            <a:br>
              <a:rPr lang="nl-NL" dirty="0"/>
            </a:br>
            <a:endParaRPr lang="nl-NL" sz="1800" dirty="0"/>
          </a:p>
        </p:txBody>
      </p:sp>
      <p:sp>
        <p:nvSpPr>
          <p:cNvPr id="2" name="Tijdelijke aanduiding voor tekst 6">
            <a:extLst>
              <a:ext uri="{FF2B5EF4-FFF2-40B4-BE49-F238E27FC236}">
                <a16:creationId xmlns:a16="http://schemas.microsoft.com/office/drawing/2014/main" id="{56FA40CC-FCA6-060D-FCD0-3C1C4EC8E8A3}"/>
              </a:ext>
            </a:extLst>
          </p:cNvPr>
          <p:cNvSpPr txBox="1">
            <a:spLocks/>
          </p:cNvSpPr>
          <p:nvPr/>
        </p:nvSpPr>
        <p:spPr>
          <a:xfrm>
            <a:off x="6400983" y="1507065"/>
            <a:ext cx="5360707" cy="4849283"/>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21" name="Tijdelijke aanduiding voor tekst 2">
            <a:extLst>
              <a:ext uri="{FF2B5EF4-FFF2-40B4-BE49-F238E27FC236}">
                <a16:creationId xmlns:a16="http://schemas.microsoft.com/office/drawing/2014/main" id="{EDA9245E-68CC-12CD-69CA-3DF781BAA6E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22" name="Tijdelijke aanduiding voor dianummer 1">
            <a:extLst>
              <a:ext uri="{FF2B5EF4-FFF2-40B4-BE49-F238E27FC236}">
                <a16:creationId xmlns:a16="http://schemas.microsoft.com/office/drawing/2014/main" id="{3D3B80AD-CE2C-86EE-471F-DB5973ED607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pic>
        <p:nvPicPr>
          <p:cNvPr id="6" name="Afbeelding 5">
            <a:extLst>
              <a:ext uri="{FF2B5EF4-FFF2-40B4-BE49-F238E27FC236}">
                <a16:creationId xmlns:a16="http://schemas.microsoft.com/office/drawing/2014/main" id="{F554A3D6-7D91-0A3A-7BD6-0105571B848A}"/>
              </a:ext>
            </a:extLst>
          </p:cNvPr>
          <p:cNvPicPr>
            <a:picLocks noChangeAspect="1"/>
          </p:cNvPicPr>
          <p:nvPr/>
        </p:nvPicPr>
        <p:blipFill>
          <a:blip r:embed="rId3"/>
          <a:stretch>
            <a:fillRect/>
          </a:stretch>
        </p:blipFill>
        <p:spPr>
          <a:xfrm>
            <a:off x="479584" y="3128211"/>
            <a:ext cx="7948055" cy="3498482"/>
          </a:xfrm>
          <a:prstGeom prst="rect">
            <a:avLst/>
          </a:prstGeom>
        </p:spPr>
      </p:pic>
      <p:sp>
        <p:nvSpPr>
          <p:cNvPr id="7" name="Tekstvak 6">
            <a:extLst>
              <a:ext uri="{FF2B5EF4-FFF2-40B4-BE49-F238E27FC236}">
                <a16:creationId xmlns:a16="http://schemas.microsoft.com/office/drawing/2014/main" id="{5F42AA3A-DA40-5007-4BC6-E9CF58CD54F2}"/>
              </a:ext>
            </a:extLst>
          </p:cNvPr>
          <p:cNvSpPr txBox="1"/>
          <p:nvPr/>
        </p:nvSpPr>
        <p:spPr>
          <a:xfrm>
            <a:off x="5905330" y="98571"/>
            <a:ext cx="6352011" cy="3077766"/>
          </a:xfrm>
          <a:prstGeom prst="rect">
            <a:avLst/>
          </a:prstGeom>
          <a:noFill/>
        </p:spPr>
        <p:txBody>
          <a:bodyPr wrap="square" rtlCol="0">
            <a:spAutoFit/>
          </a:bodyPr>
          <a:lstStyle/>
          <a:p>
            <a:pPr lvl="1"/>
            <a:r>
              <a:rPr lang="nl-NL" sz="1600" dirty="0"/>
              <a:t>Fase 3: Renovatie cellenvlakken, zichtverbetering teamposten en afdelingskeukens:</a:t>
            </a:r>
          </a:p>
          <a:p>
            <a:pPr marL="742950" lvl="1" indent="-285750">
              <a:buFont typeface="Arial" panose="020B0604020202020204" pitchFamily="34" charset="0"/>
              <a:buChar char="•"/>
            </a:pPr>
            <a:r>
              <a:rPr lang="nl-NL" sz="1600" dirty="0"/>
              <a:t>Renovatie cellen- en leef afdelingen A, B- en D</a:t>
            </a:r>
          </a:p>
          <a:p>
            <a:pPr marL="1200150" lvl="2" indent="-285750">
              <a:buFont typeface="Arial" panose="020B0604020202020204" pitchFamily="34" charset="0"/>
              <a:buChar char="•"/>
            </a:pPr>
            <a:r>
              <a:rPr lang="nl-NL" sz="1600" dirty="0"/>
              <a:t>Renovatie cellen incl. celdeuren- en cel ramen o.b.v. </a:t>
            </a:r>
            <a:r>
              <a:rPr lang="nl-NL" sz="1600" dirty="0" err="1"/>
              <a:t>mockup</a:t>
            </a:r>
            <a:endParaRPr lang="nl-NL" sz="1600" dirty="0"/>
          </a:p>
          <a:p>
            <a:pPr marL="742950" lvl="1" indent="-285750">
              <a:buFont typeface="Arial" panose="020B0604020202020204" pitchFamily="34" charset="0"/>
              <a:buChar char="•"/>
            </a:pPr>
            <a:r>
              <a:rPr lang="nl-NL" sz="1600" dirty="0"/>
              <a:t>Renovatie afd. C- en E (Wijzigingsclausule)</a:t>
            </a:r>
          </a:p>
          <a:p>
            <a:pPr marL="1200150" lvl="2" indent="-285750">
              <a:buFont typeface="Arial" panose="020B0604020202020204" pitchFamily="34" charset="0"/>
              <a:buChar char="•"/>
            </a:pPr>
            <a:r>
              <a:rPr lang="nl-NL" sz="1600" dirty="0"/>
              <a:t>Compactere aanpassingen</a:t>
            </a:r>
          </a:p>
          <a:p>
            <a:pPr marL="742950" lvl="1" indent="-285750">
              <a:buFont typeface="Arial" panose="020B0604020202020204" pitchFamily="34" charset="0"/>
              <a:buChar char="•"/>
            </a:pPr>
            <a:r>
              <a:rPr lang="nl-NL" sz="1600" dirty="0"/>
              <a:t>Renoveren isoleercellen</a:t>
            </a:r>
          </a:p>
          <a:p>
            <a:pPr marL="742950" lvl="1" indent="-285750">
              <a:buFont typeface="Arial" panose="020B0604020202020204" pitchFamily="34" charset="0"/>
              <a:buChar char="•"/>
            </a:pPr>
            <a:r>
              <a:rPr lang="nl-NL" sz="1600" dirty="0"/>
              <a:t>Realisatie teamposten</a:t>
            </a:r>
          </a:p>
          <a:p>
            <a:pPr marL="742950" lvl="1" indent="-285750">
              <a:buFont typeface="Arial" panose="020B0604020202020204" pitchFamily="34" charset="0"/>
              <a:buChar char="•"/>
            </a:pPr>
            <a:r>
              <a:rPr lang="nl-NL" sz="1600" dirty="0"/>
              <a:t>Renoveren statische posten F- en G</a:t>
            </a:r>
          </a:p>
          <a:p>
            <a:pPr marL="742950" lvl="1" indent="-285750">
              <a:buFont typeface="Arial" panose="020B0604020202020204" pitchFamily="34" charset="0"/>
              <a:buChar char="•"/>
            </a:pPr>
            <a:r>
              <a:rPr lang="nl-NL" sz="1600" dirty="0"/>
              <a:t>Dichtleggen vides/ vergroten recreatie oppervlak</a:t>
            </a:r>
          </a:p>
          <a:p>
            <a:pPr marL="742950" lvl="1" indent="-285750">
              <a:buFont typeface="Arial" panose="020B0604020202020204" pitchFamily="34" charset="0"/>
              <a:buChar char="•"/>
            </a:pPr>
            <a:r>
              <a:rPr lang="nl-NL" sz="1600" dirty="0"/>
              <a:t>Renoveren gedetineerden keukens</a:t>
            </a:r>
            <a:endParaRPr lang="nl-NL" dirty="0"/>
          </a:p>
        </p:txBody>
      </p:sp>
    </p:spTree>
    <p:extLst>
      <p:ext uri="{BB962C8B-B14F-4D97-AF65-F5344CB8AC3E}">
        <p14:creationId xmlns:p14="http://schemas.microsoft.com/office/powerpoint/2010/main" val="426729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title"/>
          </p:nvPr>
        </p:nvSpPr>
        <p:spPr>
          <a:xfrm>
            <a:off x="626377" y="249879"/>
            <a:ext cx="10923588" cy="949823"/>
          </a:xfrm>
        </p:spPr>
        <p:txBody>
          <a:bodyPr rtlCol="0">
            <a:normAutofit fontScale="90000"/>
          </a:bodyPr>
          <a:lstStyle/>
          <a:p>
            <a:r>
              <a:rPr lang="nl-NL" dirty="0"/>
              <a:t>PI Heerhugowaard</a:t>
            </a:r>
            <a:br>
              <a:rPr lang="nl-NL" dirty="0"/>
            </a:br>
            <a:r>
              <a:rPr lang="nl-NL" sz="2000" dirty="0"/>
              <a:t>gefaseerde uitvoering – fase 3</a:t>
            </a:r>
            <a:br>
              <a:rPr lang="nl-NL" dirty="0"/>
            </a:br>
            <a:endParaRPr lang="nl-NL" sz="1800" dirty="0"/>
          </a:p>
        </p:txBody>
      </p:sp>
      <p:sp>
        <p:nvSpPr>
          <p:cNvPr id="2" name="Tijdelijke aanduiding voor tekst 6">
            <a:extLst>
              <a:ext uri="{FF2B5EF4-FFF2-40B4-BE49-F238E27FC236}">
                <a16:creationId xmlns:a16="http://schemas.microsoft.com/office/drawing/2014/main" id="{56FA40CC-FCA6-060D-FCD0-3C1C4EC8E8A3}"/>
              </a:ext>
            </a:extLst>
          </p:cNvPr>
          <p:cNvSpPr txBox="1">
            <a:spLocks/>
          </p:cNvSpPr>
          <p:nvPr/>
        </p:nvSpPr>
        <p:spPr>
          <a:xfrm>
            <a:off x="6400983" y="1507065"/>
            <a:ext cx="5360707" cy="4849283"/>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21" name="Tijdelijke aanduiding voor tekst 2">
            <a:extLst>
              <a:ext uri="{FF2B5EF4-FFF2-40B4-BE49-F238E27FC236}">
                <a16:creationId xmlns:a16="http://schemas.microsoft.com/office/drawing/2014/main" id="{EDA9245E-68CC-12CD-69CA-3DF781BAA6E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22" name="Tijdelijke aanduiding voor dianummer 1">
            <a:extLst>
              <a:ext uri="{FF2B5EF4-FFF2-40B4-BE49-F238E27FC236}">
                <a16:creationId xmlns:a16="http://schemas.microsoft.com/office/drawing/2014/main" id="{3D3B80AD-CE2C-86EE-471F-DB5973ED607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pic>
        <p:nvPicPr>
          <p:cNvPr id="4" name="Afbeelding 3">
            <a:extLst>
              <a:ext uri="{FF2B5EF4-FFF2-40B4-BE49-F238E27FC236}">
                <a16:creationId xmlns:a16="http://schemas.microsoft.com/office/drawing/2014/main" id="{64602807-1392-54BF-3139-4CC33BCDDB96}"/>
              </a:ext>
            </a:extLst>
          </p:cNvPr>
          <p:cNvPicPr>
            <a:picLocks noChangeAspect="1"/>
          </p:cNvPicPr>
          <p:nvPr/>
        </p:nvPicPr>
        <p:blipFill>
          <a:blip r:embed="rId3"/>
          <a:stretch>
            <a:fillRect/>
          </a:stretch>
        </p:blipFill>
        <p:spPr>
          <a:xfrm>
            <a:off x="1151788" y="2045777"/>
            <a:ext cx="10315909" cy="3796948"/>
          </a:xfrm>
          <a:prstGeom prst="rect">
            <a:avLst/>
          </a:prstGeom>
        </p:spPr>
      </p:pic>
    </p:spTree>
    <p:extLst>
      <p:ext uri="{BB962C8B-B14F-4D97-AF65-F5344CB8AC3E}">
        <p14:creationId xmlns:p14="http://schemas.microsoft.com/office/powerpoint/2010/main" val="56284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title"/>
          </p:nvPr>
        </p:nvSpPr>
        <p:spPr>
          <a:xfrm>
            <a:off x="626377" y="249879"/>
            <a:ext cx="10923588" cy="949823"/>
          </a:xfrm>
        </p:spPr>
        <p:txBody>
          <a:bodyPr rtlCol="0">
            <a:normAutofit fontScale="90000"/>
          </a:bodyPr>
          <a:lstStyle/>
          <a:p>
            <a:r>
              <a:rPr lang="nl-NL" dirty="0"/>
              <a:t>PI Heerhugowaard</a:t>
            </a:r>
            <a:br>
              <a:rPr lang="nl-NL" dirty="0"/>
            </a:br>
            <a:r>
              <a:rPr lang="nl-NL" sz="2000" dirty="0"/>
              <a:t>gefaseerde uitvoering – fase 4</a:t>
            </a:r>
            <a:br>
              <a:rPr lang="nl-NL" dirty="0"/>
            </a:br>
            <a:endParaRPr lang="nl-NL" sz="1800" dirty="0"/>
          </a:p>
        </p:txBody>
      </p:sp>
      <p:sp>
        <p:nvSpPr>
          <p:cNvPr id="21" name="Tijdelijke aanduiding voor tekst 2">
            <a:extLst>
              <a:ext uri="{FF2B5EF4-FFF2-40B4-BE49-F238E27FC236}">
                <a16:creationId xmlns:a16="http://schemas.microsoft.com/office/drawing/2014/main" id="{EDA9245E-68CC-12CD-69CA-3DF781BAA6E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22" name="Tijdelijke aanduiding voor dianummer 1">
            <a:extLst>
              <a:ext uri="{FF2B5EF4-FFF2-40B4-BE49-F238E27FC236}">
                <a16:creationId xmlns:a16="http://schemas.microsoft.com/office/drawing/2014/main" id="{3D3B80AD-CE2C-86EE-471F-DB5973ED607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
        <p:nvSpPr>
          <p:cNvPr id="7" name="Tekstvak 6">
            <a:extLst>
              <a:ext uri="{FF2B5EF4-FFF2-40B4-BE49-F238E27FC236}">
                <a16:creationId xmlns:a16="http://schemas.microsoft.com/office/drawing/2014/main" id="{5F42AA3A-DA40-5007-4BC6-E9CF58CD54F2}"/>
              </a:ext>
            </a:extLst>
          </p:cNvPr>
          <p:cNvSpPr txBox="1"/>
          <p:nvPr/>
        </p:nvSpPr>
        <p:spPr>
          <a:xfrm>
            <a:off x="48972" y="1168511"/>
            <a:ext cx="6352011" cy="369332"/>
          </a:xfrm>
          <a:prstGeom prst="rect">
            <a:avLst/>
          </a:prstGeom>
          <a:noFill/>
        </p:spPr>
        <p:txBody>
          <a:bodyPr wrap="square" rtlCol="0">
            <a:spAutoFit/>
          </a:bodyPr>
          <a:lstStyle/>
          <a:p>
            <a:pPr lvl="1"/>
            <a:r>
              <a:rPr lang="nl-NL" dirty="0"/>
              <a:t>Fase 4: Verkeersgebieden beveiligingsinstallaties </a:t>
            </a:r>
          </a:p>
        </p:txBody>
      </p:sp>
      <p:pic>
        <p:nvPicPr>
          <p:cNvPr id="14" name="Afbeelding 13">
            <a:extLst>
              <a:ext uri="{FF2B5EF4-FFF2-40B4-BE49-F238E27FC236}">
                <a16:creationId xmlns:a16="http://schemas.microsoft.com/office/drawing/2014/main" id="{207F8FC4-A36A-C332-1680-263C619A1DC0}"/>
              </a:ext>
            </a:extLst>
          </p:cNvPr>
          <p:cNvPicPr>
            <a:picLocks noChangeAspect="1"/>
          </p:cNvPicPr>
          <p:nvPr/>
        </p:nvPicPr>
        <p:blipFill>
          <a:blip r:embed="rId3"/>
          <a:stretch>
            <a:fillRect/>
          </a:stretch>
        </p:blipFill>
        <p:spPr>
          <a:xfrm>
            <a:off x="5626396" y="3518989"/>
            <a:ext cx="5836791" cy="2569171"/>
          </a:xfrm>
          <a:prstGeom prst="rect">
            <a:avLst/>
          </a:prstGeom>
        </p:spPr>
      </p:pic>
      <p:pic>
        <p:nvPicPr>
          <p:cNvPr id="15" name="Afbeelding 14">
            <a:extLst>
              <a:ext uri="{FF2B5EF4-FFF2-40B4-BE49-F238E27FC236}">
                <a16:creationId xmlns:a16="http://schemas.microsoft.com/office/drawing/2014/main" id="{FA4B0018-8D21-1F3D-5FEB-F9B68B39019D}"/>
              </a:ext>
            </a:extLst>
          </p:cNvPr>
          <p:cNvPicPr>
            <a:picLocks noChangeAspect="1"/>
          </p:cNvPicPr>
          <p:nvPr/>
        </p:nvPicPr>
        <p:blipFill>
          <a:blip r:embed="rId4"/>
          <a:stretch>
            <a:fillRect/>
          </a:stretch>
        </p:blipFill>
        <p:spPr>
          <a:xfrm>
            <a:off x="1872344" y="1580900"/>
            <a:ext cx="3201761" cy="4659065"/>
          </a:xfrm>
          <a:prstGeom prst="rect">
            <a:avLst/>
          </a:prstGeom>
        </p:spPr>
      </p:pic>
    </p:spTree>
    <p:extLst>
      <p:ext uri="{BB962C8B-B14F-4D97-AF65-F5344CB8AC3E}">
        <p14:creationId xmlns:p14="http://schemas.microsoft.com/office/powerpoint/2010/main" val="407063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title"/>
          </p:nvPr>
        </p:nvSpPr>
        <p:spPr>
          <a:xfrm>
            <a:off x="626377" y="249879"/>
            <a:ext cx="10923588" cy="949823"/>
          </a:xfrm>
        </p:spPr>
        <p:txBody>
          <a:bodyPr rtlCol="0">
            <a:normAutofit fontScale="90000"/>
          </a:bodyPr>
          <a:lstStyle/>
          <a:p>
            <a:r>
              <a:rPr lang="nl-NL" dirty="0"/>
              <a:t>PI Heerhugowaard</a:t>
            </a:r>
            <a:br>
              <a:rPr lang="nl-NL" dirty="0"/>
            </a:br>
            <a:r>
              <a:rPr lang="nl-NL" sz="2000" dirty="0"/>
              <a:t>gefaseerde uitvoering – fase 5</a:t>
            </a:r>
            <a:br>
              <a:rPr lang="nl-NL" dirty="0"/>
            </a:br>
            <a:endParaRPr lang="nl-NL" sz="1800" dirty="0"/>
          </a:p>
        </p:txBody>
      </p:sp>
      <p:sp>
        <p:nvSpPr>
          <p:cNvPr id="21" name="Tijdelijke aanduiding voor tekst 2">
            <a:extLst>
              <a:ext uri="{FF2B5EF4-FFF2-40B4-BE49-F238E27FC236}">
                <a16:creationId xmlns:a16="http://schemas.microsoft.com/office/drawing/2014/main" id="{EDA9245E-68CC-12CD-69CA-3DF781BAA6E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22" name="Tijdelijke aanduiding voor dianummer 1">
            <a:extLst>
              <a:ext uri="{FF2B5EF4-FFF2-40B4-BE49-F238E27FC236}">
                <a16:creationId xmlns:a16="http://schemas.microsoft.com/office/drawing/2014/main" id="{3D3B80AD-CE2C-86EE-471F-DB5973ED607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
        <p:nvSpPr>
          <p:cNvPr id="5" name="Tekstvak 4">
            <a:extLst>
              <a:ext uri="{FF2B5EF4-FFF2-40B4-BE49-F238E27FC236}">
                <a16:creationId xmlns:a16="http://schemas.microsoft.com/office/drawing/2014/main" id="{A0D863F0-2F65-D54B-F30E-FF53C2D4FF16}"/>
              </a:ext>
            </a:extLst>
          </p:cNvPr>
          <p:cNvSpPr txBox="1"/>
          <p:nvPr/>
        </p:nvSpPr>
        <p:spPr>
          <a:xfrm>
            <a:off x="6349300" y="139834"/>
            <a:ext cx="6352011" cy="1477328"/>
          </a:xfrm>
          <a:prstGeom prst="rect">
            <a:avLst/>
          </a:prstGeom>
          <a:noFill/>
        </p:spPr>
        <p:txBody>
          <a:bodyPr wrap="square" rtlCol="0">
            <a:spAutoFit/>
          </a:bodyPr>
          <a:lstStyle/>
          <a:p>
            <a:pPr lvl="1"/>
            <a:r>
              <a:rPr lang="nl-NL" dirty="0"/>
              <a:t>Fase 5: Renovatie J</a:t>
            </a:r>
          </a:p>
          <a:p>
            <a:pPr marL="742950" lvl="1" indent="-285750">
              <a:buFont typeface="Arial" panose="020B0604020202020204" pitchFamily="34" charset="0"/>
              <a:buChar char="•"/>
            </a:pPr>
            <a:r>
              <a:rPr lang="nl-NL" dirty="0"/>
              <a:t>Herinrichting kantoren </a:t>
            </a:r>
          </a:p>
          <a:p>
            <a:pPr marL="742950" lvl="1" indent="-285750">
              <a:buFont typeface="Arial" panose="020B0604020202020204" pitchFamily="34" charset="0"/>
              <a:buChar char="•"/>
            </a:pPr>
            <a:r>
              <a:rPr lang="nl-NL" dirty="0"/>
              <a:t>Herinrichting bezoekafdeling</a:t>
            </a:r>
          </a:p>
          <a:p>
            <a:pPr marL="742950" lvl="1" indent="-285750">
              <a:buFont typeface="Arial" panose="020B0604020202020204" pitchFamily="34" charset="0"/>
              <a:buChar char="•"/>
            </a:pPr>
            <a:r>
              <a:rPr lang="nl-NL" dirty="0"/>
              <a:t>Realisatie nieuwe portiersloge</a:t>
            </a:r>
          </a:p>
          <a:p>
            <a:pPr marL="742950" lvl="1" indent="-285750">
              <a:buFont typeface="Arial" panose="020B0604020202020204" pitchFamily="34" charset="0"/>
              <a:buChar char="•"/>
            </a:pPr>
            <a:r>
              <a:rPr lang="nl-NL" dirty="0"/>
              <a:t>Renoveren BAD</a:t>
            </a:r>
          </a:p>
        </p:txBody>
      </p:sp>
      <p:pic>
        <p:nvPicPr>
          <p:cNvPr id="6" name="Afbeelding 5">
            <a:extLst>
              <a:ext uri="{FF2B5EF4-FFF2-40B4-BE49-F238E27FC236}">
                <a16:creationId xmlns:a16="http://schemas.microsoft.com/office/drawing/2014/main" id="{DD333F62-BFF5-2F23-6355-2A8727B27731}"/>
              </a:ext>
            </a:extLst>
          </p:cNvPr>
          <p:cNvPicPr>
            <a:picLocks noChangeAspect="1"/>
          </p:cNvPicPr>
          <p:nvPr/>
        </p:nvPicPr>
        <p:blipFill>
          <a:blip r:embed="rId3"/>
          <a:stretch>
            <a:fillRect/>
          </a:stretch>
        </p:blipFill>
        <p:spPr>
          <a:xfrm>
            <a:off x="626377" y="1617162"/>
            <a:ext cx="10671014" cy="4697043"/>
          </a:xfrm>
          <a:prstGeom prst="rect">
            <a:avLst/>
          </a:prstGeom>
        </p:spPr>
      </p:pic>
    </p:spTree>
    <p:extLst>
      <p:ext uri="{BB962C8B-B14F-4D97-AF65-F5344CB8AC3E}">
        <p14:creationId xmlns:p14="http://schemas.microsoft.com/office/powerpoint/2010/main" val="303259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title"/>
          </p:nvPr>
        </p:nvSpPr>
        <p:spPr>
          <a:xfrm>
            <a:off x="626377" y="249879"/>
            <a:ext cx="10923588" cy="949823"/>
          </a:xfrm>
        </p:spPr>
        <p:txBody>
          <a:bodyPr rtlCol="0">
            <a:normAutofit fontScale="90000"/>
          </a:bodyPr>
          <a:lstStyle/>
          <a:p>
            <a:r>
              <a:rPr lang="nl-NL" dirty="0"/>
              <a:t>PI Heerhugowaard</a:t>
            </a:r>
            <a:br>
              <a:rPr lang="nl-NL" dirty="0"/>
            </a:br>
            <a:r>
              <a:rPr lang="nl-NL" sz="2000" dirty="0"/>
              <a:t>gefaseerde uitvoering – fase 5</a:t>
            </a:r>
            <a:br>
              <a:rPr lang="nl-NL" dirty="0"/>
            </a:br>
            <a:endParaRPr lang="nl-NL" sz="1800" dirty="0"/>
          </a:p>
        </p:txBody>
      </p:sp>
      <p:sp>
        <p:nvSpPr>
          <p:cNvPr id="21" name="Tijdelijke aanduiding voor tekst 2">
            <a:extLst>
              <a:ext uri="{FF2B5EF4-FFF2-40B4-BE49-F238E27FC236}">
                <a16:creationId xmlns:a16="http://schemas.microsoft.com/office/drawing/2014/main" id="{EDA9245E-68CC-12CD-69CA-3DF781BAA6E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22" name="Tijdelijke aanduiding voor dianummer 1">
            <a:extLst>
              <a:ext uri="{FF2B5EF4-FFF2-40B4-BE49-F238E27FC236}">
                <a16:creationId xmlns:a16="http://schemas.microsoft.com/office/drawing/2014/main" id="{3D3B80AD-CE2C-86EE-471F-DB5973ED607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pic>
        <p:nvPicPr>
          <p:cNvPr id="7" name="Afbeelding 6">
            <a:extLst>
              <a:ext uri="{FF2B5EF4-FFF2-40B4-BE49-F238E27FC236}">
                <a16:creationId xmlns:a16="http://schemas.microsoft.com/office/drawing/2014/main" id="{5B5C3440-8D25-E655-BF1D-49C50C920AFD}"/>
              </a:ext>
            </a:extLst>
          </p:cNvPr>
          <p:cNvPicPr>
            <a:picLocks noChangeAspect="1"/>
          </p:cNvPicPr>
          <p:nvPr/>
        </p:nvPicPr>
        <p:blipFill>
          <a:blip r:embed="rId3"/>
          <a:stretch>
            <a:fillRect/>
          </a:stretch>
        </p:blipFill>
        <p:spPr>
          <a:xfrm>
            <a:off x="6481011" y="130368"/>
            <a:ext cx="5710989" cy="2855495"/>
          </a:xfrm>
          <a:prstGeom prst="rect">
            <a:avLst/>
          </a:prstGeom>
        </p:spPr>
      </p:pic>
      <p:pic>
        <p:nvPicPr>
          <p:cNvPr id="8" name="Afbeelding 7">
            <a:extLst>
              <a:ext uri="{FF2B5EF4-FFF2-40B4-BE49-F238E27FC236}">
                <a16:creationId xmlns:a16="http://schemas.microsoft.com/office/drawing/2014/main" id="{D9F045A6-F80D-836F-6F26-C82A274B8E29}"/>
              </a:ext>
            </a:extLst>
          </p:cNvPr>
          <p:cNvPicPr>
            <a:picLocks noChangeAspect="1"/>
          </p:cNvPicPr>
          <p:nvPr/>
        </p:nvPicPr>
        <p:blipFill>
          <a:blip r:embed="rId4"/>
          <a:stretch>
            <a:fillRect/>
          </a:stretch>
        </p:blipFill>
        <p:spPr>
          <a:xfrm>
            <a:off x="6481011" y="3028139"/>
            <a:ext cx="5710989" cy="3182386"/>
          </a:xfrm>
          <a:prstGeom prst="rect">
            <a:avLst/>
          </a:prstGeom>
        </p:spPr>
      </p:pic>
      <p:pic>
        <p:nvPicPr>
          <p:cNvPr id="9" name="Afbeelding 8">
            <a:extLst>
              <a:ext uri="{FF2B5EF4-FFF2-40B4-BE49-F238E27FC236}">
                <a16:creationId xmlns:a16="http://schemas.microsoft.com/office/drawing/2014/main" id="{72EB9009-69F3-4F60-9A13-516375AD264D}"/>
              </a:ext>
            </a:extLst>
          </p:cNvPr>
          <p:cNvPicPr>
            <a:picLocks noChangeAspect="1"/>
          </p:cNvPicPr>
          <p:nvPr/>
        </p:nvPicPr>
        <p:blipFill>
          <a:blip r:embed="rId5"/>
          <a:stretch>
            <a:fillRect/>
          </a:stretch>
        </p:blipFill>
        <p:spPr>
          <a:xfrm>
            <a:off x="1428482" y="1199702"/>
            <a:ext cx="3530251" cy="4919514"/>
          </a:xfrm>
          <a:prstGeom prst="rect">
            <a:avLst/>
          </a:prstGeom>
        </p:spPr>
      </p:pic>
    </p:spTree>
    <p:extLst>
      <p:ext uri="{BB962C8B-B14F-4D97-AF65-F5344CB8AC3E}">
        <p14:creationId xmlns:p14="http://schemas.microsoft.com/office/powerpoint/2010/main" val="71371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type="body" sz="quarter" idx="16"/>
          </p:nvPr>
        </p:nvSpPr>
        <p:spPr>
          <a:xfrm>
            <a:off x="362285" y="2289600"/>
            <a:ext cx="5509125" cy="3931813"/>
          </a:xfrm>
        </p:spPr>
        <p:txBody>
          <a:bodyPr>
            <a:normAutofit/>
          </a:bodyPr>
          <a:lstStyle/>
          <a:p>
            <a:pPr>
              <a:buSzPct val="125000"/>
              <a:buFont typeface="Arial" panose="020B0604020202020204" pitchFamily="34" charset="0"/>
              <a:buChar char="•"/>
            </a:pPr>
            <a:r>
              <a:rPr lang="nl-NL" dirty="0">
                <a:effectLst/>
              </a:rPr>
              <a:t>Welkom/ mededeling</a:t>
            </a:r>
          </a:p>
          <a:p>
            <a:pPr>
              <a:buSzPct val="125000"/>
              <a:buFont typeface="Arial" panose="020B0604020202020204" pitchFamily="34" charset="0"/>
              <a:buChar char="•"/>
            </a:pPr>
            <a:r>
              <a:rPr lang="nl-NL" dirty="0"/>
              <a:t>Voorstellen projectgroep</a:t>
            </a:r>
            <a:endParaRPr lang="nl-NL" dirty="0">
              <a:effectLst/>
            </a:endParaRPr>
          </a:p>
          <a:p>
            <a:pPr>
              <a:buSzPct val="125000"/>
              <a:buFont typeface="Arial" panose="020B0604020202020204" pitchFamily="34" charset="0"/>
              <a:buChar char="•"/>
            </a:pPr>
            <a:r>
              <a:rPr lang="nl-NL" dirty="0">
                <a:effectLst/>
              </a:rPr>
              <a:t>Overzicht status project</a:t>
            </a:r>
          </a:p>
          <a:p>
            <a:pPr>
              <a:buSzPct val="125000"/>
              <a:buFont typeface="Arial" panose="020B0604020202020204" pitchFamily="34" charset="0"/>
              <a:buChar char="•"/>
            </a:pPr>
            <a:r>
              <a:rPr lang="nl-NL" dirty="0">
                <a:effectLst/>
              </a:rPr>
              <a:t>Project omvang, scope en fasering</a:t>
            </a:r>
          </a:p>
          <a:p>
            <a:pPr>
              <a:buSzPct val="125000"/>
              <a:buFont typeface="Arial" panose="020B0604020202020204" pitchFamily="34" charset="0"/>
              <a:buChar char="•"/>
            </a:pPr>
            <a:r>
              <a:rPr lang="nl-NL" dirty="0"/>
              <a:t>Contractvorm</a:t>
            </a:r>
            <a:endParaRPr lang="nl-NL" dirty="0">
              <a:effectLst/>
            </a:endParaRPr>
          </a:p>
          <a:p>
            <a:pPr>
              <a:buSzPct val="125000"/>
              <a:buFont typeface="Arial" panose="020B0604020202020204" pitchFamily="34" charset="0"/>
              <a:buChar char="•"/>
            </a:pPr>
            <a:r>
              <a:rPr lang="nl-NL" dirty="0">
                <a:effectLst/>
              </a:rPr>
              <a:t>Procedure concurrentiegerichte dialoog</a:t>
            </a:r>
          </a:p>
          <a:p>
            <a:pPr>
              <a:buSzPct val="125000"/>
              <a:buFont typeface="Arial" panose="020B0604020202020204" pitchFamily="34" charset="0"/>
              <a:buChar char="•"/>
            </a:pPr>
            <a:r>
              <a:rPr lang="nl-NL" dirty="0">
                <a:effectLst/>
              </a:rPr>
              <a:t>Afronding</a:t>
            </a:r>
          </a:p>
        </p:txBody>
      </p:sp>
      <p:sp>
        <p:nvSpPr>
          <p:cNvPr id="5" name="Titel 4"/>
          <p:cNvSpPr>
            <a:spLocks noGrp="1"/>
          </p:cNvSpPr>
          <p:nvPr>
            <p:ph type="title"/>
          </p:nvPr>
        </p:nvSpPr>
        <p:spPr>
          <a:xfrm>
            <a:off x="365398" y="1016000"/>
            <a:ext cx="5509345" cy="948047"/>
          </a:xfrm>
        </p:spPr>
        <p:txBody>
          <a:bodyPr anchor="t">
            <a:normAutofit/>
          </a:bodyPr>
          <a:lstStyle/>
          <a:p>
            <a:r>
              <a:rPr lang="nl-NL" dirty="0"/>
              <a:t>Agenda</a:t>
            </a:r>
          </a:p>
        </p:txBody>
      </p:sp>
      <p:sp>
        <p:nvSpPr>
          <p:cNvPr id="2" name="Tijdelijke aanduiding voor dianummer 1"/>
          <p:cNvSpPr>
            <a:spLocks noGrp="1"/>
          </p:cNvSpPr>
          <p:nvPr>
            <p:ph type="sldNum" sz="quarter" idx="17"/>
          </p:nvPr>
        </p:nvSpPr>
        <p:spPr>
          <a:xfrm>
            <a:off x="6553199" y="6314205"/>
            <a:ext cx="5005389" cy="322075"/>
          </a:xfrm>
        </p:spPr>
        <p:txBody>
          <a:bodyPr anchor="ctr">
            <a:normAutofit/>
          </a:bodyPr>
          <a:lstStyle/>
          <a:p>
            <a:pPr>
              <a:spcAft>
                <a:spcPts val="600"/>
              </a:spcAft>
            </a:pPr>
            <a:fld id="{10A0A6AF-03C5-477E-939A-E28F7E7F05EA}" type="slidenum">
              <a:rPr lang="nl-NL" smtClean="0"/>
              <a:pPr>
                <a:spcAft>
                  <a:spcPts val="600"/>
                </a:spcAft>
              </a:pPr>
              <a:t>2</a:t>
            </a:fld>
            <a:endParaRPr lang="nl-NL"/>
          </a:p>
        </p:txBody>
      </p:sp>
      <p:sp>
        <p:nvSpPr>
          <p:cNvPr id="13" name="Tijdelijke aanduiding voor dianummer 1">
            <a:extLst>
              <a:ext uri="{FF2B5EF4-FFF2-40B4-BE49-F238E27FC236}">
                <a16:creationId xmlns:a16="http://schemas.microsoft.com/office/drawing/2014/main" id="{913E844E-8530-8F57-7F4D-04FE7DFAD64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pic>
        <p:nvPicPr>
          <p:cNvPr id="12" name="Afbeelding 11">
            <a:extLst>
              <a:ext uri="{FF2B5EF4-FFF2-40B4-BE49-F238E27FC236}">
                <a16:creationId xmlns:a16="http://schemas.microsoft.com/office/drawing/2014/main" id="{127A5FC0-D3F7-EBED-F147-363A1E5047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9750" r="9750"/>
          <a:stretch/>
        </p:blipFill>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noFill/>
        </p:spPr>
      </p:pic>
    </p:spTree>
    <p:extLst>
      <p:ext uri="{BB962C8B-B14F-4D97-AF65-F5344CB8AC3E}">
        <p14:creationId xmlns:p14="http://schemas.microsoft.com/office/powerpoint/2010/main" val="3114957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title"/>
          </p:nvPr>
        </p:nvSpPr>
        <p:spPr>
          <a:xfrm>
            <a:off x="626377" y="249879"/>
            <a:ext cx="10923588" cy="949823"/>
          </a:xfrm>
        </p:spPr>
        <p:txBody>
          <a:bodyPr rtlCol="0">
            <a:normAutofit fontScale="90000"/>
          </a:bodyPr>
          <a:lstStyle/>
          <a:p>
            <a:r>
              <a:rPr lang="nl-NL" dirty="0"/>
              <a:t>PI Heerhugowaard</a:t>
            </a:r>
            <a:br>
              <a:rPr lang="nl-NL" dirty="0"/>
            </a:br>
            <a:r>
              <a:rPr lang="nl-NL" sz="2000" dirty="0"/>
              <a:t>gefaseerde uitvoering – fase 6</a:t>
            </a:r>
            <a:br>
              <a:rPr lang="nl-NL" dirty="0"/>
            </a:br>
            <a:endParaRPr lang="nl-NL" sz="1800" dirty="0"/>
          </a:p>
        </p:txBody>
      </p:sp>
      <p:sp>
        <p:nvSpPr>
          <p:cNvPr id="21" name="Tijdelijke aanduiding voor tekst 2">
            <a:extLst>
              <a:ext uri="{FF2B5EF4-FFF2-40B4-BE49-F238E27FC236}">
                <a16:creationId xmlns:a16="http://schemas.microsoft.com/office/drawing/2014/main" id="{EDA9245E-68CC-12CD-69CA-3DF781BAA6E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
        <p:nvSpPr>
          <p:cNvPr id="22" name="Tijdelijke aanduiding voor dianummer 1">
            <a:extLst>
              <a:ext uri="{FF2B5EF4-FFF2-40B4-BE49-F238E27FC236}">
                <a16:creationId xmlns:a16="http://schemas.microsoft.com/office/drawing/2014/main" id="{3D3B80AD-CE2C-86EE-471F-DB5973ED607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
        <p:nvSpPr>
          <p:cNvPr id="7" name="Tekstvak 6">
            <a:extLst>
              <a:ext uri="{FF2B5EF4-FFF2-40B4-BE49-F238E27FC236}">
                <a16:creationId xmlns:a16="http://schemas.microsoft.com/office/drawing/2014/main" id="{5F42AA3A-DA40-5007-4BC6-E9CF58CD54F2}"/>
              </a:ext>
            </a:extLst>
          </p:cNvPr>
          <p:cNvSpPr txBox="1"/>
          <p:nvPr/>
        </p:nvSpPr>
        <p:spPr>
          <a:xfrm>
            <a:off x="5368785" y="995104"/>
            <a:ext cx="6352011" cy="923330"/>
          </a:xfrm>
          <a:prstGeom prst="rect">
            <a:avLst/>
          </a:prstGeom>
          <a:noFill/>
        </p:spPr>
        <p:txBody>
          <a:bodyPr wrap="square" rtlCol="0">
            <a:spAutoFit/>
          </a:bodyPr>
          <a:lstStyle/>
          <a:p>
            <a:pPr lvl="1"/>
            <a:r>
              <a:rPr lang="nl-NL" dirty="0"/>
              <a:t>Fase 6: Aanpassingen </a:t>
            </a:r>
            <a:r>
              <a:rPr lang="nl-NL" dirty="0" err="1"/>
              <a:t>Amerswiel</a:t>
            </a:r>
            <a:endParaRPr lang="nl-NL" dirty="0"/>
          </a:p>
          <a:p>
            <a:pPr marL="742950" lvl="1" indent="-285750">
              <a:buFont typeface="Arial" panose="020B0604020202020204" pitchFamily="34" charset="0"/>
              <a:buChar char="•"/>
            </a:pPr>
            <a:r>
              <a:rPr lang="nl-NL" dirty="0"/>
              <a:t>Vervangen- en uitbreiden beveiligingstechniek</a:t>
            </a:r>
          </a:p>
          <a:p>
            <a:pPr lvl="1"/>
            <a:endParaRPr lang="nl-NL" dirty="0"/>
          </a:p>
        </p:txBody>
      </p:sp>
      <p:pic>
        <p:nvPicPr>
          <p:cNvPr id="14" name="Afbeelding 13">
            <a:extLst>
              <a:ext uri="{FF2B5EF4-FFF2-40B4-BE49-F238E27FC236}">
                <a16:creationId xmlns:a16="http://schemas.microsoft.com/office/drawing/2014/main" id="{207F8FC4-A36A-C332-1680-263C619A1DC0}"/>
              </a:ext>
            </a:extLst>
          </p:cNvPr>
          <p:cNvPicPr>
            <a:picLocks noChangeAspect="1"/>
          </p:cNvPicPr>
          <p:nvPr/>
        </p:nvPicPr>
        <p:blipFill>
          <a:blip r:embed="rId3"/>
          <a:stretch>
            <a:fillRect/>
          </a:stretch>
        </p:blipFill>
        <p:spPr>
          <a:xfrm>
            <a:off x="5502443" y="3382401"/>
            <a:ext cx="6491982" cy="2857565"/>
          </a:xfrm>
          <a:prstGeom prst="rect">
            <a:avLst/>
          </a:prstGeom>
        </p:spPr>
      </p:pic>
      <p:pic>
        <p:nvPicPr>
          <p:cNvPr id="15" name="Afbeelding 14">
            <a:extLst>
              <a:ext uri="{FF2B5EF4-FFF2-40B4-BE49-F238E27FC236}">
                <a16:creationId xmlns:a16="http://schemas.microsoft.com/office/drawing/2014/main" id="{FA4B0018-8D21-1F3D-5FEB-F9B68B39019D}"/>
              </a:ext>
            </a:extLst>
          </p:cNvPr>
          <p:cNvPicPr>
            <a:picLocks noChangeAspect="1"/>
          </p:cNvPicPr>
          <p:nvPr/>
        </p:nvPicPr>
        <p:blipFill>
          <a:blip r:embed="rId4"/>
          <a:stretch>
            <a:fillRect/>
          </a:stretch>
        </p:blipFill>
        <p:spPr>
          <a:xfrm>
            <a:off x="1524000" y="1074006"/>
            <a:ext cx="3550105" cy="5165960"/>
          </a:xfrm>
          <a:prstGeom prst="rect">
            <a:avLst/>
          </a:prstGeom>
        </p:spPr>
      </p:pic>
    </p:spTree>
    <p:extLst>
      <p:ext uri="{BB962C8B-B14F-4D97-AF65-F5344CB8AC3E}">
        <p14:creationId xmlns:p14="http://schemas.microsoft.com/office/powerpoint/2010/main" val="749777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1EB64E-1BA7-47F0-823A-395B0CA1C38A}"/>
              </a:ext>
            </a:extLst>
          </p:cNvPr>
          <p:cNvSpPr>
            <a:spLocks noGrp="1"/>
          </p:cNvSpPr>
          <p:nvPr>
            <p:ph type="title"/>
          </p:nvPr>
        </p:nvSpPr>
        <p:spPr>
          <a:xfrm>
            <a:off x="633600" y="1051199"/>
            <a:ext cx="10924382" cy="1782535"/>
          </a:xfrm>
        </p:spPr>
        <p:txBody>
          <a:bodyPr>
            <a:normAutofit fontScale="90000"/>
          </a:bodyPr>
          <a:lstStyle/>
          <a:p>
            <a:r>
              <a:rPr lang="nl-NL" b="1" i="0" dirty="0">
                <a:effectLst/>
              </a:rPr>
              <a:t>Contractvorm en </a:t>
            </a:r>
            <a:br>
              <a:rPr lang="nl-NL" b="1" i="0" dirty="0">
                <a:effectLst/>
              </a:rPr>
            </a:br>
            <a:r>
              <a:rPr lang="nl-NL" b="1" i="0" dirty="0">
                <a:effectLst/>
              </a:rPr>
              <a:t>aanbestedingsprocedure</a:t>
            </a:r>
            <a:br>
              <a:rPr lang="nl-NL" b="1" i="0" dirty="0">
                <a:effectLst/>
              </a:rPr>
            </a:br>
            <a:br>
              <a:rPr lang="nl-NL" b="1" i="0" dirty="0">
                <a:effectLst/>
              </a:rPr>
            </a:br>
            <a:endParaRPr lang="nl-NL" sz="2700" dirty="0"/>
          </a:p>
        </p:txBody>
      </p:sp>
      <p:sp>
        <p:nvSpPr>
          <p:cNvPr id="4" name="Tijdelijke aanduiding voor dianummer 3">
            <a:extLst>
              <a:ext uri="{FF2B5EF4-FFF2-40B4-BE49-F238E27FC236}">
                <a16:creationId xmlns:a16="http://schemas.microsoft.com/office/drawing/2014/main" id="{4F66B154-8EF2-415B-954D-FCDBCBC933FE}"/>
              </a:ext>
            </a:extLst>
          </p:cNvPr>
          <p:cNvSpPr>
            <a:spLocks noGrp="1"/>
          </p:cNvSpPr>
          <p:nvPr>
            <p:ph type="sldNum" sz="quarter" idx="17"/>
          </p:nvPr>
        </p:nvSpPr>
        <p:spPr>
          <a:xfrm>
            <a:off x="6553199" y="6325647"/>
            <a:ext cx="5005389"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A0A6AF-03C5-477E-939A-E28F7E7F05EA}" type="slidenum">
              <a:rPr lang="nl-NL" smtClean="0"/>
              <a:pPr/>
              <a:t>21</a:t>
            </a:fld>
            <a:endParaRPr lang="nl-NL" dirty="0"/>
          </a:p>
        </p:txBody>
      </p:sp>
      <p:pic>
        <p:nvPicPr>
          <p:cNvPr id="8" name="Tijdelijke aanduiding voor afbeelding 7" descr="Afbeelding met persoon, vinger, duim, pols&#10;&#10;Automatisch gegenereerde beschrijving">
            <a:extLst>
              <a:ext uri="{FF2B5EF4-FFF2-40B4-BE49-F238E27FC236}">
                <a16:creationId xmlns:a16="http://schemas.microsoft.com/office/drawing/2014/main" id="{693223FA-49C1-8630-1DB2-181C38331F6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6234" b="16234"/>
          <a:stretch>
            <a:fillRect/>
          </a:stretch>
        </p:blipFill>
        <p:spPr/>
      </p:pic>
    </p:spTree>
    <p:extLst>
      <p:ext uri="{BB962C8B-B14F-4D97-AF65-F5344CB8AC3E}">
        <p14:creationId xmlns:p14="http://schemas.microsoft.com/office/powerpoint/2010/main" val="419678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1C430-84F0-5841-46A7-83C259029A8B}"/>
              </a:ext>
            </a:extLst>
          </p:cNvPr>
          <p:cNvSpPr>
            <a:spLocks noGrp="1"/>
          </p:cNvSpPr>
          <p:nvPr>
            <p:ph type="title"/>
          </p:nvPr>
        </p:nvSpPr>
        <p:spPr>
          <a:xfrm>
            <a:off x="190499" y="998445"/>
            <a:ext cx="5783728" cy="1584325"/>
          </a:xfrm>
        </p:spPr>
        <p:txBody>
          <a:bodyPr/>
          <a:lstStyle/>
          <a:p>
            <a:r>
              <a:rPr lang="nl-NL"/>
              <a:t>Overeenkomst UAV2012</a:t>
            </a:r>
            <a:br>
              <a:rPr lang="nl-NL"/>
            </a:br>
            <a:r>
              <a:rPr lang="nl-NL"/>
              <a:t>STABU bestek </a:t>
            </a:r>
            <a:br>
              <a:rPr lang="nl-NL"/>
            </a:br>
            <a:r>
              <a:rPr lang="nl-NL"/>
              <a:t>(RVB RRU standaard)</a:t>
            </a:r>
            <a:endParaRPr lang="nl-NL" dirty="0"/>
          </a:p>
        </p:txBody>
      </p:sp>
      <p:sp>
        <p:nvSpPr>
          <p:cNvPr id="3" name="Tijdelijke aanduiding voor tekst 2">
            <a:extLst>
              <a:ext uri="{FF2B5EF4-FFF2-40B4-BE49-F238E27FC236}">
                <a16:creationId xmlns:a16="http://schemas.microsoft.com/office/drawing/2014/main" id="{75BE789B-2C27-B2F5-4A0E-81C0D215BE45}"/>
              </a:ext>
            </a:extLst>
          </p:cNvPr>
          <p:cNvSpPr>
            <a:spLocks noGrp="1"/>
          </p:cNvSpPr>
          <p:nvPr>
            <p:ph type="body" sz="quarter" idx="15"/>
          </p:nvPr>
        </p:nvSpPr>
        <p:spPr>
          <a:xfrm>
            <a:off x="6309497" y="392743"/>
            <a:ext cx="5156528" cy="2415928"/>
          </a:xfrm>
        </p:spPr>
        <p:txBody>
          <a:bodyPr>
            <a:normAutofit/>
          </a:bodyPr>
          <a:lstStyle/>
          <a:p>
            <a:pPr marL="285750" indent="-285750">
              <a:buFont typeface="Arial" panose="020B0604020202020204" pitchFamily="34" charset="0"/>
              <a:buChar char="•"/>
            </a:pPr>
            <a:r>
              <a:rPr lang="nl-NL" dirty="0"/>
              <a:t>Beperkte ontwerpmogelijkheden</a:t>
            </a:r>
          </a:p>
          <a:p>
            <a:pPr marL="285750" indent="-285750">
              <a:buFont typeface="Arial" panose="020B0604020202020204" pitchFamily="34" charset="0"/>
              <a:buChar char="•"/>
            </a:pPr>
            <a:r>
              <a:rPr lang="nl-NL" dirty="0"/>
              <a:t>Bestaande situatie</a:t>
            </a:r>
          </a:p>
          <a:p>
            <a:pPr marL="285750" indent="-285750">
              <a:buFont typeface="Arial" panose="020B0604020202020204" pitchFamily="34" charset="0"/>
              <a:buChar char="•"/>
            </a:pPr>
            <a:r>
              <a:rPr lang="nl-NL" dirty="0"/>
              <a:t>Als DJI kunnen blijven sturen</a:t>
            </a:r>
          </a:p>
        </p:txBody>
      </p:sp>
      <p:sp>
        <p:nvSpPr>
          <p:cNvPr id="8" name="Tijdelijke aanduiding voor dianummer 7">
            <a:extLst>
              <a:ext uri="{FF2B5EF4-FFF2-40B4-BE49-F238E27FC236}">
                <a16:creationId xmlns:a16="http://schemas.microsoft.com/office/drawing/2014/main" id="{45ED6A98-1091-C73B-57D1-A6515266C549}"/>
              </a:ext>
            </a:extLst>
          </p:cNvPr>
          <p:cNvSpPr>
            <a:spLocks noGrp="1"/>
          </p:cNvSpPr>
          <p:nvPr>
            <p:ph type="sldNum" sz="quarter" idx="22"/>
          </p:nvPr>
        </p:nvSpPr>
        <p:spPr/>
        <p:txBody>
          <a:bodyPr/>
          <a:lstStyle/>
          <a:p>
            <a:fld id="{10A0A6AF-03C5-477E-939A-E28F7E7F05EA}" type="slidenum">
              <a:rPr lang="nl-NL" smtClean="0"/>
              <a:pPr/>
              <a:t>22</a:t>
            </a:fld>
            <a:endParaRPr lang="nl-NL" dirty="0"/>
          </a:p>
        </p:txBody>
      </p:sp>
      <p:sp>
        <p:nvSpPr>
          <p:cNvPr id="14" name="Titel 1">
            <a:extLst>
              <a:ext uri="{FF2B5EF4-FFF2-40B4-BE49-F238E27FC236}">
                <a16:creationId xmlns:a16="http://schemas.microsoft.com/office/drawing/2014/main" id="{E3A53A2D-1C8C-98C4-E080-30BAE0A0C9C5}"/>
              </a:ext>
            </a:extLst>
          </p:cNvPr>
          <p:cNvSpPr txBox="1">
            <a:spLocks/>
          </p:cNvSpPr>
          <p:nvPr/>
        </p:nvSpPr>
        <p:spPr>
          <a:xfrm>
            <a:off x="190499" y="4812599"/>
            <a:ext cx="5783728" cy="15843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b="0" kern="1200" baseline="0">
                <a:solidFill>
                  <a:schemeClr val="bg1"/>
                </a:solidFill>
                <a:latin typeface="+mj-lt"/>
                <a:ea typeface="+mj-ea"/>
                <a:cs typeface="+mj-cs"/>
              </a:defRPr>
            </a:lvl1pPr>
          </a:lstStyle>
          <a:p>
            <a:r>
              <a:rPr lang="en-US" dirty="0"/>
              <a:t>E</a:t>
            </a:r>
            <a:r>
              <a:rPr lang="nl-NL" dirty="0" err="1"/>
              <a:t>uropese</a:t>
            </a:r>
            <a:r>
              <a:rPr lang="nl-NL" dirty="0"/>
              <a:t> procedure van concurrentiegerichte dialoog</a:t>
            </a:r>
          </a:p>
        </p:txBody>
      </p:sp>
      <p:sp>
        <p:nvSpPr>
          <p:cNvPr id="16" name="Pijl: omhoog/omlaag 15">
            <a:extLst>
              <a:ext uri="{FF2B5EF4-FFF2-40B4-BE49-F238E27FC236}">
                <a16:creationId xmlns:a16="http://schemas.microsoft.com/office/drawing/2014/main" id="{C79CA37B-E116-A938-42B3-0ADA58812167}"/>
              </a:ext>
            </a:extLst>
          </p:cNvPr>
          <p:cNvSpPr/>
          <p:nvPr/>
        </p:nvSpPr>
        <p:spPr>
          <a:xfrm>
            <a:off x="619765" y="2858334"/>
            <a:ext cx="609600" cy="1472895"/>
          </a:xfrm>
          <a:prstGeom prst="upDownArrow">
            <a:avLst>
              <a:gd name="adj1" fmla="val 41667"/>
              <a:gd name="adj2" fmla="val 6250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nl-NL"/>
          </a:p>
        </p:txBody>
      </p:sp>
      <p:sp>
        <p:nvSpPr>
          <p:cNvPr id="21" name="Tijdelijke aanduiding voor tekst 2">
            <a:extLst>
              <a:ext uri="{FF2B5EF4-FFF2-40B4-BE49-F238E27FC236}">
                <a16:creationId xmlns:a16="http://schemas.microsoft.com/office/drawing/2014/main" id="{9683816E-B98A-2BA8-77B4-026EAD6701BD}"/>
              </a:ext>
            </a:extLst>
          </p:cNvPr>
          <p:cNvSpPr txBox="1">
            <a:spLocks/>
          </p:cNvSpPr>
          <p:nvPr/>
        </p:nvSpPr>
        <p:spPr>
          <a:xfrm>
            <a:off x="6309497" y="3980996"/>
            <a:ext cx="5692004" cy="2415928"/>
          </a:xfrm>
          <a:prstGeom prst="rect">
            <a:avLst/>
          </a:prstGeom>
        </p:spPr>
        <p:txBody>
          <a:bodyPr vert="horz" lIns="0" tIns="0" rIns="0" bIns="0" rtlCol="0" anchor="ctr" anchorCtr="0">
            <a:normAutofit/>
          </a:bodyPr>
          <a:lstStyle>
            <a:lvl1pPr marL="0" indent="0" algn="l" defTabSz="914400" rtl="0" eaLnBrk="1" latinLnBrk="0" hangingPunct="1">
              <a:lnSpc>
                <a:spcPct val="90000"/>
              </a:lnSpc>
              <a:spcBef>
                <a:spcPts val="1200"/>
              </a:spcBef>
              <a:buClr>
                <a:srgbClr val="017BC6"/>
              </a:buClr>
              <a:buSzPct val="125000"/>
              <a:buFont typeface="Arial" panose="020B0604020202020204" pitchFamily="34" charset="0"/>
              <a:buNone/>
              <a:defRPr sz="1800" kern="1200">
                <a:solidFill>
                  <a:schemeClr val="tx1"/>
                </a:solidFill>
                <a:latin typeface="+mn-lt"/>
                <a:ea typeface="+mn-ea"/>
                <a:cs typeface="+mn-cs"/>
              </a:defRPr>
            </a:lvl1pPr>
            <a:lvl2pPr marL="313200" indent="0" algn="l" defTabSz="914400" rtl="0" eaLnBrk="1" latinLnBrk="0" hangingPunct="1">
              <a:lnSpc>
                <a:spcPct val="90000"/>
              </a:lnSpc>
              <a:spcBef>
                <a:spcPts val="1000"/>
              </a:spcBef>
              <a:buClr>
                <a:srgbClr val="017BC6"/>
              </a:buClr>
              <a:buSzPct val="125000"/>
              <a:buFont typeface="Verdana" panose="020B0604030504040204" pitchFamily="34" charset="0"/>
              <a:buNone/>
              <a:defRPr sz="2000" kern="1200">
                <a:solidFill>
                  <a:schemeClr val="tx1"/>
                </a:solidFill>
                <a:latin typeface="+mn-lt"/>
                <a:ea typeface="+mn-ea"/>
                <a:cs typeface="+mn-cs"/>
              </a:defRPr>
            </a:lvl2pPr>
            <a:lvl3pPr marL="630000" indent="0" algn="l" defTabSz="914400" rtl="0" eaLnBrk="1" latinLnBrk="0" hangingPunct="1">
              <a:lnSpc>
                <a:spcPct val="90000"/>
              </a:lnSpc>
              <a:spcBef>
                <a:spcPts val="800"/>
              </a:spcBef>
              <a:buClr>
                <a:srgbClr val="017BC6"/>
              </a:buClr>
              <a:buFont typeface="Wingdings" panose="05000000000000000000" pitchFamily="2" charset="2"/>
              <a:buNone/>
              <a:defRPr sz="1800" kern="1200">
                <a:solidFill>
                  <a:schemeClr val="tx1"/>
                </a:solidFill>
                <a:latin typeface="+mn-lt"/>
                <a:ea typeface="+mn-ea"/>
                <a:cs typeface="+mn-cs"/>
              </a:defRPr>
            </a:lvl3pPr>
            <a:lvl4pPr marL="943200" indent="0" algn="l" defTabSz="914400" rtl="0" eaLnBrk="1" latinLnBrk="0" hangingPunct="1">
              <a:lnSpc>
                <a:spcPct val="90000"/>
              </a:lnSpc>
              <a:spcBef>
                <a:spcPts val="600"/>
              </a:spcBef>
              <a:buClr>
                <a:srgbClr val="017BC6"/>
              </a:buClr>
              <a:buFont typeface="Arial" panose="020B0604020202020204" pitchFamily="34" charset="0"/>
              <a:buNone/>
              <a:defRPr sz="1800" kern="1200">
                <a:solidFill>
                  <a:schemeClr val="tx1"/>
                </a:solidFill>
                <a:latin typeface="+mn-lt"/>
                <a:ea typeface="+mn-ea"/>
                <a:cs typeface="+mn-cs"/>
              </a:defRPr>
            </a:lvl4pPr>
            <a:lvl5pPr marL="1260000" indent="0" algn="l" defTabSz="914400" rtl="0" eaLnBrk="1" latinLnBrk="0" hangingPunct="1">
              <a:lnSpc>
                <a:spcPct val="90000"/>
              </a:lnSpc>
              <a:spcBef>
                <a:spcPts val="600"/>
              </a:spcBef>
              <a:buClr>
                <a:srgbClr val="017BC6"/>
              </a:buClr>
              <a:buFont typeface="Verdana" panose="020B0604030504040204" pitchFamily="34" charset="0"/>
              <a:buNone/>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285750" indent="-285750">
              <a:buFont typeface="Arial" panose="020B0604020202020204" pitchFamily="34" charset="0"/>
              <a:buChar char="•"/>
            </a:pPr>
            <a:r>
              <a:rPr lang="nl-NL" dirty="0"/>
              <a:t>Renoveren terwijl PI in gebruik is</a:t>
            </a:r>
          </a:p>
          <a:p>
            <a:pPr marL="285750" indent="-285750">
              <a:buFont typeface="Arial" panose="020B0604020202020204" pitchFamily="34" charset="0"/>
              <a:buChar char="•"/>
            </a:pPr>
            <a:r>
              <a:rPr lang="nl-NL" dirty="0"/>
              <a:t>Voorkomen van verstoren primaire proces DJI</a:t>
            </a:r>
          </a:p>
        </p:txBody>
      </p:sp>
      <p:sp>
        <p:nvSpPr>
          <p:cNvPr id="22" name="Actieknop: Help 21">
            <a:hlinkClick r:id="" action="ppaction://noaction" highlightClick="1"/>
            <a:extLst>
              <a:ext uri="{FF2B5EF4-FFF2-40B4-BE49-F238E27FC236}">
                <a16:creationId xmlns:a16="http://schemas.microsoft.com/office/drawing/2014/main" id="{75E46E9E-6E3C-46CA-9DF6-1373B0E420C9}"/>
              </a:ext>
            </a:extLst>
          </p:cNvPr>
          <p:cNvSpPr/>
          <p:nvPr/>
        </p:nvSpPr>
        <p:spPr>
          <a:xfrm>
            <a:off x="1701800" y="2702894"/>
            <a:ext cx="4091804" cy="1834141"/>
          </a:xfrm>
          <a:prstGeom prst="actionButtonHelp">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l-NL"/>
          </a:p>
        </p:txBody>
      </p:sp>
      <p:sp>
        <p:nvSpPr>
          <p:cNvPr id="4" name="Tijdelijke aanduiding voor dianummer 1">
            <a:extLst>
              <a:ext uri="{FF2B5EF4-FFF2-40B4-BE49-F238E27FC236}">
                <a16:creationId xmlns:a16="http://schemas.microsoft.com/office/drawing/2014/main" id="{11B65B01-72F0-C9C7-DF26-DD8211C08530}"/>
              </a:ext>
            </a:extLst>
          </p:cNvPr>
          <p:cNvSpPr txBox="1">
            <a:spLocks/>
          </p:cNvSpPr>
          <p:nvPr/>
        </p:nvSpPr>
        <p:spPr>
          <a:xfrm>
            <a:off x="190499" y="645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
        <p:nvSpPr>
          <p:cNvPr id="5" name="Tijdelijke aanduiding voor tekst 2">
            <a:extLst>
              <a:ext uri="{FF2B5EF4-FFF2-40B4-BE49-F238E27FC236}">
                <a16:creationId xmlns:a16="http://schemas.microsoft.com/office/drawing/2014/main" id="{09455DB0-A3B5-4BB9-DDC0-7FA6F4B1C621}"/>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t>Contractvorm/ procedure</a:t>
            </a:r>
          </a:p>
        </p:txBody>
      </p:sp>
    </p:spTree>
    <p:extLst>
      <p:ext uri="{BB962C8B-B14F-4D97-AF65-F5344CB8AC3E}">
        <p14:creationId xmlns:p14="http://schemas.microsoft.com/office/powerpoint/2010/main" val="735406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8D64D6F7-90D3-5819-CBD9-4C3B1318BCE5}"/>
              </a:ext>
            </a:extLst>
          </p:cNvPr>
          <p:cNvSpPr>
            <a:spLocks noGrp="1"/>
          </p:cNvSpPr>
          <p:nvPr>
            <p:ph type="sldNum" sz="quarter" idx="12"/>
          </p:nvPr>
        </p:nvSpPr>
        <p:spPr/>
        <p:txBody>
          <a:bodyPr/>
          <a:lstStyle/>
          <a:p>
            <a:fld id="{10A0A6AF-03C5-477E-939A-E28F7E7F05EA}" type="slidenum">
              <a:rPr lang="nl-NL" smtClean="0"/>
              <a:pPr/>
              <a:t>23</a:t>
            </a:fld>
            <a:endParaRPr lang="nl-NL" dirty="0"/>
          </a:p>
        </p:txBody>
      </p:sp>
      <p:sp>
        <p:nvSpPr>
          <p:cNvPr id="4" name="Titel 3">
            <a:extLst>
              <a:ext uri="{FF2B5EF4-FFF2-40B4-BE49-F238E27FC236}">
                <a16:creationId xmlns:a16="http://schemas.microsoft.com/office/drawing/2014/main" id="{15A0D67D-C116-F474-5C5E-41B1AA7E6C6A}"/>
              </a:ext>
            </a:extLst>
          </p:cNvPr>
          <p:cNvSpPr>
            <a:spLocks noGrp="1"/>
          </p:cNvSpPr>
          <p:nvPr>
            <p:ph type="title"/>
          </p:nvPr>
        </p:nvSpPr>
        <p:spPr/>
        <p:txBody>
          <a:bodyPr/>
          <a:lstStyle/>
          <a:p>
            <a:r>
              <a:rPr lang="nl-NL" dirty="0"/>
              <a:t>Procedure concurrentiegerichte dialoog</a:t>
            </a:r>
          </a:p>
        </p:txBody>
      </p:sp>
      <p:sp>
        <p:nvSpPr>
          <p:cNvPr id="7" name="Pijl: links/rechts 6">
            <a:extLst>
              <a:ext uri="{FF2B5EF4-FFF2-40B4-BE49-F238E27FC236}">
                <a16:creationId xmlns:a16="http://schemas.microsoft.com/office/drawing/2014/main" id="{65D2CE6D-FA90-E137-A2DA-0F62E931CE49}"/>
              </a:ext>
            </a:extLst>
          </p:cNvPr>
          <p:cNvSpPr/>
          <p:nvPr/>
        </p:nvSpPr>
        <p:spPr>
          <a:xfrm>
            <a:off x="2177251" y="4092110"/>
            <a:ext cx="8542750" cy="27557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ballon: rechthoek 7">
            <a:extLst>
              <a:ext uri="{FF2B5EF4-FFF2-40B4-BE49-F238E27FC236}">
                <a16:creationId xmlns:a16="http://schemas.microsoft.com/office/drawing/2014/main" id="{7BA84C14-5EF1-1AFE-577E-0F7C87E82288}"/>
              </a:ext>
            </a:extLst>
          </p:cNvPr>
          <p:cNvSpPr/>
          <p:nvPr/>
        </p:nvSpPr>
        <p:spPr>
          <a:xfrm>
            <a:off x="6335892" y="4768515"/>
            <a:ext cx="2029216" cy="801665"/>
          </a:xfrm>
          <a:prstGeom prst="wedgeRectCallout">
            <a:avLst>
              <a:gd name="adj1" fmla="val -56635"/>
              <a:gd name="adj2" fmla="val -1078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Inschrijving</a:t>
            </a:r>
          </a:p>
        </p:txBody>
      </p:sp>
      <p:cxnSp>
        <p:nvCxnSpPr>
          <p:cNvPr id="10" name="Rechte verbindingslijn 9">
            <a:extLst>
              <a:ext uri="{FF2B5EF4-FFF2-40B4-BE49-F238E27FC236}">
                <a16:creationId xmlns:a16="http://schemas.microsoft.com/office/drawing/2014/main" id="{DC98E626-21F4-0914-47BD-B778AE8A29E9}"/>
              </a:ext>
            </a:extLst>
          </p:cNvPr>
          <p:cNvCxnSpPr>
            <a:stCxn id="8" idx="4"/>
          </p:cNvCxnSpPr>
          <p:nvPr/>
        </p:nvCxnSpPr>
        <p:spPr>
          <a:xfrm flipH="1" flipV="1">
            <a:off x="6198105" y="1825223"/>
            <a:ext cx="3149" cy="247982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Rechte verbindingslijn 10">
            <a:extLst>
              <a:ext uri="{FF2B5EF4-FFF2-40B4-BE49-F238E27FC236}">
                <a16:creationId xmlns:a16="http://schemas.microsoft.com/office/drawing/2014/main" id="{83588841-CE03-B35D-5BD7-94B469B9B835}"/>
              </a:ext>
            </a:extLst>
          </p:cNvPr>
          <p:cNvCxnSpPr/>
          <p:nvPr/>
        </p:nvCxnSpPr>
        <p:spPr>
          <a:xfrm flipH="1" flipV="1">
            <a:off x="2805639" y="1825222"/>
            <a:ext cx="3149" cy="247982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Rechte verbindingslijn 13">
            <a:extLst>
              <a:ext uri="{FF2B5EF4-FFF2-40B4-BE49-F238E27FC236}">
                <a16:creationId xmlns:a16="http://schemas.microsoft.com/office/drawing/2014/main" id="{7F2CD81B-2428-CD5A-3C9F-A23641716B64}"/>
              </a:ext>
            </a:extLst>
          </p:cNvPr>
          <p:cNvCxnSpPr/>
          <p:nvPr/>
        </p:nvCxnSpPr>
        <p:spPr>
          <a:xfrm flipH="1" flipV="1">
            <a:off x="10110401" y="1825221"/>
            <a:ext cx="3149" cy="247982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kstvak 14">
            <a:extLst>
              <a:ext uri="{FF2B5EF4-FFF2-40B4-BE49-F238E27FC236}">
                <a16:creationId xmlns:a16="http://schemas.microsoft.com/office/drawing/2014/main" id="{8855CBB6-C358-EAC7-710E-11D9048E1787}"/>
              </a:ext>
            </a:extLst>
          </p:cNvPr>
          <p:cNvSpPr txBox="1"/>
          <p:nvPr/>
        </p:nvSpPr>
        <p:spPr>
          <a:xfrm>
            <a:off x="2992456" y="1825221"/>
            <a:ext cx="3041217" cy="369332"/>
          </a:xfrm>
          <a:prstGeom prst="rect">
            <a:avLst/>
          </a:prstGeom>
          <a:noFill/>
        </p:spPr>
        <p:txBody>
          <a:bodyPr wrap="none" rtlCol="0">
            <a:spAutoFit/>
          </a:bodyPr>
          <a:lstStyle/>
          <a:p>
            <a:r>
              <a:rPr lang="nl-NL" dirty="0"/>
              <a:t>Aanbestedingsprocedure</a:t>
            </a:r>
          </a:p>
        </p:txBody>
      </p:sp>
      <p:sp>
        <p:nvSpPr>
          <p:cNvPr id="16" name="Tekstvak 15">
            <a:extLst>
              <a:ext uri="{FF2B5EF4-FFF2-40B4-BE49-F238E27FC236}">
                <a16:creationId xmlns:a16="http://schemas.microsoft.com/office/drawing/2014/main" id="{3C4445E8-FFA5-658D-E2DB-B3616F748A93}"/>
              </a:ext>
            </a:extLst>
          </p:cNvPr>
          <p:cNvSpPr txBox="1"/>
          <p:nvPr/>
        </p:nvSpPr>
        <p:spPr>
          <a:xfrm>
            <a:off x="6644837" y="1825221"/>
            <a:ext cx="1644168" cy="369332"/>
          </a:xfrm>
          <a:prstGeom prst="rect">
            <a:avLst/>
          </a:prstGeom>
          <a:noFill/>
        </p:spPr>
        <p:txBody>
          <a:bodyPr wrap="none" rtlCol="0">
            <a:spAutoFit/>
          </a:bodyPr>
          <a:lstStyle/>
          <a:p>
            <a:r>
              <a:rPr lang="nl-NL" dirty="0"/>
              <a:t>Contractfase</a:t>
            </a:r>
          </a:p>
        </p:txBody>
      </p:sp>
      <p:sp>
        <p:nvSpPr>
          <p:cNvPr id="17" name="Tekstvak 16">
            <a:extLst>
              <a:ext uri="{FF2B5EF4-FFF2-40B4-BE49-F238E27FC236}">
                <a16:creationId xmlns:a16="http://schemas.microsoft.com/office/drawing/2014/main" id="{C532F80B-CA29-CE46-C30F-796D6986950A}"/>
              </a:ext>
            </a:extLst>
          </p:cNvPr>
          <p:cNvSpPr txBox="1"/>
          <p:nvPr/>
        </p:nvSpPr>
        <p:spPr>
          <a:xfrm>
            <a:off x="2810455" y="2758440"/>
            <a:ext cx="1423788" cy="738664"/>
          </a:xfrm>
          <a:prstGeom prst="rect">
            <a:avLst/>
          </a:prstGeom>
          <a:noFill/>
        </p:spPr>
        <p:txBody>
          <a:bodyPr wrap="none" rtlCol="0">
            <a:spAutoFit/>
          </a:bodyPr>
          <a:lstStyle/>
          <a:p>
            <a:r>
              <a:rPr lang="nl-NL" sz="1400" dirty="0"/>
              <a:t>Selectie/</a:t>
            </a:r>
          </a:p>
          <a:p>
            <a:r>
              <a:rPr lang="nl-NL" sz="1400" dirty="0"/>
              <a:t>Aanmeldings-</a:t>
            </a:r>
          </a:p>
          <a:p>
            <a:r>
              <a:rPr lang="nl-NL" sz="1400" dirty="0"/>
              <a:t>fase</a:t>
            </a:r>
          </a:p>
        </p:txBody>
      </p:sp>
      <p:sp>
        <p:nvSpPr>
          <p:cNvPr id="18" name="Tekstvak 17">
            <a:extLst>
              <a:ext uri="{FF2B5EF4-FFF2-40B4-BE49-F238E27FC236}">
                <a16:creationId xmlns:a16="http://schemas.microsoft.com/office/drawing/2014/main" id="{54013846-41CA-6E07-F969-D019B9B7CEFC}"/>
              </a:ext>
            </a:extLst>
          </p:cNvPr>
          <p:cNvSpPr txBox="1"/>
          <p:nvPr/>
        </p:nvSpPr>
        <p:spPr>
          <a:xfrm>
            <a:off x="4513064" y="2727122"/>
            <a:ext cx="1418978" cy="523220"/>
          </a:xfrm>
          <a:prstGeom prst="rect">
            <a:avLst/>
          </a:prstGeom>
          <a:noFill/>
        </p:spPr>
        <p:txBody>
          <a:bodyPr wrap="none" rtlCol="0">
            <a:spAutoFit/>
          </a:bodyPr>
          <a:lstStyle/>
          <a:p>
            <a:r>
              <a:rPr lang="nl-NL" sz="1400" dirty="0"/>
              <a:t>Inschrijvings-</a:t>
            </a:r>
          </a:p>
          <a:p>
            <a:r>
              <a:rPr lang="nl-NL" sz="1400" dirty="0"/>
              <a:t>(dialoog)fase</a:t>
            </a:r>
          </a:p>
        </p:txBody>
      </p:sp>
      <p:cxnSp>
        <p:nvCxnSpPr>
          <p:cNvPr id="30" name="Rechte verbindingslijn 29">
            <a:extLst>
              <a:ext uri="{FF2B5EF4-FFF2-40B4-BE49-F238E27FC236}">
                <a16:creationId xmlns:a16="http://schemas.microsoft.com/office/drawing/2014/main" id="{03FBF130-B330-F431-E271-1E955234AA2A}"/>
              </a:ext>
            </a:extLst>
          </p:cNvPr>
          <p:cNvCxnSpPr>
            <a:cxnSpLocks/>
          </p:cNvCxnSpPr>
          <p:nvPr/>
        </p:nvCxnSpPr>
        <p:spPr>
          <a:xfrm flipV="1">
            <a:off x="4277214" y="2585855"/>
            <a:ext cx="0" cy="16280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Tekstballon: ovaal 32">
            <a:extLst>
              <a:ext uri="{FF2B5EF4-FFF2-40B4-BE49-F238E27FC236}">
                <a16:creationId xmlns:a16="http://schemas.microsoft.com/office/drawing/2014/main" id="{7D6283C8-71EE-AC41-0BB2-7771ECC9D3AF}"/>
              </a:ext>
            </a:extLst>
          </p:cNvPr>
          <p:cNvSpPr/>
          <p:nvPr/>
        </p:nvSpPr>
        <p:spPr>
          <a:xfrm>
            <a:off x="963239" y="4605252"/>
            <a:ext cx="4445727" cy="1206049"/>
          </a:xfrm>
          <a:prstGeom prst="wedgeEllipseCallout">
            <a:avLst>
              <a:gd name="adj1" fmla="val 37262"/>
              <a:gd name="adj2" fmla="val -15630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400" i="1" dirty="0"/>
              <a:t>Voorafgaande dialoog/onderhandeling nodig die verband houden met specifieke complexiteit van voorgenomen opdracht</a:t>
            </a:r>
          </a:p>
        </p:txBody>
      </p:sp>
      <p:sp>
        <p:nvSpPr>
          <p:cNvPr id="21" name="Tijdelijke aanduiding voor tekst 2">
            <a:extLst>
              <a:ext uri="{FF2B5EF4-FFF2-40B4-BE49-F238E27FC236}">
                <a16:creationId xmlns:a16="http://schemas.microsoft.com/office/drawing/2014/main" id="{1F0AC880-4160-F596-378B-CF97E9D072A7}"/>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t> Procedure</a:t>
            </a:r>
          </a:p>
        </p:txBody>
      </p:sp>
      <p:sp>
        <p:nvSpPr>
          <p:cNvPr id="31" name="Tijdelijke aanduiding voor dianummer 1">
            <a:extLst>
              <a:ext uri="{FF2B5EF4-FFF2-40B4-BE49-F238E27FC236}">
                <a16:creationId xmlns:a16="http://schemas.microsoft.com/office/drawing/2014/main" id="{B80CE081-17B9-9B3C-DFB9-6AD7673A7DA0}"/>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extLst>
      <p:ext uri="{BB962C8B-B14F-4D97-AF65-F5344CB8AC3E}">
        <p14:creationId xmlns:p14="http://schemas.microsoft.com/office/powerpoint/2010/main" val="395199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8AFC9F01-3718-C3C5-E854-D532ADE8473D}"/>
              </a:ext>
            </a:extLst>
          </p:cNvPr>
          <p:cNvSpPr>
            <a:spLocks noGrp="1"/>
          </p:cNvSpPr>
          <p:nvPr>
            <p:ph type="body" sz="quarter" idx="14"/>
          </p:nvPr>
        </p:nvSpPr>
        <p:spPr>
          <a:xfrm>
            <a:off x="6550024" y="2269314"/>
            <a:ext cx="5004000" cy="3952098"/>
          </a:xfrm>
        </p:spPr>
        <p:txBody>
          <a:bodyPr anchor="t">
            <a:normAutofit/>
          </a:bodyPr>
          <a:lstStyle/>
          <a:p>
            <a:r>
              <a:rPr lang="en-US" b="0" dirty="0" err="1"/>
              <a:t>Gelijk</a:t>
            </a:r>
            <a:r>
              <a:rPr lang="en-US" b="0" dirty="0"/>
              <a:t> </a:t>
            </a:r>
            <a:r>
              <a:rPr lang="en-US" b="0" dirty="0" err="1"/>
              <a:t>speelveld</a:t>
            </a:r>
            <a:r>
              <a:rPr lang="en-US" b="0" dirty="0"/>
              <a:t> (level playing field)</a:t>
            </a:r>
          </a:p>
          <a:p>
            <a:r>
              <a:rPr lang="en-US" b="0" dirty="0" err="1"/>
              <a:t>Gebruik</a:t>
            </a:r>
            <a:r>
              <a:rPr lang="en-US" b="0" dirty="0"/>
              <a:t> </a:t>
            </a:r>
            <a:r>
              <a:rPr lang="en-US" b="0" dirty="0" err="1"/>
              <a:t>maken</a:t>
            </a:r>
            <a:r>
              <a:rPr lang="en-US" b="0" dirty="0"/>
              <a:t> </a:t>
            </a:r>
            <a:r>
              <a:rPr lang="en-US" b="0" dirty="0" err="1"/>
              <a:t>kennis</a:t>
            </a:r>
            <a:r>
              <a:rPr lang="en-US" b="0" dirty="0"/>
              <a:t>/</a:t>
            </a:r>
            <a:r>
              <a:rPr lang="en-US" b="0" dirty="0" err="1"/>
              <a:t>kunde</a:t>
            </a:r>
            <a:r>
              <a:rPr lang="en-US" b="0" dirty="0"/>
              <a:t> partners </a:t>
            </a:r>
            <a:r>
              <a:rPr lang="en-US" b="0" dirty="0" err="1"/>
              <a:t>tijdens</a:t>
            </a:r>
            <a:r>
              <a:rPr lang="en-US" b="0" dirty="0"/>
              <a:t> de procedure</a:t>
            </a:r>
            <a:endParaRPr lang="nl-NL" b="0" dirty="0"/>
          </a:p>
        </p:txBody>
      </p:sp>
      <p:pic>
        <p:nvPicPr>
          <p:cNvPr id="8" name="Tijdelijke aanduiding voor afbeelding 7">
            <a:extLst>
              <a:ext uri="{FF2B5EF4-FFF2-40B4-BE49-F238E27FC236}">
                <a16:creationId xmlns:a16="http://schemas.microsoft.com/office/drawing/2014/main" id="{30B42C86-BCAD-BC92-AB2A-0B7978BB2534}"/>
              </a:ext>
            </a:extLst>
          </p:cNvPr>
          <p:cNvPicPr>
            <a:picLocks noGrp="1" noChangeAspect="1"/>
          </p:cNvPicPr>
          <p:nvPr>
            <p:ph sz="quarter" idx="19"/>
          </p:nvPr>
        </p:nvPicPr>
        <p:blipFill>
          <a:blip r:embed="rId3">
            <a:extLst>
              <a:ext uri="{28A0092B-C50C-407E-A947-70E740481C1C}">
                <a14:useLocalDpi xmlns:a14="http://schemas.microsoft.com/office/drawing/2010/main" val="0"/>
              </a:ext>
            </a:extLst>
          </a:blip>
          <a:stretch>
            <a:fillRect/>
          </a:stretch>
        </p:blipFill>
        <p:spPr>
          <a:xfrm>
            <a:off x="635000" y="1535875"/>
            <a:ext cx="5003800" cy="4165663"/>
          </a:xfrm>
          <a:noFill/>
        </p:spPr>
      </p:pic>
      <p:sp>
        <p:nvSpPr>
          <p:cNvPr id="13" name="Slide Number Placeholder 3">
            <a:extLst>
              <a:ext uri="{FF2B5EF4-FFF2-40B4-BE49-F238E27FC236}">
                <a16:creationId xmlns:a16="http://schemas.microsoft.com/office/drawing/2014/main" id="{15C97543-BF18-5774-2917-41D7A103068F}"/>
              </a:ext>
            </a:extLst>
          </p:cNvPr>
          <p:cNvSpPr>
            <a:spLocks noGrp="1"/>
          </p:cNvSpPr>
          <p:nvPr>
            <p:ph type="sldNum" sz="quarter" idx="25"/>
          </p:nvPr>
        </p:nvSpPr>
        <p:spPr>
          <a:xfrm>
            <a:off x="6553199" y="6323013"/>
            <a:ext cx="5005389" cy="322075"/>
          </a:xfrm>
        </p:spPr>
        <p:txBody>
          <a:bodyPr/>
          <a:lstStyle/>
          <a:p>
            <a:pPr>
              <a:spcAft>
                <a:spcPts val="600"/>
              </a:spcAft>
            </a:pPr>
            <a:fld id="{10A0A6AF-03C5-477E-939A-E28F7E7F05EA}" type="slidenum">
              <a:rPr lang="nl-NL" smtClean="0"/>
              <a:pPr>
                <a:spcAft>
                  <a:spcPts val="600"/>
                </a:spcAft>
              </a:pPr>
              <a:t>24</a:t>
            </a:fld>
            <a:endParaRPr lang="nl-NL"/>
          </a:p>
        </p:txBody>
      </p:sp>
      <p:sp>
        <p:nvSpPr>
          <p:cNvPr id="4" name="Titel 3">
            <a:extLst>
              <a:ext uri="{FF2B5EF4-FFF2-40B4-BE49-F238E27FC236}">
                <a16:creationId xmlns:a16="http://schemas.microsoft.com/office/drawing/2014/main" id="{A1F2D629-0B96-1420-7FFA-2D2487EFB88B}"/>
              </a:ext>
            </a:extLst>
          </p:cNvPr>
          <p:cNvSpPr>
            <a:spLocks noGrp="1"/>
          </p:cNvSpPr>
          <p:nvPr>
            <p:ph type="title"/>
          </p:nvPr>
        </p:nvSpPr>
        <p:spPr>
          <a:xfrm>
            <a:off x="6553200" y="1016001"/>
            <a:ext cx="5004000" cy="948047"/>
          </a:xfrm>
        </p:spPr>
        <p:txBody>
          <a:bodyPr anchor="t">
            <a:normAutofit/>
          </a:bodyPr>
          <a:lstStyle/>
          <a:p>
            <a:r>
              <a:rPr lang="en-US" sz="2500" err="1"/>
              <a:t>Europese</a:t>
            </a:r>
            <a:r>
              <a:rPr lang="en-US" sz="2500"/>
              <a:t> procedure </a:t>
            </a:r>
            <a:r>
              <a:rPr lang="en-US" sz="2500" err="1"/>
              <a:t>Concurrentiegerichte</a:t>
            </a:r>
            <a:r>
              <a:rPr lang="en-US" sz="2500"/>
              <a:t> </a:t>
            </a:r>
            <a:r>
              <a:rPr lang="en-US" sz="2500" err="1"/>
              <a:t>dialoog</a:t>
            </a:r>
            <a:endParaRPr lang="nl-NL" sz="2500"/>
          </a:p>
        </p:txBody>
      </p:sp>
      <p:sp>
        <p:nvSpPr>
          <p:cNvPr id="14" name="Tijdelijke aanduiding voor tekst 2">
            <a:extLst>
              <a:ext uri="{FF2B5EF4-FFF2-40B4-BE49-F238E27FC236}">
                <a16:creationId xmlns:a16="http://schemas.microsoft.com/office/drawing/2014/main" id="{8C7A4E9B-FF30-56BB-15C5-29BE8FF2AB73}"/>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solidFill>
                  <a:schemeClr val="bg1"/>
                </a:solidFill>
              </a:rPr>
              <a:t> Procedure</a:t>
            </a:r>
          </a:p>
        </p:txBody>
      </p:sp>
      <p:sp>
        <p:nvSpPr>
          <p:cNvPr id="19" name="Tijdelijke aanduiding voor dianummer 1">
            <a:extLst>
              <a:ext uri="{FF2B5EF4-FFF2-40B4-BE49-F238E27FC236}">
                <a16:creationId xmlns:a16="http://schemas.microsoft.com/office/drawing/2014/main" id="{C7D384F4-8814-7C93-654D-7B35DEA0766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extLst>
      <p:ext uri="{BB962C8B-B14F-4D97-AF65-F5344CB8AC3E}">
        <p14:creationId xmlns:p14="http://schemas.microsoft.com/office/powerpoint/2010/main" val="169208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523BB21-E413-1210-4AF6-D884637EFD65}"/>
              </a:ext>
            </a:extLst>
          </p:cNvPr>
          <p:cNvSpPr>
            <a:spLocks noGrp="1"/>
          </p:cNvSpPr>
          <p:nvPr>
            <p:ph type="body" sz="half" idx="2"/>
          </p:nvPr>
        </p:nvSpPr>
        <p:spPr>
          <a:xfrm>
            <a:off x="634998" y="3427413"/>
            <a:ext cx="7178965" cy="2793999"/>
          </a:xfrm>
        </p:spPr>
        <p:txBody>
          <a:bodyPr/>
          <a:lstStyle/>
          <a:p>
            <a:r>
              <a:rPr lang="nl-NL" b="1" dirty="0"/>
              <a:t>Doel</a:t>
            </a:r>
          </a:p>
          <a:p>
            <a:r>
              <a:rPr lang="nl-NL" dirty="0"/>
              <a:t>Selecteren drie gegadigden </a:t>
            </a:r>
            <a:r>
              <a:rPr lang="nl-NL" dirty="0" err="1"/>
              <a:t>obv</a:t>
            </a:r>
            <a:endParaRPr lang="nl-NL" dirty="0"/>
          </a:p>
          <a:p>
            <a:pPr marL="342900" indent="-342900">
              <a:buFont typeface="Arial" panose="020B0604020202020204" pitchFamily="34" charset="0"/>
              <a:buChar char="•"/>
            </a:pPr>
            <a:r>
              <a:rPr lang="nl-NL" dirty="0"/>
              <a:t>De meest geschikte relevante ervaring</a:t>
            </a:r>
          </a:p>
          <a:p>
            <a:pPr marL="342900" indent="-342900">
              <a:buFont typeface="Arial" panose="020B0604020202020204" pitchFamily="34" charset="0"/>
              <a:buChar char="•"/>
            </a:pPr>
            <a:endParaRPr lang="nl-NL" dirty="0"/>
          </a:p>
          <a:p>
            <a:r>
              <a:rPr lang="nl-NL" b="1" dirty="0"/>
              <a:t>Aanpak</a:t>
            </a:r>
          </a:p>
          <a:p>
            <a:pPr marL="342900" indent="-342900">
              <a:buFont typeface="Arial" panose="020B0604020202020204" pitchFamily="34" charset="0"/>
              <a:buChar char="•"/>
            </a:pPr>
            <a:r>
              <a:rPr lang="nl-NL" dirty="0"/>
              <a:t>Beoordelen op basis van referentieopdrachten, bewijsvoering aanwezigheid (kern)competenties</a:t>
            </a:r>
          </a:p>
        </p:txBody>
      </p:sp>
      <p:sp>
        <p:nvSpPr>
          <p:cNvPr id="4" name="Tijdelijke aanduiding voor dianummer 3">
            <a:extLst>
              <a:ext uri="{FF2B5EF4-FFF2-40B4-BE49-F238E27FC236}">
                <a16:creationId xmlns:a16="http://schemas.microsoft.com/office/drawing/2014/main" id="{D38CD5BB-4E42-EAED-2497-F702BE607145}"/>
              </a:ext>
            </a:extLst>
          </p:cNvPr>
          <p:cNvSpPr>
            <a:spLocks noGrp="1"/>
          </p:cNvSpPr>
          <p:nvPr>
            <p:ph type="sldNum" sz="quarter" idx="16"/>
          </p:nvPr>
        </p:nvSpPr>
        <p:spPr/>
        <p:txBody>
          <a:bodyPr/>
          <a:lstStyle/>
          <a:p>
            <a:fld id="{10A0A6AF-03C5-477E-939A-E28F7E7F05EA}" type="slidenum">
              <a:rPr lang="nl-NL" smtClean="0"/>
              <a:pPr/>
              <a:t>25</a:t>
            </a:fld>
            <a:endParaRPr lang="nl-NL" dirty="0"/>
          </a:p>
        </p:txBody>
      </p:sp>
      <p:sp>
        <p:nvSpPr>
          <p:cNvPr id="5" name="Titel 4">
            <a:extLst>
              <a:ext uri="{FF2B5EF4-FFF2-40B4-BE49-F238E27FC236}">
                <a16:creationId xmlns:a16="http://schemas.microsoft.com/office/drawing/2014/main" id="{73F1D31D-B062-CBD2-38FF-4334F07F51F6}"/>
              </a:ext>
            </a:extLst>
          </p:cNvPr>
          <p:cNvSpPr>
            <a:spLocks noGrp="1"/>
          </p:cNvSpPr>
          <p:nvPr>
            <p:ph type="title"/>
          </p:nvPr>
        </p:nvSpPr>
        <p:spPr/>
        <p:txBody>
          <a:bodyPr/>
          <a:lstStyle/>
          <a:p>
            <a:r>
              <a:rPr lang="nl-NL" dirty="0"/>
              <a:t>Aanmeldingsfase</a:t>
            </a:r>
          </a:p>
        </p:txBody>
      </p:sp>
      <p:sp>
        <p:nvSpPr>
          <p:cNvPr id="6" name="Vrije vorm 3">
            <a:extLst>
              <a:ext uri="{FF2B5EF4-FFF2-40B4-BE49-F238E27FC236}">
                <a16:creationId xmlns:a16="http://schemas.microsoft.com/office/drawing/2014/main" id="{94904B21-D2A9-F0EF-AA3F-5CB45D43B2FE}"/>
              </a:ext>
            </a:extLst>
          </p:cNvPr>
          <p:cNvSpPr/>
          <p:nvPr/>
        </p:nvSpPr>
        <p:spPr>
          <a:xfrm>
            <a:off x="8643793" y="2387690"/>
            <a:ext cx="1944215" cy="1860954"/>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lvl="0" algn="l" defTabSz="311150">
              <a:lnSpc>
                <a:spcPct val="90000"/>
              </a:lnSpc>
              <a:spcBef>
                <a:spcPct val="0"/>
              </a:spcBef>
              <a:spcAft>
                <a:spcPct val="35000"/>
              </a:spcAft>
            </a:pPr>
            <a:endParaRPr lang="nl-NL" sz="1400" kern="1200" dirty="0">
              <a:latin typeface="+mj-lt"/>
            </a:endParaRPr>
          </a:p>
          <a:p>
            <a:pPr lvl="0" algn="l" defTabSz="311150">
              <a:lnSpc>
                <a:spcPct val="90000"/>
              </a:lnSpc>
              <a:spcBef>
                <a:spcPct val="0"/>
              </a:spcBef>
              <a:spcAft>
                <a:spcPct val="35000"/>
              </a:spcAft>
            </a:pPr>
            <a:r>
              <a:rPr lang="nl-NL" sz="1400" b="1" dirty="0">
                <a:latin typeface="+mj-lt"/>
              </a:rPr>
              <a:t>D</a:t>
            </a:r>
            <a:r>
              <a:rPr lang="nl-NL" sz="1400" b="1" kern="1200" dirty="0">
                <a:latin typeface="+mj-lt"/>
              </a:rPr>
              <a:t>ialoog- en inschrijvingsfase</a:t>
            </a:r>
          </a:p>
          <a:p>
            <a:pPr defTabSz="311150">
              <a:lnSpc>
                <a:spcPct val="90000"/>
              </a:lnSpc>
              <a:spcBef>
                <a:spcPct val="0"/>
              </a:spcBef>
              <a:spcAft>
                <a:spcPct val="35000"/>
              </a:spcAft>
            </a:pPr>
            <a:r>
              <a:rPr lang="nl-NL" sz="1400" dirty="0">
                <a:latin typeface="+mj-lt"/>
              </a:rPr>
              <a:t>In gesprek over fasering</a:t>
            </a:r>
            <a:r>
              <a:rPr lang="en-US" sz="1400" dirty="0">
                <a:latin typeface="+mj-lt"/>
              </a:rPr>
              <a:t>, </a:t>
            </a:r>
            <a:r>
              <a:rPr lang="en-US" sz="1400" dirty="0" err="1">
                <a:latin typeface="+mj-lt"/>
              </a:rPr>
              <a:t>risico’s</a:t>
            </a:r>
            <a:r>
              <a:rPr lang="en-US" sz="1400" dirty="0">
                <a:latin typeface="+mj-lt"/>
              </a:rPr>
              <a:t>, </a:t>
            </a:r>
            <a:r>
              <a:rPr lang="en-US" sz="1400" dirty="0" err="1">
                <a:latin typeface="+mj-lt"/>
              </a:rPr>
              <a:t>oplossingen</a:t>
            </a:r>
            <a:r>
              <a:rPr lang="en-US" sz="1400" dirty="0">
                <a:latin typeface="+mj-lt"/>
              </a:rPr>
              <a:t>, </a:t>
            </a:r>
            <a:r>
              <a:rPr lang="en-US" sz="1400" dirty="0" err="1">
                <a:latin typeface="+mj-lt"/>
              </a:rPr>
              <a:t>etc</a:t>
            </a:r>
            <a:endParaRPr lang="nl-NL" sz="1400" dirty="0">
              <a:latin typeface="+mj-lt"/>
            </a:endParaRPr>
          </a:p>
        </p:txBody>
      </p:sp>
      <p:sp>
        <p:nvSpPr>
          <p:cNvPr id="8" name="Vrije vorm 3">
            <a:extLst>
              <a:ext uri="{FF2B5EF4-FFF2-40B4-BE49-F238E27FC236}">
                <a16:creationId xmlns:a16="http://schemas.microsoft.com/office/drawing/2014/main" id="{D10C7D03-F8FC-FD2B-D04E-B34802EB0130}"/>
              </a:ext>
            </a:extLst>
          </p:cNvPr>
          <p:cNvSpPr/>
          <p:nvPr/>
        </p:nvSpPr>
        <p:spPr>
          <a:xfrm>
            <a:off x="8634880" y="221720"/>
            <a:ext cx="1944215" cy="1860954"/>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lvl="0" algn="l" defTabSz="311150">
              <a:lnSpc>
                <a:spcPct val="90000"/>
              </a:lnSpc>
              <a:spcBef>
                <a:spcPct val="0"/>
              </a:spcBef>
              <a:spcAft>
                <a:spcPct val="35000"/>
              </a:spcAft>
            </a:pPr>
            <a:endParaRPr lang="nl-NL" sz="1400" kern="1200" dirty="0">
              <a:latin typeface="+mj-lt"/>
            </a:endParaRPr>
          </a:p>
          <a:p>
            <a:pPr lvl="0" algn="l" defTabSz="311150">
              <a:lnSpc>
                <a:spcPct val="90000"/>
              </a:lnSpc>
              <a:spcBef>
                <a:spcPct val="0"/>
              </a:spcBef>
              <a:spcAft>
                <a:spcPct val="35000"/>
              </a:spcAft>
            </a:pPr>
            <a:r>
              <a:rPr lang="nl-NL" sz="1400" b="1" dirty="0">
                <a:latin typeface="+mj-lt"/>
              </a:rPr>
              <a:t>Aanmeldings</a:t>
            </a:r>
            <a:r>
              <a:rPr lang="nl-NL" sz="1400" b="1" kern="1200" dirty="0">
                <a:latin typeface="+mj-lt"/>
              </a:rPr>
              <a:t>fase</a:t>
            </a:r>
          </a:p>
          <a:p>
            <a:pPr lvl="0" algn="l" defTabSz="311150">
              <a:lnSpc>
                <a:spcPct val="90000"/>
              </a:lnSpc>
              <a:spcBef>
                <a:spcPct val="0"/>
              </a:spcBef>
              <a:spcAft>
                <a:spcPct val="35000"/>
              </a:spcAft>
            </a:pPr>
            <a:r>
              <a:rPr lang="nl-NL" sz="1400" kern="1200" dirty="0">
                <a:latin typeface="+mj-lt"/>
              </a:rPr>
              <a:t>N </a:t>
            </a:r>
            <a:r>
              <a:rPr lang="nl-NL" sz="1400" kern="1200" dirty="0">
                <a:latin typeface="+mj-lt"/>
                <a:sym typeface="Wingdings" panose="05000000000000000000" pitchFamily="2" charset="2"/>
              </a:rPr>
              <a:t> 3</a:t>
            </a:r>
          </a:p>
          <a:p>
            <a:pPr lvl="0" algn="l" defTabSz="311150">
              <a:lnSpc>
                <a:spcPct val="90000"/>
              </a:lnSpc>
              <a:spcBef>
                <a:spcPct val="0"/>
              </a:spcBef>
              <a:spcAft>
                <a:spcPct val="35000"/>
              </a:spcAft>
            </a:pPr>
            <a:r>
              <a:rPr lang="nl-NL" sz="1400" kern="1200" dirty="0"/>
              <a:t>Beoordelen op</a:t>
            </a:r>
            <a:r>
              <a:rPr lang="nl-NL" sz="1400" dirty="0">
                <a:latin typeface="+mj-lt"/>
                <a:sym typeface="Wingdings" panose="05000000000000000000" pitchFamily="2" charset="2"/>
              </a:rPr>
              <a:t> referenties</a:t>
            </a:r>
            <a:endParaRPr lang="nl-NL" sz="1400" kern="1200" dirty="0">
              <a:latin typeface="+mj-lt"/>
            </a:endParaRPr>
          </a:p>
          <a:p>
            <a:pPr lvl="0" algn="l" defTabSz="311150">
              <a:lnSpc>
                <a:spcPct val="90000"/>
              </a:lnSpc>
              <a:spcBef>
                <a:spcPct val="0"/>
              </a:spcBef>
              <a:spcAft>
                <a:spcPct val="35000"/>
              </a:spcAft>
            </a:pPr>
            <a:endParaRPr lang="nl-NL" sz="1400" kern="1200" dirty="0">
              <a:latin typeface="+mj-lt"/>
            </a:endParaRPr>
          </a:p>
        </p:txBody>
      </p:sp>
      <p:sp>
        <p:nvSpPr>
          <p:cNvPr id="9" name="Vrije vorm 5">
            <a:extLst>
              <a:ext uri="{FF2B5EF4-FFF2-40B4-BE49-F238E27FC236}">
                <a16:creationId xmlns:a16="http://schemas.microsoft.com/office/drawing/2014/main" id="{19E4E9A6-18EC-5CAD-381E-0A173256C6BF}"/>
              </a:ext>
            </a:extLst>
          </p:cNvPr>
          <p:cNvSpPr/>
          <p:nvPr/>
        </p:nvSpPr>
        <p:spPr>
          <a:xfrm>
            <a:off x="9272693" y="1844500"/>
            <a:ext cx="1250663" cy="454470"/>
          </a:xfrm>
          <a:custGeom>
            <a:avLst/>
            <a:gdLst>
              <a:gd name="connsiteX0" fmla="*/ 0 w 876826"/>
              <a:gd name="connsiteY0" fmla="*/ 55934 h 559336"/>
              <a:gd name="connsiteX1" fmla="*/ 55934 w 876826"/>
              <a:gd name="connsiteY1" fmla="*/ 0 h 559336"/>
              <a:gd name="connsiteX2" fmla="*/ 820892 w 876826"/>
              <a:gd name="connsiteY2" fmla="*/ 0 h 559336"/>
              <a:gd name="connsiteX3" fmla="*/ 876826 w 876826"/>
              <a:gd name="connsiteY3" fmla="*/ 55934 h 559336"/>
              <a:gd name="connsiteX4" fmla="*/ 876826 w 876826"/>
              <a:gd name="connsiteY4" fmla="*/ 503402 h 559336"/>
              <a:gd name="connsiteX5" fmla="*/ 820892 w 876826"/>
              <a:gd name="connsiteY5" fmla="*/ 559336 h 559336"/>
              <a:gd name="connsiteX6" fmla="*/ 55934 w 876826"/>
              <a:gd name="connsiteY6" fmla="*/ 559336 h 559336"/>
              <a:gd name="connsiteX7" fmla="*/ 0 w 876826"/>
              <a:gd name="connsiteY7" fmla="*/ 503402 h 559336"/>
              <a:gd name="connsiteX8" fmla="*/ 0 w 876826"/>
              <a:gd name="connsiteY8" fmla="*/ 55934 h 55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26" h="559336">
                <a:moveTo>
                  <a:pt x="0" y="55934"/>
                </a:moveTo>
                <a:cubicBezTo>
                  <a:pt x="0" y="25043"/>
                  <a:pt x="25043" y="0"/>
                  <a:pt x="55934" y="0"/>
                </a:cubicBezTo>
                <a:lnTo>
                  <a:pt x="820892" y="0"/>
                </a:lnTo>
                <a:cubicBezTo>
                  <a:pt x="851783" y="0"/>
                  <a:pt x="876826" y="25043"/>
                  <a:pt x="876826" y="55934"/>
                </a:cubicBezTo>
                <a:lnTo>
                  <a:pt x="876826" y="503402"/>
                </a:lnTo>
                <a:cubicBezTo>
                  <a:pt x="876826" y="534293"/>
                  <a:pt x="851783" y="559336"/>
                  <a:pt x="820892" y="559336"/>
                </a:cubicBezTo>
                <a:lnTo>
                  <a:pt x="55934" y="559336"/>
                </a:lnTo>
                <a:cubicBezTo>
                  <a:pt x="25043" y="559336"/>
                  <a:pt x="0" y="534293"/>
                  <a:pt x="0" y="503402"/>
                </a:cubicBezTo>
                <a:lnTo>
                  <a:pt x="0" y="5593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726" tIns="101726" rIns="101726" bIns="101726" numCol="1" spcCol="1270" anchor="ctr" anchorCtr="0">
            <a:noAutofit/>
          </a:bodyPr>
          <a:lstStyle/>
          <a:p>
            <a:pPr marL="0" lvl="1" algn="ctr" defTabSz="533400">
              <a:lnSpc>
                <a:spcPct val="90000"/>
              </a:lnSpc>
              <a:spcBef>
                <a:spcPct val="0"/>
              </a:spcBef>
              <a:spcAft>
                <a:spcPct val="15000"/>
              </a:spcAft>
            </a:pPr>
            <a:r>
              <a:rPr lang="nl-NL" sz="1200" dirty="0"/>
              <a:t>2,5 </a:t>
            </a:r>
            <a:r>
              <a:rPr lang="nl-NL" sz="1200" kern="1200" dirty="0"/>
              <a:t>maand</a:t>
            </a:r>
          </a:p>
        </p:txBody>
      </p:sp>
      <p:sp>
        <p:nvSpPr>
          <p:cNvPr id="10" name="Vrije vorm 15">
            <a:extLst>
              <a:ext uri="{FF2B5EF4-FFF2-40B4-BE49-F238E27FC236}">
                <a16:creationId xmlns:a16="http://schemas.microsoft.com/office/drawing/2014/main" id="{5EE3BB2F-DBC9-B2FE-715E-E6963F229F1F}"/>
              </a:ext>
            </a:extLst>
          </p:cNvPr>
          <p:cNvSpPr/>
          <p:nvPr/>
        </p:nvSpPr>
        <p:spPr>
          <a:xfrm>
            <a:off x="8634880" y="4625650"/>
            <a:ext cx="1944216" cy="1837187"/>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lvl="0" algn="l" defTabSz="311150">
              <a:lnSpc>
                <a:spcPct val="90000"/>
              </a:lnSpc>
              <a:spcBef>
                <a:spcPct val="0"/>
              </a:spcBef>
              <a:spcAft>
                <a:spcPct val="35000"/>
              </a:spcAft>
            </a:pPr>
            <a:endParaRPr lang="nl-NL" sz="1400" kern="1200" dirty="0"/>
          </a:p>
          <a:p>
            <a:pPr lvl="0" algn="l" defTabSz="311150">
              <a:lnSpc>
                <a:spcPct val="90000"/>
              </a:lnSpc>
              <a:spcBef>
                <a:spcPct val="0"/>
              </a:spcBef>
              <a:spcAft>
                <a:spcPct val="35000"/>
              </a:spcAft>
            </a:pPr>
            <a:r>
              <a:rPr lang="nl-NL" sz="1400" b="1" kern="1200" dirty="0"/>
              <a:t>Gunningsfase</a:t>
            </a:r>
          </a:p>
          <a:p>
            <a:pPr lvl="0" algn="l" defTabSz="311150">
              <a:lnSpc>
                <a:spcPct val="90000"/>
              </a:lnSpc>
              <a:spcBef>
                <a:spcPct val="0"/>
              </a:spcBef>
              <a:spcAft>
                <a:spcPct val="35000"/>
              </a:spcAft>
            </a:pPr>
            <a:endParaRPr lang="nl-NL" sz="1200" kern="1200" dirty="0"/>
          </a:p>
          <a:p>
            <a:pPr lvl="0" algn="l" defTabSz="311150">
              <a:lnSpc>
                <a:spcPct val="90000"/>
              </a:lnSpc>
              <a:spcBef>
                <a:spcPct val="0"/>
              </a:spcBef>
              <a:spcAft>
                <a:spcPct val="35000"/>
              </a:spcAft>
            </a:pPr>
            <a:r>
              <a:rPr lang="nl-NL" sz="1400" kern="1200" dirty="0"/>
              <a:t>Beoordelen op meerwaarde ingediende oplossingen</a:t>
            </a:r>
          </a:p>
        </p:txBody>
      </p:sp>
      <p:sp>
        <p:nvSpPr>
          <p:cNvPr id="12" name="Vrije vorm 5">
            <a:extLst>
              <a:ext uri="{FF2B5EF4-FFF2-40B4-BE49-F238E27FC236}">
                <a16:creationId xmlns:a16="http://schemas.microsoft.com/office/drawing/2014/main" id="{AC8EB4A0-3050-A6C1-8C2D-FFB43E5B8DF1}"/>
              </a:ext>
            </a:extLst>
          </p:cNvPr>
          <p:cNvSpPr/>
          <p:nvPr/>
        </p:nvSpPr>
        <p:spPr>
          <a:xfrm>
            <a:off x="9272693" y="3947585"/>
            <a:ext cx="1250663" cy="454470"/>
          </a:xfrm>
          <a:custGeom>
            <a:avLst/>
            <a:gdLst>
              <a:gd name="connsiteX0" fmla="*/ 0 w 876826"/>
              <a:gd name="connsiteY0" fmla="*/ 55934 h 559336"/>
              <a:gd name="connsiteX1" fmla="*/ 55934 w 876826"/>
              <a:gd name="connsiteY1" fmla="*/ 0 h 559336"/>
              <a:gd name="connsiteX2" fmla="*/ 820892 w 876826"/>
              <a:gd name="connsiteY2" fmla="*/ 0 h 559336"/>
              <a:gd name="connsiteX3" fmla="*/ 876826 w 876826"/>
              <a:gd name="connsiteY3" fmla="*/ 55934 h 559336"/>
              <a:gd name="connsiteX4" fmla="*/ 876826 w 876826"/>
              <a:gd name="connsiteY4" fmla="*/ 503402 h 559336"/>
              <a:gd name="connsiteX5" fmla="*/ 820892 w 876826"/>
              <a:gd name="connsiteY5" fmla="*/ 559336 h 559336"/>
              <a:gd name="connsiteX6" fmla="*/ 55934 w 876826"/>
              <a:gd name="connsiteY6" fmla="*/ 559336 h 559336"/>
              <a:gd name="connsiteX7" fmla="*/ 0 w 876826"/>
              <a:gd name="connsiteY7" fmla="*/ 503402 h 559336"/>
              <a:gd name="connsiteX8" fmla="*/ 0 w 876826"/>
              <a:gd name="connsiteY8" fmla="*/ 55934 h 55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26" h="559336">
                <a:moveTo>
                  <a:pt x="0" y="55934"/>
                </a:moveTo>
                <a:cubicBezTo>
                  <a:pt x="0" y="25043"/>
                  <a:pt x="25043" y="0"/>
                  <a:pt x="55934" y="0"/>
                </a:cubicBezTo>
                <a:lnTo>
                  <a:pt x="820892" y="0"/>
                </a:lnTo>
                <a:cubicBezTo>
                  <a:pt x="851783" y="0"/>
                  <a:pt x="876826" y="25043"/>
                  <a:pt x="876826" y="55934"/>
                </a:cubicBezTo>
                <a:lnTo>
                  <a:pt x="876826" y="503402"/>
                </a:lnTo>
                <a:cubicBezTo>
                  <a:pt x="876826" y="534293"/>
                  <a:pt x="851783" y="559336"/>
                  <a:pt x="820892" y="559336"/>
                </a:cubicBezTo>
                <a:lnTo>
                  <a:pt x="55934" y="559336"/>
                </a:lnTo>
                <a:cubicBezTo>
                  <a:pt x="25043" y="559336"/>
                  <a:pt x="0" y="534293"/>
                  <a:pt x="0" y="503402"/>
                </a:cubicBezTo>
                <a:lnTo>
                  <a:pt x="0" y="5593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726" tIns="101726" rIns="101726" bIns="101726" numCol="1" spcCol="1270" anchor="ctr" anchorCtr="0">
            <a:noAutofit/>
          </a:bodyPr>
          <a:lstStyle/>
          <a:p>
            <a:pPr marL="0" lvl="1" algn="ctr" defTabSz="533400">
              <a:lnSpc>
                <a:spcPct val="90000"/>
              </a:lnSpc>
              <a:spcBef>
                <a:spcPct val="0"/>
              </a:spcBef>
              <a:spcAft>
                <a:spcPct val="15000"/>
              </a:spcAft>
            </a:pPr>
            <a:r>
              <a:rPr lang="nl-NL" sz="1200" dirty="0"/>
              <a:t>3 </a:t>
            </a:r>
            <a:r>
              <a:rPr lang="nl-NL" sz="1200" kern="1200" dirty="0"/>
              <a:t>maanden</a:t>
            </a:r>
          </a:p>
        </p:txBody>
      </p:sp>
      <p:sp>
        <p:nvSpPr>
          <p:cNvPr id="13" name="Vrije vorm 5">
            <a:extLst>
              <a:ext uri="{FF2B5EF4-FFF2-40B4-BE49-F238E27FC236}">
                <a16:creationId xmlns:a16="http://schemas.microsoft.com/office/drawing/2014/main" id="{B840DF50-BD57-1206-F19C-7C14B4D02BF9}"/>
              </a:ext>
            </a:extLst>
          </p:cNvPr>
          <p:cNvSpPr/>
          <p:nvPr/>
        </p:nvSpPr>
        <p:spPr>
          <a:xfrm>
            <a:off x="9143075" y="6260245"/>
            <a:ext cx="1250663" cy="454470"/>
          </a:xfrm>
          <a:custGeom>
            <a:avLst/>
            <a:gdLst>
              <a:gd name="connsiteX0" fmla="*/ 0 w 876826"/>
              <a:gd name="connsiteY0" fmla="*/ 55934 h 559336"/>
              <a:gd name="connsiteX1" fmla="*/ 55934 w 876826"/>
              <a:gd name="connsiteY1" fmla="*/ 0 h 559336"/>
              <a:gd name="connsiteX2" fmla="*/ 820892 w 876826"/>
              <a:gd name="connsiteY2" fmla="*/ 0 h 559336"/>
              <a:gd name="connsiteX3" fmla="*/ 876826 w 876826"/>
              <a:gd name="connsiteY3" fmla="*/ 55934 h 559336"/>
              <a:gd name="connsiteX4" fmla="*/ 876826 w 876826"/>
              <a:gd name="connsiteY4" fmla="*/ 503402 h 559336"/>
              <a:gd name="connsiteX5" fmla="*/ 820892 w 876826"/>
              <a:gd name="connsiteY5" fmla="*/ 559336 h 559336"/>
              <a:gd name="connsiteX6" fmla="*/ 55934 w 876826"/>
              <a:gd name="connsiteY6" fmla="*/ 559336 h 559336"/>
              <a:gd name="connsiteX7" fmla="*/ 0 w 876826"/>
              <a:gd name="connsiteY7" fmla="*/ 503402 h 559336"/>
              <a:gd name="connsiteX8" fmla="*/ 0 w 876826"/>
              <a:gd name="connsiteY8" fmla="*/ 55934 h 55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26" h="559336">
                <a:moveTo>
                  <a:pt x="0" y="55934"/>
                </a:moveTo>
                <a:cubicBezTo>
                  <a:pt x="0" y="25043"/>
                  <a:pt x="25043" y="0"/>
                  <a:pt x="55934" y="0"/>
                </a:cubicBezTo>
                <a:lnTo>
                  <a:pt x="820892" y="0"/>
                </a:lnTo>
                <a:cubicBezTo>
                  <a:pt x="851783" y="0"/>
                  <a:pt x="876826" y="25043"/>
                  <a:pt x="876826" y="55934"/>
                </a:cubicBezTo>
                <a:lnTo>
                  <a:pt x="876826" y="503402"/>
                </a:lnTo>
                <a:cubicBezTo>
                  <a:pt x="876826" y="534293"/>
                  <a:pt x="851783" y="559336"/>
                  <a:pt x="820892" y="559336"/>
                </a:cubicBezTo>
                <a:lnTo>
                  <a:pt x="55934" y="559336"/>
                </a:lnTo>
                <a:cubicBezTo>
                  <a:pt x="25043" y="559336"/>
                  <a:pt x="0" y="534293"/>
                  <a:pt x="0" y="503402"/>
                </a:cubicBezTo>
                <a:lnTo>
                  <a:pt x="0" y="5593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726" tIns="101726" rIns="101726" bIns="101726" numCol="1" spcCol="1270" anchor="ctr" anchorCtr="0">
            <a:noAutofit/>
          </a:bodyPr>
          <a:lstStyle/>
          <a:p>
            <a:pPr marL="0" lvl="1" algn="ctr" defTabSz="533400">
              <a:lnSpc>
                <a:spcPct val="90000"/>
              </a:lnSpc>
              <a:spcBef>
                <a:spcPct val="0"/>
              </a:spcBef>
              <a:spcAft>
                <a:spcPct val="15000"/>
              </a:spcAft>
            </a:pPr>
            <a:r>
              <a:rPr lang="nl-NL" sz="1200" dirty="0"/>
              <a:t>2 </a:t>
            </a:r>
            <a:r>
              <a:rPr lang="nl-NL" sz="1200" kern="1200" dirty="0"/>
              <a:t>maanden</a:t>
            </a:r>
          </a:p>
        </p:txBody>
      </p:sp>
      <p:sp>
        <p:nvSpPr>
          <p:cNvPr id="14" name="Vrije vorm 21">
            <a:extLst>
              <a:ext uri="{FF2B5EF4-FFF2-40B4-BE49-F238E27FC236}">
                <a16:creationId xmlns:a16="http://schemas.microsoft.com/office/drawing/2014/main" id="{8679942D-721C-CDB4-DF2E-79696745FDC3}"/>
              </a:ext>
            </a:extLst>
          </p:cNvPr>
          <p:cNvSpPr/>
          <p:nvPr/>
        </p:nvSpPr>
        <p:spPr>
          <a:xfrm rot="5400000">
            <a:off x="8656962" y="4193067"/>
            <a:ext cx="523718"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lvl="0" algn="ctr" defTabSz="266700">
              <a:lnSpc>
                <a:spcPct val="90000"/>
              </a:lnSpc>
              <a:spcBef>
                <a:spcPct val="0"/>
              </a:spcBef>
              <a:spcAft>
                <a:spcPct val="35000"/>
              </a:spcAft>
            </a:pPr>
            <a:endParaRPr lang="nl-NL" sz="600" kern="1200"/>
          </a:p>
        </p:txBody>
      </p:sp>
      <p:sp>
        <p:nvSpPr>
          <p:cNvPr id="7" name="Vrije vorm 21">
            <a:extLst>
              <a:ext uri="{FF2B5EF4-FFF2-40B4-BE49-F238E27FC236}">
                <a16:creationId xmlns:a16="http://schemas.microsoft.com/office/drawing/2014/main" id="{C6B9D8A9-F46D-8BFB-921A-9216E0279A39}"/>
              </a:ext>
            </a:extLst>
          </p:cNvPr>
          <p:cNvSpPr/>
          <p:nvPr/>
        </p:nvSpPr>
        <p:spPr>
          <a:xfrm rot="5400000">
            <a:off x="8735806" y="1989054"/>
            <a:ext cx="523718"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lvl="0" algn="ctr" defTabSz="266700">
              <a:lnSpc>
                <a:spcPct val="90000"/>
              </a:lnSpc>
              <a:spcBef>
                <a:spcPct val="0"/>
              </a:spcBef>
              <a:spcAft>
                <a:spcPct val="35000"/>
              </a:spcAft>
            </a:pPr>
            <a:endParaRPr lang="nl-NL" sz="600" kern="1200"/>
          </a:p>
        </p:txBody>
      </p:sp>
      <p:sp>
        <p:nvSpPr>
          <p:cNvPr id="17" name="Tijdelijke aanduiding voor tekst 2">
            <a:extLst>
              <a:ext uri="{FF2B5EF4-FFF2-40B4-BE49-F238E27FC236}">
                <a16:creationId xmlns:a16="http://schemas.microsoft.com/office/drawing/2014/main" id="{5BBEF2FC-75AE-B37A-50C5-A09E3B7A6BAC}"/>
              </a:ext>
            </a:extLst>
          </p:cNvPr>
          <p:cNvSpPr txBox="1">
            <a:spLocks/>
          </p:cNvSpPr>
          <p:nvPr/>
        </p:nvSpPr>
        <p:spPr>
          <a:xfrm>
            <a:off x="7649477"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t> Procedure</a:t>
            </a:r>
          </a:p>
        </p:txBody>
      </p:sp>
      <p:sp>
        <p:nvSpPr>
          <p:cNvPr id="22" name="Tijdelijke aanduiding voor dianummer 1">
            <a:extLst>
              <a:ext uri="{FF2B5EF4-FFF2-40B4-BE49-F238E27FC236}">
                <a16:creationId xmlns:a16="http://schemas.microsoft.com/office/drawing/2014/main" id="{3242AD2D-FB97-703B-AAF4-37E6FEDD9F7B}"/>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extLst>
      <p:ext uri="{BB962C8B-B14F-4D97-AF65-F5344CB8AC3E}">
        <p14:creationId xmlns:p14="http://schemas.microsoft.com/office/powerpoint/2010/main" val="3524196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523BB21-E413-1210-4AF6-D884637EFD65}"/>
              </a:ext>
            </a:extLst>
          </p:cNvPr>
          <p:cNvSpPr>
            <a:spLocks noGrp="1"/>
          </p:cNvSpPr>
          <p:nvPr>
            <p:ph type="body" sz="half" idx="2"/>
          </p:nvPr>
        </p:nvSpPr>
        <p:spPr>
          <a:xfrm>
            <a:off x="638112" y="2082674"/>
            <a:ext cx="7315915" cy="4140325"/>
          </a:xfrm>
        </p:spPr>
        <p:txBody>
          <a:bodyPr/>
          <a:lstStyle/>
          <a:p>
            <a:r>
              <a:rPr lang="nl-NL" b="1" dirty="0"/>
              <a:t>Doel</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r>
              <a:rPr lang="nl-NL" b="1" dirty="0"/>
              <a:t>Aanpak</a:t>
            </a:r>
          </a:p>
          <a:p>
            <a:pPr marL="342900" indent="-342900">
              <a:buFont typeface="Arial" panose="020B0604020202020204" pitchFamily="34" charset="0"/>
              <a:buChar char="•"/>
            </a:pPr>
            <a:r>
              <a:rPr lang="nl-NL" dirty="0"/>
              <a:t>Per gegadigde in dialoog over optimaliseren fasering, risico’s en randvoorwaarden</a:t>
            </a:r>
          </a:p>
          <a:p>
            <a:pPr marL="342900" indent="-342900">
              <a:buFont typeface="Arial" panose="020B0604020202020204" pitchFamily="34" charset="0"/>
              <a:buChar char="•"/>
            </a:pPr>
            <a:r>
              <a:rPr lang="nl-NL" dirty="0"/>
              <a:t>Bezoek op locatie, inlichtingen dialoogronde</a:t>
            </a:r>
          </a:p>
          <a:p>
            <a:pPr marL="342900" indent="-342900">
              <a:buFont typeface="Arial" panose="020B0604020202020204" pitchFamily="34" charset="0"/>
              <a:buChar char="•"/>
            </a:pPr>
            <a:r>
              <a:rPr lang="nl-NL" dirty="0"/>
              <a:t>Twee dialoogronden</a:t>
            </a:r>
          </a:p>
          <a:p>
            <a:pPr marL="342900" indent="-342900">
              <a:buFont typeface="Arial" panose="020B0604020202020204" pitchFamily="34" charset="0"/>
              <a:buChar char="•"/>
            </a:pPr>
            <a:r>
              <a:rPr lang="nl-NL" dirty="0"/>
              <a:t>Drie Nota’s van Inlichten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D38CD5BB-4E42-EAED-2497-F702BE607145}"/>
              </a:ext>
            </a:extLst>
          </p:cNvPr>
          <p:cNvSpPr>
            <a:spLocks noGrp="1"/>
          </p:cNvSpPr>
          <p:nvPr>
            <p:ph type="sldNum" sz="quarter" idx="16"/>
          </p:nvPr>
        </p:nvSpPr>
        <p:spPr/>
        <p:txBody>
          <a:bodyPr/>
          <a:lstStyle/>
          <a:p>
            <a:fld id="{10A0A6AF-03C5-477E-939A-E28F7E7F05EA}" type="slidenum">
              <a:rPr lang="nl-NL" smtClean="0"/>
              <a:pPr/>
              <a:t>26</a:t>
            </a:fld>
            <a:endParaRPr lang="nl-NL" dirty="0"/>
          </a:p>
        </p:txBody>
      </p:sp>
      <p:sp>
        <p:nvSpPr>
          <p:cNvPr id="5" name="Titel 4">
            <a:extLst>
              <a:ext uri="{FF2B5EF4-FFF2-40B4-BE49-F238E27FC236}">
                <a16:creationId xmlns:a16="http://schemas.microsoft.com/office/drawing/2014/main" id="{73F1D31D-B062-CBD2-38FF-4334F07F51F6}"/>
              </a:ext>
            </a:extLst>
          </p:cNvPr>
          <p:cNvSpPr>
            <a:spLocks noGrp="1"/>
          </p:cNvSpPr>
          <p:nvPr>
            <p:ph type="title"/>
          </p:nvPr>
        </p:nvSpPr>
        <p:spPr/>
        <p:txBody>
          <a:bodyPr>
            <a:normAutofit fontScale="90000"/>
          </a:bodyPr>
          <a:lstStyle/>
          <a:p>
            <a:r>
              <a:rPr lang="nl-NL" dirty="0"/>
              <a:t>Dialoog en inschrijvingsfase</a:t>
            </a:r>
          </a:p>
        </p:txBody>
      </p:sp>
      <p:sp>
        <p:nvSpPr>
          <p:cNvPr id="6" name="Vrije vorm 3">
            <a:extLst>
              <a:ext uri="{FF2B5EF4-FFF2-40B4-BE49-F238E27FC236}">
                <a16:creationId xmlns:a16="http://schemas.microsoft.com/office/drawing/2014/main" id="{94904B21-D2A9-F0EF-AA3F-5CB45D43B2FE}"/>
              </a:ext>
            </a:extLst>
          </p:cNvPr>
          <p:cNvSpPr/>
          <p:nvPr/>
        </p:nvSpPr>
        <p:spPr>
          <a:xfrm>
            <a:off x="8643793" y="2387690"/>
            <a:ext cx="1944215" cy="1860954"/>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1400" dirty="0">
              <a:latin typeface="+mj-lt"/>
            </a:endParaRPr>
          </a:p>
          <a:p>
            <a:pPr defTabSz="311150">
              <a:lnSpc>
                <a:spcPct val="90000"/>
              </a:lnSpc>
              <a:spcBef>
                <a:spcPct val="0"/>
              </a:spcBef>
              <a:spcAft>
                <a:spcPct val="35000"/>
              </a:spcAft>
            </a:pPr>
            <a:r>
              <a:rPr lang="nl-NL" sz="1400" b="1" dirty="0">
                <a:latin typeface="+mj-lt"/>
              </a:rPr>
              <a:t>Dialoog- en inschrijvingsfase</a:t>
            </a:r>
          </a:p>
          <a:p>
            <a:pPr defTabSz="311150">
              <a:lnSpc>
                <a:spcPct val="90000"/>
              </a:lnSpc>
              <a:spcBef>
                <a:spcPct val="0"/>
              </a:spcBef>
              <a:spcAft>
                <a:spcPct val="35000"/>
              </a:spcAft>
            </a:pPr>
            <a:r>
              <a:rPr lang="nl-NL" sz="1400" dirty="0">
                <a:latin typeface="+mj-lt"/>
              </a:rPr>
              <a:t>In gesprek over fasering</a:t>
            </a:r>
            <a:r>
              <a:rPr lang="en-US" sz="1400" dirty="0">
                <a:latin typeface="+mj-lt"/>
              </a:rPr>
              <a:t>, </a:t>
            </a:r>
            <a:r>
              <a:rPr lang="en-US" sz="1400" dirty="0" err="1">
                <a:latin typeface="+mj-lt"/>
              </a:rPr>
              <a:t>risico’s</a:t>
            </a:r>
            <a:r>
              <a:rPr lang="en-US" sz="1400" dirty="0">
                <a:latin typeface="+mj-lt"/>
              </a:rPr>
              <a:t>, </a:t>
            </a:r>
            <a:r>
              <a:rPr lang="en-US" sz="1400" dirty="0" err="1">
                <a:latin typeface="+mj-lt"/>
              </a:rPr>
              <a:t>oplossingen</a:t>
            </a:r>
            <a:r>
              <a:rPr lang="en-US" sz="1400" dirty="0">
                <a:latin typeface="+mj-lt"/>
              </a:rPr>
              <a:t>, </a:t>
            </a:r>
            <a:r>
              <a:rPr lang="en-US" sz="1400" dirty="0" err="1">
                <a:latin typeface="+mj-lt"/>
              </a:rPr>
              <a:t>etc</a:t>
            </a:r>
            <a:endParaRPr lang="nl-NL" sz="1400" dirty="0">
              <a:latin typeface="+mj-lt"/>
            </a:endParaRPr>
          </a:p>
        </p:txBody>
      </p:sp>
      <p:sp>
        <p:nvSpPr>
          <p:cNvPr id="8" name="Vrije vorm 3">
            <a:extLst>
              <a:ext uri="{FF2B5EF4-FFF2-40B4-BE49-F238E27FC236}">
                <a16:creationId xmlns:a16="http://schemas.microsoft.com/office/drawing/2014/main" id="{D10C7D03-F8FC-FD2B-D04E-B34802EB0130}"/>
              </a:ext>
            </a:extLst>
          </p:cNvPr>
          <p:cNvSpPr/>
          <p:nvPr/>
        </p:nvSpPr>
        <p:spPr>
          <a:xfrm>
            <a:off x="8634880" y="221720"/>
            <a:ext cx="1944215" cy="1860954"/>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1400" dirty="0"/>
          </a:p>
          <a:p>
            <a:pPr defTabSz="311150">
              <a:lnSpc>
                <a:spcPct val="90000"/>
              </a:lnSpc>
              <a:spcBef>
                <a:spcPct val="0"/>
              </a:spcBef>
              <a:spcAft>
                <a:spcPct val="35000"/>
              </a:spcAft>
            </a:pPr>
            <a:r>
              <a:rPr lang="nl-NL" sz="1400" b="1" dirty="0"/>
              <a:t>Aanmeldingsfase</a:t>
            </a:r>
          </a:p>
          <a:p>
            <a:pPr defTabSz="311150">
              <a:lnSpc>
                <a:spcPct val="90000"/>
              </a:lnSpc>
              <a:spcBef>
                <a:spcPct val="0"/>
              </a:spcBef>
              <a:spcAft>
                <a:spcPct val="35000"/>
              </a:spcAft>
            </a:pPr>
            <a:r>
              <a:rPr lang="nl-NL" sz="1400" dirty="0"/>
              <a:t>N </a:t>
            </a:r>
            <a:r>
              <a:rPr lang="nl-NL" sz="1400" dirty="0">
                <a:sym typeface="Wingdings" panose="05000000000000000000" pitchFamily="2" charset="2"/>
              </a:rPr>
              <a:t> 3</a:t>
            </a:r>
          </a:p>
          <a:p>
            <a:pPr defTabSz="311150">
              <a:lnSpc>
                <a:spcPct val="90000"/>
              </a:lnSpc>
              <a:spcBef>
                <a:spcPct val="0"/>
              </a:spcBef>
              <a:spcAft>
                <a:spcPct val="35000"/>
              </a:spcAft>
            </a:pPr>
            <a:r>
              <a:rPr lang="nl-NL" sz="1400" dirty="0"/>
              <a:t>Beoordelen op</a:t>
            </a:r>
            <a:r>
              <a:rPr lang="nl-NL" sz="1400" dirty="0">
                <a:sym typeface="Wingdings" panose="05000000000000000000" pitchFamily="2" charset="2"/>
              </a:rPr>
              <a:t> referenties</a:t>
            </a:r>
            <a:endParaRPr lang="nl-NL" sz="1400" dirty="0"/>
          </a:p>
          <a:p>
            <a:pPr defTabSz="311150">
              <a:lnSpc>
                <a:spcPct val="90000"/>
              </a:lnSpc>
              <a:spcBef>
                <a:spcPct val="0"/>
              </a:spcBef>
              <a:spcAft>
                <a:spcPct val="35000"/>
              </a:spcAft>
            </a:pPr>
            <a:endParaRPr lang="nl-NL" sz="1400" dirty="0"/>
          </a:p>
        </p:txBody>
      </p:sp>
      <p:sp>
        <p:nvSpPr>
          <p:cNvPr id="9" name="Vrije vorm 5">
            <a:extLst>
              <a:ext uri="{FF2B5EF4-FFF2-40B4-BE49-F238E27FC236}">
                <a16:creationId xmlns:a16="http://schemas.microsoft.com/office/drawing/2014/main" id="{19E4E9A6-18EC-5CAD-381E-0A173256C6BF}"/>
              </a:ext>
            </a:extLst>
          </p:cNvPr>
          <p:cNvSpPr/>
          <p:nvPr/>
        </p:nvSpPr>
        <p:spPr>
          <a:xfrm>
            <a:off x="9272693" y="1844500"/>
            <a:ext cx="1250663" cy="454470"/>
          </a:xfrm>
          <a:custGeom>
            <a:avLst/>
            <a:gdLst>
              <a:gd name="connsiteX0" fmla="*/ 0 w 876826"/>
              <a:gd name="connsiteY0" fmla="*/ 55934 h 559336"/>
              <a:gd name="connsiteX1" fmla="*/ 55934 w 876826"/>
              <a:gd name="connsiteY1" fmla="*/ 0 h 559336"/>
              <a:gd name="connsiteX2" fmla="*/ 820892 w 876826"/>
              <a:gd name="connsiteY2" fmla="*/ 0 h 559336"/>
              <a:gd name="connsiteX3" fmla="*/ 876826 w 876826"/>
              <a:gd name="connsiteY3" fmla="*/ 55934 h 559336"/>
              <a:gd name="connsiteX4" fmla="*/ 876826 w 876826"/>
              <a:gd name="connsiteY4" fmla="*/ 503402 h 559336"/>
              <a:gd name="connsiteX5" fmla="*/ 820892 w 876826"/>
              <a:gd name="connsiteY5" fmla="*/ 559336 h 559336"/>
              <a:gd name="connsiteX6" fmla="*/ 55934 w 876826"/>
              <a:gd name="connsiteY6" fmla="*/ 559336 h 559336"/>
              <a:gd name="connsiteX7" fmla="*/ 0 w 876826"/>
              <a:gd name="connsiteY7" fmla="*/ 503402 h 559336"/>
              <a:gd name="connsiteX8" fmla="*/ 0 w 876826"/>
              <a:gd name="connsiteY8" fmla="*/ 55934 h 55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26" h="559336">
                <a:moveTo>
                  <a:pt x="0" y="55934"/>
                </a:moveTo>
                <a:cubicBezTo>
                  <a:pt x="0" y="25043"/>
                  <a:pt x="25043" y="0"/>
                  <a:pt x="55934" y="0"/>
                </a:cubicBezTo>
                <a:lnTo>
                  <a:pt x="820892" y="0"/>
                </a:lnTo>
                <a:cubicBezTo>
                  <a:pt x="851783" y="0"/>
                  <a:pt x="876826" y="25043"/>
                  <a:pt x="876826" y="55934"/>
                </a:cubicBezTo>
                <a:lnTo>
                  <a:pt x="876826" y="503402"/>
                </a:lnTo>
                <a:cubicBezTo>
                  <a:pt x="876826" y="534293"/>
                  <a:pt x="851783" y="559336"/>
                  <a:pt x="820892" y="559336"/>
                </a:cubicBezTo>
                <a:lnTo>
                  <a:pt x="55934" y="559336"/>
                </a:lnTo>
                <a:cubicBezTo>
                  <a:pt x="25043" y="559336"/>
                  <a:pt x="0" y="534293"/>
                  <a:pt x="0" y="503402"/>
                </a:cubicBezTo>
                <a:lnTo>
                  <a:pt x="0" y="5593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726" tIns="101726" rIns="101726" bIns="101726" numCol="1" spcCol="1270" anchor="ctr" anchorCtr="0">
            <a:noAutofit/>
          </a:bodyPr>
          <a:lstStyle/>
          <a:p>
            <a:pPr marL="0" lvl="1" algn="ctr" defTabSz="533400">
              <a:lnSpc>
                <a:spcPct val="90000"/>
              </a:lnSpc>
              <a:spcBef>
                <a:spcPct val="0"/>
              </a:spcBef>
              <a:spcAft>
                <a:spcPct val="15000"/>
              </a:spcAft>
            </a:pPr>
            <a:r>
              <a:rPr lang="nl-NL" sz="1200" dirty="0"/>
              <a:t>2,5 </a:t>
            </a:r>
            <a:r>
              <a:rPr lang="nl-NL" sz="1200" kern="1200" dirty="0"/>
              <a:t>maand</a:t>
            </a:r>
          </a:p>
        </p:txBody>
      </p:sp>
      <p:sp>
        <p:nvSpPr>
          <p:cNvPr id="10" name="Vrije vorm 15">
            <a:extLst>
              <a:ext uri="{FF2B5EF4-FFF2-40B4-BE49-F238E27FC236}">
                <a16:creationId xmlns:a16="http://schemas.microsoft.com/office/drawing/2014/main" id="{5EE3BB2F-DBC9-B2FE-715E-E6963F229F1F}"/>
              </a:ext>
            </a:extLst>
          </p:cNvPr>
          <p:cNvSpPr/>
          <p:nvPr/>
        </p:nvSpPr>
        <p:spPr>
          <a:xfrm>
            <a:off x="8634880" y="4550494"/>
            <a:ext cx="1944216" cy="1837187"/>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lvl="0" algn="l" defTabSz="311150">
              <a:lnSpc>
                <a:spcPct val="90000"/>
              </a:lnSpc>
              <a:spcBef>
                <a:spcPct val="0"/>
              </a:spcBef>
              <a:spcAft>
                <a:spcPct val="35000"/>
              </a:spcAft>
            </a:pPr>
            <a:endParaRPr lang="nl-NL" sz="1400" kern="1200" dirty="0"/>
          </a:p>
          <a:p>
            <a:pPr lvl="0" algn="l" defTabSz="311150">
              <a:lnSpc>
                <a:spcPct val="90000"/>
              </a:lnSpc>
              <a:spcBef>
                <a:spcPct val="0"/>
              </a:spcBef>
              <a:spcAft>
                <a:spcPct val="35000"/>
              </a:spcAft>
            </a:pPr>
            <a:r>
              <a:rPr lang="nl-NL" sz="1400" b="1" kern="1200" dirty="0"/>
              <a:t>Gunningsfase</a:t>
            </a:r>
          </a:p>
          <a:p>
            <a:pPr lvl="0" algn="l" defTabSz="311150">
              <a:lnSpc>
                <a:spcPct val="90000"/>
              </a:lnSpc>
              <a:spcBef>
                <a:spcPct val="0"/>
              </a:spcBef>
              <a:spcAft>
                <a:spcPct val="35000"/>
              </a:spcAft>
            </a:pPr>
            <a:endParaRPr lang="nl-NL" sz="1200" kern="1200" dirty="0"/>
          </a:p>
          <a:p>
            <a:pPr lvl="0" algn="l" defTabSz="311150">
              <a:lnSpc>
                <a:spcPct val="90000"/>
              </a:lnSpc>
              <a:spcBef>
                <a:spcPct val="0"/>
              </a:spcBef>
              <a:spcAft>
                <a:spcPct val="35000"/>
              </a:spcAft>
            </a:pPr>
            <a:r>
              <a:rPr lang="nl-NL" sz="1400" kern="1200" dirty="0"/>
              <a:t>Beoordelen op meerwaarde ingediende oplossingen</a:t>
            </a:r>
          </a:p>
        </p:txBody>
      </p:sp>
      <p:sp>
        <p:nvSpPr>
          <p:cNvPr id="12" name="Vrije vorm 5">
            <a:extLst>
              <a:ext uri="{FF2B5EF4-FFF2-40B4-BE49-F238E27FC236}">
                <a16:creationId xmlns:a16="http://schemas.microsoft.com/office/drawing/2014/main" id="{AC8EB4A0-3050-A6C1-8C2D-FFB43E5B8DF1}"/>
              </a:ext>
            </a:extLst>
          </p:cNvPr>
          <p:cNvSpPr/>
          <p:nvPr/>
        </p:nvSpPr>
        <p:spPr>
          <a:xfrm>
            <a:off x="9272693" y="3947585"/>
            <a:ext cx="1250663" cy="454470"/>
          </a:xfrm>
          <a:custGeom>
            <a:avLst/>
            <a:gdLst>
              <a:gd name="connsiteX0" fmla="*/ 0 w 876826"/>
              <a:gd name="connsiteY0" fmla="*/ 55934 h 559336"/>
              <a:gd name="connsiteX1" fmla="*/ 55934 w 876826"/>
              <a:gd name="connsiteY1" fmla="*/ 0 h 559336"/>
              <a:gd name="connsiteX2" fmla="*/ 820892 w 876826"/>
              <a:gd name="connsiteY2" fmla="*/ 0 h 559336"/>
              <a:gd name="connsiteX3" fmla="*/ 876826 w 876826"/>
              <a:gd name="connsiteY3" fmla="*/ 55934 h 559336"/>
              <a:gd name="connsiteX4" fmla="*/ 876826 w 876826"/>
              <a:gd name="connsiteY4" fmla="*/ 503402 h 559336"/>
              <a:gd name="connsiteX5" fmla="*/ 820892 w 876826"/>
              <a:gd name="connsiteY5" fmla="*/ 559336 h 559336"/>
              <a:gd name="connsiteX6" fmla="*/ 55934 w 876826"/>
              <a:gd name="connsiteY6" fmla="*/ 559336 h 559336"/>
              <a:gd name="connsiteX7" fmla="*/ 0 w 876826"/>
              <a:gd name="connsiteY7" fmla="*/ 503402 h 559336"/>
              <a:gd name="connsiteX8" fmla="*/ 0 w 876826"/>
              <a:gd name="connsiteY8" fmla="*/ 55934 h 55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26" h="559336">
                <a:moveTo>
                  <a:pt x="0" y="55934"/>
                </a:moveTo>
                <a:cubicBezTo>
                  <a:pt x="0" y="25043"/>
                  <a:pt x="25043" y="0"/>
                  <a:pt x="55934" y="0"/>
                </a:cubicBezTo>
                <a:lnTo>
                  <a:pt x="820892" y="0"/>
                </a:lnTo>
                <a:cubicBezTo>
                  <a:pt x="851783" y="0"/>
                  <a:pt x="876826" y="25043"/>
                  <a:pt x="876826" y="55934"/>
                </a:cubicBezTo>
                <a:lnTo>
                  <a:pt x="876826" y="503402"/>
                </a:lnTo>
                <a:cubicBezTo>
                  <a:pt x="876826" y="534293"/>
                  <a:pt x="851783" y="559336"/>
                  <a:pt x="820892" y="559336"/>
                </a:cubicBezTo>
                <a:lnTo>
                  <a:pt x="55934" y="559336"/>
                </a:lnTo>
                <a:cubicBezTo>
                  <a:pt x="25043" y="559336"/>
                  <a:pt x="0" y="534293"/>
                  <a:pt x="0" y="503402"/>
                </a:cubicBezTo>
                <a:lnTo>
                  <a:pt x="0" y="5593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726" tIns="101726" rIns="101726" bIns="101726" numCol="1" spcCol="1270" anchor="ctr" anchorCtr="0">
            <a:noAutofit/>
          </a:bodyPr>
          <a:lstStyle/>
          <a:p>
            <a:pPr marL="0" lvl="1" algn="ctr" defTabSz="533400">
              <a:lnSpc>
                <a:spcPct val="90000"/>
              </a:lnSpc>
              <a:spcBef>
                <a:spcPct val="0"/>
              </a:spcBef>
              <a:spcAft>
                <a:spcPct val="15000"/>
              </a:spcAft>
            </a:pPr>
            <a:r>
              <a:rPr lang="nl-NL" sz="1200" dirty="0"/>
              <a:t>3 </a:t>
            </a:r>
            <a:r>
              <a:rPr lang="nl-NL" sz="1200" kern="1200" dirty="0"/>
              <a:t>maanden</a:t>
            </a:r>
          </a:p>
        </p:txBody>
      </p:sp>
      <p:sp>
        <p:nvSpPr>
          <p:cNvPr id="13" name="Vrije vorm 5">
            <a:extLst>
              <a:ext uri="{FF2B5EF4-FFF2-40B4-BE49-F238E27FC236}">
                <a16:creationId xmlns:a16="http://schemas.microsoft.com/office/drawing/2014/main" id="{B840DF50-BD57-1206-F19C-7C14B4D02BF9}"/>
              </a:ext>
            </a:extLst>
          </p:cNvPr>
          <p:cNvSpPr/>
          <p:nvPr/>
        </p:nvSpPr>
        <p:spPr>
          <a:xfrm>
            <a:off x="9143075" y="6185089"/>
            <a:ext cx="1250663" cy="454470"/>
          </a:xfrm>
          <a:custGeom>
            <a:avLst/>
            <a:gdLst>
              <a:gd name="connsiteX0" fmla="*/ 0 w 876826"/>
              <a:gd name="connsiteY0" fmla="*/ 55934 h 559336"/>
              <a:gd name="connsiteX1" fmla="*/ 55934 w 876826"/>
              <a:gd name="connsiteY1" fmla="*/ 0 h 559336"/>
              <a:gd name="connsiteX2" fmla="*/ 820892 w 876826"/>
              <a:gd name="connsiteY2" fmla="*/ 0 h 559336"/>
              <a:gd name="connsiteX3" fmla="*/ 876826 w 876826"/>
              <a:gd name="connsiteY3" fmla="*/ 55934 h 559336"/>
              <a:gd name="connsiteX4" fmla="*/ 876826 w 876826"/>
              <a:gd name="connsiteY4" fmla="*/ 503402 h 559336"/>
              <a:gd name="connsiteX5" fmla="*/ 820892 w 876826"/>
              <a:gd name="connsiteY5" fmla="*/ 559336 h 559336"/>
              <a:gd name="connsiteX6" fmla="*/ 55934 w 876826"/>
              <a:gd name="connsiteY6" fmla="*/ 559336 h 559336"/>
              <a:gd name="connsiteX7" fmla="*/ 0 w 876826"/>
              <a:gd name="connsiteY7" fmla="*/ 503402 h 559336"/>
              <a:gd name="connsiteX8" fmla="*/ 0 w 876826"/>
              <a:gd name="connsiteY8" fmla="*/ 55934 h 55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26" h="559336">
                <a:moveTo>
                  <a:pt x="0" y="55934"/>
                </a:moveTo>
                <a:cubicBezTo>
                  <a:pt x="0" y="25043"/>
                  <a:pt x="25043" y="0"/>
                  <a:pt x="55934" y="0"/>
                </a:cubicBezTo>
                <a:lnTo>
                  <a:pt x="820892" y="0"/>
                </a:lnTo>
                <a:cubicBezTo>
                  <a:pt x="851783" y="0"/>
                  <a:pt x="876826" y="25043"/>
                  <a:pt x="876826" y="55934"/>
                </a:cubicBezTo>
                <a:lnTo>
                  <a:pt x="876826" y="503402"/>
                </a:lnTo>
                <a:cubicBezTo>
                  <a:pt x="876826" y="534293"/>
                  <a:pt x="851783" y="559336"/>
                  <a:pt x="820892" y="559336"/>
                </a:cubicBezTo>
                <a:lnTo>
                  <a:pt x="55934" y="559336"/>
                </a:lnTo>
                <a:cubicBezTo>
                  <a:pt x="25043" y="559336"/>
                  <a:pt x="0" y="534293"/>
                  <a:pt x="0" y="503402"/>
                </a:cubicBezTo>
                <a:lnTo>
                  <a:pt x="0" y="5593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726" tIns="101726" rIns="101726" bIns="101726" numCol="1" spcCol="1270" anchor="ctr" anchorCtr="0">
            <a:noAutofit/>
          </a:bodyPr>
          <a:lstStyle/>
          <a:p>
            <a:pPr marL="0" lvl="1" algn="ctr" defTabSz="533400">
              <a:lnSpc>
                <a:spcPct val="90000"/>
              </a:lnSpc>
              <a:spcBef>
                <a:spcPct val="0"/>
              </a:spcBef>
              <a:spcAft>
                <a:spcPct val="15000"/>
              </a:spcAft>
            </a:pPr>
            <a:r>
              <a:rPr lang="nl-NL" sz="1200" dirty="0"/>
              <a:t>2 </a:t>
            </a:r>
            <a:r>
              <a:rPr lang="nl-NL" sz="1200" kern="1200" dirty="0"/>
              <a:t>maanden</a:t>
            </a:r>
          </a:p>
        </p:txBody>
      </p:sp>
      <p:sp>
        <p:nvSpPr>
          <p:cNvPr id="14" name="Vrije vorm 21">
            <a:extLst>
              <a:ext uri="{FF2B5EF4-FFF2-40B4-BE49-F238E27FC236}">
                <a16:creationId xmlns:a16="http://schemas.microsoft.com/office/drawing/2014/main" id="{8679942D-721C-CDB4-DF2E-79696745FDC3}"/>
              </a:ext>
            </a:extLst>
          </p:cNvPr>
          <p:cNvSpPr/>
          <p:nvPr/>
        </p:nvSpPr>
        <p:spPr>
          <a:xfrm rot="5400000">
            <a:off x="8656962" y="4130437"/>
            <a:ext cx="523718"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lvl="0" algn="ctr" defTabSz="266700">
              <a:lnSpc>
                <a:spcPct val="90000"/>
              </a:lnSpc>
              <a:spcBef>
                <a:spcPct val="0"/>
              </a:spcBef>
              <a:spcAft>
                <a:spcPct val="35000"/>
              </a:spcAft>
            </a:pPr>
            <a:endParaRPr lang="nl-NL" sz="600" kern="1200"/>
          </a:p>
        </p:txBody>
      </p:sp>
      <p:sp>
        <p:nvSpPr>
          <p:cNvPr id="7" name="Vrije vorm 21">
            <a:extLst>
              <a:ext uri="{FF2B5EF4-FFF2-40B4-BE49-F238E27FC236}">
                <a16:creationId xmlns:a16="http://schemas.microsoft.com/office/drawing/2014/main" id="{C6B9D8A9-F46D-8BFB-921A-9216E0279A39}"/>
              </a:ext>
            </a:extLst>
          </p:cNvPr>
          <p:cNvSpPr/>
          <p:nvPr/>
        </p:nvSpPr>
        <p:spPr>
          <a:xfrm rot="5400000">
            <a:off x="8656962" y="1950878"/>
            <a:ext cx="523718"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lvl="0" algn="ctr" defTabSz="266700">
              <a:lnSpc>
                <a:spcPct val="90000"/>
              </a:lnSpc>
              <a:spcBef>
                <a:spcPct val="0"/>
              </a:spcBef>
              <a:spcAft>
                <a:spcPct val="35000"/>
              </a:spcAft>
            </a:pPr>
            <a:endParaRPr lang="nl-NL" sz="600" kern="1200"/>
          </a:p>
        </p:txBody>
      </p:sp>
      <mc:AlternateContent xmlns:mc="http://schemas.openxmlformats.org/markup-compatibility/2006" xmlns:pslz="http://schemas.microsoft.com/office/powerpoint/2016/slidezoom">
        <mc:Choice Requires="pslz">
          <p:graphicFrame>
            <p:nvGraphicFramePr>
              <p:cNvPr id="11" name="Diazoom 10">
                <a:extLst>
                  <a:ext uri="{FF2B5EF4-FFF2-40B4-BE49-F238E27FC236}">
                    <a16:creationId xmlns:a16="http://schemas.microsoft.com/office/drawing/2014/main" id="{92BB27D7-383F-4391-1DD0-83D450C0442B}"/>
                  </a:ext>
                </a:extLst>
              </p:cNvPr>
              <p:cNvGraphicFramePr>
                <a:graphicFrameLocks noChangeAspect="1"/>
              </p:cNvGraphicFramePr>
              <p:nvPr>
                <p:extLst>
                  <p:ext uri="{D42A27DB-BD31-4B8C-83A1-F6EECF244321}">
                    <p14:modId xmlns:p14="http://schemas.microsoft.com/office/powerpoint/2010/main" val="678727699"/>
                  </p:ext>
                </p:extLst>
              </p:nvPr>
            </p:nvGraphicFramePr>
            <p:xfrm>
              <a:off x="2651010" y="2071735"/>
              <a:ext cx="2622115" cy="1474940"/>
            </p:xfrm>
            <a:graphic>
              <a:graphicData uri="http://schemas.microsoft.com/office/powerpoint/2016/slidezoom">
                <pslz:sldZm>
                  <pslz:sldZmObj sldId="296" cId="1015891544">
                    <pslz:zmPr id="{0E1CBEDB-313C-4AF3-9621-270060A16E08}" returnToParent="0" transitionDur="1000">
                      <p166:blipFill xmlns:p166="http://schemas.microsoft.com/office/powerpoint/2016/6/main">
                        <a:blip r:embed="rId3"/>
                        <a:stretch>
                          <a:fillRect/>
                        </a:stretch>
                      </p166:blipFill>
                      <p166:spPr xmlns:p166="http://schemas.microsoft.com/office/powerpoint/2016/6/main">
                        <a:xfrm>
                          <a:off x="0" y="0"/>
                          <a:ext cx="2622115" cy="1474940"/>
                        </a:xfrm>
                        <a:prstGeom prst="rect">
                          <a:avLst/>
                        </a:prstGeom>
                        <a:ln>
                          <a:noFill/>
                        </a:ln>
                        <a:effectLst>
                          <a:outerShdw blurRad="292100" dist="139700" dir="2700000" algn="tl" rotWithShape="0">
                            <a:srgbClr val="333333">
                              <a:alpha val="65000"/>
                            </a:srgbClr>
                          </a:outerShdw>
                        </a:effectLst>
                      </p166:spPr>
                    </pslz:zmPr>
                  </pslz:sldZmObj>
                </pslz:sldZm>
              </a:graphicData>
            </a:graphic>
          </p:graphicFrame>
        </mc:Choice>
        <mc:Fallback xmlns="">
          <p:pic>
            <p:nvPicPr>
              <p:cNvPr id="11" name="Diazoom 10">
                <a:hlinkClick r:id="rId4" action="ppaction://hlinksldjump"/>
                <a:extLst>
                  <a:ext uri="{FF2B5EF4-FFF2-40B4-BE49-F238E27FC236}">
                    <a16:creationId xmlns:a16="http://schemas.microsoft.com/office/drawing/2014/main" id="{92BB27D7-383F-4391-1DD0-83D450C0442B}"/>
                  </a:ext>
                </a:extLst>
              </p:cNvPr>
              <p:cNvPicPr>
                <a:picLocks noGrp="1" noRot="1" noChangeAspect="1" noMove="1" noResize="1" noEditPoints="1" noAdjustHandles="1" noChangeArrowheads="1" noChangeShapeType="1"/>
              </p:cNvPicPr>
              <p:nvPr/>
            </p:nvPicPr>
            <p:blipFill>
              <a:blip r:embed="rId5"/>
              <a:stretch>
                <a:fillRect/>
              </a:stretch>
            </p:blipFill>
            <p:spPr>
              <a:xfrm>
                <a:off x="2651010" y="2071735"/>
                <a:ext cx="2622115" cy="1474940"/>
              </a:xfrm>
              <a:prstGeom prst="rect">
                <a:avLst/>
              </a:prstGeom>
              <a:ln>
                <a:noFill/>
              </a:ln>
              <a:effectLst>
                <a:outerShdw blurRad="292100" dist="139700" dir="2700000" algn="tl" rotWithShape="0">
                  <a:srgbClr val="333333">
                    <a:alpha val="65000"/>
                  </a:srgbClr>
                </a:outerShdw>
              </a:effectLst>
            </p:spPr>
          </p:pic>
        </mc:Fallback>
      </mc:AlternateContent>
      <p:sp>
        <p:nvSpPr>
          <p:cNvPr id="20" name="Tijdelijke aanduiding voor tekst 2">
            <a:extLst>
              <a:ext uri="{FF2B5EF4-FFF2-40B4-BE49-F238E27FC236}">
                <a16:creationId xmlns:a16="http://schemas.microsoft.com/office/drawing/2014/main" id="{C0DA3B26-5093-1D58-4C3F-28A338FC272C}"/>
              </a:ext>
            </a:extLst>
          </p:cNvPr>
          <p:cNvSpPr txBox="1">
            <a:spLocks/>
          </p:cNvSpPr>
          <p:nvPr/>
        </p:nvSpPr>
        <p:spPr>
          <a:xfrm>
            <a:off x="7649477"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t> Procedure</a:t>
            </a:r>
          </a:p>
        </p:txBody>
      </p:sp>
      <p:sp>
        <p:nvSpPr>
          <p:cNvPr id="23" name="Tijdelijke aanduiding voor dianummer 1">
            <a:extLst>
              <a:ext uri="{FF2B5EF4-FFF2-40B4-BE49-F238E27FC236}">
                <a16:creationId xmlns:a16="http://schemas.microsoft.com/office/drawing/2014/main" id="{B917FD5F-B086-19BB-25DA-C6413A8976C4}"/>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extLst>
      <p:ext uri="{BB962C8B-B14F-4D97-AF65-F5344CB8AC3E}">
        <p14:creationId xmlns:p14="http://schemas.microsoft.com/office/powerpoint/2010/main" val="1272976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27</a:t>
            </a:fld>
            <a:endParaRPr lang="nl-NL" dirty="0"/>
          </a:p>
        </p:txBody>
      </p:sp>
      <p:sp>
        <p:nvSpPr>
          <p:cNvPr id="4" name="Tijdelijke aanduiding voor inhoud 3"/>
          <p:cNvSpPr>
            <a:spLocks noGrp="1"/>
          </p:cNvSpPr>
          <p:nvPr>
            <p:ph sz="quarter" idx="4"/>
          </p:nvPr>
        </p:nvSpPr>
        <p:spPr>
          <a:xfrm>
            <a:off x="6553200" y="2024062"/>
            <a:ext cx="5353050" cy="3925735"/>
          </a:xfrm>
        </p:spPr>
        <p:txBody>
          <a:bodyPr>
            <a:normAutofit/>
          </a:bodyPr>
          <a:lstStyle/>
          <a:p>
            <a:pPr marL="0" indent="0">
              <a:lnSpc>
                <a:spcPct val="150000"/>
              </a:lnSpc>
              <a:spcAft>
                <a:spcPts val="800"/>
              </a:spcAft>
              <a:buNone/>
            </a:pPr>
            <a:r>
              <a:rPr lang="nl-NL" sz="1800" dirty="0">
                <a:effectLst/>
                <a:ea typeface="Calibri" panose="020F0502020204030204" pitchFamily="34" charset="0"/>
                <a:cs typeface="Times New Roman" panose="02020603050405020304" pitchFamily="18" charset="0"/>
              </a:rPr>
              <a:t>Middels dialoog wordt beoogd .. </a:t>
            </a:r>
          </a:p>
          <a:p>
            <a:pPr marL="342900" lvl="0" indent="-342900">
              <a:lnSpc>
                <a:spcPct val="100000"/>
              </a:lnSpc>
              <a:buFont typeface="Symbol" panose="05050102010706020507" pitchFamily="18" charset="2"/>
              <a:buChar char=""/>
            </a:pPr>
            <a:r>
              <a:rPr lang="nl-NL" sz="1800" dirty="0">
                <a:effectLst/>
                <a:ea typeface="Calibri" panose="020F0502020204030204" pitchFamily="34" charset="0"/>
                <a:cs typeface="Times New Roman" panose="02020603050405020304" pitchFamily="18" charset="0"/>
              </a:rPr>
              <a:t>geformuleerde randvoorwaarden</a:t>
            </a:r>
          </a:p>
          <a:p>
            <a:pPr marL="342900" lvl="0" indent="-342900">
              <a:lnSpc>
                <a:spcPct val="100000"/>
              </a:lnSpc>
              <a:buFont typeface="Symbol" panose="05050102010706020507" pitchFamily="18" charset="2"/>
              <a:buChar char=""/>
            </a:pPr>
            <a:r>
              <a:rPr lang="nl-NL" sz="1800" dirty="0">
                <a:effectLst/>
                <a:ea typeface="Calibri" panose="020F0502020204030204" pitchFamily="34" charset="0"/>
                <a:cs typeface="Times New Roman" panose="02020603050405020304" pitchFamily="18" charset="0"/>
              </a:rPr>
              <a:t>fasering</a:t>
            </a:r>
          </a:p>
          <a:p>
            <a:pPr marL="342900" lvl="0" indent="-342900">
              <a:lnSpc>
                <a:spcPct val="100000"/>
              </a:lnSpc>
              <a:buFont typeface="Symbol" panose="05050102010706020507" pitchFamily="18" charset="2"/>
              <a:buChar char=""/>
            </a:pPr>
            <a:r>
              <a:rPr lang="nl-NL" sz="1800" dirty="0">
                <a:effectLst/>
                <a:ea typeface="Calibri" panose="020F0502020204030204" pitchFamily="34" charset="0"/>
                <a:cs typeface="Times New Roman" panose="02020603050405020304" pitchFamily="18" charset="0"/>
              </a:rPr>
              <a:t>doorlooptijden</a:t>
            </a:r>
          </a:p>
          <a:p>
            <a:pPr marL="0" lvl="0" indent="0">
              <a:lnSpc>
                <a:spcPct val="160000"/>
              </a:lnSpc>
              <a:spcAft>
                <a:spcPts val="800"/>
              </a:spcAft>
              <a:buNone/>
            </a:pPr>
            <a:r>
              <a:rPr lang="nl-NL" sz="1800" dirty="0">
                <a:effectLst/>
                <a:ea typeface="Calibri" panose="020F0502020204030204" pitchFamily="34" charset="0"/>
                <a:cs typeface="Times New Roman" panose="02020603050405020304" pitchFamily="18" charset="0"/>
              </a:rPr>
              <a:t>... </a:t>
            </a:r>
            <a:r>
              <a:rPr lang="nl-NL" sz="1800" dirty="0">
                <a:ea typeface="Calibri" panose="020F0502020204030204" pitchFamily="34" charset="0"/>
                <a:cs typeface="Times New Roman" panose="02020603050405020304" pitchFamily="18" charset="0"/>
              </a:rPr>
              <a:t>t</a:t>
            </a:r>
            <a:r>
              <a:rPr lang="nl-NL" sz="1800" dirty="0">
                <a:effectLst/>
                <a:ea typeface="Calibri" panose="020F0502020204030204" pitchFamily="34" charset="0"/>
                <a:cs typeface="Times New Roman" panose="02020603050405020304" pitchFamily="18" charset="0"/>
              </a:rPr>
              <a:t>e optimaliseren - teneinde de veiligheid en de continuïteit van de in bedrijf zijnde PI te kunnen borgen. </a:t>
            </a:r>
          </a:p>
          <a:p>
            <a:pPr marL="0" indent="0">
              <a:lnSpc>
                <a:spcPct val="170000"/>
              </a:lnSpc>
              <a:spcAft>
                <a:spcPts val="800"/>
              </a:spcAft>
              <a:buNone/>
            </a:pPr>
            <a:endParaRPr lang="nl-NL" dirty="0"/>
          </a:p>
        </p:txBody>
      </p:sp>
      <p:sp>
        <p:nvSpPr>
          <p:cNvPr id="5" name="Titel 4"/>
          <p:cNvSpPr>
            <a:spLocks noGrp="1"/>
          </p:cNvSpPr>
          <p:nvPr>
            <p:ph type="title"/>
          </p:nvPr>
        </p:nvSpPr>
        <p:spPr/>
        <p:txBody>
          <a:bodyPr/>
          <a:lstStyle/>
          <a:p>
            <a:r>
              <a:rPr lang="nl-NL" dirty="0"/>
              <a:t>Doel dialoog PI Heerhugowaard</a:t>
            </a:r>
          </a:p>
        </p:txBody>
      </p:sp>
      <p:pic>
        <p:nvPicPr>
          <p:cNvPr id="9" name="Afbeelding 8">
            <a:extLst>
              <a:ext uri="{FF2B5EF4-FFF2-40B4-BE49-F238E27FC236}">
                <a16:creationId xmlns:a16="http://schemas.microsoft.com/office/drawing/2014/main" id="{0F33216B-F0C2-0B8D-DE0F-B439437FCC4B}"/>
              </a:ext>
            </a:extLst>
          </p:cNvPr>
          <p:cNvPicPr>
            <a:picLocks noChangeAspect="1"/>
          </p:cNvPicPr>
          <p:nvPr/>
        </p:nvPicPr>
        <p:blipFill>
          <a:blip r:embed="rId2"/>
          <a:stretch>
            <a:fillRect/>
          </a:stretch>
        </p:blipFill>
        <p:spPr>
          <a:xfrm>
            <a:off x="285750" y="2148570"/>
            <a:ext cx="5997980" cy="3659905"/>
          </a:xfrm>
          <a:prstGeom prst="rect">
            <a:avLst/>
          </a:prstGeom>
        </p:spPr>
      </p:pic>
      <p:sp>
        <p:nvSpPr>
          <p:cNvPr id="10" name="Tijdelijke aanduiding voor dianummer 1">
            <a:extLst>
              <a:ext uri="{FF2B5EF4-FFF2-40B4-BE49-F238E27FC236}">
                <a16:creationId xmlns:a16="http://schemas.microsoft.com/office/drawing/2014/main" id="{AAA9F318-6EDE-9D2D-C3CB-DFE8DEFDD22C}"/>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
        <p:nvSpPr>
          <p:cNvPr id="11" name="Tijdelijke aanduiding voor tekst 2">
            <a:extLst>
              <a:ext uri="{FF2B5EF4-FFF2-40B4-BE49-F238E27FC236}">
                <a16:creationId xmlns:a16="http://schemas.microsoft.com/office/drawing/2014/main" id="{420B2241-C479-3957-11B3-F3670D272D36}"/>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t> Procedure</a:t>
            </a:r>
          </a:p>
        </p:txBody>
      </p:sp>
    </p:spTree>
    <p:extLst>
      <p:ext uri="{BB962C8B-B14F-4D97-AF65-F5344CB8AC3E}">
        <p14:creationId xmlns:p14="http://schemas.microsoft.com/office/powerpoint/2010/main" val="1015891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25"/>
          </p:nvPr>
        </p:nvSpPr>
        <p:spPr>
          <a:xfrm>
            <a:off x="6553199" y="6323013"/>
            <a:ext cx="5005389" cy="322075"/>
          </a:xfrm>
        </p:spPr>
        <p:txBody>
          <a:bodyPr anchor="ctr">
            <a:normAutofit/>
          </a:bodyPr>
          <a:lstStyle/>
          <a:p>
            <a:pPr>
              <a:spcAft>
                <a:spcPts val="600"/>
              </a:spcAft>
              <a:defRPr/>
            </a:pPr>
            <a:fld id="{3A132693-ECE4-46FE-B5A5-7E2FED4806F8}" type="slidenum">
              <a:rPr lang="nl-NL" smtClean="0"/>
              <a:pPr>
                <a:spcAft>
                  <a:spcPts val="600"/>
                </a:spcAft>
                <a:defRPr/>
              </a:pPr>
              <a:t>28</a:t>
            </a:fld>
            <a:endParaRPr lang="nl-NL"/>
          </a:p>
        </p:txBody>
      </p:sp>
      <p:sp>
        <p:nvSpPr>
          <p:cNvPr id="2" name="Titel 1"/>
          <p:cNvSpPr>
            <a:spLocks noGrp="1"/>
          </p:cNvSpPr>
          <p:nvPr>
            <p:ph type="title"/>
          </p:nvPr>
        </p:nvSpPr>
        <p:spPr>
          <a:xfrm>
            <a:off x="6553200" y="1016001"/>
            <a:ext cx="5004000" cy="948047"/>
          </a:xfrm>
        </p:spPr>
        <p:txBody>
          <a:bodyPr anchor="t">
            <a:normAutofit/>
          </a:bodyPr>
          <a:lstStyle/>
          <a:p>
            <a:r>
              <a:rPr lang="nl-NL" sz="2800" dirty="0"/>
              <a:t>Doel concurrentiegerichte dialoog</a:t>
            </a:r>
          </a:p>
        </p:txBody>
      </p:sp>
      <p:sp>
        <p:nvSpPr>
          <p:cNvPr id="6" name="Tijdelijke aanduiding voor voettekst 5"/>
          <p:cNvSpPr>
            <a:spLocks noGrp="1"/>
          </p:cNvSpPr>
          <p:nvPr>
            <p:ph type="ftr" sz="quarter" idx="4294967295"/>
          </p:nvPr>
        </p:nvSpPr>
        <p:spPr/>
        <p:txBody>
          <a:bodyPr/>
          <a:lstStyle/>
          <a:p>
            <a:pPr algn="r">
              <a:spcAft>
                <a:spcPts val="600"/>
              </a:spcAft>
              <a:defRPr/>
            </a:pPr>
            <a:r>
              <a:rPr lang="nl-NL" dirty="0"/>
              <a:t>Rijksvastgoedbedrijf</a:t>
            </a:r>
            <a:endParaRPr lang="nl-NL"/>
          </a:p>
        </p:txBody>
      </p:sp>
      <p:graphicFrame>
        <p:nvGraphicFramePr>
          <p:cNvPr id="8" name="Tijdelijke aanduiding voor inhoud 2">
            <a:extLst>
              <a:ext uri="{FF2B5EF4-FFF2-40B4-BE49-F238E27FC236}">
                <a16:creationId xmlns:a16="http://schemas.microsoft.com/office/drawing/2014/main" id="{5E336C15-1E9D-E53C-C3B2-A42ED6E790AF}"/>
              </a:ext>
            </a:extLst>
          </p:cNvPr>
          <p:cNvGraphicFramePr>
            <a:graphicFrameLocks noGrp="1"/>
          </p:cNvGraphicFramePr>
          <p:nvPr>
            <p:ph sz="quarter" idx="19"/>
            <p:extLst>
              <p:ext uri="{D42A27DB-BD31-4B8C-83A1-F6EECF244321}">
                <p14:modId xmlns:p14="http://schemas.microsoft.com/office/powerpoint/2010/main" val="3825799698"/>
              </p:ext>
            </p:extLst>
          </p:nvPr>
        </p:nvGraphicFramePr>
        <p:xfrm>
          <a:off x="414338" y="328612"/>
          <a:ext cx="5224462" cy="631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3">
            <a:extLst>
              <a:ext uri="{FF2B5EF4-FFF2-40B4-BE49-F238E27FC236}">
                <a16:creationId xmlns:a16="http://schemas.microsoft.com/office/drawing/2014/main" id="{1B745906-3D86-AB93-C0EE-21880E358D10}"/>
              </a:ext>
            </a:extLst>
          </p:cNvPr>
          <p:cNvSpPr txBox="1">
            <a:spLocks/>
          </p:cNvSpPr>
          <p:nvPr/>
        </p:nvSpPr>
        <p:spPr>
          <a:xfrm>
            <a:off x="6553199" y="2640961"/>
            <a:ext cx="5353050" cy="3005138"/>
          </a:xfrm>
          <a:prstGeom prst="rect">
            <a:avLst/>
          </a:prstGeom>
        </p:spPr>
        <p:txBody>
          <a:bodyPr>
            <a:normAutofit/>
          </a:bodyPr>
          <a:lstStyle>
            <a:lvl1pPr marL="316800" indent="-316800" algn="l" defTabSz="914400" rtl="0" eaLnBrk="1" latinLnBrk="0" hangingPunct="1">
              <a:lnSpc>
                <a:spcPct val="90000"/>
              </a:lnSpc>
              <a:spcBef>
                <a:spcPts val="1200"/>
              </a:spcBef>
              <a:buClr>
                <a:srgbClr val="017BC6"/>
              </a:buClr>
              <a:buSzPct val="125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nSpc>
                <a:spcPct val="150000"/>
              </a:lnSpc>
              <a:spcAft>
                <a:spcPts val="800"/>
              </a:spcAft>
              <a:buFont typeface="Arial" panose="020B0604020202020204" pitchFamily="34" charset="0"/>
              <a:buNone/>
            </a:pPr>
            <a:r>
              <a:rPr lang="nl-NL" sz="1400" i="1">
                <a:solidFill>
                  <a:schemeClr val="bg1"/>
                </a:solidFill>
                <a:ea typeface="Calibri" panose="020F0502020204030204" pitchFamily="34" charset="0"/>
                <a:cs typeface="Times New Roman" panose="02020603050405020304" pitchFamily="18" charset="0"/>
              </a:rPr>
              <a:t>Middels dialoog wordt beoogd .. </a:t>
            </a:r>
          </a:p>
          <a:p>
            <a:pPr marL="342900" indent="-342900">
              <a:lnSpc>
                <a:spcPct val="100000"/>
              </a:lnSpc>
              <a:buFont typeface="Symbol" panose="05050102010706020507" pitchFamily="18" charset="2"/>
              <a:buChar char=""/>
            </a:pPr>
            <a:r>
              <a:rPr lang="nl-NL" sz="1400" i="1">
                <a:solidFill>
                  <a:schemeClr val="bg1"/>
                </a:solidFill>
                <a:ea typeface="Calibri" panose="020F0502020204030204" pitchFamily="34" charset="0"/>
                <a:cs typeface="Times New Roman" panose="02020603050405020304" pitchFamily="18" charset="0"/>
              </a:rPr>
              <a:t>geformuleerde randvoorwaarden</a:t>
            </a:r>
          </a:p>
          <a:p>
            <a:pPr marL="342900" indent="-342900">
              <a:lnSpc>
                <a:spcPct val="100000"/>
              </a:lnSpc>
              <a:buFont typeface="Symbol" panose="05050102010706020507" pitchFamily="18" charset="2"/>
              <a:buChar char=""/>
            </a:pPr>
            <a:r>
              <a:rPr lang="nl-NL" sz="1400" i="1">
                <a:solidFill>
                  <a:schemeClr val="bg1"/>
                </a:solidFill>
                <a:ea typeface="Calibri" panose="020F0502020204030204" pitchFamily="34" charset="0"/>
                <a:cs typeface="Times New Roman" panose="02020603050405020304" pitchFamily="18" charset="0"/>
              </a:rPr>
              <a:t>fasering</a:t>
            </a:r>
          </a:p>
          <a:p>
            <a:pPr marL="342900" indent="-342900">
              <a:lnSpc>
                <a:spcPct val="100000"/>
              </a:lnSpc>
              <a:buFont typeface="Symbol" panose="05050102010706020507" pitchFamily="18" charset="2"/>
              <a:buChar char=""/>
            </a:pPr>
            <a:r>
              <a:rPr lang="nl-NL" sz="1400" i="1">
                <a:solidFill>
                  <a:schemeClr val="bg1"/>
                </a:solidFill>
                <a:ea typeface="Calibri" panose="020F0502020204030204" pitchFamily="34" charset="0"/>
                <a:cs typeface="Times New Roman" panose="02020603050405020304" pitchFamily="18" charset="0"/>
              </a:rPr>
              <a:t>doorlooptijden</a:t>
            </a:r>
          </a:p>
          <a:p>
            <a:pPr marL="0" indent="0">
              <a:lnSpc>
                <a:spcPct val="160000"/>
              </a:lnSpc>
              <a:spcAft>
                <a:spcPts val="800"/>
              </a:spcAft>
              <a:buFont typeface="Arial" panose="020B0604020202020204" pitchFamily="34" charset="0"/>
              <a:buNone/>
            </a:pPr>
            <a:r>
              <a:rPr lang="nl-NL" sz="1400" i="1">
                <a:solidFill>
                  <a:schemeClr val="bg1"/>
                </a:solidFill>
                <a:ea typeface="Calibri" panose="020F0502020204030204" pitchFamily="34" charset="0"/>
                <a:cs typeface="Times New Roman" panose="02020603050405020304" pitchFamily="18" charset="0"/>
              </a:rPr>
              <a:t>... te optimaliseren - teneinde de veiligheid en de continuïteit van de in bedrijf zijnde PI te kunnen borgen. </a:t>
            </a:r>
          </a:p>
          <a:p>
            <a:pPr marL="0" indent="0">
              <a:lnSpc>
                <a:spcPct val="170000"/>
              </a:lnSpc>
              <a:spcAft>
                <a:spcPts val="800"/>
              </a:spcAft>
              <a:buFont typeface="Arial" panose="020B0604020202020204" pitchFamily="34" charset="0"/>
              <a:buNone/>
            </a:pPr>
            <a:endParaRPr lang="nl-NL" sz="1800" i="1" dirty="0">
              <a:solidFill>
                <a:schemeClr val="bg1"/>
              </a:solidFill>
            </a:endParaRPr>
          </a:p>
        </p:txBody>
      </p:sp>
      <p:sp>
        <p:nvSpPr>
          <p:cNvPr id="9" name="Tijdelijke aanduiding voor tekst 2">
            <a:extLst>
              <a:ext uri="{FF2B5EF4-FFF2-40B4-BE49-F238E27FC236}">
                <a16:creationId xmlns:a16="http://schemas.microsoft.com/office/drawing/2014/main" id="{C0E91C31-9778-92B0-1221-ACA77FE0AF8B}"/>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solidFill>
                  <a:schemeClr val="bg1"/>
                </a:solidFill>
              </a:rPr>
              <a:t> Procedure</a:t>
            </a:r>
          </a:p>
        </p:txBody>
      </p:sp>
    </p:spTree>
    <p:extLst>
      <p:ext uri="{BB962C8B-B14F-4D97-AF65-F5344CB8AC3E}">
        <p14:creationId xmlns:p14="http://schemas.microsoft.com/office/powerpoint/2010/main" val="314037023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28</a:t>
            </a:fld>
            <a:endParaRPr lang="nl-NL" dirty="0"/>
          </a:p>
        </p:txBody>
      </p:sp>
      <p:sp>
        <p:nvSpPr>
          <p:cNvPr id="4" name="Tijdelijke aanduiding voor inhoud 3"/>
          <p:cNvSpPr>
            <a:spLocks noGrp="1"/>
          </p:cNvSpPr>
          <p:nvPr>
            <p:ph sz="quarter" idx="4"/>
          </p:nvPr>
        </p:nvSpPr>
        <p:spPr>
          <a:xfrm>
            <a:off x="6553200" y="2024062"/>
            <a:ext cx="5353050" cy="3925735"/>
          </a:xfrm>
        </p:spPr>
        <p:txBody>
          <a:bodyPr>
            <a:normAutofit/>
          </a:bodyPr>
          <a:lstStyle/>
          <a:p>
            <a:pPr marL="0" indent="0">
              <a:lnSpc>
                <a:spcPct val="150000"/>
              </a:lnSpc>
              <a:spcAft>
                <a:spcPts val="800"/>
              </a:spcAft>
              <a:buNone/>
            </a:pPr>
            <a:r>
              <a:rPr lang="nl-NL" sz="1800" dirty="0">
                <a:effectLst/>
                <a:ea typeface="Calibri" panose="020F0502020204030204" pitchFamily="34" charset="0"/>
                <a:cs typeface="Times New Roman" panose="02020603050405020304" pitchFamily="18" charset="0"/>
              </a:rPr>
              <a:t>Middels dialoog wordt beoogd .. </a:t>
            </a:r>
          </a:p>
          <a:p>
            <a:pPr marL="342900" lvl="0" indent="-342900">
              <a:lnSpc>
                <a:spcPct val="100000"/>
              </a:lnSpc>
              <a:buFont typeface="Symbol" panose="05050102010706020507" pitchFamily="18" charset="2"/>
              <a:buChar char=""/>
            </a:pPr>
            <a:r>
              <a:rPr lang="nl-NL" sz="1800" dirty="0">
                <a:effectLst/>
                <a:ea typeface="Calibri" panose="020F0502020204030204" pitchFamily="34" charset="0"/>
                <a:cs typeface="Times New Roman" panose="02020603050405020304" pitchFamily="18" charset="0"/>
              </a:rPr>
              <a:t>geformuleerde randvoorwaarden</a:t>
            </a:r>
          </a:p>
          <a:p>
            <a:pPr marL="342900" lvl="0" indent="-342900">
              <a:lnSpc>
                <a:spcPct val="100000"/>
              </a:lnSpc>
              <a:buFont typeface="Symbol" panose="05050102010706020507" pitchFamily="18" charset="2"/>
              <a:buChar char=""/>
            </a:pPr>
            <a:r>
              <a:rPr lang="nl-NL" sz="1800" dirty="0">
                <a:effectLst/>
                <a:ea typeface="Calibri" panose="020F0502020204030204" pitchFamily="34" charset="0"/>
                <a:cs typeface="Times New Roman" panose="02020603050405020304" pitchFamily="18" charset="0"/>
              </a:rPr>
              <a:t>fasering</a:t>
            </a:r>
          </a:p>
          <a:p>
            <a:pPr marL="342900" lvl="0" indent="-342900">
              <a:lnSpc>
                <a:spcPct val="100000"/>
              </a:lnSpc>
              <a:buFont typeface="Symbol" panose="05050102010706020507" pitchFamily="18" charset="2"/>
              <a:buChar char=""/>
            </a:pPr>
            <a:r>
              <a:rPr lang="nl-NL" sz="1800" dirty="0">
                <a:effectLst/>
                <a:ea typeface="Calibri" panose="020F0502020204030204" pitchFamily="34" charset="0"/>
                <a:cs typeface="Times New Roman" panose="02020603050405020304" pitchFamily="18" charset="0"/>
              </a:rPr>
              <a:t>doorlooptijden</a:t>
            </a:r>
          </a:p>
          <a:p>
            <a:pPr marL="0" lvl="0" indent="0">
              <a:lnSpc>
                <a:spcPct val="160000"/>
              </a:lnSpc>
              <a:spcAft>
                <a:spcPts val="800"/>
              </a:spcAft>
              <a:buNone/>
            </a:pPr>
            <a:r>
              <a:rPr lang="nl-NL" sz="1800" dirty="0">
                <a:effectLst/>
                <a:ea typeface="Calibri" panose="020F0502020204030204" pitchFamily="34" charset="0"/>
                <a:cs typeface="Times New Roman" panose="02020603050405020304" pitchFamily="18" charset="0"/>
              </a:rPr>
              <a:t>... </a:t>
            </a:r>
            <a:r>
              <a:rPr lang="nl-NL" sz="1800" dirty="0">
                <a:ea typeface="Calibri" panose="020F0502020204030204" pitchFamily="34" charset="0"/>
                <a:cs typeface="Times New Roman" panose="02020603050405020304" pitchFamily="18" charset="0"/>
              </a:rPr>
              <a:t>t</a:t>
            </a:r>
            <a:r>
              <a:rPr lang="nl-NL" sz="1800" dirty="0">
                <a:effectLst/>
                <a:ea typeface="Calibri" panose="020F0502020204030204" pitchFamily="34" charset="0"/>
                <a:cs typeface="Times New Roman" panose="02020603050405020304" pitchFamily="18" charset="0"/>
              </a:rPr>
              <a:t>e optimaliseren - teneinde de veiligheid en de continuïteit van de in bedrijf zijnde PI te kunnen borgen. </a:t>
            </a:r>
          </a:p>
          <a:p>
            <a:pPr marL="0" indent="0">
              <a:lnSpc>
                <a:spcPct val="170000"/>
              </a:lnSpc>
              <a:spcAft>
                <a:spcPts val="800"/>
              </a:spcAft>
              <a:buNone/>
            </a:pPr>
            <a:endParaRPr lang="nl-NL" dirty="0"/>
          </a:p>
        </p:txBody>
      </p:sp>
      <p:sp>
        <p:nvSpPr>
          <p:cNvPr id="5" name="Titel 4"/>
          <p:cNvSpPr>
            <a:spLocks noGrp="1"/>
          </p:cNvSpPr>
          <p:nvPr>
            <p:ph type="title"/>
          </p:nvPr>
        </p:nvSpPr>
        <p:spPr/>
        <p:txBody>
          <a:bodyPr/>
          <a:lstStyle/>
          <a:p>
            <a:r>
              <a:rPr lang="nl-NL" dirty="0"/>
              <a:t>Doel dialoog PI Heerhugowaard</a:t>
            </a:r>
          </a:p>
        </p:txBody>
      </p:sp>
      <p:pic>
        <p:nvPicPr>
          <p:cNvPr id="9" name="Afbeelding 8">
            <a:extLst>
              <a:ext uri="{FF2B5EF4-FFF2-40B4-BE49-F238E27FC236}">
                <a16:creationId xmlns:a16="http://schemas.microsoft.com/office/drawing/2014/main" id="{0F33216B-F0C2-0B8D-DE0F-B439437FCC4B}"/>
              </a:ext>
            </a:extLst>
          </p:cNvPr>
          <p:cNvPicPr>
            <a:picLocks noChangeAspect="1"/>
          </p:cNvPicPr>
          <p:nvPr/>
        </p:nvPicPr>
        <p:blipFill>
          <a:blip r:embed="rId2"/>
          <a:stretch>
            <a:fillRect/>
          </a:stretch>
        </p:blipFill>
        <p:spPr>
          <a:xfrm>
            <a:off x="285750" y="2148570"/>
            <a:ext cx="5997980" cy="3659905"/>
          </a:xfrm>
          <a:prstGeom prst="rect">
            <a:avLst/>
          </a:prstGeom>
        </p:spPr>
      </p:pic>
      <p:sp>
        <p:nvSpPr>
          <p:cNvPr id="10" name="Tijdelijke aanduiding voor dianummer 1">
            <a:extLst>
              <a:ext uri="{FF2B5EF4-FFF2-40B4-BE49-F238E27FC236}">
                <a16:creationId xmlns:a16="http://schemas.microsoft.com/office/drawing/2014/main" id="{AAA9F318-6EDE-9D2D-C3CB-DFE8DEFDD22C}"/>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
        <p:nvSpPr>
          <p:cNvPr id="11" name="Tijdelijke aanduiding voor tekst 2">
            <a:extLst>
              <a:ext uri="{FF2B5EF4-FFF2-40B4-BE49-F238E27FC236}">
                <a16:creationId xmlns:a16="http://schemas.microsoft.com/office/drawing/2014/main" id="{420B2241-C479-3957-11B3-F3670D272D36}"/>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t> Procedure</a:t>
            </a:r>
          </a:p>
        </p:txBody>
      </p:sp>
    </p:spTree>
    <p:extLst>
      <p:ext uri="{BB962C8B-B14F-4D97-AF65-F5344CB8AC3E}">
        <p14:creationId xmlns:p14="http://schemas.microsoft.com/office/powerpoint/2010/main" val="1015891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0070C0"/>
                </a:solidFill>
              </a:rPr>
              <a:t>Dialoog- en inschrijvingsfase &amp; gunningsfase</a:t>
            </a:r>
            <a:endParaRPr lang="nl-NL" dirty="0">
              <a:solidFill>
                <a:schemeClr val="accent2">
                  <a:lumMod val="50000"/>
                </a:schemeClr>
              </a:solidFill>
            </a:endParaRPr>
          </a:p>
        </p:txBody>
      </p:sp>
      <p:sp>
        <p:nvSpPr>
          <p:cNvPr id="5" name="Tijdelijke aanduiding voor dianummer 4"/>
          <p:cNvSpPr>
            <a:spLocks noGrp="1"/>
          </p:cNvSpPr>
          <p:nvPr>
            <p:ph type="sldNum" sz="quarter" idx="11"/>
          </p:nvPr>
        </p:nvSpPr>
        <p:spPr/>
        <p:txBody>
          <a:bodyPr/>
          <a:lstStyle/>
          <a:p>
            <a:pPr>
              <a:defRPr/>
            </a:pPr>
            <a:fld id="{3A132693-ECE4-46FE-B5A5-7E2FED4806F8}" type="slidenum">
              <a:rPr lang="nl-NL" smtClean="0"/>
              <a:pPr>
                <a:defRPr/>
              </a:pPr>
              <a:t>29</a:t>
            </a:fld>
            <a:endParaRPr lang="nl-NL" dirty="0"/>
          </a:p>
        </p:txBody>
      </p:sp>
      <p:sp>
        <p:nvSpPr>
          <p:cNvPr id="6" name="Tijdelijke aanduiding voor voettekst 5"/>
          <p:cNvSpPr>
            <a:spLocks noGrp="1"/>
          </p:cNvSpPr>
          <p:nvPr>
            <p:ph type="ftr" sz="quarter" idx="12"/>
          </p:nvPr>
        </p:nvSpPr>
        <p:spPr/>
        <p:txBody>
          <a:bodyPr/>
          <a:lstStyle/>
          <a:p>
            <a:pPr algn="r">
              <a:defRPr/>
            </a:pPr>
            <a:r>
              <a:rPr lang="nl-NL" dirty="0"/>
              <a:t>Rijksvastgoedbedrijf</a:t>
            </a:r>
          </a:p>
        </p:txBody>
      </p:sp>
      <p:sp>
        <p:nvSpPr>
          <p:cNvPr id="7" name="Afgeronde rechthoek 6"/>
          <p:cNvSpPr/>
          <p:nvPr/>
        </p:nvSpPr>
        <p:spPr bwMode="auto">
          <a:xfrm>
            <a:off x="1726680" y="1924077"/>
            <a:ext cx="1164007" cy="1011544"/>
          </a:xfrm>
          <a:prstGeom prst="roundRect">
            <a:avLst/>
          </a:prstGeom>
          <a:noFill/>
          <a:ln w="9525" cap="flat" cmpd="sng" algn="ctr">
            <a:no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fontAlgn="base" hangingPunct="0">
              <a:spcBef>
                <a:spcPct val="0"/>
              </a:spcBef>
              <a:spcAft>
                <a:spcPct val="0"/>
              </a:spcAft>
            </a:pPr>
            <a:endParaRPr lang="nl-NL" sz="1000">
              <a:solidFill>
                <a:srgbClr val="000000"/>
              </a:solidFill>
              <a:cs typeface="Arial" charset="0"/>
            </a:endParaRPr>
          </a:p>
        </p:txBody>
      </p:sp>
      <p:sp>
        <p:nvSpPr>
          <p:cNvPr id="8" name="Stroomdiagram: Alternatief proces 7"/>
          <p:cNvSpPr/>
          <p:nvPr/>
        </p:nvSpPr>
        <p:spPr bwMode="auto">
          <a:xfrm>
            <a:off x="1559496" y="3081376"/>
            <a:ext cx="1008112" cy="1080120"/>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a:t>Inlichtingen-bijeenkomst en bezoek locatie</a:t>
            </a:r>
          </a:p>
          <a:p>
            <a:pPr eaLnBrk="0" hangingPunct="0"/>
            <a:r>
              <a:rPr lang="nl-NL" dirty="0"/>
              <a:t>WAT</a:t>
            </a:r>
          </a:p>
          <a:p>
            <a:pPr eaLnBrk="0" hangingPunct="0"/>
            <a:endParaRPr lang="nl-NL" sz="1000" dirty="0"/>
          </a:p>
        </p:txBody>
      </p:sp>
      <p:sp>
        <p:nvSpPr>
          <p:cNvPr id="9" name="Stroomdiagram: Alternatief proces 8"/>
          <p:cNvSpPr/>
          <p:nvPr/>
        </p:nvSpPr>
        <p:spPr bwMode="auto">
          <a:xfrm>
            <a:off x="2711625" y="1844825"/>
            <a:ext cx="1008112" cy="1092535"/>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err="1"/>
              <a:t>Agenda-punten</a:t>
            </a:r>
            <a:r>
              <a:rPr lang="nl-NL" sz="1000" dirty="0"/>
              <a:t>, vragen bestek en uitgangspunten fasering</a:t>
            </a:r>
            <a:endParaRPr lang="nl-NL" sz="1000" dirty="0">
              <a:solidFill>
                <a:srgbClr val="000000"/>
              </a:solidFill>
              <a:cs typeface="Arial" charset="0"/>
            </a:endParaRPr>
          </a:p>
        </p:txBody>
      </p:sp>
      <p:sp>
        <p:nvSpPr>
          <p:cNvPr id="10" name="Stroomdiagram: Alternatief proces 9"/>
          <p:cNvSpPr/>
          <p:nvPr/>
        </p:nvSpPr>
        <p:spPr bwMode="auto">
          <a:xfrm>
            <a:off x="2726862" y="3081376"/>
            <a:ext cx="1008112" cy="1080120"/>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a:t>1e dialoog-</a:t>
            </a:r>
          </a:p>
          <a:p>
            <a:pPr eaLnBrk="0" hangingPunct="0"/>
            <a:r>
              <a:rPr lang="nl-NL" sz="1000" dirty="0"/>
              <a:t>Gesprek</a:t>
            </a:r>
          </a:p>
          <a:p>
            <a:pPr eaLnBrk="0" hangingPunct="0"/>
            <a:endParaRPr lang="nl-NL" dirty="0"/>
          </a:p>
          <a:p>
            <a:pPr eaLnBrk="0" hangingPunct="0"/>
            <a:r>
              <a:rPr lang="nl-NL" dirty="0"/>
              <a:t>WAT</a:t>
            </a:r>
          </a:p>
        </p:txBody>
      </p:sp>
      <p:sp>
        <p:nvSpPr>
          <p:cNvPr id="11" name="Stroomdiagram: Alternatief proces 10"/>
          <p:cNvSpPr/>
          <p:nvPr/>
        </p:nvSpPr>
        <p:spPr bwMode="auto">
          <a:xfrm>
            <a:off x="3863753" y="1844825"/>
            <a:ext cx="1008112" cy="1092535"/>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err="1"/>
              <a:t>Agenda-punten</a:t>
            </a:r>
            <a:r>
              <a:rPr lang="nl-NL" sz="1000" dirty="0"/>
              <a:t>, Concept aanpak, fasering &amp; risicoanalyse </a:t>
            </a:r>
          </a:p>
        </p:txBody>
      </p:sp>
      <p:sp>
        <p:nvSpPr>
          <p:cNvPr id="12" name="Stroomdiagram: Alternatief proces 11"/>
          <p:cNvSpPr/>
          <p:nvPr/>
        </p:nvSpPr>
        <p:spPr bwMode="auto">
          <a:xfrm>
            <a:off x="3878990" y="3081376"/>
            <a:ext cx="1008112" cy="1080120"/>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a:solidFill>
                  <a:srgbClr val="000000"/>
                </a:solidFill>
                <a:cs typeface="Arial" charset="0"/>
              </a:rPr>
              <a:t>2e dialoog-gesprek</a:t>
            </a:r>
          </a:p>
          <a:p>
            <a:pPr eaLnBrk="0" hangingPunct="0"/>
            <a:r>
              <a:rPr lang="nl-NL" sz="1000" dirty="0">
                <a:solidFill>
                  <a:srgbClr val="000000"/>
                </a:solidFill>
                <a:cs typeface="Arial" charset="0"/>
              </a:rPr>
              <a:t>Verifiëren</a:t>
            </a:r>
          </a:p>
          <a:p>
            <a:pPr eaLnBrk="0" hangingPunct="0"/>
            <a:endParaRPr lang="nl-NL" sz="1000" dirty="0">
              <a:solidFill>
                <a:srgbClr val="000000"/>
              </a:solidFill>
              <a:cs typeface="Arial" charset="0"/>
            </a:endParaRPr>
          </a:p>
          <a:p>
            <a:pPr eaLnBrk="0" hangingPunct="0"/>
            <a:r>
              <a:rPr lang="nl-NL" dirty="0"/>
              <a:t>HOE</a:t>
            </a:r>
          </a:p>
          <a:p>
            <a:pPr eaLnBrk="0" hangingPunct="0"/>
            <a:endParaRPr lang="nl-NL" sz="1000" dirty="0">
              <a:solidFill>
                <a:srgbClr val="000000"/>
              </a:solidFill>
              <a:cs typeface="Arial" charset="0"/>
            </a:endParaRPr>
          </a:p>
        </p:txBody>
      </p:sp>
      <p:sp>
        <p:nvSpPr>
          <p:cNvPr id="16" name="Afgeronde rechthoek 15"/>
          <p:cNvSpPr/>
          <p:nvPr/>
        </p:nvSpPr>
        <p:spPr bwMode="auto">
          <a:xfrm>
            <a:off x="2841234" y="4387197"/>
            <a:ext cx="1419301" cy="1011544"/>
          </a:xfrm>
          <a:prstGeom prst="roundRect">
            <a:avLst/>
          </a:prstGeom>
          <a:noFill/>
          <a:ln w="9525" cap="flat" cmpd="sng" algn="ctr">
            <a:no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fontAlgn="base" hangingPunct="0">
              <a:spcBef>
                <a:spcPct val="0"/>
              </a:spcBef>
              <a:spcAft>
                <a:spcPct val="0"/>
              </a:spcAft>
            </a:pPr>
            <a:endParaRPr lang="nl-NL" sz="1000">
              <a:solidFill>
                <a:srgbClr val="000000"/>
              </a:solidFill>
              <a:cs typeface="Arial" charset="0"/>
            </a:endParaRPr>
          </a:p>
        </p:txBody>
      </p:sp>
      <p:sp>
        <p:nvSpPr>
          <p:cNvPr id="18" name="Stroomdiagram: Alternatief proces 17"/>
          <p:cNvSpPr/>
          <p:nvPr/>
        </p:nvSpPr>
        <p:spPr bwMode="auto">
          <a:xfrm>
            <a:off x="5021595" y="3081376"/>
            <a:ext cx="1008112" cy="1080120"/>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err="1"/>
              <a:t>Sluitings-termijn</a:t>
            </a:r>
            <a:r>
              <a:rPr lang="nl-NL" sz="1000" dirty="0"/>
              <a:t> Indienen vragen</a:t>
            </a:r>
          </a:p>
          <a:p>
            <a:pPr eaLnBrk="0" hangingPunct="0"/>
            <a:endParaRPr lang="nl-NL" sz="1000" dirty="0">
              <a:solidFill>
                <a:srgbClr val="000000"/>
              </a:solidFill>
              <a:cs typeface="Arial" charset="0"/>
            </a:endParaRPr>
          </a:p>
        </p:txBody>
      </p:sp>
      <p:sp>
        <p:nvSpPr>
          <p:cNvPr id="20" name="Stroomdiagram: Alternatief proces 19"/>
          <p:cNvSpPr/>
          <p:nvPr/>
        </p:nvSpPr>
        <p:spPr bwMode="auto">
          <a:xfrm>
            <a:off x="7325850" y="3081376"/>
            <a:ext cx="1008112" cy="1080120"/>
          </a:xfrm>
          <a:prstGeom prst="flowChartAlternateProcess">
            <a:avLst/>
          </a:prstGeom>
          <a:solidFill>
            <a:schemeClr val="accent1">
              <a:lumMod val="40000"/>
              <a:lumOff val="60000"/>
              <a:alpha val="42000"/>
            </a:scheme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a:t>Indienen inschrijving</a:t>
            </a:r>
          </a:p>
          <a:p>
            <a:pPr eaLnBrk="0" hangingPunct="0"/>
            <a:endParaRPr lang="nl-NL" sz="1000" dirty="0">
              <a:solidFill>
                <a:srgbClr val="000000"/>
              </a:solidFill>
              <a:cs typeface="Arial" charset="0"/>
            </a:endParaRPr>
          </a:p>
        </p:txBody>
      </p:sp>
      <p:sp>
        <p:nvSpPr>
          <p:cNvPr id="21" name="Stroomdiagram: Alternatief proces 20"/>
          <p:cNvSpPr/>
          <p:nvPr/>
        </p:nvSpPr>
        <p:spPr bwMode="auto">
          <a:xfrm>
            <a:off x="8477979" y="3081376"/>
            <a:ext cx="1008112" cy="1080120"/>
          </a:xfrm>
          <a:prstGeom prst="flowChartAlternateProcess">
            <a:avLst/>
          </a:prstGeom>
          <a:solidFill>
            <a:schemeClr val="accent1">
              <a:lumMod val="40000"/>
              <a:lumOff val="60000"/>
              <a:alpha val="42000"/>
            </a:scheme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err="1"/>
              <a:t>Beoordeling,gunnings</a:t>
            </a:r>
            <a:r>
              <a:rPr lang="nl-NL" sz="1000" dirty="0"/>
              <a:t>-beslissing en</a:t>
            </a:r>
          </a:p>
          <a:p>
            <a:pPr eaLnBrk="0" hangingPunct="0"/>
            <a:r>
              <a:rPr lang="nl-NL" sz="1000" dirty="0"/>
              <a:t>opdracht-onder-tekening</a:t>
            </a:r>
          </a:p>
        </p:txBody>
      </p:sp>
      <p:sp>
        <p:nvSpPr>
          <p:cNvPr id="26" name="Stroomdiagram: Alternatief proces 25"/>
          <p:cNvSpPr/>
          <p:nvPr/>
        </p:nvSpPr>
        <p:spPr bwMode="auto">
          <a:xfrm>
            <a:off x="1559496" y="4305513"/>
            <a:ext cx="1281738" cy="549373"/>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a:t>Mogelijkheid tot bezoeken aan de locatie</a:t>
            </a:r>
            <a:endParaRPr lang="nl-NL" sz="1000" dirty="0">
              <a:solidFill>
                <a:srgbClr val="000000"/>
              </a:solidFill>
              <a:cs typeface="Arial" charset="0"/>
            </a:endParaRPr>
          </a:p>
        </p:txBody>
      </p:sp>
      <p:sp>
        <p:nvSpPr>
          <p:cNvPr id="22" name="Stroomdiagram: Alternatief proces 21"/>
          <p:cNvSpPr/>
          <p:nvPr/>
        </p:nvSpPr>
        <p:spPr bwMode="auto">
          <a:xfrm>
            <a:off x="1559496" y="4924865"/>
            <a:ext cx="5616624" cy="288032"/>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a:t>Continu: Mogelijkheid tot het stellen van vragen (</a:t>
            </a:r>
            <a:r>
              <a:rPr lang="nl-NL" sz="1000" dirty="0" err="1"/>
              <a:t>TenderNed</a:t>
            </a:r>
            <a:r>
              <a:rPr lang="nl-NL" sz="1000" dirty="0"/>
              <a:t>)</a:t>
            </a:r>
            <a:endParaRPr lang="nl-NL" sz="1000" dirty="0">
              <a:solidFill>
                <a:srgbClr val="000000"/>
              </a:solidFill>
              <a:cs typeface="Arial" charset="0"/>
            </a:endParaRPr>
          </a:p>
        </p:txBody>
      </p:sp>
      <p:sp>
        <p:nvSpPr>
          <p:cNvPr id="25" name="Stroomdiagram: Alternatief proces 24"/>
          <p:cNvSpPr/>
          <p:nvPr/>
        </p:nvSpPr>
        <p:spPr bwMode="auto">
          <a:xfrm>
            <a:off x="6173723" y="3081376"/>
            <a:ext cx="1008112" cy="1080120"/>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r>
              <a:rPr lang="nl-NL" sz="1000" dirty="0"/>
              <a:t>Sluiten dialoog, </a:t>
            </a:r>
          </a:p>
          <a:p>
            <a:r>
              <a:rPr lang="nl-NL" sz="1000" dirty="0" err="1"/>
              <a:t>Uitn</a:t>
            </a:r>
            <a:r>
              <a:rPr lang="nl-NL" sz="1000" dirty="0"/>
              <a:t>. tot Inschrijving, </a:t>
            </a:r>
          </a:p>
          <a:p>
            <a:r>
              <a:rPr lang="nl-NL" sz="1000" dirty="0" err="1"/>
              <a:t>NvI</a:t>
            </a:r>
            <a:endParaRPr lang="nl-NL" sz="1000" dirty="0"/>
          </a:p>
          <a:p>
            <a:r>
              <a:rPr lang="nl-NL" sz="1000" dirty="0"/>
              <a:t>	</a:t>
            </a:r>
          </a:p>
          <a:p>
            <a:pPr eaLnBrk="0" hangingPunct="0"/>
            <a:endParaRPr lang="nl-NL" sz="1000" dirty="0">
              <a:solidFill>
                <a:srgbClr val="000000"/>
              </a:solidFill>
              <a:cs typeface="Arial" charset="0"/>
            </a:endParaRPr>
          </a:p>
        </p:txBody>
      </p:sp>
      <p:sp>
        <p:nvSpPr>
          <p:cNvPr id="28" name="PIJL-OMLAAG 27"/>
          <p:cNvSpPr/>
          <p:nvPr/>
        </p:nvSpPr>
        <p:spPr>
          <a:xfrm>
            <a:off x="3143673" y="2937360"/>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OMLAAG 28"/>
          <p:cNvSpPr/>
          <p:nvPr/>
        </p:nvSpPr>
        <p:spPr>
          <a:xfrm>
            <a:off x="4295800" y="2937360"/>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IJL-RECHTS 35"/>
          <p:cNvSpPr/>
          <p:nvPr/>
        </p:nvSpPr>
        <p:spPr>
          <a:xfrm>
            <a:off x="6029706" y="3513424"/>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PIJL-RECHTS 36"/>
          <p:cNvSpPr/>
          <p:nvPr/>
        </p:nvSpPr>
        <p:spPr>
          <a:xfrm>
            <a:off x="7181835" y="3513424"/>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PIJL-RECHTS 37"/>
          <p:cNvSpPr/>
          <p:nvPr/>
        </p:nvSpPr>
        <p:spPr>
          <a:xfrm>
            <a:off x="8333963" y="3513424"/>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PIJL-RECHTS 38"/>
          <p:cNvSpPr/>
          <p:nvPr/>
        </p:nvSpPr>
        <p:spPr>
          <a:xfrm>
            <a:off x="4871865" y="3513424"/>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PIJL-RECHTS 39"/>
          <p:cNvSpPr/>
          <p:nvPr/>
        </p:nvSpPr>
        <p:spPr>
          <a:xfrm>
            <a:off x="3719736" y="3513424"/>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PIJL-RECHTS 40"/>
          <p:cNvSpPr/>
          <p:nvPr/>
        </p:nvSpPr>
        <p:spPr>
          <a:xfrm>
            <a:off x="2567609" y="3513424"/>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IJL-RECHTS 35"/>
          <p:cNvSpPr/>
          <p:nvPr/>
        </p:nvSpPr>
        <p:spPr>
          <a:xfrm>
            <a:off x="5015879" y="5644944"/>
            <a:ext cx="2309971" cy="365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3 weken</a:t>
            </a:r>
          </a:p>
        </p:txBody>
      </p:sp>
      <p:sp>
        <p:nvSpPr>
          <p:cNvPr id="32" name="PIJL-RECHTS 35"/>
          <p:cNvSpPr/>
          <p:nvPr/>
        </p:nvSpPr>
        <p:spPr>
          <a:xfrm>
            <a:off x="1559496" y="5640567"/>
            <a:ext cx="3456385" cy="358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9 weken</a:t>
            </a:r>
          </a:p>
        </p:txBody>
      </p:sp>
      <p:sp>
        <p:nvSpPr>
          <p:cNvPr id="35" name="Stroomdiagram: Alternatief proces 34"/>
          <p:cNvSpPr/>
          <p:nvPr/>
        </p:nvSpPr>
        <p:spPr bwMode="auto">
          <a:xfrm>
            <a:off x="1559496" y="5287759"/>
            <a:ext cx="4896544" cy="277946"/>
          </a:xfrm>
          <a:prstGeom prst="flowChartAlternateProcess">
            <a:avLst/>
          </a:prstGeom>
          <a:solidFill>
            <a:srgbClr val="92D050">
              <a:alpha val="42000"/>
            </a:srgbClr>
          </a:solidFill>
          <a:ln w="317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eaLnBrk="0" hangingPunct="0"/>
            <a:r>
              <a:rPr lang="nl-NL" sz="1000" dirty="0"/>
              <a:t>Optioneel: Mogelijkheid tot expertsessies (online)</a:t>
            </a:r>
            <a:endParaRPr lang="nl-NL" sz="1000" dirty="0">
              <a:solidFill>
                <a:srgbClr val="000000"/>
              </a:solidFill>
              <a:cs typeface="Arial" charset="0"/>
            </a:endParaRPr>
          </a:p>
        </p:txBody>
      </p:sp>
      <p:sp>
        <p:nvSpPr>
          <p:cNvPr id="42" name="PIJL-RECHTS 35"/>
          <p:cNvSpPr/>
          <p:nvPr/>
        </p:nvSpPr>
        <p:spPr>
          <a:xfrm>
            <a:off x="7347502" y="5652176"/>
            <a:ext cx="2138589" cy="365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8 weken</a:t>
            </a:r>
          </a:p>
        </p:txBody>
      </p:sp>
      <p:sp>
        <p:nvSpPr>
          <p:cNvPr id="15" name="Tijdelijke aanduiding voor tekst 2">
            <a:extLst>
              <a:ext uri="{FF2B5EF4-FFF2-40B4-BE49-F238E27FC236}">
                <a16:creationId xmlns:a16="http://schemas.microsoft.com/office/drawing/2014/main" id="{78128313-CA88-0EEB-EE37-69B47A406F21}"/>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t> Procedure</a:t>
            </a:r>
          </a:p>
        </p:txBody>
      </p:sp>
      <p:sp>
        <p:nvSpPr>
          <p:cNvPr id="27" name="Tijdelijke aanduiding voor dianummer 1">
            <a:extLst>
              <a:ext uri="{FF2B5EF4-FFF2-40B4-BE49-F238E27FC236}">
                <a16:creationId xmlns:a16="http://schemas.microsoft.com/office/drawing/2014/main" id="{D2D7469C-5FC0-B0F1-5E47-85FA2703694C}"/>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Projectgroep</a:t>
            </a:r>
            <a:br>
              <a:rPr lang="nl-NL" dirty="0"/>
            </a:br>
            <a:r>
              <a:rPr lang="nl-NL" dirty="0"/>
              <a:t>RVB </a:t>
            </a:r>
          </a:p>
        </p:txBody>
      </p:sp>
      <p:sp>
        <p:nvSpPr>
          <p:cNvPr id="2" name="Tijdelijke aanduiding voor dianummer 1"/>
          <p:cNvSpPr>
            <a:spLocks noGrp="1"/>
          </p:cNvSpPr>
          <p:nvPr>
            <p:ph type="sldNum" sz="quarter" idx="24"/>
          </p:nvPr>
        </p:nvSpPr>
        <p:spPr/>
        <p:txBody>
          <a:bodyPr/>
          <a:lstStyle/>
          <a:p>
            <a:fld id="{10A0A6AF-03C5-477E-939A-E28F7E7F05EA}" type="slidenum">
              <a:rPr lang="nl-NL" smtClean="0"/>
              <a:pPr/>
              <a:t>3</a:t>
            </a:fld>
            <a:endParaRPr lang="nl-NL" dirty="0"/>
          </a:p>
        </p:txBody>
      </p:sp>
      <p:sp>
        <p:nvSpPr>
          <p:cNvPr id="3" name="Tijdelijke aanduiding voor tekst 2">
            <a:extLst>
              <a:ext uri="{FF2B5EF4-FFF2-40B4-BE49-F238E27FC236}">
                <a16:creationId xmlns:a16="http://schemas.microsoft.com/office/drawing/2014/main" id="{3D747D13-87A3-1E23-B842-D15E2BF8D8CA}"/>
              </a:ext>
            </a:extLst>
          </p:cNvPr>
          <p:cNvSpPr>
            <a:spLocks noGrp="1"/>
          </p:cNvSpPr>
          <p:nvPr>
            <p:ph type="body" sz="quarter" idx="13"/>
          </p:nvPr>
        </p:nvSpPr>
        <p:spPr>
          <a:xfrm>
            <a:off x="6551610" y="1018474"/>
            <a:ext cx="5208587" cy="691884"/>
          </a:xfrm>
        </p:spPr>
        <p:txBody>
          <a:bodyPr/>
          <a:lstStyle/>
          <a:p>
            <a:r>
              <a:rPr lang="nl-NL" dirty="0"/>
              <a:t>Steven </a:t>
            </a:r>
            <a:r>
              <a:rPr lang="nl-NL" dirty="0" err="1"/>
              <a:t>Bodamèr</a:t>
            </a:r>
            <a:r>
              <a:rPr lang="nl-NL" dirty="0"/>
              <a:t>, Projectmanager IPV</a:t>
            </a:r>
          </a:p>
        </p:txBody>
      </p:sp>
      <p:sp>
        <p:nvSpPr>
          <p:cNvPr id="8" name="Tijdelijke aanduiding voor tekst 7">
            <a:extLst>
              <a:ext uri="{FF2B5EF4-FFF2-40B4-BE49-F238E27FC236}">
                <a16:creationId xmlns:a16="http://schemas.microsoft.com/office/drawing/2014/main" id="{F30F319C-85F3-F6AF-9C6B-5A84617F5FA9}"/>
              </a:ext>
            </a:extLst>
          </p:cNvPr>
          <p:cNvSpPr>
            <a:spLocks noGrp="1"/>
          </p:cNvSpPr>
          <p:nvPr>
            <p:ph type="body" sz="quarter" idx="25"/>
          </p:nvPr>
        </p:nvSpPr>
        <p:spPr>
          <a:xfrm>
            <a:off x="6551611" y="1799258"/>
            <a:ext cx="5208588" cy="691884"/>
          </a:xfrm>
        </p:spPr>
        <p:txBody>
          <a:bodyPr/>
          <a:lstStyle/>
          <a:p>
            <a:r>
              <a:rPr lang="en-US" dirty="0"/>
              <a:t>Johan van </a:t>
            </a:r>
            <a:r>
              <a:rPr lang="en-US" dirty="0" err="1"/>
              <a:t>Sprundel</a:t>
            </a:r>
            <a:r>
              <a:rPr lang="en-US" dirty="0"/>
              <a:t>, </a:t>
            </a:r>
            <a:r>
              <a:rPr lang="en-US" dirty="0" err="1"/>
              <a:t>Technisch</a:t>
            </a:r>
            <a:r>
              <a:rPr lang="en-US" dirty="0"/>
              <a:t> manager</a:t>
            </a:r>
            <a:endParaRPr lang="nl-NL" dirty="0"/>
          </a:p>
        </p:txBody>
      </p:sp>
      <p:sp>
        <p:nvSpPr>
          <p:cNvPr id="9" name="Tijdelijke aanduiding voor tekst 8">
            <a:extLst>
              <a:ext uri="{FF2B5EF4-FFF2-40B4-BE49-F238E27FC236}">
                <a16:creationId xmlns:a16="http://schemas.microsoft.com/office/drawing/2014/main" id="{97F6EBBC-4473-D5F4-5DA5-7EE8D04DBE19}"/>
              </a:ext>
            </a:extLst>
          </p:cNvPr>
          <p:cNvSpPr>
            <a:spLocks noGrp="1"/>
          </p:cNvSpPr>
          <p:nvPr>
            <p:ph type="body" sz="quarter" idx="26"/>
          </p:nvPr>
        </p:nvSpPr>
        <p:spPr>
          <a:xfrm>
            <a:off x="6551611" y="2580169"/>
            <a:ext cx="5208589" cy="691884"/>
          </a:xfrm>
        </p:spPr>
        <p:txBody>
          <a:bodyPr/>
          <a:lstStyle/>
          <a:p>
            <a:r>
              <a:rPr lang="en-US" dirty="0"/>
              <a:t>Mark Rietveld, </a:t>
            </a:r>
            <a:r>
              <a:rPr lang="en-US" dirty="0" err="1"/>
              <a:t>Directievoerder</a:t>
            </a:r>
            <a:endParaRPr lang="nl-NL" dirty="0"/>
          </a:p>
        </p:txBody>
      </p:sp>
      <p:sp>
        <p:nvSpPr>
          <p:cNvPr id="13" name="Tijdelijke aanduiding voor tekst 7">
            <a:extLst>
              <a:ext uri="{FF2B5EF4-FFF2-40B4-BE49-F238E27FC236}">
                <a16:creationId xmlns:a16="http://schemas.microsoft.com/office/drawing/2014/main" id="{0B7A53F6-E97A-545E-99A4-35329A6030E5}"/>
              </a:ext>
            </a:extLst>
          </p:cNvPr>
          <p:cNvSpPr txBox="1">
            <a:spLocks/>
          </p:cNvSpPr>
          <p:nvPr/>
        </p:nvSpPr>
        <p:spPr>
          <a:xfrm>
            <a:off x="6551610" y="3361358"/>
            <a:ext cx="5424489" cy="691884"/>
          </a:xfrm>
          <a:prstGeom prst="rect">
            <a:avLst/>
          </a:prstGeom>
        </p:spPr>
        <p:txBody>
          <a:bodyPr vert="horz" lIns="0" tIns="0" rIns="0" bIns="0" numCol="1" spcCol="180000" rtlCol="0" anchor="ctr" anchorCtr="0">
            <a:normAutofit/>
          </a:bodyPr>
          <a:lstStyle>
            <a:lvl1pPr marL="0" indent="0" algn="l" defTabSz="914400" rtl="0" eaLnBrk="1" latinLnBrk="0" hangingPunct="1">
              <a:lnSpc>
                <a:spcPct val="90000"/>
              </a:lnSpc>
              <a:spcBef>
                <a:spcPts val="1200"/>
              </a:spcBef>
              <a:buClr>
                <a:srgbClr val="017BC6"/>
              </a:buClr>
              <a:buSzPct val="125000"/>
              <a:buFont typeface="Arial" panose="020B0604020202020204" pitchFamily="34" charset="0"/>
              <a:buNone/>
              <a:defRPr sz="2000" i="0" kern="1200">
                <a:solidFill>
                  <a:srgbClr val="017BC6"/>
                </a:solidFill>
                <a:latin typeface="+mn-lt"/>
                <a:ea typeface="+mn-ea"/>
                <a:cs typeface="+mn-cs"/>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en-US" dirty="0"/>
              <a:t>Thomas Janssen, </a:t>
            </a:r>
            <a:r>
              <a:rPr lang="en-US" dirty="0" err="1"/>
              <a:t>Ontwerpmanager</a:t>
            </a:r>
            <a:endParaRPr lang="nl-NL" dirty="0"/>
          </a:p>
        </p:txBody>
      </p:sp>
      <p:sp>
        <p:nvSpPr>
          <p:cNvPr id="15" name="Tijdelijke aanduiding voor tekst 8">
            <a:extLst>
              <a:ext uri="{FF2B5EF4-FFF2-40B4-BE49-F238E27FC236}">
                <a16:creationId xmlns:a16="http://schemas.microsoft.com/office/drawing/2014/main" id="{D9E41D6A-2FBF-F446-53B4-4A79A99DDB63}"/>
              </a:ext>
            </a:extLst>
          </p:cNvPr>
          <p:cNvSpPr txBox="1">
            <a:spLocks/>
          </p:cNvSpPr>
          <p:nvPr/>
        </p:nvSpPr>
        <p:spPr>
          <a:xfrm>
            <a:off x="6551611" y="4142269"/>
            <a:ext cx="5208589" cy="691884"/>
          </a:xfrm>
          <a:prstGeom prst="rect">
            <a:avLst/>
          </a:prstGeom>
        </p:spPr>
        <p:txBody>
          <a:bodyPr vert="horz" lIns="0" tIns="0" rIns="0" bIns="0" numCol="1" spcCol="180000" rtlCol="0" anchor="ctr" anchorCtr="0">
            <a:normAutofit/>
          </a:bodyPr>
          <a:lstStyle>
            <a:lvl1pPr marL="0" indent="0" algn="l" defTabSz="914400" rtl="0" eaLnBrk="1" latinLnBrk="0" hangingPunct="1">
              <a:lnSpc>
                <a:spcPct val="90000"/>
              </a:lnSpc>
              <a:spcBef>
                <a:spcPts val="1200"/>
              </a:spcBef>
              <a:buClr>
                <a:srgbClr val="017BC6"/>
              </a:buClr>
              <a:buSzPct val="125000"/>
              <a:buFont typeface="Arial" panose="020B0604020202020204" pitchFamily="34" charset="0"/>
              <a:buNone/>
              <a:defRPr sz="2000" i="0" kern="1200">
                <a:solidFill>
                  <a:srgbClr val="017BC6"/>
                </a:solidFill>
                <a:latin typeface="+mn-lt"/>
                <a:ea typeface="+mn-ea"/>
                <a:cs typeface="+mn-cs"/>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en-US" dirty="0"/>
              <a:t>Theun de Vries, </a:t>
            </a:r>
            <a:r>
              <a:rPr lang="en-US" dirty="0" err="1"/>
              <a:t>Inkoopadviseur</a:t>
            </a:r>
            <a:endParaRPr lang="nl-NL" dirty="0"/>
          </a:p>
        </p:txBody>
      </p:sp>
    </p:spTree>
    <p:extLst>
      <p:ext uri="{BB962C8B-B14F-4D97-AF65-F5344CB8AC3E}">
        <p14:creationId xmlns:p14="http://schemas.microsoft.com/office/powerpoint/2010/main" val="990139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53FA93C-68D2-11FB-A0F0-C8ACE66CA29F}"/>
              </a:ext>
            </a:extLst>
          </p:cNvPr>
          <p:cNvSpPr>
            <a:spLocks noGrp="1"/>
          </p:cNvSpPr>
          <p:nvPr>
            <p:ph type="body" sz="quarter" idx="14"/>
          </p:nvPr>
        </p:nvSpPr>
        <p:spPr>
          <a:xfrm>
            <a:off x="6550024" y="2269314"/>
            <a:ext cx="5004000" cy="3952098"/>
          </a:xfrm>
        </p:spPr>
        <p:txBody>
          <a:bodyPr anchor="t">
            <a:normAutofit/>
          </a:bodyPr>
          <a:lstStyle/>
          <a:p>
            <a:r>
              <a:rPr lang="nl-NL" sz="1900" dirty="0"/>
              <a:t>Per gegadigde 2 dialooggesprekken (vertrouwelijk) – actielijst/gegadigde</a:t>
            </a:r>
          </a:p>
          <a:p>
            <a:r>
              <a:rPr lang="nl-NL" sz="1900" dirty="0"/>
              <a:t>Vragenrondes in </a:t>
            </a:r>
            <a:r>
              <a:rPr lang="nl-NL" sz="1900" dirty="0" err="1"/>
              <a:t>TenderNed</a:t>
            </a:r>
            <a:r>
              <a:rPr lang="nl-NL" sz="1900" dirty="0"/>
              <a:t> (óók mogelijkheid tot stellen vraag in vertrouwelijkheid)</a:t>
            </a:r>
          </a:p>
          <a:p>
            <a:r>
              <a:rPr lang="nl-NL" sz="1900" dirty="0"/>
              <a:t>Mogelijkheid tot verstrekken nadere inlichtingen aangaande:</a:t>
            </a:r>
          </a:p>
          <a:p>
            <a:pPr lvl="1"/>
            <a:r>
              <a:rPr lang="nl-NL" sz="1900" b="0" i="0" u="none" strike="noStrike" baseline="0" dirty="0" err="1"/>
              <a:t>gelijkgeldende</a:t>
            </a:r>
            <a:r>
              <a:rPr lang="nl-NL" sz="1900" b="0" i="0" u="none" strike="noStrike" baseline="0" dirty="0"/>
              <a:t> verduidelijkingen, </a:t>
            </a:r>
          </a:p>
          <a:p>
            <a:pPr lvl="1"/>
            <a:r>
              <a:rPr lang="nl-NL" sz="1900" b="0" i="0" u="none" strike="noStrike" baseline="0" dirty="0" err="1"/>
              <a:t>gelijkgeldende</a:t>
            </a:r>
            <a:r>
              <a:rPr lang="nl-NL" sz="1900" b="0" i="0" u="none" strike="noStrike" baseline="0" dirty="0"/>
              <a:t> aanpassingen, </a:t>
            </a:r>
          </a:p>
          <a:p>
            <a:pPr lvl="1"/>
            <a:r>
              <a:rPr lang="nl-NL" sz="1900" dirty="0" err="1"/>
              <a:t>g</a:t>
            </a:r>
            <a:r>
              <a:rPr lang="nl-NL" sz="1900" b="0" i="0" u="none" strike="noStrike" baseline="0" dirty="0" err="1"/>
              <a:t>elijkgeldende</a:t>
            </a:r>
            <a:r>
              <a:rPr lang="nl-NL" sz="1900" b="0" i="0" u="none" strike="noStrike" baseline="0" dirty="0"/>
              <a:t> uitwerkingen en </a:t>
            </a:r>
          </a:p>
          <a:p>
            <a:pPr lvl="1"/>
            <a:r>
              <a:rPr lang="nl-NL" sz="1900" dirty="0" err="1"/>
              <a:t>gelijkgeldende</a:t>
            </a:r>
            <a:r>
              <a:rPr lang="nl-NL" sz="1900" dirty="0"/>
              <a:t> </a:t>
            </a:r>
            <a:r>
              <a:rPr lang="nl-NL" sz="1900" b="0" i="0" u="none" strike="noStrike" baseline="0" dirty="0"/>
              <a:t>toelichtingen</a:t>
            </a:r>
            <a:r>
              <a:rPr lang="nl-NL" sz="1900" dirty="0"/>
              <a:t>.</a:t>
            </a:r>
            <a:endParaRPr lang="nl-NL" sz="1900" b="0" i="0" u="none" strike="noStrike" baseline="0" dirty="0"/>
          </a:p>
          <a:p>
            <a:endParaRPr lang="nl-NL" sz="1900" dirty="0"/>
          </a:p>
          <a:p>
            <a:endParaRPr lang="nl-NL" sz="1900" dirty="0"/>
          </a:p>
        </p:txBody>
      </p:sp>
      <p:pic>
        <p:nvPicPr>
          <p:cNvPr id="6" name="Afbeelding 5">
            <a:extLst>
              <a:ext uri="{FF2B5EF4-FFF2-40B4-BE49-F238E27FC236}">
                <a16:creationId xmlns:a16="http://schemas.microsoft.com/office/drawing/2014/main" id="{89EEDDB1-96D9-160E-273D-E18C8108072A}"/>
              </a:ext>
            </a:extLst>
          </p:cNvPr>
          <p:cNvPicPr>
            <a:picLocks noChangeAspect="1"/>
          </p:cNvPicPr>
          <p:nvPr/>
        </p:nvPicPr>
        <p:blipFill>
          <a:blip r:embed="rId3"/>
          <a:srcRect l="17802" r="19235"/>
          <a:stretch/>
        </p:blipFill>
        <p:spPr>
          <a:xfrm>
            <a:off x="635000" y="1016001"/>
            <a:ext cx="5003800" cy="5205412"/>
          </a:xfrm>
          <a:prstGeom prst="rect">
            <a:avLst/>
          </a:prstGeom>
          <a:noFill/>
        </p:spPr>
      </p:pic>
      <p:sp>
        <p:nvSpPr>
          <p:cNvPr id="2" name="Tijdelijke aanduiding voor dianummer 1">
            <a:extLst>
              <a:ext uri="{FF2B5EF4-FFF2-40B4-BE49-F238E27FC236}">
                <a16:creationId xmlns:a16="http://schemas.microsoft.com/office/drawing/2014/main" id="{9DBADC97-360C-6437-0B86-5B547F6DB5B7}"/>
              </a:ext>
            </a:extLst>
          </p:cNvPr>
          <p:cNvSpPr>
            <a:spLocks noGrp="1"/>
          </p:cNvSpPr>
          <p:nvPr>
            <p:ph type="sldNum" sz="quarter" idx="25"/>
          </p:nvPr>
        </p:nvSpPr>
        <p:spPr>
          <a:xfrm>
            <a:off x="6553199" y="6323013"/>
            <a:ext cx="5005389" cy="322075"/>
          </a:xfrm>
        </p:spPr>
        <p:txBody>
          <a:bodyPr anchor="ctr">
            <a:normAutofit/>
          </a:bodyPr>
          <a:lstStyle/>
          <a:p>
            <a:pPr>
              <a:spcAft>
                <a:spcPts val="600"/>
              </a:spcAft>
            </a:pPr>
            <a:fld id="{10A0A6AF-03C5-477E-939A-E28F7E7F05EA}" type="slidenum">
              <a:rPr lang="nl-NL" smtClean="0"/>
              <a:pPr>
                <a:spcAft>
                  <a:spcPts val="600"/>
                </a:spcAft>
              </a:pPr>
              <a:t>30</a:t>
            </a:fld>
            <a:endParaRPr lang="nl-NL"/>
          </a:p>
        </p:txBody>
      </p:sp>
      <p:sp>
        <p:nvSpPr>
          <p:cNvPr id="11" name="Title 4">
            <a:extLst>
              <a:ext uri="{FF2B5EF4-FFF2-40B4-BE49-F238E27FC236}">
                <a16:creationId xmlns:a16="http://schemas.microsoft.com/office/drawing/2014/main" id="{F87D7A2D-6EE8-B729-B03A-9F83C6FBE9AE}"/>
              </a:ext>
            </a:extLst>
          </p:cNvPr>
          <p:cNvSpPr>
            <a:spLocks noGrp="1"/>
          </p:cNvSpPr>
          <p:nvPr>
            <p:ph type="title"/>
          </p:nvPr>
        </p:nvSpPr>
        <p:spPr>
          <a:xfrm>
            <a:off x="6553200" y="1016001"/>
            <a:ext cx="5004000" cy="948047"/>
          </a:xfrm>
        </p:spPr>
        <p:txBody>
          <a:bodyPr/>
          <a:lstStyle/>
          <a:p>
            <a:r>
              <a:rPr lang="en-US" dirty="0" err="1"/>
              <a:t>Vertrouwelijkheid</a:t>
            </a:r>
            <a:endParaRPr lang="en-US" dirty="0"/>
          </a:p>
        </p:txBody>
      </p:sp>
      <p:sp>
        <p:nvSpPr>
          <p:cNvPr id="14" name="Tijdelijke aanduiding voor tekst 2">
            <a:extLst>
              <a:ext uri="{FF2B5EF4-FFF2-40B4-BE49-F238E27FC236}">
                <a16:creationId xmlns:a16="http://schemas.microsoft.com/office/drawing/2014/main" id="{E1E46388-5CB9-3F3F-F923-C11D95D356CF}"/>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solidFill>
                  <a:schemeClr val="bg1"/>
                </a:solidFill>
              </a:rPr>
              <a:t> Procedure</a:t>
            </a:r>
          </a:p>
        </p:txBody>
      </p:sp>
      <p:sp>
        <p:nvSpPr>
          <p:cNvPr id="23" name="Tijdelijke aanduiding voor dianummer 1">
            <a:extLst>
              <a:ext uri="{FF2B5EF4-FFF2-40B4-BE49-F238E27FC236}">
                <a16:creationId xmlns:a16="http://schemas.microsoft.com/office/drawing/2014/main" id="{A7B2D759-D594-EEA3-09BF-DD51754CF5D1}"/>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extLst>
      <p:ext uri="{BB962C8B-B14F-4D97-AF65-F5344CB8AC3E}">
        <p14:creationId xmlns:p14="http://schemas.microsoft.com/office/powerpoint/2010/main" val="4192241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523BB21-E413-1210-4AF6-D884637EFD65}"/>
              </a:ext>
            </a:extLst>
          </p:cNvPr>
          <p:cNvSpPr>
            <a:spLocks noGrp="1"/>
          </p:cNvSpPr>
          <p:nvPr>
            <p:ph type="body" sz="half" idx="2"/>
          </p:nvPr>
        </p:nvSpPr>
        <p:spPr>
          <a:xfrm>
            <a:off x="638112" y="2082674"/>
            <a:ext cx="7315915" cy="4140325"/>
          </a:xfrm>
        </p:spPr>
        <p:txBody>
          <a:bodyPr>
            <a:normAutofit lnSpcReduction="10000"/>
          </a:bodyPr>
          <a:lstStyle/>
          <a:p>
            <a:r>
              <a:rPr lang="nl-NL" b="1" dirty="0"/>
              <a:t>Doel</a:t>
            </a:r>
          </a:p>
          <a:p>
            <a:pPr marL="342900" indent="-342900">
              <a:buFont typeface="Arial" panose="020B0604020202020204" pitchFamily="34" charset="0"/>
              <a:buChar char="•"/>
            </a:pPr>
            <a:r>
              <a:rPr lang="nl-NL" dirty="0"/>
              <a:t>Selecteren opdrachtnemer o.b.v. Beste Prijs Kwaliteitverhouding</a:t>
            </a:r>
          </a:p>
          <a:p>
            <a:pPr marL="342900" indent="-342900">
              <a:buFont typeface="Arial" panose="020B0604020202020204" pitchFamily="34" charset="0"/>
              <a:buChar char="•"/>
            </a:pPr>
            <a:endParaRPr lang="nl-NL" dirty="0"/>
          </a:p>
          <a:p>
            <a:r>
              <a:rPr lang="nl-NL" b="1" dirty="0"/>
              <a:t>Aanpak</a:t>
            </a:r>
          </a:p>
          <a:p>
            <a:r>
              <a:rPr lang="nl-NL" dirty="0"/>
              <a:t>Beoordelen ingediende Inschrijving: </a:t>
            </a:r>
          </a:p>
          <a:p>
            <a:pPr marL="342900" indent="-342900">
              <a:buFont typeface="Arial" panose="020B0604020202020204" pitchFamily="34" charset="0"/>
              <a:buChar char="•"/>
            </a:pPr>
            <a:r>
              <a:rPr lang="nl-NL" dirty="0"/>
              <a:t>Meerwaarde aangeboden fasering</a:t>
            </a:r>
          </a:p>
          <a:p>
            <a:pPr marL="342900" indent="-342900">
              <a:buFont typeface="Arial" panose="020B0604020202020204" pitchFamily="34" charset="0"/>
              <a:buChar char="•"/>
            </a:pPr>
            <a:r>
              <a:rPr lang="nl-NL" dirty="0"/>
              <a:t>Meerwaarde aangeboden aanpak</a:t>
            </a:r>
          </a:p>
          <a:p>
            <a:pPr marL="342900" indent="-342900">
              <a:buFont typeface="Arial" panose="020B0604020202020204" pitchFamily="34" charset="0"/>
              <a:buChar char="•"/>
            </a:pPr>
            <a:r>
              <a:rPr lang="nl-NL" dirty="0"/>
              <a:t>Meerwaarde aangeboden risicobeheersing voorkomen onderhoudsincidenten</a:t>
            </a:r>
          </a:p>
          <a:p>
            <a:pPr marL="342900" indent="-342900">
              <a:buFont typeface="Arial" panose="020B0604020202020204" pitchFamily="34" charset="0"/>
              <a:buChar char="•"/>
            </a:pPr>
            <a:r>
              <a:rPr lang="nl-NL" dirty="0"/>
              <a:t>Aangeboden Prijs</a:t>
            </a:r>
          </a:p>
        </p:txBody>
      </p:sp>
      <p:sp>
        <p:nvSpPr>
          <p:cNvPr id="4" name="Tijdelijke aanduiding voor dianummer 3">
            <a:extLst>
              <a:ext uri="{FF2B5EF4-FFF2-40B4-BE49-F238E27FC236}">
                <a16:creationId xmlns:a16="http://schemas.microsoft.com/office/drawing/2014/main" id="{D38CD5BB-4E42-EAED-2497-F702BE607145}"/>
              </a:ext>
            </a:extLst>
          </p:cNvPr>
          <p:cNvSpPr>
            <a:spLocks noGrp="1"/>
          </p:cNvSpPr>
          <p:nvPr>
            <p:ph type="sldNum" sz="quarter" idx="16"/>
          </p:nvPr>
        </p:nvSpPr>
        <p:spPr/>
        <p:txBody>
          <a:bodyPr/>
          <a:lstStyle/>
          <a:p>
            <a:fld id="{10A0A6AF-03C5-477E-939A-E28F7E7F05EA}" type="slidenum">
              <a:rPr lang="nl-NL" smtClean="0"/>
              <a:pPr/>
              <a:t>31</a:t>
            </a:fld>
            <a:endParaRPr lang="nl-NL" dirty="0"/>
          </a:p>
        </p:txBody>
      </p:sp>
      <p:sp>
        <p:nvSpPr>
          <p:cNvPr id="5" name="Titel 4">
            <a:extLst>
              <a:ext uri="{FF2B5EF4-FFF2-40B4-BE49-F238E27FC236}">
                <a16:creationId xmlns:a16="http://schemas.microsoft.com/office/drawing/2014/main" id="{73F1D31D-B062-CBD2-38FF-4334F07F51F6}"/>
              </a:ext>
            </a:extLst>
          </p:cNvPr>
          <p:cNvSpPr>
            <a:spLocks noGrp="1"/>
          </p:cNvSpPr>
          <p:nvPr>
            <p:ph type="title"/>
          </p:nvPr>
        </p:nvSpPr>
        <p:spPr/>
        <p:txBody>
          <a:bodyPr>
            <a:normAutofit/>
          </a:bodyPr>
          <a:lstStyle/>
          <a:p>
            <a:r>
              <a:rPr lang="nl-NL" dirty="0"/>
              <a:t>Gunningsfase</a:t>
            </a:r>
          </a:p>
        </p:txBody>
      </p:sp>
      <p:sp>
        <p:nvSpPr>
          <p:cNvPr id="6" name="Vrije vorm 3">
            <a:extLst>
              <a:ext uri="{FF2B5EF4-FFF2-40B4-BE49-F238E27FC236}">
                <a16:creationId xmlns:a16="http://schemas.microsoft.com/office/drawing/2014/main" id="{94904B21-D2A9-F0EF-AA3F-5CB45D43B2FE}"/>
              </a:ext>
            </a:extLst>
          </p:cNvPr>
          <p:cNvSpPr/>
          <p:nvPr/>
        </p:nvSpPr>
        <p:spPr>
          <a:xfrm>
            <a:off x="8643793" y="2387690"/>
            <a:ext cx="1944215" cy="1860954"/>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1400" dirty="0"/>
          </a:p>
          <a:p>
            <a:pPr defTabSz="311150">
              <a:lnSpc>
                <a:spcPct val="90000"/>
              </a:lnSpc>
              <a:spcBef>
                <a:spcPct val="0"/>
              </a:spcBef>
              <a:spcAft>
                <a:spcPct val="35000"/>
              </a:spcAft>
            </a:pPr>
            <a:r>
              <a:rPr lang="nl-NL" sz="1400" b="1" dirty="0"/>
              <a:t>Dialoog- en inschrijvingsfase</a:t>
            </a:r>
          </a:p>
          <a:p>
            <a:pPr defTabSz="311150">
              <a:lnSpc>
                <a:spcPct val="90000"/>
              </a:lnSpc>
              <a:spcBef>
                <a:spcPct val="0"/>
              </a:spcBef>
              <a:spcAft>
                <a:spcPct val="35000"/>
              </a:spcAft>
            </a:pPr>
            <a:r>
              <a:rPr lang="nl-NL" sz="1400" dirty="0"/>
              <a:t>In gesprek over fasering</a:t>
            </a:r>
            <a:r>
              <a:rPr lang="en-US" sz="1400" dirty="0"/>
              <a:t>, </a:t>
            </a:r>
            <a:r>
              <a:rPr lang="en-US" sz="1400" dirty="0" err="1"/>
              <a:t>risico’s</a:t>
            </a:r>
            <a:r>
              <a:rPr lang="en-US" sz="1400" dirty="0"/>
              <a:t>, </a:t>
            </a:r>
            <a:r>
              <a:rPr lang="en-US" sz="1400" dirty="0" err="1"/>
              <a:t>oplossingen</a:t>
            </a:r>
            <a:r>
              <a:rPr lang="en-US" sz="1400" dirty="0"/>
              <a:t>, </a:t>
            </a:r>
            <a:r>
              <a:rPr lang="en-US" sz="1400" dirty="0" err="1"/>
              <a:t>etc</a:t>
            </a:r>
            <a:endParaRPr lang="nl-NL" sz="1400" dirty="0"/>
          </a:p>
        </p:txBody>
      </p:sp>
      <p:sp>
        <p:nvSpPr>
          <p:cNvPr id="8" name="Vrije vorm 3">
            <a:extLst>
              <a:ext uri="{FF2B5EF4-FFF2-40B4-BE49-F238E27FC236}">
                <a16:creationId xmlns:a16="http://schemas.microsoft.com/office/drawing/2014/main" id="{D10C7D03-F8FC-FD2B-D04E-B34802EB0130}"/>
              </a:ext>
            </a:extLst>
          </p:cNvPr>
          <p:cNvSpPr/>
          <p:nvPr/>
        </p:nvSpPr>
        <p:spPr>
          <a:xfrm>
            <a:off x="8634880" y="221720"/>
            <a:ext cx="1944215" cy="1860954"/>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1400" dirty="0"/>
          </a:p>
          <a:p>
            <a:pPr defTabSz="311150">
              <a:lnSpc>
                <a:spcPct val="90000"/>
              </a:lnSpc>
              <a:spcBef>
                <a:spcPct val="0"/>
              </a:spcBef>
              <a:spcAft>
                <a:spcPct val="35000"/>
              </a:spcAft>
            </a:pPr>
            <a:r>
              <a:rPr lang="nl-NL" sz="1400" b="1" dirty="0"/>
              <a:t>Aanmeldingsfase</a:t>
            </a:r>
          </a:p>
          <a:p>
            <a:pPr defTabSz="311150">
              <a:lnSpc>
                <a:spcPct val="90000"/>
              </a:lnSpc>
              <a:spcBef>
                <a:spcPct val="0"/>
              </a:spcBef>
              <a:spcAft>
                <a:spcPct val="35000"/>
              </a:spcAft>
            </a:pPr>
            <a:r>
              <a:rPr lang="nl-NL" sz="1400" dirty="0"/>
              <a:t>N </a:t>
            </a:r>
            <a:r>
              <a:rPr lang="nl-NL" sz="1400" dirty="0">
                <a:sym typeface="Wingdings" panose="05000000000000000000" pitchFamily="2" charset="2"/>
              </a:rPr>
              <a:t> 3</a:t>
            </a:r>
          </a:p>
          <a:p>
            <a:pPr defTabSz="311150">
              <a:lnSpc>
                <a:spcPct val="90000"/>
              </a:lnSpc>
              <a:spcBef>
                <a:spcPct val="0"/>
              </a:spcBef>
              <a:spcAft>
                <a:spcPct val="35000"/>
              </a:spcAft>
            </a:pPr>
            <a:r>
              <a:rPr lang="nl-NL" sz="1400" dirty="0"/>
              <a:t>Beoordelen op</a:t>
            </a:r>
            <a:r>
              <a:rPr lang="nl-NL" sz="1400" dirty="0">
                <a:sym typeface="Wingdings" panose="05000000000000000000" pitchFamily="2" charset="2"/>
              </a:rPr>
              <a:t> referenties</a:t>
            </a:r>
            <a:endParaRPr lang="nl-NL" sz="1400" dirty="0"/>
          </a:p>
          <a:p>
            <a:pPr defTabSz="311150">
              <a:lnSpc>
                <a:spcPct val="90000"/>
              </a:lnSpc>
              <a:spcBef>
                <a:spcPct val="0"/>
              </a:spcBef>
              <a:spcAft>
                <a:spcPct val="35000"/>
              </a:spcAft>
            </a:pPr>
            <a:endParaRPr lang="nl-NL" sz="1400" dirty="0"/>
          </a:p>
        </p:txBody>
      </p:sp>
      <p:sp>
        <p:nvSpPr>
          <p:cNvPr id="9" name="Vrije vorm 5">
            <a:extLst>
              <a:ext uri="{FF2B5EF4-FFF2-40B4-BE49-F238E27FC236}">
                <a16:creationId xmlns:a16="http://schemas.microsoft.com/office/drawing/2014/main" id="{19E4E9A6-18EC-5CAD-381E-0A173256C6BF}"/>
              </a:ext>
            </a:extLst>
          </p:cNvPr>
          <p:cNvSpPr/>
          <p:nvPr/>
        </p:nvSpPr>
        <p:spPr>
          <a:xfrm>
            <a:off x="9272693" y="1844500"/>
            <a:ext cx="1250663" cy="454470"/>
          </a:xfrm>
          <a:custGeom>
            <a:avLst/>
            <a:gdLst>
              <a:gd name="connsiteX0" fmla="*/ 0 w 876826"/>
              <a:gd name="connsiteY0" fmla="*/ 55934 h 559336"/>
              <a:gd name="connsiteX1" fmla="*/ 55934 w 876826"/>
              <a:gd name="connsiteY1" fmla="*/ 0 h 559336"/>
              <a:gd name="connsiteX2" fmla="*/ 820892 w 876826"/>
              <a:gd name="connsiteY2" fmla="*/ 0 h 559336"/>
              <a:gd name="connsiteX3" fmla="*/ 876826 w 876826"/>
              <a:gd name="connsiteY3" fmla="*/ 55934 h 559336"/>
              <a:gd name="connsiteX4" fmla="*/ 876826 w 876826"/>
              <a:gd name="connsiteY4" fmla="*/ 503402 h 559336"/>
              <a:gd name="connsiteX5" fmla="*/ 820892 w 876826"/>
              <a:gd name="connsiteY5" fmla="*/ 559336 h 559336"/>
              <a:gd name="connsiteX6" fmla="*/ 55934 w 876826"/>
              <a:gd name="connsiteY6" fmla="*/ 559336 h 559336"/>
              <a:gd name="connsiteX7" fmla="*/ 0 w 876826"/>
              <a:gd name="connsiteY7" fmla="*/ 503402 h 559336"/>
              <a:gd name="connsiteX8" fmla="*/ 0 w 876826"/>
              <a:gd name="connsiteY8" fmla="*/ 55934 h 55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26" h="559336">
                <a:moveTo>
                  <a:pt x="0" y="55934"/>
                </a:moveTo>
                <a:cubicBezTo>
                  <a:pt x="0" y="25043"/>
                  <a:pt x="25043" y="0"/>
                  <a:pt x="55934" y="0"/>
                </a:cubicBezTo>
                <a:lnTo>
                  <a:pt x="820892" y="0"/>
                </a:lnTo>
                <a:cubicBezTo>
                  <a:pt x="851783" y="0"/>
                  <a:pt x="876826" y="25043"/>
                  <a:pt x="876826" y="55934"/>
                </a:cubicBezTo>
                <a:lnTo>
                  <a:pt x="876826" y="503402"/>
                </a:lnTo>
                <a:cubicBezTo>
                  <a:pt x="876826" y="534293"/>
                  <a:pt x="851783" y="559336"/>
                  <a:pt x="820892" y="559336"/>
                </a:cubicBezTo>
                <a:lnTo>
                  <a:pt x="55934" y="559336"/>
                </a:lnTo>
                <a:cubicBezTo>
                  <a:pt x="25043" y="559336"/>
                  <a:pt x="0" y="534293"/>
                  <a:pt x="0" y="503402"/>
                </a:cubicBezTo>
                <a:lnTo>
                  <a:pt x="0" y="5593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726" tIns="101726" rIns="101726" bIns="101726" numCol="1" spcCol="1270" anchor="ctr" anchorCtr="0">
            <a:noAutofit/>
          </a:bodyPr>
          <a:lstStyle/>
          <a:p>
            <a:pPr marL="0" lvl="1" algn="ctr" defTabSz="533400">
              <a:lnSpc>
                <a:spcPct val="90000"/>
              </a:lnSpc>
              <a:spcBef>
                <a:spcPct val="0"/>
              </a:spcBef>
              <a:spcAft>
                <a:spcPct val="15000"/>
              </a:spcAft>
            </a:pPr>
            <a:r>
              <a:rPr lang="nl-NL" sz="1200" dirty="0"/>
              <a:t>2,5 </a:t>
            </a:r>
            <a:r>
              <a:rPr lang="nl-NL" sz="1200" kern="1200" dirty="0"/>
              <a:t>maand</a:t>
            </a:r>
          </a:p>
        </p:txBody>
      </p:sp>
      <p:sp>
        <p:nvSpPr>
          <p:cNvPr id="10" name="Vrije vorm 15">
            <a:extLst>
              <a:ext uri="{FF2B5EF4-FFF2-40B4-BE49-F238E27FC236}">
                <a16:creationId xmlns:a16="http://schemas.microsoft.com/office/drawing/2014/main" id="{5EE3BB2F-DBC9-B2FE-715E-E6963F229F1F}"/>
              </a:ext>
            </a:extLst>
          </p:cNvPr>
          <p:cNvSpPr/>
          <p:nvPr/>
        </p:nvSpPr>
        <p:spPr>
          <a:xfrm>
            <a:off x="8634880" y="4550494"/>
            <a:ext cx="1944216" cy="1837187"/>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1400" dirty="0">
              <a:latin typeface="+mj-lt"/>
            </a:endParaRPr>
          </a:p>
          <a:p>
            <a:pPr defTabSz="311150">
              <a:lnSpc>
                <a:spcPct val="90000"/>
              </a:lnSpc>
              <a:spcBef>
                <a:spcPct val="0"/>
              </a:spcBef>
              <a:spcAft>
                <a:spcPct val="35000"/>
              </a:spcAft>
            </a:pPr>
            <a:r>
              <a:rPr lang="nl-NL" sz="1400" b="1" dirty="0">
                <a:latin typeface="+mj-lt"/>
              </a:rPr>
              <a:t>Gunningsfase</a:t>
            </a:r>
          </a:p>
          <a:p>
            <a:pPr defTabSz="311150">
              <a:lnSpc>
                <a:spcPct val="90000"/>
              </a:lnSpc>
              <a:spcBef>
                <a:spcPct val="0"/>
              </a:spcBef>
              <a:spcAft>
                <a:spcPct val="35000"/>
              </a:spcAft>
            </a:pPr>
            <a:endParaRPr lang="nl-NL" sz="1400" dirty="0">
              <a:latin typeface="+mj-lt"/>
            </a:endParaRPr>
          </a:p>
          <a:p>
            <a:pPr defTabSz="311150">
              <a:lnSpc>
                <a:spcPct val="90000"/>
              </a:lnSpc>
              <a:spcBef>
                <a:spcPct val="0"/>
              </a:spcBef>
              <a:spcAft>
                <a:spcPct val="35000"/>
              </a:spcAft>
            </a:pPr>
            <a:r>
              <a:rPr lang="nl-NL" sz="1400" dirty="0">
                <a:latin typeface="+mj-lt"/>
              </a:rPr>
              <a:t>Beoordelen op meerwaarde ingediende oplossingen</a:t>
            </a:r>
          </a:p>
        </p:txBody>
      </p:sp>
      <p:sp>
        <p:nvSpPr>
          <p:cNvPr id="12" name="Vrije vorm 5">
            <a:extLst>
              <a:ext uri="{FF2B5EF4-FFF2-40B4-BE49-F238E27FC236}">
                <a16:creationId xmlns:a16="http://schemas.microsoft.com/office/drawing/2014/main" id="{AC8EB4A0-3050-A6C1-8C2D-FFB43E5B8DF1}"/>
              </a:ext>
            </a:extLst>
          </p:cNvPr>
          <p:cNvSpPr/>
          <p:nvPr/>
        </p:nvSpPr>
        <p:spPr>
          <a:xfrm>
            <a:off x="9272693" y="3947585"/>
            <a:ext cx="1250663" cy="454470"/>
          </a:xfrm>
          <a:custGeom>
            <a:avLst/>
            <a:gdLst>
              <a:gd name="connsiteX0" fmla="*/ 0 w 876826"/>
              <a:gd name="connsiteY0" fmla="*/ 55934 h 559336"/>
              <a:gd name="connsiteX1" fmla="*/ 55934 w 876826"/>
              <a:gd name="connsiteY1" fmla="*/ 0 h 559336"/>
              <a:gd name="connsiteX2" fmla="*/ 820892 w 876826"/>
              <a:gd name="connsiteY2" fmla="*/ 0 h 559336"/>
              <a:gd name="connsiteX3" fmla="*/ 876826 w 876826"/>
              <a:gd name="connsiteY3" fmla="*/ 55934 h 559336"/>
              <a:gd name="connsiteX4" fmla="*/ 876826 w 876826"/>
              <a:gd name="connsiteY4" fmla="*/ 503402 h 559336"/>
              <a:gd name="connsiteX5" fmla="*/ 820892 w 876826"/>
              <a:gd name="connsiteY5" fmla="*/ 559336 h 559336"/>
              <a:gd name="connsiteX6" fmla="*/ 55934 w 876826"/>
              <a:gd name="connsiteY6" fmla="*/ 559336 h 559336"/>
              <a:gd name="connsiteX7" fmla="*/ 0 w 876826"/>
              <a:gd name="connsiteY7" fmla="*/ 503402 h 559336"/>
              <a:gd name="connsiteX8" fmla="*/ 0 w 876826"/>
              <a:gd name="connsiteY8" fmla="*/ 55934 h 55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26" h="559336">
                <a:moveTo>
                  <a:pt x="0" y="55934"/>
                </a:moveTo>
                <a:cubicBezTo>
                  <a:pt x="0" y="25043"/>
                  <a:pt x="25043" y="0"/>
                  <a:pt x="55934" y="0"/>
                </a:cubicBezTo>
                <a:lnTo>
                  <a:pt x="820892" y="0"/>
                </a:lnTo>
                <a:cubicBezTo>
                  <a:pt x="851783" y="0"/>
                  <a:pt x="876826" y="25043"/>
                  <a:pt x="876826" y="55934"/>
                </a:cubicBezTo>
                <a:lnTo>
                  <a:pt x="876826" y="503402"/>
                </a:lnTo>
                <a:cubicBezTo>
                  <a:pt x="876826" y="534293"/>
                  <a:pt x="851783" y="559336"/>
                  <a:pt x="820892" y="559336"/>
                </a:cubicBezTo>
                <a:lnTo>
                  <a:pt x="55934" y="559336"/>
                </a:lnTo>
                <a:cubicBezTo>
                  <a:pt x="25043" y="559336"/>
                  <a:pt x="0" y="534293"/>
                  <a:pt x="0" y="503402"/>
                </a:cubicBezTo>
                <a:lnTo>
                  <a:pt x="0" y="5593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726" tIns="101726" rIns="101726" bIns="101726" numCol="1" spcCol="1270" anchor="ctr" anchorCtr="0">
            <a:noAutofit/>
          </a:bodyPr>
          <a:lstStyle/>
          <a:p>
            <a:pPr marL="0" lvl="1" algn="ctr" defTabSz="533400">
              <a:lnSpc>
                <a:spcPct val="90000"/>
              </a:lnSpc>
              <a:spcBef>
                <a:spcPct val="0"/>
              </a:spcBef>
              <a:spcAft>
                <a:spcPct val="15000"/>
              </a:spcAft>
            </a:pPr>
            <a:r>
              <a:rPr lang="nl-NL" sz="1200" dirty="0"/>
              <a:t>3 </a:t>
            </a:r>
            <a:r>
              <a:rPr lang="nl-NL" sz="1200" kern="1200" dirty="0"/>
              <a:t>maanden</a:t>
            </a:r>
          </a:p>
        </p:txBody>
      </p:sp>
      <p:sp>
        <p:nvSpPr>
          <p:cNvPr id="13" name="Vrije vorm 5">
            <a:extLst>
              <a:ext uri="{FF2B5EF4-FFF2-40B4-BE49-F238E27FC236}">
                <a16:creationId xmlns:a16="http://schemas.microsoft.com/office/drawing/2014/main" id="{B840DF50-BD57-1206-F19C-7C14B4D02BF9}"/>
              </a:ext>
            </a:extLst>
          </p:cNvPr>
          <p:cNvSpPr/>
          <p:nvPr/>
        </p:nvSpPr>
        <p:spPr>
          <a:xfrm>
            <a:off x="9143075" y="6185089"/>
            <a:ext cx="1250663" cy="454470"/>
          </a:xfrm>
          <a:custGeom>
            <a:avLst/>
            <a:gdLst>
              <a:gd name="connsiteX0" fmla="*/ 0 w 876826"/>
              <a:gd name="connsiteY0" fmla="*/ 55934 h 559336"/>
              <a:gd name="connsiteX1" fmla="*/ 55934 w 876826"/>
              <a:gd name="connsiteY1" fmla="*/ 0 h 559336"/>
              <a:gd name="connsiteX2" fmla="*/ 820892 w 876826"/>
              <a:gd name="connsiteY2" fmla="*/ 0 h 559336"/>
              <a:gd name="connsiteX3" fmla="*/ 876826 w 876826"/>
              <a:gd name="connsiteY3" fmla="*/ 55934 h 559336"/>
              <a:gd name="connsiteX4" fmla="*/ 876826 w 876826"/>
              <a:gd name="connsiteY4" fmla="*/ 503402 h 559336"/>
              <a:gd name="connsiteX5" fmla="*/ 820892 w 876826"/>
              <a:gd name="connsiteY5" fmla="*/ 559336 h 559336"/>
              <a:gd name="connsiteX6" fmla="*/ 55934 w 876826"/>
              <a:gd name="connsiteY6" fmla="*/ 559336 h 559336"/>
              <a:gd name="connsiteX7" fmla="*/ 0 w 876826"/>
              <a:gd name="connsiteY7" fmla="*/ 503402 h 559336"/>
              <a:gd name="connsiteX8" fmla="*/ 0 w 876826"/>
              <a:gd name="connsiteY8" fmla="*/ 55934 h 55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26" h="559336">
                <a:moveTo>
                  <a:pt x="0" y="55934"/>
                </a:moveTo>
                <a:cubicBezTo>
                  <a:pt x="0" y="25043"/>
                  <a:pt x="25043" y="0"/>
                  <a:pt x="55934" y="0"/>
                </a:cubicBezTo>
                <a:lnTo>
                  <a:pt x="820892" y="0"/>
                </a:lnTo>
                <a:cubicBezTo>
                  <a:pt x="851783" y="0"/>
                  <a:pt x="876826" y="25043"/>
                  <a:pt x="876826" y="55934"/>
                </a:cubicBezTo>
                <a:lnTo>
                  <a:pt x="876826" y="503402"/>
                </a:lnTo>
                <a:cubicBezTo>
                  <a:pt x="876826" y="534293"/>
                  <a:pt x="851783" y="559336"/>
                  <a:pt x="820892" y="559336"/>
                </a:cubicBezTo>
                <a:lnTo>
                  <a:pt x="55934" y="559336"/>
                </a:lnTo>
                <a:cubicBezTo>
                  <a:pt x="25043" y="559336"/>
                  <a:pt x="0" y="534293"/>
                  <a:pt x="0" y="503402"/>
                </a:cubicBezTo>
                <a:lnTo>
                  <a:pt x="0" y="5593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726" tIns="101726" rIns="101726" bIns="101726" numCol="1" spcCol="1270" anchor="ctr" anchorCtr="0">
            <a:noAutofit/>
          </a:bodyPr>
          <a:lstStyle/>
          <a:p>
            <a:pPr marL="0" lvl="1" algn="ctr" defTabSz="533400">
              <a:lnSpc>
                <a:spcPct val="90000"/>
              </a:lnSpc>
              <a:spcBef>
                <a:spcPct val="0"/>
              </a:spcBef>
              <a:spcAft>
                <a:spcPct val="15000"/>
              </a:spcAft>
            </a:pPr>
            <a:r>
              <a:rPr lang="nl-NL" sz="1200" dirty="0"/>
              <a:t>2 </a:t>
            </a:r>
            <a:r>
              <a:rPr lang="nl-NL" sz="1200" kern="1200" dirty="0"/>
              <a:t>maanden</a:t>
            </a:r>
          </a:p>
        </p:txBody>
      </p:sp>
      <p:sp>
        <p:nvSpPr>
          <p:cNvPr id="14" name="Vrije vorm 21">
            <a:extLst>
              <a:ext uri="{FF2B5EF4-FFF2-40B4-BE49-F238E27FC236}">
                <a16:creationId xmlns:a16="http://schemas.microsoft.com/office/drawing/2014/main" id="{8679942D-721C-CDB4-DF2E-79696745FDC3}"/>
              </a:ext>
            </a:extLst>
          </p:cNvPr>
          <p:cNvSpPr/>
          <p:nvPr/>
        </p:nvSpPr>
        <p:spPr>
          <a:xfrm rot="5400000">
            <a:off x="8656962" y="4130437"/>
            <a:ext cx="523718"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lvl="0" algn="ctr" defTabSz="266700">
              <a:lnSpc>
                <a:spcPct val="90000"/>
              </a:lnSpc>
              <a:spcBef>
                <a:spcPct val="0"/>
              </a:spcBef>
              <a:spcAft>
                <a:spcPct val="35000"/>
              </a:spcAft>
            </a:pPr>
            <a:endParaRPr lang="nl-NL" sz="600" kern="1200"/>
          </a:p>
        </p:txBody>
      </p:sp>
      <p:sp>
        <p:nvSpPr>
          <p:cNvPr id="7" name="Vrije vorm 21">
            <a:extLst>
              <a:ext uri="{FF2B5EF4-FFF2-40B4-BE49-F238E27FC236}">
                <a16:creationId xmlns:a16="http://schemas.microsoft.com/office/drawing/2014/main" id="{C6B9D8A9-F46D-8BFB-921A-9216E0279A39}"/>
              </a:ext>
            </a:extLst>
          </p:cNvPr>
          <p:cNvSpPr/>
          <p:nvPr/>
        </p:nvSpPr>
        <p:spPr>
          <a:xfrm rot="5400000">
            <a:off x="8656962" y="1950878"/>
            <a:ext cx="523718"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lvl="0" algn="ctr" defTabSz="266700">
              <a:lnSpc>
                <a:spcPct val="90000"/>
              </a:lnSpc>
              <a:spcBef>
                <a:spcPct val="0"/>
              </a:spcBef>
              <a:spcAft>
                <a:spcPct val="35000"/>
              </a:spcAft>
            </a:pPr>
            <a:endParaRPr lang="nl-NL" sz="600" kern="1200"/>
          </a:p>
        </p:txBody>
      </p:sp>
      <p:sp>
        <p:nvSpPr>
          <p:cNvPr id="3" name="Tijdelijke aanduiding voor tekst 2">
            <a:extLst>
              <a:ext uri="{FF2B5EF4-FFF2-40B4-BE49-F238E27FC236}">
                <a16:creationId xmlns:a16="http://schemas.microsoft.com/office/drawing/2014/main" id="{62F96988-C034-42BB-AE44-CCA131963931}"/>
              </a:ext>
            </a:extLst>
          </p:cNvPr>
          <p:cNvSpPr txBox="1">
            <a:spLocks/>
          </p:cNvSpPr>
          <p:nvPr/>
        </p:nvSpPr>
        <p:spPr>
          <a:xfrm>
            <a:off x="7649477"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t> Procedure</a:t>
            </a:r>
          </a:p>
        </p:txBody>
      </p:sp>
      <p:sp>
        <p:nvSpPr>
          <p:cNvPr id="19" name="Tijdelijke aanduiding voor dianummer 1">
            <a:extLst>
              <a:ext uri="{FF2B5EF4-FFF2-40B4-BE49-F238E27FC236}">
                <a16:creationId xmlns:a16="http://schemas.microsoft.com/office/drawing/2014/main" id="{C614BC4D-CF80-0C99-F7C6-7CE8D688E576}"/>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extLst>
      <p:ext uri="{BB962C8B-B14F-4D97-AF65-F5344CB8AC3E}">
        <p14:creationId xmlns:p14="http://schemas.microsoft.com/office/powerpoint/2010/main" val="1824503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4"/>
          </p:nvPr>
        </p:nvSpPr>
        <p:spPr>
          <a:xfrm>
            <a:off x="6550024" y="1964048"/>
            <a:ext cx="5249494" cy="4257364"/>
          </a:xfrm>
        </p:spPr>
        <p:txBody>
          <a:bodyPr anchor="t">
            <a:normAutofit/>
          </a:bodyPr>
          <a:lstStyle/>
          <a:p>
            <a:pPr marL="0" indent="0">
              <a:buNone/>
            </a:pPr>
            <a:r>
              <a:rPr lang="nl-NL" sz="1800" b="1"/>
              <a:t>Doel</a:t>
            </a:r>
          </a:p>
          <a:p>
            <a:pPr marL="0" indent="0">
              <a:buNone/>
            </a:pPr>
            <a:r>
              <a:rPr lang="nl-NL" sz="1800" dirty="0"/>
              <a:t>3 geldige Inschrijvingen met een hoge prijs/kwaliteit verhouding</a:t>
            </a:r>
          </a:p>
          <a:p>
            <a:pPr marL="0" indent="0">
              <a:buNone/>
            </a:pPr>
            <a:endParaRPr lang="nl-NL" sz="1800" dirty="0"/>
          </a:p>
          <a:p>
            <a:pPr marL="0" indent="0">
              <a:buNone/>
            </a:pPr>
            <a:r>
              <a:rPr lang="nl-NL" sz="1800" b="1" dirty="0"/>
              <a:t>door...</a:t>
            </a:r>
          </a:p>
          <a:p>
            <a:r>
              <a:rPr lang="nl-NL" sz="1800" dirty="0"/>
              <a:t>Voldoen aan eisen bestek en contract</a:t>
            </a:r>
          </a:p>
          <a:p>
            <a:r>
              <a:rPr lang="nl-NL" sz="1800" dirty="0"/>
              <a:t>Voldoen aan eisen leidraad</a:t>
            </a:r>
          </a:p>
          <a:p>
            <a:r>
              <a:rPr lang="nl-NL" sz="1800" dirty="0"/>
              <a:t>Meerwaarde (o.b.v. gunningscriteria)</a:t>
            </a:r>
          </a:p>
          <a:p>
            <a:pPr>
              <a:buNone/>
            </a:pPr>
            <a:endParaRPr lang="nl-NL" sz="1800" dirty="0"/>
          </a:p>
          <a:p>
            <a:pPr>
              <a:buNone/>
            </a:pPr>
            <a:endParaRPr lang="nl-NL" sz="1800" dirty="0"/>
          </a:p>
        </p:txBody>
      </p:sp>
      <p:pic>
        <p:nvPicPr>
          <p:cNvPr id="4" name="Afbeelding 3"/>
          <p:cNvPicPr>
            <a:picLocks noChangeAspect="1"/>
          </p:cNvPicPr>
          <p:nvPr/>
        </p:nvPicPr>
        <p:blipFill rotWithShape="1">
          <a:blip r:embed="rId3"/>
          <a:srcRect l="8644"/>
          <a:stretch/>
        </p:blipFill>
        <p:spPr>
          <a:xfrm>
            <a:off x="122037" y="2114934"/>
            <a:ext cx="4814837" cy="2635195"/>
          </a:xfrm>
          <a:prstGeom prst="rect">
            <a:avLst/>
          </a:prstGeom>
          <a:noFill/>
        </p:spPr>
      </p:pic>
      <p:sp>
        <p:nvSpPr>
          <p:cNvPr id="5" name="Tijdelijke aanduiding voor dianummer 4"/>
          <p:cNvSpPr>
            <a:spLocks noGrp="1"/>
          </p:cNvSpPr>
          <p:nvPr>
            <p:ph type="sldNum" sz="quarter" idx="25"/>
          </p:nvPr>
        </p:nvSpPr>
        <p:spPr>
          <a:xfrm>
            <a:off x="6553199" y="6323013"/>
            <a:ext cx="5005389" cy="322075"/>
          </a:xfrm>
        </p:spPr>
        <p:txBody>
          <a:bodyPr anchor="ctr">
            <a:normAutofit/>
          </a:bodyPr>
          <a:lstStyle/>
          <a:p>
            <a:pPr>
              <a:spcAft>
                <a:spcPts val="600"/>
              </a:spcAft>
              <a:defRPr/>
            </a:pPr>
            <a:fld id="{3A132693-ECE4-46FE-B5A5-7E2FED4806F8}" type="slidenum">
              <a:rPr lang="nl-NL" smtClean="0"/>
              <a:pPr>
                <a:spcAft>
                  <a:spcPts val="600"/>
                </a:spcAft>
                <a:defRPr/>
              </a:pPr>
              <a:t>32</a:t>
            </a:fld>
            <a:endParaRPr lang="nl-NL"/>
          </a:p>
        </p:txBody>
      </p:sp>
      <p:sp>
        <p:nvSpPr>
          <p:cNvPr id="2" name="Titel 1"/>
          <p:cNvSpPr>
            <a:spLocks noGrp="1"/>
          </p:cNvSpPr>
          <p:nvPr>
            <p:ph type="title"/>
          </p:nvPr>
        </p:nvSpPr>
        <p:spPr>
          <a:xfrm>
            <a:off x="6553200" y="1016001"/>
            <a:ext cx="5004000" cy="948047"/>
          </a:xfrm>
        </p:spPr>
        <p:txBody>
          <a:bodyPr anchor="t">
            <a:normAutofit/>
          </a:bodyPr>
          <a:lstStyle/>
          <a:p>
            <a:r>
              <a:rPr lang="nl-NL"/>
              <a:t>Gunningsfase</a:t>
            </a:r>
          </a:p>
        </p:txBody>
      </p:sp>
      <p:sp>
        <p:nvSpPr>
          <p:cNvPr id="6" name="Tijdelijke aanduiding voor voettekst 5"/>
          <p:cNvSpPr>
            <a:spLocks noGrp="1"/>
          </p:cNvSpPr>
          <p:nvPr>
            <p:ph type="ftr" sz="quarter" idx="4294967295"/>
          </p:nvPr>
        </p:nvSpPr>
        <p:spPr/>
        <p:txBody>
          <a:bodyPr/>
          <a:lstStyle/>
          <a:p>
            <a:pPr algn="r">
              <a:spcAft>
                <a:spcPts val="600"/>
              </a:spcAft>
              <a:defRPr/>
            </a:pPr>
            <a:endParaRPr lang="nl-NL" dirty="0"/>
          </a:p>
        </p:txBody>
      </p:sp>
      <p:sp>
        <p:nvSpPr>
          <p:cNvPr id="7" name="Tekstvak 6">
            <a:extLst>
              <a:ext uri="{FF2B5EF4-FFF2-40B4-BE49-F238E27FC236}">
                <a16:creationId xmlns:a16="http://schemas.microsoft.com/office/drawing/2014/main" id="{26AB91BF-EEC6-94E1-D513-71168271B4F7}"/>
              </a:ext>
            </a:extLst>
          </p:cNvPr>
          <p:cNvSpPr txBox="1"/>
          <p:nvPr/>
        </p:nvSpPr>
        <p:spPr>
          <a:xfrm>
            <a:off x="4869382" y="1964048"/>
            <a:ext cx="1226618" cy="369332"/>
          </a:xfrm>
          <a:prstGeom prst="rect">
            <a:avLst/>
          </a:prstGeom>
          <a:noFill/>
        </p:spPr>
        <p:txBody>
          <a:bodyPr wrap="none" rtlCol="0">
            <a:spAutoFit/>
          </a:bodyPr>
          <a:lstStyle/>
          <a:p>
            <a:r>
              <a:rPr lang="en-US" dirty="0"/>
              <a:t>€30 </a:t>
            </a:r>
            <a:r>
              <a:rPr lang="en-US" dirty="0" err="1"/>
              <a:t>mln</a:t>
            </a:r>
            <a:r>
              <a:rPr lang="en-US" dirty="0"/>
              <a:t>.</a:t>
            </a:r>
            <a:endParaRPr lang="nl-NL" dirty="0"/>
          </a:p>
        </p:txBody>
      </p:sp>
      <p:sp>
        <p:nvSpPr>
          <p:cNvPr id="8" name="Tekstvak 7">
            <a:extLst>
              <a:ext uri="{FF2B5EF4-FFF2-40B4-BE49-F238E27FC236}">
                <a16:creationId xmlns:a16="http://schemas.microsoft.com/office/drawing/2014/main" id="{88C9B144-9945-F497-D52A-E7ABEFA760CA}"/>
              </a:ext>
            </a:extLst>
          </p:cNvPr>
          <p:cNvSpPr txBox="1"/>
          <p:nvPr/>
        </p:nvSpPr>
        <p:spPr>
          <a:xfrm>
            <a:off x="4869382" y="3428338"/>
            <a:ext cx="479618" cy="369332"/>
          </a:xfrm>
          <a:prstGeom prst="rect">
            <a:avLst/>
          </a:prstGeom>
          <a:noFill/>
        </p:spPr>
        <p:txBody>
          <a:bodyPr wrap="none" rtlCol="0">
            <a:spAutoFit/>
          </a:bodyPr>
          <a:lstStyle/>
          <a:p>
            <a:r>
              <a:rPr lang="en-US" dirty="0"/>
              <a:t>€0</a:t>
            </a:r>
            <a:endParaRPr lang="nl-NL" dirty="0"/>
          </a:p>
        </p:txBody>
      </p:sp>
      <p:sp>
        <p:nvSpPr>
          <p:cNvPr id="10" name="Tekstvak 9">
            <a:extLst>
              <a:ext uri="{FF2B5EF4-FFF2-40B4-BE49-F238E27FC236}">
                <a16:creationId xmlns:a16="http://schemas.microsoft.com/office/drawing/2014/main" id="{855360ED-80BA-0323-1698-DD171F01B8A5}"/>
              </a:ext>
            </a:extLst>
          </p:cNvPr>
          <p:cNvSpPr txBox="1"/>
          <p:nvPr/>
        </p:nvSpPr>
        <p:spPr>
          <a:xfrm>
            <a:off x="2920519" y="1964048"/>
            <a:ext cx="1536737" cy="369332"/>
          </a:xfrm>
          <a:prstGeom prst="rect">
            <a:avLst/>
          </a:prstGeom>
          <a:noFill/>
        </p:spPr>
        <p:txBody>
          <a:bodyPr wrap="square">
            <a:spAutoFit/>
          </a:bodyPr>
          <a:lstStyle/>
          <a:p>
            <a:r>
              <a:rPr lang="nl-NL" sz="1800"/>
              <a:t>uitmuntend</a:t>
            </a:r>
            <a:endParaRPr lang="nl-NL"/>
          </a:p>
        </p:txBody>
      </p:sp>
      <p:sp>
        <p:nvSpPr>
          <p:cNvPr id="14" name="Tekstvak 13">
            <a:extLst>
              <a:ext uri="{FF2B5EF4-FFF2-40B4-BE49-F238E27FC236}">
                <a16:creationId xmlns:a16="http://schemas.microsoft.com/office/drawing/2014/main" id="{5D1C81FB-D4B9-8482-E533-CFC7F2A2FFDC}"/>
              </a:ext>
            </a:extLst>
          </p:cNvPr>
          <p:cNvSpPr txBox="1"/>
          <p:nvPr/>
        </p:nvSpPr>
        <p:spPr>
          <a:xfrm>
            <a:off x="3812263" y="3429000"/>
            <a:ext cx="1226619" cy="369332"/>
          </a:xfrm>
          <a:prstGeom prst="rect">
            <a:avLst/>
          </a:prstGeom>
          <a:noFill/>
        </p:spPr>
        <p:txBody>
          <a:bodyPr wrap="square">
            <a:spAutoFit/>
          </a:bodyPr>
          <a:lstStyle/>
          <a:p>
            <a:r>
              <a:rPr lang="nl-NL" dirty="0"/>
              <a:t>neutraal</a:t>
            </a:r>
          </a:p>
        </p:txBody>
      </p:sp>
      <p:sp>
        <p:nvSpPr>
          <p:cNvPr id="17" name="Tijdelijke aanduiding voor tekst 2">
            <a:extLst>
              <a:ext uri="{FF2B5EF4-FFF2-40B4-BE49-F238E27FC236}">
                <a16:creationId xmlns:a16="http://schemas.microsoft.com/office/drawing/2014/main" id="{A9AE7746-CFFB-1B81-5BF5-FFCBDF298806}"/>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solidFill>
                  <a:schemeClr val="bg1"/>
                </a:solidFill>
              </a:rPr>
              <a:t> Procedure</a:t>
            </a:r>
          </a:p>
        </p:txBody>
      </p:sp>
      <p:sp>
        <p:nvSpPr>
          <p:cNvPr id="18" name="Tijdelijke aanduiding voor dianummer 1">
            <a:extLst>
              <a:ext uri="{FF2B5EF4-FFF2-40B4-BE49-F238E27FC236}">
                <a16:creationId xmlns:a16="http://schemas.microsoft.com/office/drawing/2014/main" id="{D5CF5F03-E197-9842-0312-95655D08F1FB}"/>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71D58-B41D-74FA-9994-25817146FEB5}"/>
              </a:ext>
            </a:extLst>
          </p:cNvPr>
          <p:cNvSpPr>
            <a:spLocks noGrp="1"/>
          </p:cNvSpPr>
          <p:nvPr>
            <p:ph type="title"/>
          </p:nvPr>
        </p:nvSpPr>
        <p:spPr/>
        <p:txBody>
          <a:bodyPr/>
          <a:lstStyle/>
          <a:p>
            <a:r>
              <a:rPr lang="nl-NL"/>
              <a:t>Gunningsfase, gunningscriteria</a:t>
            </a:r>
          </a:p>
        </p:txBody>
      </p:sp>
      <p:graphicFrame>
        <p:nvGraphicFramePr>
          <p:cNvPr id="6" name="Tijdelijke aanduiding voor inhoud 5">
            <a:extLst>
              <a:ext uri="{FF2B5EF4-FFF2-40B4-BE49-F238E27FC236}">
                <a16:creationId xmlns:a16="http://schemas.microsoft.com/office/drawing/2014/main" id="{47C73315-F34E-72D7-A516-808BA01D08AA}"/>
              </a:ext>
            </a:extLst>
          </p:cNvPr>
          <p:cNvGraphicFramePr>
            <a:graphicFrameLocks noGrp="1"/>
          </p:cNvGraphicFramePr>
          <p:nvPr>
            <p:ph sz="quarter" idx="15"/>
            <p:extLst>
              <p:ext uri="{D42A27DB-BD31-4B8C-83A1-F6EECF244321}">
                <p14:modId xmlns:p14="http://schemas.microsoft.com/office/powerpoint/2010/main" val="1314828619"/>
              </p:ext>
            </p:extLst>
          </p:nvPr>
        </p:nvGraphicFramePr>
        <p:xfrm>
          <a:off x="531315" y="2164524"/>
          <a:ext cx="11129370" cy="3548931"/>
        </p:xfrm>
        <a:graphic>
          <a:graphicData uri="http://schemas.openxmlformats.org/drawingml/2006/table">
            <a:tbl>
              <a:tblPr firstRow="1" bandRow="1">
                <a:tableStyleId>{F5AB1C69-6EDB-4FF4-983F-18BD219EF322}</a:tableStyleId>
              </a:tblPr>
              <a:tblGrid>
                <a:gridCol w="4482910">
                  <a:extLst>
                    <a:ext uri="{9D8B030D-6E8A-4147-A177-3AD203B41FA5}">
                      <a16:colId xmlns:a16="http://schemas.microsoft.com/office/drawing/2014/main" val="591031442"/>
                    </a:ext>
                  </a:extLst>
                </a:gridCol>
                <a:gridCol w="2552132">
                  <a:extLst>
                    <a:ext uri="{9D8B030D-6E8A-4147-A177-3AD203B41FA5}">
                      <a16:colId xmlns:a16="http://schemas.microsoft.com/office/drawing/2014/main" val="2629194119"/>
                    </a:ext>
                  </a:extLst>
                </a:gridCol>
                <a:gridCol w="4094328">
                  <a:extLst>
                    <a:ext uri="{9D8B030D-6E8A-4147-A177-3AD203B41FA5}">
                      <a16:colId xmlns:a16="http://schemas.microsoft.com/office/drawing/2014/main" val="1118362441"/>
                    </a:ext>
                  </a:extLst>
                </a:gridCol>
              </a:tblGrid>
              <a:tr h="685431">
                <a:tc>
                  <a:txBody>
                    <a:bodyPr/>
                    <a:lstStyle/>
                    <a:p>
                      <a:r>
                        <a:rPr lang="nl-NL" noProof="0" dirty="0"/>
                        <a:t>Criterium</a:t>
                      </a:r>
                    </a:p>
                  </a:txBody>
                  <a:tcPr/>
                </a:tc>
                <a:tc>
                  <a:txBody>
                    <a:bodyPr/>
                    <a:lstStyle/>
                    <a:p>
                      <a:r>
                        <a:rPr lang="en-US" noProof="0" dirty="0" err="1"/>
                        <a:t>Maximale</a:t>
                      </a:r>
                      <a:r>
                        <a:rPr lang="en-US" noProof="0" dirty="0"/>
                        <a:t> </a:t>
                      </a:r>
                      <a:r>
                        <a:rPr lang="en-US" noProof="0" dirty="0" err="1"/>
                        <a:t>kwaliteitswaarde</a:t>
                      </a:r>
                      <a:endParaRPr lang="nl-NL" noProof="0" dirty="0"/>
                    </a:p>
                  </a:txBody>
                  <a:tcPr/>
                </a:tc>
                <a:tc>
                  <a:txBody>
                    <a:bodyPr/>
                    <a:lstStyle/>
                    <a:p>
                      <a:r>
                        <a:rPr lang="nl-NL" noProof="0" dirty="0"/>
                        <a:t>In te dienen documenten</a:t>
                      </a:r>
                    </a:p>
                  </a:txBody>
                  <a:tcPr/>
                </a:tc>
                <a:extLst>
                  <a:ext uri="{0D108BD9-81ED-4DB2-BD59-A6C34878D82A}">
                    <a16:rowId xmlns:a16="http://schemas.microsoft.com/office/drawing/2014/main" val="610626190"/>
                  </a:ext>
                </a:extLst>
              </a:tr>
              <a:tr h="555855">
                <a:tc>
                  <a:txBody>
                    <a:bodyPr/>
                    <a:lstStyle/>
                    <a:p>
                      <a:r>
                        <a:rPr lang="nl-NL" b="1" noProof="0" dirty="0"/>
                        <a:t>P1.</a:t>
                      </a:r>
                      <a:r>
                        <a:rPr lang="nl-NL" noProof="0" dirty="0"/>
                        <a:t> Inschrijvingssom</a:t>
                      </a:r>
                    </a:p>
                  </a:txBody>
                  <a:tcPr/>
                </a:tc>
                <a:tc>
                  <a:txBody>
                    <a:bodyPr/>
                    <a:lstStyle/>
                    <a:p>
                      <a:pPr algn="r"/>
                      <a:r>
                        <a:rPr lang="en-US" noProof="0" dirty="0"/>
                        <a:t>€[XX]</a:t>
                      </a:r>
                      <a:endParaRPr lang="nl-NL" noProof="0" dirty="0"/>
                    </a:p>
                  </a:txBody>
                  <a:tcPr/>
                </a:tc>
                <a:tc>
                  <a:txBody>
                    <a:bodyPr/>
                    <a:lstStyle/>
                    <a:p>
                      <a:r>
                        <a:rPr lang="nl-NL" noProof="0" dirty="0"/>
                        <a:t>Inschrijvingsbiljet</a:t>
                      </a:r>
                    </a:p>
                  </a:txBody>
                  <a:tcPr/>
                </a:tc>
                <a:extLst>
                  <a:ext uri="{0D108BD9-81ED-4DB2-BD59-A6C34878D82A}">
                    <a16:rowId xmlns:a16="http://schemas.microsoft.com/office/drawing/2014/main" val="1966435585"/>
                  </a:ext>
                </a:extLst>
              </a:tr>
              <a:tr h="555855">
                <a:tc>
                  <a:txBody>
                    <a:bodyPr/>
                    <a:lstStyle/>
                    <a:p>
                      <a:r>
                        <a:rPr lang="nl-NL" b="1" noProof="0" dirty="0"/>
                        <a:t>K2.</a:t>
                      </a:r>
                      <a:r>
                        <a:rPr lang="nl-NL" noProof="0" dirty="0"/>
                        <a:t> Ongehinderde bedrijfsvoering</a:t>
                      </a:r>
                    </a:p>
                  </a:txBody>
                  <a:tcPr/>
                </a:tc>
                <a:tc>
                  <a:txBody>
                    <a:bodyPr/>
                    <a:lstStyle/>
                    <a:p>
                      <a:pPr algn="r"/>
                      <a:r>
                        <a:rPr lang="en-US" noProof="0" dirty="0"/>
                        <a:t>€15.000.000</a:t>
                      </a:r>
                      <a:endParaRPr lang="nl-NL" noProof="0" dirty="0"/>
                    </a:p>
                  </a:txBody>
                  <a:tcPr/>
                </a:tc>
                <a:tc>
                  <a:txBody>
                    <a:bodyPr/>
                    <a:lstStyle/>
                    <a:p>
                      <a:r>
                        <a:rPr lang="nl-NL" noProof="0" dirty="0"/>
                        <a:t>Plan van aanpak &amp; Risicodossier</a:t>
                      </a:r>
                    </a:p>
                  </a:txBody>
                  <a:tcPr/>
                </a:tc>
                <a:extLst>
                  <a:ext uri="{0D108BD9-81ED-4DB2-BD59-A6C34878D82A}">
                    <a16:rowId xmlns:a16="http://schemas.microsoft.com/office/drawing/2014/main" val="3754623728"/>
                  </a:ext>
                </a:extLst>
              </a:tr>
              <a:tr h="555855">
                <a:tc>
                  <a:txBody>
                    <a:bodyPr/>
                    <a:lstStyle/>
                    <a:p>
                      <a:r>
                        <a:rPr lang="en-US" b="1" noProof="0" dirty="0"/>
                        <a:t>K3.</a:t>
                      </a:r>
                      <a:r>
                        <a:rPr lang="en-US" noProof="0" dirty="0"/>
                        <a:t> Planning &amp; </a:t>
                      </a:r>
                      <a:r>
                        <a:rPr lang="nl-NL" noProof="0" dirty="0"/>
                        <a:t>fasering</a:t>
                      </a:r>
                    </a:p>
                  </a:txBody>
                  <a:tcPr/>
                </a:tc>
                <a:tc>
                  <a:txBody>
                    <a:bodyPr/>
                    <a:lstStyle/>
                    <a:p>
                      <a:pPr algn="r"/>
                      <a:r>
                        <a:rPr lang="en-US" noProof="0" dirty="0"/>
                        <a:t>€10.000.000</a:t>
                      </a:r>
                      <a:endParaRPr lang="nl-NL" noProof="0" dirty="0"/>
                    </a:p>
                  </a:txBody>
                  <a:tcPr/>
                </a:tc>
                <a:tc>
                  <a:txBody>
                    <a:bodyPr/>
                    <a:lstStyle/>
                    <a:p>
                      <a:r>
                        <a:rPr lang="nl-NL" noProof="0" dirty="0"/>
                        <a:t>Strokenplanning &amp; toelichting</a:t>
                      </a:r>
                    </a:p>
                  </a:txBody>
                  <a:tcPr/>
                </a:tc>
                <a:extLst>
                  <a:ext uri="{0D108BD9-81ED-4DB2-BD59-A6C34878D82A}">
                    <a16:rowId xmlns:a16="http://schemas.microsoft.com/office/drawing/2014/main" val="3357037027"/>
                  </a:ext>
                </a:extLst>
              </a:tr>
              <a:tr h="555855">
                <a:tc>
                  <a:txBody>
                    <a:bodyPr/>
                    <a:lstStyle/>
                    <a:p>
                      <a:r>
                        <a:rPr lang="en-US" b="1" noProof="0" dirty="0"/>
                        <a:t>K4</a:t>
                      </a:r>
                      <a:r>
                        <a:rPr lang="nl-NL" b="1" noProof="0" dirty="0"/>
                        <a:t>.</a:t>
                      </a:r>
                      <a:r>
                        <a:rPr lang="nl-NL" noProof="0" dirty="0"/>
                        <a:t> Beperken incidenten onderhoud</a:t>
                      </a:r>
                    </a:p>
                  </a:txBody>
                  <a:tcPr/>
                </a:tc>
                <a:tc>
                  <a:txBody>
                    <a:bodyPr/>
                    <a:lstStyle/>
                    <a:p>
                      <a:pPr algn="r"/>
                      <a:r>
                        <a:rPr lang="en-US" noProof="0" dirty="0"/>
                        <a:t>€5.000.000</a:t>
                      </a:r>
                      <a:endParaRPr lang="nl-NL" noProof="0" dirty="0"/>
                    </a:p>
                  </a:txBody>
                  <a:tcPr/>
                </a:tc>
                <a:tc>
                  <a:txBody>
                    <a:bodyPr/>
                    <a:lstStyle/>
                    <a:p>
                      <a:r>
                        <a:rPr lang="nl-NL" noProof="0" dirty="0"/>
                        <a:t>Aanpak beperken incidenten onderhoud</a:t>
                      </a:r>
                    </a:p>
                  </a:txBody>
                  <a:tcPr/>
                </a:tc>
                <a:extLst>
                  <a:ext uri="{0D108BD9-81ED-4DB2-BD59-A6C34878D82A}">
                    <a16:rowId xmlns:a16="http://schemas.microsoft.com/office/drawing/2014/main" val="1672132980"/>
                  </a:ext>
                </a:extLst>
              </a:tr>
              <a:tr h="555855">
                <a:tc gridSpan="3">
                  <a:txBody>
                    <a:bodyPr/>
                    <a:lstStyle/>
                    <a:p>
                      <a:pPr algn="ctr"/>
                      <a:r>
                        <a:rPr lang="nl-NL" sz="1600" b="1" i="0" u="none" strike="noStrike" kern="1200" baseline="0" dirty="0">
                          <a:solidFill>
                            <a:schemeClr val="dk1"/>
                          </a:solidFill>
                          <a:latin typeface="+mn-lt"/>
                          <a:ea typeface="+mn-ea"/>
                          <a:cs typeface="+mn-cs"/>
                        </a:rPr>
                        <a:t>Fictieve inschrijvingssom = Inschrijvingssom (P1) – totale kwaliteitswaarde (K2+K3+K4) </a:t>
                      </a:r>
                      <a:endParaRPr lang="nl-NL" sz="1600" noProof="0" dirty="0"/>
                    </a:p>
                  </a:txBody>
                  <a:tcPr/>
                </a:tc>
                <a:tc hMerge="1">
                  <a:txBody>
                    <a:bodyPr/>
                    <a:lstStyle/>
                    <a:p>
                      <a:endParaRPr lang="nl-NL" noProof="0" dirty="0"/>
                    </a:p>
                  </a:txBody>
                  <a:tcPr/>
                </a:tc>
                <a:tc hMerge="1">
                  <a:txBody>
                    <a:bodyPr/>
                    <a:lstStyle/>
                    <a:p>
                      <a:endParaRPr lang="nl-NL" noProof="0" dirty="0"/>
                    </a:p>
                  </a:txBody>
                  <a:tcPr/>
                </a:tc>
                <a:extLst>
                  <a:ext uri="{0D108BD9-81ED-4DB2-BD59-A6C34878D82A}">
                    <a16:rowId xmlns:a16="http://schemas.microsoft.com/office/drawing/2014/main" val="1486658095"/>
                  </a:ext>
                </a:extLst>
              </a:tr>
            </a:tbl>
          </a:graphicData>
        </a:graphic>
      </p:graphicFrame>
      <p:sp>
        <p:nvSpPr>
          <p:cNvPr id="4" name="Tijdelijke aanduiding voor dianummer 3">
            <a:extLst>
              <a:ext uri="{FF2B5EF4-FFF2-40B4-BE49-F238E27FC236}">
                <a16:creationId xmlns:a16="http://schemas.microsoft.com/office/drawing/2014/main" id="{DBDC9455-DC52-18FD-E0F3-6A29C996F108}"/>
              </a:ext>
            </a:extLst>
          </p:cNvPr>
          <p:cNvSpPr>
            <a:spLocks noGrp="1"/>
          </p:cNvSpPr>
          <p:nvPr>
            <p:ph type="sldNum" sz="quarter" idx="18"/>
          </p:nvPr>
        </p:nvSpPr>
        <p:spPr/>
        <p:txBody>
          <a:bodyPr/>
          <a:lstStyle/>
          <a:p>
            <a:fld id="{10A0A6AF-03C5-477E-939A-E28F7E7F05EA}" type="slidenum">
              <a:rPr lang="nl-NL" smtClean="0"/>
              <a:pPr/>
              <a:t>33</a:t>
            </a:fld>
            <a:endParaRPr lang="nl-NL" dirty="0"/>
          </a:p>
        </p:txBody>
      </p:sp>
      <p:sp>
        <p:nvSpPr>
          <p:cNvPr id="11" name="Tijdelijke aanduiding voor tekst 2">
            <a:extLst>
              <a:ext uri="{FF2B5EF4-FFF2-40B4-BE49-F238E27FC236}">
                <a16:creationId xmlns:a16="http://schemas.microsoft.com/office/drawing/2014/main" id="{6833A739-7D1A-EC71-DD87-E4DDF20A721A}"/>
              </a:ext>
            </a:extLst>
          </p:cNvPr>
          <p:cNvSpPr txBox="1">
            <a:spLocks/>
          </p:cNvSpPr>
          <p:nvPr/>
        </p:nvSpPr>
        <p:spPr>
          <a:xfrm>
            <a:off x="8409498" y="6213373"/>
            <a:ext cx="3484360" cy="481664"/>
          </a:xfrm>
          <a:prstGeom prst="rect">
            <a:avLst/>
          </a:prstGeom>
        </p:spPr>
        <p:txBody>
          <a:bodyPr vert="horz" lIns="0" tIns="0" rIns="0" bIns="0" rtlCol="0" anchor="ctr" anchorCtr="0"/>
          <a:lstStyle>
            <a:defPPr>
              <a:defRPr lang="nl-NL"/>
            </a:defPPr>
            <a:lvl1pPr>
              <a:defRPr sz="800">
                <a:solidFill>
                  <a:schemeClr val="bg1">
                    <a:lumMod val="65000"/>
                  </a:schemeClr>
                </a:solidFill>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050" dirty="0"/>
              <a:t> Procedure</a:t>
            </a:r>
          </a:p>
        </p:txBody>
      </p:sp>
      <p:sp>
        <p:nvSpPr>
          <p:cNvPr id="16" name="Tijdelijke aanduiding voor dianummer 1">
            <a:extLst>
              <a:ext uri="{FF2B5EF4-FFF2-40B4-BE49-F238E27FC236}">
                <a16:creationId xmlns:a16="http://schemas.microsoft.com/office/drawing/2014/main" id="{CDAB1ED2-8870-4E3B-B1A8-8A1C0358B981}"/>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extLst>
      <p:ext uri="{BB962C8B-B14F-4D97-AF65-F5344CB8AC3E}">
        <p14:creationId xmlns:p14="http://schemas.microsoft.com/office/powerpoint/2010/main" val="3121732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6DDE21E-00E4-865D-B07C-CDFC5B145E90}"/>
              </a:ext>
            </a:extLst>
          </p:cNvPr>
          <p:cNvPicPr>
            <a:picLocks noChangeAspect="1"/>
          </p:cNvPicPr>
          <p:nvPr/>
        </p:nvPicPr>
        <p:blipFill>
          <a:blip r:embed="rId2"/>
          <a:srcRect r="1423"/>
          <a:stretch/>
        </p:blipFill>
        <p:spPr>
          <a:xfrm>
            <a:off x="20" y="10"/>
            <a:ext cx="12191980" cy="6864252"/>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noFill/>
        </p:spPr>
      </p:pic>
      <p:sp>
        <p:nvSpPr>
          <p:cNvPr id="2" name="Titel 1"/>
          <p:cNvSpPr>
            <a:spLocks noGrp="1"/>
          </p:cNvSpPr>
          <p:nvPr>
            <p:ph type="title"/>
          </p:nvPr>
        </p:nvSpPr>
        <p:spPr>
          <a:xfrm>
            <a:off x="0" y="5469548"/>
            <a:ext cx="12192000" cy="344466"/>
          </a:xfrm>
        </p:spPr>
        <p:txBody>
          <a:bodyPr anchor="ctr">
            <a:normAutofit/>
          </a:bodyPr>
          <a:lstStyle/>
          <a:p>
            <a:r>
              <a:rPr lang="nl-NL" sz="2800" baseline="-6000" dirty="0"/>
              <a:t>Vragen?</a:t>
            </a:r>
          </a:p>
        </p:txBody>
      </p:sp>
      <p:sp>
        <p:nvSpPr>
          <p:cNvPr id="14" name="Text Placeholder 3">
            <a:extLst>
              <a:ext uri="{FF2B5EF4-FFF2-40B4-BE49-F238E27FC236}">
                <a16:creationId xmlns:a16="http://schemas.microsoft.com/office/drawing/2014/main" id="{FFE0937E-2222-D168-A093-A3408D5B45F9}"/>
              </a:ext>
            </a:extLst>
          </p:cNvPr>
          <p:cNvSpPr>
            <a:spLocks noGrp="1"/>
          </p:cNvSpPr>
          <p:nvPr>
            <p:ph type="body" sz="quarter" idx="10"/>
          </p:nvPr>
        </p:nvSpPr>
        <p:spPr>
          <a:xfrm>
            <a:off x="0" y="5882815"/>
            <a:ext cx="12192000" cy="345600"/>
          </a:xfrm>
        </p:spPr>
        <p:txBody>
          <a:bodyPr>
            <a:normAutofit/>
          </a:bodyPr>
          <a:lstStyle/>
          <a:p>
            <a:r>
              <a:rPr lang="en-US" sz="1400" dirty="0"/>
              <a:t>Stel ze via </a:t>
            </a:r>
            <a:r>
              <a:rPr lang="en-US" sz="1400" dirty="0" err="1"/>
              <a:t>TenderNed</a:t>
            </a:r>
            <a:endParaRPr lang="en-US" sz="1400" dirty="0"/>
          </a:p>
        </p:txBody>
      </p:sp>
      <p:sp>
        <p:nvSpPr>
          <p:cNvPr id="9" name="Tijdelijke aanduiding voor dianummer 8" hidden="1"/>
          <p:cNvSpPr>
            <a:spLocks noGrp="1"/>
          </p:cNvSpPr>
          <p:nvPr>
            <p:ph type="sldNum" sz="quarter" idx="4294967295"/>
          </p:nvPr>
        </p:nvSpPr>
        <p:spPr>
          <a:xfrm>
            <a:off x="6553199" y="6325647"/>
            <a:ext cx="5005389" cy="322075"/>
          </a:xfrm>
        </p:spPr>
        <p:txBody>
          <a:bodyPr/>
          <a:lstStyle/>
          <a:p>
            <a:pPr>
              <a:spcAft>
                <a:spcPts val="600"/>
              </a:spcAft>
            </a:pPr>
            <a:fld id="{10A0A6AF-03C5-477E-939A-E28F7E7F05EA}" type="slidenum">
              <a:rPr lang="nl-NL" smtClean="0"/>
              <a:pPr>
                <a:spcAft>
                  <a:spcPts val="600"/>
                </a:spcAft>
              </a:pPr>
              <a:t>34</a:t>
            </a:fld>
            <a:endParaRPr lang="nl-NL"/>
          </a:p>
        </p:txBody>
      </p:sp>
    </p:spTree>
    <p:extLst>
      <p:ext uri="{BB962C8B-B14F-4D97-AF65-F5344CB8AC3E}">
        <p14:creationId xmlns:p14="http://schemas.microsoft.com/office/powerpoint/2010/main" val="323035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FF68F7A-EBF8-9A7B-19D2-A3CCC25EE862}"/>
              </a:ext>
            </a:extLst>
          </p:cNvPr>
          <p:cNvSpPr>
            <a:spLocks noGrp="1"/>
          </p:cNvSpPr>
          <p:nvPr>
            <p:ph type="body" sz="quarter" idx="13"/>
          </p:nvPr>
        </p:nvSpPr>
        <p:spPr/>
        <p:txBody>
          <a:bodyPr/>
          <a:lstStyle/>
          <a:p>
            <a:pPr marL="0" indent="0">
              <a:buNone/>
            </a:pPr>
            <a:r>
              <a:rPr lang="nl-NL" b="1" dirty="0"/>
              <a:t>Doel</a:t>
            </a:r>
            <a:r>
              <a:rPr lang="nl-NL" dirty="0"/>
              <a:t> inlichtingenbijeenkomst aanmeldingsfase</a:t>
            </a:r>
          </a:p>
          <a:p>
            <a:r>
              <a:rPr lang="nl-NL" dirty="0"/>
              <a:t>Toelichten scope, contract(vorm) en fasering </a:t>
            </a:r>
          </a:p>
          <a:p>
            <a:r>
              <a:rPr lang="nl-NL" dirty="0"/>
              <a:t>Toelichten proces van aanbesteden</a:t>
            </a:r>
          </a:p>
          <a:p>
            <a:pPr marL="0" indent="0">
              <a:buNone/>
            </a:pPr>
            <a:endParaRPr lang="nl-NL" dirty="0"/>
          </a:p>
          <a:p>
            <a:pPr marL="0" indent="0">
              <a:buNone/>
            </a:pPr>
            <a:endParaRPr lang="nl-NL" dirty="0"/>
          </a:p>
        </p:txBody>
      </p:sp>
      <p:sp>
        <p:nvSpPr>
          <p:cNvPr id="3" name="Tijdelijke aanduiding voor dianummer 2">
            <a:extLst>
              <a:ext uri="{FF2B5EF4-FFF2-40B4-BE49-F238E27FC236}">
                <a16:creationId xmlns:a16="http://schemas.microsoft.com/office/drawing/2014/main" id="{436FF20F-ECAE-B8C7-7CBA-B741FC453E4C}"/>
              </a:ext>
            </a:extLst>
          </p:cNvPr>
          <p:cNvSpPr>
            <a:spLocks noGrp="1"/>
          </p:cNvSpPr>
          <p:nvPr>
            <p:ph type="sldNum" sz="quarter" idx="17"/>
          </p:nvPr>
        </p:nvSpPr>
        <p:spPr/>
        <p:txBody>
          <a:bodyPr/>
          <a:lstStyle/>
          <a:p>
            <a:fld id="{10A0A6AF-03C5-477E-939A-E28F7E7F05EA}" type="slidenum">
              <a:rPr lang="nl-NL" smtClean="0"/>
              <a:pPr/>
              <a:t>4</a:t>
            </a:fld>
            <a:endParaRPr lang="nl-NL" dirty="0"/>
          </a:p>
        </p:txBody>
      </p:sp>
      <p:pic>
        <p:nvPicPr>
          <p:cNvPr id="6" name="Tijdelijke aanduiding voor afbeelding 5" descr="Afbeelding met overdekt, vloer, plafond, gebouw&#10;&#10;Automatisch gegenereerde beschrijving">
            <a:extLst>
              <a:ext uri="{FF2B5EF4-FFF2-40B4-BE49-F238E27FC236}">
                <a16:creationId xmlns:a16="http://schemas.microsoft.com/office/drawing/2014/main" id="{7CD8CE8B-DB79-D001-D4A1-9A82E826E77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8932" b="28932"/>
          <a:stretch>
            <a:fillRect/>
          </a:stretch>
        </p:blipFill>
        <p:spPr/>
      </p:pic>
    </p:spTree>
    <p:extLst>
      <p:ext uri="{BB962C8B-B14F-4D97-AF65-F5344CB8AC3E}">
        <p14:creationId xmlns:p14="http://schemas.microsoft.com/office/powerpoint/2010/main" val="374246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rije vorm 3"/>
          <p:cNvSpPr/>
          <p:nvPr/>
        </p:nvSpPr>
        <p:spPr>
          <a:xfrm>
            <a:off x="3588932" y="2195422"/>
            <a:ext cx="1442122" cy="2385706"/>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1400" dirty="0">
              <a:latin typeface="+mj-lt"/>
            </a:endParaRPr>
          </a:p>
          <a:p>
            <a:pPr defTabSz="311150">
              <a:lnSpc>
                <a:spcPct val="90000"/>
              </a:lnSpc>
              <a:spcBef>
                <a:spcPct val="0"/>
              </a:spcBef>
              <a:spcAft>
                <a:spcPct val="35000"/>
              </a:spcAft>
            </a:pPr>
            <a:r>
              <a:rPr lang="nl-NL" sz="1400" dirty="0">
                <a:latin typeface="+mj-lt"/>
              </a:rPr>
              <a:t>Aanbesteding-fase</a:t>
            </a:r>
          </a:p>
          <a:p>
            <a:pPr defTabSz="311150">
              <a:lnSpc>
                <a:spcPct val="90000"/>
              </a:lnSpc>
              <a:spcBef>
                <a:spcPct val="0"/>
              </a:spcBef>
              <a:spcAft>
                <a:spcPct val="35000"/>
              </a:spcAft>
            </a:pPr>
            <a:r>
              <a:rPr lang="nl-NL" sz="1200" dirty="0">
                <a:latin typeface="+mj-lt"/>
              </a:rPr>
              <a:t>Aanmeldings-, dialoog- en inschrijvingsfase, gunningsfase</a:t>
            </a:r>
          </a:p>
          <a:p>
            <a:pPr defTabSz="311150">
              <a:lnSpc>
                <a:spcPct val="90000"/>
              </a:lnSpc>
              <a:spcBef>
                <a:spcPct val="0"/>
              </a:spcBef>
              <a:spcAft>
                <a:spcPct val="35000"/>
              </a:spcAft>
            </a:pPr>
            <a:endParaRPr lang="nl-NL" sz="1400" dirty="0">
              <a:latin typeface="+mj-lt"/>
            </a:endParaRPr>
          </a:p>
        </p:txBody>
      </p:sp>
      <p:sp>
        <p:nvSpPr>
          <p:cNvPr id="16" name="Vrije vorm 15"/>
          <p:cNvSpPr/>
          <p:nvPr/>
        </p:nvSpPr>
        <p:spPr>
          <a:xfrm>
            <a:off x="7208799" y="2209218"/>
            <a:ext cx="1442123" cy="2355237"/>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1400" dirty="0"/>
          </a:p>
          <a:p>
            <a:pPr defTabSz="311150">
              <a:lnSpc>
                <a:spcPct val="90000"/>
              </a:lnSpc>
              <a:spcBef>
                <a:spcPct val="0"/>
              </a:spcBef>
              <a:spcAft>
                <a:spcPct val="35000"/>
              </a:spcAft>
            </a:pPr>
            <a:r>
              <a:rPr lang="nl-NL" sz="1400" dirty="0"/>
              <a:t>Contractfase</a:t>
            </a:r>
          </a:p>
          <a:p>
            <a:pPr defTabSz="311150">
              <a:lnSpc>
                <a:spcPct val="90000"/>
              </a:lnSpc>
              <a:spcBef>
                <a:spcPct val="0"/>
              </a:spcBef>
              <a:spcAft>
                <a:spcPct val="35000"/>
              </a:spcAft>
            </a:pPr>
            <a:r>
              <a:rPr lang="nl-NL" sz="1200" dirty="0"/>
              <a:t>Uitvoeringsfase</a:t>
            </a:r>
          </a:p>
        </p:txBody>
      </p:sp>
      <p:sp>
        <p:nvSpPr>
          <p:cNvPr id="19" name="Vrije vorm 18"/>
          <p:cNvSpPr/>
          <p:nvPr/>
        </p:nvSpPr>
        <p:spPr>
          <a:xfrm>
            <a:off x="9029758" y="2209218"/>
            <a:ext cx="1442123" cy="2355237"/>
          </a:xfrm>
          <a:custGeom>
            <a:avLst/>
            <a:gdLst>
              <a:gd name="connsiteX0" fmla="*/ 0 w 1343527"/>
              <a:gd name="connsiteY0" fmla="*/ 76339 h 763392"/>
              <a:gd name="connsiteX1" fmla="*/ 76339 w 1343527"/>
              <a:gd name="connsiteY1" fmla="*/ 0 h 763392"/>
              <a:gd name="connsiteX2" fmla="*/ 1267188 w 1343527"/>
              <a:gd name="connsiteY2" fmla="*/ 0 h 763392"/>
              <a:gd name="connsiteX3" fmla="*/ 1343527 w 1343527"/>
              <a:gd name="connsiteY3" fmla="*/ 76339 h 763392"/>
              <a:gd name="connsiteX4" fmla="*/ 1343527 w 1343527"/>
              <a:gd name="connsiteY4" fmla="*/ 687053 h 763392"/>
              <a:gd name="connsiteX5" fmla="*/ 1267188 w 1343527"/>
              <a:gd name="connsiteY5" fmla="*/ 763392 h 763392"/>
              <a:gd name="connsiteX6" fmla="*/ 76339 w 1343527"/>
              <a:gd name="connsiteY6" fmla="*/ 763392 h 763392"/>
              <a:gd name="connsiteX7" fmla="*/ 0 w 1343527"/>
              <a:gd name="connsiteY7" fmla="*/ 687053 h 763392"/>
              <a:gd name="connsiteX8" fmla="*/ 0 w 1343527"/>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527" h="763392">
                <a:moveTo>
                  <a:pt x="0" y="76339"/>
                </a:moveTo>
                <a:cubicBezTo>
                  <a:pt x="0" y="34178"/>
                  <a:pt x="34178" y="0"/>
                  <a:pt x="76339" y="0"/>
                </a:cubicBezTo>
                <a:lnTo>
                  <a:pt x="1267188" y="0"/>
                </a:lnTo>
                <a:cubicBezTo>
                  <a:pt x="1309349" y="0"/>
                  <a:pt x="1343527" y="34178"/>
                  <a:pt x="1343527" y="76339"/>
                </a:cubicBezTo>
                <a:lnTo>
                  <a:pt x="1343527" y="687053"/>
                </a:lnTo>
                <a:cubicBezTo>
                  <a:pt x="1343527" y="729214"/>
                  <a:pt x="1309349" y="763392"/>
                  <a:pt x="1267188" y="763392"/>
                </a:cubicBezTo>
                <a:lnTo>
                  <a:pt x="76339" y="763392"/>
                </a:lnTo>
                <a:cubicBezTo>
                  <a:pt x="34178" y="763392"/>
                  <a:pt x="0" y="729214"/>
                  <a:pt x="0" y="687053"/>
                </a:cubicBezTo>
                <a:lnTo>
                  <a:pt x="0" y="76339"/>
                </a:ln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700" dirty="0"/>
          </a:p>
          <a:p>
            <a:pPr defTabSz="311150">
              <a:lnSpc>
                <a:spcPct val="90000"/>
              </a:lnSpc>
              <a:spcBef>
                <a:spcPct val="0"/>
              </a:spcBef>
              <a:spcAft>
                <a:spcPct val="35000"/>
              </a:spcAft>
            </a:pPr>
            <a:endParaRPr lang="nl-NL" sz="700" dirty="0"/>
          </a:p>
          <a:p>
            <a:pPr defTabSz="311150">
              <a:lnSpc>
                <a:spcPct val="90000"/>
              </a:lnSpc>
              <a:spcBef>
                <a:spcPct val="0"/>
              </a:spcBef>
              <a:spcAft>
                <a:spcPct val="35000"/>
              </a:spcAft>
            </a:pPr>
            <a:r>
              <a:rPr lang="nl-NL" sz="1400" dirty="0" err="1"/>
              <a:t>Onderhouds-fase</a:t>
            </a:r>
            <a:endParaRPr lang="nl-NL" sz="1400" dirty="0"/>
          </a:p>
          <a:p>
            <a:pPr defTabSz="311150">
              <a:lnSpc>
                <a:spcPct val="90000"/>
              </a:lnSpc>
              <a:spcBef>
                <a:spcPct val="0"/>
              </a:spcBef>
              <a:spcAft>
                <a:spcPct val="35000"/>
              </a:spcAft>
            </a:pPr>
            <a:r>
              <a:rPr lang="nl-NL" sz="1200" dirty="0"/>
              <a:t>(niet voor inschrijvers)</a:t>
            </a:r>
          </a:p>
        </p:txBody>
      </p:sp>
      <p:sp>
        <p:nvSpPr>
          <p:cNvPr id="2" name="Titel 1"/>
          <p:cNvSpPr>
            <a:spLocks noGrp="1"/>
          </p:cNvSpPr>
          <p:nvPr>
            <p:ph type="title"/>
          </p:nvPr>
        </p:nvSpPr>
        <p:spPr>
          <a:xfrm>
            <a:off x="1898651" y="1124744"/>
            <a:ext cx="8949458" cy="572400"/>
          </a:xfrm>
        </p:spPr>
        <p:txBody>
          <a:bodyPr>
            <a:normAutofit fontScale="90000"/>
          </a:bodyPr>
          <a:lstStyle/>
          <a:p>
            <a:r>
              <a:rPr lang="en-US" dirty="0" err="1">
                <a:solidFill>
                  <a:schemeClr val="accent2">
                    <a:lumMod val="50000"/>
                  </a:schemeClr>
                </a:solidFill>
              </a:rPr>
              <a:t>Overzicht</a:t>
            </a:r>
            <a:r>
              <a:rPr lang="en-US" dirty="0">
                <a:solidFill>
                  <a:schemeClr val="accent2">
                    <a:lumMod val="50000"/>
                  </a:schemeClr>
                </a:solidFill>
              </a:rPr>
              <a:t> </a:t>
            </a:r>
            <a:r>
              <a:rPr lang="en-US" dirty="0" err="1">
                <a:solidFill>
                  <a:schemeClr val="accent2">
                    <a:lumMod val="50000"/>
                  </a:schemeClr>
                </a:solidFill>
              </a:rPr>
              <a:t>fasering</a:t>
            </a:r>
            <a:r>
              <a:rPr lang="en-US" dirty="0">
                <a:solidFill>
                  <a:schemeClr val="accent2">
                    <a:lumMod val="50000"/>
                  </a:schemeClr>
                </a:solidFill>
              </a:rPr>
              <a:t> </a:t>
            </a:r>
            <a:r>
              <a:rPr lang="en-US" dirty="0" err="1">
                <a:solidFill>
                  <a:schemeClr val="accent2">
                    <a:lumMod val="50000"/>
                  </a:schemeClr>
                </a:solidFill>
              </a:rPr>
              <a:t>traditioneel</a:t>
            </a:r>
            <a:r>
              <a:rPr lang="en-US" dirty="0">
                <a:solidFill>
                  <a:schemeClr val="accent2">
                    <a:lumMod val="50000"/>
                  </a:schemeClr>
                </a:solidFill>
              </a:rPr>
              <a:t> (UAV2012)</a:t>
            </a:r>
            <a:endParaRPr lang="nl-NL" dirty="0">
              <a:solidFill>
                <a:schemeClr val="accent2">
                  <a:lumMod val="50000"/>
                </a:schemeClr>
              </a:solidFill>
            </a:endParaRPr>
          </a:p>
        </p:txBody>
      </p:sp>
      <p:sp>
        <p:nvSpPr>
          <p:cNvPr id="5" name="Tijdelijke aanduiding voor dianummer 4"/>
          <p:cNvSpPr>
            <a:spLocks noGrp="1"/>
          </p:cNvSpPr>
          <p:nvPr>
            <p:ph type="sldNum" sz="quarter" idx="11"/>
          </p:nvPr>
        </p:nvSpPr>
        <p:spPr/>
        <p:txBody>
          <a:bodyPr/>
          <a:lstStyle/>
          <a:p>
            <a:pPr algn="l" fontAlgn="base">
              <a:spcBef>
                <a:spcPct val="0"/>
              </a:spcBef>
              <a:spcAft>
                <a:spcPct val="0"/>
              </a:spcAft>
              <a:defRPr/>
            </a:pPr>
            <a:fld id="{3A132693-ECE4-46FE-B5A5-7E2FED4806F8}" type="slidenum">
              <a:rPr lang="nl-NL" sz="1000" spc="-10">
                <a:solidFill>
                  <a:srgbClr val="FFFFFF"/>
                </a:solidFill>
                <a:latin typeface="Verdana" pitchFamily="34" charset="0"/>
                <a:ea typeface="Verdana" pitchFamily="34" charset="0"/>
                <a:cs typeface="Verdana" pitchFamily="34" charset="0"/>
              </a:rPr>
              <a:pPr algn="l" fontAlgn="base">
                <a:spcBef>
                  <a:spcPct val="0"/>
                </a:spcBef>
                <a:spcAft>
                  <a:spcPct val="0"/>
                </a:spcAft>
                <a:defRPr/>
              </a:pPr>
              <a:t>5</a:t>
            </a:fld>
            <a:endParaRPr lang="nl-NL" sz="1000" spc="-10" dirty="0">
              <a:solidFill>
                <a:srgbClr val="FFFFFF"/>
              </a:solidFill>
              <a:latin typeface="Verdana" pitchFamily="34" charset="0"/>
              <a:ea typeface="Verdana" pitchFamily="34" charset="0"/>
              <a:cs typeface="Verdana" pitchFamily="34" charset="0"/>
            </a:endParaRPr>
          </a:p>
        </p:txBody>
      </p:sp>
      <p:sp>
        <p:nvSpPr>
          <p:cNvPr id="7" name="Tijdelijke aanduiding voor voettekst 5"/>
          <p:cNvSpPr>
            <a:spLocks noGrp="1"/>
          </p:cNvSpPr>
          <p:nvPr>
            <p:ph type="ftr" sz="quarter" idx="12"/>
          </p:nvPr>
        </p:nvSpPr>
        <p:spPr>
          <a:xfrm>
            <a:off x="6002340" y="6386513"/>
            <a:ext cx="4165600" cy="315912"/>
          </a:xfrm>
        </p:spPr>
        <p:txBody>
          <a:bodyPr/>
          <a:lstStyle/>
          <a:p>
            <a:pPr algn="r" fontAlgn="base">
              <a:spcBef>
                <a:spcPct val="0"/>
              </a:spcBef>
              <a:spcAft>
                <a:spcPct val="0"/>
              </a:spcAft>
              <a:defRPr/>
            </a:pPr>
            <a:r>
              <a:rPr lang="nl-NL" sz="1000" spc="-10" dirty="0">
                <a:solidFill>
                  <a:srgbClr val="FFFFFF"/>
                </a:solidFill>
                <a:latin typeface="Verdana" pitchFamily="34" charset="0"/>
                <a:ea typeface="Verdana" pitchFamily="34" charset="0"/>
                <a:cs typeface="Verdana" pitchFamily="34" charset="0"/>
              </a:rPr>
              <a:t>Rijksvastgoedbedrijf</a:t>
            </a:r>
          </a:p>
        </p:txBody>
      </p:sp>
      <p:sp>
        <p:nvSpPr>
          <p:cNvPr id="8" name="Vrije vorm 21">
            <a:extLst>
              <a:ext uri="{FF2B5EF4-FFF2-40B4-BE49-F238E27FC236}">
                <a16:creationId xmlns:a16="http://schemas.microsoft.com/office/drawing/2014/main" id="{B66A64DA-1E27-20FA-8FEC-0496CA36C640}"/>
              </a:ext>
            </a:extLst>
          </p:cNvPr>
          <p:cNvSpPr/>
          <p:nvPr/>
        </p:nvSpPr>
        <p:spPr>
          <a:xfrm rot="49430">
            <a:off x="8603602" y="3696570"/>
            <a:ext cx="512495"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a:solidFill>
            <a:srgbClr val="B0AAB6">
              <a:alpha val="50196"/>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algn="ctr" defTabSz="266700">
              <a:lnSpc>
                <a:spcPct val="90000"/>
              </a:lnSpc>
              <a:spcBef>
                <a:spcPct val="0"/>
              </a:spcBef>
              <a:spcAft>
                <a:spcPct val="35000"/>
              </a:spcAft>
            </a:pPr>
            <a:endParaRPr lang="nl-NL" sz="600"/>
          </a:p>
        </p:txBody>
      </p:sp>
      <p:sp>
        <p:nvSpPr>
          <p:cNvPr id="9" name="Vrije vorm 3">
            <a:extLst>
              <a:ext uri="{FF2B5EF4-FFF2-40B4-BE49-F238E27FC236}">
                <a16:creationId xmlns:a16="http://schemas.microsoft.com/office/drawing/2014/main" id="{E3DC9424-AA30-8490-468C-1C97671FD94F}"/>
              </a:ext>
            </a:extLst>
          </p:cNvPr>
          <p:cNvSpPr/>
          <p:nvPr/>
        </p:nvSpPr>
        <p:spPr>
          <a:xfrm>
            <a:off x="1757704" y="2179531"/>
            <a:ext cx="1442122" cy="2385706"/>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1400" dirty="0">
              <a:latin typeface="+mj-lt"/>
            </a:endParaRPr>
          </a:p>
          <a:p>
            <a:pPr defTabSz="311150">
              <a:lnSpc>
                <a:spcPct val="90000"/>
              </a:lnSpc>
              <a:spcBef>
                <a:spcPct val="0"/>
              </a:spcBef>
              <a:spcAft>
                <a:spcPct val="35000"/>
              </a:spcAft>
            </a:pPr>
            <a:r>
              <a:rPr lang="nl-NL" sz="1400" dirty="0" err="1">
                <a:latin typeface="+mj-lt"/>
              </a:rPr>
              <a:t>Voorbereidings-fase</a:t>
            </a:r>
            <a:endParaRPr lang="nl-NL" sz="1400" dirty="0">
              <a:latin typeface="+mj-lt"/>
            </a:endParaRPr>
          </a:p>
          <a:p>
            <a:pPr defTabSz="311150">
              <a:lnSpc>
                <a:spcPct val="90000"/>
              </a:lnSpc>
              <a:spcBef>
                <a:spcPct val="0"/>
              </a:spcBef>
              <a:spcAft>
                <a:spcPct val="35000"/>
              </a:spcAft>
            </a:pPr>
            <a:r>
              <a:rPr lang="nl-NL" sz="1400" dirty="0">
                <a:latin typeface="+mj-lt"/>
              </a:rPr>
              <a:t>Definitiefase</a:t>
            </a:r>
          </a:p>
          <a:p>
            <a:pPr defTabSz="311150">
              <a:lnSpc>
                <a:spcPct val="90000"/>
              </a:lnSpc>
              <a:spcBef>
                <a:spcPct val="0"/>
              </a:spcBef>
              <a:spcAft>
                <a:spcPct val="35000"/>
              </a:spcAft>
            </a:pPr>
            <a:r>
              <a:rPr lang="nl-NL" sz="1200" dirty="0">
                <a:latin typeface="+mj-lt"/>
              </a:rPr>
              <a:t>Specificatiefase </a:t>
            </a:r>
            <a:r>
              <a:rPr lang="nl-NL" sz="1200" dirty="0" err="1">
                <a:latin typeface="+mj-lt"/>
              </a:rPr>
              <a:t>aanbestedings</a:t>
            </a:r>
            <a:r>
              <a:rPr lang="nl-NL" sz="1200" dirty="0">
                <a:latin typeface="+mj-lt"/>
              </a:rPr>
              <a:t>-en contractstukken)</a:t>
            </a:r>
          </a:p>
          <a:p>
            <a:pPr defTabSz="311150">
              <a:lnSpc>
                <a:spcPct val="90000"/>
              </a:lnSpc>
              <a:spcBef>
                <a:spcPct val="0"/>
              </a:spcBef>
              <a:spcAft>
                <a:spcPct val="35000"/>
              </a:spcAft>
            </a:pPr>
            <a:endParaRPr lang="nl-NL" sz="1400" dirty="0">
              <a:latin typeface="+mj-lt"/>
            </a:endParaRPr>
          </a:p>
        </p:txBody>
      </p:sp>
      <p:sp>
        <p:nvSpPr>
          <p:cNvPr id="11" name="Vrije vorm 15">
            <a:extLst>
              <a:ext uri="{FF2B5EF4-FFF2-40B4-BE49-F238E27FC236}">
                <a16:creationId xmlns:a16="http://schemas.microsoft.com/office/drawing/2014/main" id="{FF736E29-0846-94C0-E7EA-58B149AF0D17}"/>
              </a:ext>
            </a:extLst>
          </p:cNvPr>
          <p:cNvSpPr/>
          <p:nvPr/>
        </p:nvSpPr>
        <p:spPr>
          <a:xfrm>
            <a:off x="5429668" y="2195423"/>
            <a:ext cx="1442123" cy="2355237"/>
          </a:xfrm>
          <a:custGeom>
            <a:avLst/>
            <a:gdLst>
              <a:gd name="connsiteX0" fmla="*/ 0 w 1072806"/>
              <a:gd name="connsiteY0" fmla="*/ 76339 h 763392"/>
              <a:gd name="connsiteX1" fmla="*/ 76339 w 1072806"/>
              <a:gd name="connsiteY1" fmla="*/ 0 h 763392"/>
              <a:gd name="connsiteX2" fmla="*/ 996467 w 1072806"/>
              <a:gd name="connsiteY2" fmla="*/ 0 h 763392"/>
              <a:gd name="connsiteX3" fmla="*/ 1072806 w 1072806"/>
              <a:gd name="connsiteY3" fmla="*/ 76339 h 763392"/>
              <a:gd name="connsiteX4" fmla="*/ 1072806 w 1072806"/>
              <a:gd name="connsiteY4" fmla="*/ 687053 h 763392"/>
              <a:gd name="connsiteX5" fmla="*/ 996467 w 1072806"/>
              <a:gd name="connsiteY5" fmla="*/ 763392 h 763392"/>
              <a:gd name="connsiteX6" fmla="*/ 76339 w 1072806"/>
              <a:gd name="connsiteY6" fmla="*/ 763392 h 763392"/>
              <a:gd name="connsiteX7" fmla="*/ 0 w 1072806"/>
              <a:gd name="connsiteY7" fmla="*/ 687053 h 763392"/>
              <a:gd name="connsiteX8" fmla="*/ 0 w 1072806"/>
              <a:gd name="connsiteY8" fmla="*/ 76339 h 7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06" h="763392">
                <a:moveTo>
                  <a:pt x="0" y="76339"/>
                </a:moveTo>
                <a:cubicBezTo>
                  <a:pt x="0" y="34178"/>
                  <a:pt x="34178" y="0"/>
                  <a:pt x="76339" y="0"/>
                </a:cubicBezTo>
                <a:lnTo>
                  <a:pt x="996467" y="0"/>
                </a:lnTo>
                <a:cubicBezTo>
                  <a:pt x="1038628" y="0"/>
                  <a:pt x="1072806" y="34178"/>
                  <a:pt x="1072806" y="76339"/>
                </a:cubicBezTo>
                <a:lnTo>
                  <a:pt x="1072806" y="687053"/>
                </a:lnTo>
                <a:cubicBezTo>
                  <a:pt x="1072806" y="729214"/>
                  <a:pt x="1038628" y="763392"/>
                  <a:pt x="996467" y="763392"/>
                </a:cubicBezTo>
                <a:lnTo>
                  <a:pt x="76339" y="763392"/>
                </a:lnTo>
                <a:cubicBezTo>
                  <a:pt x="34178" y="763392"/>
                  <a:pt x="0" y="729214"/>
                  <a:pt x="0" y="687053"/>
                </a:cubicBezTo>
                <a:lnTo>
                  <a:pt x="0" y="763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784" tIns="49784" rIns="49784" bIns="281134" numCol="1" spcCol="1270" anchor="t" anchorCtr="0">
            <a:noAutofit/>
          </a:bodyPr>
          <a:lstStyle/>
          <a:p>
            <a:pPr defTabSz="311150">
              <a:lnSpc>
                <a:spcPct val="90000"/>
              </a:lnSpc>
              <a:spcBef>
                <a:spcPct val="0"/>
              </a:spcBef>
              <a:spcAft>
                <a:spcPct val="35000"/>
              </a:spcAft>
            </a:pPr>
            <a:endParaRPr lang="nl-NL" sz="1400" dirty="0"/>
          </a:p>
          <a:p>
            <a:pPr defTabSz="311150">
              <a:lnSpc>
                <a:spcPct val="90000"/>
              </a:lnSpc>
              <a:spcBef>
                <a:spcPct val="0"/>
              </a:spcBef>
              <a:spcAft>
                <a:spcPct val="35000"/>
              </a:spcAft>
            </a:pPr>
            <a:r>
              <a:rPr lang="nl-NL" sz="1400" dirty="0"/>
              <a:t>Contractfase</a:t>
            </a:r>
          </a:p>
          <a:p>
            <a:pPr defTabSz="311150">
              <a:lnSpc>
                <a:spcPct val="90000"/>
              </a:lnSpc>
              <a:spcBef>
                <a:spcPct val="0"/>
              </a:spcBef>
              <a:spcAft>
                <a:spcPct val="35000"/>
              </a:spcAft>
            </a:pPr>
            <a:r>
              <a:rPr lang="nl-NL" sz="1200" dirty="0"/>
              <a:t>Voorbereiding uitvoering</a:t>
            </a:r>
          </a:p>
        </p:txBody>
      </p:sp>
      <p:sp>
        <p:nvSpPr>
          <p:cNvPr id="13" name="Vrije vorm 21">
            <a:extLst>
              <a:ext uri="{FF2B5EF4-FFF2-40B4-BE49-F238E27FC236}">
                <a16:creationId xmlns:a16="http://schemas.microsoft.com/office/drawing/2014/main" id="{FF451308-34EB-C475-D3BD-288529B82B6A}"/>
              </a:ext>
            </a:extLst>
          </p:cNvPr>
          <p:cNvSpPr/>
          <p:nvPr/>
        </p:nvSpPr>
        <p:spPr>
          <a:xfrm rot="49430">
            <a:off x="4966117" y="3712837"/>
            <a:ext cx="553116"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algn="ctr" defTabSz="266700">
              <a:lnSpc>
                <a:spcPct val="90000"/>
              </a:lnSpc>
              <a:spcBef>
                <a:spcPct val="0"/>
              </a:spcBef>
              <a:spcAft>
                <a:spcPct val="35000"/>
              </a:spcAft>
            </a:pPr>
            <a:endParaRPr lang="nl-NL" sz="600"/>
          </a:p>
        </p:txBody>
      </p:sp>
      <p:sp>
        <p:nvSpPr>
          <p:cNvPr id="14" name="Vrije vorm 21">
            <a:extLst>
              <a:ext uri="{FF2B5EF4-FFF2-40B4-BE49-F238E27FC236}">
                <a16:creationId xmlns:a16="http://schemas.microsoft.com/office/drawing/2014/main" id="{F0E97A13-890F-FE49-0F92-17CF2AA0228B}"/>
              </a:ext>
            </a:extLst>
          </p:cNvPr>
          <p:cNvSpPr/>
          <p:nvPr/>
        </p:nvSpPr>
        <p:spPr>
          <a:xfrm rot="49430">
            <a:off x="6830420" y="3680202"/>
            <a:ext cx="512495"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algn="ctr" defTabSz="266700">
              <a:lnSpc>
                <a:spcPct val="90000"/>
              </a:lnSpc>
              <a:spcBef>
                <a:spcPct val="0"/>
              </a:spcBef>
              <a:spcAft>
                <a:spcPct val="35000"/>
              </a:spcAft>
            </a:pPr>
            <a:endParaRPr lang="nl-NL" sz="600"/>
          </a:p>
        </p:txBody>
      </p:sp>
      <p:sp>
        <p:nvSpPr>
          <p:cNvPr id="6" name="Vrije vorm 21">
            <a:extLst>
              <a:ext uri="{FF2B5EF4-FFF2-40B4-BE49-F238E27FC236}">
                <a16:creationId xmlns:a16="http://schemas.microsoft.com/office/drawing/2014/main" id="{10840C5B-BE84-33EC-E6BA-3FB4370C20A9}"/>
              </a:ext>
            </a:extLst>
          </p:cNvPr>
          <p:cNvSpPr/>
          <p:nvPr/>
        </p:nvSpPr>
        <p:spPr>
          <a:xfrm rot="49430">
            <a:off x="3143869" y="3739092"/>
            <a:ext cx="553116" cy="550056"/>
          </a:xfrm>
          <a:custGeom>
            <a:avLst/>
            <a:gdLst>
              <a:gd name="connsiteX0" fmla="*/ 0 w 432282"/>
              <a:gd name="connsiteY0" fmla="*/ 66900 h 334499"/>
              <a:gd name="connsiteX1" fmla="*/ 265033 w 432282"/>
              <a:gd name="connsiteY1" fmla="*/ 66900 h 334499"/>
              <a:gd name="connsiteX2" fmla="*/ 265033 w 432282"/>
              <a:gd name="connsiteY2" fmla="*/ 0 h 334499"/>
              <a:gd name="connsiteX3" fmla="*/ 432282 w 432282"/>
              <a:gd name="connsiteY3" fmla="*/ 167250 h 334499"/>
              <a:gd name="connsiteX4" fmla="*/ 265033 w 432282"/>
              <a:gd name="connsiteY4" fmla="*/ 334499 h 334499"/>
              <a:gd name="connsiteX5" fmla="*/ 265033 w 432282"/>
              <a:gd name="connsiteY5" fmla="*/ 267599 h 334499"/>
              <a:gd name="connsiteX6" fmla="*/ 0 w 432282"/>
              <a:gd name="connsiteY6" fmla="*/ 267599 h 334499"/>
              <a:gd name="connsiteX7" fmla="*/ 0 w 432282"/>
              <a:gd name="connsiteY7" fmla="*/ 66900 h 3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334499">
                <a:moveTo>
                  <a:pt x="0" y="66900"/>
                </a:moveTo>
                <a:lnTo>
                  <a:pt x="265033" y="66900"/>
                </a:lnTo>
                <a:lnTo>
                  <a:pt x="265033" y="0"/>
                </a:lnTo>
                <a:lnTo>
                  <a:pt x="432282" y="167250"/>
                </a:lnTo>
                <a:lnTo>
                  <a:pt x="265033" y="334499"/>
                </a:lnTo>
                <a:lnTo>
                  <a:pt x="265033" y="267599"/>
                </a:lnTo>
                <a:lnTo>
                  <a:pt x="0" y="267599"/>
                </a:lnTo>
                <a:lnTo>
                  <a:pt x="0" y="669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900" rIns="100350" bIns="66899" numCol="1" spcCol="1270" anchor="ctr" anchorCtr="0">
            <a:noAutofit/>
          </a:bodyPr>
          <a:lstStyle/>
          <a:p>
            <a:pPr algn="ctr" defTabSz="266700">
              <a:lnSpc>
                <a:spcPct val="90000"/>
              </a:lnSpc>
              <a:spcBef>
                <a:spcPct val="0"/>
              </a:spcBef>
              <a:spcAft>
                <a:spcPct val="35000"/>
              </a:spcAft>
            </a:pPr>
            <a:endParaRPr lang="nl-NL" sz="600"/>
          </a:p>
        </p:txBody>
      </p:sp>
      <p:sp>
        <p:nvSpPr>
          <p:cNvPr id="22" name="Tijdelijke aanduiding voor dianummer 1">
            <a:extLst>
              <a:ext uri="{FF2B5EF4-FFF2-40B4-BE49-F238E27FC236}">
                <a16:creationId xmlns:a16="http://schemas.microsoft.com/office/drawing/2014/main" id="{BE72CEFC-B18B-BD66-D22E-135DF93FFE35}"/>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
        <p:nvSpPr>
          <p:cNvPr id="24" name="Tijdelijke aanduiding voor tekst 2">
            <a:extLst>
              <a:ext uri="{FF2B5EF4-FFF2-40B4-BE49-F238E27FC236}">
                <a16:creationId xmlns:a16="http://schemas.microsoft.com/office/drawing/2014/main" id="{2A1220FF-3E04-3474-265F-32487639AE63}"/>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Status project</a:t>
            </a:r>
          </a:p>
        </p:txBody>
      </p:sp>
    </p:spTree>
    <p:extLst>
      <p:ext uri="{BB962C8B-B14F-4D97-AF65-F5344CB8AC3E}">
        <p14:creationId xmlns:p14="http://schemas.microsoft.com/office/powerpoint/2010/main" val="265735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1EB64E-1BA7-47F0-823A-395B0CA1C38A}"/>
              </a:ext>
            </a:extLst>
          </p:cNvPr>
          <p:cNvSpPr>
            <a:spLocks noGrp="1"/>
          </p:cNvSpPr>
          <p:nvPr>
            <p:ph type="title"/>
          </p:nvPr>
        </p:nvSpPr>
        <p:spPr>
          <a:xfrm>
            <a:off x="633600" y="1051199"/>
            <a:ext cx="10924382" cy="1782535"/>
          </a:xfrm>
        </p:spPr>
        <p:txBody>
          <a:bodyPr>
            <a:normAutofit fontScale="90000"/>
          </a:bodyPr>
          <a:lstStyle/>
          <a:p>
            <a:r>
              <a:rPr lang="nl-NL" b="1" i="0" dirty="0">
                <a:effectLst/>
              </a:rPr>
              <a:t>Projectomvang, scope, doel, </a:t>
            </a:r>
            <a:r>
              <a:rPr lang="nl-NL" b="1" i="0" dirty="0" err="1">
                <a:effectLst/>
              </a:rPr>
              <a:t>KSF’s</a:t>
            </a:r>
            <a:r>
              <a:rPr lang="nl-NL" b="1" i="0" dirty="0">
                <a:effectLst/>
              </a:rPr>
              <a:t> en fasering</a:t>
            </a:r>
            <a:br>
              <a:rPr lang="nl-NL" b="1" i="0" dirty="0">
                <a:effectLst/>
              </a:rPr>
            </a:br>
            <a:br>
              <a:rPr lang="nl-NL" b="1" i="0" dirty="0">
                <a:effectLst/>
              </a:rPr>
            </a:br>
            <a:endParaRPr lang="nl-NL" sz="2700" dirty="0"/>
          </a:p>
        </p:txBody>
      </p:sp>
      <p:sp>
        <p:nvSpPr>
          <p:cNvPr id="4" name="Tijdelijke aanduiding voor dianummer 3">
            <a:extLst>
              <a:ext uri="{FF2B5EF4-FFF2-40B4-BE49-F238E27FC236}">
                <a16:creationId xmlns:a16="http://schemas.microsoft.com/office/drawing/2014/main" id="{4F66B154-8EF2-415B-954D-FCDBCBC933FE}"/>
              </a:ext>
            </a:extLst>
          </p:cNvPr>
          <p:cNvSpPr>
            <a:spLocks noGrp="1"/>
          </p:cNvSpPr>
          <p:nvPr>
            <p:ph type="sldNum" sz="quarter" idx="17"/>
          </p:nvPr>
        </p:nvSpPr>
        <p:spPr>
          <a:xfrm>
            <a:off x="6553199" y="6325647"/>
            <a:ext cx="5005389"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A0A6AF-03C5-477E-939A-E28F7E7F05EA}" type="slidenum">
              <a:rPr lang="nl-NL" smtClean="0"/>
              <a:pPr/>
              <a:t>6</a:t>
            </a:fld>
            <a:endParaRPr lang="nl-NL" dirty="0"/>
          </a:p>
        </p:txBody>
      </p:sp>
      <p:pic>
        <p:nvPicPr>
          <p:cNvPr id="6" name="Tijdelijke aanduiding voor afbeelding 5">
            <a:extLst>
              <a:ext uri="{FF2B5EF4-FFF2-40B4-BE49-F238E27FC236}">
                <a16:creationId xmlns:a16="http://schemas.microsoft.com/office/drawing/2014/main" id="{5C3A76CB-EBCB-78C9-5FF2-DC8B6254C3A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4988" b="24988"/>
          <a:stretch>
            <a:fillRect/>
          </a:stretch>
        </p:blipFill>
        <p:spPr/>
      </p:pic>
    </p:spTree>
    <p:extLst>
      <p:ext uri="{BB962C8B-B14F-4D97-AF65-F5344CB8AC3E}">
        <p14:creationId xmlns:p14="http://schemas.microsoft.com/office/powerpoint/2010/main" val="285034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4B15562-84DA-6A56-35CF-AB85CA205F2B}"/>
              </a:ext>
            </a:extLst>
          </p:cNvPr>
          <p:cNvSpPr>
            <a:spLocks noGrp="1"/>
          </p:cNvSpPr>
          <p:nvPr>
            <p:ph type="subTitle" idx="1"/>
          </p:nvPr>
        </p:nvSpPr>
        <p:spPr>
          <a:xfrm>
            <a:off x="914400" y="873994"/>
            <a:ext cx="9525000" cy="662706"/>
          </a:xfrm>
        </p:spPr>
        <p:txBody>
          <a:bodyPr>
            <a:normAutofit/>
          </a:bodyPr>
          <a:lstStyle/>
          <a:p>
            <a:r>
              <a:rPr lang="en-US" sz="3600" b="1" i="1" dirty="0"/>
              <a:t>Doel </a:t>
            </a:r>
            <a:r>
              <a:rPr lang="en-US" sz="3600" b="1" i="1" dirty="0" err="1"/>
              <a:t>opgave</a:t>
            </a:r>
            <a:r>
              <a:rPr lang="en-US" sz="3600" b="1" i="1" dirty="0"/>
              <a:t> in </a:t>
            </a:r>
            <a:r>
              <a:rPr lang="en-US" sz="3600" b="1" i="1" dirty="0" err="1"/>
              <a:t>hoofdlijnen</a:t>
            </a:r>
            <a:endParaRPr lang="nl-NL" sz="3600" b="1" i="1" dirty="0"/>
          </a:p>
        </p:txBody>
      </p:sp>
      <p:sp>
        <p:nvSpPr>
          <p:cNvPr id="4" name="Tijdelijke aanduiding voor dianummer 3">
            <a:extLst>
              <a:ext uri="{FF2B5EF4-FFF2-40B4-BE49-F238E27FC236}">
                <a16:creationId xmlns:a16="http://schemas.microsoft.com/office/drawing/2014/main" id="{47BA0234-AD22-7857-3C22-26A850D514B0}"/>
              </a:ext>
            </a:extLst>
          </p:cNvPr>
          <p:cNvSpPr>
            <a:spLocks noGrp="1"/>
          </p:cNvSpPr>
          <p:nvPr>
            <p:ph type="sldNum" sz="quarter" idx="12"/>
          </p:nvPr>
        </p:nvSpPr>
        <p:spPr/>
        <p:txBody>
          <a:bodyPr/>
          <a:lstStyle/>
          <a:p>
            <a:fld id="{10A0A6AF-03C5-477E-939A-E28F7E7F05EA}" type="slidenum">
              <a:rPr lang="nl-NL" smtClean="0"/>
              <a:pPr/>
              <a:t>7</a:t>
            </a:fld>
            <a:endParaRPr lang="nl-NL" dirty="0"/>
          </a:p>
        </p:txBody>
      </p:sp>
      <p:sp>
        <p:nvSpPr>
          <p:cNvPr id="5" name="Tijdelijke aanduiding voor inhoud 3">
            <a:extLst>
              <a:ext uri="{FF2B5EF4-FFF2-40B4-BE49-F238E27FC236}">
                <a16:creationId xmlns:a16="http://schemas.microsoft.com/office/drawing/2014/main" id="{F64DDEA4-C116-134F-4DD7-5EADD5CB0208}"/>
              </a:ext>
            </a:extLst>
          </p:cNvPr>
          <p:cNvSpPr txBox="1">
            <a:spLocks/>
          </p:cNvSpPr>
          <p:nvPr/>
        </p:nvSpPr>
        <p:spPr>
          <a:xfrm>
            <a:off x="626377" y="1719854"/>
            <a:ext cx="11036300" cy="4594351"/>
          </a:xfrm>
          <a:prstGeom prst="rect">
            <a:avLst/>
          </a:prstGeom>
          <a:noFill/>
        </p:spPr>
        <p:txBody>
          <a:bodyPr vert="horz" lIns="0" tIns="0" rIns="0" bIns="0" rtlCol="0">
            <a:normAutofit lnSpcReduction="10000"/>
          </a:bodyPr>
          <a:lstStyle>
            <a:lvl1pPr marL="316800" indent="-316800" algn="l" defTabSz="914400" rtl="0" eaLnBrk="1" latinLnBrk="0" hangingPunct="1">
              <a:lnSpc>
                <a:spcPct val="90000"/>
              </a:lnSpc>
              <a:spcBef>
                <a:spcPts val="1200"/>
              </a:spcBef>
              <a:buClr>
                <a:srgbClr val="017BC6"/>
              </a:buClr>
              <a:buSzPct val="125000"/>
              <a:buFont typeface="Arial" panose="020B0604020202020204" pitchFamily="34" charset="0"/>
              <a:buChar char="•"/>
              <a:defRPr sz="20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17BC6"/>
              </a:buClr>
              <a:buSzPct val="125000"/>
              <a:buFont typeface="Verdana" panose="020B0604030504040204" pitchFamily="34" charset="0"/>
              <a:buChar char="–"/>
              <a:defRPr sz="18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342900" indent="-342900">
              <a:lnSpc>
                <a:spcPct val="100000"/>
              </a:lnSpc>
              <a:buClr>
                <a:schemeClr val="tx1"/>
              </a:buClr>
              <a:buFont typeface="Symbol" panose="05050102010706020507" pitchFamily="18" charset="2"/>
              <a:buChar char=""/>
            </a:pPr>
            <a:r>
              <a:rPr lang="nl-NL" sz="2800" dirty="0">
                <a:ea typeface="Calibri" panose="020F0502020204030204" pitchFamily="34" charset="0"/>
                <a:cs typeface="Times New Roman" panose="02020603050405020304" pitchFamily="18" charset="0"/>
              </a:rPr>
              <a:t>Cellenvlakken, entrée, bezoekafdeling, kantoren en medische dienst toekomstbestendig gerenoveerd</a:t>
            </a:r>
          </a:p>
          <a:p>
            <a:pPr marL="342900" indent="-342900">
              <a:lnSpc>
                <a:spcPct val="100000"/>
              </a:lnSpc>
              <a:buClr>
                <a:schemeClr val="tx1"/>
              </a:buClr>
              <a:buFont typeface="Symbol" panose="05050102010706020507" pitchFamily="18" charset="2"/>
              <a:buChar char=""/>
            </a:pPr>
            <a:r>
              <a:rPr lang="nl-NL" sz="2800" dirty="0">
                <a:ea typeface="Calibri" panose="020F0502020204030204" pitchFamily="34" charset="0"/>
                <a:cs typeface="Times New Roman" panose="02020603050405020304" pitchFamily="18" charset="0"/>
              </a:rPr>
              <a:t>Goed werkende beveiligingsinstallaties die voldoen aan de doelstellingen en verwachtingen van de gebruiker, het </a:t>
            </a:r>
            <a:r>
              <a:rPr lang="nl-NL" sz="2800" dirty="0" err="1">
                <a:ea typeface="Calibri" panose="020F0502020204030204" pitchFamily="34" charset="0"/>
                <a:cs typeface="Times New Roman" panose="02020603050405020304" pitchFamily="18" charset="0"/>
              </a:rPr>
              <a:t>PvE</a:t>
            </a:r>
            <a:r>
              <a:rPr lang="nl-NL" sz="2800" dirty="0">
                <a:ea typeface="Calibri" panose="020F0502020204030204" pitchFamily="34" charset="0"/>
                <a:cs typeface="Times New Roman" panose="02020603050405020304" pitchFamily="18" charset="0"/>
              </a:rPr>
              <a:t> DJI en vigerende regelgeving (beveiligingsinstallaties zijn vervangen, gemodificeerd en uitgebreid)</a:t>
            </a:r>
          </a:p>
          <a:p>
            <a:pPr marL="342900" indent="-342900">
              <a:lnSpc>
                <a:spcPct val="100000"/>
              </a:lnSpc>
              <a:buClr>
                <a:schemeClr val="tx1"/>
              </a:buClr>
              <a:buFont typeface="Symbol" panose="05050102010706020507" pitchFamily="18" charset="2"/>
              <a:buChar char=""/>
            </a:pPr>
            <a:r>
              <a:rPr lang="nl-NL" sz="2800" dirty="0">
                <a:ea typeface="Calibri" panose="020F0502020204030204" pitchFamily="34" charset="0"/>
                <a:cs typeface="Times New Roman" panose="02020603050405020304" pitchFamily="18" charset="0"/>
              </a:rPr>
              <a:t>Alle systemen functioneren centraal gestuurd vanuit een nieuwe Centrale Meldkamer voor het gehele complex</a:t>
            </a:r>
          </a:p>
          <a:p>
            <a:pPr marL="342900" indent="-342900">
              <a:lnSpc>
                <a:spcPct val="100000"/>
              </a:lnSpc>
              <a:buClr>
                <a:schemeClr val="tx1"/>
              </a:buClr>
              <a:buFont typeface="Symbol" panose="05050102010706020507" pitchFamily="18" charset="2"/>
              <a:buChar char=""/>
            </a:pPr>
            <a:r>
              <a:rPr lang="nl-NL" sz="2800" dirty="0">
                <a:ea typeface="Calibri" panose="020F0502020204030204" pitchFamily="34" charset="0"/>
                <a:cs typeface="Times New Roman" panose="02020603050405020304" pitchFamily="18" charset="0"/>
              </a:rPr>
              <a:t>De ICT infrastructuur binnen het complex is gemoderniseerd en daarmee op orde (DIOO)</a:t>
            </a:r>
          </a:p>
          <a:p>
            <a:pPr marL="342900" indent="-342900">
              <a:lnSpc>
                <a:spcPct val="100000"/>
              </a:lnSpc>
              <a:buClr>
                <a:schemeClr val="tx1"/>
              </a:buClr>
              <a:buFont typeface="Symbol" panose="05050102010706020507" pitchFamily="18" charset="2"/>
              <a:buChar char=""/>
            </a:pPr>
            <a:endParaRPr lang="nl-NL" sz="2800" dirty="0">
              <a:ea typeface="Calibri" panose="020F0502020204030204" pitchFamily="34" charset="0"/>
              <a:cs typeface="Times New Roman" panose="02020603050405020304" pitchFamily="18" charset="0"/>
            </a:endParaRPr>
          </a:p>
        </p:txBody>
      </p:sp>
      <p:sp>
        <p:nvSpPr>
          <p:cNvPr id="7" name="Tijdelijke aanduiding voor dianummer 1">
            <a:extLst>
              <a:ext uri="{FF2B5EF4-FFF2-40B4-BE49-F238E27FC236}">
                <a16:creationId xmlns:a16="http://schemas.microsoft.com/office/drawing/2014/main" id="{8B75D5E4-1E24-5DF7-4BD1-F9B074D4B45C}"/>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solidFill>
                  <a:schemeClr val="tx1"/>
                </a:solidFill>
              </a:rPr>
              <a:t>27815| Renovatie PI Heerhugowaard – Inlichtingenbijeenkomst aanmeldingsfase 23 januari 2025</a:t>
            </a:r>
          </a:p>
        </p:txBody>
      </p:sp>
      <p:sp>
        <p:nvSpPr>
          <p:cNvPr id="10" name="Tijdelijke aanduiding voor tekst 2">
            <a:extLst>
              <a:ext uri="{FF2B5EF4-FFF2-40B4-BE49-F238E27FC236}">
                <a16:creationId xmlns:a16="http://schemas.microsoft.com/office/drawing/2014/main" id="{CAD46747-FB77-7B64-B6B3-06286EE0BF98}"/>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solidFill>
                  <a:schemeClr val="tx1"/>
                </a:solidFill>
              </a:rPr>
              <a:t>Omvang / scope</a:t>
            </a:r>
          </a:p>
        </p:txBody>
      </p:sp>
    </p:spTree>
    <p:extLst>
      <p:ext uri="{BB962C8B-B14F-4D97-AF65-F5344CB8AC3E}">
        <p14:creationId xmlns:p14="http://schemas.microsoft.com/office/powerpoint/2010/main" val="40043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type="body" sz="quarter" idx="16"/>
          </p:nvPr>
        </p:nvSpPr>
        <p:spPr>
          <a:xfrm>
            <a:off x="362285" y="2289600"/>
            <a:ext cx="5733003" cy="3931813"/>
          </a:xfrm>
        </p:spPr>
        <p:txBody>
          <a:bodyPr>
            <a:normAutofit/>
          </a:bodyPr>
          <a:lstStyle/>
          <a:p>
            <a:pPr>
              <a:buSzPct val="125000"/>
              <a:buFont typeface="Arial" panose="020B0604020202020204" pitchFamily="34" charset="0"/>
              <a:buChar char="•"/>
            </a:pPr>
            <a:r>
              <a:rPr lang="nl-NL" dirty="0">
                <a:effectLst/>
              </a:rPr>
              <a:t>Betrokkenheid om samen te werken en goed te communiceren met de gebruikers.</a:t>
            </a:r>
          </a:p>
          <a:p>
            <a:pPr>
              <a:buSzPct val="125000"/>
              <a:buFont typeface="Arial" panose="020B0604020202020204" pitchFamily="34" charset="0"/>
              <a:buChar char="•"/>
            </a:pPr>
            <a:r>
              <a:rPr lang="nl-NL" dirty="0"/>
              <a:t>Gedegen en tijdige afstemming, werkvoorbereiding en uitvoering volgens plan.</a:t>
            </a:r>
          </a:p>
          <a:p>
            <a:pPr>
              <a:buSzPct val="125000"/>
              <a:buFont typeface="Arial" panose="020B0604020202020204" pitchFamily="34" charset="0"/>
              <a:buChar char="•"/>
            </a:pPr>
            <a:r>
              <a:rPr lang="nl-NL" dirty="0"/>
              <a:t>Flexibiliteit om (on)voorziene wijzigingen op te vangen.</a:t>
            </a:r>
          </a:p>
          <a:p>
            <a:pPr>
              <a:buSzPct val="125000"/>
              <a:buFont typeface="Arial" panose="020B0604020202020204" pitchFamily="34" charset="0"/>
              <a:buChar char="•"/>
            </a:pPr>
            <a:r>
              <a:rPr lang="nl-NL" dirty="0"/>
              <a:t>Zekerheid in borging primaire proces gebruiker(s) DJI.</a:t>
            </a:r>
          </a:p>
          <a:p>
            <a:pPr>
              <a:buSzPct val="125000"/>
              <a:buFont typeface="Arial" panose="020B0604020202020204" pitchFamily="34" charset="0"/>
              <a:buChar char="•"/>
            </a:pPr>
            <a:endParaRPr lang="nl-NL" dirty="0"/>
          </a:p>
          <a:p>
            <a:pPr>
              <a:buSzPct val="125000"/>
              <a:buFont typeface="Arial" panose="020B0604020202020204" pitchFamily="34" charset="0"/>
              <a:buChar char="•"/>
            </a:pPr>
            <a:endParaRPr lang="nl-NL" dirty="0">
              <a:effectLst/>
            </a:endParaRPr>
          </a:p>
          <a:p>
            <a:pPr>
              <a:buSzPct val="125000"/>
              <a:buFont typeface="Arial" panose="020B0604020202020204" pitchFamily="34" charset="0"/>
              <a:buChar char="•"/>
            </a:pPr>
            <a:endParaRPr lang="nl-NL" dirty="0">
              <a:effectLst/>
            </a:endParaRPr>
          </a:p>
        </p:txBody>
      </p:sp>
      <p:sp>
        <p:nvSpPr>
          <p:cNvPr id="5" name="Titel 4"/>
          <p:cNvSpPr>
            <a:spLocks noGrp="1"/>
          </p:cNvSpPr>
          <p:nvPr>
            <p:ph type="title"/>
          </p:nvPr>
        </p:nvSpPr>
        <p:spPr>
          <a:xfrm>
            <a:off x="626377" y="1002352"/>
            <a:ext cx="5509345" cy="948047"/>
          </a:xfrm>
        </p:spPr>
        <p:txBody>
          <a:bodyPr anchor="t">
            <a:normAutofit/>
          </a:bodyPr>
          <a:lstStyle/>
          <a:p>
            <a:r>
              <a:rPr lang="nl-NL" dirty="0" err="1"/>
              <a:t>KSF’s</a:t>
            </a:r>
            <a:endParaRPr lang="nl-NL" dirty="0"/>
          </a:p>
        </p:txBody>
      </p:sp>
      <p:sp>
        <p:nvSpPr>
          <p:cNvPr id="2" name="Tijdelijke aanduiding voor dianummer 1"/>
          <p:cNvSpPr>
            <a:spLocks noGrp="1"/>
          </p:cNvSpPr>
          <p:nvPr>
            <p:ph type="sldNum" sz="quarter" idx="17"/>
          </p:nvPr>
        </p:nvSpPr>
        <p:spPr>
          <a:xfrm>
            <a:off x="6553199" y="6314205"/>
            <a:ext cx="5005389" cy="322075"/>
          </a:xfrm>
          <a:prstGeom prst="rect">
            <a:avLst/>
          </a:prstGeom>
        </p:spPr>
        <p:txBody>
          <a:bodyPr vert="horz" lIns="0" tIns="0" rIns="0" bIns="0" rtlCol="0" anchor="ctr" anchorCtr="0">
            <a:normAutofit/>
          </a:bodyPr>
          <a:lstStyle>
            <a:defPPr>
              <a:defRPr lang="nl-NL"/>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0A0A6AF-03C5-477E-939A-E28F7E7F05EA}" type="slidenum">
              <a:rPr lang="nl-NL" smtClean="0"/>
              <a:pPr>
                <a:spcAft>
                  <a:spcPts val="600"/>
                </a:spcAft>
              </a:pPr>
              <a:t>8</a:t>
            </a:fld>
            <a:endParaRPr lang="nl-NL"/>
          </a:p>
        </p:txBody>
      </p:sp>
      <p:pic>
        <p:nvPicPr>
          <p:cNvPr id="8" name="Afbeelding 7">
            <a:extLst>
              <a:ext uri="{FF2B5EF4-FFF2-40B4-BE49-F238E27FC236}">
                <a16:creationId xmlns:a16="http://schemas.microsoft.com/office/drawing/2014/main" id="{D3BBB7D5-172E-47BA-80AF-2BAF13EAFC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5005" r="25007" b="1"/>
          <a:stretch/>
        </p:blipFill>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noFill/>
        </p:spPr>
      </p:pic>
      <p:sp>
        <p:nvSpPr>
          <p:cNvPr id="13" name="Tijdelijke aanduiding voor dianummer 1">
            <a:extLst>
              <a:ext uri="{FF2B5EF4-FFF2-40B4-BE49-F238E27FC236}">
                <a16:creationId xmlns:a16="http://schemas.microsoft.com/office/drawing/2014/main" id="{913E844E-8530-8F57-7F4D-04FE7DFAD642}"/>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spTree>
    <p:extLst>
      <p:ext uri="{BB962C8B-B14F-4D97-AF65-F5344CB8AC3E}">
        <p14:creationId xmlns:p14="http://schemas.microsoft.com/office/powerpoint/2010/main" val="139967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9</a:t>
            </a:fld>
            <a:endParaRPr lang="nl-NL" dirty="0"/>
          </a:p>
        </p:txBody>
      </p:sp>
      <p:sp>
        <p:nvSpPr>
          <p:cNvPr id="5" name="Titel 4"/>
          <p:cNvSpPr>
            <a:spLocks noGrp="1"/>
          </p:cNvSpPr>
          <p:nvPr>
            <p:ph type="title"/>
          </p:nvPr>
        </p:nvSpPr>
        <p:spPr>
          <a:xfrm>
            <a:off x="626377" y="245794"/>
            <a:ext cx="10923588" cy="949823"/>
          </a:xfrm>
        </p:spPr>
        <p:txBody>
          <a:bodyPr/>
          <a:lstStyle/>
          <a:p>
            <a:r>
              <a:rPr lang="nl-NL" dirty="0"/>
              <a:t>Inrichtingslocaties</a:t>
            </a:r>
            <a:endParaRPr lang="nl-NL" b="1" dirty="0">
              <a:solidFill>
                <a:srgbClr val="FF0000"/>
              </a:solidFill>
              <a:highlight>
                <a:srgbClr val="00FF00"/>
              </a:highlight>
            </a:endParaRPr>
          </a:p>
        </p:txBody>
      </p:sp>
      <p:sp>
        <p:nvSpPr>
          <p:cNvPr id="3" name="Tijdelijke aanduiding voor dianummer 1">
            <a:extLst>
              <a:ext uri="{FF2B5EF4-FFF2-40B4-BE49-F238E27FC236}">
                <a16:creationId xmlns:a16="http://schemas.microsoft.com/office/drawing/2014/main" id="{40C2F103-FC43-E8F3-9383-D65D87E719D5}"/>
              </a:ext>
            </a:extLst>
          </p:cNvPr>
          <p:cNvSpPr txBox="1">
            <a:spLocks/>
          </p:cNvSpPr>
          <p:nvPr/>
        </p:nvSpPr>
        <p:spPr>
          <a:xfrm>
            <a:off x="626377" y="6314205"/>
            <a:ext cx="3031223"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27815| Renovatie PI Heerhugowaard – Inlichtingenbijeenkomst aanmeldingsfase 23 januari 2025</a:t>
            </a:r>
          </a:p>
        </p:txBody>
      </p:sp>
      <p:pic>
        <p:nvPicPr>
          <p:cNvPr id="10" name="Afbeelding 9">
            <a:extLst>
              <a:ext uri="{FF2B5EF4-FFF2-40B4-BE49-F238E27FC236}">
                <a16:creationId xmlns:a16="http://schemas.microsoft.com/office/drawing/2014/main" id="{E1550C41-1333-F8C5-A0C8-04C339BE46BE}"/>
              </a:ext>
            </a:extLst>
          </p:cNvPr>
          <p:cNvPicPr>
            <a:picLocks noChangeAspect="1"/>
          </p:cNvPicPr>
          <p:nvPr/>
        </p:nvPicPr>
        <p:blipFill>
          <a:blip r:embed="rId3"/>
          <a:stretch>
            <a:fillRect/>
          </a:stretch>
        </p:blipFill>
        <p:spPr>
          <a:xfrm>
            <a:off x="1157421" y="980067"/>
            <a:ext cx="10112456" cy="4937351"/>
          </a:xfrm>
          <a:prstGeom prst="rect">
            <a:avLst/>
          </a:prstGeom>
        </p:spPr>
      </p:pic>
      <p:sp>
        <p:nvSpPr>
          <p:cNvPr id="4" name="Tijdelijke aanduiding voor tekst 2">
            <a:extLst>
              <a:ext uri="{FF2B5EF4-FFF2-40B4-BE49-F238E27FC236}">
                <a16:creationId xmlns:a16="http://schemas.microsoft.com/office/drawing/2014/main" id="{23E0752D-2A3B-86C1-45D6-742206818374}"/>
              </a:ext>
            </a:extLst>
          </p:cNvPr>
          <p:cNvSpPr txBox="1">
            <a:spLocks/>
          </p:cNvSpPr>
          <p:nvPr/>
        </p:nvSpPr>
        <p:spPr>
          <a:xfrm>
            <a:off x="9525306" y="6210525"/>
            <a:ext cx="3031223" cy="481664"/>
          </a:xfrm>
          <a:prstGeom prst="rect">
            <a:avLst/>
          </a:prstGeom>
        </p:spPr>
        <p:txBody>
          <a:bodyPr vert="horz" lIns="0" tIns="0" rIns="0" bIns="0" rtlCol="0" anchor="ctr" anchorCtr="0"/>
          <a:lstStyle>
            <a:defPPr>
              <a:defRPr lang="nl-NL"/>
            </a:defPPr>
            <a:lvl1pPr>
              <a:defRPr sz="1050">
                <a:solidFill>
                  <a:schemeClr val="bg1">
                    <a:lumMod val="65000"/>
                  </a:schemeClr>
                </a:solidFill>
              </a:defRPr>
            </a:lvl1pPr>
            <a:lvl2pPr marL="630000" indent="-316800">
              <a:lnSpc>
                <a:spcPct val="90000"/>
              </a:lnSpc>
              <a:spcBef>
                <a:spcPts val="1000"/>
              </a:spcBef>
              <a:buClr>
                <a:srgbClr val="017BC6"/>
              </a:buClr>
              <a:buSzPct val="125000"/>
              <a:buFont typeface="Verdana" panose="020B0604030504040204" pitchFamily="34" charset="0"/>
              <a:buChar char="–"/>
              <a:defRPr sz="2000"/>
            </a:lvl2pPr>
            <a:lvl3pPr marL="946800" indent="-316800">
              <a:lnSpc>
                <a:spcPct val="90000"/>
              </a:lnSpc>
              <a:spcBef>
                <a:spcPts val="800"/>
              </a:spcBef>
              <a:buClr>
                <a:srgbClr val="017BC6"/>
              </a:buClr>
              <a:buFont typeface="Wingdings" panose="05000000000000000000" pitchFamily="2" charset="2"/>
              <a:buChar char="§"/>
            </a:lvl3pPr>
            <a:lvl4pPr marL="1260000" indent="-316800">
              <a:lnSpc>
                <a:spcPct val="90000"/>
              </a:lnSpc>
              <a:spcBef>
                <a:spcPts val="600"/>
              </a:spcBef>
              <a:buClr>
                <a:srgbClr val="017BC6"/>
              </a:buClr>
              <a:buFont typeface="Arial" panose="020B0604020202020204" pitchFamily="34" charset="0"/>
              <a:buChar char="•"/>
            </a:lvl4pPr>
            <a:lvl5pPr marL="1576800" indent="-316800">
              <a:lnSpc>
                <a:spcPct val="90000"/>
              </a:lnSpc>
              <a:spcBef>
                <a:spcPts val="600"/>
              </a:spcBef>
              <a:buClr>
                <a:srgbClr val="017BC6"/>
              </a:buClr>
              <a:buFont typeface="Verdana" panose="020B0604030504040204" pitchFamily="34" charset="0"/>
              <a:buChar char="–"/>
              <a:defRPr sz="1600">
                <a:solidFill>
                  <a:srgbClr val="017BC6"/>
                </a:solidFill>
              </a:defRPr>
            </a:lvl5pPr>
            <a:lvl6pPr marL="1890000" indent="-316800">
              <a:lnSpc>
                <a:spcPct val="90000"/>
              </a:lnSpc>
              <a:spcBef>
                <a:spcPts val="600"/>
              </a:spcBef>
              <a:buClr>
                <a:srgbClr val="017BC6"/>
              </a:buClr>
              <a:buFont typeface="Arial" panose="020B0604020202020204" pitchFamily="34" charset="0"/>
              <a:buChar char="•"/>
              <a:defRPr sz="1400">
                <a:solidFill>
                  <a:schemeClr val="tx1">
                    <a:lumMod val="50000"/>
                    <a:lumOff val="50000"/>
                  </a:schemeClr>
                </a:solidFill>
              </a:defRPr>
            </a:lvl6pPr>
            <a:lvl7pPr marL="72000" indent="-72000">
              <a:lnSpc>
                <a:spcPct val="90000"/>
              </a:lnSpc>
              <a:spcBef>
                <a:spcPts val="600"/>
              </a:spcBef>
              <a:buSzPct val="25000"/>
              <a:buFont typeface="Verdana" panose="020B0604030504040204" pitchFamily="34" charset="0"/>
              <a:buChar char=" "/>
              <a:defRPr sz="1200" b="1" i="0">
                <a:solidFill>
                  <a:srgbClr val="017BC6"/>
                </a:solidFill>
              </a:defRPr>
            </a:lvl7pPr>
            <a:lvl8pPr marL="72000" indent="-72000">
              <a:lnSpc>
                <a:spcPct val="90000"/>
              </a:lnSpc>
              <a:spcBef>
                <a:spcPts val="600"/>
              </a:spcBef>
              <a:buSzPct val="25000"/>
              <a:buFont typeface="Verdana" panose="020B0604030504040204" pitchFamily="34" charset="0"/>
              <a:buChar char=" "/>
              <a:defRPr sz="1200" i="0">
                <a:solidFill>
                  <a:schemeClr val="tx1">
                    <a:lumMod val="65000"/>
                    <a:lumOff val="35000"/>
                  </a:schemeClr>
                </a:solidFill>
              </a:defRPr>
            </a:lvl8pPr>
            <a:lvl9pPr marL="216000" indent="-144000">
              <a:lnSpc>
                <a:spcPct val="90000"/>
              </a:lnSpc>
              <a:spcBef>
                <a:spcPts val="600"/>
              </a:spcBef>
              <a:buClr>
                <a:schemeClr val="tx2"/>
              </a:buClr>
              <a:buFont typeface="Verdana" panose="020B0604030504040204" pitchFamily="34" charset="0"/>
              <a:buChar char="–"/>
              <a:defRPr sz="1200" i="0">
                <a:solidFill>
                  <a:schemeClr val="tx1">
                    <a:lumMod val="65000"/>
                    <a:lumOff val="35000"/>
                  </a:schemeClr>
                </a:solidFill>
              </a:defRPr>
            </a:lvl9pPr>
          </a:lstStyle>
          <a:p>
            <a:r>
              <a:rPr lang="nl-NL" dirty="0"/>
              <a:t>Omvang / scope</a:t>
            </a:r>
          </a:p>
        </p:txBody>
      </p:sp>
    </p:spTree>
    <p:extLst>
      <p:ext uri="{BB962C8B-B14F-4D97-AF65-F5344CB8AC3E}">
        <p14:creationId xmlns:p14="http://schemas.microsoft.com/office/powerpoint/2010/main" val="168743614"/>
      </p:ext>
    </p:extLst>
  </p:cSld>
  <p:clrMapOvr>
    <a:masterClrMapping/>
  </p:clrMapOvr>
</p:sld>
</file>

<file path=ppt/theme/theme1.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RVB BASIS NED V3 MAART 2023" id="{AB803220-90DB-6B45-8D2D-8853D005BCDB}" vid="{8F16398E-F0B2-F240-87A9-6F2779CA04E0}"/>
    </a:ext>
  </a:extLst>
</a:theme>
</file>

<file path=ppt/theme/theme10.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RVB BASIS NED V3 MAART 2023" id="{AB803220-90DB-6B45-8D2D-8853D005BCDB}" vid="{8F16398E-F0B2-F240-87A9-6F2779CA04E0}"/>
    </a:ext>
  </a:extLst>
</a:theme>
</file>

<file path=ppt/theme/theme2.xml><?xml version="1.0" encoding="utf-8"?>
<a:theme xmlns:a="http://schemas.openxmlformats.org/drawingml/2006/main" name="1_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RVB BASIS NED V3 MAART 2023" id="{AB803220-90DB-6B45-8D2D-8853D005BCDB}" vid="{FE130D8A-DD4E-2C46-A1AD-676C61DB7E03}"/>
    </a:ext>
  </a:extLst>
</a:theme>
</file>

<file path=ppt/theme/theme3.xml><?xml version="1.0" encoding="utf-8"?>
<a:theme xmlns:a="http://schemas.openxmlformats.org/drawingml/2006/main" name="2_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RVB BASIS NED V3 MAART 2023" id="{AB803220-90DB-6B45-8D2D-8853D005BCDB}" vid="{AB221430-C2AA-E042-B980-D4817338F1C2}"/>
    </a:ext>
  </a:extLst>
</a:theme>
</file>

<file path=ppt/theme/theme4.xml><?xml version="1.0" encoding="utf-8"?>
<a:theme xmlns:a="http://schemas.openxmlformats.org/drawingml/2006/main" name="3_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RVB BASIS NED V3 MAART 2023" id="{AB803220-90DB-6B45-8D2D-8853D005BCDB}" vid="{EBE3D2AF-6806-E845-A690-076A6B640FBB}"/>
    </a:ext>
  </a:extLst>
</a:theme>
</file>

<file path=ppt/theme/theme5.xml><?xml version="1.0" encoding="utf-8"?>
<a:theme xmlns:a="http://schemas.openxmlformats.org/drawingml/2006/main" name="4_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RVB BASIS NED V3 MAART 2023" id="{AB803220-90DB-6B45-8D2D-8853D005BCDB}" vid="{E49A75EF-042C-364D-A64D-7818F8DC2767}"/>
    </a:ext>
  </a:extLst>
</a:theme>
</file>

<file path=ppt/theme/theme6.xml><?xml version="1.0" encoding="utf-8"?>
<a:theme xmlns:a="http://schemas.openxmlformats.org/drawingml/2006/main" name="5_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7.xml><?xml version="1.0" encoding="utf-8"?>
<a:theme xmlns:a="http://schemas.openxmlformats.org/drawingml/2006/main" name="6_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7001DADD386544AE082B5D13DEE323" ma:contentTypeVersion="0" ma:contentTypeDescription="Een nieuw document maken." ma:contentTypeScope="" ma:versionID="a4788020396066009c2d10fb987b44bf">
  <xsd:schema xmlns:xsd="http://www.w3.org/2001/XMLSchema" xmlns:xs="http://www.w3.org/2001/XMLSchema" xmlns:p="http://schemas.microsoft.com/office/2006/metadata/properties" targetNamespace="http://schemas.microsoft.com/office/2006/metadata/properties" ma:root="true" ma:fieldsID="0c1291706f4da62e3ca33d24920cb5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2EE5D-4697-4762-B3E0-C93D83B05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97BB624-C082-458F-AC9D-914183074363}">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450689C9-58A8-4CA3-8A3C-B62A38D233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RVB BASIS NED V4 MAART 2023</Template>
  <TotalTime>0</TotalTime>
  <Words>3136</Words>
  <Application>Microsoft Office PowerPoint</Application>
  <PresentationFormat>Breedbeeld</PresentationFormat>
  <Paragraphs>497</Paragraphs>
  <Slides>34</Slides>
  <Notes>30</Notes>
  <HiddenSlides>1</HiddenSlides>
  <MMClips>0</MMClips>
  <ScaleCrop>false</ScaleCrop>
  <HeadingPairs>
    <vt:vector size="6" baseType="variant">
      <vt:variant>
        <vt:lpstr>Gebruikte lettertypen</vt:lpstr>
      </vt:variant>
      <vt:variant>
        <vt:i4>6</vt:i4>
      </vt:variant>
      <vt:variant>
        <vt:lpstr>Thema</vt:lpstr>
      </vt:variant>
      <vt:variant>
        <vt:i4>7</vt:i4>
      </vt:variant>
      <vt:variant>
        <vt:lpstr>Diatitels</vt:lpstr>
      </vt:variant>
      <vt:variant>
        <vt:i4>34</vt:i4>
      </vt:variant>
    </vt:vector>
  </HeadingPairs>
  <TitlesOfParts>
    <vt:vector size="47" baseType="lpstr">
      <vt:lpstr>Arial</vt:lpstr>
      <vt:lpstr>Calibri</vt:lpstr>
      <vt:lpstr>Sagona ExtraLight</vt:lpstr>
      <vt:lpstr>Symbol</vt:lpstr>
      <vt:lpstr>Verdana</vt:lpstr>
      <vt:lpstr>Wingdings</vt:lpstr>
      <vt:lpstr>BZK Presentatie - Algemeen</vt:lpstr>
      <vt:lpstr>1_BZK Presentatie - Algemeen</vt:lpstr>
      <vt:lpstr>2_BZK Presentatie - Algemeen</vt:lpstr>
      <vt:lpstr>3_BZK Presentatie - Algemeen</vt:lpstr>
      <vt:lpstr>4_BZK Presentatie - Algemeen</vt:lpstr>
      <vt:lpstr>5_BZK Presentatie - Algemeen</vt:lpstr>
      <vt:lpstr>6_BZK Presentatie - Algemeen</vt:lpstr>
      <vt:lpstr>PowerPoint-presentatie</vt:lpstr>
      <vt:lpstr>Agenda</vt:lpstr>
      <vt:lpstr>Projectgroep RVB </vt:lpstr>
      <vt:lpstr>PowerPoint-presentatie</vt:lpstr>
      <vt:lpstr>Overzicht fasering traditioneel (UAV2012)</vt:lpstr>
      <vt:lpstr>Projectomvang, scope, doel, KSF’s en fasering  </vt:lpstr>
      <vt:lpstr>PowerPoint-presentatie</vt:lpstr>
      <vt:lpstr>KSF’s</vt:lpstr>
      <vt:lpstr>Inrichtingslocaties</vt:lpstr>
      <vt:lpstr>PowerPoint-presentatie</vt:lpstr>
      <vt:lpstr>Gefaseerde uitvoering</vt:lpstr>
      <vt:lpstr>PI Heerhugowaard gefaseerde uitvoering – fase 1 </vt:lpstr>
      <vt:lpstr>PI Heerhugowaard gefaseerde uitvoering – fase 2 </vt:lpstr>
      <vt:lpstr>PI Heerhugowaard gefaseerde uitvoering – fase 2 </vt:lpstr>
      <vt:lpstr>PI Heerhugowaard gefaseerde uitvoering – fase 3 </vt:lpstr>
      <vt:lpstr>PI Heerhugowaard gefaseerde uitvoering – fase 3 </vt:lpstr>
      <vt:lpstr>PI Heerhugowaard gefaseerde uitvoering – fase 4 </vt:lpstr>
      <vt:lpstr>PI Heerhugowaard gefaseerde uitvoering – fase 5 </vt:lpstr>
      <vt:lpstr>PI Heerhugowaard gefaseerde uitvoering – fase 5 </vt:lpstr>
      <vt:lpstr>PI Heerhugowaard gefaseerde uitvoering – fase 6 </vt:lpstr>
      <vt:lpstr>Contractvorm en  aanbestedingsprocedure  </vt:lpstr>
      <vt:lpstr>Overeenkomst UAV2012 STABU bestek  (RVB RRU standaard)</vt:lpstr>
      <vt:lpstr>Procedure concurrentiegerichte dialoog</vt:lpstr>
      <vt:lpstr>Europese procedure Concurrentiegerichte dialoog</vt:lpstr>
      <vt:lpstr>Aanmeldingsfase</vt:lpstr>
      <vt:lpstr>Dialoog en inschrijvingsfase</vt:lpstr>
      <vt:lpstr>Doel dialoog PI Heerhugowaard</vt:lpstr>
      <vt:lpstr>Doel concurrentiegerichte dialoog</vt:lpstr>
      <vt:lpstr>Dialoog- en inschrijvingsfase &amp; gunningsfase</vt:lpstr>
      <vt:lpstr>Vertrouwelijkheid</vt:lpstr>
      <vt:lpstr>Gunningsfase</vt:lpstr>
      <vt:lpstr>Gunningsfase</vt:lpstr>
      <vt:lpstr>Gunningsfase, gunningscriteria</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Vogels, Johan</dc:creator>
  <cp:lastModifiedBy>Vries, Theun de</cp:lastModifiedBy>
  <cp:revision>51</cp:revision>
  <dcterms:created xsi:type="dcterms:W3CDTF">2023-06-19T09:06:08Z</dcterms:created>
  <dcterms:modified xsi:type="dcterms:W3CDTF">2025-01-24T13:53:00Z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0x0101005E7001DADD386544AE082B5D13DEE323</vt:lpwstr>
  </property>
</Properties>
</file>