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3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4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6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  <p:sldMasterId id="2147484454" r:id="rId2"/>
    <p:sldMasterId id="2147484488" r:id="rId3"/>
    <p:sldMasterId id="2147484522" r:id="rId4"/>
    <p:sldMasterId id="2147484556" r:id="rId5"/>
    <p:sldMasterId id="2147484591" r:id="rId6"/>
    <p:sldMasterId id="2147484625" r:id="rId7"/>
  </p:sldMasterIdLst>
  <p:notesMasterIdLst>
    <p:notesMasterId r:id="rId36"/>
  </p:notesMasterIdLst>
  <p:handoutMasterIdLst>
    <p:handoutMasterId r:id="rId37"/>
  </p:handoutMasterIdLst>
  <p:sldIdLst>
    <p:sldId id="268" r:id="rId8"/>
    <p:sldId id="766" r:id="rId9"/>
    <p:sldId id="287" r:id="rId10"/>
    <p:sldId id="288" r:id="rId11"/>
    <p:sldId id="767" r:id="rId12"/>
    <p:sldId id="768" r:id="rId13"/>
    <p:sldId id="769" r:id="rId14"/>
    <p:sldId id="770" r:id="rId15"/>
    <p:sldId id="771" r:id="rId16"/>
    <p:sldId id="772" r:id="rId17"/>
    <p:sldId id="773" r:id="rId18"/>
    <p:sldId id="774" r:id="rId19"/>
    <p:sldId id="775" r:id="rId20"/>
    <p:sldId id="776" r:id="rId21"/>
    <p:sldId id="777" r:id="rId22"/>
    <p:sldId id="778" r:id="rId23"/>
    <p:sldId id="764" r:id="rId24"/>
    <p:sldId id="779" r:id="rId25"/>
    <p:sldId id="781" r:id="rId26"/>
    <p:sldId id="782" r:id="rId27"/>
    <p:sldId id="297" r:id="rId28"/>
    <p:sldId id="302" r:id="rId29"/>
    <p:sldId id="780" r:id="rId30"/>
    <p:sldId id="300" r:id="rId31"/>
    <p:sldId id="307" r:id="rId32"/>
    <p:sldId id="305" r:id="rId33"/>
    <p:sldId id="783" r:id="rId34"/>
    <p:sldId id="282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A724"/>
    <a:srgbClr val="AC791D"/>
    <a:srgbClr val="737B00"/>
    <a:srgbClr val="DD6803"/>
    <a:srgbClr val="703424"/>
    <a:srgbClr val="7E4E1C"/>
    <a:srgbClr val="FF0000"/>
    <a:srgbClr val="017BC6"/>
    <a:srgbClr val="BCE3EE"/>
    <a:srgbClr val="A2D3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 autoAdjust="0"/>
    <p:restoredTop sz="88954" autoAdjust="0"/>
  </p:normalViewPr>
  <p:slideViewPr>
    <p:cSldViewPr snapToGrid="0">
      <p:cViewPr varScale="1">
        <p:scale>
          <a:sx n="74" d="100"/>
          <a:sy n="74" d="100"/>
        </p:scale>
        <p:origin x="47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64" d="100"/>
          <a:sy n="164" d="100"/>
        </p:scale>
        <p:origin x="546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68BD91-0255-4443-A520-0618D51A4B6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5929B3C-319A-4152-A78D-CF47D635F1FF}">
      <dgm:prSet phldrT="[Tekst]"/>
      <dgm:spPr>
        <a:solidFill>
          <a:srgbClr val="0070C0"/>
        </a:solidFill>
      </dgm:spPr>
      <dgm:t>
        <a:bodyPr/>
        <a:lstStyle/>
        <a:p>
          <a:r>
            <a:rPr lang="nl-NL" dirty="0"/>
            <a:t>Publicatie</a:t>
          </a:r>
        </a:p>
      </dgm:t>
    </dgm:pt>
    <dgm:pt modelId="{E942321D-0077-45EB-8C05-A824DA676AF1}" type="parTrans" cxnId="{CA4FED58-91F0-46C8-9C24-500A4EFC8F05}">
      <dgm:prSet/>
      <dgm:spPr/>
      <dgm:t>
        <a:bodyPr/>
        <a:lstStyle/>
        <a:p>
          <a:endParaRPr lang="nl-NL"/>
        </a:p>
      </dgm:t>
    </dgm:pt>
    <dgm:pt modelId="{C22BC59B-27F8-47D9-A1E6-2C00AA1327ED}" type="sibTrans" cxnId="{CA4FED58-91F0-46C8-9C24-500A4EFC8F05}">
      <dgm:prSet/>
      <dgm:spPr/>
      <dgm:t>
        <a:bodyPr/>
        <a:lstStyle/>
        <a:p>
          <a:endParaRPr lang="nl-NL"/>
        </a:p>
      </dgm:t>
    </dgm:pt>
    <dgm:pt modelId="{80AB6B90-FE92-4221-92CC-4993EA4EDB0E}">
      <dgm:prSet phldrT="[Tekst]"/>
      <dgm:spPr>
        <a:solidFill>
          <a:srgbClr val="0070C0"/>
        </a:solidFill>
      </dgm:spPr>
      <dgm:t>
        <a:bodyPr/>
        <a:lstStyle/>
        <a:p>
          <a:r>
            <a:rPr lang="nl-NL" dirty="0"/>
            <a:t>Beoordelen inschrijving</a:t>
          </a:r>
        </a:p>
      </dgm:t>
    </dgm:pt>
    <dgm:pt modelId="{BEABBA2E-E6A5-4DA5-82B6-60C97D6BB18D}" type="parTrans" cxnId="{2C80C291-1C9B-4D8A-9273-2DC15771E9C3}">
      <dgm:prSet/>
      <dgm:spPr/>
      <dgm:t>
        <a:bodyPr/>
        <a:lstStyle/>
        <a:p>
          <a:endParaRPr lang="nl-NL"/>
        </a:p>
      </dgm:t>
    </dgm:pt>
    <dgm:pt modelId="{0EE60003-5212-4974-B701-1209498B71ED}" type="sibTrans" cxnId="{2C80C291-1C9B-4D8A-9273-2DC15771E9C3}">
      <dgm:prSet/>
      <dgm:spPr/>
      <dgm:t>
        <a:bodyPr/>
        <a:lstStyle/>
        <a:p>
          <a:endParaRPr lang="nl-NL"/>
        </a:p>
      </dgm:t>
    </dgm:pt>
    <dgm:pt modelId="{7620468D-9B48-492D-BD27-9966A728DAE1}">
      <dgm:prSet phldrT="[Tekst]"/>
      <dgm:spPr>
        <a:solidFill>
          <a:srgbClr val="FFC000"/>
        </a:solidFill>
      </dgm:spPr>
      <dgm:t>
        <a:bodyPr/>
        <a:lstStyle/>
        <a:p>
          <a:r>
            <a:rPr lang="nl-NL" dirty="0"/>
            <a:t>Gunning</a:t>
          </a:r>
        </a:p>
      </dgm:t>
    </dgm:pt>
    <dgm:pt modelId="{3DDB2E1D-3B21-4D86-A61A-0A5917DBF121}" type="parTrans" cxnId="{0C72C5F6-0F6F-4744-9862-EAC8CC979ECD}">
      <dgm:prSet/>
      <dgm:spPr/>
      <dgm:t>
        <a:bodyPr/>
        <a:lstStyle/>
        <a:p>
          <a:endParaRPr lang="nl-NL"/>
        </a:p>
      </dgm:t>
    </dgm:pt>
    <dgm:pt modelId="{676136D5-F7E0-48E8-BCA9-19898A185448}" type="sibTrans" cxnId="{0C72C5F6-0F6F-4744-9862-EAC8CC979ECD}">
      <dgm:prSet/>
      <dgm:spPr/>
      <dgm:t>
        <a:bodyPr/>
        <a:lstStyle/>
        <a:p>
          <a:endParaRPr lang="nl-NL"/>
        </a:p>
      </dgm:t>
    </dgm:pt>
    <dgm:pt modelId="{60BDF934-1246-4F50-B3E9-24919C04B7AF}">
      <dgm:prSet/>
      <dgm:spPr>
        <a:solidFill>
          <a:srgbClr val="0070C0"/>
        </a:solidFill>
      </dgm:spPr>
      <dgm:t>
        <a:bodyPr/>
        <a:lstStyle/>
        <a:p>
          <a:r>
            <a:rPr lang="nl-NL" dirty="0"/>
            <a:t>Inschrijven</a:t>
          </a:r>
        </a:p>
      </dgm:t>
    </dgm:pt>
    <dgm:pt modelId="{31AFBDED-8C27-4BC2-BD27-FA5CCA94D69C}" type="parTrans" cxnId="{C27ECAA3-7A6F-43BB-86D6-4FFAF6DCD0D3}">
      <dgm:prSet/>
      <dgm:spPr/>
      <dgm:t>
        <a:bodyPr/>
        <a:lstStyle/>
        <a:p>
          <a:endParaRPr lang="nl-NL"/>
        </a:p>
      </dgm:t>
    </dgm:pt>
    <dgm:pt modelId="{ED590853-D9AE-4F3C-8128-D8900A001DC0}" type="sibTrans" cxnId="{C27ECAA3-7A6F-43BB-86D6-4FFAF6DCD0D3}">
      <dgm:prSet/>
      <dgm:spPr/>
      <dgm:t>
        <a:bodyPr/>
        <a:lstStyle/>
        <a:p>
          <a:endParaRPr lang="nl-NL"/>
        </a:p>
      </dgm:t>
    </dgm:pt>
    <dgm:pt modelId="{F834B7B0-E443-4B71-8B50-CA7B6CB4585C}">
      <dgm:prSet phldrT="[Tekst]"/>
      <dgm:spPr>
        <a:solidFill>
          <a:srgbClr val="0070C0"/>
        </a:solidFill>
      </dgm:spPr>
      <dgm:t>
        <a:bodyPr/>
        <a:lstStyle/>
        <a:p>
          <a:r>
            <a:rPr lang="nl-NL" dirty="0"/>
            <a:t>Inlichtingen</a:t>
          </a:r>
        </a:p>
      </dgm:t>
    </dgm:pt>
    <dgm:pt modelId="{D8E8E2D2-A9EA-4A3A-88C0-2F18D215A47D}" type="parTrans" cxnId="{DF1F98BD-28D7-4A4E-8108-3AB4A85A41EC}">
      <dgm:prSet/>
      <dgm:spPr/>
      <dgm:t>
        <a:bodyPr/>
        <a:lstStyle/>
        <a:p>
          <a:endParaRPr lang="nl-NL"/>
        </a:p>
      </dgm:t>
    </dgm:pt>
    <dgm:pt modelId="{95B9DD1A-BEDE-4269-A1F0-73C4D3143C91}" type="sibTrans" cxnId="{DF1F98BD-28D7-4A4E-8108-3AB4A85A41EC}">
      <dgm:prSet/>
      <dgm:spPr/>
      <dgm:t>
        <a:bodyPr/>
        <a:lstStyle/>
        <a:p>
          <a:endParaRPr lang="nl-NL"/>
        </a:p>
      </dgm:t>
    </dgm:pt>
    <dgm:pt modelId="{3F0C8938-01B7-4CBD-8EE0-182EBC6CADB5}" type="pres">
      <dgm:prSet presAssocID="{5E68BD91-0255-4443-A520-0618D51A4B6B}" presName="CompostProcess" presStyleCnt="0">
        <dgm:presLayoutVars>
          <dgm:dir/>
          <dgm:resizeHandles val="exact"/>
        </dgm:presLayoutVars>
      </dgm:prSet>
      <dgm:spPr/>
    </dgm:pt>
    <dgm:pt modelId="{EFDD00B6-439C-45CF-81B3-1A031AB32D32}" type="pres">
      <dgm:prSet presAssocID="{5E68BD91-0255-4443-A520-0618D51A4B6B}" presName="arrow" presStyleLbl="bgShp" presStyleIdx="0" presStyleCnt="1" custLinFactNeighborX="3125" custLinFactNeighborY="4023"/>
      <dgm:spPr/>
    </dgm:pt>
    <dgm:pt modelId="{79D19EEF-4644-427F-82D7-6613E38476AD}" type="pres">
      <dgm:prSet presAssocID="{5E68BD91-0255-4443-A520-0618D51A4B6B}" presName="linearProcess" presStyleCnt="0"/>
      <dgm:spPr/>
    </dgm:pt>
    <dgm:pt modelId="{F2866E3E-2D22-4AF0-A954-B83D0E2C3C18}" type="pres">
      <dgm:prSet presAssocID="{85929B3C-319A-4152-A78D-CF47D635F1FF}" presName="textNode" presStyleLbl="node1" presStyleIdx="0" presStyleCnt="5" custLinFactNeighborX="-7843" custLinFactNeighborY="-1782">
        <dgm:presLayoutVars>
          <dgm:bulletEnabled val="1"/>
        </dgm:presLayoutVars>
      </dgm:prSet>
      <dgm:spPr/>
    </dgm:pt>
    <dgm:pt modelId="{BBFD10ED-6E4A-4C4A-8854-9CD73A16D677}" type="pres">
      <dgm:prSet presAssocID="{C22BC59B-27F8-47D9-A1E6-2C00AA1327ED}" presName="sibTrans" presStyleCnt="0"/>
      <dgm:spPr/>
    </dgm:pt>
    <dgm:pt modelId="{5D3838BE-43AA-4F41-A65B-72EB5A0C523B}" type="pres">
      <dgm:prSet presAssocID="{F834B7B0-E443-4B71-8B50-CA7B6CB4585C}" presName="textNode" presStyleLbl="node1" presStyleIdx="1" presStyleCnt="5">
        <dgm:presLayoutVars>
          <dgm:bulletEnabled val="1"/>
        </dgm:presLayoutVars>
      </dgm:prSet>
      <dgm:spPr/>
    </dgm:pt>
    <dgm:pt modelId="{79B12A87-2607-4006-A65F-3824520FC3CF}" type="pres">
      <dgm:prSet presAssocID="{95B9DD1A-BEDE-4269-A1F0-73C4D3143C91}" presName="sibTrans" presStyleCnt="0"/>
      <dgm:spPr/>
    </dgm:pt>
    <dgm:pt modelId="{F2DD4311-89D6-4FDA-B8F8-0C86CA857399}" type="pres">
      <dgm:prSet presAssocID="{60BDF934-1246-4F50-B3E9-24919C04B7AF}" presName="textNode" presStyleLbl="node1" presStyleIdx="2" presStyleCnt="5">
        <dgm:presLayoutVars>
          <dgm:bulletEnabled val="1"/>
        </dgm:presLayoutVars>
      </dgm:prSet>
      <dgm:spPr/>
    </dgm:pt>
    <dgm:pt modelId="{0C55BB34-C779-4C45-A4AA-97E6A3421FF9}" type="pres">
      <dgm:prSet presAssocID="{ED590853-D9AE-4F3C-8128-D8900A001DC0}" presName="sibTrans" presStyleCnt="0"/>
      <dgm:spPr/>
    </dgm:pt>
    <dgm:pt modelId="{8A76EAA9-1877-448B-9C6A-2D9F13F150DA}" type="pres">
      <dgm:prSet presAssocID="{80AB6B90-FE92-4221-92CC-4993EA4EDB0E}" presName="textNode" presStyleLbl="node1" presStyleIdx="3" presStyleCnt="5">
        <dgm:presLayoutVars>
          <dgm:bulletEnabled val="1"/>
        </dgm:presLayoutVars>
      </dgm:prSet>
      <dgm:spPr/>
    </dgm:pt>
    <dgm:pt modelId="{69D10AE8-E6F9-4BF6-8592-7B69DEAD2233}" type="pres">
      <dgm:prSet presAssocID="{0EE60003-5212-4974-B701-1209498B71ED}" presName="sibTrans" presStyleCnt="0"/>
      <dgm:spPr/>
    </dgm:pt>
    <dgm:pt modelId="{5BB331F7-EA66-4B02-9217-A98DFB4CA122}" type="pres">
      <dgm:prSet presAssocID="{7620468D-9B48-492D-BD27-9966A728DAE1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A121BD2F-B46C-47E8-9E96-21B16E5612A4}" type="presOf" srcId="{7620468D-9B48-492D-BD27-9966A728DAE1}" destId="{5BB331F7-EA66-4B02-9217-A98DFB4CA122}" srcOrd="0" destOrd="0" presId="urn:microsoft.com/office/officeart/2005/8/layout/hProcess9"/>
    <dgm:cxn modelId="{955CE85D-DCA2-4340-91E4-7AAD27D6B55D}" type="presOf" srcId="{80AB6B90-FE92-4221-92CC-4993EA4EDB0E}" destId="{8A76EAA9-1877-448B-9C6A-2D9F13F150DA}" srcOrd="0" destOrd="0" presId="urn:microsoft.com/office/officeart/2005/8/layout/hProcess9"/>
    <dgm:cxn modelId="{1C21CD4D-F442-4310-8C38-7AF72B0E5C7C}" type="presOf" srcId="{5E68BD91-0255-4443-A520-0618D51A4B6B}" destId="{3F0C8938-01B7-4CBD-8EE0-182EBC6CADB5}" srcOrd="0" destOrd="0" presId="urn:microsoft.com/office/officeart/2005/8/layout/hProcess9"/>
    <dgm:cxn modelId="{CA4FED58-91F0-46C8-9C24-500A4EFC8F05}" srcId="{5E68BD91-0255-4443-A520-0618D51A4B6B}" destId="{85929B3C-319A-4152-A78D-CF47D635F1FF}" srcOrd="0" destOrd="0" parTransId="{E942321D-0077-45EB-8C05-A824DA676AF1}" sibTransId="{C22BC59B-27F8-47D9-A1E6-2C00AA1327ED}"/>
    <dgm:cxn modelId="{454A287F-CDC7-43C3-8216-F2D883FC5CEB}" type="presOf" srcId="{60BDF934-1246-4F50-B3E9-24919C04B7AF}" destId="{F2DD4311-89D6-4FDA-B8F8-0C86CA857399}" srcOrd="0" destOrd="0" presId="urn:microsoft.com/office/officeart/2005/8/layout/hProcess9"/>
    <dgm:cxn modelId="{2C80C291-1C9B-4D8A-9273-2DC15771E9C3}" srcId="{5E68BD91-0255-4443-A520-0618D51A4B6B}" destId="{80AB6B90-FE92-4221-92CC-4993EA4EDB0E}" srcOrd="3" destOrd="0" parTransId="{BEABBA2E-E6A5-4DA5-82B6-60C97D6BB18D}" sibTransId="{0EE60003-5212-4974-B701-1209498B71ED}"/>
    <dgm:cxn modelId="{EAAD5992-9261-4019-8295-EEE862B38651}" type="presOf" srcId="{F834B7B0-E443-4B71-8B50-CA7B6CB4585C}" destId="{5D3838BE-43AA-4F41-A65B-72EB5A0C523B}" srcOrd="0" destOrd="0" presId="urn:microsoft.com/office/officeart/2005/8/layout/hProcess9"/>
    <dgm:cxn modelId="{C27ECAA3-7A6F-43BB-86D6-4FFAF6DCD0D3}" srcId="{5E68BD91-0255-4443-A520-0618D51A4B6B}" destId="{60BDF934-1246-4F50-B3E9-24919C04B7AF}" srcOrd="2" destOrd="0" parTransId="{31AFBDED-8C27-4BC2-BD27-FA5CCA94D69C}" sibTransId="{ED590853-D9AE-4F3C-8128-D8900A001DC0}"/>
    <dgm:cxn modelId="{DF1F98BD-28D7-4A4E-8108-3AB4A85A41EC}" srcId="{5E68BD91-0255-4443-A520-0618D51A4B6B}" destId="{F834B7B0-E443-4B71-8B50-CA7B6CB4585C}" srcOrd="1" destOrd="0" parTransId="{D8E8E2D2-A9EA-4A3A-88C0-2F18D215A47D}" sibTransId="{95B9DD1A-BEDE-4269-A1F0-73C4D3143C91}"/>
    <dgm:cxn modelId="{0C72C5F6-0F6F-4744-9862-EAC8CC979ECD}" srcId="{5E68BD91-0255-4443-A520-0618D51A4B6B}" destId="{7620468D-9B48-492D-BD27-9966A728DAE1}" srcOrd="4" destOrd="0" parTransId="{3DDB2E1D-3B21-4D86-A61A-0A5917DBF121}" sibTransId="{676136D5-F7E0-48E8-BCA9-19898A185448}"/>
    <dgm:cxn modelId="{CD412BF8-9BBB-48E9-8178-A6398CAA926E}" type="presOf" srcId="{85929B3C-319A-4152-A78D-CF47D635F1FF}" destId="{F2866E3E-2D22-4AF0-A954-B83D0E2C3C18}" srcOrd="0" destOrd="0" presId="urn:microsoft.com/office/officeart/2005/8/layout/hProcess9"/>
    <dgm:cxn modelId="{31649373-40F5-407F-AFD7-15D233C76127}" type="presParOf" srcId="{3F0C8938-01B7-4CBD-8EE0-182EBC6CADB5}" destId="{EFDD00B6-439C-45CF-81B3-1A031AB32D32}" srcOrd="0" destOrd="0" presId="urn:microsoft.com/office/officeart/2005/8/layout/hProcess9"/>
    <dgm:cxn modelId="{47E9ADDE-3B36-4464-B22E-694EE1C1DF65}" type="presParOf" srcId="{3F0C8938-01B7-4CBD-8EE0-182EBC6CADB5}" destId="{79D19EEF-4644-427F-82D7-6613E38476AD}" srcOrd="1" destOrd="0" presId="urn:microsoft.com/office/officeart/2005/8/layout/hProcess9"/>
    <dgm:cxn modelId="{3B245DC0-6662-4A61-9DB5-E9C16F01BC0C}" type="presParOf" srcId="{79D19EEF-4644-427F-82D7-6613E38476AD}" destId="{F2866E3E-2D22-4AF0-A954-B83D0E2C3C18}" srcOrd="0" destOrd="0" presId="urn:microsoft.com/office/officeart/2005/8/layout/hProcess9"/>
    <dgm:cxn modelId="{1EAAB952-4AA3-423A-BE3E-E036703F5A11}" type="presParOf" srcId="{79D19EEF-4644-427F-82D7-6613E38476AD}" destId="{BBFD10ED-6E4A-4C4A-8854-9CD73A16D677}" srcOrd="1" destOrd="0" presId="urn:microsoft.com/office/officeart/2005/8/layout/hProcess9"/>
    <dgm:cxn modelId="{DB1B05D1-E142-4A49-96C7-78FFCA00D543}" type="presParOf" srcId="{79D19EEF-4644-427F-82D7-6613E38476AD}" destId="{5D3838BE-43AA-4F41-A65B-72EB5A0C523B}" srcOrd="2" destOrd="0" presId="urn:microsoft.com/office/officeart/2005/8/layout/hProcess9"/>
    <dgm:cxn modelId="{7FAEBCE6-5159-4EFE-BDDB-4C44DE03C6B2}" type="presParOf" srcId="{79D19EEF-4644-427F-82D7-6613E38476AD}" destId="{79B12A87-2607-4006-A65F-3824520FC3CF}" srcOrd="3" destOrd="0" presId="urn:microsoft.com/office/officeart/2005/8/layout/hProcess9"/>
    <dgm:cxn modelId="{119B2A86-C560-4BC1-8A5F-63320E770822}" type="presParOf" srcId="{79D19EEF-4644-427F-82D7-6613E38476AD}" destId="{F2DD4311-89D6-4FDA-B8F8-0C86CA857399}" srcOrd="4" destOrd="0" presId="urn:microsoft.com/office/officeart/2005/8/layout/hProcess9"/>
    <dgm:cxn modelId="{5669A846-1165-4E73-8D7E-E8A951C83C4B}" type="presParOf" srcId="{79D19EEF-4644-427F-82D7-6613E38476AD}" destId="{0C55BB34-C779-4C45-A4AA-97E6A3421FF9}" srcOrd="5" destOrd="0" presId="urn:microsoft.com/office/officeart/2005/8/layout/hProcess9"/>
    <dgm:cxn modelId="{AA611BC4-DAD8-4057-AF6B-5512A7939888}" type="presParOf" srcId="{79D19EEF-4644-427F-82D7-6613E38476AD}" destId="{8A76EAA9-1877-448B-9C6A-2D9F13F150DA}" srcOrd="6" destOrd="0" presId="urn:microsoft.com/office/officeart/2005/8/layout/hProcess9"/>
    <dgm:cxn modelId="{C28EBCD7-CA7B-4067-8D9C-9F84E195D5B6}" type="presParOf" srcId="{79D19EEF-4644-427F-82D7-6613E38476AD}" destId="{69D10AE8-E6F9-4BF6-8592-7B69DEAD2233}" srcOrd="7" destOrd="0" presId="urn:microsoft.com/office/officeart/2005/8/layout/hProcess9"/>
    <dgm:cxn modelId="{F237E8E2-2209-4E5B-9B08-CC1046E73030}" type="presParOf" srcId="{79D19EEF-4644-427F-82D7-6613E38476AD}" destId="{5BB331F7-EA66-4B02-9217-A98DFB4CA122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D00B6-439C-45CF-81B3-1A031AB32D32}">
      <dsp:nvSpPr>
        <dsp:cNvPr id="0" name=""/>
        <dsp:cNvSpPr/>
      </dsp:nvSpPr>
      <dsp:spPr>
        <a:xfrm>
          <a:off x="409428" y="0"/>
          <a:ext cx="3426599" cy="11429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66E3E-2D22-4AF0-A954-B83D0E2C3C18}">
      <dsp:nvSpPr>
        <dsp:cNvPr id="0" name=""/>
        <dsp:cNvSpPr/>
      </dsp:nvSpPr>
      <dsp:spPr>
        <a:xfrm>
          <a:off x="0" y="334743"/>
          <a:ext cx="774567" cy="457187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Publicatie</a:t>
          </a:r>
        </a:p>
      </dsp:txBody>
      <dsp:txXfrm>
        <a:off x="22318" y="357061"/>
        <a:ext cx="729931" cy="412551"/>
      </dsp:txXfrm>
    </dsp:sp>
    <dsp:sp modelId="{5D3838BE-43AA-4F41-A65B-72EB5A0C523B}">
      <dsp:nvSpPr>
        <dsp:cNvPr id="0" name=""/>
        <dsp:cNvSpPr/>
      </dsp:nvSpPr>
      <dsp:spPr>
        <a:xfrm>
          <a:off x="815067" y="342890"/>
          <a:ext cx="774567" cy="457187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Inlichtingen</a:t>
          </a:r>
        </a:p>
      </dsp:txBody>
      <dsp:txXfrm>
        <a:off x="837385" y="365208"/>
        <a:ext cx="729931" cy="412551"/>
      </dsp:txXfrm>
    </dsp:sp>
    <dsp:sp modelId="{F2DD4311-89D6-4FDA-B8F8-0C86CA857399}">
      <dsp:nvSpPr>
        <dsp:cNvPr id="0" name=""/>
        <dsp:cNvSpPr/>
      </dsp:nvSpPr>
      <dsp:spPr>
        <a:xfrm>
          <a:off x="1628362" y="342890"/>
          <a:ext cx="774567" cy="457187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Inschrijven</a:t>
          </a:r>
        </a:p>
      </dsp:txBody>
      <dsp:txXfrm>
        <a:off x="1650680" y="365208"/>
        <a:ext cx="729931" cy="412551"/>
      </dsp:txXfrm>
    </dsp:sp>
    <dsp:sp modelId="{8A76EAA9-1877-448B-9C6A-2D9F13F150DA}">
      <dsp:nvSpPr>
        <dsp:cNvPr id="0" name=""/>
        <dsp:cNvSpPr/>
      </dsp:nvSpPr>
      <dsp:spPr>
        <a:xfrm>
          <a:off x="2441658" y="342890"/>
          <a:ext cx="774567" cy="457187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Beoordelen inschrijving</a:t>
          </a:r>
        </a:p>
      </dsp:txBody>
      <dsp:txXfrm>
        <a:off x="2463976" y="365208"/>
        <a:ext cx="729931" cy="412551"/>
      </dsp:txXfrm>
    </dsp:sp>
    <dsp:sp modelId="{5BB331F7-EA66-4B02-9217-A98DFB4CA122}">
      <dsp:nvSpPr>
        <dsp:cNvPr id="0" name=""/>
        <dsp:cNvSpPr/>
      </dsp:nvSpPr>
      <dsp:spPr>
        <a:xfrm>
          <a:off x="3254954" y="342890"/>
          <a:ext cx="774567" cy="457187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Gunning</a:t>
          </a:r>
        </a:p>
      </dsp:txBody>
      <dsp:txXfrm>
        <a:off x="3277272" y="365208"/>
        <a:ext cx="729931" cy="412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8-7-2024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8-7-2024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2567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964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756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158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0699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85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2618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770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0775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1325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2257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3413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5878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002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319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5714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1920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087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757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1065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20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-3175" y="0"/>
            <a:ext cx="1219517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Clr>
                <a:srgbClr val="017BC6"/>
              </a:buClr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4588" y="5366928"/>
            <a:ext cx="4992142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 hasCustomPrompt="1"/>
          </p:nvPr>
        </p:nvSpPr>
        <p:spPr>
          <a:xfrm>
            <a:off x="6565058" y="2270079"/>
            <a:ext cx="499353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3200" y="3992896"/>
            <a:ext cx="499353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subtitel toe te voegen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9404" y="6041820"/>
            <a:ext cx="5004000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017BC6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186293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017BC6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017BC6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017BC6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017BC6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017BC6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A278D70E-8097-0410-4940-75E39A4A3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27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205512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568250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354266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4127756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3F0EDA1-666A-30A0-A916-E3974375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8B35B1B6-48A3-223F-4E55-F7113ED49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6360" y="2494020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5F89ABCC-2ECE-0581-A548-6823BEE4D7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96360" y="3281605"/>
            <a:ext cx="4362228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D449DBE9-0C6A-BB09-964D-65C947D4C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96360" y="4062516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8379662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1947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1947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1947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85B87D9-B70E-21AD-DF10-C60D1B8E7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53D8C8B7-02F7-C9F0-A5EB-51BD355FD8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0DC3E99B-4413-1977-C075-745BB8F993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tekst 13">
            <a:extLst>
              <a:ext uri="{FF2B5EF4-FFF2-40B4-BE49-F238E27FC236}">
                <a16:creationId xmlns:a16="http://schemas.microsoft.com/office/drawing/2014/main" id="{B08FC28D-DEF9-8A11-3BDC-BD8E844F1C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016884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-3175" y="0"/>
            <a:ext cx="12195175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Clr>
                <a:srgbClr val="017BC6"/>
              </a:buClr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4588" y="5366928"/>
            <a:ext cx="4992142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 hasCustomPrompt="1"/>
          </p:nvPr>
        </p:nvSpPr>
        <p:spPr>
          <a:xfrm>
            <a:off x="6565058" y="2270079"/>
            <a:ext cx="499353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3200" y="3992896"/>
            <a:ext cx="499353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subtitel toe te voegen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9404" y="6041820"/>
            <a:ext cx="5004000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465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2708908"/>
            <a:ext cx="10923588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subtitel toe te voegen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A1F25A3-93E5-2DA0-F5C0-3B2B4FDB54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DD68FFEF-4EA5-F707-B366-66A80F5BE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37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27645" y="4025100"/>
            <a:ext cx="10930944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27645" y="5349453"/>
            <a:ext cx="10920514" cy="298909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27644" y="2272931"/>
            <a:ext cx="10920514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35146"/>
            <a:ext cx="5004000" cy="298909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F3263978-7075-C6CC-46DB-60167649D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1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1124110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269095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418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5595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704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9309B7C-628D-3E00-A478-C03A127DC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68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-3544"/>
            <a:ext cx="12192000" cy="6868632"/>
          </a:xfrm>
          <a:prstGeom prst="rect">
            <a:avLst/>
          </a:prstGeom>
          <a:solidFill>
            <a:srgbClr val="AC791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36122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FCAA5215-0898-2B1A-45DE-8E6FF578DE9C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01258472-31E1-66A2-8F65-B4BC84553154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afbeelding 31">
            <a:extLst>
              <a:ext uri="{FF2B5EF4-FFF2-40B4-BE49-F238E27FC236}">
                <a16:creationId xmlns:a16="http://schemas.microsoft.com/office/drawing/2014/main" id="{D1B9E50B-E01D-2287-7F2F-60B94125AA9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Afbeelding 17" descr="BZK_RVB_Logo_pres_diap_nl.png">
            <a:extLst>
              <a:ext uri="{FF2B5EF4-FFF2-40B4-BE49-F238E27FC236}">
                <a16:creationId xmlns:a16="http://schemas.microsoft.com/office/drawing/2014/main" id="{49419B02-7904-2E33-31BB-BC117953BF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8067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4F334999-A7CC-334D-B598-FF361D9A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4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B38F2496-0F49-4C8E-F08A-F8D37FF37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796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31">
            <a:extLst>
              <a:ext uri="{FF2B5EF4-FFF2-40B4-BE49-F238E27FC236}">
                <a16:creationId xmlns:a16="http://schemas.microsoft.com/office/drawing/2014/main" id="{32EE6376-4109-DC2B-E5FD-EF87B029CF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2015E869-9273-7141-31BA-4BE03B9B6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36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9">
            <a:extLst>
              <a:ext uri="{FF2B5EF4-FFF2-40B4-BE49-F238E27FC236}">
                <a16:creationId xmlns:a16="http://schemas.microsoft.com/office/drawing/2014/main" id="{952FD7F8-89D3-FC79-8283-45588932ED5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722D3DA0-D5B8-F722-735A-843FEB2DF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1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040815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40816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5"/>
            <a:ext cx="5005388" cy="3565167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3612" y="1016000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8654B12-A707-DE32-9321-A98F8AA1B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565166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31199D7D-1CB9-E41B-B87C-D2B2925F7E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84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AC791D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186293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AC791D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AC791D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AC791D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AC791D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AC791D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A278D70E-8097-0410-4940-75E39A4A3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444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040815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40816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5"/>
            <a:ext cx="5005388" cy="3565167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3612" y="1016000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8654B12-A707-DE32-9321-A98F8AA1B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89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44931"/>
            <a:ext cx="10923588" cy="4176482"/>
          </a:xfrm>
        </p:spPr>
        <p:txBody>
          <a:bodyPr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CD21E653-18C3-219C-23B6-6BE2C298F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980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B96EB65-3DBB-4B5D-5389-78796540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442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16000"/>
            <a:ext cx="5004000" cy="5205413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1BD901BC-6741-4013-2877-0C12D5DD6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07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9200"/>
            <a:ext cx="5461000" cy="1192213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D48C9097-527E-0019-7800-8CC8F9B54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76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0888"/>
            <a:ext cx="4994057" cy="1200526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91FF22D9-9C43-C18B-F1A9-668B718D5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68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50627049-E103-2863-9000-2BC210756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 toe te voegen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E822F284-CEDC-FE03-DBB8-EAA25F15F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SzPct val="125000"/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2EBC043-B502-A229-1599-741E1A73D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02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1BB7CC0E-716E-772B-094C-00628A31E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F06314-6E7C-D89B-EB34-B36977362B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rgbClr val="AC791D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buClr>
                <a:srgbClr val="AC791D"/>
              </a:buClr>
              <a:buSzPct val="125000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00B4F7A9-6DE8-0835-DC58-A2DCC1BB9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05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44931"/>
            <a:ext cx="10923588" cy="4176482"/>
          </a:xfrm>
        </p:spPr>
        <p:txBody>
          <a:bodyPr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CD21E653-18C3-219C-23B6-6BE2C298F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09E7629A-02C8-78A5-8161-50ED716279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77E56975-730D-4378-6CE2-91078E99C66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Afbeelding 10" descr="BZK_RVB_Logo_pres_diap_nl.png">
            <a:extLst>
              <a:ext uri="{FF2B5EF4-FFF2-40B4-BE49-F238E27FC236}">
                <a16:creationId xmlns:a16="http://schemas.microsoft.com/office/drawing/2014/main" id="{7A579109-7FBF-A853-9FE6-856C3CF90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787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B82E5EF5-C82F-1823-E34F-C8650B2F56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>
            <a:extLst>
              <a:ext uri="{FF2B5EF4-FFF2-40B4-BE49-F238E27FC236}">
                <a16:creationId xmlns:a16="http://schemas.microsoft.com/office/drawing/2014/main" id="{05A1D9ED-7D38-E725-45C7-C1D23D9190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385D46FF-A1E1-30D9-7478-BC46803BEF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686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95A1F26F-EC92-F507-71B8-602607E72B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69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7DCA836E-FB64-22E6-05B8-8C74B3E54D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BE10E307-0D11-25F3-8F3F-BA74834FD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6566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CB2AC372-6EE2-4518-0409-9927BAB31A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E4EA062C-922A-363B-F564-AB33B56DA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35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11">
            <a:extLst>
              <a:ext uri="{FF2B5EF4-FFF2-40B4-BE49-F238E27FC236}">
                <a16:creationId xmlns:a16="http://schemas.microsoft.com/office/drawing/2014/main" id="{EB8854C3-0686-6C4D-A570-B799AEEA1C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4CFAF7E3-D306-9017-85CC-B880D02B0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242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3600" y="10160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5F918E77-889F-75DF-8B67-DB4A8E4DE9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6AE7B46C-F4A3-AFC3-9859-0D9361EC4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83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34206" y="1029946"/>
            <a:ext cx="10924382" cy="946800"/>
          </a:xfrm>
        </p:spPr>
        <p:txBody>
          <a:bodyPr/>
          <a:lstStyle/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2799F244-F6E1-6414-7562-A49A1E054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D6803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D6AB82F-EC20-ADFA-1AEC-8760B90F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27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9D6FA854-2EB8-86BD-A3C5-B3045B8CB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DA7FB92-940A-5D29-1294-14E4C6DB4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7962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111CEC8B-B9AD-B2BE-44BA-3F77EEBFA6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262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8F27FE16-95B7-F145-D215-18EAB8A2C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469548"/>
            <a:ext cx="12192000" cy="344466"/>
          </a:xfrm>
          <a:solidFill>
            <a:srgbClr val="AC791D">
              <a:alpha val="89562"/>
            </a:srgbClr>
          </a:solidFill>
        </p:spPr>
        <p:txBody>
          <a:bodyPr lIns="1475999" tIns="18000" anchor="ctr" anchorCtr="0">
            <a:no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DB4D3DD-B685-02B4-2AC4-C17330DD12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82815"/>
            <a:ext cx="12192000" cy="345600"/>
          </a:xfrm>
          <a:solidFill>
            <a:schemeClr val="bg1">
              <a:alpha val="90179"/>
            </a:schemeClr>
          </a:solidFill>
        </p:spPr>
        <p:txBody>
          <a:bodyPr lIns="1475999" tIns="18000" anchor="ctr" anchorCtr="0">
            <a:normAutofit/>
          </a:bodyPr>
          <a:lstStyle>
            <a:lvl1pPr marL="0" indent="0">
              <a:buNone/>
              <a:defRPr sz="2000" i="1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1A972CA-B5AD-4941-5B52-6685C2D32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4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B96EB65-3DBB-4B5D-5389-78796540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071542"/>
            <a:ext cx="6675910" cy="4149871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071542"/>
            <a:ext cx="3608169" cy="4149871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88C1B825-6C9C-E557-B419-710511E4E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0883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69314"/>
            <a:ext cx="5004000" cy="3952098"/>
          </a:xfrm>
        </p:spPr>
        <p:txBody>
          <a:bodyPr anchor="t" anchorCtr="0"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16001"/>
            <a:ext cx="5003800" cy="5205412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E438EB3A-EABE-8F1D-86A7-190768B82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016001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85FE38FB-E2E2-616F-DDCF-240F48FF5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35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6144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6144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6144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30132382-280A-5CB2-CE3E-432B6345B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34BD24C5-A563-0DF2-4532-AB40226B2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CEED13C0-66EE-98B4-8A49-4DD46CB1E6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7365216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205512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568250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354266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4127756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3F0EDA1-666A-30A0-A916-E3974375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8B35B1B6-48A3-223F-4E55-F7113ED49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6360" y="2494020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5F89ABCC-2ECE-0581-A548-6823BEE4D7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96360" y="3281605"/>
            <a:ext cx="4362228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D449DBE9-0C6A-BB09-964D-65C947D4C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96360" y="4062516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8270223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1947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1947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1947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85B87D9-B70E-21AD-DF10-C60D1B8E7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53D8C8B7-02F7-C9F0-A5EB-51BD355FD8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0DC3E99B-4413-1977-C075-745BB8F993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tekst 13">
            <a:extLst>
              <a:ext uri="{FF2B5EF4-FFF2-40B4-BE49-F238E27FC236}">
                <a16:creationId xmlns:a16="http://schemas.microsoft.com/office/drawing/2014/main" id="{B08FC28D-DEF9-8A11-3BDC-BD8E844F1C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457823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-3175" y="0"/>
            <a:ext cx="12195175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Clr>
                <a:srgbClr val="017BC6"/>
              </a:buClr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4588" y="5366928"/>
            <a:ext cx="4992142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 hasCustomPrompt="1"/>
          </p:nvPr>
        </p:nvSpPr>
        <p:spPr>
          <a:xfrm>
            <a:off x="6565058" y="2270079"/>
            <a:ext cx="499353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3200" y="3992896"/>
            <a:ext cx="499353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subtitel toe te voegen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9404" y="6041820"/>
            <a:ext cx="5004000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D42584E7-BAE2-272C-617B-F7B075B9F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9"/>
          <a:stretch/>
        </p:blipFill>
        <p:spPr>
          <a:xfrm>
            <a:off x="5449387" y="0"/>
            <a:ext cx="3999414" cy="148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1237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2708908"/>
            <a:ext cx="10923588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subtitel toe te voegen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A1F25A3-93E5-2DA0-F5C0-3B2B4FDB54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95CC0DB1-B40C-DFAD-8CF5-6ACC6D3637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9"/>
          <a:stretch/>
        </p:blipFill>
        <p:spPr>
          <a:xfrm>
            <a:off x="5449387" y="0"/>
            <a:ext cx="3999414" cy="148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48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27645" y="4025100"/>
            <a:ext cx="10930944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27645" y="5349453"/>
            <a:ext cx="10920514" cy="298909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27644" y="2272931"/>
            <a:ext cx="10920514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35146"/>
            <a:ext cx="5004000" cy="298909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2" name="Afbeelding 1" descr="Afbeelding met tekst&#10;&#10;Automatisch gegenereerde beschrijving">
            <a:extLst>
              <a:ext uri="{FF2B5EF4-FFF2-40B4-BE49-F238E27FC236}">
                <a16:creationId xmlns:a16="http://schemas.microsoft.com/office/drawing/2014/main" id="{3B658782-CAB6-0266-603A-EEB68C623C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9"/>
          <a:stretch/>
        </p:blipFill>
        <p:spPr>
          <a:xfrm>
            <a:off x="5449387" y="0"/>
            <a:ext cx="3999414" cy="148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61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1124110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269095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418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5595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704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9309B7C-628D-3E00-A478-C03A127DC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1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-3544"/>
            <a:ext cx="12192000" cy="6868632"/>
          </a:xfrm>
          <a:prstGeom prst="rect">
            <a:avLst/>
          </a:prstGeom>
          <a:solidFill>
            <a:srgbClr val="EFA7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SzPct val="100000"/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36122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FCAA5215-0898-2B1A-45DE-8E6FF578DE9C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01258472-31E1-66A2-8F65-B4BC84553154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afbeelding 31">
            <a:extLst>
              <a:ext uri="{FF2B5EF4-FFF2-40B4-BE49-F238E27FC236}">
                <a16:creationId xmlns:a16="http://schemas.microsoft.com/office/drawing/2014/main" id="{D1B9E50B-E01D-2287-7F2F-60B94125AA9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Afbeelding 17" descr="BZK_RVB_Logo_pres_diap_nl.png">
            <a:extLst>
              <a:ext uri="{FF2B5EF4-FFF2-40B4-BE49-F238E27FC236}">
                <a16:creationId xmlns:a16="http://schemas.microsoft.com/office/drawing/2014/main" id="{49419B02-7904-2E33-31BB-BC117953BF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6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16000"/>
            <a:ext cx="5004000" cy="5205413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1BD901BC-6741-4013-2877-0C12D5DD6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SzPct val="100000"/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4F334999-A7CC-334D-B598-FF361D9A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4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B38F2496-0F49-4C8E-F08A-F8D37FF37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858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31">
            <a:extLst>
              <a:ext uri="{FF2B5EF4-FFF2-40B4-BE49-F238E27FC236}">
                <a16:creationId xmlns:a16="http://schemas.microsoft.com/office/drawing/2014/main" id="{32EE6376-4109-DC2B-E5FD-EF87B029CF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2015E869-9273-7141-31BA-4BE03B9B6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789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9">
            <a:extLst>
              <a:ext uri="{FF2B5EF4-FFF2-40B4-BE49-F238E27FC236}">
                <a16:creationId xmlns:a16="http://schemas.microsoft.com/office/drawing/2014/main" id="{952FD7F8-89D3-FC79-8283-45588932ED5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722D3DA0-D5B8-F722-735A-843FEB2DF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3245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565166"/>
          </a:xfrm>
          <a:noFill/>
        </p:spPr>
        <p:txBody>
          <a:bodyPr lIns="0" tIns="0" rIns="0" bIns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31199D7D-1CB9-E41B-B87C-D2B2925F7E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4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EFA724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186293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EFA724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EFA724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EFA724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EFA724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EFA724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A278D70E-8097-0410-4940-75E39A4A3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03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040815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40816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5"/>
            <a:ext cx="5005388" cy="3565167"/>
          </a:xfrm>
          <a:noFill/>
        </p:spPr>
        <p:txBody>
          <a:bodyPr lIns="0" tIns="0" rIns="0" bIns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3612" y="1016000"/>
            <a:ext cx="10923588" cy="9498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8654B12-A707-DE32-9321-A98F8AA1B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761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44931"/>
            <a:ext cx="10923588" cy="4176482"/>
          </a:xfrm>
        </p:spPr>
        <p:txBody>
          <a:bodyPr numCol="1" spcCol="468000"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CD21E653-18C3-219C-23B6-6BE2C298F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7819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B96EB65-3DBB-4B5D-5389-78796540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1660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16000"/>
            <a:ext cx="5004000" cy="5205413"/>
          </a:xfrm>
        </p:spPr>
        <p:txBody>
          <a:bodyPr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1BD901BC-6741-4013-2877-0C12D5DD6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0773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9200"/>
            <a:ext cx="5461000" cy="1192213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D48C9097-527E-0019-7800-8CC8F9B54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77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9200"/>
            <a:ext cx="5461000" cy="1192213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D48C9097-527E-0019-7800-8CC8F9B54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0888"/>
            <a:ext cx="4994057" cy="1200526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91FF22D9-9C43-C18B-F1A9-668B718D5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30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50627049-E103-2863-9000-2BC210756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 toe te voegen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E822F284-CEDC-FE03-DBB8-EAA25F15F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chemeClr val="tx1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125000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2EBC043-B502-A229-1599-741E1A73D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81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1BB7CC0E-716E-772B-094C-00628A31E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F06314-6E7C-D89B-EB34-B36977362B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rgbClr val="EFA724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buClr>
                <a:srgbClr val="EFA724"/>
              </a:buClr>
              <a:buSzPct val="125000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00B4F7A9-6DE8-0835-DC58-A2DCC1BB9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783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09E7629A-02C8-78A5-8161-50ED716279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77E56975-730D-4378-6CE2-91078E99C66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Afbeelding 10" descr="BZK_RVB_Logo_pres_diap_nl.png">
            <a:extLst>
              <a:ext uri="{FF2B5EF4-FFF2-40B4-BE49-F238E27FC236}">
                <a16:creationId xmlns:a16="http://schemas.microsoft.com/office/drawing/2014/main" id="{7A579109-7FBF-A853-9FE6-856C3CF90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504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B82E5EF5-C82F-1823-E34F-C8650B2F56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>
            <a:extLst>
              <a:ext uri="{FF2B5EF4-FFF2-40B4-BE49-F238E27FC236}">
                <a16:creationId xmlns:a16="http://schemas.microsoft.com/office/drawing/2014/main" id="{05A1D9ED-7D38-E725-45C7-C1D23D9190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385D46FF-A1E1-30D9-7478-BC46803BEF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013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95A1F26F-EC92-F507-71B8-602607E72B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52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7DCA836E-FB64-22E6-05B8-8C74B3E54D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BE10E307-0D11-25F3-8F3F-BA74834FD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8765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CB2AC372-6EE2-4518-0409-9927BAB31A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E4EA062C-922A-363B-F564-AB33B56DA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09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11">
            <a:extLst>
              <a:ext uri="{FF2B5EF4-FFF2-40B4-BE49-F238E27FC236}">
                <a16:creationId xmlns:a16="http://schemas.microsoft.com/office/drawing/2014/main" id="{EB8854C3-0686-6C4D-A570-B799AEEA1C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4CFAF7E3-D306-9017-85CC-B880D02B0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3425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3600" y="10160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5F918E77-889F-75DF-8B67-DB4A8E4DE9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6AE7B46C-F4A3-AFC3-9859-0D9361EC4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6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0888"/>
            <a:ext cx="4994057" cy="1200526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91FF22D9-9C43-C18B-F1A9-668B718D5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34206" y="1029946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2799F244-F6E1-6414-7562-A49A1E054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D6803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D6AB82F-EC20-ADFA-1AEC-8760B90F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80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9D6FA854-2EB8-86BD-A3C5-B3045B8CB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DA7FB92-940A-5D29-1294-14E4C6DB4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2915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111CEC8B-B9AD-B2BE-44BA-3F77EEBFA6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262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8F27FE16-95B7-F145-D215-18EAB8A2C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469548"/>
            <a:ext cx="12192000" cy="344466"/>
          </a:xfrm>
          <a:solidFill>
            <a:srgbClr val="EFA724">
              <a:alpha val="89562"/>
            </a:srgbClr>
          </a:solidFill>
        </p:spPr>
        <p:txBody>
          <a:bodyPr lIns="1475999" tIns="18000" anchor="ctr" anchorCtr="0">
            <a:no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DB4D3DD-B685-02B4-2AC4-C17330DD12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82815"/>
            <a:ext cx="12192000" cy="345600"/>
          </a:xfrm>
          <a:solidFill>
            <a:schemeClr val="bg1">
              <a:alpha val="90179"/>
            </a:schemeClr>
          </a:solidFill>
        </p:spPr>
        <p:txBody>
          <a:bodyPr lIns="1475999" tIns="18000" anchor="ctr" anchorCtr="0">
            <a:normAutofit/>
          </a:bodyPr>
          <a:lstStyle>
            <a:lvl1pPr marL="0" indent="0">
              <a:buNone/>
              <a:defRPr sz="2000" i="1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1A972CA-B5AD-4941-5B52-6685C2D32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8405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071542"/>
            <a:ext cx="6675910" cy="4149871"/>
          </a:xfrm>
        </p:spPr>
        <p:txBody>
          <a:bodyPr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071542"/>
            <a:ext cx="3608169" cy="4149871"/>
          </a:xfrm>
        </p:spPr>
        <p:txBody>
          <a:bodyPr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88C1B825-6C9C-E557-B419-710511E4E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9890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69314"/>
            <a:ext cx="5004000" cy="3952098"/>
          </a:xfrm>
        </p:spPr>
        <p:txBody>
          <a:bodyPr anchor="t" anchorCtr="0"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16001"/>
            <a:ext cx="5003800" cy="5205412"/>
          </a:xfrm>
        </p:spPr>
        <p:txBody>
          <a:bodyPr/>
          <a:lstStyle>
            <a:lvl1pPr>
              <a:buClr>
                <a:srgbClr val="EFA724"/>
              </a:buClr>
              <a:defRPr sz="2000"/>
            </a:lvl1pPr>
            <a:lvl2pPr>
              <a:buClr>
                <a:srgbClr val="EFA724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E438EB3A-EABE-8F1D-86A7-190768B82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016001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85FE38FB-E2E2-616F-DDCF-240F48FF5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97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6144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6144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6144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30132382-280A-5CB2-CE3E-432B6345B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34BD24C5-A563-0DF2-4532-AB40226B2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CEED13C0-66EE-98B4-8A49-4DD46CB1E6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73185945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205512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568250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354266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4127756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3F0EDA1-666A-30A0-A916-E3974375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8B35B1B6-48A3-223F-4E55-F7113ED49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6360" y="2494020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5F89ABCC-2ECE-0581-A548-6823BEE4D7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96360" y="3281605"/>
            <a:ext cx="4362228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D449DBE9-0C6A-BB09-964D-65C947D4C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96360" y="4062516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0207837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85B87D9-B70E-21AD-DF10-C60D1B8E7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53D8C8B7-02F7-C9F0-A5EB-51BD355FD8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0DC3E99B-4413-1977-C075-745BB8F993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tekst 13">
            <a:extLst>
              <a:ext uri="{FF2B5EF4-FFF2-40B4-BE49-F238E27FC236}">
                <a16:creationId xmlns:a16="http://schemas.microsoft.com/office/drawing/2014/main" id="{B08FC28D-DEF9-8A11-3BDC-BD8E844F1C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1" name="Tijdelijke aanduiding voor afbeelding 3">
            <a:extLst>
              <a:ext uri="{FF2B5EF4-FFF2-40B4-BE49-F238E27FC236}">
                <a16:creationId xmlns:a16="http://schemas.microsoft.com/office/drawing/2014/main" id="{85EAA31F-6859-8280-B3AE-36A6F751F500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061443" y="3921366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jdelijke aanduiding voor afbeelding 3">
            <a:extLst>
              <a:ext uri="{FF2B5EF4-FFF2-40B4-BE49-F238E27FC236}">
                <a16:creationId xmlns:a16="http://schemas.microsoft.com/office/drawing/2014/main" id="{887B076C-5BD7-8291-02F2-8DA1690539D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4061443" y="470738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afbeelding 3">
            <a:extLst>
              <a:ext uri="{FF2B5EF4-FFF2-40B4-BE49-F238E27FC236}">
                <a16:creationId xmlns:a16="http://schemas.microsoft.com/office/drawing/2014/main" id="{A1134A33-0733-C15B-5558-951769F77FA0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061443" y="5480872"/>
            <a:ext cx="541203" cy="540000"/>
          </a:xfrm>
          <a:blipFill>
            <a:blip r:embed="rId5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9292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54122493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59815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50627049-E103-2863-9000-2BC210756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 toe te voegen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E822F284-CEDC-FE03-DBB8-EAA25F15F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SzPct val="125000"/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2EBC043-B502-A229-1599-741E1A73D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4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818596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4429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68574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98923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14776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dianummer 5"/>
          <p:cNvSpPr txBox="1">
            <a:spLocks/>
          </p:cNvSpPr>
          <p:nvPr userDrawn="1"/>
        </p:nvSpPr>
        <p:spPr>
          <a:xfrm>
            <a:off x="6556863" y="6317044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>
                <a:solidFill>
                  <a:srgbClr val="FFFFFF"/>
                </a:solidFill>
              </a:rPr>
              <a:pPr/>
              <a:t>‹nr.›</a:t>
            </a:fld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02013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61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167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993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236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1BB7CC0E-716E-772B-094C-00628A31E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F06314-6E7C-D89B-EB34-B36977362B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buClr>
                <a:srgbClr val="017BC6"/>
              </a:buClr>
              <a:buSzPct val="125000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00B4F7A9-6DE8-0835-DC58-A2DCC1BB9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89541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48828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767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587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456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75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01776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578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17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236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09E7629A-02C8-78A5-8161-50ED716279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77E56975-730D-4378-6CE2-91078E99C66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Afbeelding 10" descr="BZK_RVB_Logo_pres_diap_nl.png">
            <a:extLst>
              <a:ext uri="{FF2B5EF4-FFF2-40B4-BE49-F238E27FC236}">
                <a16:creationId xmlns:a16="http://schemas.microsoft.com/office/drawing/2014/main" id="{7A579109-7FBF-A853-9FE6-856C3CF90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428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0215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338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481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9766476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017BC6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9455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47808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65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66977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13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2708908"/>
            <a:ext cx="10923588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subtitel toe te voegen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A1F25A3-93E5-2DA0-F5C0-3B2B4FDB54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DD68FFEF-4EA5-F707-B366-66A80F5BE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40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B82E5EF5-C82F-1823-E34F-C8650B2F56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>
            <a:extLst>
              <a:ext uri="{FF2B5EF4-FFF2-40B4-BE49-F238E27FC236}">
                <a16:creationId xmlns:a16="http://schemas.microsoft.com/office/drawing/2014/main" id="{05A1D9ED-7D38-E725-45C7-C1D23D9190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385D46FF-A1E1-30D9-7478-BC46803BEF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869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5992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30134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179761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60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08525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99538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21170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80431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811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95A1F26F-EC92-F507-71B8-602607E72B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39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28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EFA724"/>
              </a:buClr>
              <a:defRPr/>
            </a:lvl3pPr>
            <a:lvl4pPr>
              <a:buClr>
                <a:srgbClr val="EFA724"/>
              </a:buClr>
              <a:defRPr/>
            </a:lvl4pPr>
            <a:lvl5pPr>
              <a:buClr>
                <a:srgbClr val="EFA724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8100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55563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17551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048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298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650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351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377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7DCA836E-FB64-22E6-05B8-8C74B3E54D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BE10E307-0D11-25F3-8F3F-BA74834FD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411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627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15830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7813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48552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9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045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05015568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EFA724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7466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60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CB2AC372-6EE2-4518-0409-9927BAB31A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E4EA062C-922A-363B-F564-AB33B56DA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rgbClr val="000000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793749" y="64681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673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11429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69488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131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11">
            <a:extLst>
              <a:ext uri="{FF2B5EF4-FFF2-40B4-BE49-F238E27FC236}">
                <a16:creationId xmlns:a16="http://schemas.microsoft.com/office/drawing/2014/main" id="{EB8854C3-0686-6C4D-A570-B799AEEA1C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4CFAF7E3-D306-9017-85CC-B880D02B0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3600" y="10160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5F918E77-889F-75DF-8B67-DB4A8E4DE9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6AE7B46C-F4A3-AFC3-9859-0D9361EC4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34206" y="1029946"/>
            <a:ext cx="10924382" cy="946800"/>
          </a:xfrm>
        </p:spPr>
        <p:txBody>
          <a:bodyPr/>
          <a:lstStyle/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2799F244-F6E1-6414-7562-A49A1E054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D6803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D6AB82F-EC20-ADFA-1AEC-8760B90F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9D6FA854-2EB8-86BD-A3C5-B3045B8CB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DA7FB92-940A-5D29-1294-14E4C6DB4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111CEC8B-B9AD-B2BE-44BA-3F77EEBFA6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262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8F27FE16-95B7-F145-D215-18EAB8A2C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469548"/>
            <a:ext cx="12192000" cy="344466"/>
          </a:xfrm>
          <a:solidFill>
            <a:srgbClr val="017BC6">
              <a:alpha val="89562"/>
            </a:srgbClr>
          </a:solidFill>
        </p:spPr>
        <p:txBody>
          <a:bodyPr lIns="1475999" tIns="18000" anchor="ctr" anchorCtr="0">
            <a:no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tekst toe te voegen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DB4D3DD-B685-02B4-2AC4-C17330DD12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82815"/>
            <a:ext cx="12192000" cy="345600"/>
          </a:xfrm>
          <a:solidFill>
            <a:schemeClr val="bg1">
              <a:alpha val="90179"/>
            </a:schemeClr>
          </a:solidFill>
        </p:spPr>
        <p:txBody>
          <a:bodyPr lIns="1475999" tIns="18000" anchor="ctr" anchorCtr="0">
            <a:normAutofit/>
          </a:bodyPr>
          <a:lstStyle>
            <a:lvl1pPr marL="0" indent="0">
              <a:buNone/>
              <a:defRPr sz="2000" i="1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1A972CA-B5AD-4941-5B52-6685C2D32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071542"/>
            <a:ext cx="6675910" cy="4149871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071542"/>
            <a:ext cx="3608169" cy="4149871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88C1B825-6C9C-E557-B419-710511E4E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27645" y="4025100"/>
            <a:ext cx="10930944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27645" y="5349453"/>
            <a:ext cx="10920514" cy="298909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27644" y="2272931"/>
            <a:ext cx="10920514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35146"/>
            <a:ext cx="5004000" cy="298909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F3263978-7075-C6CC-46DB-60167649D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69314"/>
            <a:ext cx="5004000" cy="3952098"/>
          </a:xfrm>
        </p:spPr>
        <p:txBody>
          <a:bodyPr anchor="t" anchorCtr="0"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16001"/>
            <a:ext cx="5003800" cy="5205412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E438EB3A-EABE-8F1D-86A7-190768B82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016001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85FE38FB-E2E2-616F-DDCF-240F48FF5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6144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6144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6144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30132382-280A-5CB2-CE3E-432B6345B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34BD24C5-A563-0DF2-4532-AB40226B2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CEED13C0-66EE-98B4-8A49-4DD46CB1E6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205512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568250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354266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4127756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3F0EDA1-666A-30A0-A916-E3974375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8B35B1B6-48A3-223F-4E55-F7113ED49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6360" y="2494020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5F89ABCC-2ECE-0581-A548-6823BEE4D7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96360" y="3281605"/>
            <a:ext cx="4362228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D449DBE9-0C6A-BB09-964D-65C947D4C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96360" y="4062516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1947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1947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1947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85B87D9-B70E-21AD-DF10-C60D1B8E7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53D8C8B7-02F7-C9F0-A5EB-51BD355FD8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0DC3E99B-4413-1977-C075-745BB8F993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tekst 13">
            <a:extLst>
              <a:ext uri="{FF2B5EF4-FFF2-40B4-BE49-F238E27FC236}">
                <a16:creationId xmlns:a16="http://schemas.microsoft.com/office/drawing/2014/main" id="{B08FC28D-DEF9-8A11-3BDC-BD8E844F1C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119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2630400"/>
            <a:ext cx="5384800" cy="3394075"/>
          </a:xfrm>
        </p:spPr>
        <p:txBody>
          <a:bodyPr/>
          <a:lstStyle>
            <a:lvl1pPr>
              <a:defRPr sz="3200" baseline="0"/>
            </a:lvl1pPr>
            <a:lvl2pPr>
              <a:defRPr sz="2667" baseline="0"/>
            </a:lvl2pPr>
            <a:lvl3pPr>
              <a:defRPr sz="2400" baseline="0"/>
            </a:lvl3pPr>
            <a:lvl4pPr>
              <a:defRPr sz="2400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2630400"/>
            <a:ext cx="5384800" cy="3394075"/>
          </a:xfrm>
        </p:spPr>
        <p:txBody>
          <a:bodyPr/>
          <a:lstStyle>
            <a:lvl1pPr>
              <a:defRPr sz="3200" baseline="0"/>
            </a:lvl1pPr>
            <a:lvl2pPr>
              <a:defRPr sz="2667" baseline="0"/>
            </a:lvl2pPr>
            <a:lvl3pPr>
              <a:defRPr sz="2400" baseline="0"/>
            </a:lvl3pPr>
            <a:lvl4pPr>
              <a:defRPr sz="2400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96000" y="6356351"/>
            <a:ext cx="2621581" cy="326400"/>
          </a:xfrm>
          <a:prstGeom prst="rect">
            <a:avLst/>
          </a:prstGeom>
        </p:spPr>
        <p:txBody>
          <a:bodyPr lIns="0" rIns="43200"/>
          <a:lstStyle>
            <a:lvl1pPr algn="r">
              <a:defRPr sz="1333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/>
              <a:t>Informatiebijeenkomst klimaatinstallaties 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717581" y="6356351"/>
            <a:ext cx="2844800" cy="326400"/>
          </a:xfrm>
          <a:prstGeom prst="rect">
            <a:avLst/>
          </a:prstGeom>
        </p:spPr>
        <p:txBody>
          <a:bodyPr lIns="0" rIns="0"/>
          <a:lstStyle>
            <a:lvl1pPr>
              <a:defRPr sz="1333" baseline="0">
                <a:solidFill>
                  <a:schemeClr val="bg1"/>
                </a:solidFill>
              </a:defRPr>
            </a:lvl1pPr>
          </a:lstStyle>
          <a:p>
            <a:fld id="{F9EFE0C7-CC45-4FA0-93A3-980FF2426D42}" type="datetime1">
              <a:rPr lang="nl-NL" smtClean="0">
                <a:latin typeface="Verdana" pitchFamily="34" charset="0"/>
              </a:rPr>
              <a:t>8-7-2024</a:t>
            </a:fld>
            <a:endParaRPr lang="nl-NL" dirty="0">
              <a:latin typeface="Verdana" pitchFamily="34" charset="0"/>
            </a:endParaRPr>
          </a:p>
        </p:txBody>
      </p:sp>
      <p:sp>
        <p:nvSpPr>
          <p:cNvPr id="11" name="Tijdelijke aanduiding voor dianummer 18"/>
          <p:cNvSpPr>
            <a:spLocks noGrp="1"/>
          </p:cNvSpPr>
          <p:nvPr>
            <p:ph type="sldNum" sz="quarter" idx="4"/>
          </p:nvPr>
        </p:nvSpPr>
        <p:spPr>
          <a:xfrm>
            <a:off x="609601" y="6355200"/>
            <a:ext cx="3347049" cy="326400"/>
          </a:xfrm>
          <a:prstGeom prst="rect">
            <a:avLst/>
          </a:prstGeom>
        </p:spPr>
        <p:txBody>
          <a:bodyPr/>
          <a:lstStyle>
            <a:lvl1pPr>
              <a:defRPr sz="1333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978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-3175" y="0"/>
            <a:ext cx="12195175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Clr>
                <a:srgbClr val="017BC6"/>
              </a:buClr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4588" y="5366928"/>
            <a:ext cx="4992142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 hasCustomPrompt="1"/>
          </p:nvPr>
        </p:nvSpPr>
        <p:spPr>
          <a:xfrm>
            <a:off x="6565058" y="2270079"/>
            <a:ext cx="499353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3200" y="3992896"/>
            <a:ext cx="499353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subtitel toe te voegen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9404" y="6041820"/>
            <a:ext cx="5004000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3248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2708908"/>
            <a:ext cx="10923588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subtitel toe te voegen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A1F25A3-93E5-2DA0-F5C0-3B2B4FDB54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DD68FFEF-4EA5-F707-B366-66A80F5BE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8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27645" y="4025100"/>
            <a:ext cx="10930944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27645" y="5349453"/>
            <a:ext cx="10920514" cy="298909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27644" y="2272931"/>
            <a:ext cx="10920514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35146"/>
            <a:ext cx="5004000" cy="298909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F3263978-7075-C6CC-46DB-60167649D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63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1124110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269095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418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5595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704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9309B7C-628D-3E00-A478-C03A127DC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73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1124110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269095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418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5595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704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9309B7C-628D-3E00-A478-C03A127DC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-3544"/>
            <a:ext cx="12192000" cy="6868632"/>
          </a:xfrm>
          <a:prstGeom prst="rect">
            <a:avLst/>
          </a:prstGeom>
          <a:solidFill>
            <a:srgbClr val="DD680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36122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FCAA5215-0898-2B1A-45DE-8E6FF578DE9C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01258472-31E1-66A2-8F65-B4BC84553154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afbeelding 31">
            <a:extLst>
              <a:ext uri="{FF2B5EF4-FFF2-40B4-BE49-F238E27FC236}">
                <a16:creationId xmlns:a16="http://schemas.microsoft.com/office/drawing/2014/main" id="{D1B9E50B-E01D-2287-7F2F-60B94125AA9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Afbeelding 17" descr="BZK_RVB_Logo_pres_diap_nl.png">
            <a:extLst>
              <a:ext uri="{FF2B5EF4-FFF2-40B4-BE49-F238E27FC236}">
                <a16:creationId xmlns:a16="http://schemas.microsoft.com/office/drawing/2014/main" id="{49419B02-7904-2E33-31BB-BC117953BF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934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4F334999-A7CC-334D-B598-FF361D9A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4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B38F2496-0F49-4C8E-F08A-F8D37FF37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485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31">
            <a:extLst>
              <a:ext uri="{FF2B5EF4-FFF2-40B4-BE49-F238E27FC236}">
                <a16:creationId xmlns:a16="http://schemas.microsoft.com/office/drawing/2014/main" id="{32EE6376-4109-DC2B-E5FD-EF87B029CF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2015E869-9273-7141-31BA-4BE03B9B6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057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9">
            <a:extLst>
              <a:ext uri="{FF2B5EF4-FFF2-40B4-BE49-F238E27FC236}">
                <a16:creationId xmlns:a16="http://schemas.microsoft.com/office/drawing/2014/main" id="{952FD7F8-89D3-FC79-8283-45588932ED5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722D3DA0-D5B8-F722-735A-843FEB2DF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149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565166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31199D7D-1CB9-E41B-B87C-D2B2925F7E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06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DD6803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186293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DD6803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DD6803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DD6803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DD6803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DD6803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A278D70E-8097-0410-4940-75E39A4A3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65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040815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40816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5"/>
            <a:ext cx="5005388" cy="3565167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3612" y="1016000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8654B12-A707-DE32-9321-A98F8AA1B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71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44931"/>
            <a:ext cx="10923588" cy="4176482"/>
          </a:xfrm>
        </p:spPr>
        <p:txBody>
          <a:bodyPr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CD21E653-18C3-219C-23B6-6BE2C298F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22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B96EB65-3DBB-4B5D-5389-78796540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345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16000"/>
            <a:ext cx="5004000" cy="5205413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1BD901BC-6741-4013-2877-0C12D5DD6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2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-3544"/>
            <a:ext cx="12192000" cy="686863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36122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FCAA5215-0898-2B1A-45DE-8E6FF578DE9C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01258472-31E1-66A2-8F65-B4BC84553154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afbeelding 31">
            <a:extLst>
              <a:ext uri="{FF2B5EF4-FFF2-40B4-BE49-F238E27FC236}">
                <a16:creationId xmlns:a16="http://schemas.microsoft.com/office/drawing/2014/main" id="{D1B9E50B-E01D-2287-7F2F-60B94125AA9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Afbeelding 17" descr="BZK_RVB_Logo_pres_diap_nl.png">
            <a:extLst>
              <a:ext uri="{FF2B5EF4-FFF2-40B4-BE49-F238E27FC236}">
                <a16:creationId xmlns:a16="http://schemas.microsoft.com/office/drawing/2014/main" id="{49419B02-7904-2E33-31BB-BC117953BF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9200"/>
            <a:ext cx="5461000" cy="1192213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D48C9097-527E-0019-7800-8CC8F9B54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74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0888"/>
            <a:ext cx="4994057" cy="1200526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91FF22D9-9C43-C18B-F1A9-668B718D5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28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50627049-E103-2863-9000-2BC210756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 toe te voegen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E822F284-CEDC-FE03-DBB8-EAA25F15F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SzPct val="125000"/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2EBC043-B502-A229-1599-741E1A73D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45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1BB7CC0E-716E-772B-094C-00628A31E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F06314-6E7C-D89B-EB34-B36977362B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rgbClr val="DD6803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buClr>
                <a:srgbClr val="DD6803"/>
              </a:buClr>
              <a:buSzPct val="125000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00B4F7A9-6DE8-0835-DC58-A2DCC1BB9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842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09E7629A-02C8-78A5-8161-50ED716279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77E56975-730D-4378-6CE2-91078E99C66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Afbeelding 10" descr="BZK_RVB_Logo_pres_diap_nl.png">
            <a:extLst>
              <a:ext uri="{FF2B5EF4-FFF2-40B4-BE49-F238E27FC236}">
                <a16:creationId xmlns:a16="http://schemas.microsoft.com/office/drawing/2014/main" id="{7A579109-7FBF-A853-9FE6-856C3CF90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882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B82E5EF5-C82F-1823-E34F-C8650B2F56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>
            <a:extLst>
              <a:ext uri="{FF2B5EF4-FFF2-40B4-BE49-F238E27FC236}">
                <a16:creationId xmlns:a16="http://schemas.microsoft.com/office/drawing/2014/main" id="{05A1D9ED-7D38-E725-45C7-C1D23D9190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385D46FF-A1E1-30D9-7478-BC46803BEF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2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95A1F26F-EC92-F507-71B8-602607E72B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08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7DCA836E-FB64-22E6-05B8-8C74B3E54D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BE10E307-0D11-25F3-8F3F-BA74834FD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563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CB2AC372-6EE2-4518-0409-9927BAB31A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E4EA062C-922A-363B-F564-AB33B56DA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04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11">
            <a:extLst>
              <a:ext uri="{FF2B5EF4-FFF2-40B4-BE49-F238E27FC236}">
                <a16:creationId xmlns:a16="http://schemas.microsoft.com/office/drawing/2014/main" id="{EB8854C3-0686-6C4D-A570-B799AEEA1C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4CFAF7E3-D306-9017-85CC-B880D02B0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99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4F334999-A7CC-334D-B598-FF361D9A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4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B38F2496-0F49-4C8E-F08A-F8D37FF37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439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3600" y="10160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5F918E77-889F-75DF-8B67-DB4A8E4DE9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6AE7B46C-F4A3-AFC3-9859-0D9361EC4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25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34206" y="1029946"/>
            <a:ext cx="10924382" cy="946800"/>
          </a:xfrm>
        </p:spPr>
        <p:txBody>
          <a:bodyPr/>
          <a:lstStyle/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2799F244-F6E1-6414-7562-A49A1E054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D6803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D6AB82F-EC20-ADFA-1AEC-8760B90F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10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9D6FA854-2EB8-86BD-A3C5-B3045B8CB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DA7FB92-940A-5D29-1294-14E4C6DB4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664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111CEC8B-B9AD-B2BE-44BA-3F77EEBFA6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262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8F27FE16-95B7-F145-D215-18EAB8A2C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469548"/>
            <a:ext cx="12192000" cy="344466"/>
          </a:xfrm>
          <a:solidFill>
            <a:srgbClr val="DD6803">
              <a:alpha val="89562"/>
            </a:srgbClr>
          </a:solidFill>
        </p:spPr>
        <p:txBody>
          <a:bodyPr lIns="1475999" tIns="18000" anchor="ctr" anchorCtr="0">
            <a:no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DB4D3DD-B685-02B4-2AC4-C17330DD12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82815"/>
            <a:ext cx="12192000" cy="345600"/>
          </a:xfrm>
          <a:solidFill>
            <a:schemeClr val="bg1">
              <a:alpha val="90179"/>
            </a:schemeClr>
          </a:solidFill>
        </p:spPr>
        <p:txBody>
          <a:bodyPr lIns="1475999" tIns="18000" anchor="ctr" anchorCtr="0">
            <a:normAutofit/>
          </a:bodyPr>
          <a:lstStyle>
            <a:lvl1pPr marL="0" indent="0">
              <a:buNone/>
              <a:defRPr sz="2000" i="1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1A972CA-B5AD-4941-5B52-6685C2D32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290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071542"/>
            <a:ext cx="6675910" cy="4149871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071542"/>
            <a:ext cx="3608169" cy="4149871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88C1B825-6C9C-E557-B419-710511E4E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981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69314"/>
            <a:ext cx="5004000" cy="3952098"/>
          </a:xfrm>
        </p:spPr>
        <p:txBody>
          <a:bodyPr anchor="t" anchorCtr="0"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16001"/>
            <a:ext cx="5003800" cy="5205412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E438EB3A-EABE-8F1D-86A7-190768B82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016001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85FE38FB-E2E2-616F-DDCF-240F48FF5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29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6144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6144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6144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30132382-280A-5CB2-CE3E-432B6345B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34BD24C5-A563-0DF2-4532-AB40226B2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CEED13C0-66EE-98B4-8A49-4DD46CB1E6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6653888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205512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568250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354266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4127756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3F0EDA1-666A-30A0-A916-E3974375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8B35B1B6-48A3-223F-4E55-F7113ED49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6360" y="2494020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5F89ABCC-2ECE-0581-A548-6823BEE4D7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96360" y="3281605"/>
            <a:ext cx="4362228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D449DBE9-0C6A-BB09-964D-65C947D4C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96360" y="4062516"/>
            <a:ext cx="436064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9884466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1947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1947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1947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85B87D9-B70E-21AD-DF10-C60D1B8E7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53D8C8B7-02F7-C9F0-A5EB-51BD355FD8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0DC3E99B-4413-1977-C075-745BB8F993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tekst 13">
            <a:extLst>
              <a:ext uri="{FF2B5EF4-FFF2-40B4-BE49-F238E27FC236}">
                <a16:creationId xmlns:a16="http://schemas.microsoft.com/office/drawing/2014/main" id="{B08FC28D-DEF9-8A11-3BDC-BD8E844F1C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815608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-3175" y="0"/>
            <a:ext cx="12195175" cy="6858000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Clr>
                <a:srgbClr val="017BC6"/>
              </a:buClr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4588" y="5366928"/>
            <a:ext cx="4992142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 hasCustomPrompt="1"/>
          </p:nvPr>
        </p:nvSpPr>
        <p:spPr>
          <a:xfrm>
            <a:off x="6565058" y="2270079"/>
            <a:ext cx="499353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3200" y="3992896"/>
            <a:ext cx="499353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subtitel toe te voegen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9404" y="6041820"/>
            <a:ext cx="5004000" cy="265538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2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31">
            <a:extLst>
              <a:ext uri="{FF2B5EF4-FFF2-40B4-BE49-F238E27FC236}">
                <a16:creationId xmlns:a16="http://schemas.microsoft.com/office/drawing/2014/main" id="{32EE6376-4109-DC2B-E5FD-EF87B029CF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2015E869-9273-7141-31BA-4BE03B9B6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25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2708908"/>
            <a:ext cx="10923588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subtitel toe te voegen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A1F25A3-93E5-2DA0-F5C0-3B2B4FDB54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DD68FFEF-4EA5-F707-B366-66A80F5BE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59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27645" y="4025100"/>
            <a:ext cx="10930944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27645" y="5349453"/>
            <a:ext cx="10920514" cy="298909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naam spreker toe te voegen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627644" y="2272931"/>
            <a:ext cx="10920514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titelkop toe te voegen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35146"/>
            <a:ext cx="5004000" cy="298909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datum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F3263978-7075-C6CC-46DB-60167649D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4"/>
          <a:stretch/>
        </p:blipFill>
        <p:spPr>
          <a:xfrm>
            <a:off x="-60960" y="-6674"/>
            <a:ext cx="12313920" cy="1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62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1124110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269095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418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5595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704384"/>
            <a:ext cx="3766856" cy="61442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9309B7C-628D-3E00-A478-C03A127DC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84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-3544"/>
            <a:ext cx="12192000" cy="6868632"/>
          </a:xfrm>
          <a:prstGeom prst="rect">
            <a:avLst/>
          </a:prstGeom>
          <a:solidFill>
            <a:srgbClr val="737B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36122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FCAA5215-0898-2B1A-45DE-8E6FF578DE9C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01258472-31E1-66A2-8F65-B4BC84553154}"/>
              </a:ext>
            </a:extLst>
          </p:cNvPr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afbeelding 31">
            <a:extLst>
              <a:ext uri="{FF2B5EF4-FFF2-40B4-BE49-F238E27FC236}">
                <a16:creationId xmlns:a16="http://schemas.microsoft.com/office/drawing/2014/main" id="{D1B9E50B-E01D-2287-7F2F-60B94125AA9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Afbeelding 17" descr="BZK_RVB_Logo_pres_diap_nl.png">
            <a:extLst>
              <a:ext uri="{FF2B5EF4-FFF2-40B4-BE49-F238E27FC236}">
                <a16:creationId xmlns:a16="http://schemas.microsoft.com/office/drawing/2014/main" id="{49419B02-7904-2E33-31BB-BC117953BF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461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 Tweede niveau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4F334999-A7CC-334D-B598-FF361D9A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400" y="10160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B38F2496-0F49-4C8E-F08A-F8D37FF37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372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 hasCustomPrompt="1"/>
          </p:nvPr>
        </p:nvSpPr>
        <p:spPr>
          <a:xfrm>
            <a:off x="6553200" y="1016000"/>
            <a:ext cx="5004000" cy="948047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31">
            <a:extLst>
              <a:ext uri="{FF2B5EF4-FFF2-40B4-BE49-F238E27FC236}">
                <a16:creationId xmlns:a16="http://schemas.microsoft.com/office/drawing/2014/main" id="{32EE6376-4109-DC2B-E5FD-EF87B029CF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0"/>
            <a:ext cx="6096025" cy="686508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i="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2015E869-9273-7141-31BA-4BE03B9B6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873" r="47362" b="23856"/>
          <a:stretch/>
        </p:blipFill>
        <p:spPr>
          <a:xfrm>
            <a:off x="5851525" y="-3544"/>
            <a:ext cx="477905" cy="7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394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9">
            <a:extLst>
              <a:ext uri="{FF2B5EF4-FFF2-40B4-BE49-F238E27FC236}">
                <a16:creationId xmlns:a16="http://schemas.microsoft.com/office/drawing/2014/main" id="{952FD7F8-89D3-FC79-8283-45588932ED5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722D3DA0-D5B8-F722-735A-843FEB2DF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350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565166"/>
          </a:xfrm>
          <a:noFill/>
        </p:spPr>
        <p:txBody>
          <a:bodyPr lIns="0" tIns="0" rIns="0" bIns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31199D7D-1CB9-E41B-B87C-D2B2925F7E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58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737B00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186293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737B00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737B00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737B00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186294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737B00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51839"/>
            <a:ext cx="3312205" cy="2030631"/>
          </a:xfrm>
        </p:spPr>
        <p:txBody>
          <a:bodyPr>
            <a:normAutofit/>
          </a:bodyPr>
          <a:lstStyle>
            <a:lvl1pPr>
              <a:buClr>
                <a:srgbClr val="737B00"/>
              </a:buClr>
              <a:defRPr sz="1800"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A278D70E-8097-0410-4940-75E39A4A3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5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040815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40816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B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5"/>
            <a:ext cx="5005388" cy="3565167"/>
          </a:xfrm>
          <a:noFill/>
        </p:spPr>
        <p:txBody>
          <a:bodyPr lIns="0" tIns="0" rIns="0" bIns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3612" y="1016000"/>
            <a:ext cx="10923588" cy="949823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8654B12-A707-DE32-9321-A98F8AA1B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94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9">
            <a:extLst>
              <a:ext uri="{FF2B5EF4-FFF2-40B4-BE49-F238E27FC236}">
                <a16:creationId xmlns:a16="http://schemas.microsoft.com/office/drawing/2014/main" id="{952FD7F8-89D3-FC79-8283-45588932ED5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722D3DA0-D5B8-F722-735A-843FEB2DF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56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44931"/>
            <a:ext cx="10923588" cy="4176482"/>
          </a:xfrm>
        </p:spPr>
        <p:txBody>
          <a:bodyPr numCol="1" spcCol="468000"/>
          <a:lstStyle>
            <a:lvl1pPr>
              <a:buClr>
                <a:srgbClr val="737B00"/>
              </a:buClr>
              <a:defRPr/>
            </a:lvl1pPr>
            <a:lvl2pPr>
              <a:buClr>
                <a:srgbClr val="737B00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CD21E653-18C3-219C-23B6-6BE2C298F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146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6B96EB65-3DBB-4B5D-5389-78796540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611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16000"/>
            <a:ext cx="5004000" cy="5205413"/>
          </a:xfrm>
        </p:spPr>
        <p:txBody>
          <a:bodyPr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1BD901BC-6741-4013-2877-0C12D5DD6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895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9200"/>
            <a:ext cx="5461000" cy="1192213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D48C9097-527E-0019-7800-8CC8F9B54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87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5020888"/>
            <a:ext cx="4994057" cy="1200526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</a:t>
            </a:r>
            <a:r>
              <a:rPr lang="nl-NL" dirty="0" err="1"/>
              <a:t>subkop</a:t>
            </a:r>
            <a:r>
              <a:rPr lang="nl-NL" dirty="0"/>
              <a:t> toe te 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91FF22D9-9C43-C18B-F1A9-668B718D5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4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50627049-E103-2863-9000-2BC210756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 toe te voegen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E822F284-CEDC-FE03-DBB8-EAA25F15F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SzPct val="125000"/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22EBC043-B502-A229-1599-741E1A73D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7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1BB7CC0E-716E-772B-094C-00628A31E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729946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F06314-6E7C-D89B-EB34-B36977362B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729946"/>
            <a:ext cx="5004000" cy="4491467"/>
          </a:xfrm>
        </p:spPr>
        <p:txBody>
          <a:bodyPr anchor="t" anchorCtr="0"/>
          <a:lstStyle>
            <a:lvl1pPr marL="316800" indent="-316800">
              <a:buClr>
                <a:srgbClr val="737B00"/>
              </a:buClr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buClr>
                <a:srgbClr val="737B00"/>
              </a:buClr>
              <a:buSzPct val="125000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00B4F7A9-6DE8-0835-DC58-A2DCC1BB9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1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09E7629A-02C8-78A5-8161-50ED716279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77E56975-730D-4378-6CE2-91078E99C66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Afbeelding 10" descr="BZK_RVB_Logo_pres_diap_nl.png">
            <a:extLst>
              <a:ext uri="{FF2B5EF4-FFF2-40B4-BE49-F238E27FC236}">
                <a16:creationId xmlns:a16="http://schemas.microsoft.com/office/drawing/2014/main" id="{7A579109-7FBF-A853-9FE6-856C3CF90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207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2" name="Titel 5"/>
          <p:cNvSpPr>
            <a:spLocks noGrp="1"/>
          </p:cNvSpPr>
          <p:nvPr>
            <p:ph type="title" hasCustomPrompt="1"/>
          </p:nvPr>
        </p:nvSpPr>
        <p:spPr>
          <a:xfrm>
            <a:off x="638113" y="1016000"/>
            <a:ext cx="5004000" cy="948047"/>
          </a:xfrm>
        </p:spPr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8">
            <a:extLst>
              <a:ext uri="{FF2B5EF4-FFF2-40B4-BE49-F238E27FC236}">
                <a16:creationId xmlns:a16="http://schemas.microsoft.com/office/drawing/2014/main" id="{B82E5EF5-C82F-1823-E34F-C8650B2F56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>
            <a:extLst>
              <a:ext uri="{FF2B5EF4-FFF2-40B4-BE49-F238E27FC236}">
                <a16:creationId xmlns:a16="http://schemas.microsoft.com/office/drawing/2014/main" id="{05A1D9ED-7D38-E725-45C7-C1D23D9190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none" tIns="3744000" anchor="t" anchorCtr="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nl-NL" sz="1200" b="1" dirty="0">
                <a:solidFill>
                  <a:schemeClr val="bg1">
                    <a:lumMod val="65000"/>
                  </a:schemeClr>
                </a:solidFill>
              </a:rPr>
              <a:t>Klik op pictogram om afbeelding te plaatsen</a:t>
            </a:r>
            <a:endParaRPr lang="nl-NL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385D46FF-A1E1-30D9-7478-BC46803BEF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2" t="19713" r="47362" b="23856"/>
          <a:stretch/>
        </p:blipFill>
        <p:spPr>
          <a:xfrm>
            <a:off x="5857875" y="794"/>
            <a:ext cx="477905" cy="71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69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95A1F26F-EC92-F507-71B8-602607E72B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0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5"/>
            <a:ext cx="5004000" cy="3565167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565166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016000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31199D7D-1CB9-E41B-B87C-D2B2925F7E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7DCA836E-FB64-22E6-05B8-8C74B3E54D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9" name="Afbeelding 8" descr="BZK_RVB_Logo_pres_diap_nl.png">
            <a:extLst>
              <a:ext uri="{FF2B5EF4-FFF2-40B4-BE49-F238E27FC236}">
                <a16:creationId xmlns:a16="http://schemas.microsoft.com/office/drawing/2014/main" id="{BE10E307-0D11-25F3-8F3F-BA74834FD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596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CB2AC372-6EE2-4518-0409-9927BAB31A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E4EA062C-922A-363B-F564-AB33B56DA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649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737B00"/>
              </a:buClr>
              <a:defRPr/>
            </a:lvl1pPr>
            <a:lvl2pPr>
              <a:buClr>
                <a:srgbClr val="737B00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afbeelding 11">
            <a:extLst>
              <a:ext uri="{FF2B5EF4-FFF2-40B4-BE49-F238E27FC236}">
                <a16:creationId xmlns:a16="http://schemas.microsoft.com/office/drawing/2014/main" id="{EB8854C3-0686-6C4D-A570-B799AEEA1C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dirty="0"/>
              <a:t>Klik op pictogram om afbeelding te plaatsen</a:t>
            </a:r>
          </a:p>
        </p:txBody>
      </p:sp>
      <p:pic>
        <p:nvPicPr>
          <p:cNvPr id="8" name="Afbeelding 7" descr="BZK_RVB_Logo_pres_diap_nl.png">
            <a:extLst>
              <a:ext uri="{FF2B5EF4-FFF2-40B4-BE49-F238E27FC236}">
                <a16:creationId xmlns:a16="http://schemas.microsoft.com/office/drawing/2014/main" id="{4CFAF7E3-D306-9017-85CC-B880D02B0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738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73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3600" y="10160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5F918E77-889F-75DF-8B67-DB4A8E4DE9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Clr>
                <a:schemeClr val="bg2"/>
              </a:buClr>
              <a:buNone/>
              <a:defRPr sz="1200" b="1" i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4" name="Afbeelding 3" descr="BZK_RVB_Logo_pres_diap_nl.png">
            <a:extLst>
              <a:ext uri="{FF2B5EF4-FFF2-40B4-BE49-F238E27FC236}">
                <a16:creationId xmlns:a16="http://schemas.microsoft.com/office/drawing/2014/main" id="{6AE7B46C-F4A3-AFC3-9859-0D9361EC4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69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34206" y="1029946"/>
            <a:ext cx="10924382" cy="946800"/>
          </a:xfrm>
        </p:spPr>
        <p:txBody>
          <a:bodyPr/>
          <a:lstStyle/>
          <a:p>
            <a:r>
              <a:rPr lang="nl-NL" dirty="0"/>
              <a:t>Klik om koptekst toe te 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2799F244-F6E1-6414-7562-A49A1E054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944000">
            <a:noAutofit/>
          </a:bodyPr>
          <a:lstStyle>
            <a:lvl1pPr marL="0" indent="0" algn="ctr">
              <a:buNone/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D6803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D6AB82F-EC20-ADFA-1AEC-8760B90F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82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9D6FA854-2EB8-86BD-A3C5-B3045B8CB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5DA7FB92-940A-5D29-1294-14E4C6DB4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79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1">
            <a:extLst>
              <a:ext uri="{FF2B5EF4-FFF2-40B4-BE49-F238E27FC236}">
                <a16:creationId xmlns:a16="http://schemas.microsoft.com/office/drawing/2014/main" id="{111CEC8B-B9AD-B2BE-44BA-3F77EEBFA6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262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3744000">
            <a:noAutofit/>
          </a:bodyPr>
          <a:lstStyle>
            <a:lvl1pPr marL="0" indent="0" algn="ctr">
              <a:buNone/>
              <a:tabLst>
                <a:tab pos="1619250" algn="l"/>
              </a:tabLst>
              <a:defRPr sz="1200" b="1" i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 sz="1200" dirty="0"/>
              <a:t>Klik op pictogram om afbeelding te plaatsen</a:t>
            </a:r>
            <a:endParaRPr lang="nl-NL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8F27FE16-95B7-F145-D215-18EAB8A2C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469548"/>
            <a:ext cx="12192000" cy="344466"/>
          </a:xfrm>
          <a:solidFill>
            <a:srgbClr val="737B00">
              <a:alpha val="89562"/>
            </a:srgbClr>
          </a:solidFill>
        </p:spPr>
        <p:txBody>
          <a:bodyPr lIns="1475999" tIns="18000" anchor="ctr" anchorCtr="0">
            <a:no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DB4D3DD-B685-02B4-2AC4-C17330DD12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82815"/>
            <a:ext cx="12192000" cy="345600"/>
          </a:xfrm>
          <a:solidFill>
            <a:schemeClr val="bg1">
              <a:alpha val="90179"/>
            </a:schemeClr>
          </a:solidFill>
        </p:spPr>
        <p:txBody>
          <a:bodyPr lIns="1475999" tIns="18000" anchor="ctr" anchorCtr="0">
            <a:normAutofit/>
          </a:bodyPr>
          <a:lstStyle>
            <a:lvl1pPr marL="0" indent="0">
              <a:buNone/>
              <a:defRPr sz="2000" i="1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D1A972CA-B5AD-4941-5B52-6685C2D32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6274" y="-6262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2760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737B00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071542"/>
            <a:ext cx="6675910" cy="4149871"/>
          </a:xfrm>
        </p:spPr>
        <p:txBody>
          <a:bodyPr/>
          <a:lstStyle>
            <a:lvl1pPr>
              <a:buClr>
                <a:srgbClr val="737B00"/>
              </a:buClr>
              <a:defRPr/>
            </a:lvl1pPr>
            <a:lvl2pPr>
              <a:buClr>
                <a:srgbClr val="737B00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071542"/>
            <a:ext cx="3608169" cy="4149871"/>
          </a:xfrm>
        </p:spPr>
        <p:txBody>
          <a:bodyPr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Afbeelding 1" descr="BZK_RVB_Logo_pres_diap_nl.png">
            <a:extLst>
              <a:ext uri="{FF2B5EF4-FFF2-40B4-BE49-F238E27FC236}">
                <a16:creationId xmlns:a16="http://schemas.microsoft.com/office/drawing/2014/main" id="{88C1B825-6C9C-E557-B419-710511E4E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962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69314"/>
            <a:ext cx="5004000" cy="3952098"/>
          </a:xfrm>
        </p:spPr>
        <p:txBody>
          <a:bodyPr anchor="t" anchorCtr="0"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16001"/>
            <a:ext cx="5003800" cy="5205412"/>
          </a:xfrm>
        </p:spPr>
        <p:txBody>
          <a:bodyPr/>
          <a:lstStyle>
            <a:lvl1pPr>
              <a:buClr>
                <a:srgbClr val="737B00"/>
              </a:buClr>
              <a:defRPr sz="2000"/>
            </a:lvl1pPr>
            <a:lvl2pPr>
              <a:buClr>
                <a:srgbClr val="737B00"/>
              </a:buClr>
              <a:defRPr sz="1800"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E438EB3A-EABE-8F1D-86A7-190768B82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016001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koptekst toe te voegen</a:t>
            </a: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85FE38FB-E2E2-616F-DDCF-240F48FF5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92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7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afsluitende zin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726807" y="384226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061443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061443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061443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 descr="BZK_RVB_Logo_pres_diap_nl.png">
            <a:extLst>
              <a:ext uri="{FF2B5EF4-FFF2-40B4-BE49-F238E27FC236}">
                <a16:creationId xmlns:a16="http://schemas.microsoft.com/office/drawing/2014/main" id="{30132382-280A-5CB2-CE3E-432B6345B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3" t="18672" r="47144" b="22746"/>
          <a:stretch/>
        </p:blipFill>
        <p:spPr>
          <a:xfrm>
            <a:off x="5838737" y="0"/>
            <a:ext cx="519451" cy="733717"/>
          </a:xfrm>
          <a:prstGeom prst="rect">
            <a:avLst/>
          </a:prstGeom>
        </p:spPr>
      </p:pic>
      <p:sp>
        <p:nvSpPr>
          <p:cNvPr id="4" name="Tijdelijke aanduiding voor tekst 13">
            <a:extLst>
              <a:ext uri="{FF2B5EF4-FFF2-40B4-BE49-F238E27FC236}">
                <a16:creationId xmlns:a16="http://schemas.microsoft.com/office/drawing/2014/main" id="{34BD24C5-A563-0DF2-4532-AB40226B2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6807" y="4629847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CEED13C0-66EE-98B4-8A49-4DD46CB1E6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6807" y="541075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B00"/>
                </a:solidFill>
              </a:defRPr>
            </a:lvl1pPr>
          </a:lstStyle>
          <a:p>
            <a:pPr lvl="0"/>
            <a:r>
              <a:rPr lang="nl-NL" dirty="0"/>
              <a:t>Klik om tekst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54321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8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8" Type="http://schemas.openxmlformats.org/officeDocument/2006/relationships/slideLayout" Target="../slideLayouts/slideLayout76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26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122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5" Type="http://schemas.openxmlformats.org/officeDocument/2006/relationships/slideLayout" Target="../slideLayouts/slideLayout126.xml"/><Relationship Id="rId33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121.xml"/><Relationship Id="rId29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24" Type="http://schemas.openxmlformats.org/officeDocument/2006/relationships/slideLayout" Target="../slideLayouts/slideLayout125.xml"/><Relationship Id="rId32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23" Type="http://schemas.openxmlformats.org/officeDocument/2006/relationships/slideLayout" Target="../slideLayouts/slideLayout124.xml"/><Relationship Id="rId28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0.xml"/><Relationship Id="rId31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slideLayout" Target="../slideLayouts/slideLayout123.xml"/><Relationship Id="rId27" Type="http://schemas.openxmlformats.org/officeDocument/2006/relationships/slideLayout" Target="../slideLayouts/slideLayout128.xml"/><Relationship Id="rId30" Type="http://schemas.openxmlformats.org/officeDocument/2006/relationships/slideLayout" Target="../slideLayouts/slideLayout131.xml"/><Relationship Id="rId8" Type="http://schemas.openxmlformats.org/officeDocument/2006/relationships/slideLayout" Target="../slideLayouts/slideLayout10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33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32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Relationship Id="rId8" Type="http://schemas.openxmlformats.org/officeDocument/2006/relationships/slideLayout" Target="../slideLayouts/slideLayout142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0.xml"/><Relationship Id="rId18" Type="http://schemas.openxmlformats.org/officeDocument/2006/relationships/slideLayout" Target="../slideLayouts/slideLayout185.xml"/><Relationship Id="rId26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70.xml"/><Relationship Id="rId21" Type="http://schemas.openxmlformats.org/officeDocument/2006/relationships/slideLayout" Target="../slideLayouts/slideLayout188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17" Type="http://schemas.openxmlformats.org/officeDocument/2006/relationships/slideLayout" Target="../slideLayouts/slideLayout184.xml"/><Relationship Id="rId25" Type="http://schemas.openxmlformats.org/officeDocument/2006/relationships/slideLayout" Target="../slideLayouts/slideLayout192.xml"/><Relationship Id="rId33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69.xml"/><Relationship Id="rId16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87.xml"/><Relationship Id="rId29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24" Type="http://schemas.openxmlformats.org/officeDocument/2006/relationships/slideLayout" Target="../slideLayouts/slideLayout191.xml"/><Relationship Id="rId32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72.xml"/><Relationship Id="rId15" Type="http://schemas.openxmlformats.org/officeDocument/2006/relationships/slideLayout" Target="../slideLayouts/slideLayout182.xml"/><Relationship Id="rId23" Type="http://schemas.openxmlformats.org/officeDocument/2006/relationships/slideLayout" Target="../slideLayouts/slideLayout190.xml"/><Relationship Id="rId28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177.xml"/><Relationship Id="rId19" Type="http://schemas.openxmlformats.org/officeDocument/2006/relationships/slideLayout" Target="../slideLayouts/slideLayout186.xml"/><Relationship Id="rId31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Relationship Id="rId14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189.xml"/><Relationship Id="rId27" Type="http://schemas.openxmlformats.org/officeDocument/2006/relationships/slideLayout" Target="../slideLayouts/slideLayout194.xml"/><Relationship Id="rId30" Type="http://schemas.openxmlformats.org/officeDocument/2006/relationships/slideLayout" Target="../slideLayouts/slideLayout197.xml"/><Relationship Id="rId35" Type="http://schemas.openxmlformats.org/officeDocument/2006/relationships/image" Target="../media/image12.png"/><Relationship Id="rId8" Type="http://schemas.openxmlformats.org/officeDocument/2006/relationships/slideLayout" Target="../slideLayouts/slideLayout175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3.xml"/><Relationship Id="rId18" Type="http://schemas.openxmlformats.org/officeDocument/2006/relationships/slideLayout" Target="../slideLayouts/slideLayout218.xml"/><Relationship Id="rId26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203.xml"/><Relationship Id="rId21" Type="http://schemas.openxmlformats.org/officeDocument/2006/relationships/slideLayout" Target="../slideLayouts/slideLayout221.xml"/><Relationship Id="rId34" Type="http://schemas.openxmlformats.org/officeDocument/2006/relationships/theme" Target="../theme/theme7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17" Type="http://schemas.openxmlformats.org/officeDocument/2006/relationships/slideLayout" Target="../slideLayouts/slideLayout217.xml"/><Relationship Id="rId25" Type="http://schemas.openxmlformats.org/officeDocument/2006/relationships/slideLayout" Target="../slideLayouts/slideLayout225.xml"/><Relationship Id="rId33" Type="http://schemas.openxmlformats.org/officeDocument/2006/relationships/slideLayout" Target="../slideLayouts/slideLayout233.xml"/><Relationship Id="rId2" Type="http://schemas.openxmlformats.org/officeDocument/2006/relationships/slideLayout" Target="../slideLayouts/slideLayout202.xml"/><Relationship Id="rId16" Type="http://schemas.openxmlformats.org/officeDocument/2006/relationships/slideLayout" Target="../slideLayouts/slideLayout216.xml"/><Relationship Id="rId20" Type="http://schemas.openxmlformats.org/officeDocument/2006/relationships/slideLayout" Target="../slideLayouts/slideLayout220.xml"/><Relationship Id="rId29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24" Type="http://schemas.openxmlformats.org/officeDocument/2006/relationships/slideLayout" Target="../slideLayouts/slideLayout224.xml"/><Relationship Id="rId32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05.xml"/><Relationship Id="rId15" Type="http://schemas.openxmlformats.org/officeDocument/2006/relationships/slideLayout" Target="../slideLayouts/slideLayout215.xml"/><Relationship Id="rId23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10.xml"/><Relationship Id="rId19" Type="http://schemas.openxmlformats.org/officeDocument/2006/relationships/slideLayout" Target="../slideLayouts/slideLayout219.xml"/><Relationship Id="rId31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14.xml"/><Relationship Id="rId22" Type="http://schemas.openxmlformats.org/officeDocument/2006/relationships/slideLayout" Target="../slideLayouts/slideLayout222.xml"/><Relationship Id="rId27" Type="http://schemas.openxmlformats.org/officeDocument/2006/relationships/slideLayout" Target="../slideLayouts/slideLayout227.xml"/><Relationship Id="rId30" Type="http://schemas.openxmlformats.org/officeDocument/2006/relationships/slideLayout" Target="../slideLayouts/slideLayout230.xml"/><Relationship Id="rId35" Type="http://schemas.openxmlformats.org/officeDocument/2006/relationships/image" Target="../media/image12.png"/><Relationship Id="rId8" Type="http://schemas.openxmlformats.org/officeDocument/2006/relationships/slideLayout" Target="../slideLayouts/slideLayout2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19261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4450" r:id="rId2"/>
    <p:sldLayoutId id="2147483856" r:id="rId3"/>
    <p:sldLayoutId id="2147483862" r:id="rId4"/>
    <p:sldLayoutId id="2147483863" r:id="rId5"/>
    <p:sldLayoutId id="2147484453" r:id="rId6"/>
    <p:sldLayoutId id="2147484451" r:id="rId7"/>
    <p:sldLayoutId id="2147484452" r:id="rId8"/>
    <p:sldLayoutId id="2147483865" r:id="rId9"/>
    <p:sldLayoutId id="2147484449" r:id="rId10"/>
    <p:sldLayoutId id="2147483866" r:id="rId11"/>
    <p:sldLayoutId id="2147484448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6" r:id="rId20"/>
    <p:sldLayoutId id="2147483879" r:id="rId21"/>
    <p:sldLayoutId id="2147483880" r:id="rId22"/>
    <p:sldLayoutId id="2147483881" r:id="rId23"/>
    <p:sldLayoutId id="2147483882" r:id="rId24"/>
    <p:sldLayoutId id="2147483883" r:id="rId25"/>
    <p:sldLayoutId id="2147483884" r:id="rId26"/>
    <p:sldLayoutId id="2147483885" r:id="rId27"/>
    <p:sldLayoutId id="2147483886" r:id="rId28"/>
    <p:sldLayoutId id="2147483888" r:id="rId29"/>
    <p:sldLayoutId id="2147483889" r:id="rId30"/>
    <p:sldLayoutId id="2147483890" r:id="rId31"/>
    <p:sldLayoutId id="2147483891" r:id="rId32"/>
    <p:sldLayoutId id="2147483892" r:id="rId33"/>
    <p:sldLayoutId id="2147484590" r:id="rId34"/>
    <p:sldLayoutId id="2147484660" r:id="rId3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017BC6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017BC6"/>
        </a:buClr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017BC6"/>
        </a:buClr>
        <a:buSzPct val="125000"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6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19261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334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466" r:id="rId12"/>
    <p:sldLayoutId id="2147484467" r:id="rId13"/>
    <p:sldLayoutId id="2147484468" r:id="rId14"/>
    <p:sldLayoutId id="2147484469" r:id="rId15"/>
    <p:sldLayoutId id="2147484470" r:id="rId16"/>
    <p:sldLayoutId id="2147484471" r:id="rId17"/>
    <p:sldLayoutId id="2147484472" r:id="rId18"/>
    <p:sldLayoutId id="2147484473" r:id="rId19"/>
    <p:sldLayoutId id="2147484474" r:id="rId20"/>
    <p:sldLayoutId id="2147484475" r:id="rId21"/>
    <p:sldLayoutId id="2147484476" r:id="rId22"/>
    <p:sldLayoutId id="2147484477" r:id="rId23"/>
    <p:sldLayoutId id="2147484478" r:id="rId24"/>
    <p:sldLayoutId id="2147484479" r:id="rId25"/>
    <p:sldLayoutId id="2147484480" r:id="rId26"/>
    <p:sldLayoutId id="2147484481" r:id="rId27"/>
    <p:sldLayoutId id="2147484482" r:id="rId28"/>
    <p:sldLayoutId id="2147484483" r:id="rId29"/>
    <p:sldLayoutId id="2147484484" r:id="rId30"/>
    <p:sldLayoutId id="2147484485" r:id="rId31"/>
    <p:sldLayoutId id="2147484486" r:id="rId32"/>
    <p:sldLayoutId id="2147484487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D6803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D6803"/>
        </a:buClr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D6803"/>
        </a:buClr>
        <a:buSzPct val="125000"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6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19261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631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  <p:sldLayoutId id="2147484503" r:id="rId15"/>
    <p:sldLayoutId id="2147484504" r:id="rId16"/>
    <p:sldLayoutId id="2147484505" r:id="rId17"/>
    <p:sldLayoutId id="2147484506" r:id="rId18"/>
    <p:sldLayoutId id="2147484507" r:id="rId19"/>
    <p:sldLayoutId id="2147484508" r:id="rId20"/>
    <p:sldLayoutId id="2147484509" r:id="rId21"/>
    <p:sldLayoutId id="2147484510" r:id="rId22"/>
    <p:sldLayoutId id="2147484511" r:id="rId23"/>
    <p:sldLayoutId id="2147484512" r:id="rId24"/>
    <p:sldLayoutId id="2147484513" r:id="rId25"/>
    <p:sldLayoutId id="2147484514" r:id="rId26"/>
    <p:sldLayoutId id="2147484515" r:id="rId27"/>
    <p:sldLayoutId id="2147484516" r:id="rId28"/>
    <p:sldLayoutId id="2147484517" r:id="rId29"/>
    <p:sldLayoutId id="2147484518" r:id="rId30"/>
    <p:sldLayoutId id="2147484519" r:id="rId31"/>
    <p:sldLayoutId id="2147484520" r:id="rId32"/>
    <p:sldLayoutId id="2147484521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737B00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737B00"/>
        </a:buClr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737B00"/>
        </a:buClr>
        <a:buSzPct val="125000"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737B00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6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19261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874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4" r:id="rId2"/>
    <p:sldLayoutId id="2147484525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  <p:sldLayoutId id="2147484534" r:id="rId12"/>
    <p:sldLayoutId id="2147484535" r:id="rId13"/>
    <p:sldLayoutId id="2147484536" r:id="rId14"/>
    <p:sldLayoutId id="2147484537" r:id="rId15"/>
    <p:sldLayoutId id="2147484538" r:id="rId16"/>
    <p:sldLayoutId id="2147484539" r:id="rId17"/>
    <p:sldLayoutId id="2147484540" r:id="rId18"/>
    <p:sldLayoutId id="2147484541" r:id="rId19"/>
    <p:sldLayoutId id="2147484542" r:id="rId20"/>
    <p:sldLayoutId id="2147484543" r:id="rId21"/>
    <p:sldLayoutId id="2147484544" r:id="rId22"/>
    <p:sldLayoutId id="2147484545" r:id="rId23"/>
    <p:sldLayoutId id="2147484546" r:id="rId24"/>
    <p:sldLayoutId id="2147484547" r:id="rId25"/>
    <p:sldLayoutId id="2147484548" r:id="rId26"/>
    <p:sldLayoutId id="2147484549" r:id="rId27"/>
    <p:sldLayoutId id="2147484550" r:id="rId28"/>
    <p:sldLayoutId id="2147484551" r:id="rId29"/>
    <p:sldLayoutId id="2147484552" r:id="rId30"/>
    <p:sldLayoutId id="2147484553" r:id="rId31"/>
    <p:sldLayoutId id="2147484554" r:id="rId32"/>
    <p:sldLayoutId id="2147484555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AC791D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AC791D"/>
        </a:buClr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AC791D"/>
        </a:buClr>
        <a:buSzPct val="125000"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6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19261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999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7" r:id="rId1"/>
    <p:sldLayoutId id="2147484558" r:id="rId2"/>
    <p:sldLayoutId id="2147484559" r:id="rId3"/>
    <p:sldLayoutId id="2147484560" r:id="rId4"/>
    <p:sldLayoutId id="2147484561" r:id="rId5"/>
    <p:sldLayoutId id="2147484562" r:id="rId6"/>
    <p:sldLayoutId id="2147484563" r:id="rId7"/>
    <p:sldLayoutId id="2147484564" r:id="rId8"/>
    <p:sldLayoutId id="2147484565" r:id="rId9"/>
    <p:sldLayoutId id="2147484566" r:id="rId10"/>
    <p:sldLayoutId id="2147484567" r:id="rId11"/>
    <p:sldLayoutId id="2147484568" r:id="rId12"/>
    <p:sldLayoutId id="2147484569" r:id="rId13"/>
    <p:sldLayoutId id="2147484570" r:id="rId14"/>
    <p:sldLayoutId id="2147484571" r:id="rId15"/>
    <p:sldLayoutId id="2147484572" r:id="rId16"/>
    <p:sldLayoutId id="2147484573" r:id="rId17"/>
    <p:sldLayoutId id="2147484574" r:id="rId18"/>
    <p:sldLayoutId id="2147484575" r:id="rId19"/>
    <p:sldLayoutId id="2147484576" r:id="rId20"/>
    <p:sldLayoutId id="2147484577" r:id="rId21"/>
    <p:sldLayoutId id="2147484578" r:id="rId22"/>
    <p:sldLayoutId id="2147484579" r:id="rId23"/>
    <p:sldLayoutId id="2147484580" r:id="rId24"/>
    <p:sldLayoutId id="2147484581" r:id="rId25"/>
    <p:sldLayoutId id="2147484582" r:id="rId26"/>
    <p:sldLayoutId id="2147484583" r:id="rId27"/>
    <p:sldLayoutId id="2147484584" r:id="rId28"/>
    <p:sldLayoutId id="2147484585" r:id="rId29"/>
    <p:sldLayoutId id="2147484586" r:id="rId30"/>
    <p:sldLayoutId id="2147484587" r:id="rId31"/>
    <p:sldLayoutId id="2147484588" r:id="rId32"/>
    <p:sldLayoutId id="2147484589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EFA724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EFA724"/>
        </a:buClr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EFA724"/>
        </a:buClr>
        <a:buSzPct val="125000"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6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2" r:id="rId1"/>
    <p:sldLayoutId id="2147484593" r:id="rId2"/>
    <p:sldLayoutId id="2147484594" r:id="rId3"/>
    <p:sldLayoutId id="2147484595" r:id="rId4"/>
    <p:sldLayoutId id="2147484596" r:id="rId5"/>
    <p:sldLayoutId id="2147484597" r:id="rId6"/>
    <p:sldLayoutId id="2147484598" r:id="rId7"/>
    <p:sldLayoutId id="2147484599" r:id="rId8"/>
    <p:sldLayoutId id="2147484600" r:id="rId9"/>
    <p:sldLayoutId id="2147484601" r:id="rId10"/>
    <p:sldLayoutId id="2147484602" r:id="rId11"/>
    <p:sldLayoutId id="2147484603" r:id="rId12"/>
    <p:sldLayoutId id="2147484604" r:id="rId13"/>
    <p:sldLayoutId id="2147484605" r:id="rId14"/>
    <p:sldLayoutId id="2147484606" r:id="rId15"/>
    <p:sldLayoutId id="2147484607" r:id="rId16"/>
    <p:sldLayoutId id="2147484608" r:id="rId17"/>
    <p:sldLayoutId id="2147484609" r:id="rId18"/>
    <p:sldLayoutId id="2147484610" r:id="rId19"/>
    <p:sldLayoutId id="2147484611" r:id="rId20"/>
    <p:sldLayoutId id="2147484612" r:id="rId21"/>
    <p:sldLayoutId id="2147484613" r:id="rId22"/>
    <p:sldLayoutId id="2147484614" r:id="rId23"/>
    <p:sldLayoutId id="2147484615" r:id="rId24"/>
    <p:sldLayoutId id="2147484616" r:id="rId25"/>
    <p:sldLayoutId id="2147484617" r:id="rId26"/>
    <p:sldLayoutId id="2147484618" r:id="rId27"/>
    <p:sldLayoutId id="2147484619" r:id="rId28"/>
    <p:sldLayoutId id="2147484620" r:id="rId29"/>
    <p:sldLayoutId id="2147484621" r:id="rId30"/>
    <p:sldLayoutId id="2147484622" r:id="rId31"/>
    <p:sldLayoutId id="2147484623" r:id="rId32"/>
    <p:sldLayoutId id="2147484624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017BC6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017BC6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017BC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9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6" r:id="rId1"/>
    <p:sldLayoutId id="2147484627" r:id="rId2"/>
    <p:sldLayoutId id="2147484628" r:id="rId3"/>
    <p:sldLayoutId id="2147484629" r:id="rId4"/>
    <p:sldLayoutId id="2147484630" r:id="rId5"/>
    <p:sldLayoutId id="2147484631" r:id="rId6"/>
    <p:sldLayoutId id="2147484632" r:id="rId7"/>
    <p:sldLayoutId id="2147484633" r:id="rId8"/>
    <p:sldLayoutId id="2147484634" r:id="rId9"/>
    <p:sldLayoutId id="2147484635" r:id="rId10"/>
    <p:sldLayoutId id="2147484636" r:id="rId11"/>
    <p:sldLayoutId id="2147484637" r:id="rId12"/>
    <p:sldLayoutId id="2147484638" r:id="rId13"/>
    <p:sldLayoutId id="2147484639" r:id="rId14"/>
    <p:sldLayoutId id="2147484640" r:id="rId15"/>
    <p:sldLayoutId id="2147484641" r:id="rId16"/>
    <p:sldLayoutId id="2147484642" r:id="rId17"/>
    <p:sldLayoutId id="2147484643" r:id="rId18"/>
    <p:sldLayoutId id="2147484644" r:id="rId19"/>
    <p:sldLayoutId id="2147484645" r:id="rId20"/>
    <p:sldLayoutId id="2147484646" r:id="rId21"/>
    <p:sldLayoutId id="2147484647" r:id="rId22"/>
    <p:sldLayoutId id="2147484648" r:id="rId23"/>
    <p:sldLayoutId id="2147484649" r:id="rId24"/>
    <p:sldLayoutId id="2147484650" r:id="rId25"/>
    <p:sldLayoutId id="2147484651" r:id="rId26"/>
    <p:sldLayoutId id="2147484652" r:id="rId27"/>
    <p:sldLayoutId id="2147484653" r:id="rId28"/>
    <p:sldLayoutId id="2147484654" r:id="rId29"/>
    <p:sldLayoutId id="2147484655" r:id="rId30"/>
    <p:sldLayoutId id="2147484656" r:id="rId31"/>
    <p:sldLayoutId id="2147484657" r:id="rId32"/>
    <p:sldLayoutId id="2147484658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EFA724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EFA724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EFA724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EFA72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600" kern="1200">
          <a:solidFill>
            <a:srgbClr val="EFA724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EFA724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eg"/><Relationship Id="rId4" Type="http://schemas.openxmlformats.org/officeDocument/2006/relationships/image" Target="../media/image26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/>
              <a:t>Programmateam Boeggolf en afdeling Inkoop</a:t>
            </a:r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6542730" y="4520045"/>
            <a:ext cx="5004000" cy="537283"/>
          </a:xfrm>
        </p:spPr>
        <p:txBody>
          <a:bodyPr>
            <a:normAutofit fontScale="85000" lnSpcReduction="10000"/>
          </a:bodyPr>
          <a:lstStyle/>
          <a:p>
            <a:r>
              <a:rPr lang="nl-NL" dirty="0"/>
              <a:t>Informatie bijeenkomst ROK Werken Boeggolf</a:t>
            </a:r>
          </a:p>
          <a:p>
            <a:r>
              <a:rPr lang="nl-NL" dirty="0"/>
              <a:t>Locatie: La </a:t>
            </a:r>
            <a:r>
              <a:rPr lang="nl-NL" dirty="0" err="1"/>
              <a:t>Vie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nl-NL" dirty="0"/>
              <a:t>9 juli 2024 10:30 – 12:00 uur</a:t>
            </a:r>
          </a:p>
        </p:txBody>
      </p:sp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1D05CB86-C6AE-4750-9842-C5B3AC1D1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"/>
          <a:stretch/>
        </p:blipFill>
        <p:spPr>
          <a:xfrm>
            <a:off x="-3175" y="0"/>
            <a:ext cx="6099175" cy="6858000"/>
          </a:xfr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4FCF3D71-D391-6A31-D046-F96946B275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8812" y="1752601"/>
            <a:ext cx="4498897" cy="53728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682108D8-F74D-1CF7-4A10-5B1F57F109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 am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9550" y="2259893"/>
            <a:ext cx="3081809" cy="2128981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E9026245-DDF5-1ADD-1297-36D1FEB0635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60" t="-750980"/>
          <a:stretch/>
        </p:blipFill>
        <p:spPr>
          <a:xfrm>
            <a:off x="6444212" y="2208384"/>
            <a:ext cx="4587797" cy="648408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79FCA02C-69DB-9CCE-0B70-54A59338E5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4212" y="2272593"/>
            <a:ext cx="1226588" cy="47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69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  <a:solidFill>
            <a:srgbClr val="FFC000"/>
          </a:solidFill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105E0A44-211A-79FF-7F28-573AE6BC5CD7}"/>
              </a:ext>
            </a:extLst>
          </p:cNvPr>
          <p:cNvSpPr txBox="1">
            <a:spLocks/>
          </p:cNvSpPr>
          <p:nvPr/>
        </p:nvSpPr>
        <p:spPr>
          <a:xfrm>
            <a:off x="0" y="1236486"/>
            <a:ext cx="12033336" cy="5621513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Inlichtingen </a:t>
            </a:r>
          </a:p>
          <a:p>
            <a:pPr marL="0" indent="0">
              <a:buNone/>
            </a:pPr>
            <a:endParaRPr lang="nl-NL" b="1" dirty="0"/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nl-NL" sz="1867" dirty="0"/>
              <a:t>Deadline voor het stellen van vragen </a:t>
            </a:r>
            <a:r>
              <a:rPr lang="nl-NL" sz="1867" dirty="0">
                <a:solidFill>
                  <a:srgbClr val="FF0000"/>
                </a:solidFill>
              </a:rPr>
              <a:t>30 augustus 2024</a:t>
            </a:r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endParaRPr lang="nl-NL" sz="1867" dirty="0"/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nl-NL" sz="1867" dirty="0"/>
              <a:t>Stel vragen bij onduidelijkheden en/of omissies </a:t>
            </a:r>
          </a:p>
          <a:p>
            <a:pPr marL="241294" indent="0" defTabSz="609585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nl-NL" sz="1867" dirty="0">
                <a:sym typeface="Wingdings" panose="05000000000000000000" pitchFamily="2" charset="2"/>
              </a:rPr>
              <a:t>		( </a:t>
            </a:r>
            <a:r>
              <a:rPr lang="nl-NL" sz="1867" dirty="0"/>
              <a:t>u heeft een precontractuele waarschuwingsplicht)</a:t>
            </a:r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endParaRPr lang="nl-NL" sz="1867" dirty="0"/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nl-NL" sz="1867" dirty="0"/>
              <a:t>Continue stroom van vragen, antwoorden volgen bij nota van inlichtingen</a:t>
            </a:r>
          </a:p>
          <a:p>
            <a:pPr marL="622284" indent="-380990">
              <a:buFont typeface="Arial" panose="020B0604020202020204" pitchFamily="34" charset="0"/>
              <a:buChar char="•"/>
            </a:pPr>
            <a:endParaRPr lang="nl-NL" sz="1867" dirty="0"/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nl-NL" sz="1867" dirty="0"/>
              <a:t>Wacht niet tot het laatste moment</a:t>
            </a:r>
          </a:p>
          <a:p>
            <a:pPr marL="622284" indent="-380990">
              <a:buFont typeface="Arial" panose="020B0604020202020204" pitchFamily="34" charset="0"/>
              <a:buChar char="•"/>
            </a:pPr>
            <a:endParaRPr lang="nl-NL" sz="1867" dirty="0"/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nl-NL" sz="1867" dirty="0"/>
              <a:t>Eén Nota van Inlichtingen</a:t>
            </a:r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endParaRPr lang="nl-NL" sz="1867" dirty="0"/>
          </a:p>
          <a:p>
            <a:pPr marL="622284" indent="-380990" defTabSz="609585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nl-NL" sz="1867" dirty="0"/>
              <a:t>Geef indien nodig aan over welke perceel uw vraag gaat als dat het een specifieke vraag betreft</a:t>
            </a:r>
          </a:p>
          <a:p>
            <a:pPr marL="241294"/>
            <a:endParaRPr lang="nl-NL" sz="1870" dirty="0"/>
          </a:p>
          <a:p>
            <a:pPr marL="241294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2291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  <a:solidFill>
            <a:srgbClr val="FFC000"/>
          </a:solidFill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Aandachtspunten inschrijving (1)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2" name="Rectangle 21">
            <a:extLst>
              <a:ext uri="{FF2B5EF4-FFF2-40B4-BE49-F238E27FC236}">
                <a16:creationId xmlns:a16="http://schemas.microsoft.com/office/drawing/2014/main" id="{1AA544F5-D386-8202-FD2B-08953285E917}"/>
              </a:ext>
            </a:extLst>
          </p:cNvPr>
          <p:cNvSpPr/>
          <p:nvPr/>
        </p:nvSpPr>
        <p:spPr>
          <a:xfrm>
            <a:off x="663603" y="2000659"/>
            <a:ext cx="3338324" cy="575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133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Geschiktheidseisen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nl-NL" sz="1467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let op </a:t>
            </a:r>
            <a:r>
              <a:rPr lang="nl-NL" sz="1467" dirty="0">
                <a:latin typeface="Verdana" pitchFamily="34" charset="0"/>
                <a:ea typeface="Verdana" pitchFamily="34" charset="0"/>
                <a:cs typeface="Verdana" pitchFamily="34" charset="0"/>
              </a:rPr>
              <a:t>de gevraagde bewijsmiddelen zoals de GVA en de belastingdienstverklaring nakoming fiscale verplichtingen. Deze dienen bij inschrijving te worden ingediend</a:t>
            </a:r>
          </a:p>
          <a:p>
            <a:endParaRPr lang="nl-NL" sz="1467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nl-NL" sz="1467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let op </a:t>
            </a:r>
            <a:r>
              <a:rPr lang="nl-NL" sz="1467" dirty="0">
                <a:latin typeface="Verdana" pitchFamily="34" charset="0"/>
                <a:ea typeface="Verdana" pitchFamily="34" charset="0"/>
                <a:cs typeface="Verdana" pitchFamily="34" charset="0"/>
              </a:rPr>
              <a:t>de ondertekening van de gevraagde documenten, dit dient een natte handtekening te zijn of een beveiligde digitale handtekening (niveau 4)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nl-NL" sz="2133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968425B-7593-9096-6F40-107271E38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091" y="2019809"/>
            <a:ext cx="7680960" cy="371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18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  <a:solidFill>
            <a:srgbClr val="FFC000"/>
          </a:solidFill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Aandachtspunten inschrijving (2)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35A18146-C8F8-474E-9146-16B2F1D0BD49}"/>
              </a:ext>
            </a:extLst>
          </p:cNvPr>
          <p:cNvSpPr/>
          <p:nvPr/>
        </p:nvSpPr>
        <p:spPr>
          <a:xfrm>
            <a:off x="522514" y="2000657"/>
            <a:ext cx="10961913" cy="337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133" b="1" dirty="0">
                <a:latin typeface="Verdana" panose="020B0604030504040204" pitchFamily="34" charset="0"/>
                <a:ea typeface="Verdana" panose="020B0604030504040204" pitchFamily="34" charset="0"/>
              </a:rPr>
              <a:t>Prijscriterium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anose="020B0604030504040204" pitchFamily="34" charset="0"/>
                <a:ea typeface="Verdana" panose="020B0604030504040204" pitchFamily="34" charset="0"/>
              </a:rPr>
              <a:t>Vul alle gevraagde prijzen en tarieven in bij de rekenbladen, anders is de inschrijving niet geldig (niet herstelbaar)</a:t>
            </a:r>
            <a:endParaRPr lang="nl-NL" sz="2133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nl-NL" sz="2133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anose="020B0604030504040204" pitchFamily="34" charset="0"/>
                <a:ea typeface="Verdana" panose="020B0604030504040204" pitchFamily="34" charset="0"/>
              </a:rPr>
              <a:t>Neem het bedrag van de inschrijvingssom over op het inschrijvingsbiljet en laat deze </a:t>
            </a:r>
            <a:r>
              <a:rPr lang="nl-NL" sz="2133" b="1" dirty="0">
                <a:latin typeface="Verdana" panose="020B0604030504040204" pitchFamily="34" charset="0"/>
                <a:ea typeface="Verdana" panose="020B0604030504040204" pitchFamily="34" charset="0"/>
              </a:rPr>
              <a:t>rechtsgeldig</a:t>
            </a:r>
            <a:r>
              <a:rPr lang="nl-NL" sz="2133" dirty="0">
                <a:latin typeface="Verdana" panose="020B0604030504040204" pitchFamily="34" charset="0"/>
                <a:ea typeface="Verdana" panose="020B0604030504040204" pitchFamily="34" charset="0"/>
              </a:rPr>
              <a:t> ondertekenen</a:t>
            </a:r>
            <a:br>
              <a:rPr lang="nl-NL" sz="2133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nl-NL" sz="2133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nl-NL" sz="2133" b="1" dirty="0">
                <a:latin typeface="Verdana" panose="020B0604030504040204" pitchFamily="34" charset="0"/>
                <a:ea typeface="Verdana" panose="020B0604030504040204" pitchFamily="34" charset="0"/>
              </a:rPr>
              <a:t>Kwaliteitscriterium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anose="020B0604030504040204" pitchFamily="34" charset="0"/>
                <a:ea typeface="Verdana" panose="020B0604030504040204" pitchFamily="34" charset="0"/>
              </a:rPr>
              <a:t>Lever het plan van aanpak overeenkomstig het gestelde in hoofdstuk. 5.3 van de Aanbestedingsleidraad</a:t>
            </a:r>
          </a:p>
        </p:txBody>
      </p:sp>
    </p:spTree>
    <p:extLst>
      <p:ext uri="{BB962C8B-B14F-4D97-AF65-F5344CB8AC3E}">
        <p14:creationId xmlns:p14="http://schemas.microsoft.com/office/powerpoint/2010/main" val="947317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  <a:solidFill>
            <a:srgbClr val="FFC000"/>
          </a:solidFill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Aandachtspunten inschrijving (3)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2" name="Rectangle 21">
            <a:extLst>
              <a:ext uri="{FF2B5EF4-FFF2-40B4-BE49-F238E27FC236}">
                <a16:creationId xmlns:a16="http://schemas.microsoft.com/office/drawing/2014/main" id="{F6D02197-2D2F-1EDD-75C0-60B67A75D89C}"/>
              </a:ext>
            </a:extLst>
          </p:cNvPr>
          <p:cNvSpPr/>
          <p:nvPr/>
        </p:nvSpPr>
        <p:spPr>
          <a:xfrm>
            <a:off x="663602" y="2000658"/>
            <a:ext cx="10979759" cy="4031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Paragraaf 6.3 van de aanbestedingsleidraad bevat een </a:t>
            </a:r>
            <a:r>
              <a:rPr lang="nl-NL" sz="2133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checklist</a:t>
            </a: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 voor inschrijving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Controleer uw inschrijving zorgvuldig, een onvolledige/incorrecte inschrijving is ongeldig.</a:t>
            </a:r>
          </a:p>
          <a:p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sz="2133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Wacht niet tot op het laatste moment om in te schrijven</a:t>
            </a:r>
          </a:p>
          <a:p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Een inschrijving op </a:t>
            </a:r>
            <a:r>
              <a:rPr lang="nl-NL" sz="2133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TenderNed</a:t>
            </a: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 is afgerond indien de verkregen sms code is ingevoerd en geaccepteerd </a:t>
            </a: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 </a:t>
            </a: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bij twijfel neem </a:t>
            </a:r>
            <a:r>
              <a:rPr lang="nl-NL" sz="2133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contact</a:t>
            </a:r>
            <a:r>
              <a:rPr lang="nl-NL" sz="2133" dirty="0">
                <a:latin typeface="Verdana" pitchFamily="34" charset="0"/>
                <a:ea typeface="Verdana" pitchFamily="34" charset="0"/>
                <a:cs typeface="Verdana" pitchFamily="34" charset="0"/>
              </a:rPr>
              <a:t> op met </a:t>
            </a:r>
            <a:r>
              <a:rPr lang="nl-NL" sz="2133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TenderNed</a:t>
            </a: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nl-NL" sz="2133" u="sng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133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399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  <a:solidFill>
            <a:schemeClr val="tx2"/>
          </a:solidFill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  <a:solidFill>
            <a:srgbClr val="FFC000"/>
          </a:solidFill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Het beoordelen van de inschrijving (1)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3" name="Afgeronde rechthoek 6">
            <a:extLst>
              <a:ext uri="{FF2B5EF4-FFF2-40B4-BE49-F238E27FC236}">
                <a16:creationId xmlns:a16="http://schemas.microsoft.com/office/drawing/2014/main" id="{A6680608-6994-6191-764D-05DDB84B7541}"/>
              </a:ext>
            </a:extLst>
          </p:cNvPr>
          <p:cNvSpPr/>
          <p:nvPr/>
        </p:nvSpPr>
        <p:spPr>
          <a:xfrm>
            <a:off x="895022" y="2312484"/>
            <a:ext cx="2562669" cy="742121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Volledigheid &amp; rechtsgeldigheid</a:t>
            </a:r>
          </a:p>
        </p:txBody>
      </p:sp>
      <p:sp>
        <p:nvSpPr>
          <p:cNvPr id="5" name="Afgeronde rechthoek 7">
            <a:extLst>
              <a:ext uri="{FF2B5EF4-FFF2-40B4-BE49-F238E27FC236}">
                <a16:creationId xmlns:a16="http://schemas.microsoft.com/office/drawing/2014/main" id="{01C5245B-D93E-C727-1CF3-5787E29D1AD9}"/>
              </a:ext>
            </a:extLst>
          </p:cNvPr>
          <p:cNvSpPr/>
          <p:nvPr/>
        </p:nvSpPr>
        <p:spPr>
          <a:xfrm>
            <a:off x="895022" y="3096172"/>
            <a:ext cx="2562669" cy="74212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Uitsluitingsgronden &amp; geschikheidseisen</a:t>
            </a: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4C6C71F7-034C-4EBB-84CE-1300C770EF3D}"/>
              </a:ext>
            </a:extLst>
          </p:cNvPr>
          <p:cNvSpPr/>
          <p:nvPr/>
        </p:nvSpPr>
        <p:spPr>
          <a:xfrm>
            <a:off x="4210070" y="2463557"/>
            <a:ext cx="7734557" cy="3580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1867" b="1" dirty="0">
                <a:latin typeface="Verdana" panose="020B0604030504040204" pitchFamily="34" charset="0"/>
                <a:ea typeface="Verdana" panose="020B0604030504040204" pitchFamily="34" charset="0"/>
              </a:rPr>
              <a:t>Zijn alle documenten ingediend? 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itchFamily="34" charset="0"/>
              </a:rPr>
              <a:t>Checklist inschrijvingsdocumenten en bewijsstukken (paragraaf 6.3 aanbestedingsleidraad)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Uniform Europees Aanbestedingsdocument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Model referentie-opdracht (eis 7 en 8) + bewijsmiddel die het staaft (bijv. verklaring uitgevoerd werk)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Conform de gestelde eisen ingediend?</a:t>
            </a: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nl-NL" sz="1867" b="1" i="1" dirty="0">
                <a:solidFill>
                  <a:srgbClr val="4F81B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Let op de gestelde eisen aan de documenten welke </a:t>
            </a:r>
          </a:p>
          <a:p>
            <a:r>
              <a:rPr lang="nl-NL" sz="1867" b="1" i="1" dirty="0">
                <a:solidFill>
                  <a:srgbClr val="4F81B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zijn aangegeven in de leidraad, zoals rechtsgeldige ondertekening en geldigheid van documenten</a:t>
            </a: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+mj-lt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endParaRPr lang="nl-NL" sz="933" dirty="0">
              <a:latin typeface="+mj-lt"/>
            </a:endParaRPr>
          </a:p>
          <a:p>
            <a:pPr marL="380990" indent="-380990">
              <a:buFont typeface="Wingdings" pitchFamily="2" charset="2"/>
              <a:buChar char="ü"/>
            </a:pPr>
            <a:endParaRPr lang="nl-NL" sz="933" dirty="0">
              <a:latin typeface="+mj-lt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B8ABE09D-A764-2C6D-AFF3-9BF94D7770B2}"/>
              </a:ext>
            </a:extLst>
          </p:cNvPr>
          <p:cNvSpPr txBox="1"/>
          <p:nvPr/>
        </p:nvSpPr>
        <p:spPr>
          <a:xfrm>
            <a:off x="479466" y="2489214"/>
            <a:ext cx="379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A81C6866-A99F-6175-F49F-4981CF29CD69}"/>
              </a:ext>
            </a:extLst>
          </p:cNvPr>
          <p:cNvSpPr txBox="1"/>
          <p:nvPr/>
        </p:nvSpPr>
        <p:spPr>
          <a:xfrm>
            <a:off x="456979" y="3273570"/>
            <a:ext cx="379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9" name="Straight Arrow Connector 31">
            <a:extLst>
              <a:ext uri="{FF2B5EF4-FFF2-40B4-BE49-F238E27FC236}">
                <a16:creationId xmlns:a16="http://schemas.microsoft.com/office/drawing/2014/main" id="{909EF24B-042E-0C96-B09A-BD78F6C9AF0B}"/>
              </a:ext>
            </a:extLst>
          </p:cNvPr>
          <p:cNvCxnSpPr>
            <a:stCxn id="3" idx="3"/>
          </p:cNvCxnSpPr>
          <p:nvPr/>
        </p:nvCxnSpPr>
        <p:spPr>
          <a:xfrm flipV="1">
            <a:off x="3457691" y="2682264"/>
            <a:ext cx="669600" cy="12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234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  <a:solidFill>
            <a:schemeClr val="tx2"/>
          </a:solidFill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  <a:solidFill>
            <a:srgbClr val="FFC000"/>
          </a:solidFill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Het beoordelen van de inschrijving (2)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2" name="Afgeronde rechthoek 6">
            <a:extLst>
              <a:ext uri="{FF2B5EF4-FFF2-40B4-BE49-F238E27FC236}">
                <a16:creationId xmlns:a16="http://schemas.microsoft.com/office/drawing/2014/main" id="{D6A5AD76-1BE3-3CD0-79DB-CD5EBDDAB400}"/>
              </a:ext>
            </a:extLst>
          </p:cNvPr>
          <p:cNvSpPr/>
          <p:nvPr/>
        </p:nvSpPr>
        <p:spPr>
          <a:xfrm>
            <a:off x="895022" y="2312484"/>
            <a:ext cx="2562669" cy="742121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Volledigheid &amp; rechtsgeldigheid</a:t>
            </a:r>
          </a:p>
        </p:txBody>
      </p:sp>
      <p:sp>
        <p:nvSpPr>
          <p:cNvPr id="10" name="Afgeronde rechthoek 7">
            <a:extLst>
              <a:ext uri="{FF2B5EF4-FFF2-40B4-BE49-F238E27FC236}">
                <a16:creationId xmlns:a16="http://schemas.microsoft.com/office/drawing/2014/main" id="{70991BB9-0F5B-9FF4-837F-3E92FD2B53BB}"/>
              </a:ext>
            </a:extLst>
          </p:cNvPr>
          <p:cNvSpPr/>
          <p:nvPr/>
        </p:nvSpPr>
        <p:spPr>
          <a:xfrm>
            <a:off x="895022" y="3096172"/>
            <a:ext cx="2562669" cy="74212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Uitsluitingsgronden &amp; geschikheidseisen</a:t>
            </a: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1480FF8A-3EA1-34BE-ADE2-6C78DE3C21B1}"/>
              </a:ext>
            </a:extLst>
          </p:cNvPr>
          <p:cNvSpPr/>
          <p:nvPr/>
        </p:nvSpPr>
        <p:spPr>
          <a:xfrm>
            <a:off x="4210070" y="2463557"/>
            <a:ext cx="7734557" cy="2103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1867" b="1" dirty="0">
                <a:latin typeface="Verdana" panose="020B0604030504040204" pitchFamily="34" charset="0"/>
                <a:ea typeface="Verdana" panose="020B0604030504040204" pitchFamily="34" charset="0"/>
              </a:rPr>
              <a:t>Help ik moet iets herstellen, wat nu?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867" dirty="0">
                <a:latin typeface="+mj-lt"/>
              </a:rPr>
              <a:t>Je krijgt middels TenderNed de een verzoek tot herstel gebrek.. 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867" dirty="0">
                <a:latin typeface="+mj-lt"/>
              </a:rPr>
              <a:t>Gebreken dienen binnen 3 tot zeven dagen</a:t>
            </a:r>
            <a:r>
              <a:rPr lang="nl-NL" sz="1867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nl-NL" sz="1867" dirty="0">
                <a:latin typeface="+mj-lt"/>
              </a:rPr>
              <a:t>te zijn verholpen.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867" dirty="0">
                <a:latin typeface="+mj-lt"/>
              </a:rPr>
              <a:t>Hulp nodig/vragen: bel Bert Veen of Johan Janssen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endParaRPr lang="nl-NL" sz="933" dirty="0">
              <a:latin typeface="+mj-lt"/>
            </a:endParaRPr>
          </a:p>
          <a:p>
            <a:pPr marL="380990" indent="-380990">
              <a:buFont typeface="Wingdings" pitchFamily="2" charset="2"/>
              <a:buChar char="ü"/>
            </a:pPr>
            <a:endParaRPr lang="nl-NL" sz="933" dirty="0">
              <a:latin typeface="+mj-lt"/>
            </a:endParaRPr>
          </a:p>
        </p:txBody>
      </p:sp>
      <p:sp>
        <p:nvSpPr>
          <p:cNvPr id="12" name="TextBox 26">
            <a:extLst>
              <a:ext uri="{FF2B5EF4-FFF2-40B4-BE49-F238E27FC236}">
                <a16:creationId xmlns:a16="http://schemas.microsoft.com/office/drawing/2014/main" id="{CADCD080-2E2D-AEE1-155E-B3CAF1B88816}"/>
              </a:ext>
            </a:extLst>
          </p:cNvPr>
          <p:cNvSpPr txBox="1"/>
          <p:nvPr/>
        </p:nvSpPr>
        <p:spPr>
          <a:xfrm>
            <a:off x="479466" y="2489214"/>
            <a:ext cx="379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A0F000F6-AC9C-7310-6F12-770FDC02E2D8}"/>
              </a:ext>
            </a:extLst>
          </p:cNvPr>
          <p:cNvSpPr txBox="1"/>
          <p:nvPr/>
        </p:nvSpPr>
        <p:spPr>
          <a:xfrm>
            <a:off x="456979" y="3273570"/>
            <a:ext cx="379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4" name="Straight Arrow Connector 31">
            <a:extLst>
              <a:ext uri="{FF2B5EF4-FFF2-40B4-BE49-F238E27FC236}">
                <a16:creationId xmlns:a16="http://schemas.microsoft.com/office/drawing/2014/main" id="{76BA16D4-998B-F745-0E35-19A0F69562CF}"/>
              </a:ext>
            </a:extLst>
          </p:cNvPr>
          <p:cNvCxnSpPr>
            <a:stCxn id="2" idx="3"/>
          </p:cNvCxnSpPr>
          <p:nvPr/>
        </p:nvCxnSpPr>
        <p:spPr>
          <a:xfrm flipV="1">
            <a:off x="3457691" y="2682264"/>
            <a:ext cx="669600" cy="12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855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  <a:solidFill>
            <a:schemeClr val="tx2"/>
          </a:solidFill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  <a:solidFill>
            <a:schemeClr val="tx2"/>
          </a:solidFill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  <a:solidFill>
            <a:srgbClr val="FFC000"/>
          </a:solidFill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Het beoordelen van de inschrijving (3)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3" name="TextBox 26">
            <a:extLst>
              <a:ext uri="{FF2B5EF4-FFF2-40B4-BE49-F238E27FC236}">
                <a16:creationId xmlns:a16="http://schemas.microsoft.com/office/drawing/2014/main" id="{412CE0D1-4D47-225C-894C-BBD010CC1970}"/>
              </a:ext>
            </a:extLst>
          </p:cNvPr>
          <p:cNvSpPr txBox="1"/>
          <p:nvPr/>
        </p:nvSpPr>
        <p:spPr>
          <a:xfrm>
            <a:off x="479466" y="2489214"/>
            <a:ext cx="379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27">
            <a:extLst>
              <a:ext uri="{FF2B5EF4-FFF2-40B4-BE49-F238E27FC236}">
                <a16:creationId xmlns:a16="http://schemas.microsoft.com/office/drawing/2014/main" id="{FBA4FCA0-4FE7-8507-895B-DAD0ECB34EB8}"/>
              </a:ext>
            </a:extLst>
          </p:cNvPr>
          <p:cNvSpPr txBox="1"/>
          <p:nvPr/>
        </p:nvSpPr>
        <p:spPr>
          <a:xfrm>
            <a:off x="456979" y="3273570"/>
            <a:ext cx="379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Afgeronde rechthoek 20">
            <a:extLst>
              <a:ext uri="{FF2B5EF4-FFF2-40B4-BE49-F238E27FC236}">
                <a16:creationId xmlns:a16="http://schemas.microsoft.com/office/drawing/2014/main" id="{AE52AAA3-AF5C-2E30-9CB0-F5259888015B}"/>
              </a:ext>
            </a:extLst>
          </p:cNvPr>
          <p:cNvSpPr/>
          <p:nvPr/>
        </p:nvSpPr>
        <p:spPr>
          <a:xfrm>
            <a:off x="895022" y="3096172"/>
            <a:ext cx="2562669" cy="742121"/>
          </a:xfrm>
          <a:prstGeom prst="roundRect">
            <a:avLst/>
          </a:prstGeom>
          <a:solidFill>
            <a:srgbClr val="4F81BD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Uitsluitingsgronden</a:t>
            </a:r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&amp; geschikheidseisen</a:t>
            </a:r>
          </a:p>
        </p:txBody>
      </p: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4FBE0CA1-46D3-4C68-A649-D20D42FD19C2}"/>
              </a:ext>
            </a:extLst>
          </p:cNvPr>
          <p:cNvCxnSpPr/>
          <p:nvPr/>
        </p:nvCxnSpPr>
        <p:spPr>
          <a:xfrm flipV="1">
            <a:off x="3468725" y="2713713"/>
            <a:ext cx="664667" cy="6033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Afgeronde rechthoek 22">
            <a:extLst>
              <a:ext uri="{FF2B5EF4-FFF2-40B4-BE49-F238E27FC236}">
                <a16:creationId xmlns:a16="http://schemas.microsoft.com/office/drawing/2014/main" id="{969EB469-1A8A-52D8-1562-E2215A935A9B}"/>
              </a:ext>
            </a:extLst>
          </p:cNvPr>
          <p:cNvSpPr/>
          <p:nvPr/>
        </p:nvSpPr>
        <p:spPr>
          <a:xfrm>
            <a:off x="895022" y="2312484"/>
            <a:ext cx="2562669" cy="74212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Volledigheid &amp; geldigheid</a:t>
            </a: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48ABD0B2-CFF0-9C7C-1F47-A75716599EB0}"/>
              </a:ext>
            </a:extLst>
          </p:cNvPr>
          <p:cNvSpPr/>
          <p:nvPr/>
        </p:nvSpPr>
        <p:spPr>
          <a:xfrm>
            <a:off x="4210070" y="2463556"/>
            <a:ext cx="7734557" cy="3991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67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Geen uitsluitingsgronden van toepassing en voldoet uw onderneming aan de geschiktheidseisen?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</a:rPr>
              <a:t>Eigen verklaring </a:t>
            </a:r>
            <a:r>
              <a:rPr lang="nl-NL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(voorlopig bewijs)</a:t>
            </a:r>
          </a:p>
          <a:p>
            <a:pPr marL="380990" indent="-380990">
              <a:buFont typeface="Wingdings" pitchFamily="2" charset="2"/>
              <a:buChar char="ü"/>
            </a:pPr>
            <a:r>
              <a:rPr lang="nl-NL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Modelopgave Referentieprojecten eis 7 en 8+ bewijsmiddel die het staaft (bijv. verklaring uitgevoerd werk)</a:t>
            </a: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nl-NL" sz="1867" b="1" i="1" dirty="0">
                <a:solidFill>
                  <a:srgbClr val="4F81B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Let op de gestelde eisen aan de documenten welke </a:t>
            </a:r>
          </a:p>
          <a:p>
            <a:r>
              <a:rPr lang="nl-NL" sz="1867" b="1" i="1" dirty="0">
                <a:solidFill>
                  <a:srgbClr val="4F81B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zijn aangegeven in de leidraad, zoals rechtsgeldige ondertekening en geldigheid van documenten</a:t>
            </a:r>
          </a:p>
          <a:p>
            <a:pPr marL="380990" indent="-380990">
              <a:buFont typeface="Wingdings" pitchFamily="2" charset="2"/>
              <a:buChar char="ü"/>
            </a:pPr>
            <a:endParaRPr lang="nl-NL" sz="1867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endParaRPr lang="nl-NL" sz="933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80990" indent="-380990">
              <a:buFont typeface="Wingdings" pitchFamily="2" charset="2"/>
              <a:buChar char="ü"/>
            </a:pPr>
            <a:endParaRPr lang="nl-NL" sz="933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715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1CDCB3-7C51-92DE-8518-7E087EDDE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2630400"/>
            <a:ext cx="9465340" cy="339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67" dirty="0"/>
              <a:t>Na beoordeling van het kwaliteitscriterium wordt de Fictieve inschrijfsom berekend.</a:t>
            </a:r>
          </a:p>
          <a:p>
            <a:pPr marL="0" indent="0">
              <a:buNone/>
            </a:pPr>
            <a:endParaRPr lang="nl-NL" sz="1867" dirty="0"/>
          </a:p>
          <a:p>
            <a:pPr marL="380990" indent="-380990">
              <a:buClrTx/>
            </a:pPr>
            <a:r>
              <a:rPr lang="nl-NL" sz="2133" dirty="0">
                <a:latin typeface="Verdana" pitchFamily="34" charset="0"/>
                <a:ea typeface="Verdana" pitchFamily="34" charset="0"/>
              </a:rPr>
              <a:t>Fictieve inschrijvingssom = Inschrijvingssom – totale kwaliteitswaarde</a:t>
            </a:r>
          </a:p>
          <a:p>
            <a:pPr marL="622284" indent="-380990"/>
            <a:endParaRPr lang="nl-NL" sz="1867" dirty="0"/>
          </a:p>
          <a:p>
            <a:pPr marL="622284" indent="-380990"/>
            <a:endParaRPr lang="nl-NL" sz="1867" dirty="0"/>
          </a:p>
          <a:p>
            <a:pPr marL="241294" indent="0">
              <a:buNone/>
            </a:pPr>
            <a:endParaRPr lang="nl-NL" sz="1867" dirty="0"/>
          </a:p>
          <a:p>
            <a:endParaRPr lang="nl-NL" b="1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95DD3C50-D138-715C-CEE6-4428F2F09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02313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nl-NL" sz="4000" dirty="0"/>
              <a:t>Na de check inschrijvingen volgt de beoordeling van het kwaliteitscriterium</a:t>
            </a:r>
            <a:br>
              <a:rPr lang="nl-NL" b="1" dirty="0"/>
            </a:br>
            <a:endParaRPr lang="en-US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92A6D16-C161-3AB1-6375-D23502E97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1" y="6355200"/>
            <a:ext cx="3347049" cy="32640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fld id="{10A0A6AF-03C5-477E-939A-E28F7E7F05EA}" type="slidenum">
              <a:rPr lang="nl-NL" smtClean="0"/>
              <a:pPr>
                <a:spcAft>
                  <a:spcPts val="800"/>
                </a:spcAft>
              </a:pPr>
              <a:t>17</a:t>
            </a:fld>
            <a:endParaRPr lang="nl-NL"/>
          </a:p>
        </p:txBody>
      </p:sp>
      <p:sp>
        <p:nvSpPr>
          <p:cNvPr id="5" name="Tijdelijke aanduiding voor voettekst 1">
            <a:extLst>
              <a:ext uri="{FF2B5EF4-FFF2-40B4-BE49-F238E27FC236}">
                <a16:creationId xmlns:a16="http://schemas.microsoft.com/office/drawing/2014/main" id="{887ED662-C57B-7BE2-C223-2199FF18D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56351"/>
            <a:ext cx="5854699" cy="326400"/>
          </a:xfrm>
        </p:spPr>
        <p:txBody>
          <a:bodyPr/>
          <a:lstStyle/>
          <a:p>
            <a:r>
              <a:rPr lang="nl-NL" dirty="0"/>
              <a:t>Informatiebijeenkomst aanbesteding Boeggolf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717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Gunningsbeslissing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21512CE-C6A5-1B88-F252-0D84C8A81143}"/>
              </a:ext>
            </a:extLst>
          </p:cNvPr>
          <p:cNvGraphicFramePr/>
          <p:nvPr/>
        </p:nvGraphicFramePr>
        <p:xfrm>
          <a:off x="50798" y="93520"/>
          <a:ext cx="4031293" cy="1142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2465CFBF-993B-A37D-CEAB-1D9803DA3868}"/>
              </a:ext>
            </a:extLst>
          </p:cNvPr>
          <p:cNvSpPr txBox="1">
            <a:spLocks/>
          </p:cNvSpPr>
          <p:nvPr/>
        </p:nvSpPr>
        <p:spPr>
          <a:xfrm>
            <a:off x="436799" y="1766400"/>
            <a:ext cx="11513900" cy="4320000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  <a:p>
            <a:pPr marL="380990" lvl="1" indent="-380990">
              <a:spcBef>
                <a:spcPts val="1200"/>
              </a:spcBef>
              <a:buClrTx/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itchFamily="34" charset="0"/>
                <a:ea typeface="Verdana" pitchFamily="34" charset="0"/>
              </a:rPr>
              <a:t>Gelijktijdige verzending voorgenomen gunningsbeslissing naar alle inschrijvers </a:t>
            </a:r>
          </a:p>
          <a:p>
            <a:pPr marL="380990" indent="-380990">
              <a:buClrTx/>
            </a:pPr>
            <a:endParaRPr lang="nl-NL" sz="2133" dirty="0">
              <a:latin typeface="Verdana" pitchFamily="34" charset="0"/>
              <a:ea typeface="Verdana" pitchFamily="34" charset="0"/>
            </a:endParaRPr>
          </a:p>
          <a:p>
            <a:pPr marL="380990" lvl="1" indent="-380990">
              <a:spcBef>
                <a:spcPts val="1200"/>
              </a:spcBef>
              <a:buClrTx/>
              <a:buFont typeface="Arial" panose="020B0604020202020204" pitchFamily="34" charset="0"/>
              <a:buChar char="•"/>
            </a:pPr>
            <a:r>
              <a:rPr lang="nl-NL" sz="2133" dirty="0">
                <a:latin typeface="Verdana" pitchFamily="34" charset="0"/>
                <a:ea typeface="Verdana" pitchFamily="34" charset="0"/>
              </a:rPr>
              <a:t>Wettelijke beroepsperiode (bezwaartermijn) van 20 kalenderdagen </a:t>
            </a:r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r>
              <a:rPr lang="nl-NL" dirty="0"/>
              <a:t>Geen bezwaren?</a:t>
            </a:r>
          </a:p>
          <a:p>
            <a:pPr marL="0" indent="0">
              <a:buNone/>
            </a:pPr>
            <a:r>
              <a:rPr lang="nl-NL" dirty="0"/>
              <a:t>&gt; Opdrachtverstrekking</a:t>
            </a:r>
          </a:p>
          <a:p>
            <a:endParaRPr lang="nl-NL" dirty="0"/>
          </a:p>
          <a:p>
            <a:pPr lvl="1">
              <a:buFont typeface="Arial" pitchFamily="34" charset="0"/>
              <a:buChar char="•"/>
            </a:pPr>
            <a:endParaRPr lang="nl-NL" dirty="0"/>
          </a:p>
          <a:p>
            <a:pPr lvl="1">
              <a:buFont typeface="Arial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94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D8E0095-2F64-09D8-7CB8-B5FBFCD26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664" y="813151"/>
            <a:ext cx="12192000" cy="618475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3BB665F-14D3-DE45-F39F-45CD38400571}"/>
              </a:ext>
            </a:extLst>
          </p:cNvPr>
          <p:cNvSpPr txBox="1"/>
          <p:nvPr/>
        </p:nvSpPr>
        <p:spPr>
          <a:xfrm>
            <a:off x="122664" y="289931"/>
            <a:ext cx="6490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 IPM-Team stelt zich voor: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F4068D2-D56B-6D79-3C55-20138BB36A20}"/>
              </a:ext>
            </a:extLst>
          </p:cNvPr>
          <p:cNvSpPr txBox="1"/>
          <p:nvPr/>
        </p:nvSpPr>
        <p:spPr>
          <a:xfrm>
            <a:off x="198326" y="4897642"/>
            <a:ext cx="4060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Agnes Aliar, projectondersteuner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887213D-EE1F-9677-F6C4-F857BBD654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8888" r="15556" b="12222"/>
          <a:stretch/>
        </p:blipFill>
        <p:spPr>
          <a:xfrm>
            <a:off x="7695520" y="3099941"/>
            <a:ext cx="1167172" cy="145384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C6CE6DD-87BB-0A48-D4D0-FD4FA58541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1"/>
          <a:stretch/>
        </p:blipFill>
        <p:spPr>
          <a:xfrm>
            <a:off x="2228512" y="3615251"/>
            <a:ext cx="1038611" cy="1282391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1C6B90F-E78C-8D9D-9FE1-B214D1FEACE8}"/>
              </a:ext>
            </a:extLst>
          </p:cNvPr>
          <p:cNvSpPr txBox="1"/>
          <p:nvPr/>
        </p:nvSpPr>
        <p:spPr>
          <a:xfrm>
            <a:off x="7607521" y="4589865"/>
            <a:ext cx="4060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Wesly Verhaert, Technisch manager</a:t>
            </a:r>
          </a:p>
        </p:txBody>
      </p:sp>
    </p:spTree>
    <p:extLst>
      <p:ext uri="{BB962C8B-B14F-4D97-AF65-F5344CB8AC3E}">
        <p14:creationId xmlns:p14="http://schemas.microsoft.com/office/powerpoint/2010/main" val="363903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199" y="1769339"/>
            <a:ext cx="5004000" cy="1139400"/>
          </a:xfrm>
        </p:spPr>
        <p:txBody>
          <a:bodyPr>
            <a:normAutofit/>
          </a:bodyPr>
          <a:lstStyle/>
          <a:p>
            <a:pPr marL="0" indent="0">
              <a:buSzPct val="125000"/>
              <a:buNone/>
            </a:pPr>
            <a:r>
              <a:rPr lang="nl-NL" dirty="0"/>
              <a:t>Informeren over nieuwe aanbesteding en verduidelijking aanbestedingsproces  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>
              <a:effectLst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2"/>
            <a:ext cx="5004000" cy="753338"/>
          </a:xfrm>
        </p:spPr>
        <p:txBody>
          <a:bodyPr anchor="t">
            <a:normAutofit fontScale="90000"/>
          </a:bodyPr>
          <a:lstStyle/>
          <a:p>
            <a:r>
              <a:rPr lang="nl-NL" sz="3300" dirty="0"/>
              <a:t>Doel bijeenkomst</a:t>
            </a:r>
            <a:br>
              <a:rPr lang="nl-NL" sz="3300" b="0" i="0" dirty="0">
                <a:effectLst/>
              </a:rPr>
            </a:br>
            <a:endParaRPr lang="nl-NL" sz="33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BBB7D5-172E-47BA-80AF-2BAF13EA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r="15011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3" name="Titel 4">
            <a:extLst>
              <a:ext uri="{FF2B5EF4-FFF2-40B4-BE49-F238E27FC236}">
                <a16:creationId xmlns:a16="http://schemas.microsoft.com/office/drawing/2014/main" id="{11E73E86-4359-063C-ACF2-B22F1E3587AF}"/>
              </a:ext>
            </a:extLst>
          </p:cNvPr>
          <p:cNvSpPr txBox="1">
            <a:spLocks/>
          </p:cNvSpPr>
          <p:nvPr/>
        </p:nvSpPr>
        <p:spPr>
          <a:xfrm>
            <a:off x="6553199" y="3095404"/>
            <a:ext cx="5004000" cy="753338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300" dirty="0"/>
              <a:t>Agenda</a:t>
            </a:r>
            <a:br>
              <a:rPr lang="nl-NL" sz="3300" dirty="0"/>
            </a:br>
            <a:endParaRPr lang="nl-NL" sz="3300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1D58AFF3-FE04-59D9-BB3C-559D16740A95}"/>
              </a:ext>
            </a:extLst>
          </p:cNvPr>
          <p:cNvSpPr txBox="1">
            <a:spLocks/>
          </p:cNvSpPr>
          <p:nvPr/>
        </p:nvSpPr>
        <p:spPr>
          <a:xfrm>
            <a:off x="6553199" y="3750539"/>
            <a:ext cx="5004000" cy="1139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100000"/>
              <a:buFont typeface="+mj-lt"/>
              <a:buAutoNum type="arabicPeriod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4000" indent="-216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SzPct val="125000"/>
              <a:buFont typeface="Verdana" panose="020B0604030504040204" pitchFamily="34" charset="0"/>
              <a:buChar char="–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Verdana" panose="020B060403050404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125000"/>
              <a:buFont typeface="+mj-lt"/>
              <a:buNone/>
            </a:pPr>
            <a:r>
              <a:rPr lang="nl-NL" dirty="0"/>
              <a:t>Inkoop: Proces en gunningsmethodiek</a:t>
            </a:r>
          </a:p>
          <a:p>
            <a:pPr marL="0" indent="0">
              <a:buSzPct val="125000"/>
              <a:buFont typeface="+mj-lt"/>
              <a:buNone/>
            </a:pPr>
            <a:r>
              <a:rPr lang="nl-NL" dirty="0"/>
              <a:t>IPM Team: Programma en Rollen</a:t>
            </a:r>
          </a:p>
          <a:p>
            <a:pPr marL="0" indent="0">
              <a:buSzPct val="125000"/>
              <a:buFont typeface="+mj-lt"/>
              <a:buNone/>
            </a:pPr>
            <a:endParaRPr lang="nl-NL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7806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3BB665F-14D3-DE45-F39F-45CD38400571}"/>
              </a:ext>
            </a:extLst>
          </p:cNvPr>
          <p:cNvSpPr txBox="1"/>
          <p:nvPr/>
        </p:nvSpPr>
        <p:spPr>
          <a:xfrm>
            <a:off x="122664" y="289931"/>
            <a:ext cx="6490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 IPM-Team stelt zich voor: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B12CAF8-B1C6-A60D-F0B7-8E44F4BDA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067" y="813151"/>
            <a:ext cx="8489349" cy="58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9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/>
          </a:bodyPr>
          <a:lstStyle/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Regio ZuidWest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Achterstallig onderhoud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>
                <a:effectLst/>
              </a:rPr>
              <a:t>Klantwensen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Verduurzaming (Routekaart 2.0)</a:t>
            </a:r>
            <a:endParaRPr lang="nl-NL" sz="1700" dirty="0">
              <a:effectLst/>
            </a:endParaRP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>
                <a:effectLst/>
              </a:rPr>
              <a:t>3 jaar vooruit kijken vanuit BOEI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700" dirty="0"/>
              <a:t>Markt gebruiken </a:t>
            </a:r>
            <a:r>
              <a:rPr lang="nl-NL" sz="1700" dirty="0" err="1"/>
              <a:t>ipv</a:t>
            </a:r>
            <a:r>
              <a:rPr lang="nl-NL" sz="1700" dirty="0"/>
              <a:t> interne capaciteit regio ZuidWest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>
              <a:effectLst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sz="3300" dirty="0"/>
              <a:t>Programma Boeggolf</a:t>
            </a:r>
            <a:br>
              <a:rPr lang="nl-NL" sz="3300" b="0" i="0" dirty="0">
                <a:effectLst/>
              </a:rPr>
            </a:br>
            <a:endParaRPr lang="nl-NL" sz="33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21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BBB7D5-172E-47BA-80AF-2BAF13EA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0" r="25701" b="-2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466207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chtbank Rotterdam | Grootste rechtbank van Nederland">
            <a:extLst>
              <a:ext uri="{FF2B5EF4-FFF2-40B4-BE49-F238E27FC236}">
                <a16:creationId xmlns:a16="http://schemas.microsoft.com/office/drawing/2014/main" id="{B5315F4A-2C17-D24E-C75E-89C571CA7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" y="7725"/>
            <a:ext cx="4167649" cy="277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aad van State vernietigt gasbesluit minister Kamp - NRC">
            <a:extLst>
              <a:ext uri="{FF2B5EF4-FFF2-40B4-BE49-F238E27FC236}">
                <a16:creationId xmlns:a16="http://schemas.microsoft.com/office/drawing/2014/main" id="{5B8DAE4F-75E7-D58B-1724-40E061A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" y="2656332"/>
            <a:ext cx="3368980" cy="198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sus: Kantoor Rijksvastgoedbedrijf | PIANOo - Expertisecentrum Aanbesteden">
            <a:extLst>
              <a:ext uri="{FF2B5EF4-FFF2-40B4-BE49-F238E27FC236}">
                <a16:creationId xmlns:a16="http://schemas.microsoft.com/office/drawing/2014/main" id="{1D2C17BC-BE43-2D25-FC88-B7E758E39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" y="4469682"/>
            <a:ext cx="4761186" cy="238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ezuidenhoutseweg 20 | Gebouwen | Energierijk Den Haag">
            <a:extLst>
              <a:ext uri="{FF2B5EF4-FFF2-40B4-BE49-F238E27FC236}">
                <a16:creationId xmlns:a16="http://schemas.microsoft.com/office/drawing/2014/main" id="{BAE88146-6283-1225-492A-D3715C78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216" y="2181642"/>
            <a:ext cx="3175777" cy="238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otterdam - Penitentiaire inrichting De Schie | Penitentiary… | Flickr">
            <a:extLst>
              <a:ext uri="{FF2B5EF4-FFF2-40B4-BE49-F238E27FC236}">
                <a16:creationId xmlns:a16="http://schemas.microsoft.com/office/drawing/2014/main" id="{7AE228BC-A48D-86C1-C0B5-80ABA45D7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022" y="0"/>
            <a:ext cx="3304959" cy="220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ocatie - Penitentiaire Inrichting Middelburg - werken bij DJI">
            <a:extLst>
              <a:ext uri="{FF2B5EF4-FFF2-40B4-BE49-F238E27FC236}">
                <a16:creationId xmlns:a16="http://schemas.microsoft.com/office/drawing/2014/main" id="{DF4AB6E3-9445-A5F1-5049-9A9425B4B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7"/>
          <a:stretch/>
        </p:blipFill>
        <p:spPr bwMode="auto">
          <a:xfrm>
            <a:off x="3498155" y="4477406"/>
            <a:ext cx="2597826" cy="238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199" y="1480303"/>
            <a:ext cx="5004000" cy="4468552"/>
          </a:xfrm>
        </p:spPr>
        <p:txBody>
          <a:bodyPr>
            <a:normAutofit fontScale="92500" lnSpcReduction="20000"/>
          </a:bodyPr>
          <a:lstStyle/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Technische spil, aanspreekpunt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Proces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500" dirty="0"/>
              <a:t>Voortraject PID fase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500" dirty="0"/>
              <a:t>Uitvoeringsfase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500" dirty="0"/>
              <a:t>Toezicht + directievoering ING dienst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500" dirty="0"/>
              <a:t>Ontwerpteam / losse opdrachten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500" dirty="0"/>
              <a:t>Weekstart met PL</a:t>
            </a:r>
          </a:p>
          <a:p>
            <a:pPr marL="630000" lvl="2" indent="0">
              <a:buNone/>
            </a:pPr>
            <a:endParaRPr lang="nl-NL" sz="1500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Globale werkzaamheden: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Locatie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500" dirty="0"/>
              <a:t>Kantoren (perceel kantorenstelsel)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500" dirty="0"/>
              <a:t>Rechtbank (perceel </a:t>
            </a:r>
            <a:r>
              <a:rPr lang="nl-NL" sz="1500" dirty="0" err="1"/>
              <a:t>specialty</a:t>
            </a:r>
            <a:r>
              <a:rPr lang="nl-NL" sz="1500" dirty="0"/>
              <a:t> stelsel)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500" dirty="0"/>
              <a:t>Penitentiaire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RO Sans"/>
              </a:rPr>
              <a:t> </a:t>
            </a:r>
            <a:r>
              <a:rPr lang="nl-NL" sz="1500" dirty="0"/>
              <a:t> inrichting  (perceel </a:t>
            </a:r>
            <a:r>
              <a:rPr lang="nl-NL" sz="1500" dirty="0" err="1"/>
              <a:t>specialty</a:t>
            </a:r>
            <a:r>
              <a:rPr lang="nl-NL" sz="1500" dirty="0"/>
              <a:t> stelsel)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sz="1500" dirty="0"/>
          </a:p>
          <a:p>
            <a:pPr marL="0" indent="0">
              <a:buSzPct val="125000"/>
              <a:buNone/>
            </a:pPr>
            <a:endParaRPr lang="nl-NL" sz="1700" dirty="0"/>
          </a:p>
          <a:p>
            <a:pPr marL="0" indent="0">
              <a:buSzPct val="125000"/>
              <a:buNone/>
            </a:pPr>
            <a:endParaRPr lang="nl-NL" sz="17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284927"/>
            <a:ext cx="5004000" cy="571062"/>
          </a:xfrm>
        </p:spPr>
        <p:txBody>
          <a:bodyPr anchor="t">
            <a:normAutofit/>
          </a:bodyPr>
          <a:lstStyle/>
          <a:p>
            <a:r>
              <a:rPr lang="nl-NL" sz="3300" dirty="0"/>
              <a:t>Technisch manager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8342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/>
          </a:bodyPr>
          <a:lstStyle/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Contract Ingenieursdiensten</a:t>
            </a:r>
          </a:p>
          <a:p>
            <a:pPr marL="0" indent="0">
              <a:buSzPct val="125000"/>
              <a:buNone/>
            </a:pPr>
            <a:r>
              <a:rPr lang="nl-NL" sz="1700" dirty="0"/>
              <a:t> 	- Advies</a:t>
            </a:r>
          </a:p>
          <a:p>
            <a:pPr marL="0" indent="0">
              <a:buSzPct val="125000"/>
              <a:buNone/>
            </a:pPr>
            <a:r>
              <a:rPr lang="nl-NL" sz="1700" dirty="0"/>
              <a:t>	- Ontwerp</a:t>
            </a:r>
          </a:p>
          <a:p>
            <a:pPr marL="0" indent="0">
              <a:buSzPct val="125000"/>
              <a:buNone/>
            </a:pPr>
            <a:r>
              <a:rPr lang="nl-NL" sz="1700" dirty="0"/>
              <a:t>	- Directievoering en toezicht</a:t>
            </a:r>
          </a:p>
          <a:p>
            <a:pPr marL="0" indent="0">
              <a:buSzPct val="125000"/>
              <a:buNone/>
            </a:pPr>
            <a:r>
              <a:rPr lang="nl-NL" sz="1700" dirty="0"/>
              <a:t>	- VGCO </a:t>
            </a:r>
          </a:p>
          <a:p>
            <a:pPr marL="0" indent="0">
              <a:buSzPct val="125000"/>
              <a:buNone/>
            </a:pPr>
            <a:r>
              <a:rPr lang="nl-NL" sz="1700" dirty="0"/>
              <a:t>	- Risicomanagement </a:t>
            </a:r>
          </a:p>
          <a:p>
            <a:pPr marL="0" indent="0">
              <a:buSzPct val="125000"/>
              <a:buNone/>
            </a:pPr>
            <a:r>
              <a:rPr lang="nl-NL" sz="1700" dirty="0"/>
              <a:t>	- Kwaliteitsborging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Monumentenadvies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Duurzaamheidsscans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sz="1700" dirty="0"/>
              <a:t>Ecologisch onderzoek</a:t>
            </a:r>
          </a:p>
          <a:p>
            <a:pPr marL="0" indent="0">
              <a:buSzPct val="125000"/>
              <a:buNone/>
            </a:pPr>
            <a:endParaRPr lang="nl-NL" sz="1700" dirty="0"/>
          </a:p>
          <a:p>
            <a:pPr marL="0" indent="0">
              <a:buSzPct val="125000"/>
              <a:buNone/>
            </a:pPr>
            <a:endParaRPr lang="nl-NL" sz="1700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sz="2300" b="0" i="0" dirty="0">
                <a:effectLst/>
              </a:rPr>
              <a:t>Contractenlandschap Boeggolf advies </a:t>
            </a:r>
            <a:br>
              <a:rPr lang="nl-NL" sz="2300" b="0" i="0" dirty="0">
                <a:effectLst/>
              </a:rPr>
            </a:br>
            <a:endParaRPr lang="nl-NL" sz="23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23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BBB7D5-172E-47BA-80AF-2BAF13EA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7" r="-1" b="-1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715283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/>
          </a:bodyPr>
          <a:lstStyle/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Risico dossier</a:t>
            </a:r>
          </a:p>
          <a:p>
            <a:pPr marL="0" indent="0">
              <a:buSzPct val="125000"/>
              <a:buNone/>
            </a:pPr>
            <a:r>
              <a:rPr lang="nl-NL" dirty="0"/>
              <a:t>	- doorlopend update dossier</a:t>
            </a:r>
          </a:p>
          <a:p>
            <a:pPr marL="0" indent="0">
              <a:buSzPct val="125000"/>
              <a:buNone/>
            </a:pPr>
            <a:r>
              <a:rPr lang="nl-NL" dirty="0"/>
              <a:t>	- geplande sessies per fase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Doel is risico gestuurd projecten aanpakken.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SzPct val="125000"/>
              <a:buNone/>
            </a:pP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sz="3300" b="0" i="0" dirty="0">
                <a:effectLst/>
              </a:rPr>
              <a:t>Risicomanagement</a:t>
            </a:r>
            <a:br>
              <a:rPr lang="nl-NL" sz="3300" b="0" i="0" dirty="0">
                <a:effectLst/>
              </a:rPr>
            </a:br>
            <a:endParaRPr lang="nl-NL" sz="33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24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609D261-C394-DAC1-AF36-676EB4BD7A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78" r="19587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868595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/>
          </a:bodyPr>
          <a:lstStyle/>
          <a:p>
            <a:pPr marL="0" indent="0">
              <a:buSzPct val="125000"/>
              <a:buNone/>
            </a:pPr>
            <a:r>
              <a:rPr lang="nl-NL" sz="1700" dirty="0"/>
              <a:t>Soorten risico’s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Technisch / inhoudelijk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Organisatorisch / projectteam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Ruimtelijk / inpasbaarheid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Politiek / bestuurlijk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Juridisch / wettelijk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Financieel / economisch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Sociaal / maatschappelijk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Doel is de risico’s te beheersen.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sz="1700" dirty="0"/>
          </a:p>
          <a:p>
            <a:pPr marL="0" indent="0">
              <a:buSzPct val="125000"/>
              <a:buNone/>
            </a:pPr>
            <a:endParaRPr lang="nl-NL" sz="17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sz="2300" b="0" i="0">
                <a:effectLst/>
              </a:rPr>
              <a:t>Risicomanagement</a:t>
            </a:r>
            <a:br>
              <a:rPr lang="nl-NL" sz="2300" b="0" i="0">
                <a:effectLst/>
              </a:rPr>
            </a:br>
            <a:br>
              <a:rPr lang="nl-NL" sz="2300" b="0" i="0">
                <a:effectLst/>
              </a:rPr>
            </a:br>
            <a:endParaRPr lang="nl-NL" sz="230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25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609D261-C394-DAC1-AF36-676EB4BD7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7" r="14687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470210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 fontScale="92500" lnSpcReduction="20000"/>
          </a:bodyPr>
          <a:lstStyle/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Onderhoudspartijen RVB:</a:t>
            </a:r>
          </a:p>
          <a:p>
            <a:pPr marL="0" indent="0">
              <a:buSzPct val="125000"/>
              <a:buNone/>
            </a:pPr>
            <a:r>
              <a:rPr lang="nl-NL" dirty="0"/>
              <a:t>	- Installaties E&amp;W (OEK)</a:t>
            </a:r>
          </a:p>
          <a:p>
            <a:pPr marL="0" indent="0">
              <a:buSzPct val="125000"/>
              <a:buNone/>
            </a:pPr>
            <a:r>
              <a:rPr lang="nl-NL" dirty="0"/>
              <a:t>	- Transport </a:t>
            </a:r>
          </a:p>
          <a:p>
            <a:pPr marL="0" indent="0">
              <a:buSzPct val="125000"/>
              <a:buNone/>
            </a:pPr>
            <a:r>
              <a:rPr lang="nl-NL" dirty="0"/>
              <a:t>	- Perimeter (hek / CCTV)</a:t>
            </a:r>
          </a:p>
          <a:p>
            <a:pPr marL="0" indent="0">
              <a:buSzPct val="125000"/>
              <a:buNone/>
            </a:pPr>
            <a:r>
              <a:rPr lang="nl-NL" dirty="0"/>
              <a:t>	- Beveiliging / BMI / PZI / CCTV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ROVK Werken &lt;2 MLN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ROVK Wegen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ROVK Werken Boeggolf &gt; 2 MLN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SzPct val="125000"/>
              <a:buNone/>
            </a:pPr>
            <a:r>
              <a:rPr lang="nl-NL" dirty="0"/>
              <a:t> </a:t>
            </a:r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sz="2300" b="0" i="0" dirty="0">
                <a:effectLst/>
              </a:rPr>
              <a:t>Contractenlandschap Boeggolf uitvoering </a:t>
            </a:r>
            <a:br>
              <a:rPr lang="nl-NL" sz="2300" b="0" i="0" dirty="0">
                <a:effectLst/>
              </a:rPr>
            </a:br>
            <a:endParaRPr lang="nl-NL" sz="23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26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BBB7D5-172E-47BA-80AF-2BAF13EA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5" r="14925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4540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449169"/>
            <a:ext cx="10923588" cy="1551795"/>
          </a:xfrm>
        </p:spPr>
        <p:txBody>
          <a:bodyPr>
            <a:normAutofit fontScale="90000"/>
          </a:bodyPr>
          <a:lstStyle/>
          <a:p>
            <a:pPr algn="ctr"/>
            <a:r>
              <a:rPr lang="nl-NL" sz="16600" baseline="-6000" dirty="0"/>
              <a:t>Vragen?</a:t>
            </a:r>
            <a:br>
              <a:rPr lang="nl-NL" sz="16600" baseline="-6000" dirty="0"/>
            </a:br>
            <a:br>
              <a:rPr lang="nl-NL" sz="16600" baseline="-6000" dirty="0"/>
            </a:br>
            <a:endParaRPr lang="nl-NL" sz="10700" baseline="-6000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4036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449169"/>
            <a:ext cx="10923588" cy="1551795"/>
          </a:xfrm>
        </p:spPr>
        <p:txBody>
          <a:bodyPr>
            <a:normAutofit fontScale="90000"/>
          </a:bodyPr>
          <a:lstStyle/>
          <a:p>
            <a:pPr algn="ctr"/>
            <a:r>
              <a:rPr lang="nl-NL" sz="16600" baseline="-6000" dirty="0"/>
              <a:t>Einde</a:t>
            </a:r>
            <a:br>
              <a:rPr lang="nl-NL" sz="16600" baseline="-6000" dirty="0"/>
            </a:br>
            <a:br>
              <a:rPr lang="nl-NL" sz="16600" baseline="-6000" dirty="0"/>
            </a:br>
            <a:endParaRPr lang="nl-NL" sz="10700" baseline="-6000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0352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/>
          </a:bodyPr>
          <a:lstStyle/>
          <a:p>
            <a:pPr marL="342900" indent="-342900">
              <a:buSzPct val="125000"/>
              <a:buFont typeface="Arial" panose="020B0604020202020204" pitchFamily="34" charset="0"/>
              <a:buChar char="•"/>
            </a:pPr>
            <a:r>
              <a:rPr lang="nl-NL" dirty="0"/>
              <a:t>Inkoopadviseur: Bert Veen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Inkoopadviseur: Johan Janssen </a:t>
            </a:r>
          </a:p>
          <a:p>
            <a:pPr marL="0" indent="0">
              <a:buSzPct val="125000"/>
              <a:buNone/>
            </a:pPr>
            <a:endParaRPr lang="nl-NL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SzPct val="125000"/>
              <a:buFont typeface="Arial" panose="020B0604020202020204" pitchFamily="34" charset="0"/>
              <a:buChar char="•"/>
            </a:pPr>
            <a:endParaRPr lang="nl-NL" dirty="0">
              <a:effectLst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3200" y="1016001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sz="3300"/>
              <a:t>Inkoop stelt zich voor</a:t>
            </a:r>
            <a:br>
              <a:rPr lang="nl-NL" sz="3300" b="0" i="0">
                <a:effectLst/>
              </a:rPr>
            </a:br>
            <a:endParaRPr lang="nl-NL" sz="330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pic>
        <p:nvPicPr>
          <p:cNvPr id="8" name="Afbeelding 7" descr="Silhouet van een bouwterrein">
            <a:extLst>
              <a:ext uri="{FF2B5EF4-FFF2-40B4-BE49-F238E27FC236}">
                <a16:creationId xmlns:a16="http://schemas.microsoft.com/office/drawing/2014/main" id="{D3BBB7D5-172E-47BA-80AF-2BAF13EA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9" r="14009"/>
          <a:stretch/>
        </p:blipFill>
        <p:spPr>
          <a:xfrm>
            <a:off x="20" y="10"/>
            <a:ext cx="6096005" cy="6865078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114957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FFB661A7-EB94-64E4-0B70-024BAA6FF647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4878900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Juridische context informatiebijeenkomst  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Deze presentatie en verslag van deze bijeenkomst komen op </a:t>
            </a:r>
            <a:r>
              <a:rPr lang="nl-NL" sz="2133" dirty="0" err="1"/>
              <a:t>TenderNed</a:t>
            </a: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Algemene vragen worden beantwoord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Noteer uw inhoudelijke vragen en stel ze schriftelijk via </a:t>
            </a:r>
            <a:r>
              <a:rPr lang="nl-NL" sz="2133" dirty="0" err="1"/>
              <a:t>TenderNed</a:t>
            </a: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Leidend blijft hetgeen dat in de aanbestedingsdocumenten staat, inclusief de Nota’s   	van Inlichtingen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74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FFB661A7-EB94-64E4-0B70-024BAA6FF647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4878900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Aanbestedingsproces per fase uitgelegd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Fases aanbestedingsproces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en-US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Wanneer doe ik een juiste inschrijving?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Vragen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238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FFB661A7-EB94-64E4-0B70-024BAA6FF647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Fases aanbestedingsproces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2" name="Pijl: rechts 1">
            <a:extLst>
              <a:ext uri="{FF2B5EF4-FFF2-40B4-BE49-F238E27FC236}">
                <a16:creationId xmlns:a16="http://schemas.microsoft.com/office/drawing/2014/main" id="{1081AEAA-F23A-B17F-A5E6-FB478615EE41}"/>
              </a:ext>
            </a:extLst>
          </p:cNvPr>
          <p:cNvSpPr/>
          <p:nvPr/>
        </p:nvSpPr>
        <p:spPr>
          <a:xfrm>
            <a:off x="1323121" y="1820917"/>
            <a:ext cx="10071735" cy="4821640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095A10CA-F7A1-4894-0B78-613FDFAA57AC}"/>
              </a:ext>
            </a:extLst>
          </p:cNvPr>
          <p:cNvGrpSpPr/>
          <p:nvPr/>
        </p:nvGrpSpPr>
        <p:grpSpPr>
          <a:xfrm>
            <a:off x="119697" y="3233040"/>
            <a:ext cx="2273119" cy="1928656"/>
            <a:chOff x="0" y="1412123"/>
            <a:chExt cx="2273119" cy="1928656"/>
          </a:xfrm>
        </p:grpSpPr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E69BF4A4-3193-679C-8DB0-B08DEEC7B27C}"/>
                </a:ext>
              </a:extLst>
            </p:cNvPr>
            <p:cNvSpPr/>
            <p:nvPr/>
          </p:nvSpPr>
          <p:spPr>
            <a:xfrm>
              <a:off x="0" y="1412123"/>
              <a:ext cx="2273119" cy="1928656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hthoek: afgeronde hoeken 5">
              <a:extLst>
                <a:ext uri="{FF2B5EF4-FFF2-40B4-BE49-F238E27FC236}">
                  <a16:creationId xmlns:a16="http://schemas.microsoft.com/office/drawing/2014/main" id="{8AB326A9-5620-BB6F-6937-635C2B25ADA0}"/>
                </a:ext>
              </a:extLst>
            </p:cNvPr>
            <p:cNvSpPr txBox="1"/>
            <p:nvPr/>
          </p:nvSpPr>
          <p:spPr>
            <a:xfrm>
              <a:off x="94149" y="1506272"/>
              <a:ext cx="2084821" cy="1740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Publicatie</a:t>
              </a:r>
            </a:p>
          </p:txBody>
        </p:sp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CA5B467B-23CD-04FE-AEBF-1EEEFB6309BD}"/>
              </a:ext>
            </a:extLst>
          </p:cNvPr>
          <p:cNvGrpSpPr/>
          <p:nvPr/>
        </p:nvGrpSpPr>
        <p:grpSpPr>
          <a:xfrm>
            <a:off x="2517118" y="3267409"/>
            <a:ext cx="2273119" cy="1928656"/>
            <a:chOff x="2397421" y="1446492"/>
            <a:chExt cx="2273119" cy="1928656"/>
          </a:xfrm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C8AEE67A-B111-1281-AD37-2949F4F749B9}"/>
                </a:ext>
              </a:extLst>
            </p:cNvPr>
            <p:cNvSpPr/>
            <p:nvPr/>
          </p:nvSpPr>
          <p:spPr>
            <a:xfrm>
              <a:off x="2397421" y="1446492"/>
              <a:ext cx="2273119" cy="1928656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hthoek: afgeronde hoeken 7">
              <a:extLst>
                <a:ext uri="{FF2B5EF4-FFF2-40B4-BE49-F238E27FC236}">
                  <a16:creationId xmlns:a16="http://schemas.microsoft.com/office/drawing/2014/main" id="{8675EDE0-C4C9-76C6-23C0-32B064343018}"/>
                </a:ext>
              </a:extLst>
            </p:cNvPr>
            <p:cNvSpPr txBox="1"/>
            <p:nvPr/>
          </p:nvSpPr>
          <p:spPr>
            <a:xfrm>
              <a:off x="2491570" y="1540641"/>
              <a:ext cx="2084821" cy="1740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Inlichtingen</a:t>
              </a:r>
            </a:p>
          </p:txBody>
        </p:sp>
      </p:grpSp>
      <p:grpSp>
        <p:nvGrpSpPr>
          <p:cNvPr id="5" name="Groep 4">
            <a:extLst>
              <a:ext uri="{FF2B5EF4-FFF2-40B4-BE49-F238E27FC236}">
                <a16:creationId xmlns:a16="http://schemas.microsoft.com/office/drawing/2014/main" id="{024313BB-D3ED-9CF4-4C65-84DE74442A65}"/>
              </a:ext>
            </a:extLst>
          </p:cNvPr>
          <p:cNvGrpSpPr/>
          <p:nvPr/>
        </p:nvGrpSpPr>
        <p:grpSpPr>
          <a:xfrm>
            <a:off x="4907687" y="3267409"/>
            <a:ext cx="2273119" cy="1928656"/>
            <a:chOff x="4787990" y="1446492"/>
            <a:chExt cx="2273119" cy="1928656"/>
          </a:xfrm>
        </p:grpSpPr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3448A403-8C95-7BF5-C075-1405A1C93F83}"/>
                </a:ext>
              </a:extLst>
            </p:cNvPr>
            <p:cNvSpPr/>
            <p:nvPr/>
          </p:nvSpPr>
          <p:spPr>
            <a:xfrm>
              <a:off x="4787990" y="1446492"/>
              <a:ext cx="2273119" cy="1928656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hthoek: afgeronde hoeken 9">
              <a:extLst>
                <a:ext uri="{FF2B5EF4-FFF2-40B4-BE49-F238E27FC236}">
                  <a16:creationId xmlns:a16="http://schemas.microsoft.com/office/drawing/2014/main" id="{8DBC634F-F3D5-E8FF-4020-9575A3FBC7D4}"/>
                </a:ext>
              </a:extLst>
            </p:cNvPr>
            <p:cNvSpPr txBox="1"/>
            <p:nvPr/>
          </p:nvSpPr>
          <p:spPr>
            <a:xfrm>
              <a:off x="4882139" y="1540641"/>
              <a:ext cx="2084821" cy="1740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Inschrijven</a:t>
              </a:r>
            </a:p>
          </p:txBody>
        </p:sp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B55DAD9A-687C-EE95-99A0-E7C847B5BEC7}"/>
              </a:ext>
            </a:extLst>
          </p:cNvPr>
          <p:cNvGrpSpPr/>
          <p:nvPr/>
        </p:nvGrpSpPr>
        <p:grpSpPr>
          <a:xfrm>
            <a:off x="7298256" y="3267409"/>
            <a:ext cx="2273119" cy="1928656"/>
            <a:chOff x="7178559" y="1446492"/>
            <a:chExt cx="2273119" cy="1928656"/>
          </a:xfrm>
        </p:grpSpPr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945B5A6C-E2E2-48F1-FA15-10F854AC3A36}"/>
                </a:ext>
              </a:extLst>
            </p:cNvPr>
            <p:cNvSpPr/>
            <p:nvPr/>
          </p:nvSpPr>
          <p:spPr>
            <a:xfrm>
              <a:off x="7178559" y="1446492"/>
              <a:ext cx="2273119" cy="1928656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61F99632-C924-3FCB-56DF-F945C428933F}"/>
                </a:ext>
              </a:extLst>
            </p:cNvPr>
            <p:cNvSpPr txBox="1"/>
            <p:nvPr/>
          </p:nvSpPr>
          <p:spPr>
            <a:xfrm>
              <a:off x="7272708" y="1540641"/>
              <a:ext cx="2084821" cy="1740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Beoordelen inschrijvingen</a:t>
              </a:r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CECB69BA-FC53-DF71-D78D-5C1BB1466B27}"/>
              </a:ext>
            </a:extLst>
          </p:cNvPr>
          <p:cNvGrpSpPr/>
          <p:nvPr/>
        </p:nvGrpSpPr>
        <p:grpSpPr>
          <a:xfrm>
            <a:off x="9688825" y="3267409"/>
            <a:ext cx="2273119" cy="1928656"/>
            <a:chOff x="9569128" y="1446492"/>
            <a:chExt cx="2273119" cy="1928656"/>
          </a:xfrm>
        </p:grpSpPr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0947A1B5-BB98-A626-DA8C-158D73589BBA}"/>
                </a:ext>
              </a:extLst>
            </p:cNvPr>
            <p:cNvSpPr/>
            <p:nvPr/>
          </p:nvSpPr>
          <p:spPr>
            <a:xfrm>
              <a:off x="9569128" y="1446492"/>
              <a:ext cx="2273119" cy="1928656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hthoek: afgeronde hoeken 13">
              <a:extLst>
                <a:ext uri="{FF2B5EF4-FFF2-40B4-BE49-F238E27FC236}">
                  <a16:creationId xmlns:a16="http://schemas.microsoft.com/office/drawing/2014/main" id="{0DA9FFF3-3568-5664-70DA-13F1383CF3F6}"/>
                </a:ext>
              </a:extLst>
            </p:cNvPr>
            <p:cNvSpPr txBox="1"/>
            <p:nvPr/>
          </p:nvSpPr>
          <p:spPr>
            <a:xfrm>
              <a:off x="9663277" y="1540641"/>
              <a:ext cx="2084821" cy="1740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Gunning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308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FFB661A7-EB94-64E4-0B70-024BAA6FF647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Fases aanbestedingsproces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Europese Openbare Procedure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 ARW 2016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584194" indent="-342900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UAV 2012</a:t>
            </a:r>
          </a:p>
          <a:p>
            <a:pPr marL="584194" indent="-342900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584194" indent="-342900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Gunning op  economisch meest voordelige inschrijving op basis van beste prijs-kwaliteitverhouding </a:t>
            </a:r>
          </a:p>
          <a:p>
            <a:pPr marL="584194" indent="-342900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2133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2133" dirty="0"/>
              <a:t>Aanbestedingsproces en communicatie loopt volledig via </a:t>
            </a:r>
            <a:r>
              <a:rPr lang="nl-NL" sz="2133" dirty="0" err="1"/>
              <a:t>TenderNed</a:t>
            </a:r>
            <a:r>
              <a:rPr lang="nl-NL" sz="2133" dirty="0"/>
              <a:t> 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3229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2" name="Tijdelijke aanduiding voor tekst 4">
            <a:extLst>
              <a:ext uri="{FF2B5EF4-FFF2-40B4-BE49-F238E27FC236}">
                <a16:creationId xmlns:a16="http://schemas.microsoft.com/office/drawing/2014/main" id="{105E0A44-211A-79FF-7F28-573AE6BC5CD7}"/>
              </a:ext>
            </a:extLst>
          </p:cNvPr>
          <p:cNvSpPr txBox="1">
            <a:spLocks/>
          </p:cNvSpPr>
          <p:nvPr/>
        </p:nvSpPr>
        <p:spPr>
          <a:xfrm>
            <a:off x="0" y="1236486"/>
            <a:ext cx="12033336" cy="5621513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De aanbesteding kort inhoudelijk (1)</a:t>
            </a:r>
          </a:p>
          <a:p>
            <a:pPr marL="241294"/>
            <a:endParaRPr lang="nl-NL" b="1" dirty="0"/>
          </a:p>
          <a:p>
            <a:pPr marL="241294"/>
            <a:r>
              <a:rPr lang="nl-NL" sz="1867" b="1" dirty="0"/>
              <a:t>Inhoud: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1870" dirty="0"/>
              <a:t>Het Rijksvastgoedbedrijf heeft behoefte om een Raamovereenkomst af te sluiten waaronder projectmatige werkzaamheden met een geraamde opdrachtwaarde vanaf  € 2.000.000,= exclusief BTW in opdracht kunnen worden gegeven.  </a:t>
            </a:r>
            <a:br>
              <a:rPr lang="nl-NL" sz="1870" dirty="0"/>
            </a:br>
            <a:endParaRPr lang="nl-NL" sz="1870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1870" dirty="0"/>
              <a:t>Onderhavige aanbesteding heeft betrekking op vastgoed van het Rijk in de regio ZuidWest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1870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1870" dirty="0"/>
              <a:t>De Raamovereenkomst is opgedeeld in twee percelen </a:t>
            </a:r>
            <a:br>
              <a:rPr lang="nl-NL" sz="1870" dirty="0"/>
            </a:br>
            <a:r>
              <a:rPr lang="nl-NL" sz="1870" dirty="0"/>
              <a:t>- Perceel 1 </a:t>
            </a:r>
            <a:r>
              <a:rPr lang="nl-NL" sz="1870" dirty="0" err="1"/>
              <a:t>Specialty</a:t>
            </a:r>
            <a:r>
              <a:rPr lang="nl-NL" sz="1870" dirty="0"/>
              <a:t> Stelsel  </a:t>
            </a:r>
            <a:br>
              <a:rPr lang="nl-NL" sz="1870" dirty="0"/>
            </a:br>
            <a:r>
              <a:rPr lang="nl-NL" sz="1870" dirty="0"/>
              <a:t>- Perceel 2 Kantoren Stelsel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endParaRPr lang="nl-NL" sz="1870" dirty="0"/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1870" dirty="0"/>
              <a:t>Per perceel met één partij een Raamovereenkomst afsluiten. </a:t>
            </a:r>
          </a:p>
          <a:p>
            <a:pPr marL="241294" indent="0" defTabSz="609585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>
                <a:tab pos="241294" algn="l"/>
              </a:tabLst>
            </a:pPr>
            <a:r>
              <a:rPr lang="nl-NL" sz="1870" dirty="0"/>
              <a:t> </a:t>
            </a:r>
          </a:p>
          <a:p>
            <a:pPr marL="241294" indent="241294" defTabSz="609585">
              <a:lnSpc>
                <a:spcPct val="100000"/>
              </a:lnSpc>
              <a:spcBef>
                <a:spcPts val="0"/>
              </a:spcBef>
              <a:buClrTx/>
              <a:buSzTx/>
              <a:tabLst>
                <a:tab pos="241294" algn="l"/>
              </a:tabLst>
            </a:pPr>
            <a:r>
              <a:rPr lang="nl-NL" sz="1870" dirty="0"/>
              <a:t>Looptijd Raamovereenkomst is twee jaar met optie tot verlenging van één maal twee jaar. </a:t>
            </a:r>
          </a:p>
          <a:p>
            <a:pPr marL="241294"/>
            <a:endParaRPr lang="nl-NL" sz="1870" dirty="0"/>
          </a:p>
          <a:p>
            <a:pPr marL="241294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07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jl: rechts 33">
            <a:extLst>
              <a:ext uri="{FF2B5EF4-FFF2-40B4-BE49-F238E27FC236}">
                <a16:creationId xmlns:a16="http://schemas.microsoft.com/office/drawing/2014/main" id="{5547762B-2CF9-F790-21F4-8F9D97EDFD95}"/>
              </a:ext>
            </a:extLst>
          </p:cNvPr>
          <p:cNvSpPr/>
          <p:nvPr/>
        </p:nvSpPr>
        <p:spPr>
          <a:xfrm>
            <a:off x="575327" y="133890"/>
            <a:ext cx="3426599" cy="1142968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F43DD33-A57B-F225-B5B8-4FA81DD391D9}"/>
              </a:ext>
            </a:extLst>
          </p:cNvPr>
          <p:cNvGrpSpPr/>
          <p:nvPr/>
        </p:nvGrpSpPr>
        <p:grpSpPr>
          <a:xfrm>
            <a:off x="273866" y="476781"/>
            <a:ext cx="774567" cy="457187"/>
            <a:chOff x="0" y="334743"/>
            <a:chExt cx="774567" cy="457187"/>
          </a:xfrm>
        </p:grpSpPr>
        <p:sp>
          <p:nvSpPr>
            <p:cNvPr id="32" name="Rechthoek: afgeronde hoeken 31">
              <a:extLst>
                <a:ext uri="{FF2B5EF4-FFF2-40B4-BE49-F238E27FC236}">
                  <a16:creationId xmlns:a16="http://schemas.microsoft.com/office/drawing/2014/main" id="{7A4DB32D-34D7-B648-3929-23F4F375AFB0}"/>
                </a:ext>
              </a:extLst>
            </p:cNvPr>
            <p:cNvSpPr/>
            <p:nvPr/>
          </p:nvSpPr>
          <p:spPr>
            <a:xfrm>
              <a:off x="0" y="334743"/>
              <a:ext cx="774567" cy="45718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hthoek: afgeronde hoeken 4">
              <a:extLst>
                <a:ext uri="{FF2B5EF4-FFF2-40B4-BE49-F238E27FC236}">
                  <a16:creationId xmlns:a16="http://schemas.microsoft.com/office/drawing/2014/main" id="{618B5D97-C644-65A3-0C6E-613D07673101}"/>
                </a:ext>
              </a:extLst>
            </p:cNvPr>
            <p:cNvSpPr txBox="1"/>
            <p:nvPr/>
          </p:nvSpPr>
          <p:spPr>
            <a:xfrm>
              <a:off x="22318" y="357061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Publicatie</a:t>
              </a:r>
            </a:p>
          </p:txBody>
        </p:sp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7DF912E-6F2C-A101-8AA9-022CA736A0C5}"/>
              </a:ext>
            </a:extLst>
          </p:cNvPr>
          <p:cNvGrpSpPr/>
          <p:nvPr/>
        </p:nvGrpSpPr>
        <p:grpSpPr>
          <a:xfrm>
            <a:off x="1088933" y="484928"/>
            <a:ext cx="774567" cy="457187"/>
            <a:chOff x="815067" y="342890"/>
            <a:chExt cx="774567" cy="457187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E9844D5F-88EF-73FE-952C-0ABAD125587B}"/>
                </a:ext>
              </a:extLst>
            </p:cNvPr>
            <p:cNvSpPr/>
            <p:nvPr/>
          </p:nvSpPr>
          <p:spPr>
            <a:xfrm>
              <a:off x="815067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hthoek: afgeronde hoeken 6">
              <a:extLst>
                <a:ext uri="{FF2B5EF4-FFF2-40B4-BE49-F238E27FC236}">
                  <a16:creationId xmlns:a16="http://schemas.microsoft.com/office/drawing/2014/main" id="{0C4B121B-F791-B92F-65C4-D1A6F41D13B4}"/>
                </a:ext>
              </a:extLst>
            </p:cNvPr>
            <p:cNvSpPr txBox="1"/>
            <p:nvPr/>
          </p:nvSpPr>
          <p:spPr>
            <a:xfrm>
              <a:off x="837385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Inlichtingen</a:t>
              </a:r>
            </a:p>
          </p:txBody>
        </p: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29F4AE0A-C8D3-2D39-98BC-DE80A890F21A}"/>
              </a:ext>
            </a:extLst>
          </p:cNvPr>
          <p:cNvGrpSpPr/>
          <p:nvPr/>
        </p:nvGrpSpPr>
        <p:grpSpPr>
          <a:xfrm>
            <a:off x="1902228" y="484928"/>
            <a:ext cx="774567" cy="457187"/>
            <a:chOff x="1628362" y="342890"/>
            <a:chExt cx="774567" cy="457187"/>
          </a:xfrm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597C4459-CA62-78A2-7210-8ED8F940190F}"/>
                </a:ext>
              </a:extLst>
            </p:cNvPr>
            <p:cNvSpPr/>
            <p:nvPr/>
          </p:nvSpPr>
          <p:spPr>
            <a:xfrm>
              <a:off x="1628362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hthoek: afgeronde hoeken 8">
              <a:extLst>
                <a:ext uri="{FF2B5EF4-FFF2-40B4-BE49-F238E27FC236}">
                  <a16:creationId xmlns:a16="http://schemas.microsoft.com/office/drawing/2014/main" id="{4B23B7C2-9150-65BB-E9B6-444C2E521968}"/>
                </a:ext>
              </a:extLst>
            </p:cNvPr>
            <p:cNvSpPr txBox="1"/>
            <p:nvPr/>
          </p:nvSpPr>
          <p:spPr>
            <a:xfrm>
              <a:off x="1650680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Inschrijven</a:t>
              </a:r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13A5B18-233B-2BCA-E372-C48002364407}"/>
              </a:ext>
            </a:extLst>
          </p:cNvPr>
          <p:cNvGrpSpPr/>
          <p:nvPr/>
        </p:nvGrpSpPr>
        <p:grpSpPr>
          <a:xfrm>
            <a:off x="2715524" y="484928"/>
            <a:ext cx="774567" cy="457187"/>
            <a:chOff x="2441658" y="342890"/>
            <a:chExt cx="774567" cy="457187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293F8C1-6377-8215-D8F8-435CA08F5E09}"/>
                </a:ext>
              </a:extLst>
            </p:cNvPr>
            <p:cNvSpPr/>
            <p:nvPr/>
          </p:nvSpPr>
          <p:spPr>
            <a:xfrm>
              <a:off x="2441658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hthoek: afgeronde hoeken 10">
              <a:extLst>
                <a:ext uri="{FF2B5EF4-FFF2-40B4-BE49-F238E27FC236}">
                  <a16:creationId xmlns:a16="http://schemas.microsoft.com/office/drawing/2014/main" id="{4C6F697A-C385-BD06-E200-E00D994B1624}"/>
                </a:ext>
              </a:extLst>
            </p:cNvPr>
            <p:cNvSpPr txBox="1"/>
            <p:nvPr/>
          </p:nvSpPr>
          <p:spPr>
            <a:xfrm>
              <a:off x="2463976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Beoordelen inschrijving</a:t>
              </a: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3D80EB3B-42C8-0CBB-9190-B21243570C03}"/>
              </a:ext>
            </a:extLst>
          </p:cNvPr>
          <p:cNvGrpSpPr/>
          <p:nvPr/>
        </p:nvGrpSpPr>
        <p:grpSpPr>
          <a:xfrm>
            <a:off x="3528820" y="484928"/>
            <a:ext cx="774567" cy="457187"/>
            <a:chOff x="3254954" y="342890"/>
            <a:chExt cx="774567" cy="457187"/>
          </a:xfrm>
        </p:grpSpPr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DC80D283-74FC-1B9E-56E0-D67DB54F4505}"/>
                </a:ext>
              </a:extLst>
            </p:cNvPr>
            <p:cNvSpPr/>
            <p:nvPr/>
          </p:nvSpPr>
          <p:spPr>
            <a:xfrm>
              <a:off x="3254954" y="342890"/>
              <a:ext cx="774567" cy="4571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hoek: afgeronde hoeken 12">
              <a:extLst>
                <a:ext uri="{FF2B5EF4-FFF2-40B4-BE49-F238E27FC236}">
                  <a16:creationId xmlns:a16="http://schemas.microsoft.com/office/drawing/2014/main" id="{2C9D89BA-426F-A39D-EC29-8EB462484123}"/>
                </a:ext>
              </a:extLst>
            </p:cNvPr>
            <p:cNvSpPr txBox="1"/>
            <p:nvPr/>
          </p:nvSpPr>
          <p:spPr>
            <a:xfrm>
              <a:off x="3277272" y="365208"/>
              <a:ext cx="729931" cy="41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800" kern="1200" dirty="0"/>
                <a:t>Gunning</a:t>
              </a:r>
            </a:p>
          </p:txBody>
        </p:sp>
      </p:grpSp>
      <p:sp>
        <p:nvSpPr>
          <p:cNvPr id="4" name="Tijdelijke aanduiding voor tekst 4">
            <a:extLst>
              <a:ext uri="{FF2B5EF4-FFF2-40B4-BE49-F238E27FC236}">
                <a16:creationId xmlns:a16="http://schemas.microsoft.com/office/drawing/2014/main" id="{7FD1A0B1-8FAE-EF36-5391-757016040538}"/>
              </a:ext>
            </a:extLst>
          </p:cNvPr>
          <p:cNvSpPr txBox="1">
            <a:spLocks/>
          </p:cNvSpPr>
          <p:nvPr/>
        </p:nvSpPr>
        <p:spPr>
          <a:xfrm>
            <a:off x="-1" y="1293298"/>
            <a:ext cx="12192001" cy="527619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SzPct val="125000"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600" dirty="0">
                <a:solidFill>
                  <a:srgbClr val="017BC6"/>
                </a:solidFill>
                <a:latin typeface="+mj-lt"/>
                <a:ea typeface="+mj-ea"/>
                <a:cs typeface="+mj-cs"/>
              </a:rPr>
              <a:t>Planning aanbestedingsprocedure </a:t>
            </a:r>
          </a:p>
          <a:p>
            <a:pPr marL="0" indent="0">
              <a:spcBef>
                <a:spcPct val="0"/>
              </a:spcBef>
              <a:buNone/>
            </a:pPr>
            <a:endParaRPr lang="nl-NL" sz="36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>
              <a:tabLst>
                <a:tab pos="241294" algn="l"/>
              </a:tabLst>
            </a:pP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2A7047D-32EC-4576-92CE-C65CF7EA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164" y="2395944"/>
            <a:ext cx="6770045" cy="359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12174"/>
      </p:ext>
    </p:extLst>
  </p:cSld>
  <p:clrMapOvr>
    <a:masterClrMapping/>
  </p:clrMapOvr>
</p:sld>
</file>

<file path=ppt/theme/theme1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RVB BASIS NED V3 MAART 2023" id="{AB803220-90DB-6B45-8D2D-8853D005BCDB}" vid="{8F16398E-F0B2-F240-87A9-6F2779CA04E0}"/>
    </a:ext>
  </a:extLst>
</a:theme>
</file>

<file path=ppt/theme/theme2.xml><?xml version="1.0" encoding="utf-8"?>
<a:theme xmlns:a="http://schemas.openxmlformats.org/drawingml/2006/main" name="1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RVB BASIS NED V3 MAART 2023" id="{AB803220-90DB-6B45-8D2D-8853D005BCDB}" vid="{FE130D8A-DD4E-2C46-A1AD-676C61DB7E03}"/>
    </a:ext>
  </a:extLst>
</a:theme>
</file>

<file path=ppt/theme/theme3.xml><?xml version="1.0" encoding="utf-8"?>
<a:theme xmlns:a="http://schemas.openxmlformats.org/drawingml/2006/main" name="2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RVB BASIS NED V3 MAART 2023" id="{AB803220-90DB-6B45-8D2D-8853D005BCDB}" vid="{AB221430-C2AA-E042-B980-D4817338F1C2}"/>
    </a:ext>
  </a:extLst>
</a:theme>
</file>

<file path=ppt/theme/theme4.xml><?xml version="1.0" encoding="utf-8"?>
<a:theme xmlns:a="http://schemas.openxmlformats.org/drawingml/2006/main" name="3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RVB BASIS NED V3 MAART 2023" id="{AB803220-90DB-6B45-8D2D-8853D005BCDB}" vid="{EBE3D2AF-6806-E845-A690-076A6B640FBB}"/>
    </a:ext>
  </a:extLst>
</a:theme>
</file>

<file path=ppt/theme/theme5.xml><?xml version="1.0" encoding="utf-8"?>
<a:theme xmlns:a="http://schemas.openxmlformats.org/drawingml/2006/main" name="4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RVB BASIS NED V3 MAART 2023" id="{AB803220-90DB-6B45-8D2D-8853D005BCDB}" vid="{E49A75EF-042C-364D-A64D-7818F8DC2767}"/>
    </a:ext>
  </a:extLst>
</a:theme>
</file>

<file path=ppt/theme/theme6.xml><?xml version="1.0" encoding="utf-8"?>
<a:theme xmlns:a="http://schemas.openxmlformats.org/drawingml/2006/main" name="5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7.xml><?xml version="1.0" encoding="utf-8"?>
<a:theme xmlns:a="http://schemas.openxmlformats.org/drawingml/2006/main" name="6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8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 RVB BASIS NED V4 MAART 2023</Template>
  <TotalTime>0</TotalTime>
  <Words>1099</Words>
  <Application>Microsoft Office PowerPoint</Application>
  <PresentationFormat>Breedbeeld</PresentationFormat>
  <Paragraphs>343</Paragraphs>
  <Slides>28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7</vt:i4>
      </vt:variant>
      <vt:variant>
        <vt:lpstr>Diatitels</vt:lpstr>
      </vt:variant>
      <vt:variant>
        <vt:i4>28</vt:i4>
      </vt:variant>
    </vt:vector>
  </HeadingPairs>
  <TitlesOfParts>
    <vt:vector size="40" baseType="lpstr">
      <vt:lpstr>Arial</vt:lpstr>
      <vt:lpstr>Calibri</vt:lpstr>
      <vt:lpstr>RO Sans</vt:lpstr>
      <vt:lpstr>Verdana</vt:lpstr>
      <vt:lpstr>Wingdings</vt:lpstr>
      <vt:lpstr>BZK Presentatie - Algemeen</vt:lpstr>
      <vt:lpstr>1_BZK Presentatie - Algemeen</vt:lpstr>
      <vt:lpstr>2_BZK Presentatie - Algemeen</vt:lpstr>
      <vt:lpstr>3_BZK Presentatie - Algemeen</vt:lpstr>
      <vt:lpstr>4_BZK Presentatie - Algemeen</vt:lpstr>
      <vt:lpstr>5_BZK Presentatie - Algemeen</vt:lpstr>
      <vt:lpstr>6_BZK Presentatie - Algemeen</vt:lpstr>
      <vt:lpstr>PowerPoint-presentatie</vt:lpstr>
      <vt:lpstr>Doel bijeenkomst </vt:lpstr>
      <vt:lpstr>Inkoop stelt zich voor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Na de check inschrijvingen volgt de beoordeling van het kwaliteitscriterium </vt:lpstr>
      <vt:lpstr>PowerPoint-presentatie</vt:lpstr>
      <vt:lpstr>PowerPoint-presentatie</vt:lpstr>
      <vt:lpstr>PowerPoint-presentatie</vt:lpstr>
      <vt:lpstr>Programma Boeggolf </vt:lpstr>
      <vt:lpstr>Technisch manager</vt:lpstr>
      <vt:lpstr>Contractenlandschap Boeggolf advies  </vt:lpstr>
      <vt:lpstr>Risicomanagement </vt:lpstr>
      <vt:lpstr>Risicomanagement  </vt:lpstr>
      <vt:lpstr>Contractenlandschap Boeggolf uitvoering  </vt:lpstr>
      <vt:lpstr>Vragen?  </vt:lpstr>
      <vt:lpstr>Einde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Vogels, Johan</dc:creator>
  <cp:lastModifiedBy>Fehrmann, Koen</cp:lastModifiedBy>
  <cp:revision>50</cp:revision>
  <dcterms:created xsi:type="dcterms:W3CDTF">2023-06-19T09:06:08Z</dcterms:created>
  <dcterms:modified xsi:type="dcterms:W3CDTF">2024-07-08T08:00:09Z</dcterms:modified>
</cp:coreProperties>
</file>