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8" r:id="rId5"/>
  </p:sldMasterIdLst>
  <p:notesMasterIdLst>
    <p:notesMasterId r:id="rId25"/>
  </p:notesMasterIdLst>
  <p:handoutMasterIdLst>
    <p:handoutMasterId r:id="rId26"/>
  </p:handoutMasterIdLst>
  <p:sldIdLst>
    <p:sldId id="281" r:id="rId6"/>
    <p:sldId id="355" r:id="rId7"/>
    <p:sldId id="361" r:id="rId8"/>
    <p:sldId id="365" r:id="rId9"/>
    <p:sldId id="351" r:id="rId10"/>
    <p:sldId id="284" r:id="rId11"/>
    <p:sldId id="366" r:id="rId12"/>
    <p:sldId id="367" r:id="rId13"/>
    <p:sldId id="368" r:id="rId14"/>
    <p:sldId id="369" r:id="rId15"/>
    <p:sldId id="370" r:id="rId16"/>
    <p:sldId id="371" r:id="rId17"/>
    <p:sldId id="372" r:id="rId18"/>
    <p:sldId id="373" r:id="rId19"/>
    <p:sldId id="374" r:id="rId20"/>
    <p:sldId id="283" r:id="rId21"/>
    <p:sldId id="362" r:id="rId22"/>
    <p:sldId id="375" r:id="rId23"/>
    <p:sldId id="35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60" userDrawn="1">
          <p15:clr>
            <a:srgbClr val="A4A3A4"/>
          </p15:clr>
        </p15:guide>
        <p15:guide id="2" pos="7392"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741B5F-5D20-448D-8774-5DA8D03A13E1}" v="6" dt="2024-12-30T13:58:01.0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132" y="1638"/>
      </p:cViewPr>
      <p:guideLst>
        <p:guide pos="360"/>
        <p:guide pos="7392"/>
        <p:guide orient="horz" pos="216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vana Urukalo" userId="4a5917ba-c555-4d9c-9143-fa573eab6338" providerId="ADAL" clId="{3B741B5F-5D20-448D-8774-5DA8D03A13E1}"/>
    <pc:docChg chg="modSld">
      <pc:chgData name="Jovana Urukalo" userId="4a5917ba-c555-4d9c-9143-fa573eab6338" providerId="ADAL" clId="{3B741B5F-5D20-448D-8774-5DA8D03A13E1}" dt="2024-12-30T13:58:01.010" v="5" actId="20577"/>
      <pc:docMkLst>
        <pc:docMk/>
      </pc:docMkLst>
      <pc:sldChg chg="modSp">
        <pc:chgData name="Jovana Urukalo" userId="4a5917ba-c555-4d9c-9143-fa573eab6338" providerId="ADAL" clId="{3B741B5F-5D20-448D-8774-5DA8D03A13E1}" dt="2024-12-30T13:58:01.010" v="5" actId="20577"/>
        <pc:sldMkLst>
          <pc:docMk/>
          <pc:sldMk cId="41678316" sldId="355"/>
        </pc:sldMkLst>
        <pc:graphicFrameChg chg="mod">
          <ac:chgData name="Jovana Urukalo" userId="4a5917ba-c555-4d9c-9143-fa573eab6338" providerId="ADAL" clId="{3B741B5F-5D20-448D-8774-5DA8D03A13E1}" dt="2024-12-30T13:58:01.010" v="5" actId="20577"/>
          <ac:graphicFrameMkLst>
            <pc:docMk/>
            <pc:sldMk cId="41678316" sldId="355"/>
            <ac:graphicFrameMk id="23" creationId="{6D7B696D-FB74-6A2E-98FB-493806D6F8C9}"/>
          </ac:graphicFrameMkLst>
        </pc:graphicFrameChg>
      </pc:sldChg>
    </pc:docChg>
  </pc:docChgLst>
  <pc:docChgLst>
    <pc:chgData name="Jovana Urukalo" userId="4a5917ba-c555-4d9c-9143-fa573eab6338" providerId="ADAL" clId="{F93681E3-42CC-47C0-B57C-B0AEB202780C}"/>
    <pc:docChg chg="custSel addSld delSld modSld sldOrd">
      <pc:chgData name="Jovana Urukalo" userId="4a5917ba-c555-4d9c-9143-fa573eab6338" providerId="ADAL" clId="{F93681E3-42CC-47C0-B57C-B0AEB202780C}" dt="2024-12-09T08:45:34.201" v="171" actId="20577"/>
      <pc:docMkLst>
        <pc:docMk/>
      </pc:docMkLst>
      <pc:sldChg chg="ord">
        <pc:chgData name="Jovana Urukalo" userId="4a5917ba-c555-4d9c-9143-fa573eab6338" providerId="ADAL" clId="{F93681E3-42CC-47C0-B57C-B0AEB202780C}" dt="2024-12-09T08:41:00.032" v="112"/>
        <pc:sldMkLst>
          <pc:docMk/>
          <pc:sldMk cId="2130665396" sldId="284"/>
        </pc:sldMkLst>
      </pc:sldChg>
      <pc:sldChg chg="ord">
        <pc:chgData name="Jovana Urukalo" userId="4a5917ba-c555-4d9c-9143-fa573eab6338" providerId="ADAL" clId="{F93681E3-42CC-47C0-B57C-B0AEB202780C}" dt="2024-12-09T08:41:00.032" v="112"/>
        <pc:sldMkLst>
          <pc:docMk/>
          <pc:sldMk cId="4266353607" sldId="351"/>
        </pc:sldMkLst>
      </pc:sldChg>
      <pc:sldChg chg="modSp">
        <pc:chgData name="Jovana Urukalo" userId="4a5917ba-c555-4d9c-9143-fa573eab6338" providerId="ADAL" clId="{F93681E3-42CC-47C0-B57C-B0AEB202780C}" dt="2024-12-09T08:40:41.324" v="105" actId="20577"/>
        <pc:sldMkLst>
          <pc:docMk/>
          <pc:sldMk cId="41678316" sldId="355"/>
        </pc:sldMkLst>
        <pc:graphicFrameChg chg="mod">
          <ac:chgData name="Jovana Urukalo" userId="4a5917ba-c555-4d9c-9143-fa573eab6338" providerId="ADAL" clId="{F93681E3-42CC-47C0-B57C-B0AEB202780C}" dt="2024-12-09T08:40:41.324" v="105" actId="20577"/>
          <ac:graphicFrameMkLst>
            <pc:docMk/>
            <pc:sldMk cId="41678316" sldId="355"/>
            <ac:graphicFrameMk id="23" creationId="{6D7B696D-FB74-6A2E-98FB-493806D6F8C9}"/>
          </ac:graphicFrameMkLst>
        </pc:graphicFrameChg>
      </pc:sldChg>
      <pc:sldChg chg="delSp add ord setBg delDesignElem">
        <pc:chgData name="Jovana Urukalo" userId="4a5917ba-c555-4d9c-9143-fa573eab6338" providerId="ADAL" clId="{F93681E3-42CC-47C0-B57C-B0AEB202780C}" dt="2024-12-09T08:40:53.208" v="110"/>
        <pc:sldMkLst>
          <pc:docMk/>
          <pc:sldMk cId="359009789" sldId="362"/>
        </pc:sldMkLst>
        <pc:spChg chg="del">
          <ac:chgData name="Jovana Urukalo" userId="4a5917ba-c555-4d9c-9143-fa573eab6338" providerId="ADAL" clId="{F93681E3-42CC-47C0-B57C-B0AEB202780C}" dt="2024-12-09T08:40:51.880" v="108"/>
          <ac:spMkLst>
            <pc:docMk/>
            <pc:sldMk cId="359009789" sldId="362"/>
            <ac:spMk id="1112" creationId="{BB2B8762-61F0-4F1B-9364-D633EE9D6AF5}"/>
          </ac:spMkLst>
        </pc:spChg>
        <pc:spChg chg="del">
          <ac:chgData name="Jovana Urukalo" userId="4a5917ba-c555-4d9c-9143-fa573eab6338" providerId="ADAL" clId="{F93681E3-42CC-47C0-B57C-B0AEB202780C}" dt="2024-12-09T08:40:51.880" v="108"/>
          <ac:spMkLst>
            <pc:docMk/>
            <pc:sldMk cId="359009789" sldId="362"/>
            <ac:spMk id="1113" creationId="{E97675C8-1328-460C-9EBF-6B446B67EAD3}"/>
          </ac:spMkLst>
        </pc:spChg>
        <pc:spChg chg="del">
          <ac:chgData name="Jovana Urukalo" userId="4a5917ba-c555-4d9c-9143-fa573eab6338" providerId="ADAL" clId="{F93681E3-42CC-47C0-B57C-B0AEB202780C}" dt="2024-12-09T08:40:51.880" v="108"/>
          <ac:spMkLst>
            <pc:docMk/>
            <pc:sldMk cId="359009789" sldId="362"/>
            <ac:spMk id="1115" creationId="{2AD83CFE-1CA3-4832-A4B9-C48CD1347C03}"/>
          </ac:spMkLst>
        </pc:spChg>
        <pc:spChg chg="del">
          <ac:chgData name="Jovana Urukalo" userId="4a5917ba-c555-4d9c-9143-fa573eab6338" providerId="ADAL" clId="{F93681E3-42CC-47C0-B57C-B0AEB202780C}" dt="2024-12-09T08:40:51.880" v="108"/>
          <ac:spMkLst>
            <pc:docMk/>
            <pc:sldMk cId="359009789" sldId="362"/>
            <ac:spMk id="1116" creationId="{BC98641C-7F74-435D-996F-A4387A3C3C26}"/>
          </ac:spMkLst>
        </pc:spChg>
        <pc:spChg chg="del">
          <ac:chgData name="Jovana Urukalo" userId="4a5917ba-c555-4d9c-9143-fa573eab6338" providerId="ADAL" clId="{F93681E3-42CC-47C0-B57C-B0AEB202780C}" dt="2024-12-09T08:40:51.880" v="108"/>
          <ac:spMkLst>
            <pc:docMk/>
            <pc:sldMk cId="359009789" sldId="362"/>
            <ac:spMk id="1117" creationId="{F530C0F6-C8DF-4539-B30C-8105DB618C20}"/>
          </ac:spMkLst>
        </pc:spChg>
        <pc:spChg chg="del">
          <ac:chgData name="Jovana Urukalo" userId="4a5917ba-c555-4d9c-9143-fa573eab6338" providerId="ADAL" clId="{F93681E3-42CC-47C0-B57C-B0AEB202780C}" dt="2024-12-09T08:40:51.880" v="108"/>
          <ac:spMkLst>
            <pc:docMk/>
            <pc:sldMk cId="359009789" sldId="362"/>
            <ac:spMk id="1118" creationId="{BAE51241-AA8B-4B82-9C59-6738DB85674C}"/>
          </ac:spMkLst>
        </pc:spChg>
        <pc:cxnChg chg="del">
          <ac:chgData name="Jovana Urukalo" userId="4a5917ba-c555-4d9c-9143-fa573eab6338" providerId="ADAL" clId="{F93681E3-42CC-47C0-B57C-B0AEB202780C}" dt="2024-12-09T08:40:51.880" v="108"/>
          <ac:cxnSpMkLst>
            <pc:docMk/>
            <pc:sldMk cId="359009789" sldId="362"/>
            <ac:cxnSpMk id="1114" creationId="{514EE78B-AF71-4195-A01B-F1165D9233BF}"/>
          </ac:cxnSpMkLst>
        </pc:cxnChg>
      </pc:sldChg>
      <pc:sldChg chg="del">
        <pc:chgData name="Jovana Urukalo" userId="4a5917ba-c555-4d9c-9143-fa573eab6338" providerId="ADAL" clId="{F93681E3-42CC-47C0-B57C-B0AEB202780C}" dt="2024-12-09T08:40:48.844" v="106" actId="2696"/>
        <pc:sldMkLst>
          <pc:docMk/>
          <pc:sldMk cId="3131824035" sldId="362"/>
        </pc:sldMkLst>
      </pc:sldChg>
      <pc:sldChg chg="ord">
        <pc:chgData name="Jovana Urukalo" userId="4a5917ba-c555-4d9c-9143-fa573eab6338" providerId="ADAL" clId="{F93681E3-42CC-47C0-B57C-B0AEB202780C}" dt="2024-12-09T08:41:00.032" v="112"/>
        <pc:sldMkLst>
          <pc:docMk/>
          <pc:sldMk cId="1734931935" sldId="366"/>
        </pc:sldMkLst>
      </pc:sldChg>
      <pc:sldChg chg="ord">
        <pc:chgData name="Jovana Urukalo" userId="4a5917ba-c555-4d9c-9143-fa573eab6338" providerId="ADAL" clId="{F93681E3-42CC-47C0-B57C-B0AEB202780C}" dt="2024-12-09T08:41:00.032" v="112"/>
        <pc:sldMkLst>
          <pc:docMk/>
          <pc:sldMk cId="827642513" sldId="367"/>
        </pc:sldMkLst>
      </pc:sldChg>
      <pc:sldChg chg="ord">
        <pc:chgData name="Jovana Urukalo" userId="4a5917ba-c555-4d9c-9143-fa573eab6338" providerId="ADAL" clId="{F93681E3-42CC-47C0-B57C-B0AEB202780C}" dt="2024-12-09T08:41:00.032" v="112"/>
        <pc:sldMkLst>
          <pc:docMk/>
          <pc:sldMk cId="2515260776" sldId="368"/>
        </pc:sldMkLst>
      </pc:sldChg>
      <pc:sldChg chg="ord">
        <pc:chgData name="Jovana Urukalo" userId="4a5917ba-c555-4d9c-9143-fa573eab6338" providerId="ADAL" clId="{F93681E3-42CC-47C0-B57C-B0AEB202780C}" dt="2024-12-09T08:41:00.032" v="112"/>
        <pc:sldMkLst>
          <pc:docMk/>
          <pc:sldMk cId="181374085" sldId="369"/>
        </pc:sldMkLst>
      </pc:sldChg>
      <pc:sldChg chg="ord">
        <pc:chgData name="Jovana Urukalo" userId="4a5917ba-c555-4d9c-9143-fa573eab6338" providerId="ADAL" clId="{F93681E3-42CC-47C0-B57C-B0AEB202780C}" dt="2024-12-09T08:41:00.032" v="112"/>
        <pc:sldMkLst>
          <pc:docMk/>
          <pc:sldMk cId="3538632459" sldId="370"/>
        </pc:sldMkLst>
      </pc:sldChg>
      <pc:sldChg chg="ord">
        <pc:chgData name="Jovana Urukalo" userId="4a5917ba-c555-4d9c-9143-fa573eab6338" providerId="ADAL" clId="{F93681E3-42CC-47C0-B57C-B0AEB202780C}" dt="2024-12-09T08:41:00.032" v="112"/>
        <pc:sldMkLst>
          <pc:docMk/>
          <pc:sldMk cId="2862056098" sldId="371"/>
        </pc:sldMkLst>
      </pc:sldChg>
      <pc:sldChg chg="ord">
        <pc:chgData name="Jovana Urukalo" userId="4a5917ba-c555-4d9c-9143-fa573eab6338" providerId="ADAL" clId="{F93681E3-42CC-47C0-B57C-B0AEB202780C}" dt="2024-12-09T08:41:00.032" v="112"/>
        <pc:sldMkLst>
          <pc:docMk/>
          <pc:sldMk cId="3604713957" sldId="372"/>
        </pc:sldMkLst>
      </pc:sldChg>
      <pc:sldChg chg="ord">
        <pc:chgData name="Jovana Urukalo" userId="4a5917ba-c555-4d9c-9143-fa573eab6338" providerId="ADAL" clId="{F93681E3-42CC-47C0-B57C-B0AEB202780C}" dt="2024-12-09T08:41:00.032" v="112"/>
        <pc:sldMkLst>
          <pc:docMk/>
          <pc:sldMk cId="189672626" sldId="373"/>
        </pc:sldMkLst>
      </pc:sldChg>
      <pc:sldChg chg="ord">
        <pc:chgData name="Jovana Urukalo" userId="4a5917ba-c555-4d9c-9143-fa573eab6338" providerId="ADAL" clId="{F93681E3-42CC-47C0-B57C-B0AEB202780C}" dt="2024-12-09T08:41:00.032" v="112"/>
        <pc:sldMkLst>
          <pc:docMk/>
          <pc:sldMk cId="2655597380" sldId="374"/>
        </pc:sldMkLst>
      </pc:sldChg>
      <pc:sldChg chg="modSp mod">
        <pc:chgData name="Jovana Urukalo" userId="4a5917ba-c555-4d9c-9143-fa573eab6338" providerId="ADAL" clId="{F93681E3-42CC-47C0-B57C-B0AEB202780C}" dt="2024-12-09T08:45:34.201" v="171" actId="20577"/>
        <pc:sldMkLst>
          <pc:docMk/>
          <pc:sldMk cId="2231072454" sldId="375"/>
        </pc:sldMkLst>
        <pc:spChg chg="mod">
          <ac:chgData name="Jovana Urukalo" userId="4a5917ba-c555-4d9c-9143-fa573eab6338" providerId="ADAL" clId="{F93681E3-42CC-47C0-B57C-B0AEB202780C}" dt="2024-12-09T08:41:49.512" v="126" actId="20577"/>
          <ac:spMkLst>
            <pc:docMk/>
            <pc:sldMk cId="2231072454" sldId="375"/>
            <ac:spMk id="2" creationId="{A5E209E4-B947-4446-AD42-C1B3A0C1F583}"/>
          </ac:spMkLst>
        </pc:spChg>
        <pc:spChg chg="mod">
          <ac:chgData name="Jovana Urukalo" userId="4a5917ba-c555-4d9c-9143-fa573eab6338" providerId="ADAL" clId="{F93681E3-42CC-47C0-B57C-B0AEB202780C}" dt="2024-12-09T08:45:34.201" v="171" actId="20577"/>
          <ac:spMkLst>
            <pc:docMk/>
            <pc:sldMk cId="2231072454" sldId="375"/>
            <ac:spMk id="9" creationId="{883C7486-D65D-5BF0-82B3-E2AD12F2F39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628A63-A4EA-49FB-85F4-98E7790C57D8}"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1FA6618F-27D1-4763-B3D0-C30BFFD1F0E6}">
      <dgm:prSet/>
      <dgm:spPr/>
      <dgm:t>
        <a:bodyPr/>
        <a:lstStyle/>
        <a:p>
          <a:r>
            <a:rPr lang="nl-NL" dirty="0"/>
            <a:t>12.30 – 13.00: Inloop </a:t>
          </a:r>
          <a:endParaRPr lang="en-US" dirty="0"/>
        </a:p>
      </dgm:t>
    </dgm:pt>
    <dgm:pt modelId="{D21D3808-5580-4A6E-BCDB-7C4191F28EB7}" type="parTrans" cxnId="{78C75C3E-B381-4265-86DA-CCAF25A6D8F2}">
      <dgm:prSet/>
      <dgm:spPr/>
      <dgm:t>
        <a:bodyPr/>
        <a:lstStyle/>
        <a:p>
          <a:endParaRPr lang="en-US"/>
        </a:p>
      </dgm:t>
    </dgm:pt>
    <dgm:pt modelId="{C7AF33F1-B2F5-4DF2-BD87-ED62F610A6AC}" type="sibTrans" cxnId="{78C75C3E-B381-4265-86DA-CCAF25A6D8F2}">
      <dgm:prSet/>
      <dgm:spPr/>
      <dgm:t>
        <a:bodyPr/>
        <a:lstStyle/>
        <a:p>
          <a:endParaRPr lang="en-US"/>
        </a:p>
      </dgm:t>
    </dgm:pt>
    <dgm:pt modelId="{101FF62E-2A2A-4F40-95C1-DFE33B718684}">
      <dgm:prSet/>
      <dgm:spPr/>
      <dgm:t>
        <a:bodyPr/>
        <a:lstStyle/>
        <a:p>
          <a:r>
            <a:rPr lang="nl-NL" dirty="0"/>
            <a:t>13.00 – 13.45: Welkom &amp; </a:t>
          </a:r>
          <a:r>
            <a:rPr lang="nl-NL"/>
            <a:t>toelichting proces</a:t>
          </a:r>
          <a:endParaRPr lang="en-US" dirty="0"/>
        </a:p>
      </dgm:t>
    </dgm:pt>
    <dgm:pt modelId="{C081D292-1E11-40A8-8B91-4F6157ECA00A}" type="parTrans" cxnId="{0AF20B01-9B9E-47E2-8323-84A6CA4A548D}">
      <dgm:prSet/>
      <dgm:spPr/>
      <dgm:t>
        <a:bodyPr/>
        <a:lstStyle/>
        <a:p>
          <a:endParaRPr lang="en-US"/>
        </a:p>
      </dgm:t>
    </dgm:pt>
    <dgm:pt modelId="{658928C6-A96A-43A6-B480-F9C98E37D28F}" type="sibTrans" cxnId="{0AF20B01-9B9E-47E2-8323-84A6CA4A548D}">
      <dgm:prSet/>
      <dgm:spPr/>
      <dgm:t>
        <a:bodyPr/>
        <a:lstStyle/>
        <a:p>
          <a:endParaRPr lang="en-US"/>
        </a:p>
      </dgm:t>
    </dgm:pt>
    <dgm:pt modelId="{72C9BBFE-2738-40A4-A87D-6AA01C2EC25B}">
      <dgm:prSet/>
      <dgm:spPr/>
      <dgm:t>
        <a:bodyPr/>
        <a:lstStyle/>
        <a:p>
          <a:r>
            <a:rPr lang="nl-NL" dirty="0"/>
            <a:t>13.45 – 15.00: Terugkoppeling input digitale vragenlijst</a:t>
          </a:r>
          <a:endParaRPr lang="en-US" dirty="0"/>
        </a:p>
      </dgm:t>
    </dgm:pt>
    <dgm:pt modelId="{A4816D87-CDB8-492A-9B91-23C27B9237DC}" type="parTrans" cxnId="{80B335E4-B512-491F-8450-CC3432D88389}">
      <dgm:prSet/>
      <dgm:spPr/>
      <dgm:t>
        <a:bodyPr/>
        <a:lstStyle/>
        <a:p>
          <a:endParaRPr lang="en-US"/>
        </a:p>
      </dgm:t>
    </dgm:pt>
    <dgm:pt modelId="{270CAF70-C585-4582-9F31-05C4B6BB79F3}" type="sibTrans" cxnId="{80B335E4-B512-491F-8450-CC3432D88389}">
      <dgm:prSet/>
      <dgm:spPr/>
      <dgm:t>
        <a:bodyPr/>
        <a:lstStyle/>
        <a:p>
          <a:endParaRPr lang="en-US"/>
        </a:p>
      </dgm:t>
    </dgm:pt>
    <dgm:pt modelId="{28F287CC-9D11-403C-8078-366DCDA4966F}">
      <dgm:prSet/>
      <dgm:spPr/>
      <dgm:t>
        <a:bodyPr/>
        <a:lstStyle/>
        <a:p>
          <a:r>
            <a:rPr lang="nl-NL" dirty="0"/>
            <a:t>15.00 – 15.30: Koffiepauze </a:t>
          </a:r>
          <a:endParaRPr lang="en-US" dirty="0"/>
        </a:p>
      </dgm:t>
    </dgm:pt>
    <dgm:pt modelId="{FDD77463-322A-4D16-AAF4-ED7E9991F62E}" type="parTrans" cxnId="{F64D5B6A-1215-4619-8AAC-F7F5501625C3}">
      <dgm:prSet/>
      <dgm:spPr/>
      <dgm:t>
        <a:bodyPr/>
        <a:lstStyle/>
        <a:p>
          <a:endParaRPr lang="en-US"/>
        </a:p>
      </dgm:t>
    </dgm:pt>
    <dgm:pt modelId="{AF63618F-00DB-4973-AAE2-F7F616139A47}" type="sibTrans" cxnId="{F64D5B6A-1215-4619-8AAC-F7F5501625C3}">
      <dgm:prSet/>
      <dgm:spPr/>
      <dgm:t>
        <a:bodyPr/>
        <a:lstStyle/>
        <a:p>
          <a:endParaRPr lang="en-US"/>
        </a:p>
      </dgm:t>
    </dgm:pt>
    <dgm:pt modelId="{2BEA8FC2-24B7-4399-AC75-9D9657103458}">
      <dgm:prSet/>
      <dgm:spPr/>
      <dgm:t>
        <a:bodyPr/>
        <a:lstStyle/>
        <a:p>
          <a:r>
            <a:rPr lang="nl-NL" dirty="0"/>
            <a:t>15.30 – 16.15: Toelichting kostprijsonderzoek</a:t>
          </a:r>
          <a:endParaRPr lang="en-US" dirty="0"/>
        </a:p>
      </dgm:t>
    </dgm:pt>
    <dgm:pt modelId="{84C2162F-3696-4C3A-8EA9-B976B8566789}" type="parTrans" cxnId="{55362AB7-9BAC-4CA4-9491-38D34425AFD7}">
      <dgm:prSet/>
      <dgm:spPr/>
      <dgm:t>
        <a:bodyPr/>
        <a:lstStyle/>
        <a:p>
          <a:endParaRPr lang="en-US"/>
        </a:p>
      </dgm:t>
    </dgm:pt>
    <dgm:pt modelId="{9298F9E6-8E40-40E6-9311-D0B4EA2186B0}" type="sibTrans" cxnId="{55362AB7-9BAC-4CA4-9491-38D34425AFD7}">
      <dgm:prSet/>
      <dgm:spPr/>
      <dgm:t>
        <a:bodyPr/>
        <a:lstStyle/>
        <a:p>
          <a:endParaRPr lang="en-US"/>
        </a:p>
      </dgm:t>
    </dgm:pt>
    <dgm:pt modelId="{1C39637C-A4D5-4A86-9CBC-8C40C2A266CB}">
      <dgm:prSet/>
      <dgm:spPr/>
      <dgm:t>
        <a:bodyPr/>
        <a:lstStyle/>
        <a:p>
          <a:r>
            <a:rPr lang="nl-NL" dirty="0"/>
            <a:t>16.15 – 16.45: Toelichting vervolg en afronding</a:t>
          </a:r>
          <a:endParaRPr lang="en-US" dirty="0"/>
        </a:p>
      </dgm:t>
    </dgm:pt>
    <dgm:pt modelId="{E07A5107-A698-44E0-AAAB-DBE6620E7075}" type="parTrans" cxnId="{2C5759D4-88EC-49C9-BBB4-89B946802439}">
      <dgm:prSet/>
      <dgm:spPr/>
      <dgm:t>
        <a:bodyPr/>
        <a:lstStyle/>
        <a:p>
          <a:endParaRPr lang="en-US"/>
        </a:p>
      </dgm:t>
    </dgm:pt>
    <dgm:pt modelId="{65BBB086-45CA-45DA-9515-55121697B06D}" type="sibTrans" cxnId="{2C5759D4-88EC-49C9-BBB4-89B946802439}">
      <dgm:prSet/>
      <dgm:spPr/>
      <dgm:t>
        <a:bodyPr/>
        <a:lstStyle/>
        <a:p>
          <a:endParaRPr lang="en-US"/>
        </a:p>
      </dgm:t>
    </dgm:pt>
    <dgm:pt modelId="{2DEA63E9-2B3B-47BC-B7C8-70012BA284FC}" type="pres">
      <dgm:prSet presAssocID="{34628A63-A4EA-49FB-85F4-98E7790C57D8}" presName="vert0" presStyleCnt="0">
        <dgm:presLayoutVars>
          <dgm:dir/>
          <dgm:animOne val="branch"/>
          <dgm:animLvl val="lvl"/>
        </dgm:presLayoutVars>
      </dgm:prSet>
      <dgm:spPr/>
    </dgm:pt>
    <dgm:pt modelId="{29B73F42-4044-4BCF-B4BE-6344A8D32224}" type="pres">
      <dgm:prSet presAssocID="{1FA6618F-27D1-4763-B3D0-C30BFFD1F0E6}" presName="thickLine" presStyleLbl="alignNode1" presStyleIdx="0" presStyleCnt="6"/>
      <dgm:spPr/>
    </dgm:pt>
    <dgm:pt modelId="{F0D6B2C1-E090-4CB5-A50F-E192787B8BA6}" type="pres">
      <dgm:prSet presAssocID="{1FA6618F-27D1-4763-B3D0-C30BFFD1F0E6}" presName="horz1" presStyleCnt="0"/>
      <dgm:spPr/>
    </dgm:pt>
    <dgm:pt modelId="{7863006D-610B-4DA4-8BE1-7D56F4C98FE9}" type="pres">
      <dgm:prSet presAssocID="{1FA6618F-27D1-4763-B3D0-C30BFFD1F0E6}" presName="tx1" presStyleLbl="revTx" presStyleIdx="0" presStyleCnt="6"/>
      <dgm:spPr/>
    </dgm:pt>
    <dgm:pt modelId="{E066C8A3-5056-402D-91C0-4127B155DADA}" type="pres">
      <dgm:prSet presAssocID="{1FA6618F-27D1-4763-B3D0-C30BFFD1F0E6}" presName="vert1" presStyleCnt="0"/>
      <dgm:spPr/>
    </dgm:pt>
    <dgm:pt modelId="{B7687625-0F38-48BF-B313-4BDD462CF7AD}" type="pres">
      <dgm:prSet presAssocID="{101FF62E-2A2A-4F40-95C1-DFE33B718684}" presName="thickLine" presStyleLbl="alignNode1" presStyleIdx="1" presStyleCnt="6"/>
      <dgm:spPr/>
    </dgm:pt>
    <dgm:pt modelId="{5876A412-9A18-4032-8222-7FFAA2925949}" type="pres">
      <dgm:prSet presAssocID="{101FF62E-2A2A-4F40-95C1-DFE33B718684}" presName="horz1" presStyleCnt="0"/>
      <dgm:spPr/>
    </dgm:pt>
    <dgm:pt modelId="{796C6F25-8D38-4B0A-863D-203F5CDD9B2C}" type="pres">
      <dgm:prSet presAssocID="{101FF62E-2A2A-4F40-95C1-DFE33B718684}" presName="tx1" presStyleLbl="revTx" presStyleIdx="1" presStyleCnt="6"/>
      <dgm:spPr/>
    </dgm:pt>
    <dgm:pt modelId="{F0FF9CB2-F490-4358-88EA-07F9BF64D131}" type="pres">
      <dgm:prSet presAssocID="{101FF62E-2A2A-4F40-95C1-DFE33B718684}" presName="vert1" presStyleCnt="0"/>
      <dgm:spPr/>
    </dgm:pt>
    <dgm:pt modelId="{C3E46709-02C8-44AA-B105-E003EADE200D}" type="pres">
      <dgm:prSet presAssocID="{72C9BBFE-2738-40A4-A87D-6AA01C2EC25B}" presName="thickLine" presStyleLbl="alignNode1" presStyleIdx="2" presStyleCnt="6"/>
      <dgm:spPr/>
    </dgm:pt>
    <dgm:pt modelId="{95C60DB1-8FEB-4826-8545-82620BE310D2}" type="pres">
      <dgm:prSet presAssocID="{72C9BBFE-2738-40A4-A87D-6AA01C2EC25B}" presName="horz1" presStyleCnt="0"/>
      <dgm:spPr/>
    </dgm:pt>
    <dgm:pt modelId="{20993E56-8442-4C04-A949-9BAAF4E1654E}" type="pres">
      <dgm:prSet presAssocID="{72C9BBFE-2738-40A4-A87D-6AA01C2EC25B}" presName="tx1" presStyleLbl="revTx" presStyleIdx="2" presStyleCnt="6"/>
      <dgm:spPr/>
    </dgm:pt>
    <dgm:pt modelId="{B06528F0-1927-4475-BFAC-DCEDD7C1ED51}" type="pres">
      <dgm:prSet presAssocID="{72C9BBFE-2738-40A4-A87D-6AA01C2EC25B}" presName="vert1" presStyleCnt="0"/>
      <dgm:spPr/>
    </dgm:pt>
    <dgm:pt modelId="{5E312E4D-397C-422E-9627-38208AADB3EF}" type="pres">
      <dgm:prSet presAssocID="{28F287CC-9D11-403C-8078-366DCDA4966F}" presName="thickLine" presStyleLbl="alignNode1" presStyleIdx="3" presStyleCnt="6"/>
      <dgm:spPr/>
    </dgm:pt>
    <dgm:pt modelId="{B700DC54-F864-48CF-93A7-6E9BD8937181}" type="pres">
      <dgm:prSet presAssocID="{28F287CC-9D11-403C-8078-366DCDA4966F}" presName="horz1" presStyleCnt="0"/>
      <dgm:spPr/>
    </dgm:pt>
    <dgm:pt modelId="{E353BB3C-0366-44A3-A2AC-100E99F39100}" type="pres">
      <dgm:prSet presAssocID="{28F287CC-9D11-403C-8078-366DCDA4966F}" presName="tx1" presStyleLbl="revTx" presStyleIdx="3" presStyleCnt="6"/>
      <dgm:spPr/>
    </dgm:pt>
    <dgm:pt modelId="{35D7F175-42BC-453F-80C8-C527EF88593E}" type="pres">
      <dgm:prSet presAssocID="{28F287CC-9D11-403C-8078-366DCDA4966F}" presName="vert1" presStyleCnt="0"/>
      <dgm:spPr/>
    </dgm:pt>
    <dgm:pt modelId="{EB3E7289-C33E-4873-9666-CD90A7A92FE4}" type="pres">
      <dgm:prSet presAssocID="{2BEA8FC2-24B7-4399-AC75-9D9657103458}" presName="thickLine" presStyleLbl="alignNode1" presStyleIdx="4" presStyleCnt="6"/>
      <dgm:spPr/>
    </dgm:pt>
    <dgm:pt modelId="{FA02D7C7-5B30-4FD1-A5EB-7995DF2C54B4}" type="pres">
      <dgm:prSet presAssocID="{2BEA8FC2-24B7-4399-AC75-9D9657103458}" presName="horz1" presStyleCnt="0"/>
      <dgm:spPr/>
    </dgm:pt>
    <dgm:pt modelId="{A786A854-72D7-491C-8242-F87A710988B8}" type="pres">
      <dgm:prSet presAssocID="{2BEA8FC2-24B7-4399-AC75-9D9657103458}" presName="tx1" presStyleLbl="revTx" presStyleIdx="4" presStyleCnt="6"/>
      <dgm:spPr/>
    </dgm:pt>
    <dgm:pt modelId="{4AE82185-0CF3-429F-9C1F-1BEA6CA4DB64}" type="pres">
      <dgm:prSet presAssocID="{2BEA8FC2-24B7-4399-AC75-9D9657103458}" presName="vert1" presStyleCnt="0"/>
      <dgm:spPr/>
    </dgm:pt>
    <dgm:pt modelId="{63BC1914-1FF4-418A-AE36-183665F9B14F}" type="pres">
      <dgm:prSet presAssocID="{1C39637C-A4D5-4A86-9CBC-8C40C2A266CB}" presName="thickLine" presStyleLbl="alignNode1" presStyleIdx="5" presStyleCnt="6"/>
      <dgm:spPr/>
    </dgm:pt>
    <dgm:pt modelId="{F45656F2-FC79-4CB1-9EBF-954DE3CEB443}" type="pres">
      <dgm:prSet presAssocID="{1C39637C-A4D5-4A86-9CBC-8C40C2A266CB}" presName="horz1" presStyleCnt="0"/>
      <dgm:spPr/>
    </dgm:pt>
    <dgm:pt modelId="{2D0F06C9-60D5-4438-83E0-67F77E049D00}" type="pres">
      <dgm:prSet presAssocID="{1C39637C-A4D5-4A86-9CBC-8C40C2A266CB}" presName="tx1" presStyleLbl="revTx" presStyleIdx="5" presStyleCnt="6"/>
      <dgm:spPr/>
    </dgm:pt>
    <dgm:pt modelId="{67F73CB4-8B4F-4DD6-903A-BEB8C12C6826}" type="pres">
      <dgm:prSet presAssocID="{1C39637C-A4D5-4A86-9CBC-8C40C2A266CB}" presName="vert1" presStyleCnt="0"/>
      <dgm:spPr/>
    </dgm:pt>
  </dgm:ptLst>
  <dgm:cxnLst>
    <dgm:cxn modelId="{0AF20B01-9B9E-47E2-8323-84A6CA4A548D}" srcId="{34628A63-A4EA-49FB-85F4-98E7790C57D8}" destId="{101FF62E-2A2A-4F40-95C1-DFE33B718684}" srcOrd="1" destOrd="0" parTransId="{C081D292-1E11-40A8-8B91-4F6157ECA00A}" sibTransId="{658928C6-A96A-43A6-B480-F9C98E37D28F}"/>
    <dgm:cxn modelId="{A7731F13-9D3A-413E-8D97-50ADB4EB692C}" type="presOf" srcId="{2BEA8FC2-24B7-4399-AC75-9D9657103458}" destId="{A786A854-72D7-491C-8242-F87A710988B8}" srcOrd="0" destOrd="0" presId="urn:microsoft.com/office/officeart/2008/layout/LinedList"/>
    <dgm:cxn modelId="{F3B0A338-0B02-4CD1-AB05-7988FDA98DE0}" type="presOf" srcId="{101FF62E-2A2A-4F40-95C1-DFE33B718684}" destId="{796C6F25-8D38-4B0A-863D-203F5CDD9B2C}" srcOrd="0" destOrd="0" presId="urn:microsoft.com/office/officeart/2008/layout/LinedList"/>
    <dgm:cxn modelId="{78C75C3E-B381-4265-86DA-CCAF25A6D8F2}" srcId="{34628A63-A4EA-49FB-85F4-98E7790C57D8}" destId="{1FA6618F-27D1-4763-B3D0-C30BFFD1F0E6}" srcOrd="0" destOrd="0" parTransId="{D21D3808-5580-4A6E-BCDB-7C4191F28EB7}" sibTransId="{C7AF33F1-B2F5-4DF2-BD87-ED62F610A6AC}"/>
    <dgm:cxn modelId="{DF3C9768-86E4-427E-AC05-3AEA6BC9DC5C}" type="presOf" srcId="{1FA6618F-27D1-4763-B3D0-C30BFFD1F0E6}" destId="{7863006D-610B-4DA4-8BE1-7D56F4C98FE9}" srcOrd="0" destOrd="0" presId="urn:microsoft.com/office/officeart/2008/layout/LinedList"/>
    <dgm:cxn modelId="{F64D5B6A-1215-4619-8AAC-F7F5501625C3}" srcId="{34628A63-A4EA-49FB-85F4-98E7790C57D8}" destId="{28F287CC-9D11-403C-8078-366DCDA4966F}" srcOrd="3" destOrd="0" parTransId="{FDD77463-322A-4D16-AAF4-ED7E9991F62E}" sibTransId="{AF63618F-00DB-4973-AAE2-F7F616139A47}"/>
    <dgm:cxn modelId="{6D8D1085-8298-422B-803F-09ED5DE6C22C}" type="presOf" srcId="{1C39637C-A4D5-4A86-9CBC-8C40C2A266CB}" destId="{2D0F06C9-60D5-4438-83E0-67F77E049D00}" srcOrd="0" destOrd="0" presId="urn:microsoft.com/office/officeart/2008/layout/LinedList"/>
    <dgm:cxn modelId="{943ACD99-8888-4494-9118-42F41BDE1391}" type="presOf" srcId="{34628A63-A4EA-49FB-85F4-98E7790C57D8}" destId="{2DEA63E9-2B3B-47BC-B7C8-70012BA284FC}" srcOrd="0" destOrd="0" presId="urn:microsoft.com/office/officeart/2008/layout/LinedList"/>
    <dgm:cxn modelId="{55362AB7-9BAC-4CA4-9491-38D34425AFD7}" srcId="{34628A63-A4EA-49FB-85F4-98E7790C57D8}" destId="{2BEA8FC2-24B7-4399-AC75-9D9657103458}" srcOrd="4" destOrd="0" parTransId="{84C2162F-3696-4C3A-8EA9-B976B8566789}" sibTransId="{9298F9E6-8E40-40E6-9311-D0B4EA2186B0}"/>
    <dgm:cxn modelId="{D2B9C8B9-2FA6-4DDD-82C2-49036B04C5B0}" type="presOf" srcId="{72C9BBFE-2738-40A4-A87D-6AA01C2EC25B}" destId="{20993E56-8442-4C04-A949-9BAAF4E1654E}" srcOrd="0" destOrd="0" presId="urn:microsoft.com/office/officeart/2008/layout/LinedList"/>
    <dgm:cxn modelId="{2C5759D4-88EC-49C9-BBB4-89B946802439}" srcId="{34628A63-A4EA-49FB-85F4-98E7790C57D8}" destId="{1C39637C-A4D5-4A86-9CBC-8C40C2A266CB}" srcOrd="5" destOrd="0" parTransId="{E07A5107-A698-44E0-AAAB-DBE6620E7075}" sibTransId="{65BBB086-45CA-45DA-9515-55121697B06D}"/>
    <dgm:cxn modelId="{80B335E4-B512-491F-8450-CC3432D88389}" srcId="{34628A63-A4EA-49FB-85F4-98E7790C57D8}" destId="{72C9BBFE-2738-40A4-A87D-6AA01C2EC25B}" srcOrd="2" destOrd="0" parTransId="{A4816D87-CDB8-492A-9B91-23C27B9237DC}" sibTransId="{270CAF70-C585-4582-9F31-05C4B6BB79F3}"/>
    <dgm:cxn modelId="{13BB7BF0-F2ED-4439-8429-AA7BDCE6E3E1}" type="presOf" srcId="{28F287CC-9D11-403C-8078-366DCDA4966F}" destId="{E353BB3C-0366-44A3-A2AC-100E99F39100}" srcOrd="0" destOrd="0" presId="urn:microsoft.com/office/officeart/2008/layout/LinedList"/>
    <dgm:cxn modelId="{42B4EC60-F896-4312-B92D-18CA0F0883C0}" type="presParOf" srcId="{2DEA63E9-2B3B-47BC-B7C8-70012BA284FC}" destId="{29B73F42-4044-4BCF-B4BE-6344A8D32224}" srcOrd="0" destOrd="0" presId="urn:microsoft.com/office/officeart/2008/layout/LinedList"/>
    <dgm:cxn modelId="{5C697C49-A335-4A1D-A2B7-827437056144}" type="presParOf" srcId="{2DEA63E9-2B3B-47BC-B7C8-70012BA284FC}" destId="{F0D6B2C1-E090-4CB5-A50F-E192787B8BA6}" srcOrd="1" destOrd="0" presId="urn:microsoft.com/office/officeart/2008/layout/LinedList"/>
    <dgm:cxn modelId="{96306C0E-B78F-4DD6-B1B9-584DFD6BBFD9}" type="presParOf" srcId="{F0D6B2C1-E090-4CB5-A50F-E192787B8BA6}" destId="{7863006D-610B-4DA4-8BE1-7D56F4C98FE9}" srcOrd="0" destOrd="0" presId="urn:microsoft.com/office/officeart/2008/layout/LinedList"/>
    <dgm:cxn modelId="{22FBCB7A-AA8B-47EF-A9A0-47A2B8AD4A86}" type="presParOf" srcId="{F0D6B2C1-E090-4CB5-A50F-E192787B8BA6}" destId="{E066C8A3-5056-402D-91C0-4127B155DADA}" srcOrd="1" destOrd="0" presId="urn:microsoft.com/office/officeart/2008/layout/LinedList"/>
    <dgm:cxn modelId="{B4A46506-9EEA-4D0D-9099-13EB7EA48A0A}" type="presParOf" srcId="{2DEA63E9-2B3B-47BC-B7C8-70012BA284FC}" destId="{B7687625-0F38-48BF-B313-4BDD462CF7AD}" srcOrd="2" destOrd="0" presId="urn:microsoft.com/office/officeart/2008/layout/LinedList"/>
    <dgm:cxn modelId="{71CD29EE-86D4-46B2-9AAC-D1659A46068C}" type="presParOf" srcId="{2DEA63E9-2B3B-47BC-B7C8-70012BA284FC}" destId="{5876A412-9A18-4032-8222-7FFAA2925949}" srcOrd="3" destOrd="0" presId="urn:microsoft.com/office/officeart/2008/layout/LinedList"/>
    <dgm:cxn modelId="{2F22A9F7-3904-4932-A9D3-664ACE1B3E5E}" type="presParOf" srcId="{5876A412-9A18-4032-8222-7FFAA2925949}" destId="{796C6F25-8D38-4B0A-863D-203F5CDD9B2C}" srcOrd="0" destOrd="0" presId="urn:microsoft.com/office/officeart/2008/layout/LinedList"/>
    <dgm:cxn modelId="{5BCFC6DD-55DB-42A4-A7E9-B8957C47B3A0}" type="presParOf" srcId="{5876A412-9A18-4032-8222-7FFAA2925949}" destId="{F0FF9CB2-F490-4358-88EA-07F9BF64D131}" srcOrd="1" destOrd="0" presId="urn:microsoft.com/office/officeart/2008/layout/LinedList"/>
    <dgm:cxn modelId="{0B03FC39-8576-4512-832C-6CAA58195ECD}" type="presParOf" srcId="{2DEA63E9-2B3B-47BC-B7C8-70012BA284FC}" destId="{C3E46709-02C8-44AA-B105-E003EADE200D}" srcOrd="4" destOrd="0" presId="urn:microsoft.com/office/officeart/2008/layout/LinedList"/>
    <dgm:cxn modelId="{421491C1-4501-494C-9CF5-A7B68AAB100D}" type="presParOf" srcId="{2DEA63E9-2B3B-47BC-B7C8-70012BA284FC}" destId="{95C60DB1-8FEB-4826-8545-82620BE310D2}" srcOrd="5" destOrd="0" presId="urn:microsoft.com/office/officeart/2008/layout/LinedList"/>
    <dgm:cxn modelId="{83FACB3E-F944-4870-8296-BAAC6EB150A9}" type="presParOf" srcId="{95C60DB1-8FEB-4826-8545-82620BE310D2}" destId="{20993E56-8442-4C04-A949-9BAAF4E1654E}" srcOrd="0" destOrd="0" presId="urn:microsoft.com/office/officeart/2008/layout/LinedList"/>
    <dgm:cxn modelId="{951D8E58-F3B9-4D6D-ABC1-FADCC706ED2F}" type="presParOf" srcId="{95C60DB1-8FEB-4826-8545-82620BE310D2}" destId="{B06528F0-1927-4475-BFAC-DCEDD7C1ED51}" srcOrd="1" destOrd="0" presId="urn:microsoft.com/office/officeart/2008/layout/LinedList"/>
    <dgm:cxn modelId="{6946DEA5-0C5E-4F5E-B831-9C666B24D50C}" type="presParOf" srcId="{2DEA63E9-2B3B-47BC-B7C8-70012BA284FC}" destId="{5E312E4D-397C-422E-9627-38208AADB3EF}" srcOrd="6" destOrd="0" presId="urn:microsoft.com/office/officeart/2008/layout/LinedList"/>
    <dgm:cxn modelId="{13164669-53AB-42B0-AFFF-7825CBEECF85}" type="presParOf" srcId="{2DEA63E9-2B3B-47BC-B7C8-70012BA284FC}" destId="{B700DC54-F864-48CF-93A7-6E9BD8937181}" srcOrd="7" destOrd="0" presId="urn:microsoft.com/office/officeart/2008/layout/LinedList"/>
    <dgm:cxn modelId="{1BF83389-E84E-4319-8B06-61F26AA20677}" type="presParOf" srcId="{B700DC54-F864-48CF-93A7-6E9BD8937181}" destId="{E353BB3C-0366-44A3-A2AC-100E99F39100}" srcOrd="0" destOrd="0" presId="urn:microsoft.com/office/officeart/2008/layout/LinedList"/>
    <dgm:cxn modelId="{F6F61501-C57B-4BDF-AB0D-8E829A442CFF}" type="presParOf" srcId="{B700DC54-F864-48CF-93A7-6E9BD8937181}" destId="{35D7F175-42BC-453F-80C8-C527EF88593E}" srcOrd="1" destOrd="0" presId="urn:microsoft.com/office/officeart/2008/layout/LinedList"/>
    <dgm:cxn modelId="{278830E4-CF52-4C5F-B527-363FEAE1DDA2}" type="presParOf" srcId="{2DEA63E9-2B3B-47BC-B7C8-70012BA284FC}" destId="{EB3E7289-C33E-4873-9666-CD90A7A92FE4}" srcOrd="8" destOrd="0" presId="urn:microsoft.com/office/officeart/2008/layout/LinedList"/>
    <dgm:cxn modelId="{70DD1360-19BD-4464-91A3-F49DF810ADB7}" type="presParOf" srcId="{2DEA63E9-2B3B-47BC-B7C8-70012BA284FC}" destId="{FA02D7C7-5B30-4FD1-A5EB-7995DF2C54B4}" srcOrd="9" destOrd="0" presId="urn:microsoft.com/office/officeart/2008/layout/LinedList"/>
    <dgm:cxn modelId="{59AB0DE2-6DE6-40B7-BB96-EF6108C25916}" type="presParOf" srcId="{FA02D7C7-5B30-4FD1-A5EB-7995DF2C54B4}" destId="{A786A854-72D7-491C-8242-F87A710988B8}" srcOrd="0" destOrd="0" presId="urn:microsoft.com/office/officeart/2008/layout/LinedList"/>
    <dgm:cxn modelId="{4CF761FE-FAEA-465F-9699-B41833995767}" type="presParOf" srcId="{FA02D7C7-5B30-4FD1-A5EB-7995DF2C54B4}" destId="{4AE82185-0CF3-429F-9C1F-1BEA6CA4DB64}" srcOrd="1" destOrd="0" presId="urn:microsoft.com/office/officeart/2008/layout/LinedList"/>
    <dgm:cxn modelId="{B90BB5F7-D053-4142-95DF-FD5457A7AED4}" type="presParOf" srcId="{2DEA63E9-2B3B-47BC-B7C8-70012BA284FC}" destId="{63BC1914-1FF4-418A-AE36-183665F9B14F}" srcOrd="10" destOrd="0" presId="urn:microsoft.com/office/officeart/2008/layout/LinedList"/>
    <dgm:cxn modelId="{1CC9E193-144B-4ADD-BCB7-A977B38FE630}" type="presParOf" srcId="{2DEA63E9-2B3B-47BC-B7C8-70012BA284FC}" destId="{F45656F2-FC79-4CB1-9EBF-954DE3CEB443}" srcOrd="11" destOrd="0" presId="urn:microsoft.com/office/officeart/2008/layout/LinedList"/>
    <dgm:cxn modelId="{1B96688D-AAB0-401F-B84A-1043CB347EAB}" type="presParOf" srcId="{F45656F2-FC79-4CB1-9EBF-954DE3CEB443}" destId="{2D0F06C9-60D5-4438-83E0-67F77E049D00}" srcOrd="0" destOrd="0" presId="urn:microsoft.com/office/officeart/2008/layout/LinedList"/>
    <dgm:cxn modelId="{63780A49-F079-4D10-955F-FFC064F98B71}" type="presParOf" srcId="{F45656F2-FC79-4CB1-9EBF-954DE3CEB443}" destId="{67F73CB4-8B4F-4DD6-903A-BEB8C12C682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B73F42-4044-4BCF-B4BE-6344A8D32224}">
      <dsp:nvSpPr>
        <dsp:cNvPr id="0" name=""/>
        <dsp:cNvSpPr/>
      </dsp:nvSpPr>
      <dsp:spPr>
        <a:xfrm>
          <a:off x="0" y="1877"/>
          <a:ext cx="669771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63006D-610B-4DA4-8BE1-7D56F4C98FE9}">
      <dsp:nvSpPr>
        <dsp:cNvPr id="0" name=""/>
        <dsp:cNvSpPr/>
      </dsp:nvSpPr>
      <dsp:spPr>
        <a:xfrm>
          <a:off x="0" y="1877"/>
          <a:ext cx="6697715" cy="640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NL" sz="2300" kern="1200" dirty="0"/>
            <a:t>12.30 – 13.00: Inloop </a:t>
          </a:r>
          <a:endParaRPr lang="en-US" sz="2300" kern="1200" dirty="0"/>
        </a:p>
      </dsp:txBody>
      <dsp:txXfrm>
        <a:off x="0" y="1877"/>
        <a:ext cx="6697715" cy="640229"/>
      </dsp:txXfrm>
    </dsp:sp>
    <dsp:sp modelId="{B7687625-0F38-48BF-B313-4BDD462CF7AD}">
      <dsp:nvSpPr>
        <dsp:cNvPr id="0" name=""/>
        <dsp:cNvSpPr/>
      </dsp:nvSpPr>
      <dsp:spPr>
        <a:xfrm>
          <a:off x="0" y="642106"/>
          <a:ext cx="669771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6C6F25-8D38-4B0A-863D-203F5CDD9B2C}">
      <dsp:nvSpPr>
        <dsp:cNvPr id="0" name=""/>
        <dsp:cNvSpPr/>
      </dsp:nvSpPr>
      <dsp:spPr>
        <a:xfrm>
          <a:off x="0" y="642106"/>
          <a:ext cx="6697715" cy="640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NL" sz="2300" kern="1200" dirty="0"/>
            <a:t>13.00 – 13.45: Welkom &amp; </a:t>
          </a:r>
          <a:r>
            <a:rPr lang="nl-NL" sz="2300" kern="1200"/>
            <a:t>toelichting proces</a:t>
          </a:r>
          <a:endParaRPr lang="en-US" sz="2300" kern="1200" dirty="0"/>
        </a:p>
      </dsp:txBody>
      <dsp:txXfrm>
        <a:off x="0" y="642106"/>
        <a:ext cx="6697715" cy="640229"/>
      </dsp:txXfrm>
    </dsp:sp>
    <dsp:sp modelId="{C3E46709-02C8-44AA-B105-E003EADE200D}">
      <dsp:nvSpPr>
        <dsp:cNvPr id="0" name=""/>
        <dsp:cNvSpPr/>
      </dsp:nvSpPr>
      <dsp:spPr>
        <a:xfrm>
          <a:off x="0" y="1282336"/>
          <a:ext cx="669771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993E56-8442-4C04-A949-9BAAF4E1654E}">
      <dsp:nvSpPr>
        <dsp:cNvPr id="0" name=""/>
        <dsp:cNvSpPr/>
      </dsp:nvSpPr>
      <dsp:spPr>
        <a:xfrm>
          <a:off x="0" y="1282336"/>
          <a:ext cx="6697715" cy="640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NL" sz="2300" kern="1200" dirty="0"/>
            <a:t>13.45 – 15.00: Terugkoppeling input digitale vragenlijst</a:t>
          </a:r>
          <a:endParaRPr lang="en-US" sz="2300" kern="1200" dirty="0"/>
        </a:p>
      </dsp:txBody>
      <dsp:txXfrm>
        <a:off x="0" y="1282336"/>
        <a:ext cx="6697715" cy="640229"/>
      </dsp:txXfrm>
    </dsp:sp>
    <dsp:sp modelId="{5E312E4D-397C-422E-9627-38208AADB3EF}">
      <dsp:nvSpPr>
        <dsp:cNvPr id="0" name=""/>
        <dsp:cNvSpPr/>
      </dsp:nvSpPr>
      <dsp:spPr>
        <a:xfrm>
          <a:off x="0" y="1922565"/>
          <a:ext cx="669771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53BB3C-0366-44A3-A2AC-100E99F39100}">
      <dsp:nvSpPr>
        <dsp:cNvPr id="0" name=""/>
        <dsp:cNvSpPr/>
      </dsp:nvSpPr>
      <dsp:spPr>
        <a:xfrm>
          <a:off x="0" y="1922565"/>
          <a:ext cx="6697715" cy="640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NL" sz="2300" kern="1200" dirty="0"/>
            <a:t>15.00 – 15.30: Koffiepauze </a:t>
          </a:r>
          <a:endParaRPr lang="en-US" sz="2300" kern="1200" dirty="0"/>
        </a:p>
      </dsp:txBody>
      <dsp:txXfrm>
        <a:off x="0" y="1922565"/>
        <a:ext cx="6697715" cy="640229"/>
      </dsp:txXfrm>
    </dsp:sp>
    <dsp:sp modelId="{EB3E7289-C33E-4873-9666-CD90A7A92FE4}">
      <dsp:nvSpPr>
        <dsp:cNvPr id="0" name=""/>
        <dsp:cNvSpPr/>
      </dsp:nvSpPr>
      <dsp:spPr>
        <a:xfrm>
          <a:off x="0" y="2562794"/>
          <a:ext cx="669771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86A854-72D7-491C-8242-F87A710988B8}">
      <dsp:nvSpPr>
        <dsp:cNvPr id="0" name=""/>
        <dsp:cNvSpPr/>
      </dsp:nvSpPr>
      <dsp:spPr>
        <a:xfrm>
          <a:off x="0" y="2562794"/>
          <a:ext cx="6697715" cy="640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NL" sz="2300" kern="1200" dirty="0"/>
            <a:t>15.30 – 16.15: Toelichting kostprijsonderzoek</a:t>
          </a:r>
          <a:endParaRPr lang="en-US" sz="2300" kern="1200" dirty="0"/>
        </a:p>
      </dsp:txBody>
      <dsp:txXfrm>
        <a:off x="0" y="2562794"/>
        <a:ext cx="6697715" cy="640229"/>
      </dsp:txXfrm>
    </dsp:sp>
    <dsp:sp modelId="{63BC1914-1FF4-418A-AE36-183665F9B14F}">
      <dsp:nvSpPr>
        <dsp:cNvPr id="0" name=""/>
        <dsp:cNvSpPr/>
      </dsp:nvSpPr>
      <dsp:spPr>
        <a:xfrm>
          <a:off x="0" y="3203024"/>
          <a:ext cx="669771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0F06C9-60D5-4438-83E0-67F77E049D00}">
      <dsp:nvSpPr>
        <dsp:cNvPr id="0" name=""/>
        <dsp:cNvSpPr/>
      </dsp:nvSpPr>
      <dsp:spPr>
        <a:xfrm>
          <a:off x="0" y="3203024"/>
          <a:ext cx="6697715" cy="640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NL" sz="2300" kern="1200" dirty="0"/>
            <a:t>16.15 – 16.45: Toelichting vervolg en afronding</a:t>
          </a:r>
          <a:endParaRPr lang="en-US" sz="2300" kern="1200" dirty="0"/>
        </a:p>
      </dsp:txBody>
      <dsp:txXfrm>
        <a:off x="0" y="3203024"/>
        <a:ext cx="6697715" cy="64022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9EB018AA-DEA7-448F-AE2F-C3D13A0F02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a:p>
        </p:txBody>
      </p:sp>
      <p:sp>
        <p:nvSpPr>
          <p:cNvPr id="3" name="Tijdelijke aanduiding voor datum 2">
            <a:extLst>
              <a:ext uri="{FF2B5EF4-FFF2-40B4-BE49-F238E27FC236}">
                <a16:creationId xmlns:a16="http://schemas.microsoft.com/office/drawing/2014/main" id="{DFB87A71-96EB-4108-95A3-855A4C3601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2994982-E50A-454E-A2F8-261DD9B8E0DD}" type="datetime1">
              <a:rPr lang="nl-NL" smtClean="0"/>
              <a:t>30-12-2024</a:t>
            </a:fld>
            <a:endParaRPr lang="nl-NL"/>
          </a:p>
        </p:txBody>
      </p:sp>
      <p:sp>
        <p:nvSpPr>
          <p:cNvPr id="4" name="Tijdelijke aanduiding voor voettekst 3">
            <a:extLst>
              <a:ext uri="{FF2B5EF4-FFF2-40B4-BE49-F238E27FC236}">
                <a16:creationId xmlns:a16="http://schemas.microsoft.com/office/drawing/2014/main" id="{9445591A-E83D-4F8A-B064-12B29D3154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a:p>
        </p:txBody>
      </p:sp>
      <p:sp>
        <p:nvSpPr>
          <p:cNvPr id="5" name="Tijdelijke aanduiding voor dianummer 4">
            <a:extLst>
              <a:ext uri="{FF2B5EF4-FFF2-40B4-BE49-F238E27FC236}">
                <a16:creationId xmlns:a16="http://schemas.microsoft.com/office/drawing/2014/main" id="{97AF2308-535F-471C-9423-3467454C92F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661E857-36B8-43F1-9D87-FE508167BCE3}" type="slidenum">
              <a:rPr lang="nl-NL" smtClean="0"/>
              <a:t>‹nr.›</a:t>
            </a:fld>
            <a:endParaRPr lang="nl-NL"/>
          </a:p>
        </p:txBody>
      </p:sp>
    </p:spTree>
    <p:extLst>
      <p:ext uri="{BB962C8B-B14F-4D97-AF65-F5344CB8AC3E}">
        <p14:creationId xmlns:p14="http://schemas.microsoft.com/office/powerpoint/2010/main" val="14002314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noProof="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2D84FB-DD79-4AA9-A9CF-063A6BF1B4F1}" type="datetime1">
              <a:rPr lang="nl-NL" smtClean="0"/>
              <a:pPr/>
              <a:t>30-12-2024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nl-NL" noProof="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noProof="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CFAAAB6-A2C6-4A85-A3A1-98EFBA61C967}" type="slidenum">
              <a:rPr lang="nl-NL" noProof="0" smtClean="0"/>
              <a:t>‹nr.›</a:t>
            </a:fld>
            <a:endParaRPr lang="nl-NL" noProof="0"/>
          </a:p>
        </p:txBody>
      </p:sp>
    </p:spTree>
    <p:extLst>
      <p:ext uri="{BB962C8B-B14F-4D97-AF65-F5344CB8AC3E}">
        <p14:creationId xmlns:p14="http://schemas.microsoft.com/office/powerpoint/2010/main" val="207675299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b="0" i="0">
              <a:effectLst/>
              <a:latin typeface="Segoe UI" panose="020B0502040204020203" pitchFamily="34" charset="0"/>
            </a:endParaRPr>
          </a:p>
          <a:p>
            <a:pPr rtl="0"/>
            <a:r>
              <a:rPr lang="nl-NL"/>
              <a:t>ID=d924773e-9a16-4d6d-9803-8cb819e99682
Recipe=text_billboard
Type=TextOnly
Variant=0
FamilyID=AccentBoxWalbaum_Zero</a:t>
            </a:r>
          </a:p>
        </p:txBody>
      </p:sp>
      <p:sp>
        <p:nvSpPr>
          <p:cNvPr id="4" name="Tijdelijke aanduiding voor dianummer 3"/>
          <p:cNvSpPr>
            <a:spLocks noGrp="1"/>
          </p:cNvSpPr>
          <p:nvPr>
            <p:ph type="sldNum" sz="quarter" idx="5"/>
          </p:nvPr>
        </p:nvSpPr>
        <p:spPr/>
        <p:txBody>
          <a:bodyPr rtlCol="0"/>
          <a:lstStyle/>
          <a:p>
            <a:pPr rtl="0"/>
            <a:fld id="{8EAA36B1-75F6-458C-B388-8BC01E9857C8}" type="slidenum">
              <a:rPr lang="nl-NL" smtClean="0"/>
              <a:t>1</a:t>
            </a:fld>
            <a:endParaRPr lang="nl-NL"/>
          </a:p>
        </p:txBody>
      </p:sp>
    </p:spTree>
    <p:extLst>
      <p:ext uri="{BB962C8B-B14F-4D97-AF65-F5344CB8AC3E}">
        <p14:creationId xmlns:p14="http://schemas.microsoft.com/office/powerpoint/2010/main" val="270320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12</a:t>
            </a:fld>
            <a:endParaRPr lang="nl-NL"/>
          </a:p>
        </p:txBody>
      </p:sp>
    </p:spTree>
    <p:extLst>
      <p:ext uri="{BB962C8B-B14F-4D97-AF65-F5344CB8AC3E}">
        <p14:creationId xmlns:p14="http://schemas.microsoft.com/office/powerpoint/2010/main" val="3219633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13</a:t>
            </a:fld>
            <a:endParaRPr lang="nl-NL"/>
          </a:p>
        </p:txBody>
      </p:sp>
    </p:spTree>
    <p:extLst>
      <p:ext uri="{BB962C8B-B14F-4D97-AF65-F5344CB8AC3E}">
        <p14:creationId xmlns:p14="http://schemas.microsoft.com/office/powerpoint/2010/main" val="2268530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14</a:t>
            </a:fld>
            <a:endParaRPr lang="nl-NL"/>
          </a:p>
        </p:txBody>
      </p:sp>
    </p:spTree>
    <p:extLst>
      <p:ext uri="{BB962C8B-B14F-4D97-AF65-F5344CB8AC3E}">
        <p14:creationId xmlns:p14="http://schemas.microsoft.com/office/powerpoint/2010/main" val="821216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15</a:t>
            </a:fld>
            <a:endParaRPr lang="nl-NL"/>
          </a:p>
        </p:txBody>
      </p:sp>
    </p:spTree>
    <p:extLst>
      <p:ext uri="{BB962C8B-B14F-4D97-AF65-F5344CB8AC3E}">
        <p14:creationId xmlns:p14="http://schemas.microsoft.com/office/powerpoint/2010/main" val="14126915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16</a:t>
            </a:fld>
            <a:endParaRPr lang="nl-NL"/>
          </a:p>
        </p:txBody>
      </p:sp>
    </p:spTree>
    <p:extLst>
      <p:ext uri="{BB962C8B-B14F-4D97-AF65-F5344CB8AC3E}">
        <p14:creationId xmlns:p14="http://schemas.microsoft.com/office/powerpoint/2010/main" val="1694362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18</a:t>
            </a:fld>
            <a:endParaRPr lang="nl-NL"/>
          </a:p>
        </p:txBody>
      </p:sp>
    </p:spTree>
    <p:extLst>
      <p:ext uri="{BB962C8B-B14F-4D97-AF65-F5344CB8AC3E}">
        <p14:creationId xmlns:p14="http://schemas.microsoft.com/office/powerpoint/2010/main" val="2061307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19</a:t>
            </a:fld>
            <a:endParaRPr lang="nl-NL"/>
          </a:p>
        </p:txBody>
      </p:sp>
    </p:spTree>
    <p:extLst>
      <p:ext uri="{BB962C8B-B14F-4D97-AF65-F5344CB8AC3E}">
        <p14:creationId xmlns:p14="http://schemas.microsoft.com/office/powerpoint/2010/main" val="2894639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2</a:t>
            </a:fld>
            <a:endParaRPr lang="nl-NL"/>
          </a:p>
        </p:txBody>
      </p:sp>
    </p:spTree>
    <p:extLst>
      <p:ext uri="{BB962C8B-B14F-4D97-AF65-F5344CB8AC3E}">
        <p14:creationId xmlns:p14="http://schemas.microsoft.com/office/powerpoint/2010/main" val="2326323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5</a:t>
            </a:fld>
            <a:endParaRPr lang="nl-NL"/>
          </a:p>
        </p:txBody>
      </p:sp>
    </p:spTree>
    <p:extLst>
      <p:ext uri="{BB962C8B-B14F-4D97-AF65-F5344CB8AC3E}">
        <p14:creationId xmlns:p14="http://schemas.microsoft.com/office/powerpoint/2010/main" val="385220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6</a:t>
            </a:fld>
            <a:endParaRPr lang="nl-NL"/>
          </a:p>
        </p:txBody>
      </p:sp>
    </p:spTree>
    <p:extLst>
      <p:ext uri="{BB962C8B-B14F-4D97-AF65-F5344CB8AC3E}">
        <p14:creationId xmlns:p14="http://schemas.microsoft.com/office/powerpoint/2010/main" val="3861102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7</a:t>
            </a:fld>
            <a:endParaRPr lang="nl-NL"/>
          </a:p>
        </p:txBody>
      </p:sp>
    </p:spTree>
    <p:extLst>
      <p:ext uri="{BB962C8B-B14F-4D97-AF65-F5344CB8AC3E}">
        <p14:creationId xmlns:p14="http://schemas.microsoft.com/office/powerpoint/2010/main" val="1380377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8</a:t>
            </a:fld>
            <a:endParaRPr lang="nl-NL"/>
          </a:p>
        </p:txBody>
      </p:sp>
    </p:spTree>
    <p:extLst>
      <p:ext uri="{BB962C8B-B14F-4D97-AF65-F5344CB8AC3E}">
        <p14:creationId xmlns:p14="http://schemas.microsoft.com/office/powerpoint/2010/main" val="2395938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9</a:t>
            </a:fld>
            <a:endParaRPr lang="nl-NL"/>
          </a:p>
        </p:txBody>
      </p:sp>
    </p:spTree>
    <p:extLst>
      <p:ext uri="{BB962C8B-B14F-4D97-AF65-F5344CB8AC3E}">
        <p14:creationId xmlns:p14="http://schemas.microsoft.com/office/powerpoint/2010/main" val="154863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10</a:t>
            </a:fld>
            <a:endParaRPr lang="nl-NL"/>
          </a:p>
        </p:txBody>
      </p:sp>
    </p:spTree>
    <p:extLst>
      <p:ext uri="{BB962C8B-B14F-4D97-AF65-F5344CB8AC3E}">
        <p14:creationId xmlns:p14="http://schemas.microsoft.com/office/powerpoint/2010/main" val="3925053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BCFAAAB6-A2C6-4A85-A3A1-98EFBA61C967}" type="slidenum">
              <a:rPr lang="nl-NL" smtClean="0"/>
              <a:t>11</a:t>
            </a:fld>
            <a:endParaRPr lang="nl-NL"/>
          </a:p>
        </p:txBody>
      </p:sp>
    </p:spTree>
    <p:extLst>
      <p:ext uri="{BB962C8B-B14F-4D97-AF65-F5344CB8AC3E}">
        <p14:creationId xmlns:p14="http://schemas.microsoft.com/office/powerpoint/2010/main" val="621174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nl-NL"/>
              <a:t>Klik om stijl te bewerken</a:t>
            </a:r>
            <a:endParaRPr lang="en-US"/>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‹nr.›</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 name="Rechthoek 9">
            <a:extLst>
              <a:ext uri="{FF2B5EF4-FFF2-40B4-BE49-F238E27FC236}">
                <a16:creationId xmlns:a16="http://schemas.microsoft.com/office/drawing/2014/main" id="{B7497085-75A6-7F37-735C-51A03213121D}"/>
              </a:ext>
            </a:extLst>
          </p:cNvPr>
          <p:cNvSpPr/>
          <p:nvPr userDrawn="1"/>
        </p:nvSpPr>
        <p:spPr>
          <a:xfrm>
            <a:off x="1528762" y="1473243"/>
            <a:ext cx="9144000" cy="3007447"/>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9045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pPr rtl="0"/>
            <a:r>
              <a:rPr lang="nl-NL" noProof="0"/>
              <a:t>4/9/20XX</a:t>
            </a:r>
          </a:p>
        </p:txBody>
      </p:sp>
      <p:sp>
        <p:nvSpPr>
          <p:cNvPr id="5" name="Footer Placeholder 4"/>
          <p:cNvSpPr>
            <a:spLocks noGrp="1"/>
          </p:cNvSpPr>
          <p:nvPr>
            <p:ph type="ftr" sz="quarter" idx="11"/>
          </p:nvPr>
        </p:nvSpPr>
        <p:spPr/>
        <p:txBody>
          <a:bodyPr/>
          <a:lstStyle/>
          <a:p>
            <a:pPr rtl="0"/>
            <a:r>
              <a:rPr lang="nl-NL" noProof="0"/>
              <a:t>Presentatietitel</a:t>
            </a:r>
          </a:p>
        </p:txBody>
      </p:sp>
      <p:sp>
        <p:nvSpPr>
          <p:cNvPr id="6" name="Slide Number Placeholder 5"/>
          <p:cNvSpPr>
            <a:spLocks noGrp="1"/>
          </p:cNvSpPr>
          <p:nvPr>
            <p:ph type="sldNum" sz="quarter" idx="12"/>
          </p:nvPr>
        </p:nvSpPr>
        <p:spPr/>
        <p:txBody>
          <a:bodyPr/>
          <a:lstStyle/>
          <a:p>
            <a:pPr rtl="0"/>
            <a:fld id="{A65A5C87-DF58-40C8-B092-1DE63DB4547E}" type="slidenum">
              <a:rPr lang="nl-NL" noProof="0" smtClean="0"/>
              <a:t>‹nr.›</a:t>
            </a:fld>
            <a:endParaRPr lang="nl-NL" noProof="0"/>
          </a:p>
        </p:txBody>
      </p:sp>
    </p:spTree>
    <p:extLst>
      <p:ext uri="{BB962C8B-B14F-4D97-AF65-F5344CB8AC3E}">
        <p14:creationId xmlns:p14="http://schemas.microsoft.com/office/powerpoint/2010/main" val="3310608743"/>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nl-NL"/>
              <a:t>Klik om stijl te bewerken</a:t>
            </a:r>
            <a:endParaRPr lang="en-US"/>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pPr rtl="0"/>
            <a:r>
              <a:rPr lang="nl-NL" noProof="0"/>
              <a:t>4/9/20XX</a:t>
            </a:r>
          </a:p>
        </p:txBody>
      </p:sp>
      <p:sp>
        <p:nvSpPr>
          <p:cNvPr id="5" name="Footer Placeholder 4"/>
          <p:cNvSpPr>
            <a:spLocks noGrp="1"/>
          </p:cNvSpPr>
          <p:nvPr>
            <p:ph type="ftr" sz="quarter" idx="11"/>
          </p:nvPr>
        </p:nvSpPr>
        <p:spPr/>
        <p:txBody>
          <a:bodyPr/>
          <a:lstStyle/>
          <a:p>
            <a:pPr rtl="0"/>
            <a:r>
              <a:rPr lang="nl-NL" noProof="0"/>
              <a:t>Presentatietitel</a:t>
            </a:r>
          </a:p>
        </p:txBody>
      </p:sp>
      <p:sp>
        <p:nvSpPr>
          <p:cNvPr id="6" name="Slide Number Placeholder 5"/>
          <p:cNvSpPr>
            <a:spLocks noGrp="1"/>
          </p:cNvSpPr>
          <p:nvPr>
            <p:ph type="sldNum" sz="quarter" idx="12"/>
          </p:nvPr>
        </p:nvSpPr>
        <p:spPr/>
        <p:txBody>
          <a:bodyPr/>
          <a:lstStyle/>
          <a:p>
            <a:pPr rtl="0"/>
            <a:fld id="{A65A5C87-DF58-40C8-B092-1DE63DB4547E}" type="slidenum">
              <a:rPr lang="nl-NL" noProof="0" smtClean="0"/>
              <a:t>‹nr.›</a:t>
            </a:fld>
            <a:endParaRPr lang="nl-NL" noProof="0"/>
          </a:p>
        </p:txBody>
      </p:sp>
    </p:spTree>
    <p:extLst>
      <p:ext uri="{BB962C8B-B14F-4D97-AF65-F5344CB8AC3E}">
        <p14:creationId xmlns:p14="http://schemas.microsoft.com/office/powerpoint/2010/main" val="133590088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 en inhoud met afbeelding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D358CF-0758-490A-A084-C46443B9ABE8}"/>
              </a:ext>
            </a:extLst>
          </p:cNvPr>
          <p:cNvSpPr>
            <a:spLocks noGrp="1"/>
          </p:cNvSpPr>
          <p:nvPr>
            <p:ph type="title" hasCustomPrompt="1"/>
          </p:nvPr>
        </p:nvSpPr>
        <p:spPr>
          <a:xfrm>
            <a:off x="5084064" y="1078992"/>
            <a:ext cx="6272784" cy="1536192"/>
          </a:xfrm>
        </p:spPr>
        <p:txBody>
          <a:bodyPr rtlCol="0" anchor="b">
            <a:normAutofit/>
          </a:bodyPr>
          <a:lstStyle>
            <a:lvl1pPr>
              <a:defRPr sz="5200"/>
            </a:lvl1pPr>
          </a:lstStyle>
          <a:p>
            <a:pPr rtl="0"/>
            <a:r>
              <a:rPr lang="nl-NL" noProof="0"/>
              <a:t>Klik om de titelstijl van het model te bewerken</a:t>
            </a:r>
          </a:p>
        </p:txBody>
      </p:sp>
      <p:sp>
        <p:nvSpPr>
          <p:cNvPr id="3" name="Tijdelijke aanduiding voor inhoud 2">
            <a:extLst>
              <a:ext uri="{FF2B5EF4-FFF2-40B4-BE49-F238E27FC236}">
                <a16:creationId xmlns:a16="http://schemas.microsoft.com/office/drawing/2014/main" id="{21671183-B3CE-4F45-92FB-98290CA0E2CA}"/>
              </a:ext>
            </a:extLst>
          </p:cNvPr>
          <p:cNvSpPr>
            <a:spLocks noGrp="1"/>
          </p:cNvSpPr>
          <p:nvPr>
            <p:ph idx="1" hasCustomPrompt="1"/>
          </p:nvPr>
        </p:nvSpPr>
        <p:spPr>
          <a:xfrm>
            <a:off x="5084064" y="3355848"/>
            <a:ext cx="6272784" cy="2825496"/>
          </a:xfrm>
        </p:spPr>
        <p:txBody>
          <a:bodyPr rtlCol="0"/>
          <a:lstStyle>
            <a:lvl1pPr>
              <a:buNone/>
              <a:defRPr sz="1800"/>
            </a:lvl1pPr>
          </a:lstStyle>
          <a:p>
            <a:pPr lvl="0" rtl="0"/>
            <a:r>
              <a:rPr lang="nl-NL" noProof="0"/>
              <a:t>Klik om de tekststijlen van het model te bewerken</a:t>
            </a:r>
          </a:p>
        </p:txBody>
      </p:sp>
      <p:sp>
        <p:nvSpPr>
          <p:cNvPr id="4" name="Tijdelijke aanduiding voor datum 3">
            <a:extLst>
              <a:ext uri="{FF2B5EF4-FFF2-40B4-BE49-F238E27FC236}">
                <a16:creationId xmlns:a16="http://schemas.microsoft.com/office/drawing/2014/main" id="{3D7DED67-27EC-4D43-A21C-093C1DB04813}"/>
              </a:ext>
            </a:extLst>
          </p:cNvPr>
          <p:cNvSpPr>
            <a:spLocks noGrp="1"/>
          </p:cNvSpPr>
          <p:nvPr>
            <p:ph type="dt" sz="half" idx="10"/>
          </p:nvPr>
        </p:nvSpPr>
        <p:spPr>
          <a:xfrm>
            <a:off x="905256" y="6356350"/>
            <a:ext cx="2743200" cy="365125"/>
          </a:xfrm>
        </p:spPr>
        <p:txBody>
          <a:bodyPr rtlCol="0"/>
          <a:lstStyle/>
          <a:p>
            <a:pPr rtl="0"/>
            <a:r>
              <a:rPr lang="nl-NL" noProof="0"/>
              <a:t>4/9/20XX</a:t>
            </a:r>
          </a:p>
        </p:txBody>
      </p:sp>
      <p:sp>
        <p:nvSpPr>
          <p:cNvPr id="5" name="Tijdelijke aanduiding voor voettekst 4">
            <a:extLst>
              <a:ext uri="{FF2B5EF4-FFF2-40B4-BE49-F238E27FC236}">
                <a16:creationId xmlns:a16="http://schemas.microsoft.com/office/drawing/2014/main" id="{36747CE3-4890-4BC1-94DB-5D49D02C9933}"/>
              </a:ext>
            </a:extLst>
          </p:cNvPr>
          <p:cNvSpPr>
            <a:spLocks noGrp="1"/>
          </p:cNvSpPr>
          <p:nvPr>
            <p:ph type="ftr" sz="quarter" idx="11"/>
          </p:nvPr>
        </p:nvSpPr>
        <p:spPr>
          <a:xfrm>
            <a:off x="4041648" y="6356350"/>
            <a:ext cx="4114800" cy="365125"/>
          </a:xfrm>
        </p:spPr>
        <p:txBody>
          <a:bodyPr rtlCol="0"/>
          <a:lstStyle/>
          <a:p>
            <a:pPr rtl="0"/>
            <a:r>
              <a:rPr lang="nl-NL" noProof="0"/>
              <a:t>Presentatietitel</a:t>
            </a:r>
          </a:p>
        </p:txBody>
      </p:sp>
      <p:sp>
        <p:nvSpPr>
          <p:cNvPr id="6" name="Tijdelijke aanduiding voor dianumm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rtlCol="0"/>
          <a:lstStyle/>
          <a:p>
            <a:pPr rtl="0"/>
            <a:fld id="{A65A5C87-DF58-40C8-B092-1DE63DB4547E}" type="slidenum">
              <a:rPr lang="nl-NL" noProof="0" smtClean="0"/>
              <a:t>‹nr.›</a:t>
            </a:fld>
            <a:endParaRPr lang="nl-NL" noProof="0"/>
          </a:p>
        </p:txBody>
      </p:sp>
      <p:sp>
        <p:nvSpPr>
          <p:cNvPr id="7" name="Rechthoek 6">
            <a:extLst>
              <a:ext uri="{FF2B5EF4-FFF2-40B4-BE49-F238E27FC236}">
                <a16:creationId xmlns:a16="http://schemas.microsoft.com/office/drawing/2014/main" id="{C3EEEC07-DA87-4415-8D6B-72E1B2686535}"/>
              </a:ext>
            </a:extLst>
          </p:cNvPr>
          <p:cNvSpPr/>
          <p:nvPr userDrawn="1"/>
        </p:nvSpPr>
        <p:spPr>
          <a:xfrm rot="5400000">
            <a:off x="5317960"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hthoek 8">
            <a:extLst>
              <a:ext uri="{FF2B5EF4-FFF2-40B4-BE49-F238E27FC236}">
                <a16:creationId xmlns:a16="http://schemas.microsoft.com/office/drawing/2014/main" id="{3CC47E32-D289-4A1B-A3C7-A355CD5572E8}"/>
              </a:ext>
            </a:extLst>
          </p:cNvPr>
          <p:cNvSpPr/>
          <p:nvPr userDrawn="1"/>
        </p:nvSpPr>
        <p:spPr>
          <a:xfrm>
            <a:off x="509926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ijdelijke aanduiding voor afbeelding 14">
            <a:extLst>
              <a:ext uri="{FF2B5EF4-FFF2-40B4-BE49-F238E27FC236}">
                <a16:creationId xmlns:a16="http://schemas.microsoft.com/office/drawing/2014/main" id="{D9F91D62-7A39-4697-A73D-908DBA590EFB}"/>
              </a:ext>
            </a:extLst>
          </p:cNvPr>
          <p:cNvSpPr>
            <a:spLocks noGrp="1"/>
          </p:cNvSpPr>
          <p:nvPr>
            <p:ph type="pic" sz="quarter" idx="13"/>
          </p:nvPr>
        </p:nvSpPr>
        <p:spPr>
          <a:xfrm>
            <a:off x="457200" y="603504"/>
            <a:ext cx="4050792" cy="5577840"/>
          </a:xfrm>
        </p:spPr>
        <p:txBody>
          <a:bodyPr rtlCol="0" anchor="ctr"/>
          <a:lstStyle>
            <a:lvl1pPr algn="ctr">
              <a:buNone/>
              <a:defRPr/>
            </a:lvl1pPr>
          </a:lstStyle>
          <a:p>
            <a:pPr rtl="0"/>
            <a:r>
              <a:rPr lang="nl-NL" noProof="0"/>
              <a:t>Klik op het pictogram als u een afbeelding wilt toevoegen</a:t>
            </a:r>
          </a:p>
        </p:txBody>
      </p:sp>
    </p:spTree>
    <p:extLst>
      <p:ext uri="{BB962C8B-B14F-4D97-AF65-F5344CB8AC3E}">
        <p14:creationId xmlns:p14="http://schemas.microsoft.com/office/powerpoint/2010/main" val="4266257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el en inhoud met 2 afbeelding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D358CF-0758-490A-A084-C46443B9ABE8}"/>
              </a:ext>
            </a:extLst>
          </p:cNvPr>
          <p:cNvSpPr>
            <a:spLocks noGrp="1"/>
          </p:cNvSpPr>
          <p:nvPr>
            <p:ph type="title" hasCustomPrompt="1"/>
          </p:nvPr>
        </p:nvSpPr>
        <p:spPr>
          <a:xfrm>
            <a:off x="612648" y="1078992"/>
            <a:ext cx="6272784" cy="1536192"/>
          </a:xfrm>
        </p:spPr>
        <p:txBody>
          <a:bodyPr rtlCol="0" anchor="b">
            <a:normAutofit/>
          </a:bodyPr>
          <a:lstStyle>
            <a:lvl1pPr>
              <a:defRPr sz="5200"/>
            </a:lvl1pPr>
          </a:lstStyle>
          <a:p>
            <a:pPr rtl="0"/>
            <a:r>
              <a:rPr lang="nl-NL" noProof="0"/>
              <a:t>Klik om de titelstijl van het model te bewerken</a:t>
            </a:r>
          </a:p>
        </p:txBody>
      </p:sp>
      <p:sp>
        <p:nvSpPr>
          <p:cNvPr id="3" name="Tijdelijke aanduiding voor inhoud 2">
            <a:extLst>
              <a:ext uri="{FF2B5EF4-FFF2-40B4-BE49-F238E27FC236}">
                <a16:creationId xmlns:a16="http://schemas.microsoft.com/office/drawing/2014/main" id="{21671183-B3CE-4F45-92FB-98290CA0E2CA}"/>
              </a:ext>
            </a:extLst>
          </p:cNvPr>
          <p:cNvSpPr>
            <a:spLocks noGrp="1"/>
          </p:cNvSpPr>
          <p:nvPr>
            <p:ph idx="1" hasCustomPrompt="1"/>
          </p:nvPr>
        </p:nvSpPr>
        <p:spPr>
          <a:xfrm>
            <a:off x="612648" y="3355848"/>
            <a:ext cx="6272784" cy="2825496"/>
          </a:xfrm>
        </p:spPr>
        <p:txBody>
          <a:bodyPr rtlCol="0"/>
          <a:lstStyle>
            <a:lvl1pPr marL="0" indent="0">
              <a:buNone/>
              <a:defRPr sz="1800"/>
            </a:lvl1pPr>
          </a:lstStyle>
          <a:p>
            <a:pPr lvl="0" rtl="0"/>
            <a:r>
              <a:rPr lang="nl-NL" noProof="0"/>
              <a:t>Klik om de tekststijlen van het model te bewerken</a:t>
            </a:r>
          </a:p>
        </p:txBody>
      </p:sp>
      <p:sp>
        <p:nvSpPr>
          <p:cNvPr id="6" name="Tijdelijke aanduiding voor dianummer 5">
            <a:extLst>
              <a:ext uri="{FF2B5EF4-FFF2-40B4-BE49-F238E27FC236}">
                <a16:creationId xmlns:a16="http://schemas.microsoft.com/office/drawing/2014/main" id="{093C5AD3-D79A-4D46-B25B-822FE0252511}"/>
              </a:ext>
            </a:extLst>
          </p:cNvPr>
          <p:cNvSpPr>
            <a:spLocks noGrp="1"/>
          </p:cNvSpPr>
          <p:nvPr>
            <p:ph type="sldNum" sz="quarter" idx="12"/>
          </p:nvPr>
        </p:nvSpPr>
        <p:spPr>
          <a:xfrm>
            <a:off x="5605272" y="6356350"/>
            <a:ext cx="1280160" cy="365125"/>
          </a:xfrm>
        </p:spPr>
        <p:txBody>
          <a:bodyPr rtlCol="0"/>
          <a:lstStyle/>
          <a:p>
            <a:pPr rtl="0"/>
            <a:fld id="{A65A5C87-DF58-40C8-B092-1DE63DB4547E}" type="slidenum">
              <a:rPr lang="nl-NL" noProof="0" smtClean="0"/>
              <a:t>‹nr.›</a:t>
            </a:fld>
            <a:endParaRPr lang="nl-NL" noProof="0"/>
          </a:p>
        </p:txBody>
      </p:sp>
      <p:sp>
        <p:nvSpPr>
          <p:cNvPr id="7" name="Rechthoek 6">
            <a:extLst>
              <a:ext uri="{FF2B5EF4-FFF2-40B4-BE49-F238E27FC236}">
                <a16:creationId xmlns:a16="http://schemas.microsoft.com/office/drawing/2014/main" id="{C3EEEC07-DA87-4415-8D6B-72E1B2686535}"/>
              </a:ext>
            </a:extLst>
          </p:cNvPr>
          <p:cNvSpPr/>
          <p:nvPr userDrawn="1"/>
        </p:nvSpPr>
        <p:spPr>
          <a:xfrm rot="5400000">
            <a:off x="850392" y="365760"/>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ijdelijke aanduiding voor afbeelding 14">
            <a:extLst>
              <a:ext uri="{FF2B5EF4-FFF2-40B4-BE49-F238E27FC236}">
                <a16:creationId xmlns:a16="http://schemas.microsoft.com/office/drawing/2014/main" id="{D9F91D62-7A39-4697-A73D-908DBA590EFB}"/>
              </a:ext>
            </a:extLst>
          </p:cNvPr>
          <p:cNvSpPr>
            <a:spLocks noGrp="1"/>
          </p:cNvSpPr>
          <p:nvPr>
            <p:ph type="pic" sz="quarter" idx="13"/>
          </p:nvPr>
        </p:nvSpPr>
        <p:spPr>
          <a:xfrm>
            <a:off x="7680960" y="4352544"/>
            <a:ext cx="4507992" cy="2505456"/>
          </a:xfrm>
        </p:spPr>
        <p:txBody>
          <a:bodyPr rtlCol="0" anchor="ctr"/>
          <a:lstStyle>
            <a:lvl1pPr algn="ctr">
              <a:buNone/>
              <a:defRPr/>
            </a:lvl1pPr>
          </a:lstStyle>
          <a:p>
            <a:pPr rtl="0"/>
            <a:r>
              <a:rPr lang="nl-NL" noProof="0"/>
              <a:t>Klik op het pictogram als u een afbeelding wilt toevoegen</a:t>
            </a:r>
          </a:p>
        </p:txBody>
      </p:sp>
      <p:sp>
        <p:nvSpPr>
          <p:cNvPr id="10" name="Tijdelijke aanduiding voor afbeelding 14">
            <a:extLst>
              <a:ext uri="{FF2B5EF4-FFF2-40B4-BE49-F238E27FC236}">
                <a16:creationId xmlns:a16="http://schemas.microsoft.com/office/drawing/2014/main" id="{687A7A61-F904-44E0-837C-FB357932BC1E}"/>
              </a:ext>
            </a:extLst>
          </p:cNvPr>
          <p:cNvSpPr>
            <a:spLocks noGrp="1"/>
          </p:cNvSpPr>
          <p:nvPr>
            <p:ph type="pic" sz="quarter" idx="14"/>
          </p:nvPr>
        </p:nvSpPr>
        <p:spPr>
          <a:xfrm>
            <a:off x="7680960" y="0"/>
            <a:ext cx="4507992" cy="4123944"/>
          </a:xfrm>
        </p:spPr>
        <p:txBody>
          <a:bodyPr rtlCol="0" anchor="ctr"/>
          <a:lstStyle>
            <a:lvl1pPr algn="ctr">
              <a:buNone/>
              <a:defRPr/>
            </a:lvl1pPr>
          </a:lstStyle>
          <a:p>
            <a:pPr rtl="0"/>
            <a:r>
              <a:rPr lang="nl-NL" noProof="0"/>
              <a:t>Klik op het pictogram als u een afbeelding wilt toevoegen</a:t>
            </a:r>
          </a:p>
        </p:txBody>
      </p:sp>
      <p:sp>
        <p:nvSpPr>
          <p:cNvPr id="8" name="Rechthoek 7">
            <a:extLst>
              <a:ext uri="{FF2B5EF4-FFF2-40B4-BE49-F238E27FC236}">
                <a16:creationId xmlns:a16="http://schemas.microsoft.com/office/drawing/2014/main" id="{EEFA3CC7-31ED-4E5A-87A6-AA1D8F4251FC}"/>
              </a:ext>
            </a:extLst>
          </p:cNvPr>
          <p:cNvSpPr/>
          <p:nvPr userDrawn="1"/>
        </p:nvSpPr>
        <p:spPr>
          <a:xfrm>
            <a:off x="621792"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4651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 en inhoud met 3 afbeeldingen">
    <p:spTree>
      <p:nvGrpSpPr>
        <p:cNvPr id="1" name=""/>
        <p:cNvGrpSpPr/>
        <p:nvPr/>
      </p:nvGrpSpPr>
      <p:grpSpPr>
        <a:xfrm>
          <a:off x="0" y="0"/>
          <a:ext cx="0" cy="0"/>
          <a:chOff x="0" y="0"/>
          <a:chExt cx="0" cy="0"/>
        </a:xfrm>
      </p:grpSpPr>
      <p:sp useBgFill="1">
        <p:nvSpPr>
          <p:cNvPr id="4" name="Rechthoek 3">
            <a:extLst>
              <a:ext uri="{FF2B5EF4-FFF2-40B4-BE49-F238E27FC236}">
                <a16:creationId xmlns:a16="http://schemas.microsoft.com/office/drawing/2014/main" id="{2CD68929-9BD1-4A1E-9C1E-5B980D986EC1}"/>
              </a:ext>
            </a:extLst>
          </p:cNvPr>
          <p:cNvSpPr/>
          <p:nvPr userDrawn="1"/>
        </p:nvSpPr>
        <p:spPr>
          <a:xfrm>
            <a:off x="409575" y="633619"/>
            <a:ext cx="4927413"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48D358CF-0758-490A-A084-C46443B9ABE8}"/>
              </a:ext>
            </a:extLst>
          </p:cNvPr>
          <p:cNvSpPr>
            <a:spLocks noGrp="1"/>
          </p:cNvSpPr>
          <p:nvPr>
            <p:ph type="title" hasCustomPrompt="1"/>
          </p:nvPr>
        </p:nvSpPr>
        <p:spPr>
          <a:xfrm>
            <a:off x="841248" y="978408"/>
            <a:ext cx="4059936" cy="1106424"/>
          </a:xfrm>
        </p:spPr>
        <p:txBody>
          <a:bodyPr rtlCol="0" anchor="ctr">
            <a:normAutofit/>
          </a:bodyPr>
          <a:lstStyle>
            <a:lvl1pPr>
              <a:defRPr sz="2800"/>
            </a:lvl1pPr>
          </a:lstStyle>
          <a:p>
            <a:pPr rtl="0"/>
            <a:r>
              <a:rPr lang="nl-NL" noProof="0"/>
              <a:t>Klik om de titelstijl van het model te bewerken</a:t>
            </a:r>
          </a:p>
        </p:txBody>
      </p:sp>
      <p:sp>
        <p:nvSpPr>
          <p:cNvPr id="3" name="Tijdelijke aanduiding voor inhoud 2">
            <a:extLst>
              <a:ext uri="{FF2B5EF4-FFF2-40B4-BE49-F238E27FC236}">
                <a16:creationId xmlns:a16="http://schemas.microsoft.com/office/drawing/2014/main" id="{21671183-B3CE-4F45-92FB-98290CA0E2CA}"/>
              </a:ext>
            </a:extLst>
          </p:cNvPr>
          <p:cNvSpPr>
            <a:spLocks noGrp="1"/>
          </p:cNvSpPr>
          <p:nvPr>
            <p:ph idx="1" hasCustomPrompt="1"/>
          </p:nvPr>
        </p:nvSpPr>
        <p:spPr>
          <a:xfrm>
            <a:off x="841248" y="2359152"/>
            <a:ext cx="4059936" cy="3429000"/>
          </a:xfrm>
        </p:spPr>
        <p:txBody>
          <a:bodyPr rtlCol="0"/>
          <a:lstStyle>
            <a:lvl1pPr marL="0" indent="0">
              <a:buNone/>
              <a:defRPr sz="1800"/>
            </a:lvl1pPr>
          </a:lstStyle>
          <a:p>
            <a:pPr lvl="0" rtl="0"/>
            <a:r>
              <a:rPr lang="nl-NL" noProof="0"/>
              <a:t>Klik om de tekststijlen van het model te bewerken</a:t>
            </a:r>
          </a:p>
        </p:txBody>
      </p:sp>
      <p:sp>
        <p:nvSpPr>
          <p:cNvPr id="15" name="Tijdelijke aanduiding voor afbeelding 14">
            <a:extLst>
              <a:ext uri="{FF2B5EF4-FFF2-40B4-BE49-F238E27FC236}">
                <a16:creationId xmlns:a16="http://schemas.microsoft.com/office/drawing/2014/main" id="{D9F91D62-7A39-4697-A73D-908DBA590EFB}"/>
              </a:ext>
            </a:extLst>
          </p:cNvPr>
          <p:cNvSpPr>
            <a:spLocks noGrp="1"/>
          </p:cNvSpPr>
          <p:nvPr>
            <p:ph type="pic" sz="quarter" idx="13"/>
          </p:nvPr>
        </p:nvSpPr>
        <p:spPr>
          <a:xfrm>
            <a:off x="8961120" y="566928"/>
            <a:ext cx="2871216" cy="2340864"/>
          </a:xfrm>
        </p:spPr>
        <p:txBody>
          <a:bodyPr rtlCol="0" anchor="ctr"/>
          <a:lstStyle>
            <a:lvl1pPr algn="ctr">
              <a:buNone/>
              <a:defRPr/>
            </a:lvl1pPr>
          </a:lstStyle>
          <a:p>
            <a:pPr rtl="0"/>
            <a:r>
              <a:rPr lang="nl-NL" noProof="0"/>
              <a:t>Klik op het pictogram als u een afbeelding wilt toevoegen</a:t>
            </a:r>
          </a:p>
        </p:txBody>
      </p:sp>
      <p:sp>
        <p:nvSpPr>
          <p:cNvPr id="10" name="Tijdelijke aanduiding voor afbeelding 14">
            <a:extLst>
              <a:ext uri="{FF2B5EF4-FFF2-40B4-BE49-F238E27FC236}">
                <a16:creationId xmlns:a16="http://schemas.microsoft.com/office/drawing/2014/main" id="{687A7A61-F904-44E0-837C-FB357932BC1E}"/>
              </a:ext>
            </a:extLst>
          </p:cNvPr>
          <p:cNvSpPr>
            <a:spLocks noGrp="1"/>
          </p:cNvSpPr>
          <p:nvPr>
            <p:ph type="pic" sz="quarter" idx="14"/>
          </p:nvPr>
        </p:nvSpPr>
        <p:spPr>
          <a:xfrm>
            <a:off x="5843016" y="566928"/>
            <a:ext cx="2871216" cy="2340864"/>
          </a:xfrm>
        </p:spPr>
        <p:txBody>
          <a:bodyPr rtlCol="0" anchor="ctr"/>
          <a:lstStyle>
            <a:lvl1pPr algn="ctr">
              <a:buNone/>
              <a:defRPr/>
            </a:lvl1pPr>
          </a:lstStyle>
          <a:p>
            <a:pPr rtl="0"/>
            <a:r>
              <a:rPr lang="nl-NL" noProof="0"/>
              <a:t>Klik op het pictogram als u een afbeelding wilt toevoegen</a:t>
            </a:r>
          </a:p>
        </p:txBody>
      </p:sp>
      <p:sp>
        <p:nvSpPr>
          <p:cNvPr id="5" name="Rechthoek 4">
            <a:extLst>
              <a:ext uri="{FF2B5EF4-FFF2-40B4-BE49-F238E27FC236}">
                <a16:creationId xmlns:a16="http://schemas.microsoft.com/office/drawing/2014/main" id="{B3ED68CE-A00C-4DD9-8065-B0E3D033BC20}"/>
              </a:ext>
            </a:extLst>
          </p:cNvPr>
          <p:cNvSpPr/>
          <p:nvPr userDrawn="1"/>
        </p:nvSpPr>
        <p:spPr>
          <a:xfrm>
            <a:off x="345567" y="117043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hthoek 11">
            <a:extLst>
              <a:ext uri="{FF2B5EF4-FFF2-40B4-BE49-F238E27FC236}">
                <a16:creationId xmlns:a16="http://schemas.microsoft.com/office/drawing/2014/main" id="{BB3EDCB6-603C-4A22-80E6-232A6202452A}"/>
              </a:ext>
            </a:extLst>
          </p:cNvPr>
          <p:cNvSpPr/>
          <p:nvPr userDrawn="1"/>
        </p:nvSpPr>
        <p:spPr>
          <a:xfrm>
            <a:off x="877459" y="2121408"/>
            <a:ext cx="3958650"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ijdelijke aanduiding voor afbeelding 14">
            <a:extLst>
              <a:ext uri="{FF2B5EF4-FFF2-40B4-BE49-F238E27FC236}">
                <a16:creationId xmlns:a16="http://schemas.microsoft.com/office/drawing/2014/main" id="{FBB9124E-D1EB-4540-B1E1-DF3CD388BB27}"/>
              </a:ext>
            </a:extLst>
          </p:cNvPr>
          <p:cNvSpPr>
            <a:spLocks noGrp="1"/>
          </p:cNvSpPr>
          <p:nvPr>
            <p:ph type="pic" sz="quarter" idx="17"/>
          </p:nvPr>
        </p:nvSpPr>
        <p:spPr>
          <a:xfrm>
            <a:off x="5843016" y="3108960"/>
            <a:ext cx="5989320" cy="3054096"/>
          </a:xfrm>
        </p:spPr>
        <p:txBody>
          <a:bodyPr rtlCol="0" anchor="ctr"/>
          <a:lstStyle>
            <a:lvl1pPr algn="ctr">
              <a:buNone/>
              <a:defRPr/>
            </a:lvl1pPr>
          </a:lstStyle>
          <a:p>
            <a:pPr rtl="0"/>
            <a:r>
              <a:rPr lang="nl-NL" noProof="0"/>
              <a:t>Klik op het pictogram als u een afbeelding wilt toevoegen</a:t>
            </a:r>
          </a:p>
        </p:txBody>
      </p:sp>
      <p:sp>
        <p:nvSpPr>
          <p:cNvPr id="18" name="Tijdelijke aanduiding voor datum 17">
            <a:extLst>
              <a:ext uri="{FF2B5EF4-FFF2-40B4-BE49-F238E27FC236}">
                <a16:creationId xmlns:a16="http://schemas.microsoft.com/office/drawing/2014/main" id="{88171D0F-B23C-4DA9-9F5D-C5F480A4C5BE}"/>
              </a:ext>
            </a:extLst>
          </p:cNvPr>
          <p:cNvSpPr>
            <a:spLocks noGrp="1"/>
          </p:cNvSpPr>
          <p:nvPr>
            <p:ph type="dt" sz="half" idx="18"/>
          </p:nvPr>
        </p:nvSpPr>
        <p:spPr>
          <a:xfrm>
            <a:off x="905256" y="6356350"/>
            <a:ext cx="2743200" cy="365125"/>
          </a:xfrm>
        </p:spPr>
        <p:txBody>
          <a:bodyPr rtlCol="0"/>
          <a:lstStyle/>
          <a:p>
            <a:pPr rtl="0"/>
            <a:r>
              <a:rPr lang="nl-NL" noProof="0"/>
              <a:t>4/9/20XX</a:t>
            </a:r>
          </a:p>
        </p:txBody>
      </p:sp>
      <p:sp>
        <p:nvSpPr>
          <p:cNvPr id="19" name="Tijdelijke aanduiding voor voettekst 18">
            <a:extLst>
              <a:ext uri="{FF2B5EF4-FFF2-40B4-BE49-F238E27FC236}">
                <a16:creationId xmlns:a16="http://schemas.microsoft.com/office/drawing/2014/main" id="{69186A5E-A88B-4AD5-8730-E1679229BB98}"/>
              </a:ext>
            </a:extLst>
          </p:cNvPr>
          <p:cNvSpPr>
            <a:spLocks noGrp="1"/>
          </p:cNvSpPr>
          <p:nvPr>
            <p:ph type="ftr" sz="quarter" idx="19"/>
          </p:nvPr>
        </p:nvSpPr>
        <p:spPr/>
        <p:txBody>
          <a:bodyPr rtlCol="0"/>
          <a:lstStyle/>
          <a:p>
            <a:pPr rtl="0"/>
            <a:r>
              <a:rPr lang="nl-NL" noProof="0"/>
              <a:t>Naam presentatie</a:t>
            </a:r>
          </a:p>
        </p:txBody>
      </p:sp>
      <p:sp>
        <p:nvSpPr>
          <p:cNvPr id="20" name="Tijdelijke aanduiding voor dianummer 19">
            <a:extLst>
              <a:ext uri="{FF2B5EF4-FFF2-40B4-BE49-F238E27FC236}">
                <a16:creationId xmlns:a16="http://schemas.microsoft.com/office/drawing/2014/main" id="{FDD4F609-6DE6-4637-A216-DB19D982FF19}"/>
              </a:ext>
            </a:extLst>
          </p:cNvPr>
          <p:cNvSpPr>
            <a:spLocks noGrp="1"/>
          </p:cNvSpPr>
          <p:nvPr>
            <p:ph type="sldNum" sz="quarter" idx="20"/>
          </p:nvPr>
        </p:nvSpPr>
        <p:spPr>
          <a:xfrm>
            <a:off x="8540496" y="6356350"/>
            <a:ext cx="2743200" cy="365125"/>
          </a:xfrm>
        </p:spPr>
        <p:txBody>
          <a:bodyPr rtlCol="0"/>
          <a:lstStyle/>
          <a:p>
            <a:pPr rtl="0"/>
            <a:fld id="{A65A5C87-DF58-40C8-B092-1DE63DB4547E}" type="slidenum">
              <a:rPr lang="nl-NL" noProof="0" smtClean="0"/>
              <a:t>‹nr.›</a:t>
            </a:fld>
            <a:endParaRPr lang="nl-NL" noProof="0"/>
          </a:p>
        </p:txBody>
      </p:sp>
    </p:spTree>
    <p:extLst>
      <p:ext uri="{BB962C8B-B14F-4D97-AF65-F5344CB8AC3E}">
        <p14:creationId xmlns:p14="http://schemas.microsoft.com/office/powerpoint/2010/main" val="1882883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pPr rtl="0"/>
            <a:r>
              <a:rPr lang="nl-NL" noProof="0"/>
              <a:t>4/9/20XX</a:t>
            </a:r>
          </a:p>
        </p:txBody>
      </p:sp>
      <p:sp>
        <p:nvSpPr>
          <p:cNvPr id="5" name="Footer Placeholder 4"/>
          <p:cNvSpPr>
            <a:spLocks noGrp="1"/>
          </p:cNvSpPr>
          <p:nvPr>
            <p:ph type="ftr" sz="quarter" idx="11"/>
          </p:nvPr>
        </p:nvSpPr>
        <p:spPr/>
        <p:txBody>
          <a:bodyPr/>
          <a:lstStyle/>
          <a:p>
            <a:pPr rtl="0"/>
            <a:r>
              <a:rPr lang="nl-NL" noProof="0"/>
              <a:t>Presentatietitel</a:t>
            </a:r>
          </a:p>
        </p:txBody>
      </p:sp>
      <p:sp>
        <p:nvSpPr>
          <p:cNvPr id="6" name="Slide Number Placeholder 5"/>
          <p:cNvSpPr>
            <a:spLocks noGrp="1"/>
          </p:cNvSpPr>
          <p:nvPr>
            <p:ph type="sldNum" sz="quarter" idx="12"/>
          </p:nvPr>
        </p:nvSpPr>
        <p:spPr/>
        <p:txBody>
          <a:bodyPr/>
          <a:lstStyle/>
          <a:p>
            <a:pPr rtl="0"/>
            <a:fld id="{A65A5C87-DF58-40C8-B092-1DE63DB4547E}" type="slidenum">
              <a:rPr lang="nl-NL" noProof="0" smtClean="0"/>
              <a:t>‹nr.›</a:t>
            </a:fld>
            <a:endParaRPr lang="nl-NL" noProof="0"/>
          </a:p>
        </p:txBody>
      </p:sp>
    </p:spTree>
    <p:extLst>
      <p:ext uri="{BB962C8B-B14F-4D97-AF65-F5344CB8AC3E}">
        <p14:creationId xmlns:p14="http://schemas.microsoft.com/office/powerpoint/2010/main" val="1340885529"/>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nl-NL"/>
              <a:t>Klik om stijl te bewerken</a:t>
            </a:r>
            <a:endParaRPr lang="en-US"/>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B61BEF0D-F0BB-DE4B-95CE-6DB70DBA9567}" type="datetimeFigureOut">
              <a:rPr lang="en-US" smtClean="0"/>
              <a:pPr/>
              <a:t>12/30/2024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‹nr.›</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 name="Rechthoek 9">
            <a:extLst>
              <a:ext uri="{FF2B5EF4-FFF2-40B4-BE49-F238E27FC236}">
                <a16:creationId xmlns:a16="http://schemas.microsoft.com/office/drawing/2014/main" id="{888872BD-E70E-DA58-BFF0-F52397356F8B}"/>
              </a:ext>
            </a:extLst>
          </p:cNvPr>
          <p:cNvSpPr/>
          <p:nvPr userDrawn="1"/>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hthoek 10">
            <a:extLst>
              <a:ext uri="{FF2B5EF4-FFF2-40B4-BE49-F238E27FC236}">
                <a16:creationId xmlns:a16="http://schemas.microsoft.com/office/drawing/2014/main" id="{90DB9BF6-F102-7000-C784-EFC105D63E2A}"/>
              </a:ext>
            </a:extLst>
          </p:cNvPr>
          <p:cNvSpPr/>
          <p:nvPr userDrawn="1"/>
        </p:nvSpPr>
        <p:spPr>
          <a:xfrm>
            <a:off x="609084" y="2965074"/>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hthoek 11">
            <a:extLst>
              <a:ext uri="{FF2B5EF4-FFF2-40B4-BE49-F238E27FC236}">
                <a16:creationId xmlns:a16="http://schemas.microsoft.com/office/drawing/2014/main" id="{5668D665-12B2-4E02-1F43-46C9386D013A}"/>
              </a:ext>
            </a:extLst>
          </p:cNvPr>
          <p:cNvSpPr/>
          <p:nvPr userDrawn="1"/>
        </p:nvSpPr>
        <p:spPr>
          <a:xfrm rot="5400000">
            <a:off x="7360539" y="3424428"/>
            <a:ext cx="2103120"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1933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nl-NL"/>
              <a:t>Klik om stijl te bewerken</a:t>
            </a:r>
            <a:endParaRPr lang="en-US"/>
          </a:p>
        </p:txBody>
      </p:sp>
      <p:sp>
        <p:nvSpPr>
          <p:cNvPr id="3" name="Content Placeholder 2"/>
          <p:cNvSpPr>
            <a:spLocks noGrp="1"/>
          </p:cNvSpPr>
          <p:nvPr>
            <p:ph sz="half" idx="1"/>
          </p:nvPr>
        </p:nvSpPr>
        <p:spPr>
          <a:xfrm>
            <a:off x="1097279" y="1845734"/>
            <a:ext cx="4937760" cy="402336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6217920" y="1845735"/>
            <a:ext cx="4937760" cy="402336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pPr rtl="0"/>
            <a:r>
              <a:rPr lang="nl-NL" noProof="0"/>
              <a:t>4/9/20XX</a:t>
            </a:r>
          </a:p>
        </p:txBody>
      </p:sp>
      <p:sp>
        <p:nvSpPr>
          <p:cNvPr id="6" name="Footer Placeholder 5"/>
          <p:cNvSpPr>
            <a:spLocks noGrp="1"/>
          </p:cNvSpPr>
          <p:nvPr>
            <p:ph type="ftr" sz="quarter" idx="11"/>
          </p:nvPr>
        </p:nvSpPr>
        <p:spPr/>
        <p:txBody>
          <a:bodyPr/>
          <a:lstStyle/>
          <a:p>
            <a:pPr rtl="0"/>
            <a:r>
              <a:rPr lang="nl-NL" noProof="0"/>
              <a:t>Presentatietitel</a:t>
            </a:r>
          </a:p>
        </p:txBody>
      </p:sp>
      <p:sp>
        <p:nvSpPr>
          <p:cNvPr id="7" name="Slide Number Placeholder 6"/>
          <p:cNvSpPr>
            <a:spLocks noGrp="1"/>
          </p:cNvSpPr>
          <p:nvPr>
            <p:ph type="sldNum" sz="quarter" idx="12"/>
          </p:nvPr>
        </p:nvSpPr>
        <p:spPr/>
        <p:txBody>
          <a:bodyPr/>
          <a:lstStyle/>
          <a:p>
            <a:pPr rtl="0"/>
            <a:fld id="{A65A5C87-DF58-40C8-B092-1DE63DB4547E}" type="slidenum">
              <a:rPr lang="nl-NL" noProof="0" smtClean="0"/>
              <a:t>‹nr.›</a:t>
            </a:fld>
            <a:endParaRPr lang="nl-NL" noProof="0"/>
          </a:p>
        </p:txBody>
      </p:sp>
    </p:spTree>
    <p:extLst>
      <p:ext uri="{BB962C8B-B14F-4D97-AF65-F5344CB8AC3E}">
        <p14:creationId xmlns:p14="http://schemas.microsoft.com/office/powerpoint/2010/main" val="3089773421"/>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nl-NL"/>
              <a:t>Klik om stijl te bewerken</a:t>
            </a:r>
            <a:endParaRPr lang="en-US"/>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097280" y="2582334"/>
            <a:ext cx="4937760" cy="33782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217920" y="2582334"/>
            <a:ext cx="4937760" cy="33782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pPr rtl="0"/>
            <a:r>
              <a:rPr lang="nl-NL" noProof="0"/>
              <a:t>4/9/20XX</a:t>
            </a:r>
          </a:p>
        </p:txBody>
      </p:sp>
      <p:sp>
        <p:nvSpPr>
          <p:cNvPr id="8" name="Footer Placeholder 7"/>
          <p:cNvSpPr>
            <a:spLocks noGrp="1"/>
          </p:cNvSpPr>
          <p:nvPr>
            <p:ph type="ftr" sz="quarter" idx="11"/>
          </p:nvPr>
        </p:nvSpPr>
        <p:spPr/>
        <p:txBody>
          <a:bodyPr/>
          <a:lstStyle/>
          <a:p>
            <a:pPr rtl="0"/>
            <a:r>
              <a:rPr lang="nl-NL" noProof="0"/>
              <a:t>Naam presentatie</a:t>
            </a:r>
          </a:p>
        </p:txBody>
      </p:sp>
      <p:sp>
        <p:nvSpPr>
          <p:cNvPr id="9" name="Slide Number Placeholder 8"/>
          <p:cNvSpPr>
            <a:spLocks noGrp="1"/>
          </p:cNvSpPr>
          <p:nvPr>
            <p:ph type="sldNum" sz="quarter" idx="12"/>
          </p:nvPr>
        </p:nvSpPr>
        <p:spPr/>
        <p:txBody>
          <a:bodyPr/>
          <a:lstStyle/>
          <a:p>
            <a:pPr rtl="0"/>
            <a:fld id="{A65A5C87-DF58-40C8-B092-1DE63DB4547E}" type="slidenum">
              <a:rPr lang="nl-NL" noProof="0" smtClean="0"/>
              <a:t>‹nr.›</a:t>
            </a:fld>
            <a:endParaRPr lang="nl-NL" noProof="0"/>
          </a:p>
        </p:txBody>
      </p:sp>
    </p:spTree>
    <p:extLst>
      <p:ext uri="{BB962C8B-B14F-4D97-AF65-F5344CB8AC3E}">
        <p14:creationId xmlns:p14="http://schemas.microsoft.com/office/powerpoint/2010/main" val="1778369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pPr rtl="0"/>
            <a:r>
              <a:rPr lang="nl-NL" noProof="0"/>
              <a:t>4/9/20XX</a:t>
            </a:r>
          </a:p>
        </p:txBody>
      </p:sp>
      <p:sp>
        <p:nvSpPr>
          <p:cNvPr id="4" name="Footer Placeholder 3"/>
          <p:cNvSpPr>
            <a:spLocks noGrp="1"/>
          </p:cNvSpPr>
          <p:nvPr>
            <p:ph type="ftr" sz="quarter" idx="11"/>
          </p:nvPr>
        </p:nvSpPr>
        <p:spPr/>
        <p:txBody>
          <a:bodyPr/>
          <a:lstStyle/>
          <a:p>
            <a:pPr rtl="0"/>
            <a:r>
              <a:rPr lang="nl-NL" noProof="0"/>
              <a:t>Naam presentatie</a:t>
            </a:r>
          </a:p>
        </p:txBody>
      </p:sp>
      <p:sp>
        <p:nvSpPr>
          <p:cNvPr id="5" name="Slide Number Placeholder 4"/>
          <p:cNvSpPr>
            <a:spLocks noGrp="1"/>
          </p:cNvSpPr>
          <p:nvPr>
            <p:ph type="sldNum" sz="quarter" idx="12"/>
          </p:nvPr>
        </p:nvSpPr>
        <p:spPr/>
        <p:txBody>
          <a:bodyPr/>
          <a:lstStyle/>
          <a:p>
            <a:pPr rtl="0"/>
            <a:fld id="{A65A5C87-DF58-40C8-B092-1DE63DB4547E}" type="slidenum">
              <a:rPr lang="nl-NL" noProof="0" smtClean="0"/>
              <a:t>‹nr.›</a:t>
            </a:fld>
            <a:endParaRPr lang="nl-NL" noProof="0"/>
          </a:p>
        </p:txBody>
      </p:sp>
      <p:sp useBgFill="1">
        <p:nvSpPr>
          <p:cNvPr id="6" name="Rechthoek 5">
            <a:extLst>
              <a:ext uri="{FF2B5EF4-FFF2-40B4-BE49-F238E27FC236}">
                <a16:creationId xmlns:a16="http://schemas.microsoft.com/office/drawing/2014/main" id="{79200E50-2AD0-9A6A-F309-23B56D6803EB}"/>
              </a:ext>
            </a:extLst>
          </p:cNvPr>
          <p:cNvSpPr/>
          <p:nvPr userDrawn="1"/>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1725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rtl="0"/>
            <a:r>
              <a:rPr lang="nl-NL" noProof="0"/>
              <a:t>4/9/20XX</a:t>
            </a:r>
          </a:p>
        </p:txBody>
      </p:sp>
      <p:sp>
        <p:nvSpPr>
          <p:cNvPr id="8" name="Footer Placeholder 7"/>
          <p:cNvSpPr>
            <a:spLocks noGrp="1"/>
          </p:cNvSpPr>
          <p:nvPr>
            <p:ph type="ftr" sz="quarter" idx="11"/>
          </p:nvPr>
        </p:nvSpPr>
        <p:spPr/>
        <p:txBody>
          <a:bodyPr/>
          <a:lstStyle>
            <a:lvl1pPr>
              <a:defRPr>
                <a:solidFill>
                  <a:srgbClr val="FFFFFF"/>
                </a:solidFill>
              </a:defRPr>
            </a:lvl1pPr>
          </a:lstStyle>
          <a:p>
            <a:pPr rtl="0"/>
            <a:r>
              <a:rPr lang="nl-NL" noProof="0"/>
              <a:t>Presentatietitel</a:t>
            </a:r>
          </a:p>
        </p:txBody>
      </p:sp>
      <p:sp>
        <p:nvSpPr>
          <p:cNvPr id="9" name="Slide Number Placeholder 8"/>
          <p:cNvSpPr>
            <a:spLocks noGrp="1"/>
          </p:cNvSpPr>
          <p:nvPr>
            <p:ph type="sldNum" sz="quarter" idx="12"/>
          </p:nvPr>
        </p:nvSpPr>
        <p:spPr/>
        <p:txBody>
          <a:bodyPr/>
          <a:lstStyle/>
          <a:p>
            <a:pPr rtl="0"/>
            <a:fld id="{A65A5C87-DF58-40C8-B092-1DE63DB4547E}" type="slidenum">
              <a:rPr lang="nl-NL" noProof="0" smtClean="0"/>
              <a:t>‹nr.›</a:t>
            </a:fld>
            <a:endParaRPr lang="nl-NL" noProof="0"/>
          </a:p>
        </p:txBody>
      </p:sp>
    </p:spTree>
    <p:extLst>
      <p:ext uri="{BB962C8B-B14F-4D97-AF65-F5344CB8AC3E}">
        <p14:creationId xmlns:p14="http://schemas.microsoft.com/office/powerpoint/2010/main" val="215058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nl-NL"/>
              <a:t>Klik om stijl te bewerken</a:t>
            </a:r>
            <a:endParaRPr lang="en-US"/>
          </a:p>
        </p:txBody>
      </p:sp>
      <p:sp>
        <p:nvSpPr>
          <p:cNvPr id="3" name="Content Placeholder 2"/>
          <p:cNvSpPr>
            <a:spLocks noGrp="1"/>
          </p:cNvSpPr>
          <p:nvPr>
            <p:ph idx="1"/>
          </p:nvPr>
        </p:nvSpPr>
        <p:spPr>
          <a:xfrm>
            <a:off x="4800600" y="731520"/>
            <a:ext cx="6492240" cy="52578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pPr rtl="0"/>
            <a:r>
              <a:rPr lang="nl-NL" noProof="0"/>
              <a:t>4/9/20XX</a:t>
            </a: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pPr rtl="0"/>
            <a:r>
              <a:rPr lang="nl-NL" noProof="0"/>
              <a:t>Naam presentatie</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rtl="0"/>
            <a:fld id="{A65A5C87-DF58-40C8-B092-1DE63DB4547E}" type="slidenum">
              <a:rPr lang="nl-NL" noProof="0" smtClean="0"/>
              <a:t>‹nr.›</a:t>
            </a:fld>
            <a:endParaRPr lang="nl-NL" noProof="0"/>
          </a:p>
        </p:txBody>
      </p:sp>
    </p:spTree>
    <p:extLst>
      <p:ext uri="{BB962C8B-B14F-4D97-AF65-F5344CB8AC3E}">
        <p14:creationId xmlns:p14="http://schemas.microsoft.com/office/powerpoint/2010/main" val="827672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nl-NL"/>
              <a:t>Klik om stijl te bewerken</a:t>
            </a:r>
            <a:endParaRPr lang="en-US"/>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pPr rtl="0"/>
            <a:r>
              <a:rPr lang="nl-NL" noProof="0"/>
              <a:t>4/9/20XX</a:t>
            </a:r>
          </a:p>
        </p:txBody>
      </p:sp>
      <p:sp>
        <p:nvSpPr>
          <p:cNvPr id="6" name="Footer Placeholder 5"/>
          <p:cNvSpPr>
            <a:spLocks noGrp="1"/>
          </p:cNvSpPr>
          <p:nvPr>
            <p:ph type="ftr" sz="quarter" idx="11"/>
          </p:nvPr>
        </p:nvSpPr>
        <p:spPr/>
        <p:txBody>
          <a:bodyPr/>
          <a:lstStyle/>
          <a:p>
            <a:pPr rtl="0"/>
            <a:r>
              <a:rPr lang="nl-NL" noProof="0"/>
              <a:t>Naam presentatie</a:t>
            </a:r>
          </a:p>
        </p:txBody>
      </p:sp>
      <p:sp>
        <p:nvSpPr>
          <p:cNvPr id="7" name="Slide Number Placeholder 6"/>
          <p:cNvSpPr>
            <a:spLocks noGrp="1"/>
          </p:cNvSpPr>
          <p:nvPr>
            <p:ph type="sldNum" sz="quarter" idx="12"/>
          </p:nvPr>
        </p:nvSpPr>
        <p:spPr/>
        <p:txBody>
          <a:bodyPr/>
          <a:lstStyle/>
          <a:p>
            <a:pPr rtl="0"/>
            <a:fld id="{A65A5C87-DF58-40C8-B092-1DE63DB4547E}" type="slidenum">
              <a:rPr lang="nl-NL" noProof="0" smtClean="0"/>
              <a:t>‹nr.›</a:t>
            </a:fld>
            <a:endParaRPr lang="nl-NL" noProof="0"/>
          </a:p>
        </p:txBody>
      </p:sp>
    </p:spTree>
    <p:extLst>
      <p:ext uri="{BB962C8B-B14F-4D97-AF65-F5344CB8AC3E}">
        <p14:creationId xmlns:p14="http://schemas.microsoft.com/office/powerpoint/2010/main" val="120262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nl-NL"/>
              <a:t>Klik om stijl te bewerken</a:t>
            </a:r>
            <a:endParaRPr lang="en-US"/>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rtl="0"/>
            <a:r>
              <a:rPr lang="nl-NL" noProof="0"/>
              <a:t>4/9/20XX</a:t>
            </a: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rtl="0"/>
            <a:r>
              <a:rPr lang="nl-NL" noProof="0"/>
              <a:t>Presentatietitel</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rtl="0"/>
            <a:fld id="{A65A5C87-DF58-40C8-B092-1DE63DB4547E}" type="slidenum">
              <a:rPr lang="nl-NL" noProof="0" smtClean="0"/>
              <a:t>‹nr.›</a:t>
            </a:fld>
            <a:endParaRPr lang="nl-NL" noProof="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1383643"/>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4" r:id="rId14"/>
  </p:sldLayoutIdLst>
  <p:hf hdr="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26">
            <a:extLst>
              <a:ext uri="{FF2B5EF4-FFF2-40B4-BE49-F238E27FC236}">
                <a16:creationId xmlns:a16="http://schemas.microsoft.com/office/drawing/2014/main" id="{EB1836F0-F9E0-4D93-9BDD-7EEC6EA05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80D9D20-B4BB-42AA-8DDD-68CC9F1D95DB}"/>
              </a:ext>
            </a:extLst>
          </p:cNvPr>
          <p:cNvSpPr>
            <a:spLocks noGrp="1"/>
          </p:cNvSpPr>
          <p:nvPr>
            <p:ph type="ctrTitle"/>
          </p:nvPr>
        </p:nvSpPr>
        <p:spPr>
          <a:xfrm>
            <a:off x="5289754" y="639097"/>
            <a:ext cx="6253317" cy="3686015"/>
          </a:xfrm>
        </p:spPr>
        <p:txBody>
          <a:bodyPr rtlCol="0">
            <a:normAutofit/>
          </a:bodyPr>
          <a:lstStyle/>
          <a:p>
            <a:pPr rtl="0"/>
            <a:r>
              <a:rPr lang="nl-NL" sz="6800" b="1"/>
              <a:t>Marktconsultatie</a:t>
            </a:r>
            <a:r>
              <a:rPr lang="nl-NL" sz="6800"/>
              <a:t> Wmo begeleiding</a:t>
            </a:r>
          </a:p>
        </p:txBody>
      </p:sp>
      <p:sp>
        <p:nvSpPr>
          <p:cNvPr id="3" name="Subtitel 2">
            <a:extLst>
              <a:ext uri="{FF2B5EF4-FFF2-40B4-BE49-F238E27FC236}">
                <a16:creationId xmlns:a16="http://schemas.microsoft.com/office/drawing/2014/main" id="{ED9E8FDB-60EE-45AE-BB89-9A561A61C2AC}"/>
              </a:ext>
            </a:extLst>
          </p:cNvPr>
          <p:cNvSpPr>
            <a:spLocks noGrp="1"/>
          </p:cNvSpPr>
          <p:nvPr>
            <p:ph type="subTitle" idx="1"/>
          </p:nvPr>
        </p:nvSpPr>
        <p:spPr>
          <a:xfrm>
            <a:off x="5289753" y="4455621"/>
            <a:ext cx="6269347" cy="1238616"/>
          </a:xfrm>
        </p:spPr>
        <p:txBody>
          <a:bodyPr rtlCol="0">
            <a:normAutofit/>
          </a:bodyPr>
          <a:lstStyle/>
          <a:p>
            <a:pPr rtl="0"/>
            <a:r>
              <a:rPr lang="nl-NL">
                <a:solidFill>
                  <a:schemeClr val="tx1">
                    <a:lumMod val="85000"/>
                    <a:lumOff val="15000"/>
                  </a:schemeClr>
                </a:solidFill>
              </a:rPr>
              <a:t>9 december 2024</a:t>
            </a:r>
          </a:p>
        </p:txBody>
      </p:sp>
      <p:pic>
        <p:nvPicPr>
          <p:cNvPr id="5" name="Afbeelding 4">
            <a:extLst>
              <a:ext uri="{FF2B5EF4-FFF2-40B4-BE49-F238E27FC236}">
                <a16:creationId xmlns:a16="http://schemas.microsoft.com/office/drawing/2014/main" id="{AD358512-AE05-8423-1943-2B2E26DB3B43}"/>
              </a:ext>
            </a:extLst>
          </p:cNvPr>
          <p:cNvPicPr>
            <a:picLocks noChangeAspect="1"/>
          </p:cNvPicPr>
          <p:nvPr/>
        </p:nvPicPr>
        <p:blipFill>
          <a:blip r:embed="rId3"/>
          <a:stretch>
            <a:fillRect/>
          </a:stretch>
        </p:blipFill>
        <p:spPr>
          <a:xfrm>
            <a:off x="633999" y="739147"/>
            <a:ext cx="4001315" cy="4850078"/>
          </a:xfrm>
          <a:prstGeom prst="rect">
            <a:avLst/>
          </a:prstGeom>
        </p:spPr>
      </p:pic>
      <p:cxnSp>
        <p:nvCxnSpPr>
          <p:cNvPr id="35" name="Straight Connector 28">
            <a:extLst>
              <a:ext uri="{FF2B5EF4-FFF2-40B4-BE49-F238E27FC236}">
                <a16:creationId xmlns:a16="http://schemas.microsoft.com/office/drawing/2014/main" id="{7A49EFD3-A806-4D59-99F1-AA9AFAE4E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6" name="Rectangle 30">
            <a:extLst>
              <a:ext uri="{FF2B5EF4-FFF2-40B4-BE49-F238E27FC236}">
                <a16:creationId xmlns:a16="http://schemas.microsoft.com/office/drawing/2014/main" id="{6D2F28D1-82F9-40FE-935C-85ECF7660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33" name="Rectangle 32">
            <a:extLst>
              <a:ext uri="{FF2B5EF4-FFF2-40B4-BE49-F238E27FC236}">
                <a16:creationId xmlns:a16="http://schemas.microsoft.com/office/drawing/2014/main" id="{4B670E93-2F53-48FC-AB6C-E99E22D17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Tree>
    <p:extLst>
      <p:ext uri="{BB962C8B-B14F-4D97-AF65-F5344CB8AC3E}">
        <p14:creationId xmlns:p14="http://schemas.microsoft.com/office/powerpoint/2010/main" val="183373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209E4-B947-4446-AD42-C1B3A0C1F583}"/>
              </a:ext>
            </a:extLst>
          </p:cNvPr>
          <p:cNvSpPr>
            <a:spLocks noGrp="1"/>
          </p:cNvSpPr>
          <p:nvPr>
            <p:ph type="title"/>
          </p:nvPr>
        </p:nvSpPr>
        <p:spPr/>
        <p:txBody>
          <a:bodyPr rtlCol="0"/>
          <a:lstStyle/>
          <a:p>
            <a:r>
              <a:rPr lang="en-US" err="1"/>
              <a:t>Doelgroepen</a:t>
            </a:r>
            <a:endParaRPr lang="en-US" sz="4800">
              <a:effectLst/>
            </a:endParaRPr>
          </a:p>
        </p:txBody>
      </p:sp>
      <p:sp>
        <p:nvSpPr>
          <p:cNvPr id="9" name="Tijdelijke aanduiding voor inhoud 11">
            <a:extLst>
              <a:ext uri="{FF2B5EF4-FFF2-40B4-BE49-F238E27FC236}">
                <a16:creationId xmlns:a16="http://schemas.microsoft.com/office/drawing/2014/main" id="{883C7486-D65D-5BF0-82B3-E2AD12F2F395}"/>
              </a:ext>
            </a:extLst>
          </p:cNvPr>
          <p:cNvSpPr txBox="1">
            <a:spLocks/>
          </p:cNvSpPr>
          <p:nvPr/>
        </p:nvSpPr>
        <p:spPr>
          <a:xfrm>
            <a:off x="1097280" y="1867958"/>
            <a:ext cx="5513070" cy="42089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b="1"/>
              <a:t>Conclusie vragenlijst:</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Aanbieders geven aan om in de aanbesteding de aanbieders te vragen aan te geven </a:t>
            </a:r>
            <a:r>
              <a:rPr lang="nl-NL" sz="1600">
                <a:latin typeface="Calibri" panose="020F0502020204030204" pitchFamily="34" charset="0"/>
              </a:rPr>
              <a:t>wat hun specialisatie is. </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Dit geeft gemeenten inzicht in welke expertise de gecontracteerde aanbieders hebben.</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Ook zorgt het voor een dekkend en effectief zorgaanbod, waarbij de cliënt centraal staat en het risico van stigmatisering of verkeerde toewijzing van wordt geminimaliseerd.</a:t>
            </a:r>
            <a:endParaRPr lang="nl-NL" sz="1600" b="1">
              <a:latin typeface="Calibri" panose="020F0502020204030204" pitchFamily="34" charset="0"/>
            </a:endParaRPr>
          </a:p>
        </p:txBody>
      </p:sp>
      <p:sp>
        <p:nvSpPr>
          <p:cNvPr id="5" name="Tijdelijke aanduiding voor inhoud 11">
            <a:extLst>
              <a:ext uri="{FF2B5EF4-FFF2-40B4-BE49-F238E27FC236}">
                <a16:creationId xmlns:a16="http://schemas.microsoft.com/office/drawing/2014/main" id="{7965C8EB-2D45-0A18-CB8C-D2731C474C9A}"/>
              </a:ext>
            </a:extLst>
          </p:cNvPr>
          <p:cNvSpPr>
            <a:spLocks noGrp="1"/>
          </p:cNvSpPr>
          <p:nvPr>
            <p:ph sz="half" idx="2"/>
          </p:nvPr>
        </p:nvSpPr>
        <p:spPr>
          <a:xfrm>
            <a:off x="6665595" y="1867958"/>
            <a:ext cx="4937760" cy="4085167"/>
          </a:xfrm>
        </p:spPr>
        <p:txBody>
          <a:bodyPr rtlCol="0">
            <a:normAutofit fontScale="92500" lnSpcReduction="10000"/>
          </a:bodyPr>
          <a:lstStyle/>
          <a:p>
            <a:pPr rtl="0"/>
            <a:r>
              <a:rPr lang="nl-NL" sz="1800" b="1"/>
              <a:t>Globale visie gemeenten: </a:t>
            </a:r>
            <a:r>
              <a:rPr lang="nl-NL" sz="1600"/>
              <a:t>op basis van de input uit de digitale vragenlijst en interne verkenning komen wij uit op de volgende hoofd-doelgroepen: </a:t>
            </a:r>
          </a:p>
          <a:p>
            <a:pPr marL="537210" indent="-285750">
              <a:lnSpc>
                <a:spcPct val="110000"/>
              </a:lnSpc>
              <a:spcBef>
                <a:spcPts val="0"/>
              </a:spcBef>
              <a:spcAft>
                <a:spcPts val="0"/>
              </a:spcAft>
              <a:buFont typeface="Arial" panose="020B0604020202020204" pitchFamily="34" charset="0"/>
              <a:buChar char="•"/>
            </a:pPr>
            <a:r>
              <a:rPr lang="nl-NL" sz="1600"/>
              <a:t>Ouderen</a:t>
            </a:r>
          </a:p>
          <a:p>
            <a:pPr marL="537210" indent="-285750">
              <a:lnSpc>
                <a:spcPct val="110000"/>
              </a:lnSpc>
              <a:spcBef>
                <a:spcPts val="0"/>
              </a:spcBef>
              <a:spcAft>
                <a:spcPts val="0"/>
              </a:spcAft>
              <a:buFont typeface="Arial" panose="020B0604020202020204" pitchFamily="34" charset="0"/>
              <a:buChar char="•"/>
            </a:pPr>
            <a:r>
              <a:rPr lang="nl-NL" sz="1600"/>
              <a:t>ASS</a:t>
            </a:r>
          </a:p>
          <a:p>
            <a:pPr marL="537210" indent="-285750">
              <a:lnSpc>
                <a:spcPct val="110000"/>
              </a:lnSpc>
              <a:spcBef>
                <a:spcPts val="0"/>
              </a:spcBef>
              <a:spcAft>
                <a:spcPts val="0"/>
              </a:spcAft>
              <a:buFont typeface="Arial" panose="020B0604020202020204" pitchFamily="34" charset="0"/>
              <a:buChar char="•"/>
            </a:pPr>
            <a:r>
              <a:rPr lang="nl-NL" sz="1600"/>
              <a:t>NAH</a:t>
            </a:r>
          </a:p>
          <a:p>
            <a:pPr marL="537210" indent="-285750">
              <a:lnSpc>
                <a:spcPct val="110000"/>
              </a:lnSpc>
              <a:spcBef>
                <a:spcPts val="0"/>
              </a:spcBef>
              <a:spcAft>
                <a:spcPts val="0"/>
              </a:spcAft>
              <a:buFont typeface="Arial" panose="020B0604020202020204" pitchFamily="34" charset="0"/>
              <a:buChar char="•"/>
            </a:pPr>
            <a:r>
              <a:rPr lang="nl-NL" sz="1600"/>
              <a:t>Verslavingsproblematiek</a:t>
            </a:r>
          </a:p>
          <a:p>
            <a:pPr marL="537210" indent="-285750">
              <a:lnSpc>
                <a:spcPct val="110000"/>
              </a:lnSpc>
              <a:spcBef>
                <a:spcPts val="0"/>
              </a:spcBef>
              <a:spcAft>
                <a:spcPts val="0"/>
              </a:spcAft>
              <a:buFont typeface="Arial" panose="020B0604020202020204" pitchFamily="34" charset="0"/>
              <a:buChar char="•"/>
            </a:pPr>
            <a:r>
              <a:rPr lang="nl-NL" sz="1600"/>
              <a:t>LVB</a:t>
            </a:r>
          </a:p>
          <a:p>
            <a:pPr marL="537210" indent="-285750">
              <a:lnSpc>
                <a:spcPct val="110000"/>
              </a:lnSpc>
              <a:spcBef>
                <a:spcPts val="0"/>
              </a:spcBef>
              <a:spcAft>
                <a:spcPts val="0"/>
              </a:spcAft>
              <a:buFont typeface="Arial" panose="020B0604020202020204" pitchFamily="34" charset="0"/>
              <a:buChar char="•"/>
            </a:pPr>
            <a:r>
              <a:rPr lang="nl-NL" sz="1600"/>
              <a:t>Taal/cultuurproblematiek</a:t>
            </a:r>
          </a:p>
          <a:p>
            <a:pPr rtl="0"/>
            <a:endParaRPr lang="nl-NL" sz="1600"/>
          </a:p>
          <a:p>
            <a:pPr rtl="0"/>
            <a:r>
              <a:rPr lang="nl-NL" sz="1600"/>
              <a:t>Dekt dit de lading volgens jullie?</a:t>
            </a:r>
          </a:p>
          <a:p>
            <a:r>
              <a:rPr lang="nl-NL" sz="1600"/>
              <a:t>Hoe kijken jullie tegen gecombineerde problematiek?</a:t>
            </a:r>
          </a:p>
          <a:p>
            <a:pPr rtl="0"/>
            <a:r>
              <a:rPr lang="nl-NL" sz="1600"/>
              <a:t>Dagbesteding: is specialisatie daar van meerwaarde? </a:t>
            </a:r>
          </a:p>
          <a:p>
            <a:pPr rtl="0"/>
            <a:r>
              <a:rPr lang="nl-NL" sz="1600"/>
              <a:t>Hoe voorkomen we dat dit een administratieve last wordt waar de cliënten geen baat bij hebben?</a:t>
            </a:r>
          </a:p>
          <a:p>
            <a:pPr rtl="0"/>
            <a:endParaRPr lang="nl-NL" sz="1600"/>
          </a:p>
        </p:txBody>
      </p:sp>
    </p:spTree>
    <p:extLst>
      <p:ext uri="{BB962C8B-B14F-4D97-AF65-F5344CB8AC3E}">
        <p14:creationId xmlns:p14="http://schemas.microsoft.com/office/powerpoint/2010/main" val="181374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209E4-B947-4446-AD42-C1B3A0C1F583}"/>
              </a:ext>
            </a:extLst>
          </p:cNvPr>
          <p:cNvSpPr>
            <a:spLocks noGrp="1"/>
          </p:cNvSpPr>
          <p:nvPr>
            <p:ph type="title"/>
          </p:nvPr>
        </p:nvSpPr>
        <p:spPr/>
        <p:txBody>
          <a:bodyPr rtlCol="0"/>
          <a:lstStyle/>
          <a:p>
            <a:r>
              <a:rPr lang="en-US"/>
              <a:t>Op- </a:t>
            </a:r>
            <a:r>
              <a:rPr lang="en-US" err="1"/>
              <a:t>en</a:t>
            </a:r>
            <a:r>
              <a:rPr lang="en-US"/>
              <a:t> </a:t>
            </a:r>
            <a:r>
              <a:rPr lang="en-US" err="1"/>
              <a:t>afschalen</a:t>
            </a:r>
            <a:endParaRPr lang="en-US" sz="4800">
              <a:effectLst/>
            </a:endParaRPr>
          </a:p>
        </p:txBody>
      </p:sp>
      <p:sp>
        <p:nvSpPr>
          <p:cNvPr id="9" name="Tijdelijke aanduiding voor inhoud 11">
            <a:extLst>
              <a:ext uri="{FF2B5EF4-FFF2-40B4-BE49-F238E27FC236}">
                <a16:creationId xmlns:a16="http://schemas.microsoft.com/office/drawing/2014/main" id="{883C7486-D65D-5BF0-82B3-E2AD12F2F395}"/>
              </a:ext>
            </a:extLst>
          </p:cNvPr>
          <p:cNvSpPr txBox="1">
            <a:spLocks/>
          </p:cNvSpPr>
          <p:nvPr/>
        </p:nvSpPr>
        <p:spPr>
          <a:xfrm>
            <a:off x="1097280" y="1867958"/>
            <a:ext cx="5513070" cy="42089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b="1"/>
              <a:t>Conclusie vragenlijst:</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Aanbieders geven aan dat de sleutel tot effectief op- en afschalen ligt in een dynamische en flexibele samenwerking tussen zorgaanbieders, cliënten en de gemeente.</a:t>
            </a:r>
          </a:p>
          <a:p>
            <a:pPr marL="537210" marR="0" indent="-285750">
              <a:spcBef>
                <a:spcPts val="0"/>
              </a:spcBef>
              <a:spcAft>
                <a:spcPts val="0"/>
              </a:spcAft>
              <a:buFont typeface="Arial" panose="020B0604020202020204" pitchFamily="34" charset="0"/>
              <a:buChar char="•"/>
            </a:pPr>
            <a:r>
              <a:rPr lang="nl-NL" sz="1600">
                <a:latin typeface="Calibri" panose="020F0502020204030204" pitchFamily="34" charset="0"/>
              </a:rPr>
              <a:t>A</a:t>
            </a:r>
            <a:r>
              <a:rPr lang="nl-NL" sz="1600">
                <a:effectLst/>
                <a:latin typeface="Calibri" panose="020F0502020204030204" pitchFamily="34" charset="0"/>
              </a:rPr>
              <a:t>anbieders moeten voldoende ruimte krijgen om snel in te spelen op de veranderende behoeften van cliënten, met duidelijke richtlijnen van de gemeente. </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Er moet gewerkt worden aan het verbeteren van de communicatie, het opbouwen van duurzame netwerken met voorliggend veld en het implementeren van flexibele financieringsmodellen. </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Een vaste contactpersoon bij de gemeente, een duidelijk overzicht van beschikbare voorzieningen, en efficiënte administratieve processen zullen de samenwerking verbeteren en ervoor zorgen dat cliënten tijdig en passend de zorg ontvangen die ze nodig hebben.</a:t>
            </a:r>
            <a:endParaRPr lang="nl-NL" sz="1600" b="1">
              <a:latin typeface="Calibri" panose="020F0502020204030204" pitchFamily="34" charset="0"/>
            </a:endParaRPr>
          </a:p>
        </p:txBody>
      </p:sp>
      <p:sp>
        <p:nvSpPr>
          <p:cNvPr id="5" name="Tijdelijke aanduiding voor inhoud 11">
            <a:extLst>
              <a:ext uri="{FF2B5EF4-FFF2-40B4-BE49-F238E27FC236}">
                <a16:creationId xmlns:a16="http://schemas.microsoft.com/office/drawing/2014/main" id="{7965C8EB-2D45-0A18-CB8C-D2731C474C9A}"/>
              </a:ext>
            </a:extLst>
          </p:cNvPr>
          <p:cNvSpPr>
            <a:spLocks noGrp="1"/>
          </p:cNvSpPr>
          <p:nvPr>
            <p:ph sz="half" idx="2"/>
          </p:nvPr>
        </p:nvSpPr>
        <p:spPr>
          <a:xfrm>
            <a:off x="6665595" y="1867958"/>
            <a:ext cx="4937760" cy="4085167"/>
          </a:xfrm>
        </p:spPr>
        <p:txBody>
          <a:bodyPr rtlCol="0">
            <a:normAutofit/>
          </a:bodyPr>
          <a:lstStyle/>
          <a:p>
            <a:r>
              <a:rPr lang="nl-NL" sz="1800" b="1"/>
              <a:t>Globale visie gemeenten: </a:t>
            </a:r>
            <a:r>
              <a:rPr lang="nl-NL" sz="1800"/>
              <a:t>de gemeenten zien dat er vanuit aanbieders behoefte is naar meer flexibiliteit. De gemeenten onderzoeken of ureninzet per kwartaal mogelijk is. Ook zien de gemeenten dat er behoefte is aan een duidelijk overzicht van de beschikbare voorzieningen (sociale kaart) en vaste contactpersonen per gemeente. Dit wordt meegenomen in de werkgroepen. De gemeenten zien het als een gezamenlijke verantwoordelijkheid om op- en afschalen mogelijk te maken en de verbinding met de sociale kaart vorm te geven.</a:t>
            </a:r>
            <a:endParaRPr lang="nl-NL" sz="1600"/>
          </a:p>
        </p:txBody>
      </p:sp>
    </p:spTree>
    <p:extLst>
      <p:ext uri="{BB962C8B-B14F-4D97-AF65-F5344CB8AC3E}">
        <p14:creationId xmlns:p14="http://schemas.microsoft.com/office/powerpoint/2010/main" val="3538632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209E4-B947-4446-AD42-C1B3A0C1F583}"/>
              </a:ext>
            </a:extLst>
          </p:cNvPr>
          <p:cNvSpPr>
            <a:spLocks noGrp="1"/>
          </p:cNvSpPr>
          <p:nvPr>
            <p:ph type="title"/>
          </p:nvPr>
        </p:nvSpPr>
        <p:spPr/>
        <p:txBody>
          <a:bodyPr rtlCol="0"/>
          <a:lstStyle/>
          <a:p>
            <a:r>
              <a:rPr lang="en-US" err="1"/>
              <a:t>Technologische</a:t>
            </a:r>
            <a:r>
              <a:rPr lang="en-US"/>
              <a:t> </a:t>
            </a:r>
            <a:r>
              <a:rPr lang="en-US" err="1"/>
              <a:t>toepassingen</a:t>
            </a:r>
            <a:endParaRPr lang="en-US" sz="4800">
              <a:effectLst/>
            </a:endParaRPr>
          </a:p>
        </p:txBody>
      </p:sp>
      <p:sp>
        <p:nvSpPr>
          <p:cNvPr id="9" name="Tijdelijke aanduiding voor inhoud 11">
            <a:extLst>
              <a:ext uri="{FF2B5EF4-FFF2-40B4-BE49-F238E27FC236}">
                <a16:creationId xmlns:a16="http://schemas.microsoft.com/office/drawing/2014/main" id="{883C7486-D65D-5BF0-82B3-E2AD12F2F395}"/>
              </a:ext>
            </a:extLst>
          </p:cNvPr>
          <p:cNvSpPr txBox="1">
            <a:spLocks/>
          </p:cNvSpPr>
          <p:nvPr/>
        </p:nvSpPr>
        <p:spPr>
          <a:xfrm>
            <a:off x="1097280" y="1867958"/>
            <a:ext cx="5513070" cy="42089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b="1"/>
              <a:t>Conclusie vragenlijst:</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De inzet van technologische toepassingen biedt zowel kansen als uitdagingen. </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Er zijn veelbelovende toepassingen die kunnen bijdragen aan meer efficiënte en flexibele zorg, maar de acceptatie door cliënten, de toegankelijkheid van technologie en de financiering blijven cruciale obstakels.</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Aandacht voor maatwerk en een holistische benadering van technologie zijn essentieel voor de toekomstbestendigheid van zorg.</a:t>
            </a:r>
            <a:endParaRPr lang="nl-NL" sz="1600" b="1">
              <a:latin typeface="Calibri" panose="020F0502020204030204" pitchFamily="34" charset="0"/>
            </a:endParaRPr>
          </a:p>
        </p:txBody>
      </p:sp>
      <p:sp>
        <p:nvSpPr>
          <p:cNvPr id="5" name="Tijdelijke aanduiding voor inhoud 11">
            <a:extLst>
              <a:ext uri="{FF2B5EF4-FFF2-40B4-BE49-F238E27FC236}">
                <a16:creationId xmlns:a16="http://schemas.microsoft.com/office/drawing/2014/main" id="{7965C8EB-2D45-0A18-CB8C-D2731C474C9A}"/>
              </a:ext>
            </a:extLst>
          </p:cNvPr>
          <p:cNvSpPr>
            <a:spLocks noGrp="1"/>
          </p:cNvSpPr>
          <p:nvPr>
            <p:ph sz="half" idx="2"/>
          </p:nvPr>
        </p:nvSpPr>
        <p:spPr>
          <a:xfrm>
            <a:off x="6665595" y="1867958"/>
            <a:ext cx="4937760" cy="4085167"/>
          </a:xfrm>
        </p:spPr>
        <p:txBody>
          <a:bodyPr rtlCol="0">
            <a:normAutofit/>
          </a:bodyPr>
          <a:lstStyle/>
          <a:p>
            <a:pPr rtl="0"/>
            <a:r>
              <a:rPr lang="nl-NL" sz="1800" b="1"/>
              <a:t>Globale visie gemeenten: </a:t>
            </a:r>
            <a:r>
              <a:rPr lang="nl-NL" sz="1800"/>
              <a:t>er is veel input geleverd met mooie ideeën en initiatieven. De gemeenten gaan kijken wat realistisch en haalbaar is om nu mee te nemen in de aanbesteding. </a:t>
            </a:r>
          </a:p>
          <a:p>
            <a:pPr marL="0" indent="0" rtl="0">
              <a:buNone/>
            </a:pPr>
            <a:endParaRPr lang="nl-NL" sz="1600"/>
          </a:p>
        </p:txBody>
      </p:sp>
    </p:spTree>
    <p:extLst>
      <p:ext uri="{BB962C8B-B14F-4D97-AF65-F5344CB8AC3E}">
        <p14:creationId xmlns:p14="http://schemas.microsoft.com/office/powerpoint/2010/main" val="2862056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209E4-B947-4446-AD42-C1B3A0C1F583}"/>
              </a:ext>
            </a:extLst>
          </p:cNvPr>
          <p:cNvSpPr>
            <a:spLocks noGrp="1"/>
          </p:cNvSpPr>
          <p:nvPr>
            <p:ph type="title"/>
          </p:nvPr>
        </p:nvSpPr>
        <p:spPr/>
        <p:txBody>
          <a:bodyPr rtlCol="0"/>
          <a:lstStyle/>
          <a:p>
            <a:r>
              <a:rPr lang="en-US" err="1"/>
              <a:t>Overgang</a:t>
            </a:r>
            <a:r>
              <a:rPr lang="en-US"/>
              <a:t> van 18- </a:t>
            </a:r>
            <a:r>
              <a:rPr lang="en-US" err="1"/>
              <a:t>naar</a:t>
            </a:r>
            <a:r>
              <a:rPr lang="en-US"/>
              <a:t> 18 +</a:t>
            </a:r>
            <a:endParaRPr lang="en-US" sz="4800">
              <a:effectLst/>
            </a:endParaRPr>
          </a:p>
        </p:txBody>
      </p:sp>
      <p:sp>
        <p:nvSpPr>
          <p:cNvPr id="9" name="Tijdelijke aanduiding voor inhoud 11">
            <a:extLst>
              <a:ext uri="{FF2B5EF4-FFF2-40B4-BE49-F238E27FC236}">
                <a16:creationId xmlns:a16="http://schemas.microsoft.com/office/drawing/2014/main" id="{883C7486-D65D-5BF0-82B3-E2AD12F2F395}"/>
              </a:ext>
            </a:extLst>
          </p:cNvPr>
          <p:cNvSpPr txBox="1">
            <a:spLocks/>
          </p:cNvSpPr>
          <p:nvPr/>
        </p:nvSpPr>
        <p:spPr>
          <a:xfrm>
            <a:off x="1097280" y="1867958"/>
            <a:ext cx="5513070" cy="42089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b="1"/>
              <a:t>Conclusie vragenlijst:</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De overgang van jeugdzorg naar volwassenenzorg is complex, maar door tijdig te plannen, goed samen te werken en voldoende flexibiliteit in de zorgaanpak te bieden, kan deze overgang soepeler verlopen. </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Dit vereist een gezamenlijke inspanning van zorgaanbieders, de gemeente en andere betrokken partijen.</a:t>
            </a:r>
            <a:endParaRPr lang="nl-NL" sz="1600" b="1">
              <a:latin typeface="Calibri" panose="020F0502020204030204" pitchFamily="34" charset="0"/>
            </a:endParaRPr>
          </a:p>
        </p:txBody>
      </p:sp>
      <p:sp>
        <p:nvSpPr>
          <p:cNvPr id="5" name="Tijdelijke aanduiding voor inhoud 11">
            <a:extLst>
              <a:ext uri="{FF2B5EF4-FFF2-40B4-BE49-F238E27FC236}">
                <a16:creationId xmlns:a16="http://schemas.microsoft.com/office/drawing/2014/main" id="{7965C8EB-2D45-0A18-CB8C-D2731C474C9A}"/>
              </a:ext>
            </a:extLst>
          </p:cNvPr>
          <p:cNvSpPr>
            <a:spLocks noGrp="1"/>
          </p:cNvSpPr>
          <p:nvPr>
            <p:ph sz="half" idx="2"/>
          </p:nvPr>
        </p:nvSpPr>
        <p:spPr>
          <a:xfrm>
            <a:off x="6665595" y="1867958"/>
            <a:ext cx="4937760" cy="4085167"/>
          </a:xfrm>
        </p:spPr>
        <p:txBody>
          <a:bodyPr rtlCol="0">
            <a:normAutofit/>
          </a:bodyPr>
          <a:lstStyle/>
          <a:p>
            <a:pPr rtl="0"/>
            <a:r>
              <a:rPr lang="nl-NL" sz="1800" b="1"/>
              <a:t>Globale visie gemeenten: </a:t>
            </a:r>
            <a:r>
              <a:rPr lang="nl-NL" sz="1800"/>
              <a:t>de problematiek is langer bekend, uit de reacties maken we op dat het vooral gaat over de samenwerking in de overgang. </a:t>
            </a:r>
            <a:r>
              <a:rPr lang="nl-NL" sz="1800" b="1"/>
              <a:t>D</a:t>
            </a:r>
            <a:r>
              <a:rPr lang="nl-NL" sz="1800"/>
              <a:t>e gemeenten erkennen dat hier ook een belangrijke rol voor de gemeenten om de zorgaanbieders bij elkaar te brengen en na te denken over hoe kunnen we als gemeente het zo soepel mogelijk op elkaar afstemmen. </a:t>
            </a:r>
          </a:p>
          <a:p>
            <a:pPr rtl="0"/>
            <a:endParaRPr lang="nl-NL" sz="1800"/>
          </a:p>
          <a:p>
            <a:pPr rtl="0"/>
            <a:endParaRPr lang="nl-NL" sz="1600"/>
          </a:p>
        </p:txBody>
      </p:sp>
    </p:spTree>
    <p:extLst>
      <p:ext uri="{BB962C8B-B14F-4D97-AF65-F5344CB8AC3E}">
        <p14:creationId xmlns:p14="http://schemas.microsoft.com/office/powerpoint/2010/main" val="3604713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209E4-B947-4446-AD42-C1B3A0C1F583}"/>
              </a:ext>
            </a:extLst>
          </p:cNvPr>
          <p:cNvSpPr>
            <a:spLocks noGrp="1"/>
          </p:cNvSpPr>
          <p:nvPr>
            <p:ph type="title"/>
          </p:nvPr>
        </p:nvSpPr>
        <p:spPr/>
        <p:txBody>
          <a:bodyPr rtlCol="0"/>
          <a:lstStyle/>
          <a:p>
            <a:r>
              <a:rPr lang="en-US" err="1"/>
              <a:t>Resultaten</a:t>
            </a:r>
            <a:endParaRPr lang="en-US" sz="4800">
              <a:effectLst/>
            </a:endParaRPr>
          </a:p>
        </p:txBody>
      </p:sp>
      <p:sp>
        <p:nvSpPr>
          <p:cNvPr id="9" name="Tijdelijke aanduiding voor inhoud 11">
            <a:extLst>
              <a:ext uri="{FF2B5EF4-FFF2-40B4-BE49-F238E27FC236}">
                <a16:creationId xmlns:a16="http://schemas.microsoft.com/office/drawing/2014/main" id="{883C7486-D65D-5BF0-82B3-E2AD12F2F395}"/>
              </a:ext>
            </a:extLst>
          </p:cNvPr>
          <p:cNvSpPr txBox="1">
            <a:spLocks/>
          </p:cNvSpPr>
          <p:nvPr/>
        </p:nvSpPr>
        <p:spPr>
          <a:xfrm>
            <a:off x="1097280" y="1867958"/>
            <a:ext cx="5513070" cy="42089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b="1"/>
              <a:t>Conclusie vragenlijst:</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Om de resultaten inzichtelijk te maken is een gestructureerde, transparante en regelmatig geëvalueerde aanpak nodig. </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Dit vereist een duidelijke vaststelling van doelen, continue monitoring van voortgang en betrokkenheid van zowel de cliënt als het netwerk.</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De samenwerking tussen verschillende zorgverleners en het gebruik van passende systemen, zoals cliëntvolgsystemen en evaluatieformulieren, zijn hierbij van cruciaal belang.</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Tegelijkertijd moet er ruimte blijven voor kwalitatieve beoordelingen die het welzijn van de cliënt weerspiegelen. Privacy en AVG-wetgeving moeten altijd in acht worden genomen bij het delen van informatie.</a:t>
            </a:r>
            <a:endParaRPr lang="nl-NL" sz="1600" b="1">
              <a:latin typeface="Calibri" panose="020F0502020204030204" pitchFamily="34" charset="0"/>
            </a:endParaRPr>
          </a:p>
        </p:txBody>
      </p:sp>
      <p:sp>
        <p:nvSpPr>
          <p:cNvPr id="5" name="Tijdelijke aanduiding voor inhoud 11">
            <a:extLst>
              <a:ext uri="{FF2B5EF4-FFF2-40B4-BE49-F238E27FC236}">
                <a16:creationId xmlns:a16="http://schemas.microsoft.com/office/drawing/2014/main" id="{7965C8EB-2D45-0A18-CB8C-D2731C474C9A}"/>
              </a:ext>
            </a:extLst>
          </p:cNvPr>
          <p:cNvSpPr>
            <a:spLocks noGrp="1"/>
          </p:cNvSpPr>
          <p:nvPr>
            <p:ph sz="half" idx="2"/>
          </p:nvPr>
        </p:nvSpPr>
        <p:spPr>
          <a:xfrm>
            <a:off x="6665595" y="1867958"/>
            <a:ext cx="4937760" cy="4085167"/>
          </a:xfrm>
        </p:spPr>
        <p:txBody>
          <a:bodyPr rtlCol="0">
            <a:normAutofit/>
          </a:bodyPr>
          <a:lstStyle/>
          <a:p>
            <a:pPr rtl="0"/>
            <a:r>
              <a:rPr lang="nl-NL" sz="1800" b="1"/>
              <a:t>Globale visie gemeenten: </a:t>
            </a:r>
            <a:r>
              <a:rPr lang="nl-NL" sz="1800"/>
              <a:t>de gemeenten erkennen dat voor een goede samenwerking frequent evalueren en monitoren belangrijk. </a:t>
            </a:r>
          </a:p>
          <a:p>
            <a:pPr marL="0" indent="0" rtl="0">
              <a:buNone/>
            </a:pPr>
            <a:endParaRPr lang="nl-NL" sz="1800"/>
          </a:p>
          <a:p>
            <a:pPr marL="537210" indent="-285750">
              <a:spcBef>
                <a:spcPts val="0"/>
              </a:spcBef>
              <a:spcAft>
                <a:spcPts val="0"/>
              </a:spcAft>
              <a:buFont typeface="Arial" panose="020B0604020202020204" pitchFamily="34" charset="0"/>
              <a:buChar char="•"/>
            </a:pPr>
            <a:r>
              <a:rPr lang="nl-NL" sz="1800">
                <a:latin typeface="Calibri" panose="020F0502020204030204" pitchFamily="34" charset="0"/>
              </a:rPr>
              <a:t>Welke frequentie voor evaluatie adviseren jullie?</a:t>
            </a:r>
          </a:p>
          <a:p>
            <a:pPr marL="537210" indent="-285750">
              <a:spcBef>
                <a:spcPts val="0"/>
              </a:spcBef>
              <a:spcAft>
                <a:spcPts val="0"/>
              </a:spcAft>
              <a:buFont typeface="Arial" panose="020B0604020202020204" pitchFamily="34" charset="0"/>
              <a:buChar char="•"/>
            </a:pPr>
            <a:r>
              <a:rPr lang="nl-NL" sz="1800">
                <a:latin typeface="Calibri" panose="020F0502020204030204" pitchFamily="34" charset="0"/>
              </a:rPr>
              <a:t>Waarover willen we monitoren?</a:t>
            </a:r>
          </a:p>
          <a:p>
            <a:pPr rtl="0"/>
            <a:endParaRPr lang="nl-NL" sz="1600"/>
          </a:p>
        </p:txBody>
      </p:sp>
    </p:spTree>
    <p:extLst>
      <p:ext uri="{BB962C8B-B14F-4D97-AF65-F5344CB8AC3E}">
        <p14:creationId xmlns:p14="http://schemas.microsoft.com/office/powerpoint/2010/main" val="189672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209E4-B947-4446-AD42-C1B3A0C1F583}"/>
              </a:ext>
            </a:extLst>
          </p:cNvPr>
          <p:cNvSpPr>
            <a:spLocks noGrp="1"/>
          </p:cNvSpPr>
          <p:nvPr>
            <p:ph type="title"/>
          </p:nvPr>
        </p:nvSpPr>
        <p:spPr/>
        <p:txBody>
          <a:bodyPr rtlCol="0"/>
          <a:lstStyle/>
          <a:p>
            <a:r>
              <a:rPr lang="en-US" err="1"/>
              <a:t>Nieuwe</a:t>
            </a:r>
            <a:r>
              <a:rPr lang="en-US"/>
              <a:t> ZZP </a:t>
            </a:r>
            <a:r>
              <a:rPr lang="en-US" err="1"/>
              <a:t>wetgeving</a:t>
            </a:r>
            <a:endParaRPr lang="en-US" sz="4800">
              <a:effectLst/>
            </a:endParaRPr>
          </a:p>
        </p:txBody>
      </p:sp>
      <p:sp>
        <p:nvSpPr>
          <p:cNvPr id="9" name="Tijdelijke aanduiding voor inhoud 11">
            <a:extLst>
              <a:ext uri="{FF2B5EF4-FFF2-40B4-BE49-F238E27FC236}">
                <a16:creationId xmlns:a16="http://schemas.microsoft.com/office/drawing/2014/main" id="{883C7486-D65D-5BF0-82B3-E2AD12F2F395}"/>
              </a:ext>
            </a:extLst>
          </p:cNvPr>
          <p:cNvSpPr txBox="1">
            <a:spLocks/>
          </p:cNvSpPr>
          <p:nvPr/>
        </p:nvSpPr>
        <p:spPr>
          <a:xfrm>
            <a:off x="1097280" y="1867958"/>
            <a:ext cx="5513070" cy="42089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b="1"/>
              <a:t>Conclusie vragenlijst:</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De impact van de nieuwe ZZP-wetgeving varieert per organisatie. </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Aanbieders die geen of weinig ZZP'ers inzetten, zullen weinig tot geen problemen ondervinden van de wetwijzigingen. </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Anderen, die afhankelijker zijn van ZZP’ers, zullen zich moeten aanpassen, zowel financieel als organisatorisch. Dit kan leiden tot een heroverweging van het personeelsbeleid, bijvoorbeeld door ZZP'ers minder in te schakelen of zelfs volledig in te ruilen voor personeel in loondienst. </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De veranderingen brengen een verhoogde administratieve last met zich mee, maar kunnen ook leiden tot meer stabiliteit voor organisaties die een vaste personeelsstructuur prefereren. Het blijft echter onduidelijk of de wet daadwerkelijk de terugkeer van veel ZZP'ers naar loondienst zal stimuleren, of dat de huidige trends van flexibele werkvormen zullen aanhouden.</a:t>
            </a:r>
            <a:endParaRPr lang="nl-NL" sz="1600" b="1">
              <a:latin typeface="Calibri" panose="020F0502020204030204" pitchFamily="34" charset="0"/>
            </a:endParaRPr>
          </a:p>
        </p:txBody>
      </p:sp>
      <p:sp>
        <p:nvSpPr>
          <p:cNvPr id="5" name="Tijdelijke aanduiding voor inhoud 11">
            <a:extLst>
              <a:ext uri="{FF2B5EF4-FFF2-40B4-BE49-F238E27FC236}">
                <a16:creationId xmlns:a16="http://schemas.microsoft.com/office/drawing/2014/main" id="{7965C8EB-2D45-0A18-CB8C-D2731C474C9A}"/>
              </a:ext>
            </a:extLst>
          </p:cNvPr>
          <p:cNvSpPr>
            <a:spLocks noGrp="1"/>
          </p:cNvSpPr>
          <p:nvPr>
            <p:ph sz="half" idx="2"/>
          </p:nvPr>
        </p:nvSpPr>
        <p:spPr>
          <a:xfrm>
            <a:off x="6665595" y="1867958"/>
            <a:ext cx="4937760" cy="4085167"/>
          </a:xfrm>
        </p:spPr>
        <p:txBody>
          <a:bodyPr rtlCol="0">
            <a:normAutofit/>
          </a:bodyPr>
          <a:lstStyle/>
          <a:p>
            <a:pPr rtl="0"/>
            <a:r>
              <a:rPr lang="nl-NL" sz="1800" b="1"/>
              <a:t>Globale visie gemeenten: </a:t>
            </a:r>
            <a:r>
              <a:rPr lang="nl-NL" sz="1800"/>
              <a:t>De gemeenten erkennen dat ZZP’ers ook een rol hebben in het creëren van een dekkend zorglandschap. De inzet van ZZP’ers kan verschuiven door de nieuwe wetgeving. De gemeenten houden de ontwikkelingen in de gaten en houden er zo veel mogelijk rekening mee in de procedure. </a:t>
            </a:r>
            <a:endParaRPr lang="nl-NL" sz="1600"/>
          </a:p>
        </p:txBody>
      </p:sp>
    </p:spTree>
    <p:extLst>
      <p:ext uri="{BB962C8B-B14F-4D97-AF65-F5344CB8AC3E}">
        <p14:creationId xmlns:p14="http://schemas.microsoft.com/office/powerpoint/2010/main" val="2655597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16">
            <a:extLst>
              <a:ext uri="{FF2B5EF4-FFF2-40B4-BE49-F238E27FC236}">
                <a16:creationId xmlns:a16="http://schemas.microsoft.com/office/drawing/2014/main" id="{BB2B8762-61F0-4F1B-9364-D633EE9D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34" name="Rectangle 18">
            <a:extLst>
              <a:ext uri="{FF2B5EF4-FFF2-40B4-BE49-F238E27FC236}">
                <a16:creationId xmlns:a16="http://schemas.microsoft.com/office/drawing/2014/main" id="{E97675C8-1328-460C-9EBF-6B446B67E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cxnSp>
        <p:nvCxnSpPr>
          <p:cNvPr id="35" name="Straight Connector 20">
            <a:extLst>
              <a:ext uri="{FF2B5EF4-FFF2-40B4-BE49-F238E27FC236}">
                <a16:creationId xmlns:a16="http://schemas.microsoft.com/office/drawing/2014/main" id="{514EE78B-AF71-4195-A01B-F1165D923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6" name="Rectangle 22">
            <a:extLst>
              <a:ext uri="{FF2B5EF4-FFF2-40B4-BE49-F238E27FC236}">
                <a16:creationId xmlns:a16="http://schemas.microsoft.com/office/drawing/2014/main" id="{2AD83CFE-1CA3-4832-A4B9-C48CD1347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24">
            <a:extLst>
              <a:ext uri="{FF2B5EF4-FFF2-40B4-BE49-F238E27FC236}">
                <a16:creationId xmlns:a16="http://schemas.microsoft.com/office/drawing/2014/main" id="{BC98641C-7F74-435D-996F-A4387A3C3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el 1">
            <a:extLst>
              <a:ext uri="{FF2B5EF4-FFF2-40B4-BE49-F238E27FC236}">
                <a16:creationId xmlns:a16="http://schemas.microsoft.com/office/drawing/2014/main" id="{A5E209E4-B947-4446-AD42-C1B3A0C1F583}"/>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en-US" sz="3600" err="1">
                <a:solidFill>
                  <a:srgbClr val="FFFFFF"/>
                </a:solidFill>
              </a:rPr>
              <a:t>Koffiepauze</a:t>
            </a:r>
            <a:endParaRPr lang="en-US" sz="3600">
              <a:solidFill>
                <a:srgbClr val="FFFFFF"/>
              </a:solidFill>
            </a:endParaRPr>
          </a:p>
        </p:txBody>
      </p:sp>
      <p:pic>
        <p:nvPicPr>
          <p:cNvPr id="6" name="Afbeelding 5" descr="Cappuccino met plantaardig ontwerp">
            <a:extLst>
              <a:ext uri="{FF2B5EF4-FFF2-40B4-BE49-F238E27FC236}">
                <a16:creationId xmlns:a16="http://schemas.microsoft.com/office/drawing/2014/main" id="{FD3828F2-1DDD-E0DD-03B3-44BC4C8BAA36}"/>
              </a:ext>
            </a:extLst>
          </p:cNvPr>
          <p:cNvPicPr>
            <a:picLocks noChangeAspect="1"/>
          </p:cNvPicPr>
          <p:nvPr/>
        </p:nvPicPr>
        <p:blipFill>
          <a:blip r:embed="rId3"/>
          <a:stretch>
            <a:fillRect/>
          </a:stretch>
        </p:blipFill>
        <p:spPr>
          <a:xfrm>
            <a:off x="635457" y="728759"/>
            <a:ext cx="5131653" cy="3425378"/>
          </a:xfrm>
          <a:prstGeom prst="rect">
            <a:avLst/>
          </a:prstGeom>
        </p:spPr>
      </p:pic>
      <p:sp>
        <p:nvSpPr>
          <p:cNvPr id="38" name="Rectangle 26">
            <a:extLst>
              <a:ext uri="{FF2B5EF4-FFF2-40B4-BE49-F238E27FC236}">
                <a16:creationId xmlns:a16="http://schemas.microsoft.com/office/drawing/2014/main" id="{F530C0F6-C8DF-4539-B30C-8105DB618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Afbeelding 11" descr="Zwarte koffie in een witte beker op een houten tafel">
            <a:extLst>
              <a:ext uri="{FF2B5EF4-FFF2-40B4-BE49-F238E27FC236}">
                <a16:creationId xmlns:a16="http://schemas.microsoft.com/office/drawing/2014/main" id="{9DE636E8-7F11-F1BE-F8F4-7F0312300ADE}"/>
              </a:ext>
            </a:extLst>
          </p:cNvPr>
          <p:cNvPicPr>
            <a:picLocks noChangeAspect="1"/>
          </p:cNvPicPr>
          <p:nvPr/>
        </p:nvPicPr>
        <p:blipFill>
          <a:blip r:embed="rId4"/>
          <a:stretch>
            <a:fillRect/>
          </a:stretch>
        </p:blipFill>
        <p:spPr>
          <a:xfrm>
            <a:off x="6424891" y="733255"/>
            <a:ext cx="5118182" cy="3416386"/>
          </a:xfrm>
          <a:prstGeom prst="rect">
            <a:avLst/>
          </a:prstGeom>
        </p:spPr>
      </p:pic>
      <p:sp>
        <p:nvSpPr>
          <p:cNvPr id="39" name="Rectangle 28">
            <a:extLst>
              <a:ext uri="{FF2B5EF4-FFF2-40B4-BE49-F238E27FC236}">
                <a16:creationId xmlns:a16="http://schemas.microsoft.com/office/drawing/2014/main" id="{BAE51241-AA8B-4B82-9C59-6738DB8567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10" name="Tijdelijke aanduiding voor dianummer 5">
            <a:extLst>
              <a:ext uri="{FF2B5EF4-FFF2-40B4-BE49-F238E27FC236}">
                <a16:creationId xmlns:a16="http://schemas.microsoft.com/office/drawing/2014/main" id="{4E797B30-1740-4A68-A40B-1D255EBC2F17}"/>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A65A5C87-DF58-40C8-B092-1DE63DB4547E}" type="slidenum">
              <a:rPr lang="en-US" smtClean="0"/>
              <a:pPr>
                <a:spcAft>
                  <a:spcPts val="600"/>
                </a:spcAft>
              </a:pPr>
              <a:t>16</a:t>
            </a:fld>
            <a:endParaRPr lang="en-US"/>
          </a:p>
        </p:txBody>
      </p:sp>
    </p:spTree>
    <p:extLst>
      <p:ext uri="{BB962C8B-B14F-4D97-AF65-F5344CB8AC3E}">
        <p14:creationId xmlns:p14="http://schemas.microsoft.com/office/powerpoint/2010/main" val="832742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ABF6DB-5E84-4904-8EF6-FFC36918E302}"/>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en-US" sz="3600">
                <a:solidFill>
                  <a:srgbClr val="FFFFFF"/>
                </a:solidFill>
              </a:rPr>
              <a:t>Toelichting kosprijsonderzoek</a:t>
            </a:r>
          </a:p>
        </p:txBody>
      </p:sp>
      <p:sp>
        <p:nvSpPr>
          <p:cNvPr id="3" name="Tijdelijke aanduiding voor tekst 2">
            <a:extLst>
              <a:ext uri="{FF2B5EF4-FFF2-40B4-BE49-F238E27FC236}">
                <a16:creationId xmlns:a16="http://schemas.microsoft.com/office/drawing/2014/main" id="{5CE67E28-5AE4-0FE4-7FB1-AC5F013243E0}"/>
              </a:ext>
            </a:extLst>
          </p:cNvPr>
          <p:cNvSpPr>
            <a:spLocks noGrp="1"/>
          </p:cNvSpPr>
          <p:nvPr>
            <p:ph type="body" idx="1"/>
          </p:nvPr>
        </p:nvSpPr>
        <p:spPr>
          <a:xfrm>
            <a:off x="1065212" y="5943600"/>
            <a:ext cx="10058400" cy="543513"/>
          </a:xfrm>
        </p:spPr>
        <p:txBody>
          <a:bodyPr vert="horz" lIns="91440" tIns="45720" rIns="91440" bIns="45720" rtlCol="0">
            <a:normAutofit/>
          </a:bodyPr>
          <a:lstStyle/>
          <a:p>
            <a:r>
              <a:rPr lang="en-US" sz="1500">
                <a:solidFill>
                  <a:srgbClr val="FFFFFF"/>
                </a:solidFill>
              </a:rPr>
              <a:t>Dr. Niels Uenk</a:t>
            </a:r>
          </a:p>
        </p:txBody>
      </p:sp>
      <p:pic>
        <p:nvPicPr>
          <p:cNvPr id="14" name="Afbeelding 13" descr="Afbeelding met tekst, Lettertype, logo, Graphics&#10;&#10;Automatisch gegenereerde beschrijving">
            <a:extLst>
              <a:ext uri="{FF2B5EF4-FFF2-40B4-BE49-F238E27FC236}">
                <a16:creationId xmlns:a16="http://schemas.microsoft.com/office/drawing/2014/main" id="{8701EC16-07BC-D63D-96E3-9E456B2D545F}"/>
              </a:ext>
            </a:extLst>
          </p:cNvPr>
          <p:cNvPicPr>
            <a:picLocks noChangeAspect="1"/>
          </p:cNvPicPr>
          <p:nvPr/>
        </p:nvPicPr>
        <p:blipFill>
          <a:blip r:embed="rId2"/>
          <a:stretch>
            <a:fillRect/>
          </a:stretch>
        </p:blipFill>
        <p:spPr>
          <a:xfrm>
            <a:off x="635457" y="1357386"/>
            <a:ext cx="5131653" cy="2168123"/>
          </a:xfrm>
          <a:prstGeom prst="rect">
            <a:avLst/>
          </a:prstGeom>
        </p:spPr>
      </p:pic>
      <p:pic>
        <p:nvPicPr>
          <p:cNvPr id="1026" name="Picture 2">
            <a:extLst>
              <a:ext uri="{FF2B5EF4-FFF2-40B4-BE49-F238E27FC236}">
                <a16:creationId xmlns:a16="http://schemas.microsoft.com/office/drawing/2014/main" id="{06F7CABB-8B31-0AF3-C46F-14A999AB9D4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24891" y="746050"/>
            <a:ext cx="5118182" cy="3390795"/>
          </a:xfrm>
          <a:prstGeom prst="rect">
            <a:avLst/>
          </a:prstGeom>
          <a:noFill/>
          <a:extLst>
            <a:ext uri="{909E8E84-426E-40DD-AFC4-6F175D3DCCD1}">
              <a14:hiddenFill xmlns:a14="http://schemas.microsoft.com/office/drawing/2010/main">
                <a:solidFill>
                  <a:srgbClr val="FFFFFF"/>
                </a:solidFill>
              </a14:hiddenFill>
            </a:ext>
          </a:extLst>
        </p:spPr>
      </p:pic>
      <p:sp>
        <p:nvSpPr>
          <p:cNvPr id="6" name="Tijdelijke aanduiding voor dianummer 5">
            <a:extLst>
              <a:ext uri="{FF2B5EF4-FFF2-40B4-BE49-F238E27FC236}">
                <a16:creationId xmlns:a16="http://schemas.microsoft.com/office/drawing/2014/main" id="{EB34F222-BAD3-AAC8-D477-6B1746C5AD87}"/>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D57F1E4F-1CFF-5643-939E-217C01CDF565}" type="slidenum">
              <a:rPr lang="en-US"/>
              <a:pPr>
                <a:spcAft>
                  <a:spcPts val="600"/>
                </a:spcAft>
              </a:pPr>
              <a:t>17</a:t>
            </a:fld>
            <a:endParaRPr lang="en-US"/>
          </a:p>
        </p:txBody>
      </p:sp>
    </p:spTree>
    <p:extLst>
      <p:ext uri="{BB962C8B-B14F-4D97-AF65-F5344CB8AC3E}">
        <p14:creationId xmlns:p14="http://schemas.microsoft.com/office/powerpoint/2010/main" val="3590097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55" name="Rectangle 54">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cxnSp>
        <p:nvCxnSpPr>
          <p:cNvPr id="57" name="Straight Connector 56">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9" name="Rectangle 58">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5E209E4-B947-4446-AD42-C1B3A0C1F583}"/>
              </a:ext>
            </a:extLst>
          </p:cNvPr>
          <p:cNvSpPr>
            <a:spLocks noGrp="1"/>
          </p:cNvSpPr>
          <p:nvPr>
            <p:ph type="title"/>
          </p:nvPr>
        </p:nvSpPr>
        <p:spPr>
          <a:xfrm>
            <a:off x="6411685" y="634946"/>
            <a:ext cx="5127171" cy="1450757"/>
          </a:xfrm>
        </p:spPr>
        <p:txBody>
          <a:bodyPr vert="horz" lIns="91440" tIns="45720" rIns="91440" bIns="45720" rtlCol="0" anchor="b">
            <a:normAutofit/>
          </a:bodyPr>
          <a:lstStyle/>
          <a:p>
            <a:pPr lvl="0"/>
            <a:r>
              <a:rPr lang="en-US" dirty="0" err="1"/>
              <a:t>Toelichting</a:t>
            </a:r>
            <a:r>
              <a:rPr lang="en-US" dirty="0"/>
              <a:t> </a:t>
            </a:r>
            <a:r>
              <a:rPr lang="en-US" dirty="0" err="1"/>
              <a:t>vervolg</a:t>
            </a:r>
            <a:endParaRPr lang="en-US" dirty="0"/>
          </a:p>
        </p:txBody>
      </p:sp>
      <p:pic>
        <p:nvPicPr>
          <p:cNvPr id="47" name="Picture 10" descr="De agenda op een tabel die is gestapeld boven op notitieblokken">
            <a:extLst>
              <a:ext uri="{FF2B5EF4-FFF2-40B4-BE49-F238E27FC236}">
                <a16:creationId xmlns:a16="http://schemas.microsoft.com/office/drawing/2014/main" id="{4E81B2D7-24A0-7769-E44C-A9E71AACE6E8}"/>
              </a:ext>
            </a:extLst>
          </p:cNvPr>
          <p:cNvPicPr>
            <a:picLocks noChangeAspect="1"/>
          </p:cNvPicPr>
          <p:nvPr/>
        </p:nvPicPr>
        <p:blipFill>
          <a:blip r:embed="rId3"/>
          <a:srcRect l="18364" r="2686" b="-1"/>
          <a:stretch/>
        </p:blipFill>
        <p:spPr>
          <a:xfrm>
            <a:off x="643192" y="964358"/>
            <a:ext cx="5451627" cy="4609242"/>
          </a:xfrm>
          <a:prstGeom prst="rect">
            <a:avLst/>
          </a:prstGeom>
        </p:spPr>
      </p:pic>
      <p:cxnSp>
        <p:nvCxnSpPr>
          <p:cNvPr id="61" name="Straight Connector 60">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9" name="Tijdelijke aanduiding voor inhoud 11">
            <a:extLst>
              <a:ext uri="{FF2B5EF4-FFF2-40B4-BE49-F238E27FC236}">
                <a16:creationId xmlns:a16="http://schemas.microsoft.com/office/drawing/2014/main" id="{883C7486-D65D-5BF0-82B3-E2AD12F2F395}"/>
              </a:ext>
            </a:extLst>
          </p:cNvPr>
          <p:cNvSpPr txBox="1">
            <a:spLocks/>
          </p:cNvSpPr>
          <p:nvPr/>
        </p:nvSpPr>
        <p:spPr>
          <a:xfrm>
            <a:off x="6411684" y="2198914"/>
            <a:ext cx="5127172" cy="367018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endParaRPr lang="en-US" b="1" dirty="0"/>
          </a:p>
          <a:p>
            <a:r>
              <a:rPr lang="en-US" b="1" dirty="0" err="1"/>
              <a:t>Globale</a:t>
            </a:r>
            <a:r>
              <a:rPr lang="en-US" b="1" dirty="0"/>
              <a:t> planning:</a:t>
            </a:r>
          </a:p>
          <a:p>
            <a:pPr lvl="1">
              <a:buFont typeface="Calibri" panose="020F0502020204030204" pitchFamily="34" charset="0"/>
              <a:buChar char="•"/>
            </a:pPr>
            <a:r>
              <a:rPr lang="en-US" dirty="0"/>
              <a:t> December-</a:t>
            </a:r>
            <a:r>
              <a:rPr lang="en-US" dirty="0" err="1"/>
              <a:t>februari</a:t>
            </a:r>
            <a:r>
              <a:rPr lang="en-US" dirty="0"/>
              <a:t>: </a:t>
            </a:r>
            <a:r>
              <a:rPr lang="en-US" dirty="0" err="1"/>
              <a:t>kostprijsonderzoek</a:t>
            </a:r>
            <a:r>
              <a:rPr lang="en-US" dirty="0"/>
              <a:t> </a:t>
            </a:r>
          </a:p>
          <a:p>
            <a:pPr lvl="1">
              <a:buFont typeface="Calibri" panose="020F0502020204030204" pitchFamily="34" charset="0"/>
              <a:buChar char="•"/>
            </a:pPr>
            <a:r>
              <a:rPr lang="en-US" dirty="0"/>
              <a:t> </a:t>
            </a:r>
            <a:r>
              <a:rPr lang="en-US" dirty="0" err="1"/>
              <a:t>Februari</a:t>
            </a:r>
            <a:r>
              <a:rPr lang="en-US" dirty="0"/>
              <a:t>: </a:t>
            </a:r>
            <a:r>
              <a:rPr lang="en-US" dirty="0" err="1"/>
              <a:t>besluitvorming</a:t>
            </a:r>
            <a:r>
              <a:rPr lang="en-US" dirty="0"/>
              <a:t> </a:t>
            </a:r>
          </a:p>
          <a:p>
            <a:pPr lvl="1">
              <a:buFont typeface="Calibri" panose="020F0502020204030204" pitchFamily="34" charset="0"/>
              <a:buChar char="•"/>
            </a:pPr>
            <a:r>
              <a:rPr lang="en-US" dirty="0"/>
              <a:t> </a:t>
            </a:r>
            <a:r>
              <a:rPr lang="en-US" dirty="0" err="1"/>
              <a:t>Maart</a:t>
            </a:r>
            <a:r>
              <a:rPr lang="en-US" dirty="0"/>
              <a:t>: </a:t>
            </a:r>
            <a:r>
              <a:rPr lang="en-US" dirty="0" err="1"/>
              <a:t>publicatie</a:t>
            </a:r>
            <a:endParaRPr lang="en-US" dirty="0"/>
          </a:p>
          <a:p>
            <a:pPr lvl="1">
              <a:buFont typeface="Calibri" panose="020F0502020204030204" pitchFamily="34" charset="0"/>
              <a:buChar char="•"/>
            </a:pPr>
            <a:r>
              <a:rPr lang="en-US" dirty="0"/>
              <a:t> Juli: gunning</a:t>
            </a:r>
          </a:p>
          <a:p>
            <a:pPr marL="201168" lvl="1" indent="0">
              <a:buFont typeface="Calibri" panose="020F0502020204030204" pitchFamily="34" charset="0"/>
              <a:buNone/>
            </a:pPr>
            <a:endParaRPr lang="en-US" dirty="0"/>
          </a:p>
        </p:txBody>
      </p:sp>
      <p:sp>
        <p:nvSpPr>
          <p:cNvPr id="63" name="Rectangle 62">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65" name="Rectangle 64">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Tree>
    <p:extLst>
      <p:ext uri="{BB962C8B-B14F-4D97-AF65-F5344CB8AC3E}">
        <p14:creationId xmlns:p14="http://schemas.microsoft.com/office/powerpoint/2010/main" val="2231072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 name="Rectangle 78">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110" name="Rectangle 80">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cxnSp>
        <p:nvCxnSpPr>
          <p:cNvPr id="111" name="Straight Connector 82">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5" name="Afbeelding 4" descr="Houten blokken met vraagtekens">
            <a:extLst>
              <a:ext uri="{FF2B5EF4-FFF2-40B4-BE49-F238E27FC236}">
                <a16:creationId xmlns:a16="http://schemas.microsoft.com/office/drawing/2014/main" id="{98AD2FDB-6C20-B624-CBFF-C9D4D8CC8867}"/>
              </a:ext>
            </a:extLst>
          </p:cNvPr>
          <p:cNvPicPr>
            <a:picLocks noChangeAspect="1"/>
          </p:cNvPicPr>
          <p:nvPr/>
        </p:nvPicPr>
        <p:blipFill>
          <a:blip r:embed="rId3"/>
          <a:srcRect l="7802" r="18645" b="-1"/>
          <a:stretch/>
        </p:blipFill>
        <p:spPr>
          <a:xfrm>
            <a:off x="16" y="10"/>
            <a:ext cx="7556889" cy="6857990"/>
          </a:xfrm>
          <a:prstGeom prst="rect">
            <a:avLst/>
          </a:prstGeom>
        </p:spPr>
      </p:pic>
      <p:sp>
        <p:nvSpPr>
          <p:cNvPr id="112" name="Rectangle 84">
            <a:extLst>
              <a:ext uri="{FF2B5EF4-FFF2-40B4-BE49-F238E27FC236}">
                <a16:creationId xmlns:a16="http://schemas.microsoft.com/office/drawing/2014/main" id="{E9ED41B5-F9B0-4DE1-8C59-A980468A7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el 1">
            <a:extLst>
              <a:ext uri="{FF2B5EF4-FFF2-40B4-BE49-F238E27FC236}">
                <a16:creationId xmlns:a16="http://schemas.microsoft.com/office/drawing/2014/main" id="{588E9372-10C9-4FE2-AA18-D3757770284E}"/>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err="1">
                <a:solidFill>
                  <a:srgbClr val="FFFFFF"/>
                </a:solidFill>
              </a:rPr>
              <a:t>Vragen</a:t>
            </a:r>
            <a:r>
              <a:rPr lang="en-US" sz="4400">
                <a:solidFill>
                  <a:srgbClr val="FFFFFF"/>
                </a:solidFill>
              </a:rPr>
              <a:t>?</a:t>
            </a:r>
          </a:p>
        </p:txBody>
      </p:sp>
      <p:sp>
        <p:nvSpPr>
          <p:cNvPr id="113" name="Rectangle 86">
            <a:extLst>
              <a:ext uri="{FF2B5EF4-FFF2-40B4-BE49-F238E27FC236}">
                <a16:creationId xmlns:a16="http://schemas.microsoft.com/office/drawing/2014/main" id="{C482A030-873A-4216-B6A6-C3348B9CA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Tree>
    <p:extLst>
      <p:ext uri="{BB962C8B-B14F-4D97-AF65-F5344CB8AC3E}">
        <p14:creationId xmlns:p14="http://schemas.microsoft.com/office/powerpoint/2010/main" val="1185792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72" name="Rectangle 71">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74" name="Rectangle 73">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jdelijke aanduiding voor datum 3">
            <a:extLst>
              <a:ext uri="{FF2B5EF4-FFF2-40B4-BE49-F238E27FC236}">
                <a16:creationId xmlns:a16="http://schemas.microsoft.com/office/drawing/2014/main" id="{B425C423-85DE-48DB-8096-152D738B7D04}"/>
              </a:ext>
            </a:extLst>
          </p:cNvPr>
          <p:cNvSpPr>
            <a:spLocks noGrp="1"/>
          </p:cNvSpPr>
          <p:nvPr>
            <p:ph type="dt" sz="half" idx="10"/>
          </p:nvPr>
        </p:nvSpPr>
        <p:spPr>
          <a:xfrm>
            <a:off x="1097280" y="6459785"/>
            <a:ext cx="2472271" cy="365125"/>
          </a:xfrm>
        </p:spPr>
        <p:txBody>
          <a:bodyPr vert="horz" lIns="91440" tIns="45720" rIns="91440" bIns="45720" rtlCol="0" anchor="ctr">
            <a:normAutofit/>
          </a:bodyPr>
          <a:lstStyle/>
          <a:p>
            <a:pPr>
              <a:spcAft>
                <a:spcPts val="600"/>
              </a:spcAft>
            </a:pPr>
            <a:r>
              <a:rPr lang="en-US"/>
              <a:t>Marktconsultatie</a:t>
            </a:r>
          </a:p>
        </p:txBody>
      </p:sp>
      <p:sp>
        <p:nvSpPr>
          <p:cNvPr id="5" name="Tijdelijke aanduiding voor voettekst 4">
            <a:extLst>
              <a:ext uri="{FF2B5EF4-FFF2-40B4-BE49-F238E27FC236}">
                <a16:creationId xmlns:a16="http://schemas.microsoft.com/office/drawing/2014/main" id="{3714E39E-D8A0-4428-97D8-FE545232279C}"/>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a:spcAft>
                <a:spcPts val="600"/>
              </a:spcAft>
            </a:pPr>
            <a:r>
              <a:rPr lang="en-US" kern="1200" cap="all" baseline="0">
                <a:solidFill>
                  <a:srgbClr val="FFFFFF"/>
                </a:solidFill>
                <a:latin typeface="+mn-lt"/>
                <a:ea typeface="+mn-ea"/>
                <a:cs typeface="+mn-cs"/>
              </a:rPr>
              <a:t>Wmo begeleiding 2026</a:t>
            </a:r>
          </a:p>
        </p:txBody>
      </p:sp>
      <p:sp>
        <p:nvSpPr>
          <p:cNvPr id="6" name="Tijdelijke aanduiding voor dianummer 5">
            <a:extLst>
              <a:ext uri="{FF2B5EF4-FFF2-40B4-BE49-F238E27FC236}">
                <a16:creationId xmlns:a16="http://schemas.microsoft.com/office/drawing/2014/main" id="{B49FA539-2DA6-4197-AA13-56E0C33955F2}"/>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A65A5C87-DF58-40C8-B092-1DE63DB4547E}" type="slidenum">
              <a:rPr lang="en-US" smtClean="0"/>
              <a:pPr>
                <a:spcAft>
                  <a:spcPts val="600"/>
                </a:spcAft>
              </a:pPr>
              <a:t>2</a:t>
            </a:fld>
            <a:endParaRPr lang="en-US"/>
          </a:p>
        </p:txBody>
      </p:sp>
      <p:sp>
        <p:nvSpPr>
          <p:cNvPr id="2" name="Titel 1">
            <a:extLst>
              <a:ext uri="{FF2B5EF4-FFF2-40B4-BE49-F238E27FC236}">
                <a16:creationId xmlns:a16="http://schemas.microsoft.com/office/drawing/2014/main" id="{D5F4A85B-2AC6-4E29-B074-AB92F8FA9BB1}"/>
              </a:ext>
            </a:extLst>
          </p:cNvPr>
          <p:cNvSpPr>
            <a:spLocks noGrp="1"/>
          </p:cNvSpPr>
          <p:nvPr>
            <p:ph type="title"/>
          </p:nvPr>
        </p:nvSpPr>
        <p:spPr>
          <a:xfrm>
            <a:off x="990932" y="286603"/>
            <a:ext cx="6750987" cy="1450757"/>
          </a:xfrm>
        </p:spPr>
        <p:txBody>
          <a:bodyPr vert="horz" lIns="91440" tIns="45720" rIns="91440" bIns="45720" rtlCol="0" anchor="b">
            <a:normAutofit/>
          </a:bodyPr>
          <a:lstStyle/>
          <a:p>
            <a:r>
              <a:rPr lang="en-US" sz="4800">
                <a:solidFill>
                  <a:schemeClr val="accent2"/>
                </a:solidFill>
              </a:rPr>
              <a:t>Agenda</a:t>
            </a:r>
          </a:p>
        </p:txBody>
      </p:sp>
      <p:graphicFrame>
        <p:nvGraphicFramePr>
          <p:cNvPr id="23" name="Tijdelijke aanduiding voor inhoud 2">
            <a:extLst>
              <a:ext uri="{FF2B5EF4-FFF2-40B4-BE49-F238E27FC236}">
                <a16:creationId xmlns:a16="http://schemas.microsoft.com/office/drawing/2014/main" id="{6D7B696D-FB74-6A2E-98FB-493806D6F8C9}"/>
              </a:ext>
            </a:extLst>
          </p:cNvPr>
          <p:cNvGraphicFramePr>
            <a:graphicFrameLocks noGrp="1"/>
          </p:cNvGraphicFramePr>
          <p:nvPr>
            <p:ph idx="1"/>
            <p:extLst>
              <p:ext uri="{D42A27DB-BD31-4B8C-83A1-F6EECF244321}">
                <p14:modId xmlns:p14="http://schemas.microsoft.com/office/powerpoint/2010/main" val="4122048322"/>
              </p:ext>
            </p:extLst>
          </p:nvPr>
        </p:nvGraphicFramePr>
        <p:xfrm>
          <a:off x="1044204" y="2023962"/>
          <a:ext cx="6697715" cy="3845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78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 name="Rectangle 10">
            <a:extLst>
              <a:ext uri="{FF2B5EF4-FFF2-40B4-BE49-F238E27FC236}">
                <a16:creationId xmlns:a16="http://schemas.microsoft.com/office/drawing/2014/main" id="{13FE9996-7EAC-4679-B37D-C1045F42F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65" name="Rectangle 12">
            <a:extLst>
              <a:ext uri="{FF2B5EF4-FFF2-40B4-BE49-F238E27FC236}">
                <a16:creationId xmlns:a16="http://schemas.microsoft.com/office/drawing/2014/main" id="{761DF1FE-5CC8-43D2-A76C-93C76EEDE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cxnSp>
        <p:nvCxnSpPr>
          <p:cNvPr id="66" name="Straight Connector 14">
            <a:extLst>
              <a:ext uri="{FF2B5EF4-FFF2-40B4-BE49-F238E27FC236}">
                <a16:creationId xmlns:a16="http://schemas.microsoft.com/office/drawing/2014/main" id="{E161BEBD-A23C-409E-ABC7-73F9EDC02F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67" name="Rectangle 16">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18">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el 1">
            <a:extLst>
              <a:ext uri="{FF2B5EF4-FFF2-40B4-BE49-F238E27FC236}">
                <a16:creationId xmlns:a16="http://schemas.microsoft.com/office/drawing/2014/main" id="{CA3C21B4-0ADF-A770-3F69-3422A3CB8F9C}"/>
              </a:ext>
            </a:extLst>
          </p:cNvPr>
          <p:cNvSpPr>
            <a:spLocks noGrp="1"/>
          </p:cNvSpPr>
          <p:nvPr>
            <p:ph type="title"/>
          </p:nvPr>
        </p:nvSpPr>
        <p:spPr>
          <a:xfrm>
            <a:off x="1066800" y="5252936"/>
            <a:ext cx="10058400" cy="1028715"/>
          </a:xfrm>
        </p:spPr>
        <p:txBody>
          <a:bodyPr vert="horz" lIns="91440" tIns="45720" rIns="91440" bIns="45720" rtlCol="0" anchor="ctr">
            <a:normAutofit/>
          </a:bodyPr>
          <a:lstStyle/>
          <a:p>
            <a:pPr algn="ctr"/>
            <a:r>
              <a:rPr lang="en-US" sz="4800">
                <a:solidFill>
                  <a:srgbClr val="FFFFFF"/>
                </a:solidFill>
              </a:rPr>
              <a:t>Welkom</a:t>
            </a:r>
          </a:p>
        </p:txBody>
      </p:sp>
      <p:sp>
        <p:nvSpPr>
          <p:cNvPr id="70" name="Rectangle 20">
            <a:extLst>
              <a:ext uri="{FF2B5EF4-FFF2-40B4-BE49-F238E27FC236}">
                <a16:creationId xmlns:a16="http://schemas.microsoft.com/office/drawing/2014/main" id="{5E1ED12F-9F06-4B37-87B7-F98F52937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4" name="Tijdelijke aanduiding voor dianummer 3">
            <a:extLst>
              <a:ext uri="{FF2B5EF4-FFF2-40B4-BE49-F238E27FC236}">
                <a16:creationId xmlns:a16="http://schemas.microsoft.com/office/drawing/2014/main" id="{02FB2B1F-6E02-2335-6A75-8D46C7E56893}"/>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A65A5C87-DF58-40C8-B092-1DE63DB4547E}" type="slidenum">
              <a:rPr lang="en-US" noProof="0" smtClean="0"/>
              <a:pPr>
                <a:spcAft>
                  <a:spcPts val="600"/>
                </a:spcAft>
              </a:pPr>
              <a:t>3</a:t>
            </a:fld>
            <a:endParaRPr lang="en-US" noProof="0"/>
          </a:p>
        </p:txBody>
      </p:sp>
      <p:sp>
        <p:nvSpPr>
          <p:cNvPr id="9" name="Tijdelijke aanduiding voor inhoud 8">
            <a:extLst>
              <a:ext uri="{FF2B5EF4-FFF2-40B4-BE49-F238E27FC236}">
                <a16:creationId xmlns:a16="http://schemas.microsoft.com/office/drawing/2014/main" id="{76F8F4D5-B0E3-8A9A-B418-917E5DABDF21}"/>
              </a:ext>
            </a:extLst>
          </p:cNvPr>
          <p:cNvSpPr>
            <a:spLocks noGrp="1"/>
          </p:cNvSpPr>
          <p:nvPr>
            <p:ph idx="1"/>
          </p:nvPr>
        </p:nvSpPr>
        <p:spPr>
          <a:xfrm>
            <a:off x="947580" y="2866348"/>
            <a:ext cx="3710145" cy="1590897"/>
          </a:xfrm>
        </p:spPr>
        <p:txBody>
          <a:bodyPr>
            <a:normAutofit fontScale="85000" lnSpcReduction="20000"/>
          </a:bodyPr>
          <a:lstStyle/>
          <a:p>
            <a:r>
              <a:rPr lang="nl-NL" sz="1600" b="1"/>
              <a:t>Vandaag:</a:t>
            </a:r>
          </a:p>
          <a:p>
            <a:pPr marL="285750" indent="-285750">
              <a:buFont typeface="Arial" panose="020B0604020202020204" pitchFamily="34" charset="0"/>
              <a:buChar char="•"/>
            </a:pPr>
            <a:r>
              <a:rPr lang="nl-NL" sz="1600"/>
              <a:t>6 gemeenten </a:t>
            </a:r>
          </a:p>
          <a:p>
            <a:pPr marL="285750" indent="-285750">
              <a:buFont typeface="Arial" panose="020B0604020202020204" pitchFamily="34" charset="0"/>
              <a:buChar char="•"/>
            </a:pPr>
            <a:r>
              <a:rPr lang="nl-NL" sz="1600"/>
              <a:t>Shared Service Center Ons</a:t>
            </a:r>
          </a:p>
          <a:p>
            <a:pPr marL="285750" indent="-285750">
              <a:buFont typeface="Arial" panose="020B0604020202020204" pitchFamily="34" charset="0"/>
              <a:buChar char="•"/>
            </a:pPr>
            <a:r>
              <a:rPr lang="nl-NL" sz="1600"/>
              <a:t>57 unieke aanbieders</a:t>
            </a:r>
          </a:p>
          <a:p>
            <a:pPr marL="285750" indent="-285750">
              <a:buFont typeface="Arial" panose="020B0604020202020204" pitchFamily="34" charset="0"/>
              <a:buChar char="•"/>
            </a:pPr>
            <a:r>
              <a:rPr lang="nl-NL" sz="1600"/>
              <a:t>Doel marktconsultatie</a:t>
            </a:r>
          </a:p>
        </p:txBody>
      </p:sp>
      <p:pic>
        <p:nvPicPr>
          <p:cNvPr id="16" name="Afbeelding 15" descr="Afbeelding met tekst, Lettertype, schermopname&#10;&#10;Automatisch gegenereerde beschrijving">
            <a:extLst>
              <a:ext uri="{FF2B5EF4-FFF2-40B4-BE49-F238E27FC236}">
                <a16:creationId xmlns:a16="http://schemas.microsoft.com/office/drawing/2014/main" id="{B0F88BD6-0910-575C-D03B-0F86DB507433}"/>
              </a:ext>
            </a:extLst>
          </p:cNvPr>
          <p:cNvPicPr>
            <a:picLocks noChangeAspect="1"/>
          </p:cNvPicPr>
          <p:nvPr/>
        </p:nvPicPr>
        <p:blipFill>
          <a:blip r:embed="rId2"/>
          <a:stretch>
            <a:fillRect/>
          </a:stretch>
        </p:blipFill>
        <p:spPr>
          <a:xfrm>
            <a:off x="657297" y="817765"/>
            <a:ext cx="10650436" cy="1590897"/>
          </a:xfrm>
          <a:prstGeom prst="rect">
            <a:avLst/>
          </a:prstGeom>
        </p:spPr>
      </p:pic>
    </p:spTree>
    <p:extLst>
      <p:ext uri="{BB962C8B-B14F-4D97-AF65-F5344CB8AC3E}">
        <p14:creationId xmlns:p14="http://schemas.microsoft.com/office/powerpoint/2010/main" val="3487706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 name="Rectangle 10">
            <a:extLst>
              <a:ext uri="{FF2B5EF4-FFF2-40B4-BE49-F238E27FC236}">
                <a16:creationId xmlns:a16="http://schemas.microsoft.com/office/drawing/2014/main" id="{13FE9996-7EAC-4679-B37D-C1045F42F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65" name="Rectangle 12">
            <a:extLst>
              <a:ext uri="{FF2B5EF4-FFF2-40B4-BE49-F238E27FC236}">
                <a16:creationId xmlns:a16="http://schemas.microsoft.com/office/drawing/2014/main" id="{761DF1FE-5CC8-43D2-A76C-93C76EEDE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cxnSp>
        <p:nvCxnSpPr>
          <p:cNvPr id="66" name="Straight Connector 14">
            <a:extLst>
              <a:ext uri="{FF2B5EF4-FFF2-40B4-BE49-F238E27FC236}">
                <a16:creationId xmlns:a16="http://schemas.microsoft.com/office/drawing/2014/main" id="{E161BEBD-A23C-409E-ABC7-73F9EDC02F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67" name="Rectangle 16">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18">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el 1">
            <a:extLst>
              <a:ext uri="{FF2B5EF4-FFF2-40B4-BE49-F238E27FC236}">
                <a16:creationId xmlns:a16="http://schemas.microsoft.com/office/drawing/2014/main" id="{CA3C21B4-0ADF-A770-3F69-3422A3CB8F9C}"/>
              </a:ext>
            </a:extLst>
          </p:cNvPr>
          <p:cNvSpPr>
            <a:spLocks noGrp="1"/>
          </p:cNvSpPr>
          <p:nvPr>
            <p:ph type="title"/>
          </p:nvPr>
        </p:nvSpPr>
        <p:spPr>
          <a:xfrm>
            <a:off x="1066800" y="5252936"/>
            <a:ext cx="10058400" cy="1028715"/>
          </a:xfrm>
        </p:spPr>
        <p:txBody>
          <a:bodyPr vert="horz" lIns="91440" tIns="45720" rIns="91440" bIns="45720" rtlCol="0" anchor="ctr">
            <a:normAutofit/>
          </a:bodyPr>
          <a:lstStyle/>
          <a:p>
            <a:pPr algn="ctr"/>
            <a:r>
              <a:rPr lang="en-US" sz="4800" err="1">
                <a:solidFill>
                  <a:srgbClr val="FFFFFF"/>
                </a:solidFill>
              </a:rPr>
              <a:t>Toelichting</a:t>
            </a:r>
            <a:r>
              <a:rPr lang="en-US" sz="4800">
                <a:solidFill>
                  <a:srgbClr val="FFFFFF"/>
                </a:solidFill>
              </a:rPr>
              <a:t> </a:t>
            </a:r>
            <a:r>
              <a:rPr lang="en-US" sz="4800" err="1">
                <a:solidFill>
                  <a:srgbClr val="FFFFFF"/>
                </a:solidFill>
              </a:rPr>
              <a:t>proces</a:t>
            </a:r>
            <a:endParaRPr lang="en-US" sz="4800">
              <a:solidFill>
                <a:srgbClr val="FFFFFF"/>
              </a:solidFill>
            </a:endParaRPr>
          </a:p>
        </p:txBody>
      </p:sp>
      <p:sp>
        <p:nvSpPr>
          <p:cNvPr id="70" name="Rectangle 20">
            <a:extLst>
              <a:ext uri="{FF2B5EF4-FFF2-40B4-BE49-F238E27FC236}">
                <a16:creationId xmlns:a16="http://schemas.microsoft.com/office/drawing/2014/main" id="{5E1ED12F-9F06-4B37-87B7-F98F52937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4" name="Tijdelijke aanduiding voor dianummer 3">
            <a:extLst>
              <a:ext uri="{FF2B5EF4-FFF2-40B4-BE49-F238E27FC236}">
                <a16:creationId xmlns:a16="http://schemas.microsoft.com/office/drawing/2014/main" id="{02FB2B1F-6E02-2335-6A75-8D46C7E56893}"/>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A65A5C87-DF58-40C8-B092-1DE63DB4547E}" type="slidenum">
              <a:rPr lang="en-US" noProof="0" smtClean="0"/>
              <a:pPr>
                <a:spcAft>
                  <a:spcPts val="600"/>
                </a:spcAft>
              </a:pPr>
              <a:t>4</a:t>
            </a:fld>
            <a:endParaRPr lang="en-US" noProof="0"/>
          </a:p>
        </p:txBody>
      </p:sp>
      <p:pic>
        <p:nvPicPr>
          <p:cNvPr id="16" name="Afbeelding 15" descr="Afbeelding met tekst, Lettertype, schermopname&#10;&#10;Automatisch gegenereerde beschrijving">
            <a:extLst>
              <a:ext uri="{FF2B5EF4-FFF2-40B4-BE49-F238E27FC236}">
                <a16:creationId xmlns:a16="http://schemas.microsoft.com/office/drawing/2014/main" id="{B0F88BD6-0910-575C-D03B-0F86DB507433}"/>
              </a:ext>
            </a:extLst>
          </p:cNvPr>
          <p:cNvPicPr>
            <a:picLocks noChangeAspect="1"/>
          </p:cNvPicPr>
          <p:nvPr/>
        </p:nvPicPr>
        <p:blipFill>
          <a:blip r:embed="rId2"/>
          <a:stretch>
            <a:fillRect/>
          </a:stretch>
        </p:blipFill>
        <p:spPr>
          <a:xfrm>
            <a:off x="562047" y="1055779"/>
            <a:ext cx="10650436" cy="1590897"/>
          </a:xfrm>
          <a:prstGeom prst="rect">
            <a:avLst/>
          </a:prstGeom>
        </p:spPr>
      </p:pic>
      <p:sp>
        <p:nvSpPr>
          <p:cNvPr id="18" name="Tijdelijke aanduiding voor inhoud 8">
            <a:extLst>
              <a:ext uri="{FF2B5EF4-FFF2-40B4-BE49-F238E27FC236}">
                <a16:creationId xmlns:a16="http://schemas.microsoft.com/office/drawing/2014/main" id="{BEDF8A1D-B5C0-F902-30E8-23009ABD74E7}"/>
              </a:ext>
            </a:extLst>
          </p:cNvPr>
          <p:cNvSpPr txBox="1">
            <a:spLocks/>
          </p:cNvSpPr>
          <p:nvPr/>
        </p:nvSpPr>
        <p:spPr>
          <a:xfrm>
            <a:off x="4994196" y="3076804"/>
            <a:ext cx="2892552" cy="1349502"/>
          </a:xfrm>
          <a:prstGeom prst="rect">
            <a:avLst/>
          </a:prstGeom>
        </p:spPr>
        <p:txBody>
          <a:bodyPr vert="horz" lIns="0" tIns="45720" rIns="0" bIns="45720" rtlCol="0">
            <a:normAutofit fontScale="8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b="1"/>
              <a:t>Beleidsfase</a:t>
            </a:r>
          </a:p>
          <a:p>
            <a:pPr marL="285750" indent="-285750">
              <a:buFont typeface="Arial" panose="020B0604020202020204" pitchFamily="34" charset="0"/>
              <a:buChar char="•"/>
            </a:pPr>
            <a:r>
              <a:rPr lang="nl-NL"/>
              <a:t>Tot augustus 2024</a:t>
            </a:r>
          </a:p>
          <a:p>
            <a:pPr marL="285750" indent="-285750">
              <a:buFont typeface="Arial" panose="020B0604020202020204" pitchFamily="34" charset="0"/>
              <a:buChar char="•"/>
            </a:pPr>
            <a:r>
              <a:rPr lang="nl-NL"/>
              <a:t>Interne verkenning en beleid</a:t>
            </a:r>
          </a:p>
          <a:p>
            <a:pPr marL="285750" indent="-285750">
              <a:buFont typeface="Arial" panose="020B0604020202020204" pitchFamily="34" charset="0"/>
              <a:buChar char="•"/>
            </a:pPr>
            <a:r>
              <a:rPr lang="nl-NL"/>
              <a:t>Uitgangspunten notitie</a:t>
            </a:r>
          </a:p>
        </p:txBody>
      </p:sp>
      <p:sp>
        <p:nvSpPr>
          <p:cNvPr id="20" name="Tijdelijke aanduiding voor inhoud 8">
            <a:extLst>
              <a:ext uri="{FF2B5EF4-FFF2-40B4-BE49-F238E27FC236}">
                <a16:creationId xmlns:a16="http://schemas.microsoft.com/office/drawing/2014/main" id="{1DC431FE-854E-24FD-1509-16015294D87E}"/>
              </a:ext>
            </a:extLst>
          </p:cNvPr>
          <p:cNvSpPr txBox="1">
            <a:spLocks/>
          </p:cNvSpPr>
          <p:nvPr/>
        </p:nvSpPr>
        <p:spPr>
          <a:xfrm>
            <a:off x="436415" y="3126546"/>
            <a:ext cx="2892552" cy="1349502"/>
          </a:xfrm>
          <a:prstGeom prst="rect">
            <a:avLst/>
          </a:prstGeom>
        </p:spPr>
        <p:txBody>
          <a:bodyPr vert="horz" lIns="0" tIns="45720" rIns="0" bIns="45720" rtlCol="0">
            <a:normAutofit fontScale="8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b="1"/>
              <a:t>Huidige situatie</a:t>
            </a:r>
          </a:p>
          <a:p>
            <a:pPr marL="285750" indent="-285750">
              <a:buFont typeface="Arial" panose="020B0604020202020204" pitchFamily="34" charset="0"/>
              <a:buChar char="•"/>
            </a:pPr>
            <a:r>
              <a:rPr lang="nl-NL"/>
              <a:t>Raamovereenkomst tot 1-1-2026</a:t>
            </a:r>
          </a:p>
          <a:p>
            <a:pPr marL="285750" indent="-285750">
              <a:buFont typeface="Arial" panose="020B0604020202020204" pitchFamily="34" charset="0"/>
              <a:buChar char="•"/>
            </a:pPr>
            <a:r>
              <a:rPr lang="nl-NL" err="1"/>
              <a:t>Crica</a:t>
            </a:r>
            <a:r>
              <a:rPr lang="nl-NL"/>
              <a:t> 140 aanbieders</a:t>
            </a:r>
          </a:p>
          <a:p>
            <a:pPr marL="285750" indent="-285750">
              <a:buFont typeface="Arial" panose="020B0604020202020204" pitchFamily="34" charset="0"/>
              <a:buChar char="•"/>
            </a:pPr>
            <a:r>
              <a:rPr lang="nl-NL"/>
              <a:t>Twee regio’s </a:t>
            </a:r>
          </a:p>
        </p:txBody>
      </p:sp>
      <p:sp>
        <p:nvSpPr>
          <p:cNvPr id="6" name="Tijdelijke aanduiding voor inhoud 8">
            <a:extLst>
              <a:ext uri="{FF2B5EF4-FFF2-40B4-BE49-F238E27FC236}">
                <a16:creationId xmlns:a16="http://schemas.microsoft.com/office/drawing/2014/main" id="{759703A6-9EAA-5EE7-100D-B0A5690F658B}"/>
              </a:ext>
            </a:extLst>
          </p:cNvPr>
          <p:cNvSpPr txBox="1">
            <a:spLocks/>
          </p:cNvSpPr>
          <p:nvPr/>
        </p:nvSpPr>
        <p:spPr>
          <a:xfrm>
            <a:off x="9110194" y="3076804"/>
            <a:ext cx="2892552" cy="1349502"/>
          </a:xfrm>
          <a:prstGeom prst="rect">
            <a:avLst/>
          </a:prstGeom>
        </p:spPr>
        <p:txBody>
          <a:bodyPr vert="horz" lIns="0" tIns="45720" rIns="0" bIns="45720" rtlCol="0">
            <a:normAutofit fontScale="8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b="1"/>
              <a:t>Inkoopfase</a:t>
            </a:r>
          </a:p>
          <a:p>
            <a:pPr marL="285750" indent="-285750">
              <a:buFont typeface="Arial" panose="020B0604020202020204" pitchFamily="34" charset="0"/>
              <a:buChar char="•"/>
            </a:pPr>
            <a:r>
              <a:rPr lang="nl-NL"/>
              <a:t>Vanaf september 2024</a:t>
            </a:r>
          </a:p>
          <a:p>
            <a:pPr marL="285750" indent="-285750">
              <a:buFont typeface="Arial" panose="020B0604020202020204" pitchFamily="34" charset="0"/>
              <a:buChar char="•"/>
            </a:pPr>
            <a:r>
              <a:rPr lang="nl-NL"/>
              <a:t>Werkgroepen</a:t>
            </a:r>
          </a:p>
          <a:p>
            <a:pPr marL="285750" indent="-285750">
              <a:buFont typeface="Arial" panose="020B0604020202020204" pitchFamily="34" charset="0"/>
              <a:buChar char="•"/>
            </a:pPr>
            <a:r>
              <a:rPr lang="nl-NL"/>
              <a:t>Inkoopprocedure</a:t>
            </a:r>
          </a:p>
        </p:txBody>
      </p:sp>
      <p:sp>
        <p:nvSpPr>
          <p:cNvPr id="7" name="Pijl: rechts 6">
            <a:extLst>
              <a:ext uri="{FF2B5EF4-FFF2-40B4-BE49-F238E27FC236}">
                <a16:creationId xmlns:a16="http://schemas.microsoft.com/office/drawing/2014/main" id="{1FAA5649-066E-6F85-9CBA-0B03DC481E85}"/>
              </a:ext>
            </a:extLst>
          </p:cNvPr>
          <p:cNvSpPr/>
          <p:nvPr/>
        </p:nvSpPr>
        <p:spPr>
          <a:xfrm>
            <a:off x="3589075" y="3560389"/>
            <a:ext cx="912992" cy="3908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Pijl: rechts 9">
            <a:extLst>
              <a:ext uri="{FF2B5EF4-FFF2-40B4-BE49-F238E27FC236}">
                <a16:creationId xmlns:a16="http://schemas.microsoft.com/office/drawing/2014/main" id="{03A197D7-83FF-1A40-45B8-14FDF4312C2C}"/>
              </a:ext>
            </a:extLst>
          </p:cNvPr>
          <p:cNvSpPr/>
          <p:nvPr/>
        </p:nvSpPr>
        <p:spPr>
          <a:xfrm>
            <a:off x="7739953" y="3556135"/>
            <a:ext cx="912992" cy="3908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046535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209E4-B947-4446-AD42-C1B3A0C1F583}"/>
              </a:ext>
            </a:extLst>
          </p:cNvPr>
          <p:cNvSpPr>
            <a:spLocks noGrp="1"/>
          </p:cNvSpPr>
          <p:nvPr>
            <p:ph type="title"/>
          </p:nvPr>
        </p:nvSpPr>
        <p:spPr>
          <a:xfrm>
            <a:off x="1097280" y="286603"/>
            <a:ext cx="10058400" cy="1450757"/>
          </a:xfrm>
        </p:spPr>
        <p:txBody>
          <a:bodyPr vert="horz" lIns="91440" tIns="45720" rIns="91440" bIns="45720" rtlCol="0" anchor="b">
            <a:normAutofit/>
          </a:bodyPr>
          <a:lstStyle/>
          <a:p>
            <a:pPr lvl="0"/>
            <a:r>
              <a:rPr lang="en-US" kern="1200" spc="-50" baseline="0">
                <a:solidFill>
                  <a:schemeClr val="tx1">
                    <a:lumMod val="75000"/>
                    <a:lumOff val="25000"/>
                  </a:schemeClr>
                </a:solidFill>
                <a:latin typeface="+mj-lt"/>
                <a:ea typeface="+mj-ea"/>
                <a:cs typeface="+mj-cs"/>
              </a:rPr>
              <a:t>Terugkoppeling input digitale vragenlijst </a:t>
            </a:r>
          </a:p>
        </p:txBody>
      </p:sp>
      <p:pic>
        <p:nvPicPr>
          <p:cNvPr id="4" name="Afbeelding 3" descr="Stripverhaal checklijst en potlood">
            <a:extLst>
              <a:ext uri="{FF2B5EF4-FFF2-40B4-BE49-F238E27FC236}">
                <a16:creationId xmlns:a16="http://schemas.microsoft.com/office/drawing/2014/main" id="{08FA617B-89E9-2688-5829-880A798DB7EC}"/>
              </a:ext>
            </a:extLst>
          </p:cNvPr>
          <p:cNvPicPr>
            <a:picLocks noChangeAspect="1"/>
          </p:cNvPicPr>
          <p:nvPr/>
        </p:nvPicPr>
        <p:blipFill>
          <a:blip r:embed="rId3"/>
          <a:srcRect l="19695" r="13429"/>
          <a:stretch/>
        </p:blipFill>
        <p:spPr>
          <a:xfrm>
            <a:off x="1076432" y="1916318"/>
            <a:ext cx="3094997" cy="3471012"/>
          </a:xfrm>
          <a:prstGeom prst="rect">
            <a:avLst/>
          </a:prstGeom>
        </p:spPr>
      </p:pic>
      <p:sp>
        <p:nvSpPr>
          <p:cNvPr id="12" name="Tijdelijke aanduiding voor inhoud 8">
            <a:extLst>
              <a:ext uri="{FF2B5EF4-FFF2-40B4-BE49-F238E27FC236}">
                <a16:creationId xmlns:a16="http://schemas.microsoft.com/office/drawing/2014/main" id="{10777C20-C0F6-B3E3-7E38-BB17002E458D}"/>
              </a:ext>
            </a:extLst>
          </p:cNvPr>
          <p:cNvSpPr txBox="1">
            <a:spLocks/>
          </p:cNvSpPr>
          <p:nvPr/>
        </p:nvSpPr>
        <p:spPr>
          <a:xfrm>
            <a:off x="4639733" y="1845734"/>
            <a:ext cx="6515947" cy="4023360"/>
          </a:xfrm>
          <a:prstGeom prst="rect">
            <a:avLst/>
          </a:prstGeom>
        </p:spPr>
        <p:txBody>
          <a:bodyPr vert="horz" lIns="0" tIns="45720" rIns="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400" b="1"/>
              <a:t>Vragen over:</a:t>
            </a:r>
          </a:p>
          <a:p>
            <a:pPr marL="285750" indent="-285750">
              <a:buFont typeface="Calibri" panose="020F0502020204030204" pitchFamily="34" charset="0"/>
              <a:buChar char="•"/>
            </a:pPr>
            <a:r>
              <a:rPr lang="en-US" sz="1400">
                <a:effectLst/>
              </a:rPr>
              <a:t>Product omschrijvingen</a:t>
            </a:r>
          </a:p>
          <a:p>
            <a:pPr marL="285750" indent="-285750">
              <a:buFont typeface="Calibri" panose="020F0502020204030204" pitchFamily="34" charset="0"/>
              <a:buChar char="•"/>
            </a:pPr>
            <a:r>
              <a:rPr lang="en-US" sz="1400"/>
              <a:t>Groepsbegeleiding</a:t>
            </a:r>
          </a:p>
          <a:p>
            <a:pPr marL="285750" indent="-285750">
              <a:buFont typeface="Calibri" panose="020F0502020204030204" pitchFamily="34" charset="0"/>
              <a:buChar char="•"/>
            </a:pPr>
            <a:r>
              <a:rPr lang="en-US" sz="1400"/>
              <a:t>Vervoer van en naar dagbesteding</a:t>
            </a:r>
          </a:p>
          <a:p>
            <a:pPr marL="285750" indent="-285750">
              <a:buFont typeface="Calibri" panose="020F0502020204030204" pitchFamily="34" charset="0"/>
              <a:buChar char="•"/>
            </a:pPr>
            <a:r>
              <a:rPr lang="en-US" sz="1400"/>
              <a:t>Respijtzorg</a:t>
            </a:r>
          </a:p>
          <a:p>
            <a:pPr marL="285750" indent="-285750">
              <a:buFont typeface="Calibri" panose="020F0502020204030204" pitchFamily="34" charset="0"/>
              <a:buChar char="•"/>
            </a:pPr>
            <a:r>
              <a:rPr lang="en-US" sz="1400" err="1"/>
              <a:t>Specifieke</a:t>
            </a:r>
            <a:r>
              <a:rPr lang="en-US" sz="1400"/>
              <a:t> </a:t>
            </a:r>
            <a:r>
              <a:rPr lang="en-US" sz="1400" err="1"/>
              <a:t>doelgroepen</a:t>
            </a:r>
            <a:endParaRPr lang="en-US" sz="1400"/>
          </a:p>
          <a:p>
            <a:pPr marL="285750" indent="-285750">
              <a:buFont typeface="Calibri" panose="020F0502020204030204" pitchFamily="34" charset="0"/>
              <a:buChar char="•"/>
            </a:pPr>
            <a:r>
              <a:rPr lang="en-US" sz="1400"/>
              <a:t>Op- </a:t>
            </a:r>
            <a:r>
              <a:rPr lang="en-US" sz="1400" err="1"/>
              <a:t>en</a:t>
            </a:r>
            <a:r>
              <a:rPr lang="en-US" sz="1400"/>
              <a:t> </a:t>
            </a:r>
            <a:r>
              <a:rPr lang="en-US" sz="1400" err="1"/>
              <a:t>afschalen</a:t>
            </a:r>
            <a:endParaRPr lang="en-US" sz="1400"/>
          </a:p>
          <a:p>
            <a:pPr marL="285750" indent="-285750">
              <a:buFont typeface="Calibri" panose="020F0502020204030204" pitchFamily="34" charset="0"/>
              <a:buChar char="•"/>
            </a:pPr>
            <a:r>
              <a:rPr lang="en-US" sz="1400"/>
              <a:t>Technologische toepassingen</a:t>
            </a:r>
          </a:p>
          <a:p>
            <a:pPr marL="285750" indent="-285750">
              <a:buFont typeface="Calibri" panose="020F0502020204030204" pitchFamily="34" charset="0"/>
              <a:buChar char="•"/>
            </a:pPr>
            <a:r>
              <a:rPr lang="en-US" sz="1400"/>
              <a:t>Overgang van 18- naar 18+</a:t>
            </a:r>
          </a:p>
          <a:p>
            <a:pPr marL="285750" indent="-285750">
              <a:buFont typeface="Calibri" panose="020F0502020204030204" pitchFamily="34" charset="0"/>
              <a:buChar char="•"/>
            </a:pPr>
            <a:r>
              <a:rPr lang="en-US" sz="1400"/>
              <a:t>Resultaten</a:t>
            </a:r>
          </a:p>
          <a:p>
            <a:pPr marL="285750" indent="-285750">
              <a:buFont typeface="Calibri" panose="020F0502020204030204" pitchFamily="34" charset="0"/>
              <a:buChar char="•"/>
            </a:pPr>
            <a:r>
              <a:rPr lang="en-US" sz="1400"/>
              <a:t>Nieuwe ZZP-wetgeving</a:t>
            </a:r>
          </a:p>
          <a:p>
            <a:pPr marL="285750" indent="-285750">
              <a:buFont typeface="Calibri" panose="020F0502020204030204" pitchFamily="34" charset="0"/>
              <a:buChar char="•"/>
            </a:pPr>
            <a:endParaRPr lang="en-US" sz="1400"/>
          </a:p>
        </p:txBody>
      </p:sp>
      <p:sp>
        <p:nvSpPr>
          <p:cNvPr id="10" name="Tijdelijke aanduiding voor dianummer 5">
            <a:extLst>
              <a:ext uri="{FF2B5EF4-FFF2-40B4-BE49-F238E27FC236}">
                <a16:creationId xmlns:a16="http://schemas.microsoft.com/office/drawing/2014/main" id="{27357B90-43D4-43A9-9C2B-156AED8FFFEC}"/>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defTabSz="914400">
              <a:spcAft>
                <a:spcPts val="600"/>
              </a:spcAft>
            </a:pPr>
            <a:fld id="{A65A5C87-DF58-40C8-B092-1DE63DB4547E}" type="slidenum">
              <a:rPr lang="en-US"/>
              <a:pPr defTabSz="914400">
                <a:spcAft>
                  <a:spcPts val="600"/>
                </a:spcAft>
              </a:pPr>
              <a:t>5</a:t>
            </a:fld>
            <a:endParaRPr lang="en-US"/>
          </a:p>
        </p:txBody>
      </p:sp>
    </p:spTree>
    <p:extLst>
      <p:ext uri="{BB962C8B-B14F-4D97-AF65-F5344CB8AC3E}">
        <p14:creationId xmlns:p14="http://schemas.microsoft.com/office/powerpoint/2010/main" val="4266353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209E4-B947-4446-AD42-C1B3A0C1F583}"/>
              </a:ext>
            </a:extLst>
          </p:cNvPr>
          <p:cNvSpPr>
            <a:spLocks noGrp="1"/>
          </p:cNvSpPr>
          <p:nvPr>
            <p:ph type="title"/>
          </p:nvPr>
        </p:nvSpPr>
        <p:spPr/>
        <p:txBody>
          <a:bodyPr rtlCol="0"/>
          <a:lstStyle/>
          <a:p>
            <a:r>
              <a:rPr lang="en-US"/>
              <a:t>P</a:t>
            </a:r>
            <a:r>
              <a:rPr lang="en-US" sz="4800">
                <a:effectLst/>
              </a:rPr>
              <a:t>roduct </a:t>
            </a:r>
            <a:r>
              <a:rPr lang="en-US" sz="4800" err="1">
                <a:effectLst/>
              </a:rPr>
              <a:t>omschrijvingen</a:t>
            </a:r>
            <a:endParaRPr lang="en-US" sz="4800">
              <a:effectLst/>
            </a:endParaRPr>
          </a:p>
        </p:txBody>
      </p:sp>
      <p:sp>
        <p:nvSpPr>
          <p:cNvPr id="12" name="Tijdelijke aanduiding voor inhoud 11">
            <a:extLst>
              <a:ext uri="{FF2B5EF4-FFF2-40B4-BE49-F238E27FC236}">
                <a16:creationId xmlns:a16="http://schemas.microsoft.com/office/drawing/2014/main" id="{3D88E8B5-C20C-47A1-9C22-B545284DA4A4}"/>
              </a:ext>
            </a:extLst>
          </p:cNvPr>
          <p:cNvSpPr>
            <a:spLocks noGrp="1"/>
          </p:cNvSpPr>
          <p:nvPr>
            <p:ph sz="half" idx="2"/>
          </p:nvPr>
        </p:nvSpPr>
        <p:spPr>
          <a:xfrm>
            <a:off x="6444614" y="1839383"/>
            <a:ext cx="4937760" cy="4085167"/>
          </a:xfrm>
        </p:spPr>
        <p:txBody>
          <a:bodyPr rtlCol="0">
            <a:normAutofit/>
          </a:bodyPr>
          <a:lstStyle/>
          <a:p>
            <a:pPr rtl="0"/>
            <a:r>
              <a:rPr lang="nl-NL" sz="1600" b="1"/>
              <a:t>Globale visie gemeenten: </a:t>
            </a:r>
            <a:r>
              <a:rPr lang="nl-NL" sz="1600"/>
              <a:t>De gemeenten gaan de productomschrijvingen verder uitwerken op basis van de input van de digitale vragenlijst en input van de Wmo consulenten. De producten vormen de basis van het kostprijsonderzoek. </a:t>
            </a:r>
          </a:p>
          <a:p>
            <a:pPr rtl="0"/>
            <a:r>
              <a:rPr lang="nl-NL" sz="1600" b="1"/>
              <a:t>Producten:</a:t>
            </a:r>
          </a:p>
          <a:p>
            <a:pPr marL="594360" indent="-342900">
              <a:spcBef>
                <a:spcPts val="0"/>
              </a:spcBef>
              <a:spcAft>
                <a:spcPts val="0"/>
              </a:spcAft>
              <a:buFont typeface="+mj-lt"/>
              <a:buAutoNum type="arabicPeriod"/>
            </a:pPr>
            <a:r>
              <a:rPr lang="nl-NL" sz="1500"/>
              <a:t>Individuele begeleiding Basis </a:t>
            </a:r>
          </a:p>
          <a:p>
            <a:pPr marL="594360" indent="-342900">
              <a:spcBef>
                <a:spcPts val="0"/>
              </a:spcBef>
              <a:spcAft>
                <a:spcPts val="0"/>
              </a:spcAft>
              <a:buFont typeface="+mj-lt"/>
              <a:buAutoNum type="arabicPeriod"/>
            </a:pPr>
            <a:r>
              <a:rPr lang="nl-NL" sz="1500"/>
              <a:t>Individuele begeleiding Plus </a:t>
            </a:r>
          </a:p>
          <a:p>
            <a:pPr marL="594360" indent="-342900">
              <a:spcBef>
                <a:spcPts val="0"/>
              </a:spcBef>
              <a:spcAft>
                <a:spcPts val="0"/>
              </a:spcAft>
              <a:buFont typeface="+mj-lt"/>
              <a:buAutoNum type="arabicPeriod"/>
            </a:pPr>
            <a:r>
              <a:rPr lang="nl-NL" sz="1500"/>
              <a:t>Dagbesteding Basis (inclusief vervoer van en naar dagbesteding) </a:t>
            </a:r>
          </a:p>
          <a:p>
            <a:pPr marL="594360" indent="-342900">
              <a:spcBef>
                <a:spcPts val="0"/>
              </a:spcBef>
              <a:spcAft>
                <a:spcPts val="0"/>
              </a:spcAft>
              <a:buFont typeface="+mj-lt"/>
              <a:buAutoNum type="arabicPeriod"/>
            </a:pPr>
            <a:r>
              <a:rPr lang="nl-NL" sz="1500"/>
              <a:t>Dagbesteding Plus (inclusief vervoer van en naar dagbesteding) </a:t>
            </a:r>
          </a:p>
          <a:p>
            <a:pPr marL="594360" indent="-342900">
              <a:spcBef>
                <a:spcPts val="0"/>
              </a:spcBef>
              <a:spcAft>
                <a:spcPts val="0"/>
              </a:spcAft>
              <a:buFont typeface="+mj-lt"/>
              <a:buAutoNum type="arabicPeriod"/>
            </a:pPr>
            <a:r>
              <a:rPr lang="nl-NL" sz="1500"/>
              <a:t>Respijtzorg </a:t>
            </a:r>
          </a:p>
          <a:p>
            <a:pPr marL="594360" indent="-342900">
              <a:spcBef>
                <a:spcPts val="0"/>
              </a:spcBef>
              <a:spcAft>
                <a:spcPts val="0"/>
              </a:spcAft>
              <a:buFont typeface="+mj-lt"/>
              <a:buAutoNum type="arabicPeriod"/>
            </a:pPr>
            <a:r>
              <a:rPr lang="nl-NL" sz="1500"/>
              <a:t>Beschermd Thuis (Staphorst en Zwartewaterland)</a:t>
            </a:r>
          </a:p>
          <a:p>
            <a:pPr marL="251460" indent="0">
              <a:spcBef>
                <a:spcPts val="0"/>
              </a:spcBef>
              <a:spcAft>
                <a:spcPts val="0"/>
              </a:spcAft>
              <a:buNone/>
            </a:pPr>
            <a:endParaRPr lang="nl-NL" sz="1500"/>
          </a:p>
          <a:p>
            <a:pPr rtl="0"/>
            <a:endParaRPr lang="nl-NL" sz="1600"/>
          </a:p>
          <a:p>
            <a:pPr rtl="0"/>
            <a:endParaRPr lang="nl-NL" sz="1600"/>
          </a:p>
        </p:txBody>
      </p:sp>
      <p:sp>
        <p:nvSpPr>
          <p:cNvPr id="9" name="Tijdelijke aanduiding voor inhoud 11">
            <a:extLst>
              <a:ext uri="{FF2B5EF4-FFF2-40B4-BE49-F238E27FC236}">
                <a16:creationId xmlns:a16="http://schemas.microsoft.com/office/drawing/2014/main" id="{883C7486-D65D-5BF0-82B3-E2AD12F2F395}"/>
              </a:ext>
            </a:extLst>
          </p:cNvPr>
          <p:cNvSpPr txBox="1">
            <a:spLocks/>
          </p:cNvSpPr>
          <p:nvPr/>
        </p:nvSpPr>
        <p:spPr>
          <a:xfrm>
            <a:off x="1097280" y="1953684"/>
            <a:ext cx="4937760" cy="337820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sz="1600" b="1"/>
              <a:t>Conclusie vragenlijst:</a:t>
            </a:r>
          </a:p>
          <a:p>
            <a:pPr marL="537210" marR="0" indent="-285750">
              <a:spcBef>
                <a:spcPts val="0"/>
              </a:spcBef>
              <a:spcAft>
                <a:spcPts val="0"/>
              </a:spcAft>
              <a:buFont typeface="Arial" panose="020B0604020202020204" pitchFamily="34" charset="0"/>
              <a:buChar char="•"/>
            </a:pPr>
            <a:r>
              <a:rPr lang="nl-NL" sz="1400">
                <a:effectLst/>
              </a:rPr>
              <a:t>De reacties geven weer dat er vanuit de aanbieders brede steun is voor de voorgestelde producten. </a:t>
            </a:r>
          </a:p>
          <a:p>
            <a:pPr marL="537210" indent="-285750">
              <a:spcBef>
                <a:spcPts val="0"/>
              </a:spcBef>
              <a:spcAft>
                <a:spcPts val="0"/>
              </a:spcAft>
              <a:buFont typeface="Arial" panose="020B0604020202020204" pitchFamily="34" charset="0"/>
              <a:buChar char="•"/>
            </a:pPr>
            <a:r>
              <a:rPr lang="nl-NL" sz="1400"/>
              <a:t>Er is wel behoefte aan meer duidelijkheid om ervoor te zorgen dat indicatiestelling goed verloopt.</a:t>
            </a:r>
          </a:p>
          <a:p>
            <a:pPr marL="537210" marR="0" indent="-285750">
              <a:spcBef>
                <a:spcPts val="0"/>
              </a:spcBef>
              <a:spcAft>
                <a:spcPts val="0"/>
              </a:spcAft>
              <a:buFont typeface="Arial" panose="020B0604020202020204" pitchFamily="34" charset="0"/>
              <a:buChar char="•"/>
            </a:pPr>
            <a:r>
              <a:rPr lang="nl-NL" sz="1400"/>
              <a:t>Aanbieders geven waardevolle input om de producten verder uit te werken.</a:t>
            </a:r>
          </a:p>
          <a:p>
            <a:pPr marL="537210" marR="0" indent="-285750">
              <a:spcBef>
                <a:spcPts val="0"/>
              </a:spcBef>
              <a:spcAft>
                <a:spcPts val="0"/>
              </a:spcAft>
              <a:buFont typeface="Arial" panose="020B0604020202020204" pitchFamily="34" charset="0"/>
              <a:buChar char="•"/>
            </a:pPr>
            <a:endParaRPr lang="nl-NL" sz="1400"/>
          </a:p>
          <a:p>
            <a:pPr marL="251460" marR="0" indent="0">
              <a:spcBef>
                <a:spcPts val="0"/>
              </a:spcBef>
              <a:spcAft>
                <a:spcPts val="0"/>
              </a:spcAft>
              <a:buNone/>
            </a:pPr>
            <a:r>
              <a:rPr lang="nl-NL" sz="1600" b="1"/>
              <a:t>Ter verduidelijking:</a:t>
            </a:r>
          </a:p>
          <a:p>
            <a:pPr marL="537210" indent="-285750">
              <a:spcBef>
                <a:spcPts val="0"/>
              </a:spcBef>
              <a:spcAft>
                <a:spcPts val="0"/>
              </a:spcAft>
              <a:buFont typeface="Arial" panose="020B0604020202020204" pitchFamily="34" charset="0"/>
              <a:buChar char="•"/>
            </a:pPr>
            <a:r>
              <a:rPr lang="nl-NL" sz="1400"/>
              <a:t>Vervoer is alleen voor dagbesteding</a:t>
            </a:r>
          </a:p>
          <a:p>
            <a:pPr marL="537210" indent="-285750">
              <a:spcBef>
                <a:spcPts val="0"/>
              </a:spcBef>
              <a:spcAft>
                <a:spcPts val="0"/>
              </a:spcAft>
              <a:buFont typeface="Arial" panose="020B0604020202020204" pitchFamily="34" charset="0"/>
              <a:buChar char="•"/>
            </a:pPr>
            <a:r>
              <a:rPr lang="nl-NL" sz="1400"/>
              <a:t>Beschermd Thuis is alleen voor de gemeenten Zwartewaterland en Staphorst. </a:t>
            </a:r>
          </a:p>
        </p:txBody>
      </p:sp>
    </p:spTree>
    <p:extLst>
      <p:ext uri="{BB962C8B-B14F-4D97-AF65-F5344CB8AC3E}">
        <p14:creationId xmlns:p14="http://schemas.microsoft.com/office/powerpoint/2010/main" val="2130665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209E4-B947-4446-AD42-C1B3A0C1F583}"/>
              </a:ext>
            </a:extLst>
          </p:cNvPr>
          <p:cNvSpPr>
            <a:spLocks noGrp="1"/>
          </p:cNvSpPr>
          <p:nvPr>
            <p:ph type="title"/>
          </p:nvPr>
        </p:nvSpPr>
        <p:spPr/>
        <p:txBody>
          <a:bodyPr rtlCol="0"/>
          <a:lstStyle/>
          <a:p>
            <a:r>
              <a:rPr lang="en-US" err="1"/>
              <a:t>Groepsbegeleiding</a:t>
            </a:r>
            <a:endParaRPr lang="en-US" sz="4800">
              <a:effectLst/>
            </a:endParaRPr>
          </a:p>
        </p:txBody>
      </p:sp>
      <p:sp>
        <p:nvSpPr>
          <p:cNvPr id="9" name="Tijdelijke aanduiding voor inhoud 11">
            <a:extLst>
              <a:ext uri="{FF2B5EF4-FFF2-40B4-BE49-F238E27FC236}">
                <a16:creationId xmlns:a16="http://schemas.microsoft.com/office/drawing/2014/main" id="{883C7486-D65D-5BF0-82B3-E2AD12F2F395}"/>
              </a:ext>
            </a:extLst>
          </p:cNvPr>
          <p:cNvSpPr txBox="1">
            <a:spLocks/>
          </p:cNvSpPr>
          <p:nvPr/>
        </p:nvSpPr>
        <p:spPr>
          <a:xfrm>
            <a:off x="1097280" y="1867958"/>
            <a:ext cx="5513070" cy="4208991"/>
          </a:xfrm>
          <a:prstGeom prst="rect">
            <a:avLst/>
          </a:prstGeom>
        </p:spPr>
        <p:txBody>
          <a:bodyPr vert="horz" lIns="0" tIns="45720" rIns="0" bIns="45720" rtlCol="0">
            <a:normAutofit fontScale="925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b="1"/>
              <a:t>Conclusie vragenlijst:</a:t>
            </a:r>
          </a:p>
          <a:p>
            <a:pPr marL="537210" marR="0" indent="-285750">
              <a:spcBef>
                <a:spcPts val="0"/>
              </a:spcBef>
              <a:spcAft>
                <a:spcPts val="0"/>
              </a:spcAft>
              <a:buFont typeface="Arial" panose="020B0604020202020204" pitchFamily="34" charset="0"/>
              <a:buChar char="•"/>
            </a:pPr>
            <a:r>
              <a:rPr lang="nl-NL" sz="1800">
                <a:effectLst/>
                <a:latin typeface="Calibri" panose="020F0502020204030204" pitchFamily="34" charset="0"/>
              </a:rPr>
              <a:t>Aanbieders zijn positief over de inzet van groepsbegeleiding, mits zorgvuldig geïmplementeerd.</a:t>
            </a:r>
          </a:p>
          <a:p>
            <a:pPr marL="537210" marR="0" indent="-285750">
              <a:spcBef>
                <a:spcPts val="0"/>
              </a:spcBef>
              <a:spcAft>
                <a:spcPts val="0"/>
              </a:spcAft>
              <a:buFont typeface="Arial" panose="020B0604020202020204" pitchFamily="34" charset="0"/>
              <a:buChar char="•"/>
            </a:pPr>
            <a:r>
              <a:rPr lang="nl-NL" sz="1800">
                <a:effectLst/>
                <a:latin typeface="Calibri" panose="020F0502020204030204" pitchFamily="34" charset="0"/>
              </a:rPr>
              <a:t>Groepsbegeleiding kan waardevol zijn voor cliënten met vergelijkbare doelen of uitdagingen. </a:t>
            </a:r>
          </a:p>
          <a:p>
            <a:pPr marL="537210" marR="0" indent="-285750">
              <a:spcBef>
                <a:spcPts val="0"/>
              </a:spcBef>
              <a:spcAft>
                <a:spcPts val="0"/>
              </a:spcAft>
              <a:buFont typeface="Arial" panose="020B0604020202020204" pitchFamily="34" charset="0"/>
              <a:buChar char="•"/>
            </a:pPr>
            <a:r>
              <a:rPr lang="nl-NL" sz="1800">
                <a:latin typeface="Calibri" panose="020F0502020204030204" pitchFamily="34" charset="0"/>
              </a:rPr>
              <a:t>Maar het is niet passend bij alle doelgroepen (zoals cliënten met complexere zorgbehoefte)</a:t>
            </a:r>
          </a:p>
          <a:p>
            <a:pPr marL="537210" marR="0" indent="-285750">
              <a:spcBef>
                <a:spcPts val="0"/>
              </a:spcBef>
              <a:spcAft>
                <a:spcPts val="0"/>
              </a:spcAft>
              <a:buFont typeface="Arial" panose="020B0604020202020204" pitchFamily="34" charset="0"/>
              <a:buChar char="•"/>
            </a:pPr>
            <a:r>
              <a:rPr lang="nl-NL" sz="1800">
                <a:effectLst/>
                <a:latin typeface="Calibri" panose="020F0502020204030204" pitchFamily="34" charset="0"/>
              </a:rPr>
              <a:t>Het succes hangt af van de juiste groepssamenstelling, voldoende begeleiding en een flexibele benadering van financiering. </a:t>
            </a:r>
            <a:endParaRPr lang="nl-NL" sz="1800">
              <a:latin typeface="Calibri" panose="020F0502020204030204" pitchFamily="34" charset="0"/>
            </a:endParaRPr>
          </a:p>
          <a:p>
            <a:pPr marL="537210" marR="0" indent="-285750">
              <a:spcBef>
                <a:spcPts val="0"/>
              </a:spcBef>
              <a:spcAft>
                <a:spcPts val="0"/>
              </a:spcAft>
              <a:buFont typeface="Arial" panose="020B0604020202020204" pitchFamily="34" charset="0"/>
              <a:buChar char="•"/>
            </a:pPr>
            <a:r>
              <a:rPr lang="nl-NL" sz="1800">
                <a:effectLst/>
                <a:latin typeface="Calibri" panose="020F0502020204030204" pitchFamily="34" charset="0"/>
              </a:rPr>
              <a:t>Aanbieders pleiten voor een financieringsstructuur die de extra kosten van voorbereiding en groepsdynamiek dekt. </a:t>
            </a:r>
          </a:p>
          <a:p>
            <a:pPr marL="537210" marR="0" indent="-285750">
              <a:spcBef>
                <a:spcPts val="0"/>
              </a:spcBef>
              <a:spcAft>
                <a:spcPts val="0"/>
              </a:spcAft>
              <a:buFont typeface="Arial" panose="020B0604020202020204" pitchFamily="34" charset="0"/>
              <a:buChar char="•"/>
            </a:pPr>
            <a:endParaRPr lang="nl-NL" sz="1800" b="1">
              <a:latin typeface="Calibri" panose="020F0502020204030204" pitchFamily="34" charset="0"/>
            </a:endParaRPr>
          </a:p>
          <a:p>
            <a:pPr marL="251460" marR="0" indent="0">
              <a:spcBef>
                <a:spcPts val="0"/>
              </a:spcBef>
              <a:spcAft>
                <a:spcPts val="0"/>
              </a:spcAft>
              <a:buNone/>
            </a:pPr>
            <a:r>
              <a:rPr lang="nl-NL" sz="1800" b="1">
                <a:latin typeface="Calibri" panose="020F0502020204030204" pitchFamily="34" charset="0"/>
              </a:rPr>
              <a:t>Ter verduidelijking:</a:t>
            </a:r>
          </a:p>
          <a:p>
            <a:pPr marL="537210" indent="-285750">
              <a:spcBef>
                <a:spcPts val="0"/>
              </a:spcBef>
              <a:spcAft>
                <a:spcPts val="0"/>
              </a:spcAft>
              <a:buFont typeface="Arial" panose="020B0604020202020204" pitchFamily="34" charset="0"/>
              <a:buChar char="•"/>
            </a:pPr>
            <a:r>
              <a:rPr lang="nl-NL" sz="1800">
                <a:latin typeface="Calibri" panose="020F0502020204030204" pitchFamily="34" charset="0"/>
              </a:rPr>
              <a:t>Met groepsbegeleiding bedoelen wij individuele begeleiding in een groepsvorm (met meerdere cliënten). </a:t>
            </a:r>
          </a:p>
        </p:txBody>
      </p:sp>
      <p:sp>
        <p:nvSpPr>
          <p:cNvPr id="5" name="Tijdelijke aanduiding voor inhoud 11">
            <a:extLst>
              <a:ext uri="{FF2B5EF4-FFF2-40B4-BE49-F238E27FC236}">
                <a16:creationId xmlns:a16="http://schemas.microsoft.com/office/drawing/2014/main" id="{7965C8EB-2D45-0A18-CB8C-D2731C474C9A}"/>
              </a:ext>
            </a:extLst>
          </p:cNvPr>
          <p:cNvSpPr>
            <a:spLocks noGrp="1"/>
          </p:cNvSpPr>
          <p:nvPr>
            <p:ph sz="half" idx="2"/>
          </p:nvPr>
        </p:nvSpPr>
        <p:spPr>
          <a:xfrm>
            <a:off x="6665595" y="1867958"/>
            <a:ext cx="4937760" cy="4085167"/>
          </a:xfrm>
        </p:spPr>
        <p:txBody>
          <a:bodyPr rtlCol="0">
            <a:normAutofit/>
          </a:bodyPr>
          <a:lstStyle/>
          <a:p>
            <a:pPr rtl="0"/>
            <a:r>
              <a:rPr lang="nl-NL" sz="1600" b="1"/>
              <a:t>Globale visie gemeenten: </a:t>
            </a:r>
            <a:r>
              <a:rPr lang="nl-NL" sz="1600"/>
              <a:t>de gemeenten zien de meerwaarde van groepsbegeleiding voor bepaalde cliënten. Ook zijn de gemeenten het eens met de aanbieders dat duidelijke afspraken en randvoorwaarden noodzakelijk zijn voor succesvolle inzet van groepsbegeleiding. De input uit de vragenlijst geeft voldoende stof om over na te denken en te bepalen op welke wijze groepsbegeleiding in de aanbesteding meegenomen wordt. </a:t>
            </a:r>
          </a:p>
          <a:p>
            <a:pPr rtl="0"/>
            <a:endParaRPr lang="nl-NL" sz="1600"/>
          </a:p>
          <a:p>
            <a:pPr rtl="0"/>
            <a:endParaRPr lang="nl-NL" sz="1600"/>
          </a:p>
        </p:txBody>
      </p:sp>
    </p:spTree>
    <p:extLst>
      <p:ext uri="{BB962C8B-B14F-4D97-AF65-F5344CB8AC3E}">
        <p14:creationId xmlns:p14="http://schemas.microsoft.com/office/powerpoint/2010/main" val="1734931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209E4-B947-4446-AD42-C1B3A0C1F583}"/>
              </a:ext>
            </a:extLst>
          </p:cNvPr>
          <p:cNvSpPr>
            <a:spLocks noGrp="1"/>
          </p:cNvSpPr>
          <p:nvPr>
            <p:ph type="title"/>
          </p:nvPr>
        </p:nvSpPr>
        <p:spPr/>
        <p:txBody>
          <a:bodyPr rtlCol="0"/>
          <a:lstStyle/>
          <a:p>
            <a:r>
              <a:rPr lang="en-US"/>
              <a:t>Vervoer van </a:t>
            </a:r>
            <a:r>
              <a:rPr lang="en-US" err="1"/>
              <a:t>en</a:t>
            </a:r>
            <a:r>
              <a:rPr lang="en-US"/>
              <a:t> </a:t>
            </a:r>
            <a:r>
              <a:rPr lang="en-US" err="1"/>
              <a:t>naar</a:t>
            </a:r>
            <a:r>
              <a:rPr lang="en-US"/>
              <a:t> </a:t>
            </a:r>
            <a:r>
              <a:rPr lang="en-US" err="1"/>
              <a:t>dagbesteding</a:t>
            </a:r>
            <a:endParaRPr lang="en-US" sz="4800">
              <a:effectLst/>
            </a:endParaRPr>
          </a:p>
        </p:txBody>
      </p:sp>
      <p:sp>
        <p:nvSpPr>
          <p:cNvPr id="9" name="Tijdelijke aanduiding voor inhoud 11">
            <a:extLst>
              <a:ext uri="{FF2B5EF4-FFF2-40B4-BE49-F238E27FC236}">
                <a16:creationId xmlns:a16="http://schemas.microsoft.com/office/drawing/2014/main" id="{883C7486-D65D-5BF0-82B3-E2AD12F2F395}"/>
              </a:ext>
            </a:extLst>
          </p:cNvPr>
          <p:cNvSpPr txBox="1">
            <a:spLocks/>
          </p:cNvSpPr>
          <p:nvPr/>
        </p:nvSpPr>
        <p:spPr>
          <a:xfrm>
            <a:off x="1097280" y="1867958"/>
            <a:ext cx="5513070" cy="42089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b="1"/>
              <a:t>Conclusie vragenlijst:</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Veel aanbieders ervaren het vervoer van en naar dagbesteding als een uitdaging vanwege de kosten en de uitdagingen rondom het organiseren ervan. </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Een aantal aanbieders pleiten ervoor om het vervoer door de gemeenten te laten regelen. </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Er is tevens steun voor het idee dat vervoer alleen voor diegenen moet worden aangeboden die het echt nodig hebben, met mogelijke alternatieven zoals eigen vervoer of ondersteuning via subsidies. </a:t>
            </a:r>
            <a:endParaRPr lang="nl-NL" sz="1600" b="1">
              <a:latin typeface="Calibri" panose="020F0502020204030204" pitchFamily="34" charset="0"/>
            </a:endParaRPr>
          </a:p>
        </p:txBody>
      </p:sp>
      <p:sp>
        <p:nvSpPr>
          <p:cNvPr id="5" name="Tijdelijke aanduiding voor inhoud 11">
            <a:extLst>
              <a:ext uri="{FF2B5EF4-FFF2-40B4-BE49-F238E27FC236}">
                <a16:creationId xmlns:a16="http://schemas.microsoft.com/office/drawing/2014/main" id="{7965C8EB-2D45-0A18-CB8C-D2731C474C9A}"/>
              </a:ext>
            </a:extLst>
          </p:cNvPr>
          <p:cNvSpPr>
            <a:spLocks noGrp="1"/>
          </p:cNvSpPr>
          <p:nvPr>
            <p:ph sz="half" idx="2"/>
          </p:nvPr>
        </p:nvSpPr>
        <p:spPr>
          <a:xfrm>
            <a:off x="6665595" y="1867958"/>
            <a:ext cx="4937760" cy="4085167"/>
          </a:xfrm>
        </p:spPr>
        <p:txBody>
          <a:bodyPr rtlCol="0">
            <a:normAutofit/>
          </a:bodyPr>
          <a:lstStyle/>
          <a:p>
            <a:pPr rtl="0"/>
            <a:r>
              <a:rPr lang="nl-NL" sz="1800" b="1"/>
              <a:t>Globale visie gemeenten: </a:t>
            </a:r>
            <a:r>
              <a:rPr lang="nl-NL" sz="1600"/>
              <a:t>het vervoer van en naar dagbesteding blijft onderdeel van de scope van de aanbesteding. Ten aanzien van de vergoeding willen de gemeenten dat deze </a:t>
            </a:r>
            <a:r>
              <a:rPr lang="nl-NL" sz="1600">
                <a:effectLst/>
              </a:rPr>
              <a:t>zo goed als mogelijk aansluit op de daadwerkelijke kosten. Het kostprijsonderzoek heeft daar een belangrijke rol in. De gemeenten </a:t>
            </a:r>
            <a:r>
              <a:rPr lang="nl-NL" sz="1600"/>
              <a:t>gaan onderzoeken of een vergoeding met een kilometer range het meest passend is. </a:t>
            </a:r>
            <a:r>
              <a:rPr lang="nl-NL" sz="1600">
                <a:effectLst/>
              </a:rPr>
              <a:t>Daarnaast hanteren de gemeenten het uitgangspunt dat vervoer alleen voor cliënten is voor wie het echt nodig is, dus eerst kijken wat kan de cliënt of diens netwerk betekenen. Als laatste uitgangspunt geldt dagbesteding dichtbij, verder weg als het echt moet. </a:t>
            </a:r>
            <a:endParaRPr lang="nl-NL" sz="1600"/>
          </a:p>
          <a:p>
            <a:pPr rtl="0"/>
            <a:endParaRPr lang="nl-NL" sz="1600"/>
          </a:p>
          <a:p>
            <a:pPr rtl="0"/>
            <a:endParaRPr lang="nl-NL" sz="1600"/>
          </a:p>
        </p:txBody>
      </p:sp>
    </p:spTree>
    <p:extLst>
      <p:ext uri="{BB962C8B-B14F-4D97-AF65-F5344CB8AC3E}">
        <p14:creationId xmlns:p14="http://schemas.microsoft.com/office/powerpoint/2010/main" val="827642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209E4-B947-4446-AD42-C1B3A0C1F583}"/>
              </a:ext>
            </a:extLst>
          </p:cNvPr>
          <p:cNvSpPr>
            <a:spLocks noGrp="1"/>
          </p:cNvSpPr>
          <p:nvPr>
            <p:ph type="title"/>
          </p:nvPr>
        </p:nvSpPr>
        <p:spPr/>
        <p:txBody>
          <a:bodyPr rtlCol="0"/>
          <a:lstStyle/>
          <a:p>
            <a:r>
              <a:rPr lang="en-US" err="1"/>
              <a:t>Respijtzorg</a:t>
            </a:r>
            <a:endParaRPr lang="en-US" sz="4800">
              <a:effectLst/>
            </a:endParaRPr>
          </a:p>
        </p:txBody>
      </p:sp>
      <p:sp>
        <p:nvSpPr>
          <p:cNvPr id="9" name="Tijdelijke aanduiding voor inhoud 11">
            <a:extLst>
              <a:ext uri="{FF2B5EF4-FFF2-40B4-BE49-F238E27FC236}">
                <a16:creationId xmlns:a16="http://schemas.microsoft.com/office/drawing/2014/main" id="{883C7486-D65D-5BF0-82B3-E2AD12F2F395}"/>
              </a:ext>
            </a:extLst>
          </p:cNvPr>
          <p:cNvSpPr txBox="1">
            <a:spLocks/>
          </p:cNvSpPr>
          <p:nvPr/>
        </p:nvSpPr>
        <p:spPr>
          <a:xfrm>
            <a:off x="1097280" y="1867958"/>
            <a:ext cx="5513070" cy="420899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b="1"/>
              <a:t>Conclusie vragenlijst:</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Respijtzorg is belangrijk voor het ontlasten van mantelzorgers.</a:t>
            </a:r>
          </a:p>
          <a:p>
            <a:pPr marL="537210" marR="0" indent="-285750">
              <a:spcBef>
                <a:spcPts val="0"/>
              </a:spcBef>
              <a:spcAft>
                <a:spcPts val="0"/>
              </a:spcAft>
              <a:buFont typeface="Arial" panose="020B0604020202020204" pitchFamily="34" charset="0"/>
              <a:buChar char="•"/>
            </a:pPr>
            <a:r>
              <a:rPr lang="nl-NL" sz="1600">
                <a:latin typeface="Calibri" panose="020F0502020204030204" pitchFamily="34" charset="0"/>
              </a:rPr>
              <a:t>I</a:t>
            </a:r>
            <a:r>
              <a:rPr lang="nl-NL" sz="1600">
                <a:effectLst/>
                <a:latin typeface="Calibri" panose="020F0502020204030204" pitchFamily="34" charset="0"/>
              </a:rPr>
              <a:t>nvulling van respijtszorg is uitdagend, vooral wanneer het gaat om ad-hoc zorg. </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De meeste aanbieders geven aan te willen samenwerken en samen te zoeken naar oplossingen.</a:t>
            </a:r>
          </a:p>
          <a:p>
            <a:pPr marL="537210" marR="0" indent="-285750">
              <a:spcBef>
                <a:spcPts val="0"/>
              </a:spcBef>
              <a:spcAft>
                <a:spcPts val="0"/>
              </a:spcAft>
              <a:buFont typeface="Arial" panose="020B0604020202020204" pitchFamily="34" charset="0"/>
              <a:buChar char="•"/>
            </a:pPr>
            <a:r>
              <a:rPr lang="nl-NL" sz="1600">
                <a:effectLst/>
                <a:latin typeface="Calibri" panose="020F0502020204030204" pitchFamily="34" charset="0"/>
              </a:rPr>
              <a:t>Het ontwikkelen van een netwerk van zorgaanbieders, organisaties uit het </a:t>
            </a:r>
            <a:r>
              <a:rPr lang="nl-NL" sz="1600" err="1">
                <a:effectLst/>
                <a:latin typeface="Calibri" panose="020F0502020204030204" pitchFamily="34" charset="0"/>
              </a:rPr>
              <a:t>voorveld</a:t>
            </a:r>
            <a:r>
              <a:rPr lang="nl-NL" sz="1600">
                <a:effectLst/>
                <a:latin typeface="Calibri" panose="020F0502020204030204" pitchFamily="34" charset="0"/>
              </a:rPr>
              <a:t>, de gemeenten en mantelzorgers kan bijdragen aan een effectievere invulling van respijtzorg.</a:t>
            </a:r>
            <a:endParaRPr lang="nl-NL" sz="1600" b="1">
              <a:latin typeface="Calibri" panose="020F0502020204030204" pitchFamily="34" charset="0"/>
            </a:endParaRPr>
          </a:p>
        </p:txBody>
      </p:sp>
      <p:sp>
        <p:nvSpPr>
          <p:cNvPr id="5" name="Tijdelijke aanduiding voor inhoud 11">
            <a:extLst>
              <a:ext uri="{FF2B5EF4-FFF2-40B4-BE49-F238E27FC236}">
                <a16:creationId xmlns:a16="http://schemas.microsoft.com/office/drawing/2014/main" id="{7965C8EB-2D45-0A18-CB8C-D2731C474C9A}"/>
              </a:ext>
            </a:extLst>
          </p:cNvPr>
          <p:cNvSpPr>
            <a:spLocks noGrp="1"/>
          </p:cNvSpPr>
          <p:nvPr>
            <p:ph sz="half" idx="2"/>
          </p:nvPr>
        </p:nvSpPr>
        <p:spPr>
          <a:xfrm>
            <a:off x="6665595" y="1867958"/>
            <a:ext cx="4937760" cy="4085167"/>
          </a:xfrm>
        </p:spPr>
        <p:txBody>
          <a:bodyPr rtlCol="0">
            <a:normAutofit/>
          </a:bodyPr>
          <a:lstStyle/>
          <a:p>
            <a:pPr rtl="0"/>
            <a:r>
              <a:rPr lang="nl-NL" sz="1800" b="1"/>
              <a:t>Globale visie gemeenten: </a:t>
            </a:r>
            <a:r>
              <a:rPr lang="nl-NL" sz="1600"/>
              <a:t>de gemeenten wensen respijtzorg onderdeel te laten maken van de scope van de aanbesteding. </a:t>
            </a:r>
          </a:p>
          <a:p>
            <a:pPr rtl="0"/>
            <a:r>
              <a:rPr lang="nl-NL" sz="1600"/>
              <a:t>Hoe kijken jullie naar planbare respijtzorg? Op basis van de interne verkenning merken we dat het in de praktijk uitdagingen met zich mee brengt. </a:t>
            </a:r>
          </a:p>
          <a:p>
            <a:pPr rtl="0"/>
            <a:r>
              <a:rPr lang="nl-NL" sz="1600"/>
              <a:t>Wat kunnen we concreet meenemen in de aanbesteding om het organiseren om respijtzorg haalbaar te maken?</a:t>
            </a:r>
          </a:p>
          <a:p>
            <a:pPr rtl="0"/>
            <a:endParaRPr lang="nl-NL" sz="1600"/>
          </a:p>
        </p:txBody>
      </p:sp>
    </p:spTree>
    <p:extLst>
      <p:ext uri="{BB962C8B-B14F-4D97-AF65-F5344CB8AC3E}">
        <p14:creationId xmlns:p14="http://schemas.microsoft.com/office/powerpoint/2010/main" val="2515260776"/>
      </p:ext>
    </p:extLst>
  </p:cSld>
  <p:clrMapOvr>
    <a:masterClrMapping/>
  </p:clrMapOvr>
</p:sld>
</file>

<file path=ppt/theme/theme1.xml><?xml version="1.0" encoding="utf-8"?>
<a:theme xmlns:a="http://schemas.openxmlformats.org/drawingml/2006/main" name="Terugblik">
  <a:themeElements>
    <a:clrScheme name="Terugblik">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Terugbli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rugbli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558c601a-c172-4142-980b-33deeaa1e95d">RCUS45HN67DU-974321440-318383</_dlc_DocId>
    <_dlc_DocIdUrl xmlns="558c601a-c172-4142-980b-33deeaa1e95d">
      <Url>https://sscons.sharepoint.com/sites/ORG-IC/_layouts/15/DocIdRedir.aspx?ID=RCUS45HN67DU-974321440-318383</Url>
      <Description>RCUS45HN67DU-974321440-318383</Description>
    </_dlc_DocIdUrl>
    <lcf76f155ced4ddcb4097134ff3c332f xmlns="128ee3f7-829e-4555-9a1a-4c53ac6fd304">
      <Terms xmlns="http://schemas.microsoft.com/office/infopath/2007/PartnerControls"/>
    </lcf76f155ced4ddcb4097134ff3c332f>
    <CATSCM xmlns="128ee3f7-829e-4555-9a1a-4c53ac6fd304" xsi:nil="true"/>
    <TaxCatchAll xmlns="558c601a-c172-4142-980b-33deeaa1e95d"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3C22AF301AB5824C940705505F9283C7" ma:contentTypeVersion="19" ma:contentTypeDescription="Een nieuw document maken." ma:contentTypeScope="" ma:versionID="8696e4f537f99ebf60136244065ce24a">
  <xsd:schema xmlns:xsd="http://www.w3.org/2001/XMLSchema" xmlns:xs="http://www.w3.org/2001/XMLSchema" xmlns:p="http://schemas.microsoft.com/office/2006/metadata/properties" xmlns:ns2="558c601a-c172-4142-980b-33deeaa1e95d" xmlns:ns3="128ee3f7-829e-4555-9a1a-4c53ac6fd304" targetNamespace="http://schemas.microsoft.com/office/2006/metadata/properties" ma:root="true" ma:fieldsID="f958d1f91a407374d5d405465fae4b5e" ns2:_="" ns3:_="">
    <xsd:import namespace="558c601a-c172-4142-980b-33deeaa1e95d"/>
    <xsd:import namespace="128ee3f7-829e-4555-9a1a-4c53ac6fd30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2:_dlc_DocId" minOccurs="0"/>
                <xsd:element ref="ns2:_dlc_DocIdUrl" minOccurs="0"/>
                <xsd:element ref="ns2:_dlc_DocIdPersistId"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CATSCM"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8c601a-c172-4142-980b-33deeaa1e95d"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_dlc_DocId" ma:index="19" nillable="true" ma:displayName="Waarde van de document-id" ma:description="De waarde van de document-id die aan dit item is toegewezen." ma:internalName="_dlc_DocId" ma:readOnly="true">
      <xsd:simpleType>
        <xsd:restriction base="dms:Text"/>
      </xsd:simpleType>
    </xsd:element>
    <xsd:element name="_dlc_DocIdUrl" ma:index="20"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TaxCatchAll" ma:index="26" nillable="true" ma:displayName="Taxonomy Catch All Column" ma:hidden="true" ma:list="{9392851b-d907-4c17-aeb4-e7e7e5d713d0}" ma:internalName="TaxCatchAll" ma:showField="CatchAllData" ma:web="558c601a-c172-4142-980b-33deeaa1e95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28ee3f7-829e-4555-9a1a-4c53ac6fd30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22" nillable="true" ma:displayName="Location" ma:internalName="MediaServiceLocation" ma:readOnly="true">
      <xsd:simpleType>
        <xsd:restriction base="dms:Text"/>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Afbeeldingtags" ma:readOnly="false" ma:fieldId="{5cf76f15-5ced-4ddc-b409-7134ff3c332f}" ma:taxonomyMulti="true" ma:sspId="0b59a455-64ee-4abd-a5da-46dd2294792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CATSCM" ma:index="28" nillable="true" ma:displayName="Onderwerp" ma:format="Dropdown" ma:internalName="CATSCM">
      <xsd:simpleType>
        <xsd:restriction base="dms:Text">
          <xsd:maxLength value="255"/>
        </xsd:restrictio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DA81A2-1B3E-49A0-81DA-283784CCF1BB}">
  <ds:schemaRefs>
    <ds:schemaRef ds:uri="http://schemas.microsoft.com/sharepoint/events"/>
  </ds:schemaRefs>
</ds:datastoreItem>
</file>

<file path=customXml/itemProps2.xml><?xml version="1.0" encoding="utf-8"?>
<ds:datastoreItem xmlns:ds="http://schemas.openxmlformats.org/officeDocument/2006/customXml" ds:itemID="{B927DC71-2909-427C-BDB0-3E47E2101517}">
  <ds:schemaRefs>
    <ds:schemaRef ds:uri="http://schemas.microsoft.com/sharepoint/v3/contenttype/forms"/>
  </ds:schemaRefs>
</ds:datastoreItem>
</file>

<file path=customXml/itemProps3.xml><?xml version="1.0" encoding="utf-8"?>
<ds:datastoreItem xmlns:ds="http://schemas.openxmlformats.org/officeDocument/2006/customXml" ds:itemID="{290D7697-8E53-4EA8-8CBB-9C19575257BF}">
  <ds:schemaRefs>
    <ds:schemaRef ds:uri="http://purl.org/dc/elements/1.1/"/>
    <ds:schemaRef ds:uri="http://schemas.openxmlformats.org/package/2006/metadata/core-properties"/>
    <ds:schemaRef ds:uri="http://purl.org/dc/terms/"/>
    <ds:schemaRef ds:uri="http://purl.org/dc/dcmitype/"/>
    <ds:schemaRef ds:uri="http://schemas.microsoft.com/office/2006/documentManagement/types"/>
    <ds:schemaRef ds:uri="http://www.w3.org/XML/1998/namespace"/>
    <ds:schemaRef ds:uri="http://schemas.microsoft.com/office/infopath/2007/PartnerControls"/>
    <ds:schemaRef ds:uri="1164aa81-ae17-44b7-aa47-8efb3323533d"/>
    <ds:schemaRef ds:uri="53206e83-2713-42ba-9f4b-d7c82cf08b82"/>
    <ds:schemaRef ds:uri="http://schemas.microsoft.com/office/2006/metadata/properties"/>
    <ds:schemaRef ds:uri="558c601a-c172-4142-980b-33deeaa1e95d"/>
    <ds:schemaRef ds:uri="128ee3f7-829e-4555-9a1a-4c53ac6fd304"/>
  </ds:schemaRefs>
</ds:datastoreItem>
</file>

<file path=customXml/itemProps4.xml><?xml version="1.0" encoding="utf-8"?>
<ds:datastoreItem xmlns:ds="http://schemas.openxmlformats.org/officeDocument/2006/customXml" ds:itemID="{DE926E40-AEB5-4B54-8DEB-D45E32CDB660}"/>
</file>

<file path=docProps/app.xml><?xml version="1.0" encoding="utf-8"?>
<Properties xmlns="http://schemas.openxmlformats.org/officeDocument/2006/extended-properties" xmlns:vt="http://schemas.openxmlformats.org/officeDocument/2006/docPropsVTypes">
  <Template>Retrospect</Template>
  <TotalTime>7</TotalTime>
  <Words>1687</Words>
  <Application>Microsoft Office PowerPoint</Application>
  <PresentationFormat>Breedbeeld</PresentationFormat>
  <Paragraphs>173</Paragraphs>
  <Slides>19</Slides>
  <Notes>16</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19</vt:i4>
      </vt:variant>
    </vt:vector>
  </HeadingPairs>
  <TitlesOfParts>
    <vt:vector size="24" baseType="lpstr">
      <vt:lpstr>Arial</vt:lpstr>
      <vt:lpstr>Calibri</vt:lpstr>
      <vt:lpstr>Calibri Light</vt:lpstr>
      <vt:lpstr>Segoe UI</vt:lpstr>
      <vt:lpstr>Terugblik</vt:lpstr>
      <vt:lpstr>Marktconsultatie Wmo begeleiding</vt:lpstr>
      <vt:lpstr>Agenda</vt:lpstr>
      <vt:lpstr>Welkom</vt:lpstr>
      <vt:lpstr>Toelichting proces</vt:lpstr>
      <vt:lpstr>Terugkoppeling input digitale vragenlijst </vt:lpstr>
      <vt:lpstr>Product omschrijvingen</vt:lpstr>
      <vt:lpstr>Groepsbegeleiding</vt:lpstr>
      <vt:lpstr>Vervoer van en naar dagbesteding</vt:lpstr>
      <vt:lpstr>Respijtzorg</vt:lpstr>
      <vt:lpstr>Doelgroepen</vt:lpstr>
      <vt:lpstr>Op- en afschalen</vt:lpstr>
      <vt:lpstr>Technologische toepassingen</vt:lpstr>
      <vt:lpstr>Overgang van 18- naar 18 +</vt:lpstr>
      <vt:lpstr>Resultaten</vt:lpstr>
      <vt:lpstr>Nieuwe ZZP wetgeving</vt:lpstr>
      <vt:lpstr>Koffiepauze</vt:lpstr>
      <vt:lpstr>Toelichting kosprijsonderzoek</vt:lpstr>
      <vt:lpstr>Toelichting vervolg</vt:lpstr>
      <vt:lpstr>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Jovana Urukalo</dc:creator>
  <cp:lastModifiedBy>Jovana Urukalo</cp:lastModifiedBy>
  <cp:revision>1</cp:revision>
  <dcterms:created xsi:type="dcterms:W3CDTF">2024-12-04T19:06:21Z</dcterms:created>
  <dcterms:modified xsi:type="dcterms:W3CDTF">2024-12-30T13:58:11Z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_dlc_DocIdItemGuid">
    <vt:lpwstr>1686fdbc-388f-4b93-8830-94af0cfcd176</vt:lpwstr>
  </property>
  <property fmtid="{D5CDD505-2E9C-101B-9397-08002B2CF9AE}" pid="4" name="ContentTypeId">
    <vt:lpwstr>0x0101003C22AF301AB5824C940705505F9283C7</vt:lpwstr>
  </property>
</Properties>
</file>