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5AEE45D" w14:textId="6140E463" w:rsidR="00662E28"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color w:val="0000FF"/>
          <w:sz w:val="20"/>
        </w:rPr>
      </w:pPr>
      <w:r w:rsidRPr="00D32C3D">
        <w:rPr>
          <w:rFonts w:ascii="Tenorite" w:hAnsi="Tenorite"/>
          <w:noProof/>
        </w:rPr>
        <w:drawing>
          <wp:anchor distT="0" distB="0" distL="114300" distR="114300" simplePos="0" relativeHeight="251659264" behindDoc="1" locked="0" layoutInCell="1" allowOverlap="1" wp14:anchorId="3FF3323A" wp14:editId="47A55636">
            <wp:simplePos x="0" y="0"/>
            <wp:positionH relativeFrom="column">
              <wp:posOffset>-662548</wp:posOffset>
            </wp:positionH>
            <wp:positionV relativeFrom="paragraph">
              <wp:posOffset>-1203325</wp:posOffset>
            </wp:positionV>
            <wp:extent cx="7569835" cy="12259310"/>
            <wp:effectExtent l="0" t="0" r="0" b="8890"/>
            <wp:wrapNone/>
            <wp:docPr id="1"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ver-inkoopbeleid-2018.jp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7569835" cy="12259310"/>
                    </a:xfrm>
                    <a:prstGeom prst="rect">
                      <a:avLst/>
                    </a:prstGeom>
                  </pic:spPr>
                </pic:pic>
              </a:graphicData>
            </a:graphic>
            <wp14:sizeRelH relativeFrom="margin">
              <wp14:pctWidth>0</wp14:pctWidth>
            </wp14:sizeRelH>
            <wp14:sizeRelV relativeFrom="margin">
              <wp14:pctHeight>0</wp14:pctHeight>
            </wp14:sizeRelV>
          </wp:anchor>
        </w:drawing>
      </w:r>
    </w:p>
    <w:p w14:paraId="217B838D" w14:textId="77777777" w:rsidR="00D471D0" w:rsidRPr="00D32C3D" w:rsidRDefault="00D471D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52"/>
          <w:szCs w:val="52"/>
        </w:rPr>
      </w:pPr>
    </w:p>
    <w:p w14:paraId="1A7281CE" w14:textId="77777777" w:rsidR="00D471D0" w:rsidRPr="00D32C3D" w:rsidRDefault="00D471D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52"/>
          <w:szCs w:val="52"/>
        </w:rPr>
      </w:pPr>
    </w:p>
    <w:p w14:paraId="35EA7D8D" w14:textId="77777777" w:rsidR="00D471D0" w:rsidRPr="00D32C3D" w:rsidRDefault="00D471D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52"/>
          <w:szCs w:val="52"/>
        </w:rPr>
      </w:pPr>
    </w:p>
    <w:p w14:paraId="7FDF4929" w14:textId="46DB2C57" w:rsidR="00D471D0" w:rsidRPr="00D32C3D" w:rsidRDefault="00D471D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52"/>
          <w:szCs w:val="52"/>
        </w:rPr>
      </w:pPr>
    </w:p>
    <w:p w14:paraId="5B6BD4AE" w14:textId="77777777" w:rsidR="00662E28" w:rsidRPr="00D32C3D" w:rsidRDefault="00662E28"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366EE864"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57D622A9"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4CFCA188"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12CDCD14"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7C41369A"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6CD8B6F1"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50EF2546"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0175D3A9"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2045BD15"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2E739B6F"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241EB746"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4969AE44"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764F40E0"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5978D59F"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0BA82588"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4CB4940B"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46A04855"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0E03B2A8"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3EE99F56"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23928AF3"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47E9448C"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5AF79882" w14:textId="77777777" w:rsidR="00630030" w:rsidRPr="00D32C3D" w:rsidRDefault="00630030" w:rsidP="0048169F">
      <w:pPr>
        <w:pStyle w:val="Plattetekst"/>
        <w:tabs>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left" w:pos="426"/>
        </w:tabs>
        <w:rPr>
          <w:rFonts w:ascii="Tenorite" w:hAnsi="Tenorite"/>
          <w:sz w:val="20"/>
        </w:rPr>
      </w:pPr>
    </w:p>
    <w:p w14:paraId="52CB0D99" w14:textId="77777777" w:rsidR="00662E28" w:rsidRPr="00D32C3D" w:rsidRDefault="00662E28" w:rsidP="0048169F">
      <w:pPr>
        <w:pStyle w:val="Koptekst"/>
        <w:tabs>
          <w:tab w:val="clear" w:pos="4536"/>
          <w:tab w:val="clear" w:pos="9072"/>
          <w:tab w:val="left" w:pos="426"/>
        </w:tabs>
        <w:rPr>
          <w:rFonts w:ascii="Tenorite" w:hAnsi="Tenorite"/>
          <w:lang w:val="nl-NL"/>
        </w:rPr>
      </w:pPr>
    </w:p>
    <w:p w14:paraId="52D5801F" w14:textId="77777777" w:rsidR="00D471D0" w:rsidRPr="00D32C3D" w:rsidRDefault="00D471D0" w:rsidP="0048169F">
      <w:pPr>
        <w:pStyle w:val="Koptekst"/>
        <w:tabs>
          <w:tab w:val="clear" w:pos="4536"/>
          <w:tab w:val="clear" w:pos="9072"/>
          <w:tab w:val="left" w:pos="426"/>
        </w:tabs>
        <w:rPr>
          <w:rFonts w:ascii="Tenorite" w:hAnsi="Tenorite"/>
          <w:lang w:val="nl-NL"/>
        </w:rPr>
      </w:pPr>
    </w:p>
    <w:p w14:paraId="63A1016C" w14:textId="77777777" w:rsidR="00D471D0" w:rsidRPr="00D32C3D" w:rsidRDefault="00D471D0" w:rsidP="0048169F">
      <w:pPr>
        <w:pStyle w:val="Koptekst"/>
        <w:tabs>
          <w:tab w:val="clear" w:pos="4536"/>
          <w:tab w:val="clear" w:pos="9072"/>
          <w:tab w:val="left" w:pos="426"/>
        </w:tabs>
        <w:rPr>
          <w:rFonts w:ascii="Tenorite" w:hAnsi="Tenorite"/>
          <w:lang w:val="nl-NL"/>
        </w:rPr>
      </w:pPr>
    </w:p>
    <w:p w14:paraId="32C0761C" w14:textId="77777777" w:rsidR="00D471D0" w:rsidRPr="00D32C3D" w:rsidRDefault="00D471D0" w:rsidP="0048169F">
      <w:pPr>
        <w:pStyle w:val="Koptekst"/>
        <w:tabs>
          <w:tab w:val="clear" w:pos="4536"/>
          <w:tab w:val="clear" w:pos="9072"/>
          <w:tab w:val="left" w:pos="426"/>
        </w:tabs>
        <w:rPr>
          <w:rFonts w:ascii="Tenorite" w:hAnsi="Tenorite"/>
          <w:lang w:val="nl-NL"/>
        </w:rPr>
      </w:pPr>
    </w:p>
    <w:p w14:paraId="1C7FDCE7" w14:textId="77777777" w:rsidR="00D471D0" w:rsidRPr="00D32C3D" w:rsidRDefault="00D471D0" w:rsidP="0048169F">
      <w:pPr>
        <w:pStyle w:val="Koptekst"/>
        <w:tabs>
          <w:tab w:val="clear" w:pos="4536"/>
          <w:tab w:val="clear" w:pos="9072"/>
          <w:tab w:val="left" w:pos="426"/>
        </w:tabs>
        <w:rPr>
          <w:rFonts w:ascii="Tenorite" w:hAnsi="Tenorite"/>
          <w:lang w:val="nl-NL"/>
        </w:rPr>
      </w:pPr>
    </w:p>
    <w:p w14:paraId="704A3D64" w14:textId="77777777" w:rsidR="00D471D0" w:rsidRPr="00D32C3D" w:rsidRDefault="00D471D0" w:rsidP="0048169F">
      <w:pPr>
        <w:pStyle w:val="Koptekst"/>
        <w:tabs>
          <w:tab w:val="clear" w:pos="4536"/>
          <w:tab w:val="clear" w:pos="9072"/>
          <w:tab w:val="left" w:pos="426"/>
        </w:tabs>
        <w:rPr>
          <w:rFonts w:ascii="Tenorite" w:hAnsi="Tenorite"/>
          <w:lang w:val="nl-NL"/>
        </w:rPr>
      </w:pPr>
    </w:p>
    <w:p w14:paraId="6B221D5C" w14:textId="77777777" w:rsidR="00D471D0" w:rsidRPr="00D32C3D" w:rsidRDefault="00D471D0" w:rsidP="0048169F">
      <w:pPr>
        <w:pStyle w:val="Koptekst"/>
        <w:tabs>
          <w:tab w:val="clear" w:pos="4536"/>
          <w:tab w:val="clear" w:pos="9072"/>
          <w:tab w:val="left" w:pos="426"/>
        </w:tabs>
        <w:rPr>
          <w:rFonts w:ascii="Tenorite" w:hAnsi="Tenorite"/>
          <w:lang w:val="nl-NL"/>
        </w:rPr>
      </w:pPr>
    </w:p>
    <w:p w14:paraId="16CD522D" w14:textId="77777777" w:rsidR="00D471D0" w:rsidRPr="00D32C3D" w:rsidRDefault="00D471D0" w:rsidP="0048169F">
      <w:pPr>
        <w:pStyle w:val="Koptekst"/>
        <w:tabs>
          <w:tab w:val="clear" w:pos="4536"/>
          <w:tab w:val="clear" w:pos="9072"/>
          <w:tab w:val="left" w:pos="426"/>
        </w:tabs>
        <w:rPr>
          <w:rFonts w:ascii="Tenorite" w:hAnsi="Tenorite"/>
          <w:lang w:val="nl-NL"/>
        </w:rPr>
      </w:pPr>
    </w:p>
    <w:p w14:paraId="5DD656A5" w14:textId="77777777" w:rsidR="00D471D0" w:rsidRPr="00D32C3D" w:rsidRDefault="00D471D0" w:rsidP="0048169F">
      <w:pPr>
        <w:pStyle w:val="Koptekst"/>
        <w:tabs>
          <w:tab w:val="clear" w:pos="4536"/>
          <w:tab w:val="clear" w:pos="9072"/>
          <w:tab w:val="left" w:pos="426"/>
        </w:tabs>
        <w:rPr>
          <w:rFonts w:ascii="Tenorite" w:hAnsi="Tenorite"/>
          <w:lang w:val="nl-NL"/>
        </w:rPr>
      </w:pPr>
    </w:p>
    <w:p w14:paraId="02C6F108" w14:textId="7773855E" w:rsidR="00D471D0" w:rsidRPr="00D32C3D" w:rsidRDefault="002B273F" w:rsidP="00630030">
      <w:pPr>
        <w:pStyle w:val="Koptekst"/>
        <w:tabs>
          <w:tab w:val="clear" w:pos="4536"/>
          <w:tab w:val="clear" w:pos="9072"/>
          <w:tab w:val="left" w:pos="426"/>
        </w:tabs>
        <w:rPr>
          <w:rFonts w:ascii="Tenorite" w:hAnsi="Tenorite"/>
          <w:b/>
          <w:color w:val="FFFFFF" w:themeColor="background1"/>
          <w:sz w:val="56"/>
          <w:szCs w:val="56"/>
          <w:lang w:val="nl-NL"/>
        </w:rPr>
      </w:pPr>
      <w:r>
        <w:rPr>
          <w:rFonts w:ascii="Tenorite" w:hAnsi="Tenorite"/>
          <w:b/>
          <w:color w:val="FFFFFF" w:themeColor="background1"/>
          <w:sz w:val="56"/>
          <w:szCs w:val="56"/>
          <w:lang w:val="nl-NL"/>
        </w:rPr>
        <w:t>RAAM</w:t>
      </w:r>
      <w:commentRangeStart w:id="0"/>
      <w:r w:rsidR="00630030" w:rsidRPr="00D32C3D">
        <w:rPr>
          <w:rFonts w:ascii="Tenorite" w:hAnsi="Tenorite"/>
          <w:b/>
          <w:color w:val="FFFFFF" w:themeColor="background1"/>
          <w:sz w:val="56"/>
          <w:szCs w:val="56"/>
          <w:lang w:val="nl-NL"/>
        </w:rPr>
        <w:t>OVEREENKOMST</w:t>
      </w:r>
      <w:commentRangeEnd w:id="0"/>
      <w:r w:rsidR="00E65C64" w:rsidRPr="00D32C3D">
        <w:rPr>
          <w:rStyle w:val="Verwijzingopmerking"/>
          <w:rFonts w:ascii="Tenorite" w:hAnsi="Tenorite"/>
          <w:lang w:val="nl-NL"/>
        </w:rPr>
        <w:commentReference w:id="0"/>
      </w:r>
    </w:p>
    <w:p w14:paraId="125E55B1" w14:textId="07EAEF6B" w:rsidR="00630030" w:rsidRPr="00D32C3D" w:rsidRDefault="002B273F" w:rsidP="00630030">
      <w:pPr>
        <w:pStyle w:val="Koptekst"/>
        <w:tabs>
          <w:tab w:val="clear" w:pos="4536"/>
          <w:tab w:val="clear" w:pos="9072"/>
          <w:tab w:val="left" w:pos="426"/>
        </w:tabs>
        <w:rPr>
          <w:rFonts w:ascii="Tenorite" w:hAnsi="Tenorite"/>
          <w:b/>
          <w:color w:val="FFFFFF" w:themeColor="background1"/>
          <w:sz w:val="40"/>
          <w:szCs w:val="40"/>
          <w:lang w:val="nl-NL"/>
        </w:rPr>
      </w:pPr>
      <w:r>
        <w:rPr>
          <w:rFonts w:ascii="Tenorite" w:hAnsi="Tenorite"/>
          <w:b/>
          <w:color w:val="FFFFFF" w:themeColor="background1"/>
          <w:sz w:val="40"/>
          <w:szCs w:val="40"/>
          <w:lang w:val="nl-NL"/>
        </w:rPr>
        <w:t>Onderhoud wagenpark</w:t>
      </w:r>
    </w:p>
    <w:p w14:paraId="2963830A" w14:textId="1AAB06D1" w:rsidR="00E65C64" w:rsidRPr="00D32C3D" w:rsidRDefault="007C33A2" w:rsidP="00630030">
      <w:pPr>
        <w:pStyle w:val="Koptekst"/>
        <w:tabs>
          <w:tab w:val="clear" w:pos="4536"/>
          <w:tab w:val="clear" w:pos="9072"/>
          <w:tab w:val="left" w:pos="426"/>
        </w:tabs>
        <w:rPr>
          <w:rFonts w:ascii="Tenorite" w:hAnsi="Tenorite"/>
          <w:b/>
          <w:color w:val="FFFFFF" w:themeColor="background1"/>
          <w:sz w:val="40"/>
          <w:szCs w:val="40"/>
          <w:lang w:val="nl-NL"/>
        </w:rPr>
      </w:pPr>
      <w:r w:rsidRPr="007C33A2">
        <w:rPr>
          <w:rFonts w:ascii="Tenorite" w:hAnsi="Tenorite"/>
          <w:b/>
          <w:color w:val="FFFFFF" w:themeColor="background1"/>
          <w:sz w:val="40"/>
          <w:szCs w:val="40"/>
          <w:lang w:val="nl-NL"/>
        </w:rPr>
        <w:t>207785</w:t>
      </w:r>
    </w:p>
    <w:p w14:paraId="0AA5686B" w14:textId="77777777" w:rsidR="00630030" w:rsidRPr="00D32C3D" w:rsidRDefault="00630030" w:rsidP="00630030">
      <w:pPr>
        <w:pStyle w:val="Koptekst"/>
        <w:tabs>
          <w:tab w:val="clear" w:pos="4536"/>
          <w:tab w:val="clear" w:pos="9072"/>
          <w:tab w:val="left" w:pos="426"/>
        </w:tabs>
        <w:rPr>
          <w:rFonts w:ascii="Tenorite" w:hAnsi="Tenorite"/>
          <w:b/>
          <w:color w:val="FFFFFF" w:themeColor="background1"/>
          <w:sz w:val="40"/>
          <w:szCs w:val="40"/>
          <w:lang w:val="nl-NL"/>
        </w:rPr>
      </w:pPr>
    </w:p>
    <w:p w14:paraId="25196167" w14:textId="77777777" w:rsidR="00D471D0" w:rsidRPr="00D32C3D" w:rsidRDefault="00D471D0" w:rsidP="0048169F">
      <w:pPr>
        <w:pStyle w:val="Koptekst"/>
        <w:tabs>
          <w:tab w:val="clear" w:pos="4536"/>
          <w:tab w:val="clear" w:pos="9072"/>
          <w:tab w:val="left" w:pos="426"/>
        </w:tabs>
        <w:rPr>
          <w:rFonts w:ascii="Tenorite" w:hAnsi="Tenorite"/>
          <w:lang w:val="nl-NL"/>
        </w:rPr>
      </w:pPr>
    </w:p>
    <w:p w14:paraId="59BA6750" w14:textId="77777777" w:rsidR="00D471D0" w:rsidRPr="00D32C3D" w:rsidRDefault="00D471D0" w:rsidP="0048169F">
      <w:pPr>
        <w:pStyle w:val="Koptekst"/>
        <w:tabs>
          <w:tab w:val="clear" w:pos="4536"/>
          <w:tab w:val="clear" w:pos="9072"/>
          <w:tab w:val="left" w:pos="426"/>
        </w:tabs>
        <w:rPr>
          <w:rFonts w:ascii="Tenorite" w:hAnsi="Tenorite"/>
          <w:lang w:val="nl-NL"/>
        </w:rPr>
      </w:pPr>
    </w:p>
    <w:p w14:paraId="5F1A5010" w14:textId="77777777" w:rsidR="00D471D0" w:rsidRPr="00D32C3D" w:rsidRDefault="00D471D0" w:rsidP="0048169F">
      <w:pPr>
        <w:pStyle w:val="Koptekst"/>
        <w:tabs>
          <w:tab w:val="clear" w:pos="4536"/>
          <w:tab w:val="clear" w:pos="9072"/>
          <w:tab w:val="left" w:pos="426"/>
        </w:tabs>
        <w:rPr>
          <w:rFonts w:ascii="Tenorite" w:hAnsi="Tenorite"/>
          <w:lang w:val="nl-NL"/>
        </w:rPr>
      </w:pPr>
    </w:p>
    <w:p w14:paraId="0F7E5427" w14:textId="77777777" w:rsidR="00D471D0" w:rsidRPr="00D32C3D" w:rsidRDefault="00D471D0" w:rsidP="0048169F">
      <w:pPr>
        <w:pStyle w:val="Koptekst"/>
        <w:tabs>
          <w:tab w:val="clear" w:pos="4536"/>
          <w:tab w:val="clear" w:pos="9072"/>
          <w:tab w:val="left" w:pos="426"/>
        </w:tabs>
        <w:rPr>
          <w:rFonts w:ascii="Tenorite" w:hAnsi="Tenorite"/>
          <w:lang w:val="nl-NL"/>
        </w:rPr>
      </w:pPr>
    </w:p>
    <w:p w14:paraId="7C6F0394" w14:textId="77777777" w:rsidR="00D471D0" w:rsidRPr="00D32C3D" w:rsidRDefault="00D471D0" w:rsidP="0048169F">
      <w:pPr>
        <w:pStyle w:val="Koptekst"/>
        <w:tabs>
          <w:tab w:val="clear" w:pos="4536"/>
          <w:tab w:val="clear" w:pos="9072"/>
          <w:tab w:val="left" w:pos="426"/>
        </w:tabs>
        <w:rPr>
          <w:rFonts w:ascii="Tenorite" w:hAnsi="Tenorite"/>
          <w:lang w:val="nl-NL"/>
        </w:rPr>
      </w:pPr>
    </w:p>
    <w:p w14:paraId="49E9336F" w14:textId="77777777" w:rsidR="00D471D0" w:rsidRPr="00D32C3D" w:rsidRDefault="00D471D0" w:rsidP="0048169F">
      <w:pPr>
        <w:pStyle w:val="Koptekst"/>
        <w:tabs>
          <w:tab w:val="clear" w:pos="4536"/>
          <w:tab w:val="clear" w:pos="9072"/>
          <w:tab w:val="left" w:pos="426"/>
        </w:tabs>
        <w:rPr>
          <w:rFonts w:ascii="Tenorite" w:hAnsi="Tenorite"/>
          <w:lang w:val="nl-NL"/>
        </w:rPr>
      </w:pPr>
    </w:p>
    <w:p w14:paraId="731D37F5" w14:textId="77777777" w:rsidR="00D471D0" w:rsidRPr="00D32C3D" w:rsidRDefault="00D471D0" w:rsidP="0048169F">
      <w:pPr>
        <w:pStyle w:val="Koptekst"/>
        <w:tabs>
          <w:tab w:val="clear" w:pos="4536"/>
          <w:tab w:val="clear" w:pos="9072"/>
          <w:tab w:val="left" w:pos="426"/>
        </w:tabs>
        <w:rPr>
          <w:rFonts w:ascii="Tenorite" w:hAnsi="Tenorite"/>
          <w:lang w:val="nl-NL"/>
        </w:rPr>
      </w:pPr>
    </w:p>
    <w:p w14:paraId="42F8B461" w14:textId="77777777" w:rsidR="00662E28" w:rsidRPr="00D32C3D" w:rsidRDefault="00184DF5" w:rsidP="0048169F">
      <w:pPr>
        <w:tabs>
          <w:tab w:val="left" w:pos="426"/>
        </w:tabs>
        <w:rPr>
          <w:rFonts w:ascii="Tenorite" w:hAnsi="Tenorite" w:cs="Arial"/>
          <w:b/>
          <w:sz w:val="22"/>
          <w:szCs w:val="22"/>
        </w:rPr>
      </w:pPr>
      <w:r w:rsidRPr="00D32C3D">
        <w:rPr>
          <w:rFonts w:ascii="Tenorite" w:hAnsi="Tenorite" w:cs="Arial"/>
          <w:b/>
          <w:sz w:val="22"/>
          <w:szCs w:val="22"/>
        </w:rPr>
        <w:t>Partijen</w:t>
      </w:r>
    </w:p>
    <w:p w14:paraId="5A2CC92D" w14:textId="77777777" w:rsidR="00662E28" w:rsidRPr="00D32C3D" w:rsidRDefault="00662E28" w:rsidP="0048169F">
      <w:pPr>
        <w:tabs>
          <w:tab w:val="left" w:pos="426"/>
        </w:tabs>
        <w:rPr>
          <w:rFonts w:ascii="Tenorite" w:hAnsi="Tenorite" w:cs="Arial"/>
          <w:sz w:val="22"/>
          <w:szCs w:val="22"/>
        </w:rPr>
      </w:pPr>
    </w:p>
    <w:p w14:paraId="2D963484" w14:textId="77777777" w:rsidR="00662E28" w:rsidRPr="00D32C3D" w:rsidRDefault="00662E28" w:rsidP="0048169F">
      <w:pPr>
        <w:tabs>
          <w:tab w:val="left" w:pos="426"/>
        </w:tabs>
        <w:rPr>
          <w:rFonts w:ascii="Tenorite" w:hAnsi="Tenorite" w:cs="Arial"/>
          <w:sz w:val="22"/>
          <w:szCs w:val="22"/>
        </w:rPr>
      </w:pPr>
    </w:p>
    <w:p w14:paraId="14F5A098" w14:textId="091A2F03" w:rsidR="008C5F5F" w:rsidRPr="00D32C3D" w:rsidRDefault="00370C78" w:rsidP="00370C78">
      <w:pPr>
        <w:pStyle w:val="Lijstalinea"/>
        <w:numPr>
          <w:ilvl w:val="0"/>
          <w:numId w:val="28"/>
        </w:numPr>
        <w:tabs>
          <w:tab w:val="left" w:pos="426"/>
        </w:tabs>
        <w:rPr>
          <w:rFonts w:ascii="Tenorite" w:hAnsi="Tenorite" w:cs="Arial"/>
          <w:sz w:val="22"/>
          <w:szCs w:val="22"/>
        </w:rPr>
      </w:pPr>
      <w:r w:rsidRPr="00D32C3D">
        <w:rPr>
          <w:rFonts w:ascii="Tenorite" w:hAnsi="Tenorite"/>
          <w:sz w:val="22"/>
          <w:szCs w:val="22"/>
        </w:rPr>
        <w:t xml:space="preserve">De </w:t>
      </w:r>
      <w:r w:rsidRPr="00D32C3D">
        <w:rPr>
          <w:rFonts w:ascii="Tenorite" w:hAnsi="Tenorite" w:cs="Arial"/>
          <w:sz w:val="22"/>
          <w:szCs w:val="22"/>
        </w:rPr>
        <w:t>p</w:t>
      </w:r>
      <w:r w:rsidR="008C5F5F" w:rsidRPr="00D32C3D">
        <w:rPr>
          <w:rFonts w:ascii="Tenorite" w:hAnsi="Tenorite" w:cs="Arial"/>
          <w:sz w:val="22"/>
          <w:szCs w:val="22"/>
        </w:rPr>
        <w:t xml:space="preserve">ubliekrechtelijke rechtspersoon gemeente Venlo, </w:t>
      </w:r>
      <w:r w:rsidRPr="00D32C3D">
        <w:rPr>
          <w:rFonts w:ascii="Tenorite" w:hAnsi="Tenorite" w:cs="Arial"/>
          <w:sz w:val="22"/>
          <w:szCs w:val="22"/>
        </w:rPr>
        <w:t xml:space="preserve">te dezen op grond van artikel 171 van de Gemeentewet vertegenwoordigd door burgemeester A. Scholten, handelend ter uitvoering van het collegebesluit ex artikel 160 lid 1 onder e Gemeentewet d.d. </w:t>
      </w:r>
      <w:r w:rsidR="008C2828">
        <w:rPr>
          <w:rFonts w:ascii="Tenorite" w:hAnsi="Tenorite" w:cs="Arial"/>
          <w:sz w:val="22"/>
          <w:szCs w:val="22"/>
        </w:rPr>
        <w:t>31 januari 2024</w:t>
      </w:r>
      <w:r w:rsidR="004639CA">
        <w:rPr>
          <w:rFonts w:ascii="Tenorite" w:hAnsi="Tenorite" w:cs="Arial"/>
          <w:sz w:val="22"/>
          <w:szCs w:val="22"/>
        </w:rPr>
        <w:t>,</w:t>
      </w:r>
      <w:r w:rsidRPr="00D32C3D">
        <w:rPr>
          <w:rFonts w:ascii="Tenorite" w:hAnsi="Tenorite" w:cs="Arial"/>
          <w:sz w:val="22"/>
          <w:szCs w:val="22"/>
        </w:rPr>
        <w:t xml:space="preserve"> </w:t>
      </w:r>
      <w:r w:rsidR="008C5F5F" w:rsidRPr="00D32C3D">
        <w:rPr>
          <w:rFonts w:ascii="Tenorite" w:hAnsi="Tenorite" w:cs="Arial"/>
          <w:sz w:val="22"/>
          <w:szCs w:val="22"/>
        </w:rPr>
        <w:t>hie</w:t>
      </w:r>
      <w:r w:rsidRPr="00D32C3D">
        <w:rPr>
          <w:rFonts w:ascii="Tenorite" w:hAnsi="Tenorite" w:cs="Arial"/>
          <w:sz w:val="22"/>
          <w:szCs w:val="22"/>
        </w:rPr>
        <w:t>rna te noemen: “</w:t>
      </w:r>
      <w:r w:rsidR="008C5F5F" w:rsidRPr="00D32C3D">
        <w:rPr>
          <w:rFonts w:ascii="Tenorite" w:hAnsi="Tenorite" w:cs="Arial"/>
          <w:b/>
          <w:sz w:val="22"/>
          <w:szCs w:val="22"/>
        </w:rPr>
        <w:t>Opdrachtgever</w:t>
      </w:r>
      <w:r w:rsidR="008C5F5F" w:rsidRPr="00D32C3D">
        <w:rPr>
          <w:rFonts w:ascii="Tenorite" w:hAnsi="Tenorite" w:cs="Arial"/>
          <w:sz w:val="22"/>
          <w:szCs w:val="22"/>
        </w:rPr>
        <w:t>";</w:t>
      </w:r>
    </w:p>
    <w:p w14:paraId="2206CAA6" w14:textId="77777777" w:rsidR="00370C78" w:rsidRPr="00D32C3D" w:rsidRDefault="00370C78" w:rsidP="00370C78">
      <w:pPr>
        <w:tabs>
          <w:tab w:val="left" w:pos="426"/>
        </w:tabs>
        <w:rPr>
          <w:rFonts w:ascii="Tenorite" w:hAnsi="Tenorite" w:cs="Arial"/>
          <w:sz w:val="22"/>
          <w:szCs w:val="22"/>
        </w:rPr>
      </w:pPr>
    </w:p>
    <w:p w14:paraId="766984AB" w14:textId="77777777" w:rsidR="006E6B3B" w:rsidRPr="00D32C3D" w:rsidRDefault="006E6B3B" w:rsidP="0048169F">
      <w:pPr>
        <w:tabs>
          <w:tab w:val="left" w:pos="426"/>
        </w:tabs>
        <w:rPr>
          <w:rFonts w:ascii="Tenorite" w:hAnsi="Tenorite" w:cs="Arial"/>
          <w:sz w:val="22"/>
          <w:szCs w:val="22"/>
        </w:rPr>
      </w:pPr>
      <w:r w:rsidRPr="00D32C3D">
        <w:rPr>
          <w:rFonts w:ascii="Tenorite" w:hAnsi="Tenorite" w:cs="Arial"/>
          <w:sz w:val="22"/>
          <w:szCs w:val="22"/>
        </w:rPr>
        <w:t>en</w:t>
      </w:r>
    </w:p>
    <w:p w14:paraId="4913875C" w14:textId="77777777" w:rsidR="006E6B3B" w:rsidRPr="00D32C3D" w:rsidRDefault="006E6B3B" w:rsidP="0048169F">
      <w:pPr>
        <w:tabs>
          <w:tab w:val="left" w:pos="426"/>
        </w:tabs>
        <w:rPr>
          <w:rFonts w:ascii="Tenorite" w:hAnsi="Tenorite" w:cs="Arial"/>
          <w:sz w:val="22"/>
          <w:szCs w:val="22"/>
        </w:rPr>
      </w:pPr>
    </w:p>
    <w:p w14:paraId="0D3CBC33" w14:textId="69DDB53F" w:rsidR="00662E28" w:rsidRPr="00D32C3D" w:rsidRDefault="00370C78" w:rsidP="00370C78">
      <w:pPr>
        <w:pStyle w:val="Lijstalinea"/>
        <w:numPr>
          <w:ilvl w:val="0"/>
          <w:numId w:val="28"/>
        </w:numPr>
        <w:tabs>
          <w:tab w:val="left" w:pos="709"/>
        </w:tabs>
        <w:rPr>
          <w:rFonts w:ascii="Tenorite" w:hAnsi="Tenorite" w:cs="Arial"/>
          <w:sz w:val="22"/>
          <w:szCs w:val="22"/>
        </w:rPr>
      </w:pPr>
      <w:r w:rsidRPr="00D32C3D">
        <w:rPr>
          <w:rFonts w:ascii="Tenorite" w:hAnsi="Tenorite" w:cs="Arial"/>
          <w:sz w:val="22"/>
          <w:szCs w:val="22"/>
        </w:rPr>
        <w:t>&lt;naam&gt;</w:t>
      </w:r>
      <w:r w:rsidR="006E6B3B" w:rsidRPr="00D32C3D">
        <w:rPr>
          <w:rFonts w:ascii="Tenorite" w:hAnsi="Tenorite" w:cs="Arial"/>
          <w:sz w:val="22"/>
          <w:szCs w:val="22"/>
        </w:rPr>
        <w:t xml:space="preserve">, </w:t>
      </w:r>
      <w:r w:rsidR="007F761A" w:rsidRPr="00D32C3D">
        <w:rPr>
          <w:rFonts w:ascii="Tenorite" w:hAnsi="Tenorite" w:cs="Arial"/>
          <w:sz w:val="22"/>
          <w:szCs w:val="22"/>
        </w:rPr>
        <w:t xml:space="preserve">statutair gevestigd en kantoorhoudende aan de </w:t>
      </w:r>
      <w:r w:rsidRPr="00D32C3D">
        <w:rPr>
          <w:rFonts w:ascii="Tenorite" w:hAnsi="Tenorite" w:cs="Arial"/>
          <w:sz w:val="22"/>
          <w:szCs w:val="22"/>
        </w:rPr>
        <w:t>&lt;adres&gt;</w:t>
      </w:r>
      <w:r w:rsidR="006E6B3B" w:rsidRPr="00D32C3D">
        <w:rPr>
          <w:rFonts w:ascii="Tenorite" w:hAnsi="Tenorite" w:cs="Arial"/>
          <w:sz w:val="22"/>
          <w:szCs w:val="22"/>
        </w:rPr>
        <w:t xml:space="preserve"> te </w:t>
      </w:r>
      <w:r w:rsidRPr="00D32C3D">
        <w:rPr>
          <w:rFonts w:ascii="Tenorite" w:hAnsi="Tenorite" w:cs="Arial"/>
          <w:sz w:val="22"/>
          <w:szCs w:val="22"/>
        </w:rPr>
        <w:t>&lt;plaats&gt;</w:t>
      </w:r>
      <w:r w:rsidR="007F761A" w:rsidRPr="00D32C3D">
        <w:rPr>
          <w:rFonts w:ascii="Tenorite" w:hAnsi="Tenorite" w:cs="Arial"/>
          <w:sz w:val="22"/>
          <w:szCs w:val="22"/>
        </w:rPr>
        <w:t xml:space="preserve">, </w:t>
      </w:r>
      <w:r w:rsidRPr="00D32C3D">
        <w:rPr>
          <w:rFonts w:ascii="Tenorite" w:hAnsi="Tenorite" w:cs="Arial"/>
          <w:sz w:val="22"/>
          <w:szCs w:val="22"/>
        </w:rPr>
        <w:t>i</w:t>
      </w:r>
      <w:r w:rsidR="007F761A" w:rsidRPr="00D32C3D">
        <w:rPr>
          <w:rFonts w:ascii="Tenorite" w:hAnsi="Tenorite" w:cs="Arial"/>
          <w:sz w:val="22"/>
          <w:szCs w:val="22"/>
        </w:rPr>
        <w:t xml:space="preserve">ngeschreven in het handelsregister van de Kamer van Koophandel onder nummer </w:t>
      </w:r>
      <w:r w:rsidRPr="00D32C3D">
        <w:rPr>
          <w:rFonts w:ascii="Tenorite" w:hAnsi="Tenorite" w:cs="Arial"/>
          <w:sz w:val="22"/>
          <w:szCs w:val="22"/>
        </w:rPr>
        <w:t>&lt;nummer&gt;</w:t>
      </w:r>
      <w:r w:rsidR="007F761A" w:rsidRPr="00D32C3D">
        <w:rPr>
          <w:rFonts w:ascii="Tenorite" w:hAnsi="Tenorite" w:cs="Arial"/>
          <w:sz w:val="22"/>
          <w:szCs w:val="22"/>
        </w:rPr>
        <w:t>, ten deze rechtsgeldig vertegenwoordigd door</w:t>
      </w:r>
      <w:r w:rsidR="006E6B3B" w:rsidRPr="00D32C3D">
        <w:rPr>
          <w:rFonts w:ascii="Tenorite" w:hAnsi="Tenorite" w:cs="Arial"/>
          <w:sz w:val="22"/>
          <w:szCs w:val="22"/>
        </w:rPr>
        <w:t xml:space="preserve"> </w:t>
      </w:r>
      <w:r w:rsidRPr="00D32C3D">
        <w:rPr>
          <w:rFonts w:ascii="Tenorite" w:hAnsi="Tenorite" w:cs="Arial"/>
          <w:sz w:val="22"/>
          <w:szCs w:val="22"/>
        </w:rPr>
        <w:t>&lt;naam&gt;</w:t>
      </w:r>
      <w:r w:rsidR="007F761A" w:rsidRPr="00D32C3D">
        <w:rPr>
          <w:rFonts w:ascii="Tenorite" w:hAnsi="Tenorite" w:cs="Arial"/>
          <w:sz w:val="22"/>
          <w:szCs w:val="22"/>
        </w:rPr>
        <w:t xml:space="preserve">, hierna te noemen: </w:t>
      </w:r>
      <w:r w:rsidR="007F761A" w:rsidRPr="00D32C3D">
        <w:rPr>
          <w:rFonts w:ascii="Tenorite" w:hAnsi="Tenorite" w:cs="Arial"/>
          <w:iCs/>
          <w:sz w:val="22"/>
          <w:szCs w:val="22"/>
        </w:rPr>
        <w:t>‘’</w:t>
      </w:r>
      <w:r w:rsidR="007F761A" w:rsidRPr="00D32C3D">
        <w:rPr>
          <w:rFonts w:ascii="Tenorite" w:hAnsi="Tenorite" w:cs="Arial"/>
          <w:b/>
          <w:iCs/>
          <w:sz w:val="22"/>
          <w:szCs w:val="22"/>
        </w:rPr>
        <w:t>Opdrachtnemer</w:t>
      </w:r>
      <w:r w:rsidR="007F761A" w:rsidRPr="00D32C3D">
        <w:rPr>
          <w:rFonts w:ascii="Tenorite" w:hAnsi="Tenorite" w:cs="Arial"/>
          <w:iCs/>
          <w:sz w:val="22"/>
          <w:szCs w:val="22"/>
        </w:rPr>
        <w:t>’’</w:t>
      </w:r>
      <w:r w:rsidR="007F761A" w:rsidRPr="00D32C3D">
        <w:rPr>
          <w:rFonts w:ascii="Tenorite" w:hAnsi="Tenorite" w:cs="Arial"/>
          <w:sz w:val="22"/>
          <w:szCs w:val="22"/>
        </w:rPr>
        <w:t xml:space="preserve">. </w:t>
      </w:r>
    </w:p>
    <w:p w14:paraId="6E0CB9F4" w14:textId="77777777" w:rsidR="00662E28" w:rsidRPr="00D32C3D" w:rsidRDefault="00662E28" w:rsidP="0048169F">
      <w:pPr>
        <w:tabs>
          <w:tab w:val="left" w:pos="426"/>
        </w:tabs>
        <w:rPr>
          <w:rFonts w:ascii="Tenorite" w:hAnsi="Tenorite" w:cs="Arial"/>
          <w:sz w:val="22"/>
          <w:szCs w:val="22"/>
        </w:rPr>
      </w:pPr>
    </w:p>
    <w:p w14:paraId="6FDBD9BE" w14:textId="77777777" w:rsidR="004639CA" w:rsidRDefault="004639CA" w:rsidP="0048169F">
      <w:pPr>
        <w:tabs>
          <w:tab w:val="left" w:pos="426"/>
        </w:tabs>
        <w:rPr>
          <w:rFonts w:ascii="Tenorite" w:hAnsi="Tenorite" w:cs="Arial"/>
          <w:sz w:val="22"/>
          <w:szCs w:val="22"/>
        </w:rPr>
      </w:pPr>
    </w:p>
    <w:p w14:paraId="7946C624" w14:textId="4C8A473D" w:rsidR="004720E9" w:rsidRPr="00D32C3D" w:rsidRDefault="004720E9" w:rsidP="0048169F">
      <w:pPr>
        <w:tabs>
          <w:tab w:val="left" w:pos="426"/>
        </w:tabs>
        <w:rPr>
          <w:rFonts w:ascii="Tenorite" w:hAnsi="Tenorite" w:cs="Arial"/>
          <w:sz w:val="22"/>
          <w:szCs w:val="22"/>
        </w:rPr>
      </w:pPr>
      <w:r w:rsidRPr="00D32C3D">
        <w:rPr>
          <w:rFonts w:ascii="Tenorite" w:hAnsi="Tenorite" w:cs="Arial"/>
          <w:sz w:val="22"/>
          <w:szCs w:val="22"/>
        </w:rPr>
        <w:t>hierna afzonderlijk ook te noemen: ‘’</w:t>
      </w:r>
      <w:r w:rsidRPr="00D32C3D">
        <w:rPr>
          <w:rFonts w:ascii="Tenorite" w:hAnsi="Tenorite" w:cs="Arial"/>
          <w:b/>
          <w:sz w:val="22"/>
          <w:szCs w:val="22"/>
        </w:rPr>
        <w:t>Partij</w:t>
      </w:r>
      <w:r w:rsidRPr="00D32C3D">
        <w:rPr>
          <w:rFonts w:ascii="Tenorite" w:hAnsi="Tenorite" w:cs="Arial"/>
          <w:sz w:val="22"/>
          <w:szCs w:val="22"/>
        </w:rPr>
        <w:t>’’ en gezamenlijk te noemen: “</w:t>
      </w:r>
      <w:r w:rsidRPr="00D32C3D">
        <w:rPr>
          <w:rFonts w:ascii="Tenorite" w:hAnsi="Tenorite" w:cs="Arial"/>
          <w:b/>
          <w:sz w:val="22"/>
          <w:szCs w:val="22"/>
        </w:rPr>
        <w:t>Partijen</w:t>
      </w:r>
      <w:r w:rsidRPr="00D32C3D">
        <w:rPr>
          <w:rFonts w:ascii="Tenorite" w:hAnsi="Tenorite" w:cs="Arial"/>
          <w:sz w:val="22"/>
          <w:szCs w:val="22"/>
        </w:rPr>
        <w:t>”.</w:t>
      </w:r>
    </w:p>
    <w:p w14:paraId="2B2C40B3" w14:textId="77777777" w:rsidR="00662E28" w:rsidRPr="00D32C3D" w:rsidRDefault="00662E28" w:rsidP="0048169F">
      <w:pPr>
        <w:tabs>
          <w:tab w:val="left" w:pos="426"/>
        </w:tabs>
        <w:rPr>
          <w:rFonts w:ascii="Tenorite" w:hAnsi="Tenorite" w:cs="Arial"/>
          <w:sz w:val="22"/>
          <w:szCs w:val="22"/>
        </w:rPr>
      </w:pPr>
    </w:p>
    <w:p w14:paraId="0BE67E5B" w14:textId="77777777" w:rsidR="008C2828" w:rsidRDefault="008C2828" w:rsidP="0048169F">
      <w:pPr>
        <w:tabs>
          <w:tab w:val="left" w:pos="426"/>
        </w:tabs>
        <w:rPr>
          <w:rFonts w:ascii="Tenorite" w:hAnsi="Tenorite" w:cs="Arial"/>
          <w:b/>
          <w:sz w:val="22"/>
          <w:szCs w:val="22"/>
        </w:rPr>
      </w:pPr>
    </w:p>
    <w:p w14:paraId="62D155CB" w14:textId="77777777" w:rsidR="008C2828" w:rsidRDefault="008C2828" w:rsidP="0048169F">
      <w:pPr>
        <w:tabs>
          <w:tab w:val="left" w:pos="426"/>
        </w:tabs>
        <w:rPr>
          <w:rFonts w:ascii="Tenorite" w:hAnsi="Tenorite" w:cs="Arial"/>
          <w:b/>
          <w:sz w:val="22"/>
          <w:szCs w:val="22"/>
        </w:rPr>
      </w:pPr>
    </w:p>
    <w:p w14:paraId="5BBAE2F9" w14:textId="248A259A" w:rsidR="00662E28" w:rsidRPr="00D32C3D" w:rsidRDefault="00662E28" w:rsidP="0048169F">
      <w:pPr>
        <w:tabs>
          <w:tab w:val="left" w:pos="426"/>
        </w:tabs>
        <w:rPr>
          <w:rFonts w:ascii="Tenorite" w:hAnsi="Tenorite" w:cs="Arial"/>
          <w:color w:val="0000FF"/>
          <w:sz w:val="22"/>
          <w:szCs w:val="22"/>
        </w:rPr>
      </w:pPr>
      <w:r w:rsidRPr="00D32C3D">
        <w:rPr>
          <w:rFonts w:ascii="Tenorite" w:hAnsi="Tenorite" w:cs="Arial"/>
          <w:b/>
          <w:sz w:val="22"/>
          <w:szCs w:val="22"/>
        </w:rPr>
        <w:t>nemen in aanmerking dat</w:t>
      </w:r>
      <w:r w:rsidR="00184DF5" w:rsidRPr="00D32C3D">
        <w:rPr>
          <w:rFonts w:ascii="Tenorite" w:hAnsi="Tenorite" w:cs="Arial"/>
          <w:b/>
          <w:sz w:val="22"/>
          <w:szCs w:val="22"/>
        </w:rPr>
        <w:t xml:space="preserve"> </w:t>
      </w:r>
    </w:p>
    <w:p w14:paraId="2BA26365" w14:textId="77777777" w:rsidR="00662E28" w:rsidRPr="00D32C3D" w:rsidRDefault="00662E28" w:rsidP="0048169F">
      <w:pPr>
        <w:tabs>
          <w:tab w:val="left" w:pos="426"/>
        </w:tabs>
        <w:rPr>
          <w:rFonts w:ascii="Tenorite" w:hAnsi="Tenorite" w:cs="Arial"/>
          <w:color w:val="0000FF"/>
          <w:sz w:val="22"/>
          <w:szCs w:val="22"/>
        </w:rPr>
      </w:pPr>
    </w:p>
    <w:p w14:paraId="0FCBD39D" w14:textId="1F03A8D2" w:rsidR="00662E28" w:rsidRPr="00D32C3D" w:rsidRDefault="00662E28" w:rsidP="0048169F">
      <w:pPr>
        <w:tabs>
          <w:tab w:val="left" w:pos="567"/>
        </w:tabs>
        <w:ind w:left="567" w:hanging="567"/>
        <w:rPr>
          <w:rFonts w:ascii="Tenorite" w:hAnsi="Tenorite" w:cs="Arial"/>
          <w:sz w:val="22"/>
          <w:szCs w:val="22"/>
        </w:rPr>
      </w:pPr>
      <w:r w:rsidRPr="00D32C3D">
        <w:rPr>
          <w:rFonts w:ascii="Tenorite" w:hAnsi="Tenorite" w:cs="Arial"/>
          <w:sz w:val="22"/>
          <w:szCs w:val="22"/>
        </w:rPr>
        <w:t>I</w:t>
      </w:r>
      <w:r w:rsidRPr="00D32C3D">
        <w:rPr>
          <w:rFonts w:ascii="Tenorite" w:hAnsi="Tenorite" w:cs="Arial"/>
          <w:sz w:val="22"/>
          <w:szCs w:val="22"/>
        </w:rPr>
        <w:tab/>
        <w:t>Opdrachtgever een Europese</w:t>
      </w:r>
      <w:r w:rsidR="004A43E7">
        <w:rPr>
          <w:rFonts w:ascii="Tenorite" w:hAnsi="Tenorite" w:cs="Arial"/>
          <w:sz w:val="22"/>
          <w:szCs w:val="22"/>
        </w:rPr>
        <w:t xml:space="preserve"> </w:t>
      </w:r>
      <w:r w:rsidRPr="00D32C3D">
        <w:rPr>
          <w:rFonts w:ascii="Tenorite" w:hAnsi="Tenorite" w:cs="Arial"/>
          <w:sz w:val="22"/>
          <w:szCs w:val="22"/>
        </w:rPr>
        <w:t>aanbestedingsprocedure (omschrijf welke procedure, waarvoor, wanneer en waar gepubliceerd, welk besteknummer</w:t>
      </w:r>
      <w:r w:rsidR="0036736E" w:rsidRPr="00D32C3D">
        <w:rPr>
          <w:rFonts w:ascii="Tenorite" w:hAnsi="Tenorite" w:cs="Arial"/>
          <w:sz w:val="22"/>
          <w:szCs w:val="22"/>
        </w:rPr>
        <w:t>&gt;</w:t>
      </w:r>
      <w:r w:rsidRPr="00D32C3D">
        <w:rPr>
          <w:rFonts w:ascii="Tenorite" w:hAnsi="Tenorite" w:cs="Arial"/>
          <w:sz w:val="22"/>
          <w:szCs w:val="22"/>
        </w:rPr>
        <w:t xml:space="preserve"> is gestart voor </w:t>
      </w:r>
      <w:r w:rsidR="0036736E" w:rsidRPr="00D32C3D">
        <w:rPr>
          <w:rFonts w:ascii="Tenorite" w:hAnsi="Tenorite" w:cs="Arial"/>
          <w:sz w:val="22"/>
          <w:szCs w:val="22"/>
        </w:rPr>
        <w:t>&lt;</w:t>
      </w:r>
      <w:r w:rsidR="005C7B92" w:rsidRPr="00D32C3D">
        <w:rPr>
          <w:rFonts w:ascii="Tenorite" w:hAnsi="Tenorite" w:cs="Arial"/>
          <w:sz w:val="22"/>
          <w:szCs w:val="22"/>
        </w:rPr>
        <w:t xml:space="preserve">de levering of </w:t>
      </w:r>
      <w:r w:rsidR="0036736E" w:rsidRPr="00D32C3D">
        <w:rPr>
          <w:rFonts w:ascii="Tenorite" w:hAnsi="Tenorite" w:cs="Arial"/>
          <w:sz w:val="22"/>
          <w:szCs w:val="22"/>
        </w:rPr>
        <w:t>dienstverlening omschrijving&gt;</w:t>
      </w:r>
      <w:r w:rsidRPr="00D32C3D">
        <w:rPr>
          <w:rFonts w:ascii="Tenorite" w:hAnsi="Tenorite" w:cs="Arial"/>
          <w:sz w:val="22"/>
          <w:szCs w:val="22"/>
        </w:rPr>
        <w:t>;</w:t>
      </w:r>
    </w:p>
    <w:p w14:paraId="1981F12C" w14:textId="77777777" w:rsidR="00662E28" w:rsidRPr="00D32C3D" w:rsidRDefault="00662E28" w:rsidP="0048169F">
      <w:pPr>
        <w:tabs>
          <w:tab w:val="left" w:pos="426"/>
        </w:tabs>
        <w:rPr>
          <w:rFonts w:ascii="Tenorite" w:hAnsi="Tenorite" w:cs="Arial"/>
          <w:color w:val="0000FF"/>
          <w:sz w:val="22"/>
          <w:szCs w:val="22"/>
        </w:rPr>
      </w:pPr>
    </w:p>
    <w:p w14:paraId="290DF53C" w14:textId="3DC362DD" w:rsidR="00662E28" w:rsidRPr="00D32C3D" w:rsidRDefault="00662E28" w:rsidP="0048169F">
      <w:pPr>
        <w:tabs>
          <w:tab w:val="left" w:pos="567"/>
        </w:tabs>
        <w:ind w:left="567" w:hanging="567"/>
        <w:rPr>
          <w:rFonts w:ascii="Tenorite" w:hAnsi="Tenorite" w:cs="Arial"/>
          <w:sz w:val="22"/>
          <w:szCs w:val="22"/>
        </w:rPr>
      </w:pPr>
      <w:r w:rsidRPr="00D32C3D">
        <w:rPr>
          <w:rFonts w:ascii="Tenorite" w:hAnsi="Tenorite" w:cs="Arial"/>
          <w:sz w:val="22"/>
          <w:szCs w:val="22"/>
        </w:rPr>
        <w:t>II</w:t>
      </w:r>
      <w:r w:rsidRPr="00D32C3D">
        <w:rPr>
          <w:rFonts w:ascii="Tenorite" w:hAnsi="Tenorite" w:cs="Arial"/>
          <w:sz w:val="22"/>
          <w:szCs w:val="22"/>
        </w:rPr>
        <w:tab/>
        <w:t>Uit deze Europese</w:t>
      </w:r>
      <w:r w:rsidR="004A43E7">
        <w:rPr>
          <w:rFonts w:ascii="Tenorite" w:hAnsi="Tenorite" w:cs="Arial"/>
          <w:sz w:val="22"/>
          <w:szCs w:val="22"/>
        </w:rPr>
        <w:t xml:space="preserve"> </w:t>
      </w:r>
      <w:r w:rsidRPr="00D32C3D">
        <w:rPr>
          <w:rFonts w:ascii="Tenorite" w:hAnsi="Tenorite" w:cs="Arial"/>
          <w:sz w:val="22"/>
          <w:szCs w:val="22"/>
        </w:rPr>
        <w:t>aanbestedingsprocedure is</w:t>
      </w:r>
      <w:r w:rsidR="005C7B92" w:rsidRPr="00D32C3D">
        <w:rPr>
          <w:rFonts w:ascii="Tenorite" w:hAnsi="Tenorite" w:cs="Arial"/>
          <w:sz w:val="22"/>
          <w:szCs w:val="22"/>
        </w:rPr>
        <w:t xml:space="preserve"> gebleken dat Opdrachtnemer de Economisch Meest V</w:t>
      </w:r>
      <w:r w:rsidRPr="00D32C3D">
        <w:rPr>
          <w:rFonts w:ascii="Tenorite" w:hAnsi="Tenorite" w:cs="Arial"/>
          <w:sz w:val="22"/>
          <w:szCs w:val="22"/>
        </w:rPr>
        <w:t xml:space="preserve">oordelige </w:t>
      </w:r>
      <w:r w:rsidR="005C7B92" w:rsidRPr="00D32C3D">
        <w:rPr>
          <w:rFonts w:ascii="Tenorite" w:hAnsi="Tenorite" w:cs="Arial"/>
          <w:sz w:val="22"/>
          <w:szCs w:val="22"/>
        </w:rPr>
        <w:t>Inschrijving</w:t>
      </w:r>
      <w:r w:rsidRPr="00D32C3D">
        <w:rPr>
          <w:rFonts w:ascii="Tenorite" w:hAnsi="Tenorite" w:cs="Arial"/>
          <w:sz w:val="22"/>
          <w:szCs w:val="22"/>
        </w:rPr>
        <w:t xml:space="preserve"> heeft gedaan; </w:t>
      </w:r>
    </w:p>
    <w:p w14:paraId="1785C6E1" w14:textId="77777777" w:rsidR="00662E28" w:rsidRPr="00D32C3D" w:rsidRDefault="00662E28" w:rsidP="0048169F">
      <w:pPr>
        <w:ind w:left="567" w:hanging="567"/>
        <w:rPr>
          <w:rFonts w:ascii="Tenorite" w:hAnsi="Tenorite" w:cs="Arial"/>
          <w:sz w:val="22"/>
          <w:szCs w:val="22"/>
        </w:rPr>
      </w:pPr>
    </w:p>
    <w:p w14:paraId="022B758A" w14:textId="753B96B3" w:rsidR="00662E28" w:rsidRPr="00D32C3D" w:rsidRDefault="00662E28" w:rsidP="0048169F">
      <w:pPr>
        <w:ind w:left="567" w:hanging="567"/>
        <w:rPr>
          <w:rFonts w:ascii="Tenorite" w:hAnsi="Tenorite" w:cs="Arial"/>
          <w:sz w:val="22"/>
          <w:szCs w:val="22"/>
        </w:rPr>
      </w:pPr>
      <w:r w:rsidRPr="00D32C3D">
        <w:rPr>
          <w:rFonts w:ascii="Tenorite" w:hAnsi="Tenorite" w:cs="Arial"/>
          <w:sz w:val="22"/>
          <w:szCs w:val="22"/>
        </w:rPr>
        <w:t>III</w:t>
      </w:r>
      <w:r w:rsidRPr="00D32C3D">
        <w:rPr>
          <w:rFonts w:ascii="Tenorite" w:hAnsi="Tenorite" w:cs="Arial"/>
          <w:sz w:val="22"/>
          <w:szCs w:val="22"/>
        </w:rPr>
        <w:tab/>
        <w:t xml:space="preserve">Opdrachtnemer in staat is om </w:t>
      </w:r>
      <w:r w:rsidR="004639CA">
        <w:rPr>
          <w:rFonts w:ascii="Tenorite" w:hAnsi="Tenorite" w:cs="Arial"/>
          <w:sz w:val="22"/>
          <w:szCs w:val="22"/>
        </w:rPr>
        <w:t xml:space="preserve">de gevraagde dienstverlening als voorwerp van de opdracht </w:t>
      </w:r>
      <w:r w:rsidRPr="00D32C3D">
        <w:rPr>
          <w:rFonts w:ascii="Tenorite" w:hAnsi="Tenorite" w:cs="Arial"/>
          <w:sz w:val="22"/>
          <w:szCs w:val="22"/>
        </w:rPr>
        <w:t>te leveren, zoals Opdrachtgever dit wenst;</w:t>
      </w:r>
    </w:p>
    <w:p w14:paraId="5848F3C4" w14:textId="77777777" w:rsidR="00662E28" w:rsidRPr="00D32C3D" w:rsidRDefault="00662E28" w:rsidP="0048169F">
      <w:pPr>
        <w:ind w:left="567" w:hanging="567"/>
        <w:rPr>
          <w:rFonts w:ascii="Tenorite" w:hAnsi="Tenorite" w:cs="Arial"/>
          <w:sz w:val="22"/>
          <w:szCs w:val="22"/>
        </w:rPr>
      </w:pPr>
    </w:p>
    <w:p w14:paraId="01BC8EBC" w14:textId="0FEBF676" w:rsidR="00662E28" w:rsidRPr="00D32C3D" w:rsidRDefault="00184DF5" w:rsidP="0048169F">
      <w:pPr>
        <w:tabs>
          <w:tab w:val="left" w:pos="709"/>
        </w:tabs>
        <w:ind w:left="567" w:hanging="567"/>
        <w:rPr>
          <w:rFonts w:ascii="Tenorite" w:hAnsi="Tenorite" w:cs="Arial"/>
          <w:sz w:val="22"/>
          <w:szCs w:val="22"/>
        </w:rPr>
      </w:pPr>
      <w:r w:rsidRPr="00D32C3D">
        <w:rPr>
          <w:rFonts w:ascii="Tenorite" w:hAnsi="Tenorite" w:cs="Arial"/>
          <w:sz w:val="22"/>
          <w:szCs w:val="22"/>
        </w:rPr>
        <w:t>IV</w:t>
      </w:r>
      <w:r w:rsidRPr="00D32C3D">
        <w:rPr>
          <w:rFonts w:ascii="Tenorite" w:hAnsi="Tenorite" w:cs="Arial"/>
          <w:sz w:val="22"/>
          <w:szCs w:val="22"/>
        </w:rPr>
        <w:tab/>
        <w:t>P</w:t>
      </w:r>
      <w:r w:rsidR="00662E28" w:rsidRPr="00D32C3D">
        <w:rPr>
          <w:rFonts w:ascii="Tenorite" w:hAnsi="Tenorite" w:cs="Arial"/>
          <w:sz w:val="22"/>
          <w:szCs w:val="22"/>
        </w:rPr>
        <w:t xml:space="preserve">artijen de voorwaarden waaronder </w:t>
      </w:r>
      <w:r w:rsidR="0036736E" w:rsidRPr="00D32C3D">
        <w:rPr>
          <w:rFonts w:ascii="Tenorite" w:hAnsi="Tenorite" w:cs="Arial"/>
          <w:sz w:val="22"/>
          <w:szCs w:val="22"/>
        </w:rPr>
        <w:t xml:space="preserve">de </w:t>
      </w:r>
      <w:r w:rsidR="00662E28" w:rsidRPr="00D32C3D">
        <w:rPr>
          <w:rFonts w:ascii="Tenorite" w:hAnsi="Tenorite" w:cs="Arial"/>
          <w:sz w:val="22"/>
          <w:szCs w:val="22"/>
        </w:rPr>
        <w:t>dienstverlening geschiedt, vast wensen te leggen</w:t>
      </w:r>
      <w:r w:rsidRPr="00D32C3D">
        <w:rPr>
          <w:rFonts w:ascii="Tenorite" w:hAnsi="Tenorite" w:cs="Arial"/>
          <w:sz w:val="22"/>
          <w:szCs w:val="22"/>
        </w:rPr>
        <w:t xml:space="preserve"> in een overeenkomst.</w:t>
      </w:r>
    </w:p>
    <w:p w14:paraId="39BC7553" w14:textId="1D886BF3" w:rsidR="00662E28" w:rsidRPr="00D32C3D" w:rsidRDefault="00662E28" w:rsidP="0048169F">
      <w:pPr>
        <w:tabs>
          <w:tab w:val="left" w:pos="709"/>
        </w:tabs>
        <w:ind w:left="567" w:hanging="567"/>
        <w:rPr>
          <w:rFonts w:ascii="Tenorite" w:hAnsi="Tenorite" w:cs="Arial"/>
          <w:sz w:val="22"/>
          <w:szCs w:val="22"/>
        </w:rPr>
      </w:pPr>
    </w:p>
    <w:p w14:paraId="15A206CC" w14:textId="03EB7876" w:rsidR="007674CE" w:rsidRPr="00D32C3D" w:rsidRDefault="007674CE" w:rsidP="0048169F">
      <w:pPr>
        <w:tabs>
          <w:tab w:val="left" w:pos="709"/>
        </w:tabs>
        <w:ind w:left="567" w:hanging="567"/>
        <w:rPr>
          <w:rFonts w:ascii="Tenorite" w:hAnsi="Tenorite" w:cs="Arial"/>
          <w:sz w:val="22"/>
          <w:szCs w:val="22"/>
        </w:rPr>
      </w:pPr>
    </w:p>
    <w:p w14:paraId="304E7B8F" w14:textId="77777777" w:rsidR="007674CE" w:rsidRPr="00D32C3D" w:rsidRDefault="007674CE" w:rsidP="0048169F">
      <w:pPr>
        <w:tabs>
          <w:tab w:val="left" w:pos="709"/>
        </w:tabs>
        <w:ind w:left="567" w:hanging="567"/>
        <w:rPr>
          <w:rFonts w:ascii="Tenorite" w:hAnsi="Tenorite" w:cs="Arial"/>
          <w:sz w:val="22"/>
          <w:szCs w:val="22"/>
        </w:rPr>
      </w:pPr>
    </w:p>
    <w:p w14:paraId="7327BACF" w14:textId="77777777" w:rsidR="008C2828" w:rsidRDefault="008C2828" w:rsidP="0048169F">
      <w:pPr>
        <w:rPr>
          <w:rFonts w:ascii="Tenorite" w:hAnsi="Tenorite" w:cs="Arial"/>
          <w:b/>
          <w:sz w:val="22"/>
          <w:szCs w:val="22"/>
        </w:rPr>
      </w:pPr>
    </w:p>
    <w:p w14:paraId="04A09B85" w14:textId="77777777" w:rsidR="008C2828" w:rsidRDefault="008C2828">
      <w:pPr>
        <w:rPr>
          <w:rFonts w:ascii="Tenorite" w:hAnsi="Tenorite" w:cs="Arial"/>
          <w:b/>
          <w:sz w:val="22"/>
          <w:szCs w:val="22"/>
        </w:rPr>
      </w:pPr>
      <w:r>
        <w:rPr>
          <w:rFonts w:ascii="Tenorite" w:hAnsi="Tenorite" w:cs="Arial"/>
          <w:b/>
          <w:sz w:val="22"/>
          <w:szCs w:val="22"/>
        </w:rPr>
        <w:br w:type="page"/>
      </w:r>
    </w:p>
    <w:p w14:paraId="0DEDBF62" w14:textId="56368531" w:rsidR="00662E28" w:rsidRPr="00D32C3D" w:rsidRDefault="00662E28" w:rsidP="0048169F">
      <w:pPr>
        <w:rPr>
          <w:rFonts w:ascii="Tenorite" w:hAnsi="Tenorite" w:cs="Arial"/>
          <w:b/>
          <w:sz w:val="22"/>
          <w:szCs w:val="22"/>
        </w:rPr>
      </w:pPr>
      <w:r w:rsidRPr="00D32C3D">
        <w:rPr>
          <w:rFonts w:ascii="Tenorite" w:hAnsi="Tenorite" w:cs="Arial"/>
          <w:b/>
          <w:sz w:val="22"/>
          <w:szCs w:val="22"/>
        </w:rPr>
        <w:lastRenderedPageBreak/>
        <w:t>En komen overeen als volgt</w:t>
      </w:r>
    </w:p>
    <w:p w14:paraId="1B3D8B85" w14:textId="1729F695" w:rsidR="004720E9" w:rsidRPr="00D32C3D" w:rsidRDefault="004720E9" w:rsidP="0048169F">
      <w:pPr>
        <w:rPr>
          <w:rFonts w:ascii="Tenorite" w:hAnsi="Tenorite" w:cs="Arial"/>
          <w:sz w:val="22"/>
          <w:szCs w:val="22"/>
        </w:rPr>
      </w:pPr>
    </w:p>
    <w:p w14:paraId="231E3B9E" w14:textId="77777777" w:rsidR="00662E28" w:rsidRPr="00D32C3D" w:rsidRDefault="00662E28" w:rsidP="0048169F">
      <w:pPr>
        <w:ind w:left="1134" w:hanging="1134"/>
        <w:rPr>
          <w:rFonts w:ascii="Tenorite" w:hAnsi="Tenorite" w:cs="Arial"/>
          <w:b/>
          <w:sz w:val="22"/>
          <w:szCs w:val="22"/>
        </w:rPr>
      </w:pPr>
      <w:r w:rsidRPr="00D32C3D">
        <w:rPr>
          <w:rFonts w:ascii="Tenorite" w:hAnsi="Tenorite" w:cs="Arial"/>
          <w:b/>
          <w:sz w:val="22"/>
          <w:szCs w:val="22"/>
        </w:rPr>
        <w:t>Artikel 1</w:t>
      </w:r>
      <w:r w:rsidRPr="00D32C3D">
        <w:rPr>
          <w:rFonts w:ascii="Tenorite" w:hAnsi="Tenorite" w:cs="Arial"/>
          <w:b/>
          <w:sz w:val="22"/>
          <w:szCs w:val="22"/>
        </w:rPr>
        <w:tab/>
        <w:t>Inhoud van de overeenkomst</w:t>
      </w:r>
    </w:p>
    <w:p w14:paraId="59E1EF1E" w14:textId="3628E9FA" w:rsidR="00662E28" w:rsidRPr="00D32C3D" w:rsidRDefault="00662E28" w:rsidP="0048169F">
      <w:pPr>
        <w:numPr>
          <w:ilvl w:val="1"/>
          <w:numId w:val="16"/>
        </w:numPr>
        <w:rPr>
          <w:rFonts w:ascii="Tenorite" w:hAnsi="Tenorite" w:cs="Arial"/>
          <w:sz w:val="22"/>
          <w:szCs w:val="22"/>
        </w:rPr>
      </w:pPr>
      <w:r w:rsidRPr="00D32C3D">
        <w:rPr>
          <w:rFonts w:ascii="Tenorite" w:hAnsi="Tenorite" w:cs="Arial"/>
          <w:sz w:val="22"/>
          <w:szCs w:val="22"/>
        </w:rPr>
        <w:t>Gedurende de loo</w:t>
      </w:r>
      <w:r w:rsidR="000F169A" w:rsidRPr="00D32C3D">
        <w:rPr>
          <w:rFonts w:ascii="Tenorite" w:hAnsi="Tenorite" w:cs="Arial"/>
          <w:sz w:val="22"/>
          <w:szCs w:val="22"/>
        </w:rPr>
        <w:t>ptijd van deze overeenkomst is Opdrachtnemer verplicht aan O</w:t>
      </w:r>
      <w:r w:rsidRPr="00D32C3D">
        <w:rPr>
          <w:rFonts w:ascii="Tenorite" w:hAnsi="Tenorite" w:cs="Arial"/>
          <w:sz w:val="22"/>
          <w:szCs w:val="22"/>
        </w:rPr>
        <w:t xml:space="preserve">pdrachtgever </w:t>
      </w:r>
      <w:r w:rsidR="008F3C7E">
        <w:rPr>
          <w:rFonts w:ascii="Tenorite" w:hAnsi="Tenorite" w:cs="Arial"/>
          <w:sz w:val="22"/>
          <w:szCs w:val="22"/>
        </w:rPr>
        <w:t xml:space="preserve">de </w:t>
      </w:r>
      <w:r w:rsidRPr="00D32C3D">
        <w:rPr>
          <w:rFonts w:ascii="Tenorite" w:hAnsi="Tenorite" w:cs="Arial"/>
          <w:sz w:val="22"/>
          <w:szCs w:val="22"/>
        </w:rPr>
        <w:t>dienst te verlenen</w:t>
      </w:r>
      <w:r w:rsidR="008F3C7E">
        <w:rPr>
          <w:rFonts w:ascii="Tenorite" w:hAnsi="Tenorite" w:cs="Arial"/>
          <w:sz w:val="22"/>
          <w:szCs w:val="22"/>
        </w:rPr>
        <w:t xml:space="preserve"> met betrekking tot het onderhoud van het wagenpark van Opdrachtgever</w:t>
      </w:r>
      <w:r w:rsidRPr="00D32C3D">
        <w:rPr>
          <w:rFonts w:ascii="Tenorite" w:hAnsi="Tenorite" w:cs="Arial"/>
          <w:sz w:val="22"/>
          <w:szCs w:val="22"/>
        </w:rPr>
        <w:t xml:space="preserve"> overeenkomstig de naar aanleiding van de </w:t>
      </w:r>
      <w:r w:rsidR="00D471D0" w:rsidRPr="00D32C3D">
        <w:rPr>
          <w:rFonts w:ascii="Tenorite" w:hAnsi="Tenorite" w:cs="Arial"/>
          <w:sz w:val="22"/>
          <w:szCs w:val="22"/>
        </w:rPr>
        <w:t>inschrijvingsleidraad</w:t>
      </w:r>
      <w:r w:rsidR="000F169A" w:rsidRPr="00D32C3D">
        <w:rPr>
          <w:rFonts w:ascii="Tenorite" w:hAnsi="Tenorite" w:cs="Arial"/>
          <w:sz w:val="22"/>
          <w:szCs w:val="22"/>
        </w:rPr>
        <w:t xml:space="preserve"> van O</w:t>
      </w:r>
      <w:r w:rsidRPr="00D32C3D">
        <w:rPr>
          <w:rFonts w:ascii="Tenorite" w:hAnsi="Tenorite" w:cs="Arial"/>
          <w:sz w:val="22"/>
          <w:szCs w:val="22"/>
        </w:rPr>
        <w:t xml:space="preserve">pdrachtgever </w:t>
      </w:r>
      <w:r w:rsidR="008F3C7E">
        <w:rPr>
          <w:rFonts w:ascii="Tenorite" w:hAnsi="Tenorite" w:cs="Arial"/>
          <w:sz w:val="22"/>
          <w:szCs w:val="22"/>
        </w:rPr>
        <w:t xml:space="preserve">met </w:t>
      </w:r>
      <w:r w:rsidRPr="00D32C3D">
        <w:rPr>
          <w:rFonts w:ascii="Tenorite" w:hAnsi="Tenorite" w:cs="Arial"/>
          <w:sz w:val="22"/>
          <w:szCs w:val="22"/>
        </w:rPr>
        <w:t xml:space="preserve">kenmerk </w:t>
      </w:r>
      <w:r w:rsidR="008F3C7E">
        <w:rPr>
          <w:rFonts w:ascii="Tenorite" w:hAnsi="Tenorite" w:cs="Arial"/>
          <w:sz w:val="22"/>
          <w:szCs w:val="22"/>
        </w:rPr>
        <w:t>6972</w:t>
      </w:r>
      <w:r w:rsidRPr="00D32C3D">
        <w:rPr>
          <w:rFonts w:ascii="Tenorite" w:hAnsi="Tenorite" w:cs="Arial"/>
          <w:sz w:val="22"/>
          <w:szCs w:val="22"/>
        </w:rPr>
        <w:t xml:space="preserve"> </w:t>
      </w:r>
      <w:r w:rsidR="008F3C7E">
        <w:rPr>
          <w:rFonts w:ascii="Tenorite" w:hAnsi="Tenorite" w:cs="Arial"/>
          <w:sz w:val="22"/>
          <w:szCs w:val="22"/>
        </w:rPr>
        <w:t xml:space="preserve">ingediende inschrijving </w:t>
      </w:r>
      <w:r w:rsidR="000F169A" w:rsidRPr="00D32C3D">
        <w:rPr>
          <w:rFonts w:ascii="Tenorite" w:hAnsi="Tenorite" w:cs="Arial"/>
          <w:sz w:val="22"/>
          <w:szCs w:val="22"/>
        </w:rPr>
        <w:t>van O</w:t>
      </w:r>
      <w:r w:rsidRPr="00D32C3D">
        <w:rPr>
          <w:rFonts w:ascii="Tenorite" w:hAnsi="Tenorite" w:cs="Arial"/>
          <w:sz w:val="22"/>
          <w:szCs w:val="22"/>
        </w:rPr>
        <w:t xml:space="preserve">pdrachtnemer d.d. </w:t>
      </w:r>
      <w:r w:rsidR="0036736E" w:rsidRPr="00D32C3D">
        <w:rPr>
          <w:rFonts w:ascii="Tenorite" w:hAnsi="Tenorite" w:cs="Arial"/>
          <w:sz w:val="22"/>
          <w:szCs w:val="22"/>
        </w:rPr>
        <w:t>&lt;datum&gt;</w:t>
      </w:r>
      <w:r w:rsidRPr="00D32C3D">
        <w:rPr>
          <w:rFonts w:ascii="Tenorite" w:hAnsi="Tenorite" w:cs="Arial"/>
          <w:sz w:val="22"/>
          <w:szCs w:val="22"/>
        </w:rPr>
        <w:t xml:space="preserve"> en de voorwaarden en bepalingen van deze overeenkomst</w:t>
      </w:r>
      <w:r w:rsidR="004E4EC7" w:rsidRPr="00D32C3D">
        <w:rPr>
          <w:rFonts w:ascii="Tenorite" w:hAnsi="Tenorite" w:cs="Arial"/>
          <w:sz w:val="22"/>
          <w:szCs w:val="22"/>
        </w:rPr>
        <w:t>,</w:t>
      </w:r>
      <w:r w:rsidRPr="00D32C3D">
        <w:rPr>
          <w:rFonts w:ascii="Tenorite" w:hAnsi="Tenorite" w:cs="Arial"/>
          <w:sz w:val="22"/>
          <w:szCs w:val="22"/>
        </w:rPr>
        <w:t xml:space="preserve"> inclusief bijlagen.</w:t>
      </w:r>
    </w:p>
    <w:p w14:paraId="4B9F401E" w14:textId="77777777" w:rsidR="00AD7966" w:rsidRPr="00D32C3D" w:rsidRDefault="00AD7966" w:rsidP="0048169F">
      <w:pPr>
        <w:ind w:left="1140"/>
        <w:rPr>
          <w:rFonts w:ascii="Tenorite" w:hAnsi="Tenorite" w:cs="Arial"/>
          <w:sz w:val="22"/>
          <w:szCs w:val="22"/>
        </w:rPr>
      </w:pPr>
    </w:p>
    <w:p w14:paraId="36EBEF88" w14:textId="0C33E1D9" w:rsidR="00AD7966" w:rsidRPr="00D32C3D" w:rsidRDefault="00AD7966" w:rsidP="00FB5CFB">
      <w:pPr>
        <w:numPr>
          <w:ilvl w:val="1"/>
          <w:numId w:val="16"/>
        </w:numPr>
        <w:rPr>
          <w:rFonts w:ascii="Tenorite" w:hAnsi="Tenorite" w:cs="Arial"/>
          <w:sz w:val="22"/>
          <w:szCs w:val="22"/>
        </w:rPr>
      </w:pPr>
      <w:r w:rsidRPr="00D32C3D">
        <w:rPr>
          <w:rFonts w:ascii="Tenorite" w:hAnsi="Tenorite" w:cs="Arial"/>
          <w:sz w:val="22"/>
          <w:szCs w:val="22"/>
        </w:rPr>
        <w:t>De onderstaande documenten zijn bijlagen van de overeenkomst en maken integraal onderdeel uit van de overeenkomst. Voor zover de volgende bescheiden met elkaar in</w:t>
      </w:r>
      <w:r w:rsidR="00FB5CFB" w:rsidRPr="00D32C3D">
        <w:rPr>
          <w:rFonts w:ascii="Tenorite" w:hAnsi="Tenorite" w:cs="Arial"/>
          <w:sz w:val="22"/>
          <w:szCs w:val="22"/>
        </w:rPr>
        <w:t xml:space="preserve"> </w:t>
      </w:r>
      <w:r w:rsidRPr="00D32C3D">
        <w:rPr>
          <w:rFonts w:ascii="Tenorite" w:hAnsi="Tenorite" w:cs="Arial"/>
          <w:sz w:val="22"/>
          <w:szCs w:val="22"/>
        </w:rPr>
        <w:t>tegenspraak zijn, geldt de navolgende rangorde, waarbij het hoger voornoemde document prevaleert boven het lager genoemde:</w:t>
      </w:r>
    </w:p>
    <w:p w14:paraId="1450F572" w14:textId="77777777" w:rsidR="00AD7966" w:rsidRPr="00D32C3D" w:rsidRDefault="00AD7966" w:rsidP="0048169F">
      <w:pPr>
        <w:ind w:left="1140"/>
        <w:rPr>
          <w:rFonts w:ascii="Tenorite" w:hAnsi="Tenorite" w:cs="Arial"/>
          <w:sz w:val="22"/>
          <w:szCs w:val="22"/>
        </w:rPr>
      </w:pPr>
    </w:p>
    <w:p w14:paraId="00E4E35F" w14:textId="77777777" w:rsidR="00AD7966" w:rsidRPr="00D32C3D" w:rsidRDefault="00AD7966" w:rsidP="0048169F">
      <w:pPr>
        <w:numPr>
          <w:ilvl w:val="0"/>
          <w:numId w:val="23"/>
        </w:numPr>
        <w:rPr>
          <w:rFonts w:ascii="Tenorite" w:hAnsi="Tenorite" w:cs="Arial"/>
          <w:sz w:val="22"/>
          <w:szCs w:val="22"/>
        </w:rPr>
      </w:pPr>
      <w:r w:rsidRPr="00D32C3D">
        <w:rPr>
          <w:rFonts w:ascii="Tenorite" w:hAnsi="Tenorite" w:cs="Arial"/>
          <w:sz w:val="22"/>
          <w:szCs w:val="22"/>
        </w:rPr>
        <w:t>Nota van Inlichtingen (bij meerdere Nota's van Inlichtingen prevaleren latere versies boven eerdere versies);</w:t>
      </w:r>
    </w:p>
    <w:p w14:paraId="67F35587" w14:textId="4964F3A4" w:rsidR="00AD7966" w:rsidRPr="00D32C3D" w:rsidRDefault="008C71E7" w:rsidP="0048169F">
      <w:pPr>
        <w:numPr>
          <w:ilvl w:val="0"/>
          <w:numId w:val="23"/>
        </w:numPr>
        <w:rPr>
          <w:rFonts w:ascii="Tenorite" w:hAnsi="Tenorite" w:cs="Arial"/>
          <w:sz w:val="22"/>
          <w:szCs w:val="22"/>
        </w:rPr>
      </w:pPr>
      <w:r w:rsidRPr="00D32C3D">
        <w:rPr>
          <w:rFonts w:ascii="Tenorite" w:hAnsi="Tenorite" w:cs="Arial"/>
          <w:sz w:val="22"/>
          <w:szCs w:val="22"/>
        </w:rPr>
        <w:t xml:space="preserve">Onderhavige </w:t>
      </w:r>
      <w:r w:rsidR="00AD7966" w:rsidRPr="00D32C3D">
        <w:rPr>
          <w:rFonts w:ascii="Tenorite" w:hAnsi="Tenorite" w:cs="Arial"/>
          <w:sz w:val="22"/>
          <w:szCs w:val="22"/>
        </w:rPr>
        <w:t>overeenkomst;</w:t>
      </w:r>
    </w:p>
    <w:p w14:paraId="7D2507B6" w14:textId="77777777" w:rsidR="00AD7966" w:rsidRPr="00D32C3D" w:rsidRDefault="00AD7966" w:rsidP="0048169F">
      <w:pPr>
        <w:numPr>
          <w:ilvl w:val="0"/>
          <w:numId w:val="23"/>
        </w:numPr>
        <w:rPr>
          <w:rFonts w:ascii="Tenorite" w:hAnsi="Tenorite" w:cs="Arial"/>
          <w:sz w:val="22"/>
          <w:szCs w:val="22"/>
        </w:rPr>
      </w:pPr>
      <w:r w:rsidRPr="00D32C3D">
        <w:rPr>
          <w:rFonts w:ascii="Tenorite" w:hAnsi="Tenorite" w:cs="Arial"/>
          <w:sz w:val="22"/>
          <w:szCs w:val="22"/>
        </w:rPr>
        <w:t>Inschrijvingsleidraad (inclusief bijlagen);</w:t>
      </w:r>
    </w:p>
    <w:p w14:paraId="462DB396" w14:textId="7402034B" w:rsidR="00AD7966" w:rsidRPr="00D32C3D" w:rsidRDefault="00263233" w:rsidP="0048169F">
      <w:pPr>
        <w:numPr>
          <w:ilvl w:val="0"/>
          <w:numId w:val="23"/>
        </w:numPr>
        <w:rPr>
          <w:rFonts w:ascii="Tenorite" w:hAnsi="Tenorite" w:cs="Arial"/>
          <w:sz w:val="22"/>
          <w:szCs w:val="22"/>
        </w:rPr>
      </w:pPr>
      <w:r w:rsidRPr="00D32C3D">
        <w:rPr>
          <w:rFonts w:ascii="Tenorite" w:hAnsi="Tenorite" w:cs="Arial"/>
          <w:sz w:val="22"/>
          <w:szCs w:val="22"/>
        </w:rPr>
        <w:t>De i</w:t>
      </w:r>
      <w:r w:rsidR="00F55970" w:rsidRPr="00D32C3D">
        <w:rPr>
          <w:rFonts w:ascii="Tenorite" w:hAnsi="Tenorite" w:cs="Arial"/>
          <w:sz w:val="22"/>
          <w:szCs w:val="22"/>
        </w:rPr>
        <w:t>nschrijving</w:t>
      </w:r>
      <w:r w:rsidRPr="00D32C3D">
        <w:rPr>
          <w:rFonts w:ascii="Tenorite" w:hAnsi="Tenorite" w:cs="Arial"/>
          <w:sz w:val="22"/>
          <w:szCs w:val="22"/>
        </w:rPr>
        <w:t xml:space="preserve"> c.q. offerte, inclusief eventuele bijlagen,</w:t>
      </w:r>
      <w:r w:rsidR="00F55970" w:rsidRPr="00D32C3D">
        <w:rPr>
          <w:rFonts w:ascii="Tenorite" w:hAnsi="Tenorite" w:cs="Arial"/>
          <w:sz w:val="22"/>
          <w:szCs w:val="22"/>
        </w:rPr>
        <w:t xml:space="preserve"> </w:t>
      </w:r>
      <w:r w:rsidRPr="00D32C3D">
        <w:rPr>
          <w:rFonts w:ascii="Tenorite" w:hAnsi="Tenorite" w:cs="Arial"/>
          <w:sz w:val="22"/>
          <w:szCs w:val="22"/>
        </w:rPr>
        <w:t xml:space="preserve">van </w:t>
      </w:r>
      <w:r w:rsidR="00F55970" w:rsidRPr="00D32C3D">
        <w:rPr>
          <w:rFonts w:ascii="Tenorite" w:hAnsi="Tenorite" w:cs="Arial"/>
          <w:sz w:val="22"/>
          <w:szCs w:val="22"/>
        </w:rPr>
        <w:t>Opdrachtnemer d.d. &lt;</w:t>
      </w:r>
      <w:r w:rsidR="00AD7966" w:rsidRPr="00D32C3D">
        <w:rPr>
          <w:rFonts w:ascii="Tenorite" w:hAnsi="Tenorite" w:cs="Arial"/>
          <w:sz w:val="22"/>
          <w:szCs w:val="22"/>
        </w:rPr>
        <w:t>datum</w:t>
      </w:r>
      <w:r w:rsidR="00F55970" w:rsidRPr="00D32C3D">
        <w:rPr>
          <w:rFonts w:ascii="Tenorite" w:hAnsi="Tenorite" w:cs="Arial"/>
          <w:sz w:val="22"/>
          <w:szCs w:val="22"/>
        </w:rPr>
        <w:t>&gt;</w:t>
      </w:r>
      <w:r w:rsidR="00AD7966" w:rsidRPr="00D32C3D">
        <w:rPr>
          <w:rFonts w:ascii="Tenorite" w:hAnsi="Tenorite" w:cs="Arial"/>
          <w:sz w:val="22"/>
          <w:szCs w:val="22"/>
        </w:rPr>
        <w:t>.</w:t>
      </w:r>
    </w:p>
    <w:p w14:paraId="4BB6A3B4" w14:textId="0C45397A" w:rsidR="00320FCB" w:rsidRPr="00D32C3D" w:rsidRDefault="00320FCB" w:rsidP="00C21545">
      <w:pPr>
        <w:rPr>
          <w:rFonts w:ascii="Tenorite" w:hAnsi="Tenorite" w:cs="Arial"/>
          <w:sz w:val="22"/>
          <w:szCs w:val="22"/>
        </w:rPr>
      </w:pPr>
    </w:p>
    <w:p w14:paraId="2041231B" w14:textId="5E050CCD" w:rsidR="00320FCB" w:rsidRPr="00AF5280" w:rsidRDefault="00320FCB" w:rsidP="00AF5280">
      <w:pPr>
        <w:pStyle w:val="Lijstalinea"/>
        <w:numPr>
          <w:ilvl w:val="1"/>
          <w:numId w:val="16"/>
        </w:numPr>
        <w:rPr>
          <w:rFonts w:ascii="Tenorite" w:hAnsi="Tenorite" w:cs="Arial"/>
          <w:sz w:val="22"/>
          <w:szCs w:val="22"/>
        </w:rPr>
      </w:pPr>
      <w:bookmarkStart w:id="1" w:name="_Hlk143178207"/>
      <w:r w:rsidRPr="00AF5280">
        <w:rPr>
          <w:rFonts w:ascii="Tenorite" w:hAnsi="Tenorite" w:cs="Arial"/>
          <w:sz w:val="22"/>
          <w:szCs w:val="22"/>
        </w:rPr>
        <w:t>Contractafspraken, kwaliteitscriteria c.q. KPl's conform inschrijving:</w:t>
      </w:r>
    </w:p>
    <w:p w14:paraId="48E3FC5D" w14:textId="3F60E04C" w:rsidR="00320FCB" w:rsidRPr="00D32C3D" w:rsidRDefault="00320FCB" w:rsidP="00320FCB">
      <w:pPr>
        <w:ind w:left="1134"/>
        <w:rPr>
          <w:rFonts w:ascii="Tenorite" w:hAnsi="Tenorite" w:cs="Arial"/>
          <w:color w:val="0070C0"/>
          <w:sz w:val="22"/>
          <w:szCs w:val="22"/>
        </w:rPr>
      </w:pPr>
      <w:r w:rsidRPr="00D32C3D">
        <w:rPr>
          <w:rFonts w:ascii="Tenorite" w:hAnsi="Tenorite" w:cs="Arial"/>
          <w:color w:val="0070C0"/>
          <w:sz w:val="22"/>
          <w:szCs w:val="22"/>
        </w:rPr>
        <w:t>&lt;nader uit te werken na gunning van de opdracht</w:t>
      </w:r>
      <w:bookmarkEnd w:id="1"/>
      <w:r w:rsidRPr="00D32C3D">
        <w:rPr>
          <w:rFonts w:ascii="Tenorite" w:hAnsi="Tenorite" w:cs="Arial"/>
          <w:color w:val="0070C0"/>
          <w:sz w:val="22"/>
          <w:szCs w:val="22"/>
        </w:rPr>
        <w:t>&gt;.</w:t>
      </w:r>
    </w:p>
    <w:p w14:paraId="624F526A" w14:textId="77777777" w:rsidR="00662E28" w:rsidRPr="00D32C3D" w:rsidRDefault="00662E28" w:rsidP="0048169F">
      <w:pPr>
        <w:rPr>
          <w:rFonts w:ascii="Tenorite" w:hAnsi="Tenorite" w:cs="Arial"/>
          <w:sz w:val="22"/>
          <w:szCs w:val="22"/>
        </w:rPr>
      </w:pPr>
    </w:p>
    <w:p w14:paraId="18198CF1" w14:textId="77777777" w:rsidR="00662E28" w:rsidRPr="00D32C3D" w:rsidRDefault="00662E28" w:rsidP="0048169F">
      <w:pPr>
        <w:ind w:left="1134" w:hanging="1134"/>
        <w:rPr>
          <w:rFonts w:ascii="Tenorite" w:hAnsi="Tenorite" w:cs="Arial"/>
          <w:b/>
          <w:sz w:val="22"/>
          <w:szCs w:val="22"/>
        </w:rPr>
      </w:pPr>
      <w:r w:rsidRPr="00D32C3D">
        <w:rPr>
          <w:rFonts w:ascii="Tenorite" w:hAnsi="Tenorite" w:cs="Arial"/>
          <w:b/>
          <w:sz w:val="22"/>
          <w:szCs w:val="22"/>
        </w:rPr>
        <w:t>Artikel 2</w:t>
      </w:r>
      <w:r w:rsidRPr="00D32C3D">
        <w:rPr>
          <w:rFonts w:ascii="Tenorite" w:hAnsi="Tenorite" w:cs="Arial"/>
          <w:b/>
          <w:sz w:val="22"/>
          <w:szCs w:val="22"/>
        </w:rPr>
        <w:tab/>
        <w:t>Duur van de overeenkomst</w:t>
      </w:r>
    </w:p>
    <w:p w14:paraId="2740CAA0" w14:textId="2E8C6DD2" w:rsidR="0031171D" w:rsidRPr="00AF5280" w:rsidRDefault="004720E9" w:rsidP="00AF5280">
      <w:pPr>
        <w:pStyle w:val="Lijstalinea"/>
        <w:numPr>
          <w:ilvl w:val="1"/>
          <w:numId w:val="28"/>
        </w:numPr>
        <w:ind w:left="1134"/>
        <w:rPr>
          <w:rFonts w:ascii="Tenorite" w:hAnsi="Tenorite" w:cs="Arial"/>
          <w:b/>
          <w:sz w:val="22"/>
          <w:szCs w:val="22"/>
        </w:rPr>
      </w:pPr>
      <w:r w:rsidRPr="00AF5280">
        <w:rPr>
          <w:rFonts w:ascii="Tenorite" w:hAnsi="Tenorite" w:cs="Arial"/>
          <w:sz w:val="22"/>
          <w:szCs w:val="22"/>
        </w:rPr>
        <w:t xml:space="preserve">De ingangsdatum van deze overeenkomst is </w:t>
      </w:r>
      <w:r w:rsidR="00AF5280" w:rsidRPr="00AF5280">
        <w:rPr>
          <w:rFonts w:ascii="Tenorite" w:hAnsi="Tenorite" w:cs="Arial"/>
          <w:sz w:val="22"/>
          <w:szCs w:val="22"/>
        </w:rPr>
        <w:t>01 januari 2025</w:t>
      </w:r>
      <w:r w:rsidR="0036736E" w:rsidRPr="00AF5280">
        <w:rPr>
          <w:rFonts w:ascii="Tenorite" w:hAnsi="Tenorite" w:cs="Arial"/>
          <w:sz w:val="22"/>
          <w:szCs w:val="22"/>
        </w:rPr>
        <w:t xml:space="preserve"> </w:t>
      </w:r>
      <w:r w:rsidRPr="00AF5280">
        <w:rPr>
          <w:rFonts w:ascii="Tenorite" w:hAnsi="Tenorite" w:cs="Arial"/>
          <w:sz w:val="22"/>
          <w:szCs w:val="22"/>
        </w:rPr>
        <w:t>en heeft een vaste looptijd van</w:t>
      </w:r>
      <w:r w:rsidR="00AF5280" w:rsidRPr="00AF5280">
        <w:rPr>
          <w:rFonts w:ascii="Tenorite" w:hAnsi="Tenorite" w:cs="Arial"/>
          <w:sz w:val="22"/>
          <w:szCs w:val="22"/>
        </w:rPr>
        <w:t xml:space="preserve"> achtenveertig (48) maanden</w:t>
      </w:r>
      <w:r w:rsidR="008E417E" w:rsidRPr="00AF5280">
        <w:rPr>
          <w:rFonts w:ascii="Tenorite" w:hAnsi="Tenorite" w:cs="Arial"/>
          <w:sz w:val="22"/>
          <w:szCs w:val="22"/>
        </w:rPr>
        <w:t xml:space="preserve">. </w:t>
      </w:r>
      <w:r w:rsidRPr="00AF5280">
        <w:rPr>
          <w:rFonts w:ascii="Tenorite" w:hAnsi="Tenorite" w:cs="Arial"/>
          <w:sz w:val="22"/>
          <w:szCs w:val="22"/>
        </w:rPr>
        <w:t xml:space="preserve">De vaste looptijd van overeenkomst zal daarmee automatisch </w:t>
      </w:r>
      <w:r w:rsidR="00AF5280" w:rsidRPr="00AF5280">
        <w:rPr>
          <w:rFonts w:ascii="Tenorite" w:hAnsi="Tenorite" w:cs="Arial"/>
          <w:sz w:val="22"/>
          <w:szCs w:val="22"/>
        </w:rPr>
        <w:t xml:space="preserve">van rechtswege </w:t>
      </w:r>
      <w:r w:rsidRPr="00AF5280">
        <w:rPr>
          <w:rFonts w:ascii="Tenorite" w:hAnsi="Tenorite" w:cs="Arial"/>
          <w:sz w:val="22"/>
          <w:szCs w:val="22"/>
        </w:rPr>
        <w:t xml:space="preserve">eindigen </w:t>
      </w:r>
      <w:r w:rsidR="00AF5280" w:rsidRPr="00AF5280">
        <w:rPr>
          <w:rFonts w:ascii="Tenorite" w:hAnsi="Tenorite" w:cs="Arial"/>
          <w:sz w:val="22"/>
          <w:szCs w:val="22"/>
        </w:rPr>
        <w:t>op 31 december 2028</w:t>
      </w:r>
      <w:r w:rsidR="008E417E" w:rsidRPr="00AF5280">
        <w:rPr>
          <w:rFonts w:ascii="Tenorite" w:hAnsi="Tenorite" w:cs="Arial"/>
          <w:sz w:val="22"/>
          <w:szCs w:val="22"/>
        </w:rPr>
        <w:t xml:space="preserve">. </w:t>
      </w:r>
      <w:r w:rsidRPr="00AF5280">
        <w:rPr>
          <w:rFonts w:ascii="Tenorite" w:hAnsi="Tenorite" w:cs="Arial"/>
          <w:sz w:val="22"/>
          <w:szCs w:val="22"/>
        </w:rPr>
        <w:t>De overeenkomst kan door Opdrachtgever</w:t>
      </w:r>
      <w:r w:rsidR="00AF5280" w:rsidRPr="00AF5280">
        <w:rPr>
          <w:rFonts w:ascii="Tenorite" w:hAnsi="Tenorite" w:cs="Arial"/>
          <w:sz w:val="22"/>
          <w:szCs w:val="22"/>
        </w:rPr>
        <w:t xml:space="preserve"> tweemaal </w:t>
      </w:r>
      <w:r w:rsidRPr="00AF5280">
        <w:rPr>
          <w:rFonts w:ascii="Tenorite" w:hAnsi="Tenorite" w:cs="Arial"/>
          <w:sz w:val="22"/>
          <w:szCs w:val="22"/>
        </w:rPr>
        <w:t xml:space="preserve">optioneel worden verlengd voor de duur van </w:t>
      </w:r>
      <w:r w:rsidR="00AF5280" w:rsidRPr="00AF5280">
        <w:rPr>
          <w:rFonts w:ascii="Tenorite" w:hAnsi="Tenorite" w:cs="Arial"/>
          <w:sz w:val="22"/>
          <w:szCs w:val="22"/>
        </w:rPr>
        <w:t>telkens vierentwintig (24) m</w:t>
      </w:r>
      <w:r w:rsidRPr="00AF5280">
        <w:rPr>
          <w:rFonts w:ascii="Tenorite" w:hAnsi="Tenorite" w:cs="Arial"/>
          <w:sz w:val="22"/>
          <w:szCs w:val="22"/>
        </w:rPr>
        <w:t>aa</w:t>
      </w:r>
      <w:r w:rsidR="00AF5280" w:rsidRPr="00AF5280">
        <w:rPr>
          <w:rFonts w:ascii="Tenorite" w:hAnsi="Tenorite" w:cs="Arial"/>
          <w:sz w:val="22"/>
          <w:szCs w:val="22"/>
        </w:rPr>
        <w:t>nden</w:t>
      </w:r>
      <w:r w:rsidRPr="00AF5280">
        <w:rPr>
          <w:rFonts w:ascii="Tenorite" w:hAnsi="Tenorite" w:cs="Arial"/>
          <w:sz w:val="22"/>
          <w:szCs w:val="22"/>
        </w:rPr>
        <w:t xml:space="preserve">. Opdrachtgever heeft geen plicht gebruik te maken van de verlengingsopties in de overeenkomst. Een verlenging van de overeenkomst geschiedt onder gelijkblijvende condities en </w:t>
      </w:r>
      <w:r w:rsidR="000F169A" w:rsidRPr="00AF5280">
        <w:rPr>
          <w:rFonts w:ascii="Tenorite" w:hAnsi="Tenorite" w:cs="Arial"/>
          <w:sz w:val="22"/>
          <w:szCs w:val="22"/>
        </w:rPr>
        <w:t>voorwaarden.</w:t>
      </w:r>
      <w:r w:rsidR="000F169A" w:rsidRPr="00AF5280">
        <w:rPr>
          <w:rFonts w:ascii="Tenorite" w:hAnsi="Tenorite" w:cs="Arial"/>
          <w:b/>
          <w:sz w:val="22"/>
          <w:szCs w:val="22"/>
        </w:rPr>
        <w:t xml:space="preserve"> </w:t>
      </w:r>
    </w:p>
    <w:p w14:paraId="527B81EF" w14:textId="673498AB" w:rsidR="00320FCB" w:rsidRPr="00D32C3D" w:rsidRDefault="00320FCB" w:rsidP="0048169F">
      <w:pPr>
        <w:ind w:left="1134" w:hanging="1134"/>
        <w:rPr>
          <w:rFonts w:ascii="Tenorite" w:hAnsi="Tenorite" w:cs="Arial"/>
          <w:b/>
          <w:sz w:val="22"/>
          <w:szCs w:val="22"/>
        </w:rPr>
      </w:pPr>
    </w:p>
    <w:p w14:paraId="67D1D912" w14:textId="15F65D45" w:rsidR="00320FCB" w:rsidRPr="00AF5280" w:rsidRDefault="00320FCB" w:rsidP="00AF5280">
      <w:pPr>
        <w:pStyle w:val="Lijstalinea"/>
        <w:numPr>
          <w:ilvl w:val="1"/>
          <w:numId w:val="28"/>
        </w:numPr>
        <w:ind w:left="1134"/>
        <w:rPr>
          <w:rFonts w:ascii="Tenorite" w:hAnsi="Tenorite" w:cs="Arial"/>
          <w:bCs/>
          <w:sz w:val="22"/>
          <w:szCs w:val="22"/>
        </w:rPr>
      </w:pPr>
      <w:r w:rsidRPr="00AF5280">
        <w:rPr>
          <w:rFonts w:ascii="Tenorite" w:hAnsi="Tenorite" w:cs="Arial"/>
          <w:bCs/>
          <w:sz w:val="22"/>
          <w:szCs w:val="22"/>
        </w:rPr>
        <w:t xml:space="preserve">Uiterlijk </w:t>
      </w:r>
      <w:r w:rsidR="00AF5280" w:rsidRPr="00AF5280">
        <w:rPr>
          <w:rFonts w:ascii="Tenorite" w:hAnsi="Tenorite" w:cs="Arial"/>
          <w:bCs/>
          <w:sz w:val="22"/>
          <w:szCs w:val="22"/>
        </w:rPr>
        <w:t xml:space="preserve">drie (3) </w:t>
      </w:r>
      <w:r w:rsidRPr="00AF5280">
        <w:rPr>
          <w:rFonts w:ascii="Tenorite" w:hAnsi="Tenorite" w:cs="Arial"/>
          <w:bCs/>
          <w:sz w:val="22"/>
          <w:szCs w:val="22"/>
        </w:rPr>
        <w:t xml:space="preserve">maanden voor afloop van de looptijd van de overeenkomst zal Opdrachtgever aan Opdrachtnemer </w:t>
      </w:r>
      <w:r w:rsidR="00AF5280" w:rsidRPr="00AF5280">
        <w:rPr>
          <w:rFonts w:ascii="Tenorite" w:hAnsi="Tenorite" w:cs="Arial"/>
          <w:bCs/>
          <w:sz w:val="22"/>
          <w:szCs w:val="22"/>
        </w:rPr>
        <w:t>(</w:t>
      </w:r>
      <w:r w:rsidRPr="00AF5280">
        <w:rPr>
          <w:rFonts w:ascii="Tenorite" w:hAnsi="Tenorite" w:cs="Arial"/>
          <w:bCs/>
          <w:sz w:val="22"/>
          <w:szCs w:val="22"/>
        </w:rPr>
        <w:t>schriftelijk</w:t>
      </w:r>
      <w:r w:rsidR="00AF5280" w:rsidRPr="00AF5280">
        <w:rPr>
          <w:rFonts w:ascii="Tenorite" w:hAnsi="Tenorite" w:cs="Arial"/>
          <w:bCs/>
          <w:sz w:val="22"/>
          <w:szCs w:val="22"/>
        </w:rPr>
        <w:t>)</w:t>
      </w:r>
      <w:r w:rsidRPr="00AF5280">
        <w:rPr>
          <w:rFonts w:ascii="Tenorite" w:hAnsi="Tenorite" w:cs="Arial"/>
          <w:bCs/>
          <w:sz w:val="22"/>
          <w:szCs w:val="22"/>
        </w:rPr>
        <w:t xml:space="preserve"> mededelen of gebruik gemaakt wordt van de optie tot verlenging.</w:t>
      </w:r>
    </w:p>
    <w:p w14:paraId="1DA2D792" w14:textId="0B34BE47" w:rsidR="007674CE" w:rsidRPr="00AF5280" w:rsidRDefault="007674CE" w:rsidP="00AF5280">
      <w:pPr>
        <w:rPr>
          <w:rFonts w:ascii="Tenorite" w:hAnsi="Tenorite" w:cs="Arial"/>
          <w:bCs/>
          <w:sz w:val="22"/>
          <w:szCs w:val="22"/>
        </w:rPr>
      </w:pPr>
    </w:p>
    <w:p w14:paraId="01747327" w14:textId="17A4A87D" w:rsidR="007674CE" w:rsidRPr="00AF5280" w:rsidRDefault="007674CE" w:rsidP="00AF5280">
      <w:pPr>
        <w:pStyle w:val="Lijstalinea"/>
        <w:numPr>
          <w:ilvl w:val="1"/>
          <w:numId w:val="28"/>
        </w:numPr>
        <w:ind w:left="1134"/>
        <w:rPr>
          <w:rFonts w:ascii="Tenorite" w:hAnsi="Tenorite" w:cs="Arial"/>
          <w:bCs/>
          <w:sz w:val="22"/>
          <w:szCs w:val="22"/>
        </w:rPr>
      </w:pPr>
      <w:r w:rsidRPr="00AF5280">
        <w:rPr>
          <w:rFonts w:ascii="Tenorite" w:hAnsi="Tenorite" w:cs="Arial"/>
          <w:bCs/>
          <w:sz w:val="22"/>
          <w:szCs w:val="22"/>
        </w:rPr>
        <w:t>De samenwerking tussen Partijen, zoals is vervat in (c.q. volgt uit) de overeenkomst, duurt voort totdat de deelopdracht(en) is/zijn voltooid.</w:t>
      </w:r>
    </w:p>
    <w:p w14:paraId="15623E47" w14:textId="74FBF385" w:rsidR="009D54B1" w:rsidRPr="00AF5280" w:rsidRDefault="009D54B1" w:rsidP="00AF5280">
      <w:pPr>
        <w:rPr>
          <w:rFonts w:ascii="Tenorite" w:hAnsi="Tenorite" w:cs="Arial"/>
          <w:bCs/>
          <w:sz w:val="22"/>
          <w:szCs w:val="22"/>
        </w:rPr>
      </w:pPr>
    </w:p>
    <w:p w14:paraId="6A344CCA" w14:textId="63533943" w:rsidR="009D54B1" w:rsidRPr="00AF5280" w:rsidRDefault="009D54B1" w:rsidP="00AF5280">
      <w:pPr>
        <w:pStyle w:val="Lijstalinea"/>
        <w:numPr>
          <w:ilvl w:val="1"/>
          <w:numId w:val="28"/>
        </w:numPr>
        <w:ind w:left="1134"/>
        <w:rPr>
          <w:rFonts w:ascii="Tenorite" w:hAnsi="Tenorite" w:cs="Arial"/>
          <w:bCs/>
          <w:sz w:val="22"/>
          <w:szCs w:val="22"/>
        </w:rPr>
      </w:pPr>
      <w:r w:rsidRPr="00AF5280">
        <w:rPr>
          <w:rFonts w:ascii="Tenorite" w:hAnsi="Tenorite" w:cs="Arial"/>
          <w:bCs/>
          <w:sz w:val="22"/>
          <w:szCs w:val="22"/>
        </w:rPr>
        <w:tab/>
        <w:t>Beëindiging van deze overeenkomst om welke reden dan ook laat de rechten en</w:t>
      </w:r>
    </w:p>
    <w:p w14:paraId="013F30CB" w14:textId="2D752CC7" w:rsidR="009D54B1" w:rsidRPr="00AF5280" w:rsidRDefault="009D54B1" w:rsidP="00AF5280">
      <w:pPr>
        <w:pStyle w:val="Lijstalinea"/>
        <w:ind w:left="1134"/>
        <w:rPr>
          <w:rFonts w:ascii="Tenorite" w:hAnsi="Tenorite" w:cs="Arial"/>
          <w:bCs/>
          <w:sz w:val="22"/>
          <w:szCs w:val="22"/>
        </w:rPr>
      </w:pPr>
      <w:r w:rsidRPr="00AF5280">
        <w:rPr>
          <w:rFonts w:ascii="Tenorite" w:hAnsi="Tenorite" w:cs="Arial"/>
          <w:bCs/>
          <w:sz w:val="22"/>
          <w:szCs w:val="22"/>
        </w:rPr>
        <w:t xml:space="preserve">verplichtingen voortvloeiend uit (een) </w:t>
      </w:r>
      <w:r w:rsidR="00AF5280" w:rsidRPr="00AF5280">
        <w:rPr>
          <w:rFonts w:ascii="Tenorite" w:hAnsi="Tenorite" w:cs="Arial"/>
          <w:bCs/>
          <w:sz w:val="22"/>
          <w:szCs w:val="22"/>
        </w:rPr>
        <w:t>deelopdracht</w:t>
      </w:r>
      <w:r w:rsidRPr="00AF5280">
        <w:rPr>
          <w:rFonts w:ascii="Tenorite" w:hAnsi="Tenorite" w:cs="Arial"/>
          <w:bCs/>
          <w:sz w:val="22"/>
          <w:szCs w:val="22"/>
        </w:rPr>
        <w:t xml:space="preserve">(en) onverlet. De voorwaarden van deze overeenkomst blijven van toepassing op alle nadere </w:t>
      </w:r>
      <w:r w:rsidR="00AF5280" w:rsidRPr="00AF5280">
        <w:rPr>
          <w:rFonts w:ascii="Tenorite" w:hAnsi="Tenorite" w:cs="Arial"/>
          <w:bCs/>
          <w:sz w:val="22"/>
          <w:szCs w:val="22"/>
        </w:rPr>
        <w:t>deelopdrachten d</w:t>
      </w:r>
      <w:r w:rsidRPr="00AF5280">
        <w:rPr>
          <w:rFonts w:ascii="Tenorite" w:hAnsi="Tenorite" w:cs="Arial"/>
          <w:bCs/>
          <w:sz w:val="22"/>
          <w:szCs w:val="22"/>
        </w:rPr>
        <w:t>ie na het eindigen van deze overeenkomst nog voortduren.</w:t>
      </w:r>
    </w:p>
    <w:p w14:paraId="6C5829FD" w14:textId="77777777" w:rsidR="009D54B1" w:rsidRPr="00D32C3D" w:rsidRDefault="009D54B1" w:rsidP="009D54B1">
      <w:pPr>
        <w:ind w:left="1134" w:hanging="1134"/>
        <w:rPr>
          <w:rFonts w:ascii="Tenorite" w:hAnsi="Tenorite" w:cs="Arial"/>
          <w:color w:val="0070C0"/>
          <w:sz w:val="22"/>
          <w:szCs w:val="22"/>
        </w:rPr>
      </w:pPr>
    </w:p>
    <w:p w14:paraId="7C34F351" w14:textId="4EBFFD56" w:rsidR="0048169F" w:rsidRPr="00D32C3D" w:rsidRDefault="0048169F" w:rsidP="0048169F">
      <w:pPr>
        <w:ind w:left="1134" w:hanging="1134"/>
        <w:rPr>
          <w:rFonts w:ascii="Tenorite" w:hAnsi="Tenorite" w:cs="Arial"/>
          <w:sz w:val="22"/>
          <w:szCs w:val="22"/>
        </w:rPr>
      </w:pPr>
      <w:r w:rsidRPr="00D32C3D">
        <w:rPr>
          <w:rFonts w:ascii="Tenorite" w:hAnsi="Tenorite" w:cs="Arial"/>
          <w:b/>
          <w:bCs/>
          <w:sz w:val="22"/>
          <w:szCs w:val="22"/>
        </w:rPr>
        <w:t>Artikel 3</w:t>
      </w:r>
      <w:r w:rsidRPr="00D32C3D">
        <w:rPr>
          <w:rFonts w:ascii="Tenorite" w:hAnsi="Tenorite" w:cs="Arial"/>
          <w:sz w:val="22"/>
          <w:szCs w:val="22"/>
        </w:rPr>
        <w:tab/>
      </w:r>
      <w:r w:rsidRPr="00D32C3D">
        <w:rPr>
          <w:rFonts w:ascii="Tenorite" w:hAnsi="Tenorite" w:cs="Arial"/>
          <w:b/>
          <w:sz w:val="22"/>
          <w:szCs w:val="22"/>
        </w:rPr>
        <w:t>Prijs en betaling</w:t>
      </w:r>
    </w:p>
    <w:p w14:paraId="166756A0" w14:textId="5C553118" w:rsidR="0048169F" w:rsidRPr="00AF5280" w:rsidRDefault="0048169F" w:rsidP="00AF5280">
      <w:pPr>
        <w:pStyle w:val="Lijstalinea"/>
        <w:numPr>
          <w:ilvl w:val="0"/>
          <w:numId w:val="30"/>
        </w:numPr>
        <w:ind w:left="1134" w:hanging="1134"/>
        <w:rPr>
          <w:rFonts w:ascii="Tenorite" w:hAnsi="Tenorite" w:cs="Arial"/>
          <w:sz w:val="22"/>
          <w:szCs w:val="22"/>
        </w:rPr>
      </w:pPr>
      <w:r w:rsidRPr="00AF5280">
        <w:rPr>
          <w:rFonts w:ascii="Tenorite" w:hAnsi="Tenorite" w:cs="Arial"/>
          <w:sz w:val="22"/>
          <w:szCs w:val="22"/>
        </w:rPr>
        <w:tab/>
        <w:t xml:space="preserve">De </w:t>
      </w:r>
      <w:r w:rsidR="00D32C3D" w:rsidRPr="00AF5280">
        <w:rPr>
          <w:rFonts w:ascii="Tenorite" w:hAnsi="Tenorite" w:cs="Arial"/>
          <w:sz w:val="22"/>
          <w:szCs w:val="22"/>
        </w:rPr>
        <w:t>tarieven</w:t>
      </w:r>
      <w:r w:rsidRPr="00AF5280">
        <w:rPr>
          <w:rFonts w:ascii="Tenorite" w:hAnsi="Tenorite" w:cs="Arial"/>
          <w:sz w:val="22"/>
          <w:szCs w:val="22"/>
        </w:rPr>
        <w:t xml:space="preserve"> van de </w:t>
      </w:r>
      <w:r w:rsidR="00C21545" w:rsidRPr="00AF5280">
        <w:rPr>
          <w:rFonts w:ascii="Tenorite" w:hAnsi="Tenorite" w:cs="Arial"/>
          <w:sz w:val="22"/>
          <w:szCs w:val="22"/>
        </w:rPr>
        <w:t>te leveren</w:t>
      </w:r>
      <w:r w:rsidR="00D32C3D" w:rsidRPr="00AF5280">
        <w:rPr>
          <w:rFonts w:ascii="Tenorite" w:hAnsi="Tenorite" w:cs="Arial"/>
          <w:sz w:val="22"/>
          <w:szCs w:val="22"/>
        </w:rPr>
        <w:t xml:space="preserve"> </w:t>
      </w:r>
      <w:r w:rsidRPr="00AF5280">
        <w:rPr>
          <w:rFonts w:ascii="Tenorite" w:hAnsi="Tenorite" w:cs="Arial"/>
          <w:sz w:val="22"/>
          <w:szCs w:val="22"/>
        </w:rPr>
        <w:t>diens</w:t>
      </w:r>
      <w:r w:rsidR="00D32C3D" w:rsidRPr="00AF5280">
        <w:rPr>
          <w:rFonts w:ascii="Tenorite" w:hAnsi="Tenorite" w:cs="Arial"/>
          <w:sz w:val="22"/>
          <w:szCs w:val="22"/>
        </w:rPr>
        <w:t xml:space="preserve">ten/producten </w:t>
      </w:r>
      <w:r w:rsidRPr="00AF5280">
        <w:rPr>
          <w:rFonts w:ascii="Tenorite" w:hAnsi="Tenorite" w:cs="Arial"/>
          <w:sz w:val="22"/>
          <w:szCs w:val="22"/>
        </w:rPr>
        <w:t>word</w:t>
      </w:r>
      <w:r w:rsidR="00D32C3D" w:rsidRPr="00AF5280">
        <w:rPr>
          <w:rFonts w:ascii="Tenorite" w:hAnsi="Tenorite" w:cs="Arial"/>
          <w:sz w:val="22"/>
          <w:szCs w:val="22"/>
        </w:rPr>
        <w:t>en</w:t>
      </w:r>
      <w:r w:rsidRPr="00AF5280">
        <w:rPr>
          <w:rFonts w:ascii="Tenorite" w:hAnsi="Tenorite" w:cs="Arial"/>
          <w:sz w:val="22"/>
          <w:szCs w:val="22"/>
        </w:rPr>
        <w:t xml:space="preserve"> vastgesteld </w:t>
      </w:r>
      <w:r w:rsidR="00D32C3D" w:rsidRPr="00AF5280">
        <w:rPr>
          <w:rFonts w:ascii="Tenorite" w:hAnsi="Tenorite" w:cs="Arial"/>
          <w:sz w:val="22"/>
          <w:szCs w:val="22"/>
        </w:rPr>
        <w:t>conform hetgeen opgenomen in het bij inschrijving ingediende prijzenblad door Opdrachtnemer</w:t>
      </w:r>
      <w:r w:rsidRPr="00AF5280">
        <w:rPr>
          <w:rFonts w:ascii="Tenorite" w:hAnsi="Tenorite" w:cs="Arial"/>
          <w:sz w:val="22"/>
          <w:szCs w:val="22"/>
        </w:rPr>
        <w:t>.</w:t>
      </w:r>
    </w:p>
    <w:p w14:paraId="5408B6A5" w14:textId="69502A47" w:rsidR="00D32C3D" w:rsidRPr="00AF5280" w:rsidRDefault="000368A4" w:rsidP="00AF5280">
      <w:pPr>
        <w:pStyle w:val="Lijstalinea"/>
        <w:numPr>
          <w:ilvl w:val="0"/>
          <w:numId w:val="30"/>
        </w:numPr>
        <w:ind w:left="1134" w:hanging="1134"/>
        <w:rPr>
          <w:rFonts w:ascii="Tenorite" w:hAnsi="Tenorite" w:cs="Arial"/>
          <w:color w:val="000000" w:themeColor="text1"/>
          <w:sz w:val="22"/>
          <w:szCs w:val="22"/>
        </w:rPr>
      </w:pPr>
      <w:r w:rsidRPr="00AF5280">
        <w:rPr>
          <w:rFonts w:ascii="Tenorite" w:hAnsi="Tenorite" w:cs="Arial"/>
          <w:sz w:val="22"/>
          <w:szCs w:val="22"/>
        </w:rPr>
        <w:lastRenderedPageBreak/>
        <w:t xml:space="preserve">De </w:t>
      </w:r>
      <w:r w:rsidR="00D32C3D" w:rsidRPr="00AF5280">
        <w:rPr>
          <w:rFonts w:ascii="Tenorite" w:hAnsi="Tenorite" w:cs="Arial"/>
          <w:sz w:val="22"/>
          <w:szCs w:val="22"/>
        </w:rPr>
        <w:t>tarieve</w:t>
      </w:r>
      <w:r w:rsidRPr="00AF5280">
        <w:rPr>
          <w:rFonts w:ascii="Tenorite" w:hAnsi="Tenorite" w:cs="Arial"/>
          <w:sz w:val="22"/>
          <w:szCs w:val="22"/>
        </w:rPr>
        <w:t xml:space="preserve">n ten aanzien van de dienstverlening kunnen maximaal één </w:t>
      </w:r>
      <w:r w:rsidR="00D32C3D" w:rsidRPr="00AF5280">
        <w:rPr>
          <w:rFonts w:ascii="Tenorite" w:hAnsi="Tenorite" w:cs="Arial"/>
          <w:sz w:val="22"/>
          <w:szCs w:val="22"/>
        </w:rPr>
        <w:t xml:space="preserve">(1) </w:t>
      </w:r>
      <w:r w:rsidRPr="00AF5280">
        <w:rPr>
          <w:rFonts w:ascii="Tenorite" w:hAnsi="Tenorite" w:cs="Arial"/>
          <w:sz w:val="22"/>
          <w:szCs w:val="22"/>
        </w:rPr>
        <w:t xml:space="preserve">keer per jaar worden gewijzigd, voor het eerst met ingang van </w:t>
      </w:r>
      <w:r w:rsidR="00D32C3D" w:rsidRPr="00AF5280">
        <w:rPr>
          <w:rFonts w:ascii="Tenorite" w:hAnsi="Tenorite" w:cs="Arial"/>
          <w:sz w:val="22"/>
          <w:szCs w:val="22"/>
        </w:rPr>
        <w:t>1 januari 202</w:t>
      </w:r>
      <w:r w:rsidR="008C2828">
        <w:rPr>
          <w:rFonts w:ascii="Tenorite" w:hAnsi="Tenorite" w:cs="Arial"/>
          <w:sz w:val="22"/>
          <w:szCs w:val="22"/>
        </w:rPr>
        <w:t>7</w:t>
      </w:r>
      <w:r w:rsidRPr="00AF5280">
        <w:rPr>
          <w:rFonts w:ascii="Tenorite" w:hAnsi="Tenorite" w:cs="Arial"/>
          <w:sz w:val="22"/>
          <w:szCs w:val="22"/>
        </w:rPr>
        <w:t>, conform de dienstenprijsindex (DPI), commerciële dienstverlening en transport</w:t>
      </w:r>
      <w:r w:rsidR="00D32C3D" w:rsidRPr="00AF5280">
        <w:rPr>
          <w:rFonts w:ascii="Tenorite" w:hAnsi="Tenorite" w:cs="Arial"/>
          <w:sz w:val="22"/>
          <w:szCs w:val="22"/>
        </w:rPr>
        <w:t>.</w:t>
      </w:r>
    </w:p>
    <w:p w14:paraId="6291029E" w14:textId="77777777" w:rsidR="00AF5280" w:rsidRDefault="00AF5280" w:rsidP="0048169F">
      <w:pPr>
        <w:ind w:left="1134" w:hanging="1134"/>
        <w:rPr>
          <w:rFonts w:ascii="Tenorite" w:hAnsi="Tenorite" w:cs="Arial"/>
          <w:color w:val="000000" w:themeColor="text1"/>
          <w:sz w:val="22"/>
          <w:szCs w:val="22"/>
        </w:rPr>
      </w:pPr>
    </w:p>
    <w:p w14:paraId="50BF9350" w14:textId="3C4088F5" w:rsidR="00D32C3D" w:rsidRDefault="00A00EC3" w:rsidP="00A00EC3">
      <w:pPr>
        <w:pStyle w:val="Lijstalinea"/>
        <w:numPr>
          <w:ilvl w:val="0"/>
          <w:numId w:val="30"/>
        </w:numPr>
        <w:ind w:left="1134" w:hanging="1134"/>
        <w:rPr>
          <w:rFonts w:ascii="Tenorite" w:hAnsi="Tenorite" w:cs="Arial"/>
          <w:sz w:val="22"/>
          <w:szCs w:val="22"/>
        </w:rPr>
      </w:pPr>
      <w:r w:rsidRPr="00A00EC3">
        <w:rPr>
          <w:rFonts w:ascii="Tenorite" w:hAnsi="Tenorite" w:cs="Arial"/>
          <w:sz w:val="22"/>
          <w:szCs w:val="22"/>
        </w:rPr>
        <w:t>De</w:t>
      </w:r>
      <w:r>
        <w:rPr>
          <w:rFonts w:ascii="Tenorite" w:hAnsi="Tenorite" w:cs="Arial"/>
          <w:sz w:val="22"/>
          <w:szCs w:val="22"/>
        </w:rPr>
        <w:t xml:space="preserve"> indexering </w:t>
      </w:r>
      <w:r w:rsidRPr="00A00EC3">
        <w:rPr>
          <w:rFonts w:ascii="Tenorite" w:hAnsi="Tenorite" w:cs="Arial"/>
          <w:sz w:val="22"/>
          <w:szCs w:val="22"/>
        </w:rPr>
        <w:t xml:space="preserve">is gemaximaliseerd tot </w:t>
      </w:r>
      <w:r w:rsidR="008C2828">
        <w:rPr>
          <w:rFonts w:ascii="Tenorite" w:hAnsi="Tenorite" w:cs="Arial"/>
          <w:sz w:val="22"/>
          <w:szCs w:val="22"/>
        </w:rPr>
        <w:t xml:space="preserve">het </w:t>
      </w:r>
      <w:r w:rsidRPr="00A00EC3">
        <w:rPr>
          <w:rFonts w:ascii="Tenorite" w:hAnsi="Tenorite" w:cs="Arial"/>
          <w:sz w:val="22"/>
          <w:szCs w:val="22"/>
        </w:rPr>
        <w:t>in de benoemde CBS- index aangegeven</w:t>
      </w:r>
      <w:r w:rsidR="008C2828">
        <w:rPr>
          <w:rFonts w:ascii="Tenorite" w:hAnsi="Tenorite" w:cs="Arial"/>
          <w:sz w:val="22"/>
          <w:szCs w:val="22"/>
        </w:rPr>
        <w:t xml:space="preserve"> indexcijfer van het 3</w:t>
      </w:r>
      <w:r w:rsidR="008C2828" w:rsidRPr="008C2828">
        <w:rPr>
          <w:rFonts w:ascii="Tenorite" w:hAnsi="Tenorite" w:cs="Arial"/>
          <w:sz w:val="22"/>
          <w:szCs w:val="22"/>
          <w:vertAlign w:val="superscript"/>
        </w:rPr>
        <w:t>e</w:t>
      </w:r>
      <w:r w:rsidR="008C2828">
        <w:rPr>
          <w:rFonts w:ascii="Tenorite" w:hAnsi="Tenorite" w:cs="Arial"/>
          <w:sz w:val="22"/>
          <w:szCs w:val="22"/>
        </w:rPr>
        <w:t xml:space="preserve"> kwartaal van het lopende contractjaar.</w:t>
      </w:r>
      <w:r w:rsidRPr="00A00EC3">
        <w:rPr>
          <w:rFonts w:ascii="Tenorite" w:hAnsi="Tenorite" w:cs="Arial"/>
          <w:sz w:val="22"/>
          <w:szCs w:val="22"/>
        </w:rPr>
        <w:t xml:space="preserve"> Enkel definitieve indexcijfers mogen gehanteerd worden voor indexactie</w:t>
      </w:r>
      <w:r w:rsidR="005C64B7">
        <w:rPr>
          <w:rFonts w:ascii="Tenorite" w:hAnsi="Tenorite" w:cs="Arial"/>
          <w:sz w:val="22"/>
          <w:szCs w:val="22"/>
        </w:rPr>
        <w:t>.</w:t>
      </w:r>
    </w:p>
    <w:p w14:paraId="569AACE4" w14:textId="77777777" w:rsidR="00883A63" w:rsidRDefault="00883A63" w:rsidP="00883A63">
      <w:pPr>
        <w:ind w:left="2268" w:hanging="1134"/>
        <w:rPr>
          <w:rFonts w:ascii="Tenorite" w:hAnsi="Tenorite" w:cs="Arial"/>
          <w:sz w:val="22"/>
          <w:szCs w:val="22"/>
        </w:rPr>
      </w:pPr>
    </w:p>
    <w:p w14:paraId="1572F6B1" w14:textId="70C2F799" w:rsidR="0048169F" w:rsidRPr="00705A4B" w:rsidRDefault="00D32C3D" w:rsidP="00705A4B">
      <w:pPr>
        <w:pStyle w:val="Lijstalinea"/>
        <w:numPr>
          <w:ilvl w:val="0"/>
          <w:numId w:val="30"/>
        </w:numPr>
        <w:ind w:left="1134" w:hanging="1134"/>
        <w:rPr>
          <w:rFonts w:ascii="Tenorite" w:hAnsi="Tenorite" w:cs="Arial"/>
          <w:sz w:val="22"/>
          <w:szCs w:val="22"/>
        </w:rPr>
      </w:pPr>
      <w:r w:rsidRPr="00705A4B">
        <w:rPr>
          <w:rFonts w:ascii="Tenorite" w:hAnsi="Tenorite" w:cs="Arial"/>
          <w:sz w:val="22"/>
          <w:szCs w:val="22"/>
        </w:rPr>
        <w:tab/>
      </w:r>
      <w:r w:rsidR="00705A4B" w:rsidRPr="00705A4B">
        <w:rPr>
          <w:rFonts w:ascii="Tenorite" w:hAnsi="Tenorite" w:cs="Arial"/>
          <w:sz w:val="22"/>
          <w:szCs w:val="22"/>
        </w:rPr>
        <w:t>Opdrachtnemer dient een indexeringsvoorstel in uiterlijk twee (2) maanden voor indexeringsdatum en uitsluitend na goedkeuring van de Opdrachtgever kunnen indexeringen worden toegepast per genoemde datum.</w:t>
      </w:r>
    </w:p>
    <w:p w14:paraId="50E19529" w14:textId="77777777" w:rsidR="0048169F" w:rsidRPr="00AF5280" w:rsidRDefault="0048169F" w:rsidP="00AF5280">
      <w:pPr>
        <w:rPr>
          <w:rFonts w:ascii="Tenorite" w:hAnsi="Tenorite" w:cs="Arial"/>
          <w:sz w:val="22"/>
          <w:szCs w:val="22"/>
        </w:rPr>
      </w:pPr>
    </w:p>
    <w:p w14:paraId="766EB179" w14:textId="6B6D1C2E" w:rsidR="0048169F" w:rsidRPr="00D32C3D" w:rsidRDefault="0048169F" w:rsidP="00AF5280">
      <w:pPr>
        <w:pStyle w:val="Lijstalinea"/>
        <w:numPr>
          <w:ilvl w:val="0"/>
          <w:numId w:val="30"/>
        </w:numPr>
        <w:ind w:left="1134" w:hanging="1134"/>
        <w:rPr>
          <w:rFonts w:ascii="Tenorite" w:hAnsi="Tenorite" w:cs="Arial"/>
          <w:sz w:val="22"/>
          <w:szCs w:val="22"/>
        </w:rPr>
      </w:pPr>
      <w:r w:rsidRPr="00D32C3D">
        <w:rPr>
          <w:rFonts w:ascii="Tenorite" w:hAnsi="Tenorite" w:cs="Arial"/>
          <w:sz w:val="22"/>
          <w:szCs w:val="22"/>
        </w:rPr>
        <w:tab/>
        <w:t>De factuur</w:t>
      </w:r>
      <w:r w:rsidR="00E65C64" w:rsidRPr="00D32C3D">
        <w:rPr>
          <w:rFonts w:ascii="Tenorite" w:hAnsi="Tenorite" w:cs="Arial"/>
          <w:sz w:val="22"/>
          <w:szCs w:val="22"/>
        </w:rPr>
        <w:t>,</w:t>
      </w:r>
      <w:r w:rsidR="00E65C64" w:rsidRPr="00AF5280">
        <w:rPr>
          <w:rFonts w:ascii="Tenorite" w:hAnsi="Tenorite" w:cs="Arial"/>
          <w:sz w:val="22"/>
          <w:szCs w:val="22"/>
        </w:rPr>
        <w:t xml:space="preserve"> </w:t>
      </w:r>
      <w:r w:rsidR="00E65C64" w:rsidRPr="00D32C3D">
        <w:rPr>
          <w:rFonts w:ascii="Tenorite" w:hAnsi="Tenorite" w:cs="Arial"/>
          <w:sz w:val="22"/>
          <w:szCs w:val="22"/>
        </w:rPr>
        <w:t>voorzien van contract- en verplichtingennummer</w:t>
      </w:r>
      <w:r w:rsidRPr="00D32C3D">
        <w:rPr>
          <w:rFonts w:ascii="Tenorite" w:hAnsi="Tenorite" w:cs="Arial"/>
          <w:sz w:val="22"/>
          <w:szCs w:val="22"/>
        </w:rPr>
        <w:t xml:space="preserve">, opgesteld door Opdrachtnemer, zal pas worden verzonden door </w:t>
      </w:r>
      <w:r w:rsidR="00C21545" w:rsidRPr="00D32C3D">
        <w:rPr>
          <w:rFonts w:ascii="Tenorite" w:hAnsi="Tenorite" w:cs="Arial"/>
          <w:sz w:val="22"/>
          <w:szCs w:val="22"/>
        </w:rPr>
        <w:t>O</w:t>
      </w:r>
      <w:r w:rsidRPr="00D32C3D">
        <w:rPr>
          <w:rFonts w:ascii="Tenorite" w:hAnsi="Tenorite" w:cs="Arial"/>
          <w:sz w:val="22"/>
          <w:szCs w:val="22"/>
        </w:rPr>
        <w:t xml:space="preserve">pdrachtnemer na </w:t>
      </w:r>
      <w:r w:rsidR="008C2828">
        <w:rPr>
          <w:rFonts w:ascii="Tenorite" w:hAnsi="Tenorite" w:cs="Arial"/>
          <w:sz w:val="22"/>
          <w:szCs w:val="22"/>
        </w:rPr>
        <w:t xml:space="preserve">uitvoering van de </w:t>
      </w:r>
      <w:r w:rsidRPr="00D32C3D">
        <w:rPr>
          <w:rFonts w:ascii="Tenorite" w:hAnsi="Tenorite" w:cs="Arial"/>
          <w:sz w:val="22"/>
          <w:szCs w:val="22"/>
        </w:rPr>
        <w:t xml:space="preserve">dienstverlening </w:t>
      </w:r>
      <w:r w:rsidR="008C2828">
        <w:rPr>
          <w:rFonts w:ascii="Tenorite" w:hAnsi="Tenorite" w:cs="Arial"/>
          <w:sz w:val="22"/>
          <w:szCs w:val="22"/>
        </w:rPr>
        <w:t>en dit per maand achteraf.</w:t>
      </w:r>
    </w:p>
    <w:p w14:paraId="677E073F" w14:textId="4964B600" w:rsidR="003C6F8A" w:rsidRPr="00D32C3D" w:rsidRDefault="003C6F8A" w:rsidP="0048169F">
      <w:pPr>
        <w:ind w:left="1134" w:hanging="1134"/>
        <w:rPr>
          <w:rFonts w:ascii="Tenorite" w:hAnsi="Tenorite" w:cs="Arial"/>
          <w:sz w:val="22"/>
          <w:szCs w:val="22"/>
        </w:rPr>
      </w:pPr>
    </w:p>
    <w:p w14:paraId="7A019B39" w14:textId="2B968100" w:rsidR="003C6F8A" w:rsidRPr="00D32C3D" w:rsidRDefault="003C6F8A" w:rsidP="0048169F">
      <w:pPr>
        <w:ind w:left="1134" w:hanging="1134"/>
        <w:rPr>
          <w:rFonts w:ascii="Tenorite" w:hAnsi="Tenorite" w:cs="Arial"/>
          <w:sz w:val="22"/>
          <w:szCs w:val="22"/>
        </w:rPr>
      </w:pPr>
      <w:r w:rsidRPr="00D32C3D">
        <w:rPr>
          <w:rFonts w:ascii="Tenorite" w:hAnsi="Tenorite" w:cs="Arial"/>
          <w:sz w:val="22"/>
          <w:szCs w:val="22"/>
        </w:rPr>
        <w:tab/>
        <w:t xml:space="preserve">Opdrachtnemer factureert elektronisch op de voorgeschreven wijze. De factuur dient in pdf. format digitaal ingediend te worden via e-mail en verstuurd naar </w:t>
      </w:r>
      <w:r w:rsidR="008C2828">
        <w:rPr>
          <w:rFonts w:ascii="Tenorite" w:hAnsi="Tenorite" w:cs="Arial"/>
          <w:sz w:val="22"/>
          <w:szCs w:val="22"/>
        </w:rPr>
        <w:t>f</w:t>
      </w:r>
      <w:r w:rsidRPr="00D32C3D">
        <w:rPr>
          <w:rFonts w:ascii="Tenorite" w:hAnsi="Tenorite" w:cs="Arial"/>
          <w:sz w:val="22"/>
          <w:szCs w:val="22"/>
        </w:rPr>
        <w:t xml:space="preserve">acturen@venlo.nl Dit e-mailadres is uitsluitend bestemd voor toezending van facturen. Andere berichten worden niet gelezen of beantwoord. </w:t>
      </w:r>
    </w:p>
    <w:p w14:paraId="090C7B16" w14:textId="77777777" w:rsidR="003C6F8A" w:rsidRPr="00D32C3D" w:rsidRDefault="003C6F8A" w:rsidP="003C6F8A">
      <w:pPr>
        <w:ind w:left="1134"/>
        <w:rPr>
          <w:rFonts w:ascii="Tenorite" w:hAnsi="Tenorite" w:cs="Arial"/>
          <w:sz w:val="22"/>
          <w:szCs w:val="22"/>
        </w:rPr>
      </w:pPr>
    </w:p>
    <w:p w14:paraId="66BA3F62" w14:textId="77777777"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xml:space="preserve">Facturen bevatten in ieder geval de volgende gegevens: </w:t>
      </w:r>
    </w:p>
    <w:p w14:paraId="3899CA07" w14:textId="77777777"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xml:space="preserve">- Factuuradres; </w:t>
      </w:r>
    </w:p>
    <w:p w14:paraId="2F7B714B" w14:textId="3B0BEFB7"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xml:space="preserve">- Kostenplaats (locatie); </w:t>
      </w:r>
    </w:p>
    <w:p w14:paraId="53F803E4" w14:textId="52405A93"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Routecode;</w:t>
      </w:r>
    </w:p>
    <w:p w14:paraId="1842F60C" w14:textId="77777777"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Contractnummer;</w:t>
      </w:r>
    </w:p>
    <w:p w14:paraId="3D8DC8F1" w14:textId="09DFAB26"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xml:space="preserve">- Verplichtingennummer; </w:t>
      </w:r>
    </w:p>
    <w:p w14:paraId="7B66BB87" w14:textId="64B579F0"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xml:space="preserve">- Beschrijving van de geleverde dienstverlening en/of producten; </w:t>
      </w:r>
    </w:p>
    <w:p w14:paraId="2113E1AD" w14:textId="340E00A5"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Prestatieverklaring;</w:t>
      </w:r>
    </w:p>
    <w:p w14:paraId="26887A4A" w14:textId="77777777"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xml:space="preserve">- Afzonderlijke bedragen alsmede het totaalbedrag; </w:t>
      </w:r>
    </w:p>
    <w:p w14:paraId="0744C0F2" w14:textId="2EBC6A0A"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xml:space="preserve">- Subtotaal exclusief </w:t>
      </w:r>
      <w:r w:rsidR="00883A63">
        <w:rPr>
          <w:rFonts w:ascii="Tenorite" w:hAnsi="Tenorite" w:cs="Arial"/>
          <w:sz w:val="22"/>
          <w:szCs w:val="22"/>
        </w:rPr>
        <w:t>btw</w:t>
      </w:r>
      <w:r w:rsidRPr="00D32C3D">
        <w:rPr>
          <w:rFonts w:ascii="Tenorite" w:hAnsi="Tenorite" w:cs="Arial"/>
          <w:sz w:val="22"/>
          <w:szCs w:val="22"/>
        </w:rPr>
        <w:t xml:space="preserve">; </w:t>
      </w:r>
    </w:p>
    <w:p w14:paraId="79021536" w14:textId="10F18276"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B</w:t>
      </w:r>
      <w:r w:rsidR="00883A63">
        <w:rPr>
          <w:rFonts w:ascii="Tenorite" w:hAnsi="Tenorite" w:cs="Arial"/>
          <w:sz w:val="22"/>
          <w:szCs w:val="22"/>
        </w:rPr>
        <w:t>tw</w:t>
      </w:r>
      <w:r w:rsidRPr="00D32C3D">
        <w:rPr>
          <w:rFonts w:ascii="Tenorite" w:hAnsi="Tenorite" w:cs="Arial"/>
          <w:sz w:val="22"/>
          <w:szCs w:val="22"/>
        </w:rPr>
        <w:t xml:space="preserve">-identificatienummer, </w:t>
      </w:r>
      <w:r w:rsidR="00883A63">
        <w:rPr>
          <w:rFonts w:ascii="Tenorite" w:hAnsi="Tenorite" w:cs="Arial"/>
          <w:sz w:val="22"/>
          <w:szCs w:val="22"/>
        </w:rPr>
        <w:t>btw</w:t>
      </w:r>
      <w:r w:rsidRPr="00D32C3D">
        <w:rPr>
          <w:rFonts w:ascii="Tenorite" w:hAnsi="Tenorite" w:cs="Arial"/>
          <w:sz w:val="22"/>
          <w:szCs w:val="22"/>
        </w:rPr>
        <w:t xml:space="preserve">-percentage en </w:t>
      </w:r>
      <w:r w:rsidR="00883A63">
        <w:rPr>
          <w:rFonts w:ascii="Tenorite" w:hAnsi="Tenorite" w:cs="Arial"/>
          <w:sz w:val="22"/>
          <w:szCs w:val="22"/>
        </w:rPr>
        <w:t>btw-</w:t>
      </w:r>
      <w:r w:rsidRPr="00D32C3D">
        <w:rPr>
          <w:rFonts w:ascii="Tenorite" w:hAnsi="Tenorite" w:cs="Arial"/>
          <w:sz w:val="22"/>
          <w:szCs w:val="22"/>
        </w:rPr>
        <w:t xml:space="preserve">bedrag; </w:t>
      </w:r>
    </w:p>
    <w:p w14:paraId="47D3BF86" w14:textId="602B49ED"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xml:space="preserve">- Totaalbedrag inclusief </w:t>
      </w:r>
      <w:r w:rsidR="00883A63">
        <w:rPr>
          <w:rFonts w:ascii="Tenorite" w:hAnsi="Tenorite" w:cs="Arial"/>
          <w:sz w:val="22"/>
          <w:szCs w:val="22"/>
        </w:rPr>
        <w:t>btw</w:t>
      </w:r>
      <w:r w:rsidRPr="00D32C3D">
        <w:rPr>
          <w:rFonts w:ascii="Tenorite" w:hAnsi="Tenorite" w:cs="Arial"/>
          <w:sz w:val="22"/>
          <w:szCs w:val="22"/>
        </w:rPr>
        <w:t xml:space="preserve">; </w:t>
      </w:r>
    </w:p>
    <w:p w14:paraId="37A6F84A" w14:textId="5FF4A7BC" w:rsidR="003C6F8A" w:rsidRPr="00D32C3D" w:rsidRDefault="003C6F8A" w:rsidP="003C6F8A">
      <w:pPr>
        <w:ind w:left="1134"/>
        <w:rPr>
          <w:rFonts w:ascii="Tenorite" w:hAnsi="Tenorite" w:cs="Arial"/>
          <w:sz w:val="22"/>
          <w:szCs w:val="22"/>
        </w:rPr>
      </w:pPr>
      <w:r w:rsidRPr="00D32C3D">
        <w:rPr>
          <w:rFonts w:ascii="Tenorite" w:hAnsi="Tenorite" w:cs="Arial"/>
          <w:sz w:val="22"/>
          <w:szCs w:val="22"/>
        </w:rPr>
        <w:t>- Factuurnummer.</w:t>
      </w:r>
    </w:p>
    <w:p w14:paraId="0F9B729C" w14:textId="3E367C10" w:rsidR="0048169F" w:rsidRPr="00D32C3D" w:rsidRDefault="0048169F" w:rsidP="00AF5280">
      <w:pPr>
        <w:pStyle w:val="Lijstalinea"/>
        <w:numPr>
          <w:ilvl w:val="0"/>
          <w:numId w:val="30"/>
        </w:numPr>
        <w:ind w:left="1134" w:hanging="1134"/>
        <w:rPr>
          <w:rFonts w:ascii="Tenorite" w:hAnsi="Tenorite" w:cs="Arial"/>
          <w:sz w:val="22"/>
          <w:szCs w:val="22"/>
        </w:rPr>
      </w:pPr>
      <w:r w:rsidRPr="00D32C3D">
        <w:rPr>
          <w:rFonts w:ascii="Tenorite" w:hAnsi="Tenorite" w:cs="Arial"/>
          <w:sz w:val="22"/>
          <w:szCs w:val="22"/>
        </w:rPr>
        <w:t xml:space="preserve">Betaling zal plaatsvinden door </w:t>
      </w:r>
      <w:r w:rsidR="00C21545" w:rsidRPr="00D32C3D">
        <w:rPr>
          <w:rFonts w:ascii="Tenorite" w:hAnsi="Tenorite" w:cs="Arial"/>
          <w:sz w:val="22"/>
          <w:szCs w:val="22"/>
        </w:rPr>
        <w:t>O</w:t>
      </w:r>
      <w:r w:rsidRPr="00D32C3D">
        <w:rPr>
          <w:rFonts w:ascii="Tenorite" w:hAnsi="Tenorite" w:cs="Arial"/>
          <w:sz w:val="22"/>
          <w:szCs w:val="22"/>
        </w:rPr>
        <w:t xml:space="preserve">pdrachtgever binnen </w:t>
      </w:r>
      <w:r w:rsidR="00883A63">
        <w:rPr>
          <w:rFonts w:ascii="Tenorite" w:hAnsi="Tenorite" w:cs="Arial"/>
          <w:sz w:val="22"/>
          <w:szCs w:val="22"/>
        </w:rPr>
        <w:t>dertig (</w:t>
      </w:r>
      <w:r w:rsidRPr="00D32C3D">
        <w:rPr>
          <w:rFonts w:ascii="Tenorite" w:hAnsi="Tenorite" w:cs="Arial"/>
          <w:sz w:val="22"/>
          <w:szCs w:val="22"/>
        </w:rPr>
        <w:t>30</w:t>
      </w:r>
      <w:r w:rsidR="00883A63">
        <w:rPr>
          <w:rFonts w:ascii="Tenorite" w:hAnsi="Tenorite" w:cs="Arial"/>
          <w:sz w:val="22"/>
          <w:szCs w:val="22"/>
        </w:rPr>
        <w:t>)</w:t>
      </w:r>
      <w:r w:rsidRPr="00D32C3D">
        <w:rPr>
          <w:rFonts w:ascii="Tenorite" w:hAnsi="Tenorite" w:cs="Arial"/>
          <w:sz w:val="22"/>
          <w:szCs w:val="22"/>
        </w:rPr>
        <w:t xml:space="preserve"> </w:t>
      </w:r>
      <w:r w:rsidR="00883A63">
        <w:rPr>
          <w:rFonts w:ascii="Tenorite" w:hAnsi="Tenorite" w:cs="Arial"/>
          <w:sz w:val="22"/>
          <w:szCs w:val="22"/>
        </w:rPr>
        <w:t>kalender</w:t>
      </w:r>
      <w:r w:rsidRPr="00D32C3D">
        <w:rPr>
          <w:rFonts w:ascii="Tenorite" w:hAnsi="Tenorite" w:cs="Arial"/>
          <w:sz w:val="22"/>
          <w:szCs w:val="22"/>
        </w:rPr>
        <w:t>dagen nadat de factuur bij Opdrachtgever is ontvangen en goedgekeurd.</w:t>
      </w:r>
      <w:r w:rsidR="003D3F94" w:rsidRPr="00AF5280">
        <w:rPr>
          <w:rFonts w:ascii="Tenorite" w:hAnsi="Tenorite" w:cs="Arial"/>
          <w:sz w:val="22"/>
          <w:szCs w:val="22"/>
        </w:rPr>
        <w:t xml:space="preserve"> </w:t>
      </w:r>
      <w:r w:rsidR="003D3F94" w:rsidRPr="00D32C3D">
        <w:rPr>
          <w:rFonts w:ascii="Tenorite" w:hAnsi="Tenorite" w:cs="Arial"/>
          <w:sz w:val="22"/>
          <w:szCs w:val="22"/>
        </w:rPr>
        <w:t>Alle facturen, digitaal of op papier, moeten voldoen aan de eisen die de Belastingdienst aan een factuur stelt.</w:t>
      </w:r>
    </w:p>
    <w:p w14:paraId="4D76A6B6" w14:textId="5BE67DB1" w:rsidR="003D3F94" w:rsidRPr="00D32C3D" w:rsidRDefault="003D3F94" w:rsidP="0048169F">
      <w:pPr>
        <w:ind w:left="1134" w:hanging="1134"/>
        <w:rPr>
          <w:rFonts w:ascii="Tenorite" w:hAnsi="Tenorite" w:cs="Arial"/>
          <w:sz w:val="22"/>
          <w:szCs w:val="22"/>
        </w:rPr>
      </w:pPr>
    </w:p>
    <w:p w14:paraId="3470C685" w14:textId="6D833147" w:rsidR="003D3F94" w:rsidRPr="00D32C3D" w:rsidRDefault="003D3F94" w:rsidP="00883A63">
      <w:pPr>
        <w:pStyle w:val="Lijstalinea"/>
        <w:numPr>
          <w:ilvl w:val="0"/>
          <w:numId w:val="30"/>
        </w:numPr>
        <w:ind w:left="1134" w:hanging="1134"/>
        <w:rPr>
          <w:rFonts w:ascii="Tenorite" w:hAnsi="Tenorite" w:cs="Arial"/>
          <w:sz w:val="22"/>
          <w:szCs w:val="22"/>
        </w:rPr>
      </w:pPr>
      <w:r w:rsidRPr="00D32C3D">
        <w:rPr>
          <w:rFonts w:ascii="Tenorite" w:hAnsi="Tenorite" w:cs="Arial"/>
          <w:sz w:val="22"/>
          <w:szCs w:val="22"/>
        </w:rPr>
        <w:tab/>
        <w:t>Overschrijding van een of meer betalingstermijnen door de Opdrachtgever of niet-betaling door de Opdrachtgever van een of meer facturen op grond van vermoede inhoudelijke onjuistheid van die fact(u)ur(en) of van ondeugdelijkheid van de gefactureerde prestaties geeft Opdrachtnemer niet het recht zijn prestaties op te schorten c.q. te beëindigen.</w:t>
      </w:r>
    </w:p>
    <w:p w14:paraId="59F20030" w14:textId="77777777" w:rsidR="0048169F" w:rsidRPr="00D32C3D" w:rsidRDefault="0048169F" w:rsidP="0048169F">
      <w:pPr>
        <w:ind w:left="1134" w:hanging="1134"/>
        <w:rPr>
          <w:rFonts w:ascii="Tenorite" w:hAnsi="Tenorite" w:cs="Arial"/>
          <w:sz w:val="22"/>
          <w:szCs w:val="22"/>
        </w:rPr>
      </w:pPr>
    </w:p>
    <w:p w14:paraId="2309B17E" w14:textId="7E60C12D" w:rsidR="000C5550" w:rsidRPr="00D32C3D" w:rsidRDefault="000C5550" w:rsidP="0048169F">
      <w:pPr>
        <w:pStyle w:val="Plattetekst2"/>
        <w:ind w:left="1134" w:hanging="1134"/>
        <w:rPr>
          <w:rFonts w:ascii="Tenorite" w:hAnsi="Tenorite" w:cs="Arial"/>
          <w:b/>
          <w:sz w:val="22"/>
          <w:szCs w:val="22"/>
        </w:rPr>
      </w:pPr>
      <w:r w:rsidRPr="00D32C3D">
        <w:rPr>
          <w:rFonts w:ascii="Tenorite" w:hAnsi="Tenorite" w:cs="Arial"/>
          <w:b/>
          <w:sz w:val="22"/>
          <w:szCs w:val="22"/>
        </w:rPr>
        <w:t>Ar</w:t>
      </w:r>
      <w:r w:rsidR="0036736E" w:rsidRPr="00D32C3D">
        <w:rPr>
          <w:rFonts w:ascii="Tenorite" w:hAnsi="Tenorite" w:cs="Arial"/>
          <w:b/>
          <w:sz w:val="22"/>
          <w:szCs w:val="22"/>
        </w:rPr>
        <w:t>tikel 4</w:t>
      </w:r>
      <w:r w:rsidRPr="00D32C3D">
        <w:rPr>
          <w:rFonts w:ascii="Tenorite" w:hAnsi="Tenorite" w:cs="Arial"/>
          <w:b/>
          <w:sz w:val="22"/>
          <w:szCs w:val="22"/>
        </w:rPr>
        <w:tab/>
        <w:t>Contactpersoon</w:t>
      </w:r>
    </w:p>
    <w:p w14:paraId="1C1C5B74" w14:textId="7B6712B5" w:rsidR="000C5550" w:rsidRPr="00D32C3D" w:rsidRDefault="000C5550" w:rsidP="00705A4B">
      <w:pPr>
        <w:pStyle w:val="Plattetekst2"/>
        <w:numPr>
          <w:ilvl w:val="0"/>
          <w:numId w:val="31"/>
        </w:numPr>
        <w:ind w:left="1134" w:hanging="1134"/>
        <w:rPr>
          <w:rFonts w:ascii="Tenorite" w:hAnsi="Tenorite"/>
        </w:rPr>
      </w:pPr>
      <w:r w:rsidRPr="00D32C3D">
        <w:rPr>
          <w:rFonts w:ascii="Tenorite" w:hAnsi="Tenorite" w:cs="Arial"/>
          <w:sz w:val="22"/>
          <w:szCs w:val="22"/>
        </w:rPr>
        <w:t xml:space="preserve">Tijdens het verificatiegesprek of de startbijeenkomst zal Opdrachtnemer een contactpersoon noemen die tijdens de uitvoering van de overeenkomst als contactpersoon </w:t>
      </w:r>
      <w:r w:rsidR="006E0369" w:rsidRPr="00D32C3D">
        <w:rPr>
          <w:rFonts w:ascii="Tenorite" w:hAnsi="Tenorite" w:cs="Arial"/>
          <w:sz w:val="22"/>
          <w:szCs w:val="22"/>
        </w:rPr>
        <w:t xml:space="preserve">voor de Opdrachtgever </w:t>
      </w:r>
      <w:r w:rsidRPr="00D32C3D">
        <w:rPr>
          <w:rFonts w:ascii="Tenorite" w:hAnsi="Tenorite" w:cs="Arial"/>
          <w:sz w:val="22"/>
          <w:szCs w:val="22"/>
        </w:rPr>
        <w:t>zal optreden.</w:t>
      </w:r>
      <w:r w:rsidRPr="00D32C3D">
        <w:rPr>
          <w:rFonts w:ascii="Tenorite" w:hAnsi="Tenorite"/>
        </w:rPr>
        <w:t xml:space="preserve"> </w:t>
      </w:r>
    </w:p>
    <w:p w14:paraId="373C8486" w14:textId="77777777" w:rsidR="000B26EF" w:rsidRPr="00D32C3D" w:rsidRDefault="000B26EF" w:rsidP="000C5550">
      <w:pPr>
        <w:pStyle w:val="Plattetekst2"/>
        <w:ind w:left="1134" w:hanging="1134"/>
        <w:rPr>
          <w:rFonts w:ascii="Tenorite" w:hAnsi="Tenorite" w:cs="Arial"/>
          <w:sz w:val="22"/>
          <w:szCs w:val="22"/>
        </w:rPr>
      </w:pPr>
    </w:p>
    <w:p w14:paraId="2134C6C4" w14:textId="52FF84D7" w:rsidR="00320FCB" w:rsidRPr="00D32C3D" w:rsidRDefault="00320FCB" w:rsidP="00705A4B">
      <w:pPr>
        <w:pStyle w:val="Plattetekst2"/>
        <w:numPr>
          <w:ilvl w:val="0"/>
          <w:numId w:val="31"/>
        </w:numPr>
        <w:ind w:left="1134" w:hanging="1134"/>
        <w:rPr>
          <w:rFonts w:ascii="Tenorite" w:hAnsi="Tenorite" w:cs="Arial"/>
          <w:sz w:val="22"/>
          <w:szCs w:val="22"/>
        </w:rPr>
      </w:pPr>
      <w:r w:rsidRPr="00D32C3D">
        <w:rPr>
          <w:rFonts w:ascii="Tenorite" w:hAnsi="Tenorite" w:cs="Arial"/>
          <w:sz w:val="22"/>
          <w:szCs w:val="22"/>
        </w:rPr>
        <w:lastRenderedPageBreak/>
        <w:tab/>
        <w:t xml:space="preserve">Deze contactpersoon zal gemachtigd dienen te zijn om afspraken te maken, die voor alle onder Opdrachtnemer vallende en deelnemende ondernemingen c.q. samenwerkingsverbanden rechtsgeldig zijn. </w:t>
      </w:r>
    </w:p>
    <w:p w14:paraId="4F9A816C" w14:textId="7563E2A0" w:rsidR="003D3F94" w:rsidRPr="00D32C3D" w:rsidRDefault="003D3F94" w:rsidP="00705A4B">
      <w:pPr>
        <w:pStyle w:val="Plattetekst2"/>
        <w:rPr>
          <w:rFonts w:ascii="Tenorite" w:hAnsi="Tenorite" w:cs="Arial"/>
          <w:sz w:val="22"/>
          <w:szCs w:val="22"/>
        </w:rPr>
      </w:pPr>
    </w:p>
    <w:p w14:paraId="6786BD21" w14:textId="435922EA" w:rsidR="003D3F94" w:rsidRPr="00D32C3D" w:rsidRDefault="003D3F94" w:rsidP="00705A4B">
      <w:pPr>
        <w:pStyle w:val="Plattetekst2"/>
        <w:numPr>
          <w:ilvl w:val="0"/>
          <w:numId w:val="31"/>
        </w:numPr>
        <w:ind w:left="1134" w:hanging="1134"/>
        <w:rPr>
          <w:rFonts w:ascii="Tenorite" w:hAnsi="Tenorite" w:cs="Arial"/>
          <w:sz w:val="22"/>
          <w:szCs w:val="22"/>
        </w:rPr>
      </w:pPr>
      <w:r w:rsidRPr="00D32C3D">
        <w:rPr>
          <w:rFonts w:ascii="Tenorite" w:hAnsi="Tenorite" w:cs="Arial"/>
          <w:sz w:val="22"/>
          <w:szCs w:val="22"/>
        </w:rPr>
        <w:tab/>
        <w:t>Opdrachtnemer stelt de volgende contactperso(o)n(en) aan (of diens opvolgers) voor deze overeenkomst:</w:t>
      </w:r>
    </w:p>
    <w:p w14:paraId="392E88B0" w14:textId="77777777" w:rsidR="003D3F94" w:rsidRPr="00D32C3D" w:rsidRDefault="003D3F94" w:rsidP="003D3F94">
      <w:pPr>
        <w:pStyle w:val="Plattetekst2"/>
        <w:ind w:left="1134" w:hanging="1134"/>
        <w:rPr>
          <w:rFonts w:ascii="Tenorite" w:hAnsi="Tenorite" w:cs="Arial"/>
          <w:sz w:val="22"/>
          <w:szCs w:val="22"/>
        </w:rPr>
      </w:pPr>
    </w:p>
    <w:tbl>
      <w:tblPr>
        <w:tblW w:w="0" w:type="auto"/>
        <w:tblInd w:w="1242" w:type="dxa"/>
        <w:tblCellMar>
          <w:left w:w="0" w:type="dxa"/>
          <w:right w:w="0" w:type="dxa"/>
        </w:tblCellMar>
        <w:tblLook w:val="04A0" w:firstRow="1" w:lastRow="0" w:firstColumn="1" w:lastColumn="0" w:noHBand="0" w:noVBand="1"/>
      </w:tblPr>
      <w:tblGrid>
        <w:gridCol w:w="2694"/>
        <w:gridCol w:w="2693"/>
        <w:gridCol w:w="2693"/>
      </w:tblGrid>
      <w:tr w:rsidR="003D3F94" w:rsidRPr="00D32C3D" w14:paraId="774551AA" w14:textId="77777777" w:rsidTr="003D3F94">
        <w:tc>
          <w:tcPr>
            <w:tcW w:w="2694" w:type="dxa"/>
            <w:tcBorders>
              <w:top w:val="single" w:sz="8" w:space="0" w:color="auto"/>
              <w:left w:val="single" w:sz="8" w:space="0" w:color="auto"/>
              <w:bottom w:val="single" w:sz="8" w:space="0" w:color="auto"/>
              <w:right w:val="single" w:sz="8" w:space="0" w:color="auto"/>
            </w:tcBorders>
            <w:shd w:val="clear" w:color="auto" w:fill="8DB3E2"/>
            <w:tcMar>
              <w:top w:w="0" w:type="dxa"/>
              <w:left w:w="108" w:type="dxa"/>
              <w:bottom w:w="0" w:type="dxa"/>
              <w:right w:w="108" w:type="dxa"/>
            </w:tcMar>
            <w:hideMark/>
          </w:tcPr>
          <w:p w14:paraId="37128D08" w14:textId="77777777" w:rsidR="003D3F94" w:rsidRPr="00D32C3D" w:rsidRDefault="003D3F94" w:rsidP="003D3F94">
            <w:pPr>
              <w:spacing w:line="264" w:lineRule="auto"/>
              <w:jc w:val="both"/>
              <w:textAlignment w:val="baseline"/>
              <w:rPr>
                <w:rFonts w:ascii="Tenorite" w:eastAsia="Calibri" w:hAnsi="Tenorite" w:cs="Arial"/>
                <w:lang w:eastAsia="en-US"/>
              </w:rPr>
            </w:pPr>
            <w:bookmarkStart w:id="2" w:name="_Hlk105506537"/>
            <w:r w:rsidRPr="00D32C3D">
              <w:rPr>
                <w:rFonts w:ascii="Tenorite" w:hAnsi="Tenorite" w:cs="Arial"/>
              </w:rPr>
              <w:t>Naam</w:t>
            </w:r>
          </w:p>
        </w:tc>
        <w:tc>
          <w:tcPr>
            <w:tcW w:w="2693" w:type="dxa"/>
            <w:tcBorders>
              <w:top w:val="single" w:sz="8" w:space="0" w:color="auto"/>
              <w:left w:val="nil"/>
              <w:bottom w:val="single" w:sz="8" w:space="0" w:color="auto"/>
              <w:right w:val="single" w:sz="8" w:space="0" w:color="auto"/>
            </w:tcBorders>
            <w:shd w:val="clear" w:color="auto" w:fill="8DB3E2"/>
            <w:tcMar>
              <w:top w:w="0" w:type="dxa"/>
              <w:left w:w="108" w:type="dxa"/>
              <w:bottom w:w="0" w:type="dxa"/>
              <w:right w:w="108" w:type="dxa"/>
            </w:tcMar>
            <w:hideMark/>
          </w:tcPr>
          <w:p w14:paraId="5DB947EB" w14:textId="77777777" w:rsidR="003D3F94" w:rsidRPr="00D32C3D" w:rsidRDefault="003D3F94" w:rsidP="003D3F94">
            <w:pPr>
              <w:spacing w:line="264" w:lineRule="auto"/>
              <w:jc w:val="both"/>
              <w:textAlignment w:val="baseline"/>
              <w:rPr>
                <w:rFonts w:ascii="Tenorite" w:eastAsia="Calibri" w:hAnsi="Tenorite" w:cs="Arial"/>
                <w:lang w:eastAsia="en-US"/>
              </w:rPr>
            </w:pPr>
            <w:r w:rsidRPr="00D32C3D">
              <w:rPr>
                <w:rFonts w:ascii="Tenorite" w:hAnsi="Tenorite" w:cs="Arial"/>
              </w:rPr>
              <w:t>Bereikbaar via</w:t>
            </w:r>
          </w:p>
        </w:tc>
        <w:tc>
          <w:tcPr>
            <w:tcW w:w="2693" w:type="dxa"/>
            <w:tcBorders>
              <w:top w:val="single" w:sz="8" w:space="0" w:color="auto"/>
              <w:left w:val="nil"/>
              <w:bottom w:val="single" w:sz="8" w:space="0" w:color="auto"/>
              <w:right w:val="single" w:sz="8" w:space="0" w:color="auto"/>
            </w:tcBorders>
            <w:shd w:val="clear" w:color="auto" w:fill="8DB3E2"/>
          </w:tcPr>
          <w:p w14:paraId="2808DE4F" w14:textId="77777777" w:rsidR="003D3F94" w:rsidRPr="00D32C3D" w:rsidRDefault="003D3F94" w:rsidP="003D3F94">
            <w:pPr>
              <w:spacing w:line="264" w:lineRule="auto"/>
              <w:jc w:val="both"/>
              <w:textAlignment w:val="baseline"/>
              <w:rPr>
                <w:rFonts w:ascii="Tenorite" w:hAnsi="Tenorite" w:cs="Arial"/>
              </w:rPr>
            </w:pPr>
            <w:r w:rsidRPr="00D32C3D">
              <w:rPr>
                <w:rFonts w:ascii="Tenorite" w:hAnsi="Tenorite" w:cs="Arial"/>
              </w:rPr>
              <w:t>Functie</w:t>
            </w:r>
          </w:p>
        </w:tc>
      </w:tr>
      <w:tr w:rsidR="003D3F94" w:rsidRPr="00D32C3D" w14:paraId="313BBE0C" w14:textId="77777777" w:rsidTr="003D3F94">
        <w:tc>
          <w:tcPr>
            <w:tcW w:w="26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395AE636" w14:textId="77777777" w:rsidR="003D3F94" w:rsidRPr="00D32C3D" w:rsidRDefault="003D3F94" w:rsidP="003D3F94">
            <w:pPr>
              <w:spacing w:line="264" w:lineRule="auto"/>
              <w:textAlignment w:val="baseline"/>
              <w:rPr>
                <w:rFonts w:ascii="Tenorite" w:eastAsia="Calibri" w:hAnsi="Tenorite" w:cs="Arial"/>
                <w:lang w:eastAsia="en-US"/>
              </w:rPr>
            </w:pPr>
          </w:p>
        </w:tc>
        <w:tc>
          <w:tcPr>
            <w:tcW w:w="2693" w:type="dxa"/>
            <w:tcBorders>
              <w:top w:val="nil"/>
              <w:left w:val="nil"/>
              <w:bottom w:val="single" w:sz="8" w:space="0" w:color="auto"/>
              <w:right w:val="single" w:sz="8" w:space="0" w:color="auto"/>
            </w:tcBorders>
            <w:tcMar>
              <w:top w:w="0" w:type="dxa"/>
              <w:left w:w="108" w:type="dxa"/>
              <w:bottom w:w="0" w:type="dxa"/>
              <w:right w:w="108" w:type="dxa"/>
            </w:tcMar>
            <w:hideMark/>
          </w:tcPr>
          <w:p w14:paraId="6F3E7E68" w14:textId="77777777" w:rsidR="003D3F94" w:rsidRPr="00D32C3D" w:rsidRDefault="003D3F94" w:rsidP="003D3F94">
            <w:pPr>
              <w:jc w:val="both"/>
              <w:textAlignment w:val="baseline"/>
              <w:rPr>
                <w:rFonts w:ascii="Tenorite" w:eastAsia="Calibri" w:hAnsi="Tenorite" w:cs="Arial"/>
                <w:lang w:eastAsia="en-US"/>
              </w:rPr>
            </w:pPr>
            <w:r w:rsidRPr="00D32C3D">
              <w:rPr>
                <w:rFonts w:ascii="Tenorite" w:hAnsi="Tenorite" w:cs="Arial"/>
              </w:rPr>
              <w:t xml:space="preserve">E-mailadres: </w:t>
            </w:r>
          </w:p>
          <w:p w14:paraId="4B843EFC" w14:textId="77777777" w:rsidR="003D3F94" w:rsidRPr="00D32C3D" w:rsidRDefault="003D3F94" w:rsidP="003D3F94">
            <w:pPr>
              <w:jc w:val="both"/>
              <w:textAlignment w:val="baseline"/>
              <w:rPr>
                <w:rFonts w:ascii="Tenorite" w:eastAsia="Calibri" w:hAnsi="Tenorite" w:cs="Arial"/>
                <w:lang w:eastAsia="en-US"/>
              </w:rPr>
            </w:pPr>
            <w:r w:rsidRPr="00D32C3D">
              <w:rPr>
                <w:rFonts w:ascii="Tenorite" w:hAnsi="Tenorite" w:cs="Arial"/>
              </w:rPr>
              <w:t xml:space="preserve">Tel: </w:t>
            </w:r>
          </w:p>
        </w:tc>
        <w:tc>
          <w:tcPr>
            <w:tcW w:w="2693" w:type="dxa"/>
            <w:tcBorders>
              <w:top w:val="nil"/>
              <w:left w:val="nil"/>
              <w:bottom w:val="single" w:sz="8" w:space="0" w:color="auto"/>
              <w:right w:val="single" w:sz="8" w:space="0" w:color="auto"/>
            </w:tcBorders>
          </w:tcPr>
          <w:p w14:paraId="2B713645" w14:textId="77777777" w:rsidR="003D3F94" w:rsidRPr="00D32C3D" w:rsidRDefault="003D3F94" w:rsidP="003D3F94">
            <w:pPr>
              <w:jc w:val="both"/>
              <w:textAlignment w:val="baseline"/>
              <w:rPr>
                <w:rFonts w:ascii="Tenorite" w:hAnsi="Tenorite" w:cs="Arial"/>
              </w:rPr>
            </w:pPr>
          </w:p>
        </w:tc>
      </w:tr>
      <w:tr w:rsidR="003D3F94" w:rsidRPr="00D32C3D" w14:paraId="457C13D6" w14:textId="77777777" w:rsidTr="003D3F94">
        <w:tc>
          <w:tcPr>
            <w:tcW w:w="26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BF6A90D" w14:textId="77777777" w:rsidR="003D3F94" w:rsidRPr="00D32C3D" w:rsidRDefault="003D3F94" w:rsidP="003D3F94">
            <w:pPr>
              <w:spacing w:line="264" w:lineRule="auto"/>
              <w:textAlignment w:val="baseline"/>
              <w:rPr>
                <w:rFonts w:ascii="Tenorite" w:eastAsia="Calibri" w:hAnsi="Tenorite" w:cs="Arial"/>
                <w:lang w:eastAsia="en-US"/>
              </w:rPr>
            </w:pPr>
          </w:p>
        </w:tc>
        <w:tc>
          <w:tcPr>
            <w:tcW w:w="2693" w:type="dxa"/>
            <w:tcBorders>
              <w:top w:val="nil"/>
              <w:left w:val="nil"/>
              <w:bottom w:val="single" w:sz="8" w:space="0" w:color="auto"/>
              <w:right w:val="single" w:sz="8" w:space="0" w:color="auto"/>
            </w:tcBorders>
            <w:tcMar>
              <w:top w:w="0" w:type="dxa"/>
              <w:left w:w="108" w:type="dxa"/>
              <w:bottom w:w="0" w:type="dxa"/>
              <w:right w:w="108" w:type="dxa"/>
            </w:tcMar>
            <w:hideMark/>
          </w:tcPr>
          <w:p w14:paraId="20C037A2" w14:textId="77777777" w:rsidR="003D3F94" w:rsidRPr="00D32C3D" w:rsidRDefault="003D3F94" w:rsidP="003D3F94">
            <w:pPr>
              <w:jc w:val="both"/>
              <w:textAlignment w:val="baseline"/>
              <w:rPr>
                <w:rFonts w:ascii="Tenorite" w:eastAsia="Calibri" w:hAnsi="Tenorite" w:cs="Arial"/>
                <w:lang w:eastAsia="en-US"/>
              </w:rPr>
            </w:pPr>
            <w:r w:rsidRPr="00D32C3D">
              <w:rPr>
                <w:rFonts w:ascii="Tenorite" w:hAnsi="Tenorite" w:cs="Arial"/>
              </w:rPr>
              <w:t xml:space="preserve">E-mailadres: </w:t>
            </w:r>
          </w:p>
          <w:p w14:paraId="09230883" w14:textId="77777777" w:rsidR="003D3F94" w:rsidRPr="00D32C3D" w:rsidRDefault="003D3F94" w:rsidP="003D3F94">
            <w:pPr>
              <w:jc w:val="both"/>
              <w:textAlignment w:val="baseline"/>
              <w:rPr>
                <w:rFonts w:ascii="Tenorite" w:eastAsia="Calibri" w:hAnsi="Tenorite" w:cs="Arial"/>
                <w:lang w:eastAsia="en-US"/>
              </w:rPr>
            </w:pPr>
            <w:r w:rsidRPr="00D32C3D">
              <w:rPr>
                <w:rFonts w:ascii="Tenorite" w:hAnsi="Tenorite" w:cs="Arial"/>
              </w:rPr>
              <w:t xml:space="preserve">Tel: </w:t>
            </w:r>
          </w:p>
        </w:tc>
        <w:tc>
          <w:tcPr>
            <w:tcW w:w="2693" w:type="dxa"/>
            <w:tcBorders>
              <w:top w:val="nil"/>
              <w:left w:val="nil"/>
              <w:bottom w:val="single" w:sz="8" w:space="0" w:color="auto"/>
              <w:right w:val="single" w:sz="8" w:space="0" w:color="auto"/>
            </w:tcBorders>
          </w:tcPr>
          <w:p w14:paraId="200A4815" w14:textId="77777777" w:rsidR="003D3F94" w:rsidRPr="00D32C3D" w:rsidRDefault="003D3F94" w:rsidP="003D3F94">
            <w:pPr>
              <w:jc w:val="both"/>
              <w:textAlignment w:val="baseline"/>
              <w:rPr>
                <w:rFonts w:ascii="Tenorite" w:hAnsi="Tenorite" w:cs="Arial"/>
              </w:rPr>
            </w:pPr>
          </w:p>
        </w:tc>
      </w:tr>
      <w:bookmarkEnd w:id="2"/>
    </w:tbl>
    <w:p w14:paraId="71E85A39" w14:textId="77777777" w:rsidR="00320FCB" w:rsidRPr="00D32C3D" w:rsidRDefault="00320FCB" w:rsidP="00C271CA">
      <w:pPr>
        <w:pStyle w:val="Plattetekst2"/>
        <w:rPr>
          <w:rFonts w:ascii="Tenorite" w:hAnsi="Tenorite" w:cs="Arial"/>
          <w:sz w:val="22"/>
          <w:szCs w:val="22"/>
        </w:rPr>
      </w:pPr>
    </w:p>
    <w:p w14:paraId="003DD3D6" w14:textId="6237AB13" w:rsidR="003D3F94" w:rsidRPr="00D32C3D" w:rsidRDefault="003D3F94" w:rsidP="00705A4B">
      <w:pPr>
        <w:pStyle w:val="Plattetekst2"/>
        <w:numPr>
          <w:ilvl w:val="0"/>
          <w:numId w:val="31"/>
        </w:numPr>
        <w:ind w:left="1134" w:hanging="1134"/>
        <w:rPr>
          <w:rFonts w:ascii="Tenorite" w:hAnsi="Tenorite" w:cs="Arial"/>
          <w:sz w:val="22"/>
          <w:szCs w:val="22"/>
        </w:rPr>
      </w:pPr>
      <w:r w:rsidRPr="00D32C3D">
        <w:rPr>
          <w:rFonts w:ascii="Tenorite" w:hAnsi="Tenorite" w:cs="Arial"/>
          <w:sz w:val="22"/>
          <w:szCs w:val="22"/>
        </w:rPr>
        <w:t>Opdrachtgever stelt de volgende contactperson(o)n(en) aan (of diens opvolgers) voor deze overeenkomst:</w:t>
      </w:r>
    </w:p>
    <w:p w14:paraId="27360C47" w14:textId="2F51A813" w:rsidR="003D3F94" w:rsidRPr="00D32C3D" w:rsidRDefault="003D3F94" w:rsidP="00320FCB">
      <w:pPr>
        <w:pStyle w:val="Plattetekst2"/>
        <w:ind w:left="1134" w:hanging="1134"/>
        <w:rPr>
          <w:rFonts w:ascii="Tenorite" w:hAnsi="Tenorite" w:cs="Arial"/>
          <w:sz w:val="22"/>
          <w:szCs w:val="22"/>
        </w:rPr>
      </w:pPr>
    </w:p>
    <w:tbl>
      <w:tblPr>
        <w:tblW w:w="0" w:type="auto"/>
        <w:tblInd w:w="1242" w:type="dxa"/>
        <w:tblCellMar>
          <w:left w:w="0" w:type="dxa"/>
          <w:right w:w="0" w:type="dxa"/>
        </w:tblCellMar>
        <w:tblLook w:val="04A0" w:firstRow="1" w:lastRow="0" w:firstColumn="1" w:lastColumn="0" w:noHBand="0" w:noVBand="1"/>
      </w:tblPr>
      <w:tblGrid>
        <w:gridCol w:w="2694"/>
        <w:gridCol w:w="2693"/>
        <w:gridCol w:w="2693"/>
      </w:tblGrid>
      <w:tr w:rsidR="003D3F94" w:rsidRPr="00D32C3D" w14:paraId="5EAF196C" w14:textId="77777777" w:rsidTr="00660589">
        <w:tc>
          <w:tcPr>
            <w:tcW w:w="2694" w:type="dxa"/>
            <w:tcBorders>
              <w:top w:val="single" w:sz="8" w:space="0" w:color="auto"/>
              <w:left w:val="single" w:sz="8" w:space="0" w:color="auto"/>
              <w:bottom w:val="single" w:sz="8" w:space="0" w:color="auto"/>
              <w:right w:val="single" w:sz="8" w:space="0" w:color="auto"/>
            </w:tcBorders>
            <w:shd w:val="clear" w:color="auto" w:fill="8DB3E2"/>
            <w:tcMar>
              <w:top w:w="0" w:type="dxa"/>
              <w:left w:w="108" w:type="dxa"/>
              <w:bottom w:w="0" w:type="dxa"/>
              <w:right w:w="108" w:type="dxa"/>
            </w:tcMar>
            <w:hideMark/>
          </w:tcPr>
          <w:p w14:paraId="5F81B54A" w14:textId="77777777" w:rsidR="003D3F94" w:rsidRPr="00D32C3D" w:rsidRDefault="003D3F94" w:rsidP="00660589">
            <w:pPr>
              <w:spacing w:line="264" w:lineRule="auto"/>
              <w:jc w:val="both"/>
              <w:textAlignment w:val="baseline"/>
              <w:rPr>
                <w:rFonts w:ascii="Tenorite" w:eastAsia="Calibri" w:hAnsi="Tenorite" w:cs="Arial"/>
                <w:lang w:eastAsia="en-US"/>
              </w:rPr>
            </w:pPr>
            <w:r w:rsidRPr="00D32C3D">
              <w:rPr>
                <w:rFonts w:ascii="Tenorite" w:hAnsi="Tenorite" w:cs="Arial"/>
              </w:rPr>
              <w:t>Naam</w:t>
            </w:r>
          </w:p>
        </w:tc>
        <w:tc>
          <w:tcPr>
            <w:tcW w:w="2693" w:type="dxa"/>
            <w:tcBorders>
              <w:top w:val="single" w:sz="8" w:space="0" w:color="auto"/>
              <w:left w:val="nil"/>
              <w:bottom w:val="single" w:sz="8" w:space="0" w:color="auto"/>
              <w:right w:val="single" w:sz="8" w:space="0" w:color="auto"/>
            </w:tcBorders>
            <w:shd w:val="clear" w:color="auto" w:fill="8DB3E2"/>
            <w:tcMar>
              <w:top w:w="0" w:type="dxa"/>
              <w:left w:w="108" w:type="dxa"/>
              <w:bottom w:w="0" w:type="dxa"/>
              <w:right w:w="108" w:type="dxa"/>
            </w:tcMar>
            <w:hideMark/>
          </w:tcPr>
          <w:p w14:paraId="0E14CC40" w14:textId="77777777" w:rsidR="003D3F94" w:rsidRPr="00D32C3D" w:rsidRDefault="003D3F94" w:rsidP="00660589">
            <w:pPr>
              <w:spacing w:line="264" w:lineRule="auto"/>
              <w:jc w:val="both"/>
              <w:textAlignment w:val="baseline"/>
              <w:rPr>
                <w:rFonts w:ascii="Tenorite" w:eastAsia="Calibri" w:hAnsi="Tenorite" w:cs="Arial"/>
                <w:lang w:eastAsia="en-US"/>
              </w:rPr>
            </w:pPr>
            <w:r w:rsidRPr="00D32C3D">
              <w:rPr>
                <w:rFonts w:ascii="Tenorite" w:hAnsi="Tenorite" w:cs="Arial"/>
              </w:rPr>
              <w:t>Bereikbaar via</w:t>
            </w:r>
          </w:p>
        </w:tc>
        <w:tc>
          <w:tcPr>
            <w:tcW w:w="2693" w:type="dxa"/>
            <w:tcBorders>
              <w:top w:val="single" w:sz="8" w:space="0" w:color="auto"/>
              <w:left w:val="nil"/>
              <w:bottom w:val="single" w:sz="8" w:space="0" w:color="auto"/>
              <w:right w:val="single" w:sz="8" w:space="0" w:color="auto"/>
            </w:tcBorders>
            <w:shd w:val="clear" w:color="auto" w:fill="8DB3E2"/>
          </w:tcPr>
          <w:p w14:paraId="4EEC6A19" w14:textId="77777777" w:rsidR="003D3F94" w:rsidRPr="00D32C3D" w:rsidRDefault="003D3F94" w:rsidP="00660589">
            <w:pPr>
              <w:spacing w:line="264" w:lineRule="auto"/>
              <w:jc w:val="both"/>
              <w:textAlignment w:val="baseline"/>
              <w:rPr>
                <w:rFonts w:ascii="Tenorite" w:hAnsi="Tenorite" w:cs="Arial"/>
              </w:rPr>
            </w:pPr>
            <w:r w:rsidRPr="00D32C3D">
              <w:rPr>
                <w:rFonts w:ascii="Tenorite" w:hAnsi="Tenorite" w:cs="Arial"/>
              </w:rPr>
              <w:t>Functie</w:t>
            </w:r>
          </w:p>
        </w:tc>
      </w:tr>
      <w:tr w:rsidR="003D3F94" w:rsidRPr="00D32C3D" w14:paraId="1BEE6141" w14:textId="77777777" w:rsidTr="00660589">
        <w:tc>
          <w:tcPr>
            <w:tcW w:w="26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7E6F23FD" w14:textId="77777777" w:rsidR="003D3F94" w:rsidRPr="00D32C3D" w:rsidRDefault="003D3F94" w:rsidP="00660589">
            <w:pPr>
              <w:spacing w:line="264" w:lineRule="auto"/>
              <w:textAlignment w:val="baseline"/>
              <w:rPr>
                <w:rFonts w:ascii="Tenorite" w:eastAsia="Calibri" w:hAnsi="Tenorite" w:cs="Arial"/>
                <w:lang w:eastAsia="en-US"/>
              </w:rPr>
            </w:pPr>
          </w:p>
        </w:tc>
        <w:tc>
          <w:tcPr>
            <w:tcW w:w="2693" w:type="dxa"/>
            <w:tcBorders>
              <w:top w:val="nil"/>
              <w:left w:val="nil"/>
              <w:bottom w:val="single" w:sz="8" w:space="0" w:color="auto"/>
              <w:right w:val="single" w:sz="8" w:space="0" w:color="auto"/>
            </w:tcBorders>
            <w:tcMar>
              <w:top w:w="0" w:type="dxa"/>
              <w:left w:w="108" w:type="dxa"/>
              <w:bottom w:w="0" w:type="dxa"/>
              <w:right w:w="108" w:type="dxa"/>
            </w:tcMar>
            <w:hideMark/>
          </w:tcPr>
          <w:p w14:paraId="08C4A65C" w14:textId="77777777" w:rsidR="003D3F94" w:rsidRPr="00D32C3D" w:rsidRDefault="003D3F94" w:rsidP="00660589">
            <w:pPr>
              <w:jc w:val="both"/>
              <w:textAlignment w:val="baseline"/>
              <w:rPr>
                <w:rFonts w:ascii="Tenorite" w:eastAsia="Calibri" w:hAnsi="Tenorite" w:cs="Arial"/>
                <w:lang w:eastAsia="en-US"/>
              </w:rPr>
            </w:pPr>
            <w:r w:rsidRPr="00D32C3D">
              <w:rPr>
                <w:rFonts w:ascii="Tenorite" w:hAnsi="Tenorite" w:cs="Arial"/>
              </w:rPr>
              <w:t xml:space="preserve">E-mailadres: </w:t>
            </w:r>
          </w:p>
          <w:p w14:paraId="7B2EDE3A" w14:textId="77777777" w:rsidR="003D3F94" w:rsidRPr="00D32C3D" w:rsidRDefault="003D3F94" w:rsidP="00660589">
            <w:pPr>
              <w:jc w:val="both"/>
              <w:textAlignment w:val="baseline"/>
              <w:rPr>
                <w:rFonts w:ascii="Tenorite" w:eastAsia="Calibri" w:hAnsi="Tenorite" w:cs="Arial"/>
                <w:lang w:eastAsia="en-US"/>
              </w:rPr>
            </w:pPr>
            <w:r w:rsidRPr="00D32C3D">
              <w:rPr>
                <w:rFonts w:ascii="Tenorite" w:hAnsi="Tenorite" w:cs="Arial"/>
              </w:rPr>
              <w:t xml:space="preserve">Tel: </w:t>
            </w:r>
          </w:p>
        </w:tc>
        <w:tc>
          <w:tcPr>
            <w:tcW w:w="2693" w:type="dxa"/>
            <w:tcBorders>
              <w:top w:val="nil"/>
              <w:left w:val="nil"/>
              <w:bottom w:val="single" w:sz="8" w:space="0" w:color="auto"/>
              <w:right w:val="single" w:sz="8" w:space="0" w:color="auto"/>
            </w:tcBorders>
          </w:tcPr>
          <w:p w14:paraId="501049DC" w14:textId="77777777" w:rsidR="003D3F94" w:rsidRPr="00D32C3D" w:rsidRDefault="003D3F94" w:rsidP="00660589">
            <w:pPr>
              <w:jc w:val="both"/>
              <w:textAlignment w:val="baseline"/>
              <w:rPr>
                <w:rFonts w:ascii="Tenorite" w:hAnsi="Tenorite" w:cs="Arial"/>
              </w:rPr>
            </w:pPr>
          </w:p>
        </w:tc>
      </w:tr>
      <w:tr w:rsidR="003D3F94" w:rsidRPr="00D32C3D" w14:paraId="5430126F" w14:textId="77777777" w:rsidTr="00660589">
        <w:tc>
          <w:tcPr>
            <w:tcW w:w="26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315B668" w14:textId="77777777" w:rsidR="003D3F94" w:rsidRPr="00D32C3D" w:rsidRDefault="003D3F94" w:rsidP="00660589">
            <w:pPr>
              <w:spacing w:line="264" w:lineRule="auto"/>
              <w:textAlignment w:val="baseline"/>
              <w:rPr>
                <w:rFonts w:ascii="Tenorite" w:eastAsia="Calibri" w:hAnsi="Tenorite" w:cs="Arial"/>
                <w:lang w:eastAsia="en-US"/>
              </w:rPr>
            </w:pPr>
          </w:p>
        </w:tc>
        <w:tc>
          <w:tcPr>
            <w:tcW w:w="2693" w:type="dxa"/>
            <w:tcBorders>
              <w:top w:val="nil"/>
              <w:left w:val="nil"/>
              <w:bottom w:val="single" w:sz="8" w:space="0" w:color="auto"/>
              <w:right w:val="single" w:sz="8" w:space="0" w:color="auto"/>
            </w:tcBorders>
            <w:tcMar>
              <w:top w:w="0" w:type="dxa"/>
              <w:left w:w="108" w:type="dxa"/>
              <w:bottom w:w="0" w:type="dxa"/>
              <w:right w:w="108" w:type="dxa"/>
            </w:tcMar>
            <w:hideMark/>
          </w:tcPr>
          <w:p w14:paraId="13038BAD" w14:textId="77777777" w:rsidR="003D3F94" w:rsidRPr="00D32C3D" w:rsidRDefault="003D3F94" w:rsidP="00660589">
            <w:pPr>
              <w:jc w:val="both"/>
              <w:textAlignment w:val="baseline"/>
              <w:rPr>
                <w:rFonts w:ascii="Tenorite" w:eastAsia="Calibri" w:hAnsi="Tenorite" w:cs="Arial"/>
                <w:lang w:eastAsia="en-US"/>
              </w:rPr>
            </w:pPr>
            <w:r w:rsidRPr="00D32C3D">
              <w:rPr>
                <w:rFonts w:ascii="Tenorite" w:hAnsi="Tenorite" w:cs="Arial"/>
              </w:rPr>
              <w:t xml:space="preserve">E-mailadres: </w:t>
            </w:r>
          </w:p>
          <w:p w14:paraId="0A1221CD" w14:textId="77777777" w:rsidR="003D3F94" w:rsidRPr="00D32C3D" w:rsidRDefault="003D3F94" w:rsidP="00660589">
            <w:pPr>
              <w:jc w:val="both"/>
              <w:textAlignment w:val="baseline"/>
              <w:rPr>
                <w:rFonts w:ascii="Tenorite" w:eastAsia="Calibri" w:hAnsi="Tenorite" w:cs="Arial"/>
                <w:lang w:eastAsia="en-US"/>
              </w:rPr>
            </w:pPr>
            <w:r w:rsidRPr="00D32C3D">
              <w:rPr>
                <w:rFonts w:ascii="Tenorite" w:hAnsi="Tenorite" w:cs="Arial"/>
              </w:rPr>
              <w:t xml:space="preserve">Tel: </w:t>
            </w:r>
          </w:p>
        </w:tc>
        <w:tc>
          <w:tcPr>
            <w:tcW w:w="2693" w:type="dxa"/>
            <w:tcBorders>
              <w:top w:val="nil"/>
              <w:left w:val="nil"/>
              <w:bottom w:val="single" w:sz="8" w:space="0" w:color="auto"/>
              <w:right w:val="single" w:sz="8" w:space="0" w:color="auto"/>
            </w:tcBorders>
          </w:tcPr>
          <w:p w14:paraId="74A7608E" w14:textId="77777777" w:rsidR="003D3F94" w:rsidRPr="00D32C3D" w:rsidRDefault="003D3F94" w:rsidP="00660589">
            <w:pPr>
              <w:jc w:val="both"/>
              <w:textAlignment w:val="baseline"/>
              <w:rPr>
                <w:rFonts w:ascii="Tenorite" w:hAnsi="Tenorite" w:cs="Arial"/>
              </w:rPr>
            </w:pPr>
          </w:p>
        </w:tc>
      </w:tr>
    </w:tbl>
    <w:p w14:paraId="5FFA0842" w14:textId="32CE1630" w:rsidR="003D3F94" w:rsidRPr="00D32C3D" w:rsidRDefault="003D3F94" w:rsidP="00320FCB">
      <w:pPr>
        <w:pStyle w:val="Plattetekst2"/>
        <w:ind w:left="1134" w:hanging="1134"/>
        <w:rPr>
          <w:rFonts w:ascii="Tenorite" w:hAnsi="Tenorite" w:cs="Arial"/>
          <w:sz w:val="22"/>
          <w:szCs w:val="22"/>
        </w:rPr>
      </w:pPr>
    </w:p>
    <w:p w14:paraId="79DA2AEC" w14:textId="376BB186" w:rsidR="00320FCB" w:rsidRPr="00D32C3D" w:rsidRDefault="00320FCB" w:rsidP="00705A4B">
      <w:pPr>
        <w:pStyle w:val="Plattetekst2"/>
        <w:numPr>
          <w:ilvl w:val="0"/>
          <w:numId w:val="31"/>
        </w:numPr>
        <w:ind w:left="1134" w:hanging="1134"/>
        <w:rPr>
          <w:rFonts w:ascii="Tenorite" w:hAnsi="Tenorite" w:cs="Arial"/>
          <w:sz w:val="22"/>
          <w:szCs w:val="22"/>
        </w:rPr>
      </w:pPr>
      <w:r w:rsidRPr="00D32C3D">
        <w:rPr>
          <w:rFonts w:ascii="Tenorite" w:hAnsi="Tenorite" w:cs="Arial"/>
          <w:sz w:val="22"/>
          <w:szCs w:val="22"/>
        </w:rPr>
        <w:t>De contactpersonen zijn verantwoordelijk voor de continuïteit en de voortgang van de diensten en/of leveringen. Een wijziging van de contactpersonen wordt schriftelijk aan de andere partij meegedeeld.</w:t>
      </w:r>
    </w:p>
    <w:p w14:paraId="41ADA76E" w14:textId="77777777" w:rsidR="00320FCB" w:rsidRPr="00D32C3D" w:rsidRDefault="00320FCB" w:rsidP="00705A4B">
      <w:pPr>
        <w:pStyle w:val="Plattetekst2"/>
        <w:rPr>
          <w:rFonts w:ascii="Tenorite" w:hAnsi="Tenorite" w:cs="Arial"/>
          <w:sz w:val="22"/>
          <w:szCs w:val="22"/>
        </w:rPr>
      </w:pPr>
    </w:p>
    <w:p w14:paraId="3DFCFF01" w14:textId="0520B0B1" w:rsidR="00320FCB" w:rsidRPr="00D32C3D" w:rsidRDefault="00320FCB" w:rsidP="00705A4B">
      <w:pPr>
        <w:pStyle w:val="Plattetekst2"/>
        <w:numPr>
          <w:ilvl w:val="0"/>
          <w:numId w:val="31"/>
        </w:numPr>
        <w:ind w:left="1134" w:hanging="1134"/>
        <w:rPr>
          <w:rFonts w:ascii="Tenorite" w:hAnsi="Tenorite" w:cs="Arial"/>
          <w:sz w:val="22"/>
          <w:szCs w:val="22"/>
        </w:rPr>
      </w:pPr>
      <w:r w:rsidRPr="00D32C3D">
        <w:rPr>
          <w:rFonts w:ascii="Tenorite" w:hAnsi="Tenorite" w:cs="Arial"/>
          <w:sz w:val="22"/>
          <w:szCs w:val="22"/>
        </w:rPr>
        <w:t>Gedurende de looptijd van de overeenkomst vindt minimaal één keer per jaar een evaluatieoverleg plaats tussen Partijen, digitaal (bij voorkeur via MS Teams) of ten kantore van Opdrachtgever.</w:t>
      </w:r>
    </w:p>
    <w:p w14:paraId="1B014060" w14:textId="62BD3C0A" w:rsidR="005C64B7" w:rsidRDefault="005C64B7" w:rsidP="008C2828">
      <w:pPr>
        <w:pStyle w:val="Plattetekst2"/>
        <w:rPr>
          <w:rFonts w:ascii="Tenorite" w:hAnsi="Tenorite" w:cs="Arial"/>
          <w:sz w:val="22"/>
          <w:szCs w:val="22"/>
        </w:rPr>
      </w:pPr>
    </w:p>
    <w:p w14:paraId="2DCF8D40" w14:textId="60579523" w:rsidR="00320FCB" w:rsidRPr="00D32C3D" w:rsidRDefault="00320FCB" w:rsidP="00320FCB">
      <w:pPr>
        <w:pStyle w:val="Plattetekst2"/>
        <w:ind w:left="1134" w:hanging="1134"/>
        <w:rPr>
          <w:rFonts w:ascii="Tenorite" w:hAnsi="Tenorite" w:cs="Arial"/>
          <w:sz w:val="22"/>
          <w:szCs w:val="22"/>
        </w:rPr>
      </w:pPr>
      <w:r w:rsidRPr="00D32C3D">
        <w:rPr>
          <w:rFonts w:ascii="Tenorite" w:hAnsi="Tenorite" w:cs="Arial"/>
          <w:sz w:val="22"/>
          <w:szCs w:val="22"/>
        </w:rPr>
        <w:t xml:space="preserve"> Tijdens de evaluatie komen minimaal aan de orde: </w:t>
      </w:r>
    </w:p>
    <w:p w14:paraId="1FD4CFE1" w14:textId="77777777" w:rsidR="00320FCB" w:rsidRPr="00D32C3D" w:rsidRDefault="00320FCB" w:rsidP="00320FCB">
      <w:pPr>
        <w:pStyle w:val="Plattetekst2"/>
        <w:ind w:left="1134" w:hanging="1134"/>
        <w:rPr>
          <w:rFonts w:ascii="Tenorite" w:hAnsi="Tenorite" w:cs="Arial"/>
          <w:sz w:val="22"/>
          <w:szCs w:val="22"/>
        </w:rPr>
      </w:pPr>
    </w:p>
    <w:p w14:paraId="63F68F24" w14:textId="77777777" w:rsidR="00320FCB" w:rsidRPr="00D32C3D" w:rsidRDefault="00320FCB" w:rsidP="00320FCB">
      <w:pPr>
        <w:pStyle w:val="Plattetekst2"/>
        <w:numPr>
          <w:ilvl w:val="0"/>
          <w:numId w:val="23"/>
        </w:numPr>
        <w:rPr>
          <w:rFonts w:ascii="Tenorite" w:hAnsi="Tenorite" w:cs="Arial"/>
          <w:sz w:val="22"/>
          <w:szCs w:val="22"/>
        </w:rPr>
      </w:pPr>
      <w:r w:rsidRPr="00D32C3D">
        <w:rPr>
          <w:rFonts w:ascii="Tenorite" w:hAnsi="Tenorite" w:cs="Arial"/>
          <w:sz w:val="22"/>
          <w:szCs w:val="22"/>
        </w:rPr>
        <w:t>tevredenheid Partijen;</w:t>
      </w:r>
    </w:p>
    <w:p w14:paraId="2D1F8B10" w14:textId="77777777" w:rsidR="00320FCB" w:rsidRPr="00D32C3D" w:rsidRDefault="00320FCB" w:rsidP="00320FCB">
      <w:pPr>
        <w:pStyle w:val="Plattetekst2"/>
        <w:numPr>
          <w:ilvl w:val="0"/>
          <w:numId w:val="23"/>
        </w:numPr>
        <w:rPr>
          <w:rFonts w:ascii="Tenorite" w:hAnsi="Tenorite" w:cs="Arial"/>
          <w:sz w:val="22"/>
          <w:szCs w:val="22"/>
        </w:rPr>
      </w:pPr>
      <w:r w:rsidRPr="00D32C3D">
        <w:rPr>
          <w:rFonts w:ascii="Tenorite" w:hAnsi="Tenorite" w:cs="Arial"/>
          <w:sz w:val="22"/>
          <w:szCs w:val="22"/>
        </w:rPr>
        <w:t>nakomen overeengekomen werkafspraken;</w:t>
      </w:r>
    </w:p>
    <w:p w14:paraId="3839B950" w14:textId="77777777" w:rsidR="00320FCB" w:rsidRPr="00D32C3D" w:rsidRDefault="00320FCB" w:rsidP="00320FCB">
      <w:pPr>
        <w:pStyle w:val="Plattetekst2"/>
        <w:numPr>
          <w:ilvl w:val="0"/>
          <w:numId w:val="23"/>
        </w:numPr>
        <w:rPr>
          <w:rFonts w:ascii="Tenorite" w:hAnsi="Tenorite" w:cs="Arial"/>
          <w:sz w:val="22"/>
          <w:szCs w:val="22"/>
        </w:rPr>
      </w:pPr>
      <w:r w:rsidRPr="00D32C3D">
        <w:rPr>
          <w:rFonts w:ascii="Tenorite" w:hAnsi="Tenorite" w:cs="Arial"/>
          <w:sz w:val="22"/>
          <w:szCs w:val="22"/>
        </w:rPr>
        <w:t>signaleren en oplossen eventuele knelpunten;</w:t>
      </w:r>
    </w:p>
    <w:p w14:paraId="5BEBF909" w14:textId="60C31791" w:rsidR="00320FCB" w:rsidRPr="00D32C3D" w:rsidRDefault="00320FCB" w:rsidP="00320FCB">
      <w:pPr>
        <w:pStyle w:val="Plattetekst2"/>
        <w:numPr>
          <w:ilvl w:val="0"/>
          <w:numId w:val="23"/>
        </w:numPr>
        <w:rPr>
          <w:rFonts w:ascii="Tenorite" w:hAnsi="Tenorite" w:cs="Arial"/>
          <w:sz w:val="22"/>
          <w:szCs w:val="22"/>
        </w:rPr>
      </w:pPr>
      <w:r w:rsidRPr="00D32C3D">
        <w:rPr>
          <w:rFonts w:ascii="Tenorite" w:hAnsi="Tenorite" w:cs="Arial"/>
          <w:sz w:val="22"/>
          <w:szCs w:val="22"/>
        </w:rPr>
        <w:t>mogelijke verbetervoorstellen.</w:t>
      </w:r>
    </w:p>
    <w:p w14:paraId="6FAFA7DB" w14:textId="77777777" w:rsidR="00320FCB" w:rsidRPr="00D32C3D" w:rsidRDefault="00320FCB" w:rsidP="00320FCB">
      <w:pPr>
        <w:pStyle w:val="Plattetekst2"/>
        <w:ind w:left="1134" w:hanging="1134"/>
        <w:rPr>
          <w:rFonts w:ascii="Tenorite" w:hAnsi="Tenorite" w:cs="Arial"/>
          <w:sz w:val="22"/>
          <w:szCs w:val="22"/>
        </w:rPr>
      </w:pPr>
      <w:r w:rsidRPr="00D32C3D">
        <w:rPr>
          <w:rFonts w:ascii="Tenorite" w:hAnsi="Tenorite" w:cs="Arial"/>
          <w:sz w:val="22"/>
          <w:szCs w:val="22"/>
        </w:rPr>
        <w:t xml:space="preserve">                  </w:t>
      </w:r>
    </w:p>
    <w:p w14:paraId="41BF0FE8" w14:textId="6B72E242" w:rsidR="002162DD" w:rsidRPr="00D32C3D" w:rsidRDefault="00320FCB" w:rsidP="00320FCB">
      <w:pPr>
        <w:pStyle w:val="Plattetekst2"/>
        <w:ind w:left="1134" w:hanging="1134"/>
        <w:rPr>
          <w:rFonts w:ascii="Tenorite" w:hAnsi="Tenorite" w:cs="Arial"/>
          <w:sz w:val="22"/>
          <w:szCs w:val="22"/>
        </w:rPr>
      </w:pPr>
      <w:r w:rsidRPr="00D32C3D">
        <w:rPr>
          <w:rFonts w:ascii="Tenorite" w:hAnsi="Tenorite" w:cs="Arial"/>
          <w:sz w:val="22"/>
          <w:szCs w:val="22"/>
        </w:rPr>
        <w:tab/>
        <w:t>Opdrachtnemer maakt een verslag van het gesprek en zendt dit binnen vijf werkdagen aan Opdrachtgever. Het evaluatieverslag wordt door Partijen goedgekeurd en schriftelijk ondertekend.</w:t>
      </w:r>
    </w:p>
    <w:p w14:paraId="6B642456" w14:textId="1A0F627E" w:rsidR="00705A4B" w:rsidRDefault="00705A4B">
      <w:pPr>
        <w:rPr>
          <w:rFonts w:ascii="Tenorite" w:hAnsi="Tenorite" w:cs="Arial"/>
          <w:b/>
          <w:sz w:val="22"/>
          <w:szCs w:val="22"/>
        </w:rPr>
      </w:pPr>
    </w:p>
    <w:p w14:paraId="7B53589A" w14:textId="6F24A1E8" w:rsidR="00DD5E70" w:rsidRPr="00D32C3D" w:rsidRDefault="0036736E" w:rsidP="0048169F">
      <w:pPr>
        <w:pStyle w:val="Plattetekst2"/>
        <w:ind w:left="1134" w:hanging="1134"/>
        <w:rPr>
          <w:rFonts w:ascii="Tenorite" w:hAnsi="Tenorite" w:cs="Arial"/>
          <w:b/>
          <w:sz w:val="22"/>
          <w:szCs w:val="22"/>
        </w:rPr>
      </w:pPr>
      <w:r w:rsidRPr="00D32C3D">
        <w:rPr>
          <w:rFonts w:ascii="Tenorite" w:hAnsi="Tenorite" w:cs="Arial"/>
          <w:b/>
          <w:sz w:val="22"/>
          <w:szCs w:val="22"/>
        </w:rPr>
        <w:t xml:space="preserve">Artikel </w:t>
      </w:r>
      <w:r w:rsidR="00326D10" w:rsidRPr="00D32C3D">
        <w:rPr>
          <w:rFonts w:ascii="Tenorite" w:hAnsi="Tenorite" w:cs="Arial"/>
          <w:b/>
          <w:sz w:val="22"/>
          <w:szCs w:val="22"/>
        </w:rPr>
        <w:t>5</w:t>
      </w:r>
      <w:r w:rsidR="00DD5E70" w:rsidRPr="00D32C3D">
        <w:rPr>
          <w:rFonts w:ascii="Tenorite" w:hAnsi="Tenorite" w:cs="Arial"/>
          <w:b/>
          <w:sz w:val="22"/>
          <w:szCs w:val="22"/>
        </w:rPr>
        <w:tab/>
      </w:r>
      <w:r w:rsidR="000F169A" w:rsidRPr="00D32C3D">
        <w:rPr>
          <w:rFonts w:ascii="Tenorite" w:hAnsi="Tenorite" w:cs="Arial"/>
          <w:b/>
          <w:sz w:val="22"/>
          <w:szCs w:val="22"/>
        </w:rPr>
        <w:t>Slotbepalingen</w:t>
      </w:r>
    </w:p>
    <w:p w14:paraId="477B100B" w14:textId="42A64F3E" w:rsidR="00DD5E70" w:rsidRPr="00D32C3D" w:rsidRDefault="00DD5E70" w:rsidP="00705A4B">
      <w:pPr>
        <w:pStyle w:val="Plattetekst2"/>
        <w:numPr>
          <w:ilvl w:val="0"/>
          <w:numId w:val="32"/>
        </w:numPr>
        <w:ind w:left="1134" w:hanging="1134"/>
        <w:rPr>
          <w:rFonts w:ascii="Tenorite" w:hAnsi="Tenorite" w:cs="Arial"/>
          <w:sz w:val="22"/>
          <w:szCs w:val="22"/>
        </w:rPr>
      </w:pPr>
      <w:r w:rsidRPr="00D32C3D">
        <w:rPr>
          <w:rFonts w:ascii="Tenorite" w:hAnsi="Tenorite" w:cs="Arial"/>
          <w:color w:val="00B0F0"/>
          <w:sz w:val="22"/>
          <w:szCs w:val="22"/>
        </w:rPr>
        <w:tab/>
      </w:r>
      <w:r w:rsidR="00695AA6" w:rsidRPr="00D32C3D">
        <w:rPr>
          <w:rFonts w:ascii="Tenorite" w:hAnsi="Tenorite" w:cs="Arial"/>
          <w:sz w:val="22"/>
          <w:szCs w:val="22"/>
        </w:rPr>
        <w:t>Op deze overeenkomst zijn geen andere voorwaarden waaronder begrepen algemene</w:t>
      </w:r>
      <w:r w:rsidRPr="00D32C3D">
        <w:rPr>
          <w:rFonts w:ascii="Tenorite" w:hAnsi="Tenorite" w:cs="Arial"/>
          <w:sz w:val="22"/>
          <w:szCs w:val="22"/>
        </w:rPr>
        <w:t xml:space="preserve"> of bijzondere </w:t>
      </w:r>
      <w:r w:rsidR="00695AA6" w:rsidRPr="00D32C3D">
        <w:rPr>
          <w:rFonts w:ascii="Tenorite" w:hAnsi="Tenorite" w:cs="Arial"/>
          <w:sz w:val="22"/>
          <w:szCs w:val="22"/>
        </w:rPr>
        <w:t>leverings- of betalingsvoorwaarden of enige andere</w:t>
      </w:r>
      <w:r w:rsidR="000F169A" w:rsidRPr="00D32C3D">
        <w:rPr>
          <w:rFonts w:ascii="Tenorite" w:hAnsi="Tenorite" w:cs="Arial"/>
          <w:sz w:val="22"/>
          <w:szCs w:val="22"/>
        </w:rPr>
        <w:t xml:space="preserve"> of bijzondere voorwaarden van O</w:t>
      </w:r>
      <w:r w:rsidR="00695AA6" w:rsidRPr="00D32C3D">
        <w:rPr>
          <w:rFonts w:ascii="Tenorite" w:hAnsi="Tenorite" w:cs="Arial"/>
          <w:sz w:val="22"/>
          <w:szCs w:val="22"/>
        </w:rPr>
        <w:t>pdrachtnemer van toepassing.</w:t>
      </w:r>
    </w:p>
    <w:p w14:paraId="572358D3" w14:textId="77777777" w:rsidR="00DD5E70" w:rsidRPr="00D32C3D" w:rsidRDefault="00DD5E70" w:rsidP="0048169F">
      <w:pPr>
        <w:pStyle w:val="Plattetekst2"/>
        <w:ind w:left="1134" w:hanging="1134"/>
        <w:rPr>
          <w:rFonts w:ascii="Tenorite" w:hAnsi="Tenorite" w:cs="Arial"/>
          <w:sz w:val="22"/>
          <w:szCs w:val="22"/>
        </w:rPr>
      </w:pPr>
    </w:p>
    <w:p w14:paraId="149E7444" w14:textId="77777777" w:rsidR="008C2828" w:rsidRDefault="008C2828">
      <w:pPr>
        <w:rPr>
          <w:rFonts w:ascii="Tenorite" w:hAnsi="Tenorite" w:cs="Arial"/>
          <w:sz w:val="22"/>
          <w:szCs w:val="22"/>
        </w:rPr>
      </w:pPr>
      <w:r>
        <w:rPr>
          <w:rFonts w:ascii="Tenorite" w:hAnsi="Tenorite" w:cs="Arial"/>
          <w:sz w:val="22"/>
          <w:szCs w:val="22"/>
        </w:rPr>
        <w:br w:type="page"/>
      </w:r>
    </w:p>
    <w:p w14:paraId="021386E6" w14:textId="10B54180" w:rsidR="00DD5E70" w:rsidRPr="00D32C3D" w:rsidRDefault="00695AA6" w:rsidP="00705A4B">
      <w:pPr>
        <w:pStyle w:val="Plattetekst2"/>
        <w:numPr>
          <w:ilvl w:val="0"/>
          <w:numId w:val="32"/>
        </w:numPr>
        <w:ind w:left="1134" w:hanging="1134"/>
        <w:rPr>
          <w:rFonts w:ascii="Tenorite" w:hAnsi="Tenorite" w:cs="Arial"/>
          <w:sz w:val="22"/>
          <w:szCs w:val="22"/>
        </w:rPr>
      </w:pPr>
      <w:r w:rsidRPr="00D32C3D">
        <w:rPr>
          <w:rFonts w:ascii="Tenorite" w:hAnsi="Tenorite" w:cs="Arial"/>
          <w:sz w:val="22"/>
          <w:szCs w:val="22"/>
        </w:rPr>
        <w:lastRenderedPageBreak/>
        <w:t>Partijen zijn zich ervan bewust dat zich onvoorziene c.q. gewijzigde omstandigheden kunnen voordoen welke noodzaken tot overleg. Indien zulke omstandigheden zich voordoen zullen Partijen constructief overleg voeren, waarbij zij proberen een aanvaardbare oplossing te bereiken, rekening houdende met hun wederzijdse belangen.</w:t>
      </w:r>
    </w:p>
    <w:p w14:paraId="422ADCC7" w14:textId="77777777" w:rsidR="00DD5E70" w:rsidRPr="00D32C3D" w:rsidRDefault="00DD5E70" w:rsidP="00705A4B">
      <w:pPr>
        <w:pStyle w:val="Plattetekst2"/>
        <w:rPr>
          <w:rFonts w:ascii="Tenorite" w:hAnsi="Tenorite" w:cs="Arial"/>
          <w:sz w:val="22"/>
          <w:szCs w:val="22"/>
        </w:rPr>
      </w:pPr>
    </w:p>
    <w:p w14:paraId="0164931E" w14:textId="5A21C32D" w:rsidR="00DD5E70" w:rsidRPr="00D32C3D" w:rsidRDefault="00DD5E70" w:rsidP="00705A4B">
      <w:pPr>
        <w:pStyle w:val="Plattetekst2"/>
        <w:numPr>
          <w:ilvl w:val="0"/>
          <w:numId w:val="32"/>
        </w:numPr>
        <w:ind w:left="1134" w:hanging="1134"/>
        <w:rPr>
          <w:rFonts w:ascii="Tenorite" w:hAnsi="Tenorite" w:cs="Arial"/>
          <w:sz w:val="22"/>
          <w:szCs w:val="22"/>
        </w:rPr>
      </w:pPr>
      <w:r w:rsidRPr="00D32C3D">
        <w:rPr>
          <w:rFonts w:ascii="Tenorite" w:hAnsi="Tenorite" w:cs="Arial"/>
          <w:sz w:val="22"/>
          <w:szCs w:val="22"/>
        </w:rPr>
        <w:tab/>
      </w:r>
      <w:r w:rsidR="00695AA6" w:rsidRPr="00D32C3D">
        <w:rPr>
          <w:rFonts w:ascii="Tenorite" w:hAnsi="Tenorite" w:cs="Arial"/>
          <w:sz w:val="22"/>
          <w:szCs w:val="22"/>
        </w:rPr>
        <w:t>Indien een of meer bepalingen van deze overeenkomst nietig blijken te zijn dan blijven de overige bepalingen van deze overeenkomst tussen Partijen van kracht. Partijen verbinden zich om de nietige bepaling te vervangen door een zodanige bepaling, die wel verbindend is en die zo min mogelijk – gelet op het doel en de strekking van deze overeenkomst – afwijkt van de nietige bepaling.</w:t>
      </w:r>
    </w:p>
    <w:p w14:paraId="0A6CA1B2" w14:textId="77777777" w:rsidR="00DD5E70" w:rsidRPr="00D32C3D" w:rsidRDefault="00DD5E70" w:rsidP="00705A4B">
      <w:pPr>
        <w:pStyle w:val="Plattetekst2"/>
        <w:rPr>
          <w:rFonts w:ascii="Tenorite" w:hAnsi="Tenorite" w:cs="Arial"/>
          <w:sz w:val="22"/>
          <w:szCs w:val="22"/>
        </w:rPr>
      </w:pPr>
    </w:p>
    <w:p w14:paraId="0483DB32" w14:textId="320ABFA9" w:rsidR="00695AA6" w:rsidRPr="00D32C3D" w:rsidRDefault="00DD5E70" w:rsidP="00705A4B">
      <w:pPr>
        <w:pStyle w:val="Plattetekst2"/>
        <w:numPr>
          <w:ilvl w:val="0"/>
          <w:numId w:val="32"/>
        </w:numPr>
        <w:ind w:left="1134" w:hanging="1134"/>
        <w:rPr>
          <w:rFonts w:ascii="Tenorite" w:hAnsi="Tenorite" w:cs="Arial"/>
          <w:sz w:val="22"/>
          <w:szCs w:val="22"/>
        </w:rPr>
      </w:pPr>
      <w:r w:rsidRPr="00D32C3D">
        <w:rPr>
          <w:rFonts w:ascii="Tenorite" w:hAnsi="Tenorite" w:cs="Arial"/>
          <w:sz w:val="22"/>
          <w:szCs w:val="22"/>
        </w:rPr>
        <w:tab/>
      </w:r>
      <w:r w:rsidR="00695AA6" w:rsidRPr="00D32C3D">
        <w:rPr>
          <w:rFonts w:ascii="Tenorite" w:hAnsi="Tenorite" w:cs="Arial"/>
          <w:sz w:val="22"/>
          <w:szCs w:val="22"/>
        </w:rPr>
        <w:t xml:space="preserve">Partijen verplichten zich over en weer om elkaar steeds zo spoedig mogelijk te informeren over zaken waarvan zijn weten of hadden moeten weten dat deze van belang zijn voor de wederpartij. </w:t>
      </w:r>
    </w:p>
    <w:p w14:paraId="517CCE9D" w14:textId="77777777" w:rsidR="008E417E" w:rsidRPr="00D32C3D" w:rsidRDefault="008E417E" w:rsidP="00705A4B">
      <w:pPr>
        <w:pStyle w:val="Plattetekst2"/>
        <w:rPr>
          <w:rFonts w:ascii="Tenorite" w:hAnsi="Tenorite" w:cs="Arial"/>
          <w:sz w:val="22"/>
          <w:szCs w:val="22"/>
        </w:rPr>
      </w:pPr>
    </w:p>
    <w:p w14:paraId="2EA1714F" w14:textId="55FE3222" w:rsidR="00F55970" w:rsidRPr="00D32C3D" w:rsidRDefault="008E417E" w:rsidP="00705A4B">
      <w:pPr>
        <w:pStyle w:val="Plattetekst2"/>
        <w:numPr>
          <w:ilvl w:val="0"/>
          <w:numId w:val="32"/>
        </w:numPr>
        <w:ind w:left="1134" w:hanging="1134"/>
        <w:rPr>
          <w:rFonts w:ascii="Tenorite" w:hAnsi="Tenorite" w:cs="Arial"/>
          <w:sz w:val="22"/>
          <w:szCs w:val="22"/>
        </w:rPr>
      </w:pPr>
      <w:r w:rsidRPr="00D32C3D">
        <w:rPr>
          <w:rFonts w:ascii="Tenorite" w:hAnsi="Tenorite" w:cs="Arial"/>
          <w:sz w:val="22"/>
          <w:szCs w:val="22"/>
        </w:rPr>
        <w:tab/>
        <w:t>Afwijkingen van deze overeenkomst zijn slechts bindend voor zover zij uitdrukkelijk tussen Partijen schriftelijk zijn overeengekomen.</w:t>
      </w:r>
    </w:p>
    <w:p w14:paraId="4632A0A4" w14:textId="77777777" w:rsidR="00662E28" w:rsidRPr="00D32C3D" w:rsidRDefault="00662E28" w:rsidP="0048169F">
      <w:pPr>
        <w:tabs>
          <w:tab w:val="left" w:pos="426"/>
        </w:tabs>
        <w:ind w:right="-1440"/>
        <w:rPr>
          <w:rFonts w:ascii="Tenorite" w:hAnsi="Tenorite" w:cs="Arial"/>
          <w:sz w:val="22"/>
          <w:szCs w:val="22"/>
        </w:rPr>
      </w:pPr>
    </w:p>
    <w:p w14:paraId="2CA04DF4" w14:textId="1DDF00FD" w:rsidR="005C64B7" w:rsidRDefault="005C64B7">
      <w:pPr>
        <w:rPr>
          <w:rFonts w:ascii="Tenorite" w:hAnsi="Tenorite" w:cs="Arial"/>
          <w:sz w:val="22"/>
          <w:szCs w:val="22"/>
        </w:rPr>
      </w:pPr>
    </w:p>
    <w:p w14:paraId="3E3D1D0E" w14:textId="4E68FC35" w:rsidR="00662E28" w:rsidRPr="00D32C3D" w:rsidRDefault="000B26EF" w:rsidP="0048169F">
      <w:pPr>
        <w:tabs>
          <w:tab w:val="left" w:pos="426"/>
        </w:tabs>
        <w:ind w:right="-1440"/>
        <w:rPr>
          <w:rFonts w:ascii="Tenorite" w:hAnsi="Tenorite" w:cs="Arial"/>
          <w:sz w:val="22"/>
          <w:szCs w:val="22"/>
        </w:rPr>
      </w:pPr>
      <w:r w:rsidRPr="00D32C3D">
        <w:rPr>
          <w:rFonts w:ascii="Tenorite" w:hAnsi="Tenorite" w:cs="Arial"/>
          <w:sz w:val="22"/>
          <w:szCs w:val="22"/>
        </w:rPr>
        <w:t>Aldus overeengekomen en ondertekend</w:t>
      </w:r>
    </w:p>
    <w:p w14:paraId="22CAAF52" w14:textId="54B4B0A2" w:rsidR="000B26EF" w:rsidRPr="00D32C3D" w:rsidRDefault="000B26EF" w:rsidP="0048169F">
      <w:pPr>
        <w:tabs>
          <w:tab w:val="left" w:pos="426"/>
        </w:tabs>
        <w:ind w:right="-1440"/>
        <w:rPr>
          <w:rFonts w:ascii="Tenorite" w:hAnsi="Tenorite" w:cs="Arial"/>
          <w:sz w:val="22"/>
          <w:szCs w:val="22"/>
        </w:rPr>
      </w:pPr>
    </w:p>
    <w:p w14:paraId="32E91A82" w14:textId="77777777" w:rsidR="000B26EF" w:rsidRPr="00D32C3D" w:rsidRDefault="000B26EF" w:rsidP="0048169F">
      <w:pPr>
        <w:tabs>
          <w:tab w:val="left" w:pos="426"/>
        </w:tabs>
        <w:ind w:right="-1440"/>
        <w:rPr>
          <w:rFonts w:ascii="Tenorite" w:hAnsi="Tenorite" w:cs="Arial"/>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077"/>
        <w:gridCol w:w="567"/>
        <w:gridCol w:w="4536"/>
      </w:tblGrid>
      <w:tr w:rsidR="000B26EF" w:rsidRPr="00D32C3D" w14:paraId="4A03CF10" w14:textId="77777777" w:rsidTr="00EA5186">
        <w:tc>
          <w:tcPr>
            <w:tcW w:w="4077" w:type="dxa"/>
            <w:tcBorders>
              <w:top w:val="nil"/>
              <w:left w:val="nil"/>
              <w:bottom w:val="single" w:sz="4" w:space="0" w:color="auto"/>
              <w:right w:val="nil"/>
            </w:tcBorders>
            <w:shd w:val="clear" w:color="auto" w:fill="auto"/>
          </w:tcPr>
          <w:p w14:paraId="38FEBF00" w14:textId="77777777" w:rsidR="000B26EF" w:rsidRPr="00D32C3D" w:rsidRDefault="000B26EF" w:rsidP="00EA5186">
            <w:pPr>
              <w:rPr>
                <w:rFonts w:ascii="Tenorite" w:hAnsi="Tenorite"/>
                <w:sz w:val="22"/>
                <w:szCs w:val="22"/>
              </w:rPr>
            </w:pPr>
            <w:r w:rsidRPr="00D32C3D">
              <w:rPr>
                <w:rFonts w:ascii="Tenorite" w:hAnsi="Tenorite"/>
                <w:sz w:val="22"/>
                <w:szCs w:val="22"/>
              </w:rPr>
              <w:t>Plaats:</w:t>
            </w:r>
          </w:p>
        </w:tc>
        <w:tc>
          <w:tcPr>
            <w:tcW w:w="567" w:type="dxa"/>
            <w:tcBorders>
              <w:top w:val="nil"/>
              <w:left w:val="nil"/>
              <w:bottom w:val="nil"/>
              <w:right w:val="nil"/>
            </w:tcBorders>
            <w:shd w:val="clear" w:color="auto" w:fill="auto"/>
          </w:tcPr>
          <w:p w14:paraId="1FF22C22" w14:textId="77777777" w:rsidR="000B26EF" w:rsidRPr="00D32C3D" w:rsidRDefault="000B26EF" w:rsidP="00EA5186">
            <w:pPr>
              <w:rPr>
                <w:rFonts w:ascii="Tenorite" w:hAnsi="Tenorite"/>
                <w:sz w:val="22"/>
                <w:szCs w:val="22"/>
              </w:rPr>
            </w:pPr>
          </w:p>
        </w:tc>
        <w:tc>
          <w:tcPr>
            <w:tcW w:w="4536" w:type="dxa"/>
            <w:tcBorders>
              <w:top w:val="nil"/>
              <w:left w:val="nil"/>
              <w:bottom w:val="single" w:sz="4" w:space="0" w:color="auto"/>
              <w:right w:val="nil"/>
            </w:tcBorders>
            <w:shd w:val="clear" w:color="auto" w:fill="auto"/>
          </w:tcPr>
          <w:p w14:paraId="2893D29E" w14:textId="77777777" w:rsidR="000B26EF" w:rsidRPr="00D32C3D" w:rsidRDefault="000B26EF" w:rsidP="00EA5186">
            <w:pPr>
              <w:rPr>
                <w:rFonts w:ascii="Tenorite" w:hAnsi="Tenorite"/>
                <w:sz w:val="22"/>
                <w:szCs w:val="22"/>
              </w:rPr>
            </w:pPr>
            <w:r w:rsidRPr="00D32C3D">
              <w:rPr>
                <w:rFonts w:ascii="Tenorite" w:hAnsi="Tenorite"/>
                <w:sz w:val="22"/>
                <w:szCs w:val="22"/>
              </w:rPr>
              <w:t>Plaats:</w:t>
            </w:r>
          </w:p>
        </w:tc>
      </w:tr>
      <w:tr w:rsidR="000B26EF" w:rsidRPr="00D32C3D" w14:paraId="548946CC" w14:textId="77777777" w:rsidTr="00EA5186">
        <w:tc>
          <w:tcPr>
            <w:tcW w:w="4077" w:type="dxa"/>
            <w:tcBorders>
              <w:top w:val="single" w:sz="4" w:space="0" w:color="auto"/>
              <w:left w:val="nil"/>
              <w:bottom w:val="nil"/>
              <w:right w:val="nil"/>
            </w:tcBorders>
            <w:shd w:val="clear" w:color="auto" w:fill="auto"/>
          </w:tcPr>
          <w:p w14:paraId="0F2B8696" w14:textId="77777777" w:rsidR="000B26EF" w:rsidRPr="00D32C3D" w:rsidRDefault="000B26EF" w:rsidP="00EA5186">
            <w:pPr>
              <w:rPr>
                <w:rFonts w:ascii="Tenorite" w:hAnsi="Tenorite"/>
                <w:sz w:val="22"/>
                <w:szCs w:val="22"/>
              </w:rPr>
            </w:pPr>
          </w:p>
        </w:tc>
        <w:tc>
          <w:tcPr>
            <w:tcW w:w="567" w:type="dxa"/>
            <w:tcBorders>
              <w:top w:val="nil"/>
              <w:left w:val="nil"/>
              <w:bottom w:val="nil"/>
              <w:right w:val="nil"/>
            </w:tcBorders>
            <w:shd w:val="clear" w:color="auto" w:fill="auto"/>
          </w:tcPr>
          <w:p w14:paraId="13D6DFF1" w14:textId="77777777" w:rsidR="000B26EF" w:rsidRPr="00D32C3D" w:rsidRDefault="000B26EF" w:rsidP="00EA5186">
            <w:pPr>
              <w:rPr>
                <w:rFonts w:ascii="Tenorite" w:hAnsi="Tenorite"/>
                <w:sz w:val="22"/>
                <w:szCs w:val="22"/>
              </w:rPr>
            </w:pPr>
          </w:p>
        </w:tc>
        <w:tc>
          <w:tcPr>
            <w:tcW w:w="4536" w:type="dxa"/>
            <w:tcBorders>
              <w:top w:val="single" w:sz="4" w:space="0" w:color="auto"/>
              <w:left w:val="nil"/>
              <w:bottom w:val="nil"/>
              <w:right w:val="nil"/>
            </w:tcBorders>
            <w:shd w:val="clear" w:color="auto" w:fill="auto"/>
          </w:tcPr>
          <w:p w14:paraId="3559E3EA" w14:textId="77777777" w:rsidR="000B26EF" w:rsidRPr="00D32C3D" w:rsidRDefault="000B26EF" w:rsidP="00EA5186">
            <w:pPr>
              <w:rPr>
                <w:rFonts w:ascii="Tenorite" w:hAnsi="Tenorite"/>
                <w:sz w:val="22"/>
                <w:szCs w:val="22"/>
              </w:rPr>
            </w:pPr>
          </w:p>
        </w:tc>
      </w:tr>
      <w:tr w:rsidR="000B26EF" w:rsidRPr="00D32C3D" w14:paraId="11ABCBA7" w14:textId="77777777" w:rsidTr="00EA5186">
        <w:tc>
          <w:tcPr>
            <w:tcW w:w="4077" w:type="dxa"/>
            <w:tcBorders>
              <w:top w:val="nil"/>
              <w:left w:val="nil"/>
              <w:bottom w:val="single" w:sz="4" w:space="0" w:color="auto"/>
              <w:right w:val="nil"/>
            </w:tcBorders>
            <w:shd w:val="clear" w:color="auto" w:fill="auto"/>
          </w:tcPr>
          <w:p w14:paraId="316DE231" w14:textId="77777777" w:rsidR="000B26EF" w:rsidRPr="00D32C3D" w:rsidRDefault="000B26EF" w:rsidP="00EA5186">
            <w:pPr>
              <w:rPr>
                <w:rFonts w:ascii="Tenorite" w:hAnsi="Tenorite"/>
                <w:sz w:val="22"/>
                <w:szCs w:val="22"/>
              </w:rPr>
            </w:pPr>
            <w:r w:rsidRPr="00D32C3D">
              <w:rPr>
                <w:rFonts w:ascii="Tenorite" w:hAnsi="Tenorite"/>
                <w:sz w:val="22"/>
                <w:szCs w:val="22"/>
              </w:rPr>
              <w:t>Datum</w:t>
            </w:r>
          </w:p>
        </w:tc>
        <w:tc>
          <w:tcPr>
            <w:tcW w:w="567" w:type="dxa"/>
            <w:tcBorders>
              <w:top w:val="nil"/>
              <w:left w:val="nil"/>
              <w:bottom w:val="nil"/>
              <w:right w:val="nil"/>
            </w:tcBorders>
            <w:shd w:val="clear" w:color="auto" w:fill="auto"/>
          </w:tcPr>
          <w:p w14:paraId="5F8B42B9" w14:textId="77777777" w:rsidR="000B26EF" w:rsidRPr="00D32C3D" w:rsidRDefault="000B26EF" w:rsidP="00EA5186">
            <w:pPr>
              <w:rPr>
                <w:rFonts w:ascii="Tenorite" w:hAnsi="Tenorite"/>
                <w:sz w:val="22"/>
                <w:szCs w:val="22"/>
              </w:rPr>
            </w:pPr>
          </w:p>
        </w:tc>
        <w:tc>
          <w:tcPr>
            <w:tcW w:w="4536" w:type="dxa"/>
            <w:tcBorders>
              <w:top w:val="nil"/>
              <w:left w:val="nil"/>
              <w:bottom w:val="nil"/>
              <w:right w:val="nil"/>
            </w:tcBorders>
            <w:shd w:val="clear" w:color="auto" w:fill="auto"/>
          </w:tcPr>
          <w:p w14:paraId="7C8B93A3" w14:textId="77777777" w:rsidR="000B26EF" w:rsidRPr="00D32C3D" w:rsidRDefault="000B26EF" w:rsidP="00EA5186">
            <w:pPr>
              <w:rPr>
                <w:rFonts w:ascii="Tenorite" w:hAnsi="Tenorite"/>
                <w:sz w:val="22"/>
                <w:szCs w:val="22"/>
              </w:rPr>
            </w:pPr>
            <w:r w:rsidRPr="00D32C3D">
              <w:rPr>
                <w:rFonts w:ascii="Tenorite" w:hAnsi="Tenorite"/>
                <w:sz w:val="22"/>
                <w:szCs w:val="22"/>
              </w:rPr>
              <w:t>Datum</w:t>
            </w:r>
          </w:p>
        </w:tc>
      </w:tr>
      <w:tr w:rsidR="000B26EF" w:rsidRPr="00D32C3D" w14:paraId="7A09F948" w14:textId="77777777" w:rsidTr="00EA518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077" w:type="dxa"/>
            <w:tcBorders>
              <w:top w:val="single" w:sz="4" w:space="0" w:color="auto"/>
            </w:tcBorders>
            <w:shd w:val="clear" w:color="auto" w:fill="auto"/>
          </w:tcPr>
          <w:p w14:paraId="06B08DD4" w14:textId="77777777" w:rsidR="000B26EF" w:rsidRPr="00D32C3D" w:rsidRDefault="000B26EF" w:rsidP="00EA5186">
            <w:pPr>
              <w:rPr>
                <w:rFonts w:ascii="Tenorite" w:hAnsi="Tenorite"/>
                <w:b/>
                <w:sz w:val="22"/>
                <w:szCs w:val="22"/>
              </w:rPr>
            </w:pPr>
          </w:p>
        </w:tc>
        <w:tc>
          <w:tcPr>
            <w:tcW w:w="567" w:type="dxa"/>
            <w:shd w:val="clear" w:color="auto" w:fill="auto"/>
          </w:tcPr>
          <w:p w14:paraId="3E3DAE6B" w14:textId="77777777" w:rsidR="000B26EF" w:rsidRPr="00D32C3D" w:rsidRDefault="000B26EF" w:rsidP="00EA5186">
            <w:pPr>
              <w:rPr>
                <w:rFonts w:ascii="Tenorite" w:hAnsi="Tenorite"/>
                <w:b/>
                <w:sz w:val="22"/>
                <w:szCs w:val="22"/>
              </w:rPr>
            </w:pPr>
          </w:p>
        </w:tc>
        <w:tc>
          <w:tcPr>
            <w:tcW w:w="4536" w:type="dxa"/>
            <w:tcBorders>
              <w:top w:val="single" w:sz="4" w:space="0" w:color="auto"/>
            </w:tcBorders>
            <w:shd w:val="clear" w:color="auto" w:fill="auto"/>
          </w:tcPr>
          <w:p w14:paraId="5F5925BF" w14:textId="77777777" w:rsidR="000B26EF" w:rsidRPr="00D32C3D" w:rsidRDefault="000B26EF" w:rsidP="00EA5186">
            <w:pPr>
              <w:rPr>
                <w:rFonts w:ascii="Tenorite" w:hAnsi="Tenorite"/>
                <w:b/>
                <w:spacing w:val="-2"/>
                <w:sz w:val="22"/>
                <w:szCs w:val="22"/>
              </w:rPr>
            </w:pPr>
          </w:p>
        </w:tc>
      </w:tr>
      <w:tr w:rsidR="000B26EF" w:rsidRPr="00D32C3D" w14:paraId="57D886DC" w14:textId="77777777" w:rsidTr="00EA518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077" w:type="dxa"/>
            <w:shd w:val="clear" w:color="auto" w:fill="auto"/>
          </w:tcPr>
          <w:p w14:paraId="6BAD4ABF" w14:textId="77777777" w:rsidR="000B26EF" w:rsidRPr="00D32C3D" w:rsidRDefault="000B26EF" w:rsidP="00EA5186">
            <w:pPr>
              <w:rPr>
                <w:rFonts w:ascii="Tenorite" w:hAnsi="Tenorite"/>
                <w:b/>
                <w:spacing w:val="-2"/>
                <w:sz w:val="22"/>
                <w:szCs w:val="22"/>
              </w:rPr>
            </w:pPr>
            <w:r w:rsidRPr="00D32C3D">
              <w:rPr>
                <w:rFonts w:ascii="Tenorite" w:hAnsi="Tenorite"/>
                <w:b/>
                <w:spacing w:val="-2"/>
                <w:sz w:val="22"/>
                <w:szCs w:val="22"/>
              </w:rPr>
              <w:t xml:space="preserve">Gemeente Venlo, </w:t>
            </w:r>
          </w:p>
          <w:p w14:paraId="72196A82" w14:textId="0F35AACD" w:rsidR="000B26EF" w:rsidRPr="00D32C3D" w:rsidRDefault="000B26EF" w:rsidP="00EA5186">
            <w:pPr>
              <w:rPr>
                <w:rFonts w:ascii="Tenorite" w:hAnsi="Tenorite"/>
                <w:sz w:val="22"/>
                <w:szCs w:val="22"/>
              </w:rPr>
            </w:pPr>
          </w:p>
        </w:tc>
        <w:tc>
          <w:tcPr>
            <w:tcW w:w="567" w:type="dxa"/>
            <w:shd w:val="clear" w:color="auto" w:fill="auto"/>
          </w:tcPr>
          <w:p w14:paraId="5417F76F" w14:textId="77777777" w:rsidR="000B26EF" w:rsidRPr="00D32C3D" w:rsidRDefault="000B26EF" w:rsidP="00EA5186">
            <w:pPr>
              <w:rPr>
                <w:rFonts w:ascii="Tenorite" w:hAnsi="Tenorite"/>
                <w:sz w:val="22"/>
                <w:szCs w:val="22"/>
              </w:rPr>
            </w:pPr>
          </w:p>
        </w:tc>
        <w:tc>
          <w:tcPr>
            <w:tcW w:w="4536" w:type="dxa"/>
            <w:shd w:val="clear" w:color="auto" w:fill="auto"/>
          </w:tcPr>
          <w:p w14:paraId="367C410E" w14:textId="27E23364" w:rsidR="000B26EF" w:rsidRPr="00D32C3D" w:rsidRDefault="000B26EF" w:rsidP="00EA5186">
            <w:pPr>
              <w:rPr>
                <w:rFonts w:ascii="Tenorite" w:hAnsi="Tenorite"/>
                <w:b/>
                <w:spacing w:val="-2"/>
                <w:sz w:val="22"/>
                <w:szCs w:val="22"/>
              </w:rPr>
            </w:pPr>
            <w:r w:rsidRPr="00D32C3D">
              <w:rPr>
                <w:rFonts w:ascii="Tenorite" w:hAnsi="Tenorite"/>
                <w:b/>
                <w:spacing w:val="-2"/>
                <w:sz w:val="22"/>
                <w:szCs w:val="22"/>
              </w:rPr>
              <w:t>&lt;naam&gt;,</w:t>
            </w:r>
          </w:p>
        </w:tc>
      </w:tr>
      <w:tr w:rsidR="000B26EF" w:rsidRPr="00D32C3D" w14:paraId="04245E8B" w14:textId="77777777" w:rsidTr="00EA518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077" w:type="dxa"/>
            <w:shd w:val="clear" w:color="auto" w:fill="auto"/>
          </w:tcPr>
          <w:p w14:paraId="28BA786B" w14:textId="70AFDFFB" w:rsidR="000B26EF" w:rsidRPr="008C2828" w:rsidRDefault="008C2828" w:rsidP="008C2828">
            <w:pPr>
              <w:rPr>
                <w:rFonts w:ascii="Tenorite" w:hAnsi="Tenorite"/>
                <w:spacing w:val="-2"/>
                <w:sz w:val="22"/>
                <w:szCs w:val="22"/>
                <w:lang w:val="en-US"/>
              </w:rPr>
            </w:pPr>
            <w:r w:rsidRPr="008C2828">
              <w:rPr>
                <w:rFonts w:ascii="Tenorite" w:hAnsi="Tenorite"/>
                <w:spacing w:val="-2"/>
                <w:sz w:val="22"/>
                <w:szCs w:val="22"/>
                <w:lang w:val="en-US"/>
              </w:rPr>
              <w:t>A.</w:t>
            </w:r>
            <w:r>
              <w:rPr>
                <w:rFonts w:ascii="Tenorite" w:hAnsi="Tenorite"/>
                <w:spacing w:val="-2"/>
                <w:sz w:val="22"/>
                <w:szCs w:val="22"/>
                <w:lang w:val="en-US"/>
              </w:rPr>
              <w:t xml:space="preserve"> </w:t>
            </w:r>
            <w:r w:rsidRPr="008C2828">
              <w:rPr>
                <w:rFonts w:ascii="Tenorite" w:hAnsi="Tenorite"/>
                <w:spacing w:val="-2"/>
                <w:sz w:val="22"/>
                <w:szCs w:val="22"/>
                <w:lang w:val="en-US"/>
              </w:rPr>
              <w:t>Scholten</w:t>
            </w:r>
          </w:p>
        </w:tc>
        <w:tc>
          <w:tcPr>
            <w:tcW w:w="567" w:type="dxa"/>
            <w:shd w:val="clear" w:color="auto" w:fill="auto"/>
          </w:tcPr>
          <w:p w14:paraId="14AA7A30" w14:textId="77777777" w:rsidR="000B26EF" w:rsidRPr="00D32C3D" w:rsidRDefault="000B26EF" w:rsidP="00EA5186">
            <w:pPr>
              <w:rPr>
                <w:rFonts w:ascii="Tenorite" w:hAnsi="Tenorite"/>
                <w:sz w:val="22"/>
                <w:szCs w:val="22"/>
              </w:rPr>
            </w:pPr>
          </w:p>
        </w:tc>
        <w:tc>
          <w:tcPr>
            <w:tcW w:w="4536" w:type="dxa"/>
            <w:shd w:val="clear" w:color="auto" w:fill="auto"/>
          </w:tcPr>
          <w:p w14:paraId="6B1E4AB1" w14:textId="77777777" w:rsidR="000B26EF" w:rsidRPr="00D32C3D" w:rsidRDefault="000B26EF" w:rsidP="00EA5186">
            <w:pPr>
              <w:rPr>
                <w:rFonts w:ascii="Tenorite" w:hAnsi="Tenorite"/>
                <w:spacing w:val="-2"/>
                <w:sz w:val="22"/>
                <w:szCs w:val="22"/>
                <w:lang w:val="en-US"/>
              </w:rPr>
            </w:pPr>
            <w:r w:rsidRPr="00D32C3D">
              <w:rPr>
                <w:rFonts w:ascii="Tenorite" w:hAnsi="Tenorite"/>
                <w:spacing w:val="-2"/>
                <w:sz w:val="22"/>
                <w:szCs w:val="22"/>
              </w:rPr>
              <w:t>&lt;Naam tekeningsbevoegde&gt;</w:t>
            </w:r>
          </w:p>
        </w:tc>
      </w:tr>
      <w:tr w:rsidR="000B26EF" w:rsidRPr="00D32C3D" w14:paraId="25C25A59" w14:textId="77777777" w:rsidTr="00EA518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077" w:type="dxa"/>
            <w:shd w:val="clear" w:color="auto" w:fill="auto"/>
          </w:tcPr>
          <w:p w14:paraId="024B9FE4" w14:textId="7835D202" w:rsidR="000B26EF" w:rsidRPr="00D32C3D" w:rsidRDefault="008C2828" w:rsidP="00EA5186">
            <w:pPr>
              <w:rPr>
                <w:rFonts w:ascii="Tenorite" w:hAnsi="Tenorite"/>
                <w:sz w:val="22"/>
                <w:szCs w:val="22"/>
              </w:rPr>
            </w:pPr>
            <w:r>
              <w:rPr>
                <w:rFonts w:ascii="Tenorite" w:hAnsi="Tenorite"/>
                <w:sz w:val="22"/>
                <w:szCs w:val="22"/>
              </w:rPr>
              <w:t>Burgemeester</w:t>
            </w:r>
          </w:p>
        </w:tc>
        <w:tc>
          <w:tcPr>
            <w:tcW w:w="567" w:type="dxa"/>
            <w:shd w:val="clear" w:color="auto" w:fill="auto"/>
          </w:tcPr>
          <w:p w14:paraId="2A419372" w14:textId="77777777" w:rsidR="000B26EF" w:rsidRPr="00D32C3D" w:rsidRDefault="000B26EF" w:rsidP="00EA5186">
            <w:pPr>
              <w:rPr>
                <w:rFonts w:ascii="Tenorite" w:hAnsi="Tenorite"/>
                <w:sz w:val="22"/>
                <w:szCs w:val="22"/>
              </w:rPr>
            </w:pPr>
          </w:p>
        </w:tc>
        <w:tc>
          <w:tcPr>
            <w:tcW w:w="4536" w:type="dxa"/>
            <w:shd w:val="clear" w:color="auto" w:fill="auto"/>
          </w:tcPr>
          <w:p w14:paraId="30C236F0" w14:textId="77777777" w:rsidR="000B26EF" w:rsidRPr="00D32C3D" w:rsidRDefault="000B26EF" w:rsidP="00EA5186">
            <w:pPr>
              <w:rPr>
                <w:rFonts w:ascii="Tenorite" w:hAnsi="Tenorite"/>
                <w:sz w:val="22"/>
                <w:szCs w:val="22"/>
              </w:rPr>
            </w:pPr>
            <w:r w:rsidRPr="00D32C3D">
              <w:rPr>
                <w:rFonts w:ascii="Tenorite" w:hAnsi="Tenorite"/>
                <w:spacing w:val="-2"/>
                <w:sz w:val="22"/>
                <w:szCs w:val="22"/>
              </w:rPr>
              <w:t>&lt;functie&gt;</w:t>
            </w:r>
          </w:p>
        </w:tc>
      </w:tr>
      <w:tr w:rsidR="000B26EF" w:rsidRPr="00D32C3D" w14:paraId="15B49293" w14:textId="77777777" w:rsidTr="00EA518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077" w:type="dxa"/>
            <w:shd w:val="clear" w:color="auto" w:fill="auto"/>
          </w:tcPr>
          <w:p w14:paraId="20EBC73B" w14:textId="77777777" w:rsidR="000B26EF" w:rsidRPr="00D32C3D" w:rsidRDefault="000B26EF" w:rsidP="00EA5186">
            <w:pPr>
              <w:rPr>
                <w:rFonts w:ascii="Tenorite" w:hAnsi="Tenorite"/>
              </w:rPr>
            </w:pPr>
          </w:p>
          <w:p w14:paraId="0B2F7ECD" w14:textId="77777777" w:rsidR="002162DD" w:rsidRPr="00D32C3D" w:rsidRDefault="002162DD" w:rsidP="00EA5186">
            <w:pPr>
              <w:rPr>
                <w:rFonts w:ascii="Tenorite" w:hAnsi="Tenorite"/>
              </w:rPr>
            </w:pPr>
          </w:p>
          <w:p w14:paraId="44126101" w14:textId="77777777" w:rsidR="002162DD" w:rsidRPr="00D32C3D" w:rsidRDefault="002162DD" w:rsidP="00EA5186">
            <w:pPr>
              <w:rPr>
                <w:rFonts w:ascii="Tenorite" w:hAnsi="Tenorite"/>
              </w:rPr>
            </w:pPr>
          </w:p>
          <w:p w14:paraId="3FAAC7A2" w14:textId="77777777" w:rsidR="002162DD" w:rsidRPr="00D32C3D" w:rsidRDefault="002162DD" w:rsidP="00EA5186">
            <w:pPr>
              <w:rPr>
                <w:rFonts w:ascii="Tenorite" w:hAnsi="Tenorite"/>
              </w:rPr>
            </w:pPr>
          </w:p>
          <w:p w14:paraId="2C10D4E9" w14:textId="10203C02" w:rsidR="002162DD" w:rsidRPr="00D32C3D" w:rsidRDefault="002162DD" w:rsidP="00EA5186">
            <w:pPr>
              <w:rPr>
                <w:rFonts w:ascii="Tenorite" w:hAnsi="Tenorite"/>
              </w:rPr>
            </w:pPr>
          </w:p>
        </w:tc>
        <w:tc>
          <w:tcPr>
            <w:tcW w:w="567" w:type="dxa"/>
            <w:shd w:val="clear" w:color="auto" w:fill="auto"/>
          </w:tcPr>
          <w:p w14:paraId="1CC4BA8D" w14:textId="77777777" w:rsidR="000B26EF" w:rsidRPr="00D32C3D" w:rsidRDefault="000B26EF" w:rsidP="00EA5186">
            <w:pPr>
              <w:rPr>
                <w:rFonts w:ascii="Tenorite" w:hAnsi="Tenorite"/>
              </w:rPr>
            </w:pPr>
          </w:p>
        </w:tc>
        <w:tc>
          <w:tcPr>
            <w:tcW w:w="4536" w:type="dxa"/>
            <w:shd w:val="clear" w:color="auto" w:fill="auto"/>
          </w:tcPr>
          <w:p w14:paraId="423566C6" w14:textId="77777777" w:rsidR="000B26EF" w:rsidRPr="00D32C3D" w:rsidRDefault="000B26EF" w:rsidP="00EA5186">
            <w:pPr>
              <w:rPr>
                <w:rFonts w:ascii="Tenorite" w:hAnsi="Tenorite"/>
              </w:rPr>
            </w:pPr>
          </w:p>
        </w:tc>
      </w:tr>
      <w:tr w:rsidR="000B26EF" w:rsidRPr="00D32C3D" w14:paraId="6947BFA0" w14:textId="77777777" w:rsidTr="00EA518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077" w:type="dxa"/>
            <w:shd w:val="clear" w:color="auto" w:fill="auto"/>
          </w:tcPr>
          <w:p w14:paraId="4B67C04F" w14:textId="77777777" w:rsidR="000B26EF" w:rsidRPr="00D32C3D" w:rsidRDefault="000B26EF" w:rsidP="00EA5186">
            <w:pPr>
              <w:rPr>
                <w:rFonts w:ascii="Tenorite" w:hAnsi="Tenorite"/>
              </w:rPr>
            </w:pPr>
          </w:p>
        </w:tc>
        <w:tc>
          <w:tcPr>
            <w:tcW w:w="567" w:type="dxa"/>
            <w:shd w:val="clear" w:color="auto" w:fill="auto"/>
          </w:tcPr>
          <w:p w14:paraId="6649654C" w14:textId="77777777" w:rsidR="000B26EF" w:rsidRPr="00D32C3D" w:rsidRDefault="000B26EF" w:rsidP="00EA5186">
            <w:pPr>
              <w:rPr>
                <w:rFonts w:ascii="Tenorite" w:hAnsi="Tenorite"/>
              </w:rPr>
            </w:pPr>
          </w:p>
        </w:tc>
        <w:tc>
          <w:tcPr>
            <w:tcW w:w="4536" w:type="dxa"/>
            <w:shd w:val="clear" w:color="auto" w:fill="auto"/>
          </w:tcPr>
          <w:p w14:paraId="28C00335" w14:textId="77777777" w:rsidR="000B26EF" w:rsidRPr="00D32C3D" w:rsidRDefault="000B26EF" w:rsidP="00EA5186">
            <w:pPr>
              <w:rPr>
                <w:rFonts w:ascii="Tenorite" w:hAnsi="Tenorite"/>
              </w:rPr>
            </w:pPr>
          </w:p>
        </w:tc>
      </w:tr>
      <w:tr w:rsidR="000B26EF" w:rsidRPr="00D32C3D" w14:paraId="25F89A0F" w14:textId="77777777" w:rsidTr="00EA5186">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4077" w:type="dxa"/>
            <w:tcBorders>
              <w:bottom w:val="single" w:sz="4" w:space="0" w:color="auto"/>
            </w:tcBorders>
            <w:shd w:val="clear" w:color="auto" w:fill="auto"/>
          </w:tcPr>
          <w:p w14:paraId="008F3FE2" w14:textId="77777777" w:rsidR="000B26EF" w:rsidRPr="00D32C3D" w:rsidRDefault="000B26EF" w:rsidP="00EA5186">
            <w:pPr>
              <w:rPr>
                <w:rFonts w:ascii="Tenorite" w:hAnsi="Tenorite"/>
              </w:rPr>
            </w:pPr>
          </w:p>
        </w:tc>
        <w:tc>
          <w:tcPr>
            <w:tcW w:w="567" w:type="dxa"/>
            <w:shd w:val="clear" w:color="auto" w:fill="auto"/>
          </w:tcPr>
          <w:p w14:paraId="12928404" w14:textId="77777777" w:rsidR="000B26EF" w:rsidRPr="00D32C3D" w:rsidRDefault="000B26EF" w:rsidP="00EA5186">
            <w:pPr>
              <w:rPr>
                <w:rFonts w:ascii="Tenorite" w:hAnsi="Tenorite"/>
              </w:rPr>
            </w:pPr>
          </w:p>
        </w:tc>
        <w:tc>
          <w:tcPr>
            <w:tcW w:w="4536" w:type="dxa"/>
            <w:tcBorders>
              <w:bottom w:val="single" w:sz="4" w:space="0" w:color="auto"/>
            </w:tcBorders>
            <w:shd w:val="clear" w:color="auto" w:fill="auto"/>
          </w:tcPr>
          <w:p w14:paraId="19DF48CD" w14:textId="77777777" w:rsidR="000B26EF" w:rsidRPr="00D32C3D" w:rsidRDefault="000B26EF" w:rsidP="00EA5186">
            <w:pPr>
              <w:rPr>
                <w:rFonts w:ascii="Tenorite" w:hAnsi="Tenorite"/>
              </w:rPr>
            </w:pPr>
          </w:p>
        </w:tc>
      </w:tr>
    </w:tbl>
    <w:p w14:paraId="100E17A4" w14:textId="26B2BE03" w:rsidR="00662E28" w:rsidRPr="00D32C3D" w:rsidRDefault="00662E28" w:rsidP="0048169F">
      <w:pPr>
        <w:tabs>
          <w:tab w:val="left" w:pos="426"/>
        </w:tabs>
        <w:ind w:right="-1440"/>
        <w:rPr>
          <w:rFonts w:ascii="Tenorite" w:hAnsi="Tenorite"/>
          <w:sz w:val="16"/>
          <w:szCs w:val="16"/>
        </w:rPr>
      </w:pPr>
    </w:p>
    <w:p w14:paraId="2E389F1C" w14:textId="4D3CB396" w:rsidR="00421FCC" w:rsidRPr="00D32C3D" w:rsidRDefault="00421FCC" w:rsidP="0048169F">
      <w:pPr>
        <w:tabs>
          <w:tab w:val="left" w:pos="426"/>
        </w:tabs>
        <w:ind w:right="-1440"/>
        <w:rPr>
          <w:rFonts w:ascii="Tenorite" w:hAnsi="Tenorite"/>
          <w:sz w:val="16"/>
          <w:szCs w:val="16"/>
        </w:rPr>
      </w:pPr>
    </w:p>
    <w:p w14:paraId="2CC26719" w14:textId="42A9678F" w:rsidR="00421FCC" w:rsidRPr="00D32C3D" w:rsidRDefault="00421FCC" w:rsidP="0048169F">
      <w:pPr>
        <w:tabs>
          <w:tab w:val="left" w:pos="426"/>
        </w:tabs>
        <w:ind w:right="-1440"/>
        <w:rPr>
          <w:rFonts w:ascii="Tenorite" w:hAnsi="Tenorite"/>
          <w:sz w:val="16"/>
          <w:szCs w:val="16"/>
        </w:rPr>
      </w:pPr>
    </w:p>
    <w:p w14:paraId="76F8911C" w14:textId="38E3D748" w:rsidR="00C21545" w:rsidRPr="00D32C3D" w:rsidRDefault="00C21545" w:rsidP="0048169F">
      <w:pPr>
        <w:tabs>
          <w:tab w:val="left" w:pos="426"/>
        </w:tabs>
        <w:ind w:right="-1440"/>
        <w:rPr>
          <w:rFonts w:ascii="Tenorite" w:hAnsi="Tenorite"/>
          <w:sz w:val="16"/>
          <w:szCs w:val="16"/>
        </w:rPr>
      </w:pPr>
    </w:p>
    <w:p w14:paraId="17C6C597" w14:textId="77777777" w:rsidR="00C21545" w:rsidRPr="00D32C3D" w:rsidRDefault="00C21545" w:rsidP="0048169F">
      <w:pPr>
        <w:tabs>
          <w:tab w:val="left" w:pos="426"/>
        </w:tabs>
        <w:ind w:right="-1440"/>
        <w:rPr>
          <w:rFonts w:ascii="Tenorite" w:hAnsi="Tenorite"/>
          <w:sz w:val="16"/>
          <w:szCs w:val="16"/>
        </w:rPr>
      </w:pPr>
    </w:p>
    <w:p w14:paraId="6675F472" w14:textId="390CFF42" w:rsidR="00421FCC" w:rsidRPr="00D32C3D" w:rsidRDefault="00C21545" w:rsidP="00421FCC">
      <w:pPr>
        <w:tabs>
          <w:tab w:val="left" w:pos="426"/>
        </w:tabs>
        <w:ind w:right="-1440"/>
        <w:jc w:val="center"/>
        <w:rPr>
          <w:rFonts w:ascii="Tenorite" w:hAnsi="Tenorite"/>
          <w:sz w:val="16"/>
          <w:szCs w:val="16"/>
        </w:rPr>
      </w:pPr>
      <w:r w:rsidRPr="00D32C3D">
        <w:rPr>
          <w:rFonts w:ascii="Tenorite" w:hAnsi="Tenorite"/>
          <w:sz w:val="16"/>
          <w:szCs w:val="16"/>
        </w:rPr>
        <w:t>--------</w:t>
      </w:r>
    </w:p>
    <w:sectPr w:rsidR="00421FCC" w:rsidRPr="00D32C3D">
      <w:headerReference w:type="even" r:id="rId18"/>
      <w:headerReference w:type="default" r:id="rId19"/>
      <w:footerReference w:type="even" r:id="rId20"/>
      <w:footerReference w:type="default" r:id="rId21"/>
      <w:headerReference w:type="first" r:id="rId22"/>
      <w:footerReference w:type="first" r:id="rId23"/>
      <w:type w:val="continuous"/>
      <w:pgSz w:w="12240" w:h="15840" w:code="1"/>
      <w:pgMar w:top="1418" w:right="1418" w:bottom="1418" w:left="1418" w:header="708" w:footer="567" w:gutter="0"/>
      <w:paperSrc w:first="11" w:other="11"/>
      <w:cols w:space="708"/>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0" w:author="Delahaije, Kim (KM)" w:date="2018-09-06T10:06:00Z" w:initials="DK(">
    <w:p w14:paraId="46C556B4" w14:textId="6AE68AB0" w:rsidR="00FB5CFB" w:rsidRDefault="00FB5CFB">
      <w:pPr>
        <w:pStyle w:val="Tekstopmerking"/>
      </w:pPr>
      <w:r>
        <w:rPr>
          <w:rStyle w:val="Verwijzingopmerking"/>
        </w:rPr>
        <w:annotationRef/>
      </w:r>
      <w:r>
        <w:t>Graag vermelden of het raam, concessie of een andere overeenkomst is. Dit op verzoek van de contractadviseurs.</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46C556B4" w15:done="1"/>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46C556B4" w16cid:durableId="229C9E05"/>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D939DD8" w14:textId="77777777" w:rsidR="002D7746" w:rsidRDefault="002D7746">
      <w:r>
        <w:separator/>
      </w:r>
    </w:p>
  </w:endnote>
  <w:endnote w:type="continuationSeparator" w:id="0">
    <w:p w14:paraId="17A54560" w14:textId="77777777" w:rsidR="002D7746" w:rsidRDefault="002D774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10 Pitch">
    <w:altName w:val="Courier New"/>
    <w:panose1 w:val="00000000000000000000"/>
    <w:charset w:val="00"/>
    <w:family w:val="modern"/>
    <w:notTrueType/>
    <w:pitch w:val="fixed"/>
    <w:sig w:usb0="00000003" w:usb1="00000000" w:usb2="00000000" w:usb3="00000000" w:csb0="00000001" w:csb1="00000000"/>
  </w:font>
  <w:font w:name="Tahoma">
    <w:altName w:val="Tahoma"/>
    <w:panose1 w:val="020B0604030504040204"/>
    <w:charset w:val="00"/>
    <w:family w:val="swiss"/>
    <w:pitch w:val="variable"/>
    <w:sig w:usb0="E1002EFF" w:usb1="C000605B" w:usb2="00000029" w:usb3="00000000" w:csb0="000101FF" w:csb1="00000000"/>
  </w:font>
  <w:font w:name="Tenorite">
    <w:altName w:val="Calibri"/>
    <w:charset w:val="00"/>
    <w:family w:val="auto"/>
    <w:pitch w:val="variable"/>
    <w:sig w:usb0="80000003" w:usb1="00000001" w:usb2="00000000" w:usb3="00000000" w:csb0="00000001"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1127B4" w14:textId="77777777" w:rsidR="00FB5CFB" w:rsidRDefault="00FB5CFB">
    <w:pPr>
      <w:pStyle w:val="Voettekst"/>
      <w:framePr w:wrap="around" w:vAnchor="text" w:hAnchor="margin" w:xAlign="center" w:y="1"/>
      <w:rPr>
        <w:rStyle w:val="Paginanummer"/>
      </w:rPr>
    </w:pPr>
    <w:r>
      <w:rPr>
        <w:rStyle w:val="Paginanummer"/>
      </w:rPr>
      <w:fldChar w:fldCharType="begin"/>
    </w:r>
    <w:r>
      <w:rPr>
        <w:rStyle w:val="Paginanummer"/>
      </w:rPr>
      <w:instrText xml:space="preserve">PAGE  </w:instrText>
    </w:r>
    <w:r>
      <w:rPr>
        <w:rStyle w:val="Paginanummer"/>
      </w:rPr>
      <w:fldChar w:fldCharType="separate"/>
    </w:r>
    <w:r>
      <w:rPr>
        <w:rStyle w:val="Paginanummer"/>
        <w:noProof/>
      </w:rPr>
      <w:t>1</w:t>
    </w:r>
    <w:r>
      <w:rPr>
        <w:rStyle w:val="Paginanummer"/>
      </w:rPr>
      <w:fldChar w:fldCharType="end"/>
    </w:r>
  </w:p>
  <w:p w14:paraId="262D1443" w14:textId="77777777" w:rsidR="00FB5CFB" w:rsidRDefault="00FB5CFB">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BC540F" w14:textId="75004563" w:rsidR="00FB5CFB" w:rsidRPr="0036736E" w:rsidRDefault="00A338FD" w:rsidP="00A338FD">
    <w:pPr>
      <w:pStyle w:val="Voettekst"/>
    </w:pPr>
    <w:r>
      <w:t xml:space="preserve">Paraaf </w:t>
    </w:r>
    <w:r w:rsidR="009D54B1">
      <w:t>Opdrachtnemer</w:t>
    </w:r>
    <w:r>
      <w:tab/>
      <w:t xml:space="preserve">Paraaf </w:t>
    </w:r>
    <w:r w:rsidR="009D54B1">
      <w:t>Opdrachtgever</w:t>
    </w:r>
    <w:r>
      <w:tab/>
    </w:r>
    <w:r w:rsidR="00FB5CFB" w:rsidRPr="0036736E">
      <w:t xml:space="preserve">Pagina </w:t>
    </w:r>
    <w:r w:rsidR="00FB5CFB" w:rsidRPr="0036736E">
      <w:rPr>
        <w:b/>
        <w:bCs/>
      </w:rPr>
      <w:fldChar w:fldCharType="begin"/>
    </w:r>
    <w:r w:rsidR="00FB5CFB" w:rsidRPr="0036736E">
      <w:rPr>
        <w:b/>
        <w:bCs/>
      </w:rPr>
      <w:instrText>PAGE</w:instrText>
    </w:r>
    <w:r w:rsidR="00FB5CFB" w:rsidRPr="0036736E">
      <w:rPr>
        <w:b/>
        <w:bCs/>
      </w:rPr>
      <w:fldChar w:fldCharType="separate"/>
    </w:r>
    <w:r w:rsidR="005208A9">
      <w:rPr>
        <w:b/>
        <w:bCs/>
        <w:noProof/>
      </w:rPr>
      <w:t>5</w:t>
    </w:r>
    <w:r w:rsidR="00FB5CFB" w:rsidRPr="0036736E">
      <w:rPr>
        <w:b/>
        <w:bCs/>
      </w:rPr>
      <w:fldChar w:fldCharType="end"/>
    </w:r>
    <w:r w:rsidR="00FB5CFB" w:rsidRPr="0036736E">
      <w:t xml:space="preserve"> van </w:t>
    </w:r>
    <w:r w:rsidR="00FB5CFB" w:rsidRPr="0036736E">
      <w:rPr>
        <w:b/>
        <w:bCs/>
      </w:rPr>
      <w:fldChar w:fldCharType="begin"/>
    </w:r>
    <w:r w:rsidR="00FB5CFB" w:rsidRPr="0036736E">
      <w:rPr>
        <w:b/>
        <w:bCs/>
      </w:rPr>
      <w:instrText>NUMPAGES</w:instrText>
    </w:r>
    <w:r w:rsidR="00FB5CFB" w:rsidRPr="0036736E">
      <w:rPr>
        <w:b/>
        <w:bCs/>
      </w:rPr>
      <w:fldChar w:fldCharType="separate"/>
    </w:r>
    <w:r w:rsidR="005208A9">
      <w:rPr>
        <w:b/>
        <w:bCs/>
        <w:noProof/>
      </w:rPr>
      <w:t>5</w:t>
    </w:r>
    <w:r w:rsidR="00FB5CFB" w:rsidRPr="0036736E">
      <w:rPr>
        <w:b/>
        <w:bCs/>
      </w:rPr>
      <w:fldChar w:fldCharType="end"/>
    </w:r>
  </w:p>
  <w:p w14:paraId="53F1665D" w14:textId="77777777" w:rsidR="00FB5CFB" w:rsidRDefault="00FB5CFB">
    <w:pPr>
      <w:pStyle w:val="Voettekst"/>
      <w:tabs>
        <w:tab w:val="clear" w:pos="9072"/>
        <w:tab w:val="right" w:pos="7938"/>
      </w:tabs>
      <w:ind w:right="-279"/>
      <w:rPr>
        <w:sz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ADFDC9" w14:textId="77777777" w:rsidR="00FB5CFB" w:rsidRDefault="00FB5CFB">
    <w:pPr>
      <w:pStyle w:val="Voettekst"/>
      <w:tabs>
        <w:tab w:val="clear" w:pos="9072"/>
        <w:tab w:val="right" w:pos="7938"/>
      </w:tabs>
      <w:ind w:right="-279"/>
      <w:rPr>
        <w:sz w:val="16"/>
      </w:rPr>
    </w:pPr>
    <w:r>
      <w:tab/>
      <w:t xml:space="preserve">                                                                                            </w:t>
    </w:r>
    <w:r>
      <w:rPr>
        <w:sz w:val="16"/>
      </w:rPr>
      <w:t>Paraaf Opdrachtgever</w:t>
    </w:r>
  </w:p>
  <w:p w14:paraId="4FEDB101" w14:textId="77777777" w:rsidR="00FB5CFB" w:rsidRDefault="00FB5CFB">
    <w:pPr>
      <w:pStyle w:val="Voettekst"/>
      <w:rPr>
        <w:sz w:val="16"/>
      </w:rPr>
    </w:pPr>
  </w:p>
  <w:p w14:paraId="6CAC5AE9" w14:textId="77777777" w:rsidR="00FB5CFB" w:rsidRDefault="00FB5CFB">
    <w:pPr>
      <w:pStyle w:val="Voettekst"/>
      <w:tabs>
        <w:tab w:val="clear" w:pos="9072"/>
        <w:tab w:val="right" w:pos="7938"/>
      </w:tabs>
    </w:pPr>
    <w:r>
      <w:rPr>
        <w:sz w:val="16"/>
      </w:rPr>
      <w:tab/>
    </w:r>
    <w:r>
      <w:rPr>
        <w:sz w:val="16"/>
      </w:rPr>
      <w:tab/>
      <w:t xml:space="preserve">  Paraaf Opdrachtnemer</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C758DEC" w14:textId="77777777" w:rsidR="002D7746" w:rsidRDefault="002D7746">
      <w:r>
        <w:separator/>
      </w:r>
    </w:p>
  </w:footnote>
  <w:footnote w:type="continuationSeparator" w:id="0">
    <w:p w14:paraId="626A4BCE" w14:textId="77777777" w:rsidR="002D7746" w:rsidRDefault="002D774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768E78" w14:textId="1DF460B8" w:rsidR="00FB5CFB" w:rsidRDefault="00000000">
    <w:pPr>
      <w:pStyle w:val="Koptekst"/>
      <w:framePr w:wrap="around" w:vAnchor="text" w:hAnchor="margin" w:xAlign="right" w:y="1"/>
      <w:rPr>
        <w:rStyle w:val="Paginanummer"/>
      </w:rPr>
    </w:pPr>
    <w:r>
      <w:rPr>
        <w:noProof/>
      </w:rPr>
      <w:pict w14:anchorId="60E3CB1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9991079" o:spid="_x0000_s1026" type="#_x0000_t136" style="position:absolute;margin-left:0;margin-top:0;width:515.6pt;height:147.3pt;rotation:315;z-index:-251655168;mso-position-horizontal:center;mso-position-horizontal-relative:margin;mso-position-vertical:center;mso-position-vertical-relative:margin" o:allowincell="f" fillcolor="silver" stroked="f">
          <v:fill opacity=".5"/>
          <v:textpath style="font-family:&quot;Tenorite&quot;;font-size:1pt" string="CONCEPT"/>
          <w10:wrap anchorx="margin" anchory="margin"/>
        </v:shape>
      </w:pict>
    </w:r>
    <w:r w:rsidR="00FB5CFB">
      <w:rPr>
        <w:rStyle w:val="Paginanummer"/>
      </w:rPr>
      <w:fldChar w:fldCharType="begin"/>
    </w:r>
    <w:r w:rsidR="00FB5CFB">
      <w:rPr>
        <w:rStyle w:val="Paginanummer"/>
      </w:rPr>
      <w:instrText xml:space="preserve">PAGE  </w:instrText>
    </w:r>
    <w:r w:rsidR="00FB5CFB">
      <w:rPr>
        <w:rStyle w:val="Paginanummer"/>
      </w:rPr>
      <w:fldChar w:fldCharType="separate"/>
    </w:r>
    <w:r w:rsidR="00FB5CFB">
      <w:rPr>
        <w:rStyle w:val="Paginanummer"/>
        <w:noProof/>
      </w:rPr>
      <w:t>1</w:t>
    </w:r>
    <w:r w:rsidR="00FB5CFB">
      <w:rPr>
        <w:rStyle w:val="Paginanummer"/>
      </w:rPr>
      <w:fldChar w:fldCharType="end"/>
    </w:r>
  </w:p>
  <w:p w14:paraId="614474A6" w14:textId="77777777" w:rsidR="00FB5CFB" w:rsidRDefault="00FB5CFB">
    <w:pPr>
      <w:pStyle w:val="Koptekst"/>
      <w:ind w:right="36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83BA95" w14:textId="0DBF593F" w:rsidR="00FB5CFB" w:rsidRDefault="00000000">
    <w:pPr>
      <w:pStyle w:val="Koptekst"/>
      <w:ind w:right="360"/>
    </w:pPr>
    <w:r>
      <w:rPr>
        <w:noProof/>
      </w:rPr>
      <w:pict w14:anchorId="5B6D5E1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9991080" o:spid="_x0000_s1027" type="#_x0000_t136" style="position:absolute;margin-left:0;margin-top:0;width:515.6pt;height:147.3pt;rotation:315;z-index:-251653120;mso-position-horizontal:center;mso-position-horizontal-relative:margin;mso-position-vertical:center;mso-position-vertical-relative:margin" o:allowincell="f" fillcolor="silver" stroked="f">
          <v:fill opacity=".5"/>
          <v:textpath style="font-family:&quot;Tenorite&quot;;font-size:1pt" string="CONCEPT"/>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789099" w14:textId="73C0258C" w:rsidR="002B273F" w:rsidRDefault="00000000">
    <w:pPr>
      <w:pStyle w:val="Koptekst"/>
    </w:pPr>
    <w:r>
      <w:rPr>
        <w:noProof/>
      </w:rPr>
      <w:pict w14:anchorId="783065D9">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9991078" o:spid="_x0000_s1025" type="#_x0000_t136" style="position:absolute;margin-left:0;margin-top:0;width:515.6pt;height:147.3pt;rotation:315;z-index:-251657216;mso-position-horizontal:center;mso-position-horizontal-relative:margin;mso-position-vertical:center;mso-position-vertical-relative:margin" o:allowincell="f" fillcolor="silver" stroked="f">
          <v:fill opacity=".5"/>
          <v:textpath style="font-family:&quot;Tenorite&quot;;font-size:1pt" string="CONCEP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7142FC8"/>
    <w:multiLevelType w:val="singleLevel"/>
    <w:tmpl w:val="4186FDE4"/>
    <w:lvl w:ilvl="0">
      <w:start w:val="1"/>
      <w:numFmt w:val="decimal"/>
      <w:lvlText w:val="%1."/>
      <w:lvlJc w:val="left"/>
      <w:pPr>
        <w:tabs>
          <w:tab w:val="num" w:pos="1515"/>
        </w:tabs>
        <w:ind w:left="1515" w:hanging="360"/>
      </w:pPr>
      <w:rPr>
        <w:rFonts w:hint="default"/>
        <w:color w:val="auto"/>
      </w:rPr>
    </w:lvl>
  </w:abstractNum>
  <w:abstractNum w:abstractNumId="1" w15:restartNumberingAfterBreak="0">
    <w:nsid w:val="0BE75349"/>
    <w:multiLevelType w:val="hybridMultilevel"/>
    <w:tmpl w:val="F594D0F8"/>
    <w:lvl w:ilvl="0" w:tplc="04130015">
      <w:start w:val="1"/>
      <w:numFmt w:val="upp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 w15:restartNumberingAfterBreak="0">
    <w:nsid w:val="103A2441"/>
    <w:multiLevelType w:val="multilevel"/>
    <w:tmpl w:val="10F8409A"/>
    <w:lvl w:ilvl="0">
      <w:start w:val="5"/>
      <w:numFmt w:val="decimal"/>
      <w:lvlText w:val="%1"/>
      <w:lvlJc w:val="left"/>
      <w:pPr>
        <w:tabs>
          <w:tab w:val="num" w:pos="1140"/>
        </w:tabs>
        <w:ind w:left="1140" w:hanging="1140"/>
      </w:pPr>
      <w:rPr>
        <w:rFonts w:hint="default"/>
        <w:b/>
      </w:rPr>
    </w:lvl>
    <w:lvl w:ilvl="1">
      <w:start w:val="2"/>
      <w:numFmt w:val="decimal"/>
      <w:lvlText w:val="%1.%2"/>
      <w:lvlJc w:val="left"/>
      <w:pPr>
        <w:tabs>
          <w:tab w:val="num" w:pos="1140"/>
        </w:tabs>
        <w:ind w:left="1140" w:hanging="1140"/>
      </w:pPr>
      <w:rPr>
        <w:rFonts w:hint="default"/>
        <w:b/>
      </w:rPr>
    </w:lvl>
    <w:lvl w:ilvl="2">
      <w:start w:val="1"/>
      <w:numFmt w:val="decimal"/>
      <w:lvlText w:val="%1.%2.%3"/>
      <w:lvlJc w:val="left"/>
      <w:pPr>
        <w:tabs>
          <w:tab w:val="num" w:pos="1140"/>
        </w:tabs>
        <w:ind w:left="1140" w:hanging="1140"/>
      </w:pPr>
      <w:rPr>
        <w:rFonts w:hint="default"/>
        <w:b/>
      </w:rPr>
    </w:lvl>
    <w:lvl w:ilvl="3">
      <w:start w:val="1"/>
      <w:numFmt w:val="decimal"/>
      <w:lvlText w:val="%1.%2.%3.%4"/>
      <w:lvlJc w:val="left"/>
      <w:pPr>
        <w:tabs>
          <w:tab w:val="num" w:pos="1140"/>
        </w:tabs>
        <w:ind w:left="1140" w:hanging="1140"/>
      </w:pPr>
      <w:rPr>
        <w:rFonts w:hint="default"/>
        <w:b/>
      </w:rPr>
    </w:lvl>
    <w:lvl w:ilvl="4">
      <w:start w:val="1"/>
      <w:numFmt w:val="decimal"/>
      <w:lvlText w:val="%1.%2.%3.%4.%5"/>
      <w:lvlJc w:val="left"/>
      <w:pPr>
        <w:tabs>
          <w:tab w:val="num" w:pos="1140"/>
        </w:tabs>
        <w:ind w:left="1140" w:hanging="1140"/>
      </w:pPr>
      <w:rPr>
        <w:rFonts w:hint="default"/>
        <w:b/>
      </w:rPr>
    </w:lvl>
    <w:lvl w:ilvl="5">
      <w:start w:val="1"/>
      <w:numFmt w:val="decimal"/>
      <w:lvlText w:val="%1.%2.%3.%4.%5.%6"/>
      <w:lvlJc w:val="left"/>
      <w:pPr>
        <w:tabs>
          <w:tab w:val="num" w:pos="1140"/>
        </w:tabs>
        <w:ind w:left="1140" w:hanging="1140"/>
      </w:pPr>
      <w:rPr>
        <w:rFonts w:hint="default"/>
        <w:b/>
      </w:rPr>
    </w:lvl>
    <w:lvl w:ilvl="6">
      <w:start w:val="1"/>
      <w:numFmt w:val="decimal"/>
      <w:lvlText w:val="%1.%2.%3.%4.%5.%6.%7"/>
      <w:lvlJc w:val="left"/>
      <w:pPr>
        <w:tabs>
          <w:tab w:val="num" w:pos="1440"/>
        </w:tabs>
        <w:ind w:left="1440" w:hanging="1440"/>
      </w:pPr>
      <w:rPr>
        <w:rFonts w:hint="default"/>
        <w:b/>
      </w:rPr>
    </w:lvl>
    <w:lvl w:ilvl="7">
      <w:start w:val="1"/>
      <w:numFmt w:val="decimal"/>
      <w:lvlText w:val="%1.%2.%3.%4.%5.%6.%7.%8"/>
      <w:lvlJc w:val="left"/>
      <w:pPr>
        <w:tabs>
          <w:tab w:val="num" w:pos="1440"/>
        </w:tabs>
        <w:ind w:left="1440" w:hanging="1440"/>
      </w:pPr>
      <w:rPr>
        <w:rFonts w:hint="default"/>
        <w:b/>
      </w:rPr>
    </w:lvl>
    <w:lvl w:ilvl="8">
      <w:start w:val="1"/>
      <w:numFmt w:val="decimal"/>
      <w:lvlText w:val="%1.%2.%3.%4.%5.%6.%7.%8.%9"/>
      <w:lvlJc w:val="left"/>
      <w:pPr>
        <w:tabs>
          <w:tab w:val="num" w:pos="1800"/>
        </w:tabs>
        <w:ind w:left="1800" w:hanging="1800"/>
      </w:pPr>
      <w:rPr>
        <w:rFonts w:hint="default"/>
        <w:b/>
      </w:rPr>
    </w:lvl>
  </w:abstractNum>
  <w:abstractNum w:abstractNumId="3" w15:restartNumberingAfterBreak="0">
    <w:nsid w:val="14360037"/>
    <w:multiLevelType w:val="hybridMultilevel"/>
    <w:tmpl w:val="BEAA188A"/>
    <w:lvl w:ilvl="0" w:tplc="5ADE6E52">
      <w:start w:val="1"/>
      <w:numFmt w:val="decimal"/>
      <w:lvlText w:val="3.%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 w15:restartNumberingAfterBreak="0">
    <w:nsid w:val="14E41CF7"/>
    <w:multiLevelType w:val="multilevel"/>
    <w:tmpl w:val="C86C9402"/>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159C26FF"/>
    <w:multiLevelType w:val="multilevel"/>
    <w:tmpl w:val="FAF050EE"/>
    <w:lvl w:ilvl="0">
      <w:start w:val="1"/>
      <w:numFmt w:val="decimal"/>
      <w:pStyle w:val="BunOvereenkomst"/>
      <w:lvlText w:val="%1"/>
      <w:lvlJc w:val="left"/>
      <w:pPr>
        <w:tabs>
          <w:tab w:val="num" w:pos="432"/>
        </w:tabs>
        <w:ind w:left="432" w:hanging="432"/>
      </w:pPr>
    </w:lvl>
    <w:lvl w:ilvl="1">
      <w:start w:val="1"/>
      <w:numFmt w:val="decimal"/>
      <w:pStyle w:val="Kop2"/>
      <w:lvlText w:val="%1.%2"/>
      <w:lvlJc w:val="left"/>
      <w:pPr>
        <w:tabs>
          <w:tab w:val="num" w:pos="576"/>
        </w:tabs>
        <w:ind w:left="576" w:hanging="576"/>
      </w:pPr>
    </w:lvl>
    <w:lvl w:ilvl="2">
      <w:start w:val="1"/>
      <w:numFmt w:val="decimal"/>
      <w:pStyle w:val="Kop3"/>
      <w:lvlText w:val="%1.%2.%3"/>
      <w:lvlJc w:val="left"/>
      <w:pPr>
        <w:tabs>
          <w:tab w:val="num" w:pos="720"/>
        </w:tabs>
        <w:ind w:left="720" w:hanging="720"/>
      </w:pPr>
    </w:lvl>
    <w:lvl w:ilvl="3">
      <w:start w:val="1"/>
      <w:numFmt w:val="decimal"/>
      <w:pStyle w:val="Kop4"/>
      <w:lvlText w:val="%1.%2.%3.%4"/>
      <w:lvlJc w:val="left"/>
      <w:pPr>
        <w:tabs>
          <w:tab w:val="num" w:pos="864"/>
        </w:tabs>
        <w:ind w:left="864" w:hanging="864"/>
      </w:pPr>
    </w:lvl>
    <w:lvl w:ilvl="4">
      <w:start w:val="1"/>
      <w:numFmt w:val="decimal"/>
      <w:pStyle w:val="Kop5"/>
      <w:lvlText w:val="%1.%2.%3.%4.%5"/>
      <w:lvlJc w:val="left"/>
      <w:pPr>
        <w:tabs>
          <w:tab w:val="num" w:pos="1008"/>
        </w:tabs>
        <w:ind w:left="1008" w:hanging="1008"/>
      </w:pPr>
    </w:lvl>
    <w:lvl w:ilvl="5">
      <w:start w:val="1"/>
      <w:numFmt w:val="decimal"/>
      <w:pStyle w:val="Kop6"/>
      <w:lvlText w:val="%1.%2.%3.%4.%5.%6"/>
      <w:lvlJc w:val="left"/>
      <w:pPr>
        <w:tabs>
          <w:tab w:val="num" w:pos="1152"/>
        </w:tabs>
        <w:ind w:left="1152" w:hanging="1152"/>
      </w:pPr>
    </w:lvl>
    <w:lvl w:ilvl="6">
      <w:start w:val="1"/>
      <w:numFmt w:val="decimal"/>
      <w:pStyle w:val="Kop7"/>
      <w:lvlText w:val="%1.%2.%3.%4.%5.%6.%7"/>
      <w:lvlJc w:val="left"/>
      <w:pPr>
        <w:tabs>
          <w:tab w:val="num" w:pos="1296"/>
        </w:tabs>
        <w:ind w:left="1296" w:hanging="1296"/>
      </w:pPr>
    </w:lvl>
    <w:lvl w:ilvl="7">
      <w:start w:val="1"/>
      <w:numFmt w:val="decimal"/>
      <w:pStyle w:val="Kop8"/>
      <w:lvlText w:val="%1.%2.%3.%4.%5.%6.%7.%8"/>
      <w:lvlJc w:val="left"/>
      <w:pPr>
        <w:tabs>
          <w:tab w:val="num" w:pos="1440"/>
        </w:tabs>
        <w:ind w:left="1440" w:hanging="1440"/>
      </w:pPr>
    </w:lvl>
    <w:lvl w:ilvl="8">
      <w:start w:val="1"/>
      <w:numFmt w:val="decimal"/>
      <w:pStyle w:val="Kop9"/>
      <w:lvlText w:val="%1.%2.%3.%4.%5.%6.%7.%8.%9"/>
      <w:lvlJc w:val="left"/>
      <w:pPr>
        <w:tabs>
          <w:tab w:val="num" w:pos="1584"/>
        </w:tabs>
        <w:ind w:left="1584" w:hanging="1584"/>
      </w:pPr>
    </w:lvl>
  </w:abstractNum>
  <w:abstractNum w:abstractNumId="6" w15:restartNumberingAfterBreak="0">
    <w:nsid w:val="18D60EC6"/>
    <w:multiLevelType w:val="singleLevel"/>
    <w:tmpl w:val="FF9A7EC4"/>
    <w:lvl w:ilvl="0">
      <w:start w:val="5"/>
      <w:numFmt w:val="decimal"/>
      <w:lvlText w:val="%1"/>
      <w:lvlJc w:val="left"/>
      <w:pPr>
        <w:tabs>
          <w:tab w:val="num" w:pos="1155"/>
        </w:tabs>
        <w:ind w:left="1155" w:hanging="435"/>
      </w:pPr>
      <w:rPr>
        <w:rFonts w:hint="default"/>
      </w:rPr>
    </w:lvl>
  </w:abstractNum>
  <w:abstractNum w:abstractNumId="7" w15:restartNumberingAfterBreak="0">
    <w:nsid w:val="19ED602C"/>
    <w:multiLevelType w:val="hybridMultilevel"/>
    <w:tmpl w:val="94A2A368"/>
    <w:lvl w:ilvl="0" w:tplc="DE9A690C">
      <w:start w:val="1"/>
      <w:numFmt w:val="decimal"/>
      <w:lvlText w:val="%1."/>
      <w:lvlJc w:val="left"/>
      <w:rPr>
        <w:rFonts w:ascii="Arial" w:hAnsi="Arial" w:cs="Times New Roman" w:hint="default"/>
        <w:b w:val="0"/>
        <w:i w:val="0"/>
        <w:caps w:val="0"/>
        <w:strike w:val="0"/>
        <w:dstrike w:val="0"/>
        <w:vanish w:val="0"/>
        <w:webHidden w:val="0"/>
        <w:color w:val="000000"/>
        <w:sz w:val="22"/>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1" w:tplc="04130019">
      <w:start w:val="1"/>
      <w:numFmt w:val="lowerLetter"/>
      <w:lvlText w:val="%2."/>
      <w:lvlJc w:val="left"/>
      <w:pPr>
        <w:tabs>
          <w:tab w:val="num" w:pos="1440"/>
        </w:tabs>
        <w:ind w:left="1440" w:hanging="360"/>
      </w:pPr>
    </w:lvl>
    <w:lvl w:ilvl="2" w:tplc="0413001B">
      <w:start w:val="1"/>
      <w:numFmt w:val="lowerRoman"/>
      <w:lvlText w:val="%3."/>
      <w:lvlJc w:val="right"/>
      <w:pPr>
        <w:tabs>
          <w:tab w:val="num" w:pos="2160"/>
        </w:tabs>
        <w:ind w:left="2160" w:hanging="180"/>
      </w:pPr>
    </w:lvl>
    <w:lvl w:ilvl="3" w:tplc="0413000F">
      <w:start w:val="1"/>
      <w:numFmt w:val="decimal"/>
      <w:lvlText w:val="%4."/>
      <w:lvlJc w:val="left"/>
      <w:pPr>
        <w:tabs>
          <w:tab w:val="num" w:pos="2880"/>
        </w:tabs>
        <w:ind w:left="2880" w:hanging="360"/>
      </w:pPr>
    </w:lvl>
    <w:lvl w:ilvl="4" w:tplc="04130019">
      <w:start w:val="1"/>
      <w:numFmt w:val="lowerLetter"/>
      <w:lvlText w:val="%5."/>
      <w:lvlJc w:val="left"/>
      <w:pPr>
        <w:tabs>
          <w:tab w:val="num" w:pos="3600"/>
        </w:tabs>
        <w:ind w:left="3600" w:hanging="360"/>
      </w:pPr>
    </w:lvl>
    <w:lvl w:ilvl="5" w:tplc="0413001B">
      <w:start w:val="1"/>
      <w:numFmt w:val="lowerRoman"/>
      <w:lvlText w:val="%6."/>
      <w:lvlJc w:val="right"/>
      <w:pPr>
        <w:tabs>
          <w:tab w:val="num" w:pos="4320"/>
        </w:tabs>
        <w:ind w:left="4320" w:hanging="180"/>
      </w:pPr>
    </w:lvl>
    <w:lvl w:ilvl="6" w:tplc="0413000F">
      <w:start w:val="1"/>
      <w:numFmt w:val="decimal"/>
      <w:lvlText w:val="%7."/>
      <w:lvlJc w:val="left"/>
      <w:pPr>
        <w:tabs>
          <w:tab w:val="num" w:pos="5040"/>
        </w:tabs>
        <w:ind w:left="5040" w:hanging="360"/>
      </w:pPr>
    </w:lvl>
    <w:lvl w:ilvl="7" w:tplc="04130019">
      <w:start w:val="1"/>
      <w:numFmt w:val="lowerLetter"/>
      <w:lvlText w:val="%8."/>
      <w:lvlJc w:val="left"/>
      <w:pPr>
        <w:tabs>
          <w:tab w:val="num" w:pos="5760"/>
        </w:tabs>
        <w:ind w:left="5760" w:hanging="360"/>
      </w:pPr>
    </w:lvl>
    <w:lvl w:ilvl="8" w:tplc="0413001B">
      <w:start w:val="1"/>
      <w:numFmt w:val="lowerRoman"/>
      <w:lvlText w:val="%9."/>
      <w:lvlJc w:val="right"/>
      <w:pPr>
        <w:tabs>
          <w:tab w:val="num" w:pos="6480"/>
        </w:tabs>
        <w:ind w:left="6480" w:hanging="180"/>
      </w:pPr>
    </w:lvl>
  </w:abstractNum>
  <w:abstractNum w:abstractNumId="8" w15:restartNumberingAfterBreak="0">
    <w:nsid w:val="1ED74B10"/>
    <w:multiLevelType w:val="singleLevel"/>
    <w:tmpl w:val="DB6687FC"/>
    <w:lvl w:ilvl="0">
      <w:start w:val="1"/>
      <w:numFmt w:val="decimal"/>
      <w:lvlText w:val="%1."/>
      <w:lvlJc w:val="left"/>
      <w:pPr>
        <w:tabs>
          <w:tab w:val="num" w:pos="435"/>
        </w:tabs>
        <w:ind w:left="435" w:hanging="435"/>
      </w:pPr>
      <w:rPr>
        <w:rFonts w:hint="default"/>
        <w:b w:val="0"/>
      </w:rPr>
    </w:lvl>
  </w:abstractNum>
  <w:abstractNum w:abstractNumId="9" w15:restartNumberingAfterBreak="0">
    <w:nsid w:val="22DB6861"/>
    <w:multiLevelType w:val="multilevel"/>
    <w:tmpl w:val="DB420814"/>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b w:val="0"/>
      </w:rPr>
    </w:lvl>
    <w:lvl w:ilvl="2">
      <w:start w:val="1"/>
      <w:numFmt w:val="decimal"/>
      <w:isLgl/>
      <w:lvlText w:val="%1.%2.%3"/>
      <w:lvlJc w:val="left"/>
      <w:pPr>
        <w:ind w:left="1080" w:hanging="72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abstractNum w:abstractNumId="10" w15:restartNumberingAfterBreak="0">
    <w:nsid w:val="2DE85211"/>
    <w:multiLevelType w:val="singleLevel"/>
    <w:tmpl w:val="24B6AE26"/>
    <w:lvl w:ilvl="0">
      <w:start w:val="1"/>
      <w:numFmt w:val="decimal"/>
      <w:lvlText w:val="%1."/>
      <w:legacy w:legacy="1" w:legacySpace="0" w:legacyIndent="360"/>
      <w:lvlJc w:val="left"/>
      <w:pPr>
        <w:ind w:left="360" w:hanging="360"/>
      </w:pPr>
    </w:lvl>
  </w:abstractNum>
  <w:abstractNum w:abstractNumId="11" w15:restartNumberingAfterBreak="0">
    <w:nsid w:val="30FC0003"/>
    <w:multiLevelType w:val="singleLevel"/>
    <w:tmpl w:val="04130003"/>
    <w:lvl w:ilvl="0">
      <w:start w:val="1"/>
      <w:numFmt w:val="bullet"/>
      <w:lvlText w:val=""/>
      <w:lvlJc w:val="left"/>
      <w:pPr>
        <w:tabs>
          <w:tab w:val="num" w:pos="360"/>
        </w:tabs>
        <w:ind w:left="360" w:hanging="360"/>
      </w:pPr>
      <w:rPr>
        <w:rFonts w:ascii="Symbol" w:hAnsi="Symbol" w:hint="default"/>
      </w:rPr>
    </w:lvl>
  </w:abstractNum>
  <w:abstractNum w:abstractNumId="12" w15:restartNumberingAfterBreak="0">
    <w:nsid w:val="34F25765"/>
    <w:multiLevelType w:val="hybridMultilevel"/>
    <w:tmpl w:val="10502B60"/>
    <w:lvl w:ilvl="0" w:tplc="55AE5E40">
      <w:start w:val="1"/>
      <w:numFmt w:val="decimal"/>
      <w:lvlText w:val="4.%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357E4F1E"/>
    <w:multiLevelType w:val="singleLevel"/>
    <w:tmpl w:val="0413000F"/>
    <w:lvl w:ilvl="0">
      <w:start w:val="1"/>
      <w:numFmt w:val="decimal"/>
      <w:lvlText w:val="%1."/>
      <w:lvlJc w:val="left"/>
      <w:pPr>
        <w:tabs>
          <w:tab w:val="num" w:pos="360"/>
        </w:tabs>
        <w:ind w:left="360" w:hanging="360"/>
      </w:pPr>
    </w:lvl>
  </w:abstractNum>
  <w:abstractNum w:abstractNumId="14" w15:restartNumberingAfterBreak="0">
    <w:nsid w:val="445D7331"/>
    <w:multiLevelType w:val="singleLevel"/>
    <w:tmpl w:val="04130003"/>
    <w:lvl w:ilvl="0">
      <w:start w:val="1"/>
      <w:numFmt w:val="bullet"/>
      <w:lvlText w:val=""/>
      <w:lvlJc w:val="left"/>
      <w:pPr>
        <w:tabs>
          <w:tab w:val="num" w:pos="360"/>
        </w:tabs>
        <w:ind w:left="360" w:hanging="360"/>
      </w:pPr>
      <w:rPr>
        <w:rFonts w:ascii="Symbol" w:hAnsi="Symbol" w:hint="default"/>
      </w:rPr>
    </w:lvl>
  </w:abstractNum>
  <w:abstractNum w:abstractNumId="15" w15:restartNumberingAfterBreak="0">
    <w:nsid w:val="458537E5"/>
    <w:multiLevelType w:val="multilevel"/>
    <w:tmpl w:val="9F2AB644"/>
    <w:lvl w:ilvl="0">
      <w:start w:val="1"/>
      <w:numFmt w:val="decimal"/>
      <w:lvlText w:val="%1"/>
      <w:lvlJc w:val="left"/>
      <w:pPr>
        <w:tabs>
          <w:tab w:val="num" w:pos="1140"/>
        </w:tabs>
        <w:ind w:left="1140" w:hanging="1140"/>
      </w:pPr>
      <w:rPr>
        <w:rFonts w:hint="default"/>
        <w:b/>
      </w:rPr>
    </w:lvl>
    <w:lvl w:ilvl="1">
      <w:start w:val="1"/>
      <w:numFmt w:val="decimal"/>
      <w:lvlText w:val="%1.%2"/>
      <w:lvlJc w:val="left"/>
      <w:pPr>
        <w:tabs>
          <w:tab w:val="num" w:pos="1140"/>
        </w:tabs>
        <w:ind w:left="1140" w:hanging="1140"/>
      </w:pPr>
      <w:rPr>
        <w:rFonts w:hint="default"/>
        <w:b w:val="0"/>
      </w:rPr>
    </w:lvl>
    <w:lvl w:ilvl="2">
      <w:start w:val="1"/>
      <w:numFmt w:val="decimal"/>
      <w:lvlText w:val="%1.%2.%3"/>
      <w:lvlJc w:val="left"/>
      <w:pPr>
        <w:tabs>
          <w:tab w:val="num" w:pos="1140"/>
        </w:tabs>
        <w:ind w:left="1140" w:hanging="1140"/>
      </w:pPr>
      <w:rPr>
        <w:rFonts w:hint="default"/>
        <w:b/>
      </w:rPr>
    </w:lvl>
    <w:lvl w:ilvl="3">
      <w:start w:val="1"/>
      <w:numFmt w:val="decimal"/>
      <w:lvlText w:val="%1.%2.%3.%4"/>
      <w:lvlJc w:val="left"/>
      <w:pPr>
        <w:tabs>
          <w:tab w:val="num" w:pos="1140"/>
        </w:tabs>
        <w:ind w:left="1140" w:hanging="1140"/>
      </w:pPr>
      <w:rPr>
        <w:rFonts w:hint="default"/>
        <w:b/>
      </w:rPr>
    </w:lvl>
    <w:lvl w:ilvl="4">
      <w:start w:val="1"/>
      <w:numFmt w:val="decimal"/>
      <w:lvlText w:val="%1.%2.%3.%4.%5"/>
      <w:lvlJc w:val="left"/>
      <w:pPr>
        <w:tabs>
          <w:tab w:val="num" w:pos="1140"/>
        </w:tabs>
        <w:ind w:left="1140" w:hanging="1140"/>
      </w:pPr>
      <w:rPr>
        <w:rFonts w:hint="default"/>
        <w:b/>
      </w:rPr>
    </w:lvl>
    <w:lvl w:ilvl="5">
      <w:start w:val="1"/>
      <w:numFmt w:val="decimal"/>
      <w:lvlText w:val="%1.%2.%3.%4.%5.%6"/>
      <w:lvlJc w:val="left"/>
      <w:pPr>
        <w:tabs>
          <w:tab w:val="num" w:pos="1140"/>
        </w:tabs>
        <w:ind w:left="1140" w:hanging="1140"/>
      </w:pPr>
      <w:rPr>
        <w:rFonts w:hint="default"/>
        <w:b/>
      </w:rPr>
    </w:lvl>
    <w:lvl w:ilvl="6">
      <w:start w:val="1"/>
      <w:numFmt w:val="decimal"/>
      <w:lvlText w:val="%1.%2.%3.%4.%5.%6.%7"/>
      <w:lvlJc w:val="left"/>
      <w:pPr>
        <w:tabs>
          <w:tab w:val="num" w:pos="1440"/>
        </w:tabs>
        <w:ind w:left="1440" w:hanging="1440"/>
      </w:pPr>
      <w:rPr>
        <w:rFonts w:hint="default"/>
        <w:b/>
      </w:rPr>
    </w:lvl>
    <w:lvl w:ilvl="7">
      <w:start w:val="1"/>
      <w:numFmt w:val="decimal"/>
      <w:lvlText w:val="%1.%2.%3.%4.%5.%6.%7.%8"/>
      <w:lvlJc w:val="left"/>
      <w:pPr>
        <w:tabs>
          <w:tab w:val="num" w:pos="1440"/>
        </w:tabs>
        <w:ind w:left="1440" w:hanging="1440"/>
      </w:pPr>
      <w:rPr>
        <w:rFonts w:hint="default"/>
        <w:b/>
      </w:rPr>
    </w:lvl>
    <w:lvl w:ilvl="8">
      <w:start w:val="1"/>
      <w:numFmt w:val="decimal"/>
      <w:lvlText w:val="%1.%2.%3.%4.%5.%6.%7.%8.%9"/>
      <w:lvlJc w:val="left"/>
      <w:pPr>
        <w:tabs>
          <w:tab w:val="num" w:pos="1800"/>
        </w:tabs>
        <w:ind w:left="1800" w:hanging="1800"/>
      </w:pPr>
      <w:rPr>
        <w:rFonts w:hint="default"/>
        <w:b/>
      </w:rPr>
    </w:lvl>
  </w:abstractNum>
  <w:abstractNum w:abstractNumId="16" w15:restartNumberingAfterBreak="0">
    <w:nsid w:val="4DF1542A"/>
    <w:multiLevelType w:val="hybridMultilevel"/>
    <w:tmpl w:val="09FE9688"/>
    <w:lvl w:ilvl="0" w:tplc="1CA2DCC6">
      <w:start w:val="1"/>
      <w:numFmt w:val="decimal"/>
      <w:lvlText w:val="5.%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7" w15:restartNumberingAfterBreak="0">
    <w:nsid w:val="51200B30"/>
    <w:multiLevelType w:val="hybridMultilevel"/>
    <w:tmpl w:val="2A38056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8" w15:restartNumberingAfterBreak="0">
    <w:nsid w:val="54840E29"/>
    <w:multiLevelType w:val="singleLevel"/>
    <w:tmpl w:val="0413000F"/>
    <w:lvl w:ilvl="0">
      <w:start w:val="1"/>
      <w:numFmt w:val="decimal"/>
      <w:lvlText w:val="%1."/>
      <w:lvlJc w:val="left"/>
      <w:pPr>
        <w:tabs>
          <w:tab w:val="num" w:pos="360"/>
        </w:tabs>
        <w:ind w:left="360" w:hanging="360"/>
      </w:pPr>
    </w:lvl>
  </w:abstractNum>
  <w:abstractNum w:abstractNumId="19" w15:restartNumberingAfterBreak="0">
    <w:nsid w:val="56682422"/>
    <w:multiLevelType w:val="singleLevel"/>
    <w:tmpl w:val="D446283A"/>
    <w:lvl w:ilvl="0">
      <w:start w:val="1"/>
      <w:numFmt w:val="decimal"/>
      <w:lvlText w:val="%1."/>
      <w:lvlJc w:val="left"/>
      <w:pPr>
        <w:tabs>
          <w:tab w:val="num" w:pos="1155"/>
        </w:tabs>
        <w:ind w:left="1155" w:hanging="435"/>
      </w:pPr>
      <w:rPr>
        <w:rFonts w:hint="default"/>
      </w:rPr>
    </w:lvl>
  </w:abstractNum>
  <w:abstractNum w:abstractNumId="20" w15:restartNumberingAfterBreak="0">
    <w:nsid w:val="61C75746"/>
    <w:multiLevelType w:val="multilevel"/>
    <w:tmpl w:val="14487CCC"/>
    <w:lvl w:ilvl="0">
      <w:start w:val="1"/>
      <w:numFmt w:val="decimal"/>
      <w:lvlText w:val="%1."/>
      <w:lvlJc w:val="left"/>
      <w:pPr>
        <w:ind w:left="720" w:hanging="360"/>
      </w:pPr>
      <w:rPr>
        <w:rFonts w:hint="default"/>
      </w:rPr>
    </w:lvl>
    <w:lvl w:ilvl="1">
      <w:start w:val="1"/>
      <w:numFmt w:val="decimal"/>
      <w:isLgl/>
      <w:lvlText w:val="%1.%2"/>
      <w:lvlJc w:val="left"/>
      <w:pPr>
        <w:ind w:left="1500" w:hanging="1140"/>
      </w:pPr>
      <w:rPr>
        <w:rFonts w:hint="default"/>
        <w:b w:val="0"/>
      </w:rPr>
    </w:lvl>
    <w:lvl w:ilvl="2">
      <w:start w:val="1"/>
      <w:numFmt w:val="decimal"/>
      <w:isLgl/>
      <w:lvlText w:val="%1.%2.%3"/>
      <w:lvlJc w:val="left"/>
      <w:pPr>
        <w:ind w:left="1500" w:hanging="1140"/>
      </w:pPr>
      <w:rPr>
        <w:rFonts w:hint="default"/>
        <w:b w:val="0"/>
      </w:rPr>
    </w:lvl>
    <w:lvl w:ilvl="3">
      <w:start w:val="1"/>
      <w:numFmt w:val="decimal"/>
      <w:isLgl/>
      <w:lvlText w:val="%1.%2.%3.%4"/>
      <w:lvlJc w:val="left"/>
      <w:pPr>
        <w:ind w:left="1500" w:hanging="1140"/>
      </w:pPr>
      <w:rPr>
        <w:rFonts w:hint="default"/>
        <w:b w:val="0"/>
      </w:rPr>
    </w:lvl>
    <w:lvl w:ilvl="4">
      <w:start w:val="1"/>
      <w:numFmt w:val="decimal"/>
      <w:isLgl/>
      <w:lvlText w:val="%1.%2.%3.%4.%5"/>
      <w:lvlJc w:val="left"/>
      <w:pPr>
        <w:ind w:left="1500" w:hanging="1140"/>
      </w:pPr>
      <w:rPr>
        <w:rFonts w:hint="default"/>
        <w:b w:val="0"/>
      </w:rPr>
    </w:lvl>
    <w:lvl w:ilvl="5">
      <w:start w:val="1"/>
      <w:numFmt w:val="decimal"/>
      <w:isLgl/>
      <w:lvlText w:val="%1.%2.%3.%4.%5.%6"/>
      <w:lvlJc w:val="left"/>
      <w:pPr>
        <w:ind w:left="1800" w:hanging="144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2160" w:hanging="1800"/>
      </w:pPr>
      <w:rPr>
        <w:rFonts w:hint="default"/>
        <w:b w:val="0"/>
      </w:rPr>
    </w:lvl>
    <w:lvl w:ilvl="8">
      <w:start w:val="1"/>
      <w:numFmt w:val="decimal"/>
      <w:isLgl/>
      <w:lvlText w:val="%1.%2.%3.%4.%5.%6.%7.%8.%9"/>
      <w:lvlJc w:val="left"/>
      <w:pPr>
        <w:ind w:left="2160" w:hanging="1800"/>
      </w:pPr>
      <w:rPr>
        <w:rFonts w:hint="default"/>
        <w:b w:val="0"/>
      </w:rPr>
    </w:lvl>
  </w:abstractNum>
  <w:abstractNum w:abstractNumId="21" w15:restartNumberingAfterBreak="0">
    <w:nsid w:val="61FB1D91"/>
    <w:multiLevelType w:val="multilevel"/>
    <w:tmpl w:val="DBACEDE2"/>
    <w:lvl w:ilvl="0">
      <w:start w:val="5"/>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2" w15:restartNumberingAfterBreak="0">
    <w:nsid w:val="63E336DA"/>
    <w:multiLevelType w:val="singleLevel"/>
    <w:tmpl w:val="04130003"/>
    <w:lvl w:ilvl="0">
      <w:start w:val="1"/>
      <w:numFmt w:val="bullet"/>
      <w:lvlText w:val=""/>
      <w:lvlJc w:val="left"/>
      <w:pPr>
        <w:tabs>
          <w:tab w:val="num" w:pos="360"/>
        </w:tabs>
        <w:ind w:left="360" w:hanging="360"/>
      </w:pPr>
      <w:rPr>
        <w:rFonts w:ascii="Symbol" w:hAnsi="Symbol" w:hint="default"/>
      </w:rPr>
    </w:lvl>
  </w:abstractNum>
  <w:abstractNum w:abstractNumId="23" w15:restartNumberingAfterBreak="0">
    <w:nsid w:val="64D218CC"/>
    <w:multiLevelType w:val="singleLevel"/>
    <w:tmpl w:val="04130003"/>
    <w:lvl w:ilvl="0">
      <w:start w:val="1"/>
      <w:numFmt w:val="bullet"/>
      <w:lvlText w:val=""/>
      <w:lvlJc w:val="left"/>
      <w:pPr>
        <w:tabs>
          <w:tab w:val="num" w:pos="360"/>
        </w:tabs>
        <w:ind w:left="360" w:hanging="360"/>
      </w:pPr>
      <w:rPr>
        <w:rFonts w:ascii="Symbol" w:hAnsi="Symbol" w:hint="default"/>
      </w:rPr>
    </w:lvl>
  </w:abstractNum>
  <w:abstractNum w:abstractNumId="24" w15:restartNumberingAfterBreak="0">
    <w:nsid w:val="6BC710AA"/>
    <w:multiLevelType w:val="hybridMultilevel"/>
    <w:tmpl w:val="046CE378"/>
    <w:lvl w:ilvl="0" w:tplc="FFFFFFFF">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5" w15:restartNumberingAfterBreak="0">
    <w:nsid w:val="6D5C37CD"/>
    <w:multiLevelType w:val="multilevel"/>
    <w:tmpl w:val="A498F86C"/>
    <w:lvl w:ilvl="0">
      <w:start w:val="1"/>
      <w:numFmt w:val="decimal"/>
      <w:pStyle w:val="Kop1"/>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26" w15:restartNumberingAfterBreak="0">
    <w:nsid w:val="72631AF1"/>
    <w:multiLevelType w:val="multilevel"/>
    <w:tmpl w:val="AFC464BE"/>
    <w:lvl w:ilvl="0">
      <w:start w:val="3"/>
      <w:numFmt w:val="decimal"/>
      <w:lvlText w:val="%1"/>
      <w:lvlJc w:val="left"/>
      <w:pPr>
        <w:tabs>
          <w:tab w:val="num" w:pos="690"/>
        </w:tabs>
        <w:ind w:left="690" w:hanging="690"/>
      </w:pPr>
      <w:rPr>
        <w:rFonts w:hint="default"/>
      </w:rPr>
    </w:lvl>
    <w:lvl w:ilvl="1">
      <w:start w:val="1"/>
      <w:numFmt w:val="decimal"/>
      <w:lvlText w:val="%1.%2"/>
      <w:lvlJc w:val="left"/>
      <w:pPr>
        <w:tabs>
          <w:tab w:val="num" w:pos="690"/>
        </w:tabs>
        <w:ind w:left="690" w:hanging="6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720"/>
        </w:tabs>
        <w:ind w:left="720" w:hanging="72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080"/>
        </w:tabs>
        <w:ind w:left="1080" w:hanging="108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27" w15:restartNumberingAfterBreak="0">
    <w:nsid w:val="7423245D"/>
    <w:multiLevelType w:val="singleLevel"/>
    <w:tmpl w:val="04130003"/>
    <w:lvl w:ilvl="0">
      <w:start w:val="1"/>
      <w:numFmt w:val="bullet"/>
      <w:lvlText w:val=""/>
      <w:lvlJc w:val="left"/>
      <w:pPr>
        <w:tabs>
          <w:tab w:val="num" w:pos="360"/>
        </w:tabs>
        <w:ind w:left="360" w:hanging="360"/>
      </w:pPr>
      <w:rPr>
        <w:rFonts w:ascii="Symbol" w:hAnsi="Symbol" w:hint="default"/>
      </w:rPr>
    </w:lvl>
  </w:abstractNum>
  <w:abstractNum w:abstractNumId="28" w15:restartNumberingAfterBreak="0">
    <w:nsid w:val="75382BE2"/>
    <w:multiLevelType w:val="multilevel"/>
    <w:tmpl w:val="90300A0E"/>
    <w:lvl w:ilvl="0">
      <w:start w:val="4"/>
      <w:numFmt w:val="decimal"/>
      <w:lvlText w:val="%1"/>
      <w:lvlJc w:val="left"/>
      <w:pPr>
        <w:tabs>
          <w:tab w:val="num" w:pos="1140"/>
        </w:tabs>
        <w:ind w:left="1140" w:hanging="1140"/>
      </w:pPr>
      <w:rPr>
        <w:rFonts w:hint="default"/>
      </w:rPr>
    </w:lvl>
    <w:lvl w:ilvl="1">
      <w:start w:val="1"/>
      <w:numFmt w:val="decimal"/>
      <w:lvlText w:val="%1.%2"/>
      <w:lvlJc w:val="left"/>
      <w:pPr>
        <w:tabs>
          <w:tab w:val="num" w:pos="1140"/>
        </w:tabs>
        <w:ind w:left="1140" w:hanging="1140"/>
      </w:pPr>
      <w:rPr>
        <w:rFonts w:hint="default"/>
      </w:rPr>
    </w:lvl>
    <w:lvl w:ilvl="2">
      <w:start w:val="1"/>
      <w:numFmt w:val="decimal"/>
      <w:lvlText w:val="%1.%2.%3"/>
      <w:lvlJc w:val="left"/>
      <w:pPr>
        <w:tabs>
          <w:tab w:val="num" w:pos="1140"/>
        </w:tabs>
        <w:ind w:left="1140" w:hanging="1140"/>
      </w:pPr>
      <w:rPr>
        <w:rFonts w:hint="default"/>
      </w:rPr>
    </w:lvl>
    <w:lvl w:ilvl="3">
      <w:start w:val="1"/>
      <w:numFmt w:val="decimal"/>
      <w:lvlText w:val="%1.%2.%3.%4"/>
      <w:lvlJc w:val="left"/>
      <w:pPr>
        <w:tabs>
          <w:tab w:val="num" w:pos="1140"/>
        </w:tabs>
        <w:ind w:left="1140" w:hanging="1140"/>
      </w:pPr>
      <w:rPr>
        <w:rFonts w:hint="default"/>
      </w:rPr>
    </w:lvl>
    <w:lvl w:ilvl="4">
      <w:start w:val="1"/>
      <w:numFmt w:val="decimal"/>
      <w:lvlText w:val="%1.%2.%3.%4.%5"/>
      <w:lvlJc w:val="left"/>
      <w:pPr>
        <w:tabs>
          <w:tab w:val="num" w:pos="1140"/>
        </w:tabs>
        <w:ind w:left="1140" w:hanging="1140"/>
      </w:pPr>
      <w:rPr>
        <w:rFonts w:hint="default"/>
      </w:rPr>
    </w:lvl>
    <w:lvl w:ilvl="5">
      <w:start w:val="1"/>
      <w:numFmt w:val="decimal"/>
      <w:lvlText w:val="%1.%2.%3.%4.%5.%6"/>
      <w:lvlJc w:val="left"/>
      <w:pPr>
        <w:tabs>
          <w:tab w:val="num" w:pos="1140"/>
        </w:tabs>
        <w:ind w:left="1140" w:hanging="114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29" w15:restartNumberingAfterBreak="0">
    <w:nsid w:val="79D710CB"/>
    <w:multiLevelType w:val="hybridMultilevel"/>
    <w:tmpl w:val="CAD2769E"/>
    <w:lvl w:ilvl="0" w:tplc="AC6C5D82">
      <w:numFmt w:val="bullet"/>
      <w:lvlText w:val="-"/>
      <w:lvlJc w:val="left"/>
      <w:pPr>
        <w:ind w:left="1500" w:hanging="360"/>
      </w:pPr>
      <w:rPr>
        <w:rFonts w:ascii="Arial" w:eastAsia="Times New Roman" w:hAnsi="Arial" w:cs="Arial" w:hint="default"/>
      </w:rPr>
    </w:lvl>
    <w:lvl w:ilvl="1" w:tplc="04130003" w:tentative="1">
      <w:start w:val="1"/>
      <w:numFmt w:val="bullet"/>
      <w:lvlText w:val="o"/>
      <w:lvlJc w:val="left"/>
      <w:pPr>
        <w:ind w:left="2220" w:hanging="360"/>
      </w:pPr>
      <w:rPr>
        <w:rFonts w:ascii="Courier New" w:hAnsi="Courier New" w:cs="Courier New" w:hint="default"/>
      </w:rPr>
    </w:lvl>
    <w:lvl w:ilvl="2" w:tplc="04130005" w:tentative="1">
      <w:start w:val="1"/>
      <w:numFmt w:val="bullet"/>
      <w:lvlText w:val=""/>
      <w:lvlJc w:val="left"/>
      <w:pPr>
        <w:ind w:left="2940" w:hanging="360"/>
      </w:pPr>
      <w:rPr>
        <w:rFonts w:ascii="Wingdings" w:hAnsi="Wingdings" w:hint="default"/>
      </w:rPr>
    </w:lvl>
    <w:lvl w:ilvl="3" w:tplc="04130001" w:tentative="1">
      <w:start w:val="1"/>
      <w:numFmt w:val="bullet"/>
      <w:lvlText w:val=""/>
      <w:lvlJc w:val="left"/>
      <w:pPr>
        <w:ind w:left="3660" w:hanging="360"/>
      </w:pPr>
      <w:rPr>
        <w:rFonts w:ascii="Symbol" w:hAnsi="Symbol" w:hint="default"/>
      </w:rPr>
    </w:lvl>
    <w:lvl w:ilvl="4" w:tplc="04130003" w:tentative="1">
      <w:start w:val="1"/>
      <w:numFmt w:val="bullet"/>
      <w:lvlText w:val="o"/>
      <w:lvlJc w:val="left"/>
      <w:pPr>
        <w:ind w:left="4380" w:hanging="360"/>
      </w:pPr>
      <w:rPr>
        <w:rFonts w:ascii="Courier New" w:hAnsi="Courier New" w:cs="Courier New" w:hint="default"/>
      </w:rPr>
    </w:lvl>
    <w:lvl w:ilvl="5" w:tplc="04130005" w:tentative="1">
      <w:start w:val="1"/>
      <w:numFmt w:val="bullet"/>
      <w:lvlText w:val=""/>
      <w:lvlJc w:val="left"/>
      <w:pPr>
        <w:ind w:left="5100" w:hanging="360"/>
      </w:pPr>
      <w:rPr>
        <w:rFonts w:ascii="Wingdings" w:hAnsi="Wingdings" w:hint="default"/>
      </w:rPr>
    </w:lvl>
    <w:lvl w:ilvl="6" w:tplc="04130001" w:tentative="1">
      <w:start w:val="1"/>
      <w:numFmt w:val="bullet"/>
      <w:lvlText w:val=""/>
      <w:lvlJc w:val="left"/>
      <w:pPr>
        <w:ind w:left="5820" w:hanging="360"/>
      </w:pPr>
      <w:rPr>
        <w:rFonts w:ascii="Symbol" w:hAnsi="Symbol" w:hint="default"/>
      </w:rPr>
    </w:lvl>
    <w:lvl w:ilvl="7" w:tplc="04130003" w:tentative="1">
      <w:start w:val="1"/>
      <w:numFmt w:val="bullet"/>
      <w:lvlText w:val="o"/>
      <w:lvlJc w:val="left"/>
      <w:pPr>
        <w:ind w:left="6540" w:hanging="360"/>
      </w:pPr>
      <w:rPr>
        <w:rFonts w:ascii="Courier New" w:hAnsi="Courier New" w:cs="Courier New" w:hint="default"/>
      </w:rPr>
    </w:lvl>
    <w:lvl w:ilvl="8" w:tplc="04130005" w:tentative="1">
      <w:start w:val="1"/>
      <w:numFmt w:val="bullet"/>
      <w:lvlText w:val=""/>
      <w:lvlJc w:val="left"/>
      <w:pPr>
        <w:ind w:left="7260" w:hanging="360"/>
      </w:pPr>
      <w:rPr>
        <w:rFonts w:ascii="Wingdings" w:hAnsi="Wingdings" w:hint="default"/>
      </w:rPr>
    </w:lvl>
  </w:abstractNum>
  <w:abstractNum w:abstractNumId="30" w15:restartNumberingAfterBreak="0">
    <w:nsid w:val="7B512919"/>
    <w:multiLevelType w:val="singleLevel"/>
    <w:tmpl w:val="0413000F"/>
    <w:lvl w:ilvl="0">
      <w:start w:val="1"/>
      <w:numFmt w:val="decimal"/>
      <w:lvlText w:val="%1."/>
      <w:lvlJc w:val="left"/>
      <w:pPr>
        <w:tabs>
          <w:tab w:val="num" w:pos="360"/>
        </w:tabs>
        <w:ind w:left="360" w:hanging="360"/>
      </w:pPr>
    </w:lvl>
  </w:abstractNum>
  <w:abstractNum w:abstractNumId="31" w15:restartNumberingAfterBreak="0">
    <w:nsid w:val="7F9B2C00"/>
    <w:multiLevelType w:val="singleLevel"/>
    <w:tmpl w:val="04130003"/>
    <w:lvl w:ilvl="0">
      <w:start w:val="1"/>
      <w:numFmt w:val="bullet"/>
      <w:lvlText w:val=""/>
      <w:lvlJc w:val="left"/>
      <w:pPr>
        <w:tabs>
          <w:tab w:val="num" w:pos="360"/>
        </w:tabs>
        <w:ind w:left="360" w:hanging="360"/>
      </w:pPr>
      <w:rPr>
        <w:rFonts w:ascii="Symbol" w:hAnsi="Symbol" w:hint="default"/>
      </w:rPr>
    </w:lvl>
  </w:abstractNum>
  <w:num w:numId="1" w16cid:durableId="681276617">
    <w:abstractNumId w:val="6"/>
  </w:num>
  <w:num w:numId="2" w16cid:durableId="2116173155">
    <w:abstractNumId w:val="19"/>
  </w:num>
  <w:num w:numId="3" w16cid:durableId="817498740">
    <w:abstractNumId w:val="26"/>
  </w:num>
  <w:num w:numId="4" w16cid:durableId="1648247535">
    <w:abstractNumId w:val="8"/>
  </w:num>
  <w:num w:numId="5" w16cid:durableId="579605099">
    <w:abstractNumId w:val="25"/>
  </w:num>
  <w:num w:numId="6" w16cid:durableId="1508443888">
    <w:abstractNumId w:val="5"/>
  </w:num>
  <w:num w:numId="7" w16cid:durableId="1580947120">
    <w:abstractNumId w:val="10"/>
  </w:num>
  <w:num w:numId="8" w16cid:durableId="394858469">
    <w:abstractNumId w:val="18"/>
  </w:num>
  <w:num w:numId="9" w16cid:durableId="880749071">
    <w:abstractNumId w:val="30"/>
  </w:num>
  <w:num w:numId="10" w16cid:durableId="1387489611">
    <w:abstractNumId w:val="22"/>
  </w:num>
  <w:num w:numId="11" w16cid:durableId="1181427899">
    <w:abstractNumId w:val="27"/>
  </w:num>
  <w:num w:numId="12" w16cid:durableId="1454519844">
    <w:abstractNumId w:val="14"/>
  </w:num>
  <w:num w:numId="13" w16cid:durableId="191768327">
    <w:abstractNumId w:val="23"/>
  </w:num>
  <w:num w:numId="14" w16cid:durableId="689797345">
    <w:abstractNumId w:val="31"/>
  </w:num>
  <w:num w:numId="15" w16cid:durableId="657147896">
    <w:abstractNumId w:val="11"/>
  </w:num>
  <w:num w:numId="16" w16cid:durableId="1200699719">
    <w:abstractNumId w:val="15"/>
  </w:num>
  <w:num w:numId="17" w16cid:durableId="1729718815">
    <w:abstractNumId w:val="0"/>
  </w:num>
  <w:num w:numId="18" w16cid:durableId="2097705196">
    <w:abstractNumId w:val="28"/>
  </w:num>
  <w:num w:numId="19" w16cid:durableId="1949462011">
    <w:abstractNumId w:val="2"/>
  </w:num>
  <w:num w:numId="20" w16cid:durableId="586424702">
    <w:abstractNumId w:val="13"/>
  </w:num>
  <w:num w:numId="21" w16cid:durableId="1368606071">
    <w:abstractNumId w:val="17"/>
  </w:num>
  <w:num w:numId="22" w16cid:durableId="2001617567">
    <w:abstractNumId w:val="9"/>
  </w:num>
  <w:num w:numId="23" w16cid:durableId="1324040857">
    <w:abstractNumId w:val="29"/>
  </w:num>
  <w:num w:numId="24" w16cid:durableId="763185421">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932279268">
    <w:abstractNumId w:val="4"/>
  </w:num>
  <w:num w:numId="26" w16cid:durableId="756101683">
    <w:abstractNumId w:val="21"/>
  </w:num>
  <w:num w:numId="27" w16cid:durableId="1763524441">
    <w:abstractNumId w:val="7"/>
  </w:num>
  <w:num w:numId="28" w16cid:durableId="1293907628">
    <w:abstractNumId w:val="20"/>
  </w:num>
  <w:num w:numId="29" w16cid:durableId="319118391">
    <w:abstractNumId w:val="24"/>
  </w:num>
  <w:num w:numId="30" w16cid:durableId="815800442">
    <w:abstractNumId w:val="3"/>
  </w:num>
  <w:num w:numId="31" w16cid:durableId="1257907890">
    <w:abstractNumId w:val="12"/>
  </w:num>
  <w:num w:numId="32" w16cid:durableId="1457717943">
    <w:abstractNumId w:val="16"/>
  </w:num>
  <w:num w:numId="33" w16cid:durableId="1411349088">
    <w:abstractNumId w:val="1"/>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Delahaije, Kim (KM)">
    <w15:presenceInfo w15:providerId="AD" w15:userId="S::k.delahaije@venlo.nl::13aec77c-87ff-4c2a-a17e-264af0236e34"/>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GU_eerste_bak" w:val="1"/>
    <w:docVar w:name="GU_overige_bak" w:val="1"/>
  </w:docVars>
  <w:rsids>
    <w:rsidRoot w:val="002A3B07"/>
    <w:rsid w:val="00001830"/>
    <w:rsid w:val="000368A4"/>
    <w:rsid w:val="00062FCE"/>
    <w:rsid w:val="000966AE"/>
    <w:rsid w:val="000B26EF"/>
    <w:rsid w:val="000C5550"/>
    <w:rsid w:val="000F169A"/>
    <w:rsid w:val="000F3E7A"/>
    <w:rsid w:val="000F5E52"/>
    <w:rsid w:val="00107FA4"/>
    <w:rsid w:val="00125099"/>
    <w:rsid w:val="00132E3C"/>
    <w:rsid w:val="0014164A"/>
    <w:rsid w:val="00184DF5"/>
    <w:rsid w:val="001940A9"/>
    <w:rsid w:val="00197908"/>
    <w:rsid w:val="001D76FB"/>
    <w:rsid w:val="002162DD"/>
    <w:rsid w:val="00263233"/>
    <w:rsid w:val="002A3B07"/>
    <w:rsid w:val="002B273F"/>
    <w:rsid w:val="002D7746"/>
    <w:rsid w:val="002E64DC"/>
    <w:rsid w:val="0031171D"/>
    <w:rsid w:val="00320FCB"/>
    <w:rsid w:val="00326D10"/>
    <w:rsid w:val="0036736E"/>
    <w:rsid w:val="00370C78"/>
    <w:rsid w:val="003B120E"/>
    <w:rsid w:val="003C1A58"/>
    <w:rsid w:val="003C6F8A"/>
    <w:rsid w:val="003D3F94"/>
    <w:rsid w:val="003E5B27"/>
    <w:rsid w:val="00421FCC"/>
    <w:rsid w:val="0044637C"/>
    <w:rsid w:val="004639CA"/>
    <w:rsid w:val="004720E9"/>
    <w:rsid w:val="0048169F"/>
    <w:rsid w:val="004A43E7"/>
    <w:rsid w:val="004C6B8D"/>
    <w:rsid w:val="004E1F88"/>
    <w:rsid w:val="004E4EC7"/>
    <w:rsid w:val="004E7C93"/>
    <w:rsid w:val="004F118F"/>
    <w:rsid w:val="005208A9"/>
    <w:rsid w:val="005232F0"/>
    <w:rsid w:val="0053176C"/>
    <w:rsid w:val="00542B4C"/>
    <w:rsid w:val="005B08EC"/>
    <w:rsid w:val="005C64B7"/>
    <w:rsid w:val="005C7B92"/>
    <w:rsid w:val="005D04AA"/>
    <w:rsid w:val="005D3BC5"/>
    <w:rsid w:val="005E04AF"/>
    <w:rsid w:val="006174CD"/>
    <w:rsid w:val="00630030"/>
    <w:rsid w:val="00662E28"/>
    <w:rsid w:val="00695AA6"/>
    <w:rsid w:val="006B71E1"/>
    <w:rsid w:val="006D506B"/>
    <w:rsid w:val="006E0369"/>
    <w:rsid w:val="006E4C73"/>
    <w:rsid w:val="006E6B3B"/>
    <w:rsid w:val="00705A4B"/>
    <w:rsid w:val="0071694C"/>
    <w:rsid w:val="00743780"/>
    <w:rsid w:val="007674CE"/>
    <w:rsid w:val="007B48DB"/>
    <w:rsid w:val="007C33A2"/>
    <w:rsid w:val="007F761A"/>
    <w:rsid w:val="008138AE"/>
    <w:rsid w:val="00883A63"/>
    <w:rsid w:val="008B5BA4"/>
    <w:rsid w:val="008C2828"/>
    <w:rsid w:val="008C5F5F"/>
    <w:rsid w:val="008C71E7"/>
    <w:rsid w:val="008E417E"/>
    <w:rsid w:val="008F3C7E"/>
    <w:rsid w:val="00946644"/>
    <w:rsid w:val="009842CA"/>
    <w:rsid w:val="009D54B1"/>
    <w:rsid w:val="00A00EC3"/>
    <w:rsid w:val="00A338FD"/>
    <w:rsid w:val="00A54B63"/>
    <w:rsid w:val="00AD7966"/>
    <w:rsid w:val="00AE75C0"/>
    <w:rsid w:val="00AF5280"/>
    <w:rsid w:val="00B526DB"/>
    <w:rsid w:val="00BB1BF4"/>
    <w:rsid w:val="00BF09D0"/>
    <w:rsid w:val="00BF6DA3"/>
    <w:rsid w:val="00C13A7A"/>
    <w:rsid w:val="00C21545"/>
    <w:rsid w:val="00C271CA"/>
    <w:rsid w:val="00C619A4"/>
    <w:rsid w:val="00CA10D4"/>
    <w:rsid w:val="00D32C3D"/>
    <w:rsid w:val="00D471D0"/>
    <w:rsid w:val="00D7452C"/>
    <w:rsid w:val="00DD5E70"/>
    <w:rsid w:val="00E65C64"/>
    <w:rsid w:val="00E67029"/>
    <w:rsid w:val="00EC4FF0"/>
    <w:rsid w:val="00EF5E3B"/>
    <w:rsid w:val="00F55970"/>
    <w:rsid w:val="00F720B4"/>
    <w:rsid w:val="00FB5CFB"/>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1B1D140"/>
  <w15:docId w15:val="{C2AEF093-7524-4366-8C34-A2350DDA12D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Pr>
      <w:rFonts w:ascii="Arial" w:hAnsi="Arial"/>
    </w:rPr>
  </w:style>
  <w:style w:type="paragraph" w:styleId="Kop1">
    <w:name w:val="heading 1"/>
    <w:basedOn w:val="Standaard"/>
    <w:next w:val="Standaard"/>
    <w:qFormat/>
    <w:pPr>
      <w:keepNext/>
      <w:numPr>
        <w:numId w:val="5"/>
      </w:numPr>
      <w:tabs>
        <w:tab w:val="clear" w:pos="432"/>
      </w:tabs>
      <w:ind w:left="0" w:firstLine="0"/>
      <w:outlineLvl w:val="0"/>
    </w:pPr>
    <w:rPr>
      <w:b/>
    </w:rPr>
  </w:style>
  <w:style w:type="paragraph" w:styleId="Kop2">
    <w:name w:val="heading 2"/>
    <w:basedOn w:val="Standaard"/>
    <w:next w:val="Standaard"/>
    <w:qFormat/>
    <w:pPr>
      <w:keepNext/>
      <w:numPr>
        <w:ilvl w:val="1"/>
        <w:numId w:val="6"/>
      </w:numPr>
      <w:outlineLvl w:val="1"/>
    </w:pPr>
    <w:rPr>
      <w:b/>
    </w:rPr>
  </w:style>
  <w:style w:type="paragraph" w:styleId="Kop3">
    <w:name w:val="heading 3"/>
    <w:basedOn w:val="Standaard"/>
    <w:next w:val="Standaard"/>
    <w:qFormat/>
    <w:pPr>
      <w:keepNext/>
      <w:numPr>
        <w:ilvl w:val="2"/>
        <w:numId w:val="6"/>
      </w:numPr>
      <w:outlineLvl w:val="2"/>
    </w:pPr>
    <w:rPr>
      <w:b/>
    </w:rPr>
  </w:style>
  <w:style w:type="paragraph" w:styleId="Kop4">
    <w:name w:val="heading 4"/>
    <w:basedOn w:val="Standaard"/>
    <w:next w:val="Standaard"/>
    <w:qFormat/>
    <w:pPr>
      <w:keepNext/>
      <w:numPr>
        <w:ilvl w:val="3"/>
        <w:numId w:val="6"/>
      </w:numPr>
      <w:outlineLvl w:val="3"/>
    </w:pPr>
    <w:rPr>
      <w:b/>
    </w:rPr>
  </w:style>
  <w:style w:type="paragraph" w:styleId="Kop5">
    <w:name w:val="heading 5"/>
    <w:basedOn w:val="Standaard"/>
    <w:next w:val="Standaard"/>
    <w:qFormat/>
    <w:pPr>
      <w:numPr>
        <w:ilvl w:val="4"/>
        <w:numId w:val="6"/>
      </w:numPr>
      <w:spacing w:before="240" w:after="60"/>
      <w:outlineLvl w:val="4"/>
    </w:pPr>
    <w:rPr>
      <w:sz w:val="22"/>
    </w:rPr>
  </w:style>
  <w:style w:type="paragraph" w:styleId="Kop6">
    <w:name w:val="heading 6"/>
    <w:basedOn w:val="Standaard"/>
    <w:next w:val="Standaard"/>
    <w:qFormat/>
    <w:pPr>
      <w:numPr>
        <w:ilvl w:val="5"/>
        <w:numId w:val="6"/>
      </w:numPr>
      <w:spacing w:before="240" w:after="60"/>
      <w:outlineLvl w:val="5"/>
    </w:pPr>
    <w:rPr>
      <w:rFonts w:ascii="Times New Roman" w:hAnsi="Times New Roman"/>
      <w:i/>
      <w:sz w:val="22"/>
    </w:rPr>
  </w:style>
  <w:style w:type="paragraph" w:styleId="Kop7">
    <w:name w:val="heading 7"/>
    <w:basedOn w:val="Standaard"/>
    <w:next w:val="Standaard"/>
    <w:qFormat/>
    <w:pPr>
      <w:numPr>
        <w:ilvl w:val="6"/>
        <w:numId w:val="6"/>
      </w:numPr>
      <w:spacing w:before="240" w:after="60"/>
      <w:outlineLvl w:val="6"/>
    </w:pPr>
  </w:style>
  <w:style w:type="paragraph" w:styleId="Kop8">
    <w:name w:val="heading 8"/>
    <w:basedOn w:val="Standaard"/>
    <w:next w:val="Standaard"/>
    <w:qFormat/>
    <w:pPr>
      <w:numPr>
        <w:ilvl w:val="7"/>
        <w:numId w:val="6"/>
      </w:numPr>
      <w:spacing w:before="240" w:after="60"/>
      <w:outlineLvl w:val="7"/>
    </w:pPr>
    <w:rPr>
      <w:i/>
    </w:rPr>
  </w:style>
  <w:style w:type="paragraph" w:styleId="Kop9">
    <w:name w:val="heading 9"/>
    <w:basedOn w:val="Standaard"/>
    <w:next w:val="Standaard"/>
    <w:qFormat/>
    <w:pPr>
      <w:numPr>
        <w:ilvl w:val="8"/>
        <w:numId w:val="6"/>
      </w:numPr>
      <w:spacing w:before="240" w:after="60"/>
      <w:outlineLvl w:val="8"/>
    </w:pPr>
    <w:rPr>
      <w:b/>
      <w:i/>
      <w:sz w:val="18"/>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pPr>
      <w:tabs>
        <w:tab w:val="center" w:pos="4536"/>
        <w:tab w:val="right" w:pos="9072"/>
      </w:tabs>
    </w:pPr>
    <w:rPr>
      <w:rFonts w:ascii="Courier 10 Pitch" w:hAnsi="Courier 10 Pitch"/>
      <w:lang w:val="en-US"/>
    </w:rPr>
  </w:style>
  <w:style w:type="character" w:styleId="Paginanummer">
    <w:name w:val="page number"/>
    <w:basedOn w:val="Standaardalinea-lettertype"/>
  </w:style>
  <w:style w:type="paragraph" w:styleId="Plattetekst">
    <w:name w:val="Body Text"/>
    <w:basedOn w:val="Standaard"/>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pPr>
    <w:rPr>
      <w:b/>
      <w:caps/>
      <w:sz w:val="18"/>
    </w:rPr>
  </w:style>
  <w:style w:type="paragraph" w:styleId="Plattetekstinspringen">
    <w:name w:val="Body Text Indent"/>
    <w:basedOn w:val="Standaard"/>
    <w:pPr>
      <w:tabs>
        <w:tab w:val="left" w:pos="709"/>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ind w:left="709" w:hanging="709"/>
    </w:pPr>
    <w:rPr>
      <w:sz w:val="18"/>
    </w:rPr>
  </w:style>
  <w:style w:type="paragraph" w:styleId="Plattetekstinspringen2">
    <w:name w:val="Body Text Indent 2"/>
    <w:basedOn w:val="Standaard"/>
    <w:pPr>
      <w:tabs>
        <w:tab w:val="left" w:pos="709"/>
        <w:tab w:val="left" w:pos="1008"/>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ind w:left="709"/>
    </w:pPr>
    <w:rPr>
      <w:sz w:val="18"/>
    </w:rPr>
  </w:style>
  <w:style w:type="paragraph" w:styleId="Bloktekst">
    <w:name w:val="Block Text"/>
    <w:basedOn w:val="Standaard"/>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ind w:left="720" w:right="4" w:hanging="720"/>
      <w:jc w:val="both"/>
    </w:pPr>
    <w:rPr>
      <w:sz w:val="18"/>
    </w:rPr>
  </w:style>
  <w:style w:type="paragraph" w:styleId="Voettekst">
    <w:name w:val="footer"/>
    <w:basedOn w:val="Standaard"/>
    <w:link w:val="VoettekstChar"/>
    <w:uiPriority w:val="99"/>
    <w:pPr>
      <w:tabs>
        <w:tab w:val="center" w:pos="4536"/>
        <w:tab w:val="right" w:pos="9072"/>
      </w:tabs>
    </w:pPr>
  </w:style>
  <w:style w:type="paragraph" w:styleId="Plattetekstinspringen3">
    <w:name w:val="Body Text Indent 3"/>
    <w:basedOn w:val="Standaard"/>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ind w:left="720"/>
    </w:pPr>
  </w:style>
  <w:style w:type="paragraph" w:styleId="Plattetekst2">
    <w:name w:val="Body Text 2"/>
    <w:basedOn w:val="Standaard"/>
    <w:pPr>
      <w:tabs>
        <w:tab w:val="left" w:pos="1134"/>
      </w:tabs>
      <w:ind w:right="4"/>
    </w:pPr>
  </w:style>
  <w:style w:type="paragraph" w:customStyle="1" w:styleId="BunOvereenkomst">
    <w:name w:val="Bun Overeenkomst"/>
    <w:basedOn w:val="Standaard"/>
    <w:pPr>
      <w:numPr>
        <w:numId w:val="6"/>
      </w:numPr>
      <w:tabs>
        <w:tab w:val="clear" w:pos="432"/>
      </w:tabs>
      <w:ind w:left="0" w:firstLine="0"/>
    </w:pPr>
  </w:style>
  <w:style w:type="paragraph" w:styleId="Standaardinspringing">
    <w:name w:val="Normal Indent"/>
    <w:basedOn w:val="Standaard"/>
    <w:pPr>
      <w:ind w:left="708"/>
    </w:pPr>
  </w:style>
  <w:style w:type="character" w:customStyle="1" w:styleId="VoettekstChar">
    <w:name w:val="Voettekst Char"/>
    <w:link w:val="Voettekst"/>
    <w:uiPriority w:val="99"/>
    <w:rsid w:val="00D471D0"/>
    <w:rPr>
      <w:rFonts w:ascii="Arial" w:hAnsi="Arial"/>
    </w:rPr>
  </w:style>
  <w:style w:type="paragraph" w:styleId="Voetnoottekst">
    <w:name w:val="footnote text"/>
    <w:basedOn w:val="Standaard"/>
    <w:link w:val="VoetnoottekstChar"/>
    <w:uiPriority w:val="99"/>
    <w:semiHidden/>
    <w:unhideWhenUsed/>
    <w:rsid w:val="00D471D0"/>
  </w:style>
  <w:style w:type="character" w:customStyle="1" w:styleId="VoetnoottekstChar">
    <w:name w:val="Voetnoottekst Char"/>
    <w:link w:val="Voetnoottekst"/>
    <w:uiPriority w:val="99"/>
    <w:semiHidden/>
    <w:rsid w:val="00D471D0"/>
    <w:rPr>
      <w:rFonts w:ascii="Arial" w:hAnsi="Arial"/>
    </w:rPr>
  </w:style>
  <w:style w:type="character" w:styleId="Voetnootmarkering">
    <w:name w:val="footnote reference"/>
    <w:uiPriority w:val="99"/>
    <w:semiHidden/>
    <w:unhideWhenUsed/>
    <w:rsid w:val="00D471D0"/>
    <w:rPr>
      <w:vertAlign w:val="superscript"/>
    </w:rPr>
  </w:style>
  <w:style w:type="paragraph" w:styleId="Lijstalinea">
    <w:name w:val="List Paragraph"/>
    <w:basedOn w:val="Standaard"/>
    <w:uiPriority w:val="34"/>
    <w:qFormat/>
    <w:rsid w:val="000F169A"/>
    <w:pPr>
      <w:ind w:left="425"/>
    </w:pPr>
  </w:style>
  <w:style w:type="table" w:styleId="Tabelraster">
    <w:name w:val="Table Grid"/>
    <w:basedOn w:val="Standaardtabel"/>
    <w:rsid w:val="008C71E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Verwijzingopmerking">
    <w:name w:val="annotation reference"/>
    <w:basedOn w:val="Standaardalinea-lettertype"/>
    <w:uiPriority w:val="99"/>
    <w:semiHidden/>
    <w:unhideWhenUsed/>
    <w:rsid w:val="00F55970"/>
    <w:rPr>
      <w:sz w:val="16"/>
      <w:szCs w:val="16"/>
    </w:rPr>
  </w:style>
  <w:style w:type="paragraph" w:styleId="Tekstopmerking">
    <w:name w:val="annotation text"/>
    <w:basedOn w:val="Standaard"/>
    <w:link w:val="TekstopmerkingChar"/>
    <w:uiPriority w:val="99"/>
    <w:unhideWhenUsed/>
    <w:rsid w:val="00F55970"/>
  </w:style>
  <w:style w:type="character" w:customStyle="1" w:styleId="TekstopmerkingChar">
    <w:name w:val="Tekst opmerking Char"/>
    <w:basedOn w:val="Standaardalinea-lettertype"/>
    <w:link w:val="Tekstopmerking"/>
    <w:uiPriority w:val="99"/>
    <w:rsid w:val="00F55970"/>
    <w:rPr>
      <w:rFonts w:ascii="Arial" w:hAnsi="Arial"/>
    </w:rPr>
  </w:style>
  <w:style w:type="paragraph" w:styleId="Onderwerpvanopmerking">
    <w:name w:val="annotation subject"/>
    <w:basedOn w:val="Tekstopmerking"/>
    <w:next w:val="Tekstopmerking"/>
    <w:link w:val="OnderwerpvanopmerkingChar"/>
    <w:uiPriority w:val="99"/>
    <w:semiHidden/>
    <w:unhideWhenUsed/>
    <w:rsid w:val="00F55970"/>
    <w:rPr>
      <w:b/>
      <w:bCs/>
    </w:rPr>
  </w:style>
  <w:style w:type="character" w:customStyle="1" w:styleId="OnderwerpvanopmerkingChar">
    <w:name w:val="Onderwerp van opmerking Char"/>
    <w:basedOn w:val="TekstopmerkingChar"/>
    <w:link w:val="Onderwerpvanopmerking"/>
    <w:uiPriority w:val="99"/>
    <w:semiHidden/>
    <w:rsid w:val="00F55970"/>
    <w:rPr>
      <w:rFonts w:ascii="Arial" w:hAnsi="Arial"/>
      <w:b/>
      <w:bCs/>
    </w:rPr>
  </w:style>
  <w:style w:type="paragraph" w:styleId="Ballontekst">
    <w:name w:val="Balloon Text"/>
    <w:basedOn w:val="Standaard"/>
    <w:link w:val="BallontekstChar"/>
    <w:uiPriority w:val="99"/>
    <w:semiHidden/>
    <w:unhideWhenUsed/>
    <w:rsid w:val="00F55970"/>
    <w:rPr>
      <w:rFonts w:ascii="Tahoma" w:hAnsi="Tahoma" w:cs="Tahoma"/>
      <w:sz w:val="16"/>
      <w:szCs w:val="16"/>
    </w:rPr>
  </w:style>
  <w:style w:type="character" w:customStyle="1" w:styleId="BallontekstChar">
    <w:name w:val="Ballontekst Char"/>
    <w:basedOn w:val="Standaardalinea-lettertype"/>
    <w:link w:val="Ballontekst"/>
    <w:uiPriority w:val="99"/>
    <w:semiHidden/>
    <w:rsid w:val="00F55970"/>
    <w:rPr>
      <w:rFonts w:ascii="Tahoma" w:hAnsi="Tahoma" w:cs="Tahoma"/>
      <w:sz w:val="16"/>
      <w:szCs w:val="16"/>
    </w:rPr>
  </w:style>
  <w:style w:type="character" w:styleId="Hyperlink">
    <w:name w:val="Hyperlink"/>
    <w:basedOn w:val="Standaardalinea-lettertype"/>
    <w:uiPriority w:val="99"/>
    <w:unhideWhenUsed/>
    <w:rsid w:val="003D3F94"/>
    <w:rPr>
      <w:color w:val="0000FF" w:themeColor="hyperlink"/>
      <w:u w:val="single"/>
    </w:rPr>
  </w:style>
  <w:style w:type="character" w:styleId="Onopgelostemelding">
    <w:name w:val="Unresolved Mention"/>
    <w:basedOn w:val="Standaardalinea-lettertype"/>
    <w:uiPriority w:val="99"/>
    <w:semiHidden/>
    <w:unhideWhenUsed/>
    <w:rsid w:val="003D3F9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30259755">
      <w:bodyDiv w:val="1"/>
      <w:marLeft w:val="0"/>
      <w:marRight w:val="0"/>
      <w:marTop w:val="0"/>
      <w:marBottom w:val="0"/>
      <w:divBdr>
        <w:top w:val="none" w:sz="0" w:space="0" w:color="auto"/>
        <w:left w:val="none" w:sz="0" w:space="0" w:color="auto"/>
        <w:bottom w:val="none" w:sz="0" w:space="0" w:color="auto"/>
        <w:right w:val="none" w:sz="0" w:space="0" w:color="auto"/>
      </w:divBdr>
    </w:div>
    <w:div w:id="147390994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customXml" Target="../customXml/item7.xml"/><Relationship Id="rId12" Type="http://schemas.openxmlformats.org/officeDocument/2006/relationships/footnotes" Target="footnotes.xml"/><Relationship Id="rId17" Type="http://schemas.microsoft.com/office/2016/09/relationships/commentsIds" Target="commentsIds.xml"/><Relationship Id="rId25" Type="http://schemas.microsoft.com/office/2011/relationships/people" Target="people.xml"/><Relationship Id="rId2" Type="http://schemas.openxmlformats.org/officeDocument/2006/relationships/customXml" Target="../customXml/item2.xml"/><Relationship Id="rId16" Type="http://schemas.microsoft.com/office/2011/relationships/commentsExtended" Target="commentsExtended.xm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comments" Target="comments.xml"/><Relationship Id="rId23" Type="http://schemas.openxmlformats.org/officeDocument/2006/relationships/footer" Target="footer3.xml"/><Relationship Id="rId10" Type="http://schemas.openxmlformats.org/officeDocument/2006/relationships/settings" Target="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header" Target="header3.xml"/></Relationship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AfdelingInkoopWord" ma:contentTypeID="0x0101006AEE41F936ACAA4288B163F9CA8106A001080300D710FE0F6293304AAEE9CA8AE814A366" ma:contentTypeVersion="8" ma:contentTypeDescription="" ma:contentTypeScope="" ma:versionID="ba457f1b88048e2e71a048474410aee9">
  <xsd:schema xmlns:xsd="http://www.w3.org/2001/XMLSchema" xmlns:xs="http://www.w3.org/2001/XMLSchema" xmlns:p="http://schemas.microsoft.com/office/2006/metadata/properties" xmlns:ns1="http://schemas.microsoft.com/sharepoint/v3" xmlns:ns2="60ed63e6-c27a-449b-a515-30104fdca44d" xmlns:ns3="36dda802-3278-44b8-87e6-83c4e870ea43" targetNamespace="http://schemas.microsoft.com/office/2006/metadata/properties" ma:root="true" ma:fieldsID="d2b656c5985a8c0e3a8154cf91e97f79" ns1:_="" ns2:_="" ns3:_="">
    <xsd:import namespace="http://schemas.microsoft.com/sharepoint/v3"/>
    <xsd:import namespace="60ed63e6-c27a-449b-a515-30104fdca44d"/>
    <xsd:import namespace="36dda802-3278-44b8-87e6-83c4e870ea43"/>
    <xsd:element name="properties">
      <xsd:complexType>
        <xsd:sequence>
          <xsd:element name="documentManagement">
            <xsd:complexType>
              <xsd:all>
                <xsd:element ref="ns1:KpiDescription" minOccurs="0"/>
                <xsd:element ref="ns2:k67d312eaa904eddbf1f8212839adffc" minOccurs="0"/>
                <xsd:element ref="ns2:TaxCatchAll" minOccurs="0"/>
                <xsd:element ref="ns2:TaxCatchAllLabel" minOccurs="0"/>
                <xsd:element ref="ns2:g714ffc7dad34f8f9a1b8eb36e025103" minOccurs="0"/>
                <xsd:element ref="ns2:pb45db873b6441d7b0e3ae84125baaa6"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KpiDescription" ma:index="4" nillable="true" ma:displayName="Beschrijving" ma:description="De beschrijving geeft uitleg bij de doelstelling." ma:internalName="KpiDescription"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0ed63e6-c27a-449b-a515-30104fdca44d" elementFormDefault="qualified">
    <xsd:import namespace="http://schemas.microsoft.com/office/2006/documentManagement/types"/>
    <xsd:import namespace="http://schemas.microsoft.com/office/infopath/2007/PartnerControls"/>
    <xsd:element name="k67d312eaa904eddbf1f8212839adffc" ma:index="8" nillable="true" ma:taxonomy="true" ma:internalName="k67d312eaa904eddbf1f8212839adffc" ma:taxonomyFieldName="vnl_Documentsoort" ma:displayName="Documentsoort" ma:readOnly="false" ma:fieldId="{467d312e-aa90-4edd-bf1f-8212839adffc}" ma:sspId="1d377c9d-9e61-4786-9868-ad5e699e2c75" ma:termSetId="71da240c-7de2-4100-b6c9-981c50993910"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6f139403-a2bd-4437-94c3-ce4b6c5ba33a}" ma:internalName="TaxCatchAll" ma:readOnly="false" ma:showField="CatchAllData" ma:web="36dda802-3278-44b8-87e6-83c4e870ea4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6f139403-a2bd-4437-94c3-ce4b6c5ba33a}" ma:internalName="TaxCatchAllLabel" ma:readOnly="true" ma:showField="CatchAllDataLabel" ma:web="36dda802-3278-44b8-87e6-83c4e870ea43">
      <xsd:complexType>
        <xsd:complexContent>
          <xsd:extension base="dms:MultiChoiceLookup">
            <xsd:sequence>
              <xsd:element name="Value" type="dms:Lookup" maxOccurs="unbounded" minOccurs="0" nillable="true"/>
            </xsd:sequence>
          </xsd:extension>
        </xsd:complexContent>
      </xsd:complexType>
    </xsd:element>
    <xsd:element name="g714ffc7dad34f8f9a1b8eb36e025103" ma:index="12" nillable="true" ma:taxonomy="true" ma:internalName="g714ffc7dad34f8f9a1b8eb36e025103" ma:taxonomyFieldName="vnl_Steekwoord" ma:displayName="Steekwoorden" ma:readOnly="false" ma:fieldId="{0714ffc7-dad3-4f8f-9a1b-8eb36e025103}" ma:taxonomyMulti="true" ma:sspId="1d377c9d-9e61-4786-9868-ad5e699e2c75" ma:termSetId="11bcbeab-693b-4388-8cec-800d965f0bf4" ma:anchorId="00000000-0000-0000-0000-000000000000" ma:open="true" ma:isKeyword="false">
      <xsd:complexType>
        <xsd:sequence>
          <xsd:element ref="pc:Terms" minOccurs="0" maxOccurs="1"/>
        </xsd:sequence>
      </xsd:complexType>
    </xsd:element>
    <xsd:element name="pb45db873b6441d7b0e3ae84125baaa6" ma:index="15" nillable="true" ma:taxonomy="true" ma:internalName="pb45db873b6441d7b0e3ae84125baaa6" ma:taxonomyFieldName="vnl_inkoop" ma:displayName="Inkoop" ma:indexed="true" ma:readOnly="false" ma:fieldId="{9b45db87-3b64-41d7-b0e3-ae84125baaa6}" ma:sspId="1d377c9d-9e61-4786-9868-ad5e699e2c75" ma:termSetId="889509a1-e572-4139-9016-70c685e143a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6dda802-3278-44b8-87e6-83c4e870ea43" elementFormDefault="qualified">
    <xsd:import namespace="http://schemas.microsoft.com/office/2006/documentManagement/types"/>
    <xsd:import namespace="http://schemas.microsoft.com/office/infopath/2007/PartnerControls"/>
    <xsd:element name="_dlc_DocId" ma:index="17" nillable="true" ma:displayName="Waarde van de document-id" ma:description="De waarde van de document-id die aan dit item is toegewezen." ma:internalName="_dlc_DocId" ma:readOnly="true">
      <xsd:simpleType>
        <xsd:restriction base="dms:Text"/>
      </xsd:simpleType>
    </xsd:element>
    <xsd:element name="_dlc_DocIdUrl" ma:index="18"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houdstype"/>
        <xsd:element ref="dc:title" minOccurs="0" maxOccurs="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LongProperties xmlns="http://schemas.microsoft.com/office/2006/metadata/longProperties"/>
</file>

<file path=customXml/item5.xml><?xml version="1.0" encoding="utf-8"?>
<p:properties xmlns:p="http://schemas.microsoft.com/office/2006/metadata/properties" xmlns:xsi="http://www.w3.org/2001/XMLSchema-instance" xmlns:pc="http://schemas.microsoft.com/office/infopath/2007/PartnerControls">
  <documentManagement>
    <KpiDescription xmlns="http://schemas.microsoft.com/sharepoint/v3">Modelovereenkomst leveringen en diensten</KpiDescription>
    <k67d312eaa904eddbf1f8212839adffc xmlns="60ed63e6-c27a-449b-a515-30104fdca44d">
      <Terms xmlns="http://schemas.microsoft.com/office/infopath/2007/PartnerControls">
        <TermInfo xmlns="http://schemas.microsoft.com/office/infopath/2007/PartnerControls">
          <TermName xmlns="http://schemas.microsoft.com/office/infopath/2007/PartnerControls">Advies</TermName>
          <TermId xmlns="http://schemas.microsoft.com/office/infopath/2007/PartnerControls">6c812ad9-b138-4d8c-82ba-56bc9e3aea27</TermId>
        </TermInfo>
      </Terms>
    </k67d312eaa904eddbf1f8212839adffc>
    <g714ffc7dad34f8f9a1b8eb36e025103 xmlns="60ed63e6-c27a-449b-a515-30104fdca44d">
      <Terms xmlns="http://schemas.microsoft.com/office/infopath/2007/PartnerControls">
        <TermInfo xmlns="http://schemas.microsoft.com/office/infopath/2007/PartnerControls">
          <TermName xmlns="http://schemas.microsoft.com/office/infopath/2007/PartnerControls">Modelovereenkomst</TermName>
          <TermId xmlns="http://schemas.microsoft.com/office/infopath/2007/PartnerControls">1c464280-fd46-4207-850c-c774d7ae83c5</TermId>
        </TermInfo>
      </Terms>
    </g714ffc7dad34f8f9a1b8eb36e025103>
    <pb45db873b6441d7b0e3ae84125baaa6 xmlns="60ed63e6-c27a-449b-a515-30104fdca44d">
      <Terms xmlns="http://schemas.microsoft.com/office/infopath/2007/PartnerControls">
        <TermInfo xmlns="http://schemas.microsoft.com/office/infopath/2007/PartnerControls">
          <TermName xmlns="http://schemas.microsoft.com/office/infopath/2007/PartnerControls">02 Formats</TermName>
          <TermId xmlns="http://schemas.microsoft.com/office/infopath/2007/PartnerControls">4f833602-e43f-4e23-9186-7c25f61bb111</TermId>
        </TermInfo>
      </Terms>
    </pb45db873b6441d7b0e3ae84125baaa6>
    <TaxCatchAll xmlns="60ed63e6-c27a-449b-a515-30104fdca44d">
      <Value>5</Value>
      <Value>10</Value>
      <Value>29</Value>
    </TaxCatchAll>
    <_dlc_DocId xmlns="36dda802-3278-44b8-87e6-83c4e870ea43">RHSNNU6XU4CQ-2010532189-1085</_dlc_DocId>
    <_dlc_DocIdUrl xmlns="36dda802-3278-44b8-87e6-83c4e870ea43">
      <Url>https://portal.venlo.nl/sites/t-inkoop/_layouts/15/DocIdRedir.aspx?ID=RHSNNU6XU4CQ-2010532189-1085</Url>
      <Description>RHSNNU6XU4CQ-2010532189-1085</Description>
    </_dlc_DocIdUrl>
    <_dlc_DocIdPersistId xmlns="36dda802-3278-44b8-87e6-83c4e870ea43" xsi:nil="true"/>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mso-contentType ?>
<SharedContentType xmlns="Microsoft.SharePoint.Taxonomy.ContentTypeSync" SourceId="1d377c9d-9e61-4786-9868-ad5e699e2c75" ContentTypeId="0x0101006AEE41F936ACAA4288B163F9CA8106A0010803" PreviousValue="false"/>
</file>

<file path=customXml/itemProps1.xml><?xml version="1.0" encoding="utf-8"?>
<ds:datastoreItem xmlns:ds="http://schemas.openxmlformats.org/officeDocument/2006/customXml" ds:itemID="{05F40E79-BF27-4F10-AFC8-3E3F9F7D00A7}">
  <ds:schemaRefs>
    <ds:schemaRef ds:uri="http://schemas.microsoft.com/sharepoint/events"/>
  </ds:schemaRefs>
</ds:datastoreItem>
</file>

<file path=customXml/itemProps2.xml><?xml version="1.0" encoding="utf-8"?>
<ds:datastoreItem xmlns:ds="http://schemas.openxmlformats.org/officeDocument/2006/customXml" ds:itemID="{069924C3-C5A7-4C3E-87F9-6E264C982A7F}">
  <ds:schemaRefs>
    <ds:schemaRef ds:uri="http://schemas.microsoft.com/sharepoint/v3/contenttype/forms"/>
  </ds:schemaRefs>
</ds:datastoreItem>
</file>

<file path=customXml/itemProps3.xml><?xml version="1.0" encoding="utf-8"?>
<ds:datastoreItem xmlns:ds="http://schemas.openxmlformats.org/officeDocument/2006/customXml" ds:itemID="{71400EC6-F51D-4E86-8A6C-D2B944FC05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0ed63e6-c27a-449b-a515-30104fdca44d"/>
    <ds:schemaRef ds:uri="36dda802-3278-44b8-87e6-83c4e870e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2BFBEE1-64AF-4F82-B1B4-B14E0E813280}">
  <ds:schemaRefs>
    <ds:schemaRef ds:uri="http://schemas.microsoft.com/office/2006/metadata/longProperties"/>
  </ds:schemaRefs>
</ds:datastoreItem>
</file>

<file path=customXml/itemProps5.xml><?xml version="1.0" encoding="utf-8"?>
<ds:datastoreItem xmlns:ds="http://schemas.openxmlformats.org/officeDocument/2006/customXml" ds:itemID="{FDAB36B7-3E7C-46B4-9D95-E060C014F81E}">
  <ds:schemaRefs>
    <ds:schemaRef ds:uri="http://schemas.microsoft.com/office/2006/metadata/properties"/>
    <ds:schemaRef ds:uri="http://schemas.microsoft.com/office/infopath/2007/PartnerControls"/>
    <ds:schemaRef ds:uri="http://schemas.microsoft.com/sharepoint/v3"/>
    <ds:schemaRef ds:uri="60ed63e6-c27a-449b-a515-30104fdca44d"/>
    <ds:schemaRef ds:uri="36dda802-3278-44b8-87e6-83c4e870ea43"/>
  </ds:schemaRefs>
</ds:datastoreItem>
</file>

<file path=customXml/itemProps6.xml><?xml version="1.0" encoding="utf-8"?>
<ds:datastoreItem xmlns:ds="http://schemas.openxmlformats.org/officeDocument/2006/customXml" ds:itemID="{BC28BF54-66EE-418B-AB6C-236165773319}">
  <ds:schemaRefs>
    <ds:schemaRef ds:uri="http://schemas.openxmlformats.org/officeDocument/2006/bibliography"/>
  </ds:schemaRefs>
</ds:datastoreItem>
</file>

<file path=customXml/itemProps7.xml><?xml version="1.0" encoding="utf-8"?>
<ds:datastoreItem xmlns:ds="http://schemas.openxmlformats.org/officeDocument/2006/customXml" ds:itemID="{2EDB5550-0DA2-4B51-9A07-B80BA60E4663}">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Template>
  <TotalTime>84</TotalTime>
  <Pages>6</Pages>
  <Words>1404</Words>
  <Characters>7726</Characters>
  <Application>Microsoft Office Word</Application>
  <DocSecurity>0</DocSecurity>
  <Lines>64</Lines>
  <Paragraphs>18</Paragraphs>
  <ScaleCrop>false</ScaleCrop>
  <HeadingPairs>
    <vt:vector size="2" baseType="variant">
      <vt:variant>
        <vt:lpstr>Titel</vt:lpstr>
      </vt:variant>
      <vt:variant>
        <vt:i4>1</vt:i4>
      </vt:variant>
    </vt:vector>
  </HeadingPairs>
  <TitlesOfParts>
    <vt:vector size="1" baseType="lpstr">
      <vt:lpstr>OVEREENKOMST VAN LEVERING</vt:lpstr>
    </vt:vector>
  </TitlesOfParts>
  <Company>Gemeente Venlo</Company>
  <LinksUpToDate>false</LinksUpToDate>
  <CharactersWithSpaces>9112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OVEREENKOMST VAN LEVERING</dc:title>
  <dc:creator>Yvonne Bruintjes</dc:creator>
  <cp:lastModifiedBy>Lieshout van, Ricardo (RAS)</cp:lastModifiedBy>
  <cp:revision>9</cp:revision>
  <cp:lastPrinted>2004-05-04T13:15:00Z</cp:lastPrinted>
  <dcterms:created xsi:type="dcterms:W3CDTF">2022-11-09T09:25:00Z</dcterms:created>
  <dcterms:modified xsi:type="dcterms:W3CDTF">2024-06-05T08:44:00Z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26K7CS2WZYRE-396-1670</vt:lpwstr>
  </property>
  <property fmtid="{D5CDD505-2E9C-101B-9397-08002B2CF9AE}" pid="3" name="_dlc_DocIdItemGuid">
    <vt:lpwstr>472de120-55fa-4b80-9586-ebf9f8030dd5</vt:lpwstr>
  </property>
  <property fmtid="{D5CDD505-2E9C-101B-9397-08002B2CF9AE}" pid="4" name="_dlc_DocIdUrl">
    <vt:lpwstr>http://afdelingen.venlo.lan/sites/advies-en-beheer/inkoop/_layouts/DocIdRedir.aspx?ID=26K7CS2WZYRE-396-1670, 26K7CS2WZYRE-396-1670</vt:lpwstr>
  </property>
  <property fmtid="{D5CDD505-2E9C-101B-9397-08002B2CF9AE}" pid="5" name="vnl_Documentsoort">
    <vt:lpwstr>5;#Advies|6c812ad9-b138-4d8c-82ba-56bc9e3aea27</vt:lpwstr>
  </property>
  <property fmtid="{D5CDD505-2E9C-101B-9397-08002B2CF9AE}" pid="6" name="vnl_inkoop">
    <vt:lpwstr>10;#02 Formats|4f833602-e43f-4e23-9186-7c25f61bb111</vt:lpwstr>
  </property>
  <property fmtid="{D5CDD505-2E9C-101B-9397-08002B2CF9AE}" pid="7" name="vnl_Steekwoord">
    <vt:lpwstr>29;#Modelovereenkomst|1c464280-fd46-4207-850c-c774d7ae83c5</vt:lpwstr>
  </property>
  <property fmtid="{D5CDD505-2E9C-101B-9397-08002B2CF9AE}" pid="8" name="ContentTypeId">
    <vt:lpwstr>0x0101006AEE41F936ACAA4288B163F9CA8106A001080300D710FE0F6293304AAEE9CA8AE814A366</vt:lpwstr>
  </property>
</Properties>
</file>