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4"/>
    <p:sldMasterId id="2147483678" r:id="rId5"/>
  </p:sldMasterIdLst>
  <p:notesMasterIdLst>
    <p:notesMasterId r:id="rId10"/>
  </p:notesMasterIdLst>
  <p:handoutMasterIdLst>
    <p:handoutMasterId r:id="rId11"/>
  </p:handoutMasterIdLst>
  <p:sldIdLst>
    <p:sldId id="265" r:id="rId6"/>
    <p:sldId id="280" r:id="rId7"/>
    <p:sldId id="274" r:id="rId8"/>
    <p:sldId id="279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490"/>
    <a:srgbClr val="CE8E4E"/>
    <a:srgbClr val="277150"/>
    <a:srgbClr val="F7C67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B74E59-2CCB-3F79-42D5-C8A00EF01FDD}" v="17" dt="2025-02-04T11:26:23.183"/>
    <p1510:client id="{F595F7F4-5DA8-32B8-BD20-648FBD4C2B34}" v="6" dt="2025-02-04T10:54:53.3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sther Wetzel" userId="6a4f2e0c-7675-4de0-ab22-13cd486cc39f" providerId="ADAL" clId="{BAB5E404-E1F3-4815-A759-37946C355C8B}"/>
    <pc:docChg chg="custSel modSld sldOrd">
      <pc:chgData name="Esther Wetzel" userId="6a4f2e0c-7675-4de0-ab22-13cd486cc39f" providerId="ADAL" clId="{BAB5E404-E1F3-4815-A759-37946C355C8B}" dt="2025-01-30T11:40:20.875" v="30" actId="14100"/>
      <pc:docMkLst>
        <pc:docMk/>
      </pc:docMkLst>
      <pc:sldChg chg="modSp mod">
        <pc:chgData name="Esther Wetzel" userId="6a4f2e0c-7675-4de0-ab22-13cd486cc39f" providerId="ADAL" clId="{BAB5E404-E1F3-4815-A759-37946C355C8B}" dt="2025-01-29T10:37:32.323" v="19" actId="5793"/>
        <pc:sldMkLst>
          <pc:docMk/>
          <pc:sldMk cId="3590324610" sldId="265"/>
        </pc:sldMkLst>
        <pc:spChg chg="mod">
          <ac:chgData name="Esther Wetzel" userId="6a4f2e0c-7675-4de0-ab22-13cd486cc39f" providerId="ADAL" clId="{BAB5E404-E1F3-4815-A759-37946C355C8B}" dt="2025-01-29T10:37:32.323" v="19" actId="5793"/>
          <ac:spMkLst>
            <pc:docMk/>
            <pc:sldMk cId="3590324610" sldId="265"/>
            <ac:spMk id="3" creationId="{B4EEB058-28C0-D5B2-28A0-B6CCD04AE3FA}"/>
          </ac:spMkLst>
        </pc:spChg>
      </pc:sldChg>
      <pc:sldChg chg="addSp delSp modSp mod ord">
        <pc:chgData name="Esther Wetzel" userId="6a4f2e0c-7675-4de0-ab22-13cd486cc39f" providerId="ADAL" clId="{BAB5E404-E1F3-4815-A759-37946C355C8B}" dt="2025-01-30T11:40:20.875" v="30" actId="14100"/>
        <pc:sldMkLst>
          <pc:docMk/>
          <pc:sldMk cId="2334090431" sldId="279"/>
        </pc:sldMkLst>
        <pc:spChg chg="add mod">
          <ac:chgData name="Esther Wetzel" userId="6a4f2e0c-7675-4de0-ab22-13cd486cc39f" providerId="ADAL" clId="{BAB5E404-E1F3-4815-A759-37946C355C8B}" dt="2025-01-30T11:40:12.491" v="26" actId="20577"/>
          <ac:spMkLst>
            <pc:docMk/>
            <pc:sldMk cId="2334090431" sldId="279"/>
            <ac:spMk id="11" creationId="{ABD95730-52CB-A244-331F-DE1DAE7A3030}"/>
          </ac:spMkLst>
        </pc:spChg>
        <pc:picChg chg="del mod">
          <ac:chgData name="Esther Wetzel" userId="6a4f2e0c-7675-4de0-ab22-13cd486cc39f" providerId="ADAL" clId="{BAB5E404-E1F3-4815-A759-37946C355C8B}" dt="2025-01-30T07:55:45.560" v="23" actId="478"/>
          <ac:picMkLst>
            <pc:docMk/>
            <pc:sldMk cId="2334090431" sldId="279"/>
            <ac:picMk id="9" creationId="{41A5CA3A-E18D-7B5E-1421-4C0D9EF332F6}"/>
          </ac:picMkLst>
        </pc:picChg>
        <pc:picChg chg="add mod">
          <ac:chgData name="Esther Wetzel" userId="6a4f2e0c-7675-4de0-ab22-13cd486cc39f" providerId="ADAL" clId="{BAB5E404-E1F3-4815-A759-37946C355C8B}" dt="2025-01-30T11:40:20.875" v="30" actId="14100"/>
          <ac:picMkLst>
            <pc:docMk/>
            <pc:sldMk cId="2334090431" sldId="279"/>
            <ac:picMk id="13" creationId="{3FA4B40F-468F-AC10-19FE-28FC432957F3}"/>
          </ac:picMkLst>
        </pc:picChg>
      </pc:sldChg>
    </pc:docChg>
  </pc:docChgLst>
  <pc:docChgLst>
    <pc:chgData name="Winet Roels" userId="S::w.roels@omo.nl::774e9411-5986-439b-83d4-d9659f3c0009" providerId="AD" clId="Web-{F56DE607-D721-3634-FEF1-6499782EB5F1}"/>
    <pc:docChg chg="modSld sldOrd">
      <pc:chgData name="Winet Roels" userId="S::w.roels@omo.nl::774e9411-5986-439b-83d4-d9659f3c0009" providerId="AD" clId="Web-{F56DE607-D721-3634-FEF1-6499782EB5F1}" dt="2025-01-29T10:53:03.790" v="82" actId="20577"/>
      <pc:docMkLst>
        <pc:docMk/>
      </pc:docMkLst>
      <pc:sldChg chg="ord">
        <pc:chgData name="Winet Roels" userId="S::w.roels@omo.nl::774e9411-5986-439b-83d4-d9659f3c0009" providerId="AD" clId="Web-{F56DE607-D721-3634-FEF1-6499782EB5F1}" dt="2025-01-29T10:47:31.969" v="5"/>
        <pc:sldMkLst>
          <pc:docMk/>
          <pc:sldMk cId="2334090431" sldId="279"/>
        </pc:sldMkLst>
      </pc:sldChg>
      <pc:sldChg chg="modSp">
        <pc:chgData name="Winet Roels" userId="S::w.roels@omo.nl::774e9411-5986-439b-83d4-d9659f3c0009" providerId="AD" clId="Web-{F56DE607-D721-3634-FEF1-6499782EB5F1}" dt="2025-01-29T10:53:03.790" v="82" actId="20577"/>
        <pc:sldMkLst>
          <pc:docMk/>
          <pc:sldMk cId="941276174" sldId="280"/>
        </pc:sldMkLst>
        <pc:spChg chg="mod">
          <ac:chgData name="Winet Roels" userId="S::w.roels@omo.nl::774e9411-5986-439b-83d4-d9659f3c0009" providerId="AD" clId="Web-{F56DE607-D721-3634-FEF1-6499782EB5F1}" dt="2025-01-29T10:46:38.780" v="3" actId="20577"/>
          <ac:spMkLst>
            <pc:docMk/>
            <pc:sldMk cId="941276174" sldId="280"/>
            <ac:spMk id="2" creationId="{BD72762F-EB27-1484-A05B-6BF3FDE0C1F3}"/>
          </ac:spMkLst>
        </pc:spChg>
        <pc:spChg chg="mod">
          <ac:chgData name="Winet Roels" userId="S::w.roels@omo.nl::774e9411-5986-439b-83d4-d9659f3c0009" providerId="AD" clId="Web-{F56DE607-D721-3634-FEF1-6499782EB5F1}" dt="2025-01-29T10:53:03.790" v="82" actId="20577"/>
          <ac:spMkLst>
            <pc:docMk/>
            <pc:sldMk cId="941276174" sldId="280"/>
            <ac:spMk id="3" creationId="{34759C33-0272-077D-3879-CB51973D6933}"/>
          </ac:spMkLst>
        </pc:spChg>
        <pc:spChg chg="mod">
          <ac:chgData name="Winet Roels" userId="S::w.roels@omo.nl::774e9411-5986-439b-83d4-d9659f3c0009" providerId="AD" clId="Web-{F56DE607-D721-3634-FEF1-6499782EB5F1}" dt="2025-01-29T10:51:10.006" v="71" actId="20577"/>
          <ac:spMkLst>
            <pc:docMk/>
            <pc:sldMk cId="941276174" sldId="280"/>
            <ac:spMk id="4" creationId="{ABE79A98-47BB-8DFE-598D-A576B70A977A}"/>
          </ac:spMkLst>
        </pc:spChg>
        <pc:spChg chg="mod">
          <ac:chgData name="Winet Roels" userId="S::w.roels@omo.nl::774e9411-5986-439b-83d4-d9659f3c0009" providerId="AD" clId="Web-{F56DE607-D721-3634-FEF1-6499782EB5F1}" dt="2025-01-29T10:51:31.037" v="76" actId="20577"/>
          <ac:spMkLst>
            <pc:docMk/>
            <pc:sldMk cId="941276174" sldId="280"/>
            <ac:spMk id="5" creationId="{463BD04F-ED4C-EF07-6FF7-AB954C92804F}"/>
          </ac:spMkLst>
        </pc:spChg>
      </pc:sldChg>
    </pc:docChg>
  </pc:docChgLst>
  <pc:docChgLst>
    <pc:chgData name="Esther Wetzel" userId="S::e.wetzel@omo.nl::6a4f2e0c-7675-4de0-ab22-13cd486cc39f" providerId="AD" clId="Web-{8CB74E59-2CCB-3F79-42D5-C8A00EF01FDD}"/>
    <pc:docChg chg="modSld">
      <pc:chgData name="Esther Wetzel" userId="S::e.wetzel@omo.nl::6a4f2e0c-7675-4de0-ab22-13cd486cc39f" providerId="AD" clId="Web-{8CB74E59-2CCB-3F79-42D5-C8A00EF01FDD}" dt="2025-02-04T11:26:19.683" v="13" actId="20577"/>
      <pc:docMkLst>
        <pc:docMk/>
      </pc:docMkLst>
      <pc:sldChg chg="addSp delSp modSp">
        <pc:chgData name="Esther Wetzel" userId="S::e.wetzel@omo.nl::6a4f2e0c-7675-4de0-ab22-13cd486cc39f" providerId="AD" clId="Web-{8CB74E59-2CCB-3F79-42D5-C8A00EF01FDD}" dt="2025-02-04T11:26:19.683" v="13" actId="20577"/>
        <pc:sldMkLst>
          <pc:docMk/>
          <pc:sldMk cId="2334090431" sldId="279"/>
        </pc:sldMkLst>
        <pc:spChg chg="add del mod">
          <ac:chgData name="Esther Wetzel" userId="S::e.wetzel@omo.nl::6a4f2e0c-7675-4de0-ab22-13cd486cc39f" providerId="AD" clId="Web-{8CB74E59-2CCB-3F79-42D5-C8A00EF01FDD}" dt="2025-02-04T11:25:25.462" v="10"/>
          <ac:spMkLst>
            <pc:docMk/>
            <pc:sldMk cId="2334090431" sldId="279"/>
            <ac:spMk id="2" creationId="{D27F4745-D42B-271B-0F1D-FE3D75C18061}"/>
          </ac:spMkLst>
        </pc:spChg>
        <pc:spChg chg="add mod">
          <ac:chgData name="Esther Wetzel" userId="S::e.wetzel@omo.nl::6a4f2e0c-7675-4de0-ab22-13cd486cc39f" providerId="AD" clId="Web-{8CB74E59-2CCB-3F79-42D5-C8A00EF01FDD}" dt="2025-02-04T11:26:19.683" v="13" actId="20577"/>
          <ac:spMkLst>
            <pc:docMk/>
            <pc:sldMk cId="2334090431" sldId="279"/>
            <ac:spMk id="3" creationId="{3E9C6A62-875C-D6AC-D2E7-A8841D557840}"/>
          </ac:spMkLst>
        </pc:spChg>
        <pc:spChg chg="mod">
          <ac:chgData name="Esther Wetzel" userId="S::e.wetzel@omo.nl::6a4f2e0c-7675-4de0-ab22-13cd486cc39f" providerId="AD" clId="Web-{8CB74E59-2CCB-3F79-42D5-C8A00EF01FDD}" dt="2025-02-04T11:16:41.941" v="0" actId="20577"/>
          <ac:spMkLst>
            <pc:docMk/>
            <pc:sldMk cId="2334090431" sldId="279"/>
            <ac:spMk id="11" creationId="{ABD95730-52CB-A244-331F-DE1DAE7A3030}"/>
          </ac:spMkLst>
        </pc:spChg>
        <pc:picChg chg="mod">
          <ac:chgData name="Esther Wetzel" userId="S::e.wetzel@omo.nl::6a4f2e0c-7675-4de0-ab22-13cd486cc39f" providerId="AD" clId="Web-{8CB74E59-2CCB-3F79-42D5-C8A00EF01FDD}" dt="2025-02-04T11:18:12.710" v="2" actId="1076"/>
          <ac:picMkLst>
            <pc:docMk/>
            <pc:sldMk cId="2334090431" sldId="279"/>
            <ac:picMk id="13" creationId="{3FA4B40F-468F-AC10-19FE-28FC432957F3}"/>
          </ac:picMkLst>
        </pc:picChg>
      </pc:sldChg>
    </pc:docChg>
  </pc:docChgLst>
  <pc:docChgLst>
    <pc:chgData name="Winet Roels" userId="S::w.roels@omo.nl::774e9411-5986-439b-83d4-d9659f3c0009" providerId="AD" clId="Web-{F595F7F4-5DA8-32B8-BD20-648FBD4C2B34}"/>
    <pc:docChg chg="modSld">
      <pc:chgData name="Winet Roels" userId="S::w.roels@omo.nl::774e9411-5986-439b-83d4-d9659f3c0009" providerId="AD" clId="Web-{F595F7F4-5DA8-32B8-BD20-648FBD4C2B34}" dt="2025-02-04T10:54:53.070" v="4" actId="20577"/>
      <pc:docMkLst>
        <pc:docMk/>
      </pc:docMkLst>
      <pc:sldChg chg="modSp">
        <pc:chgData name="Winet Roels" userId="S::w.roels@omo.nl::774e9411-5986-439b-83d4-d9659f3c0009" providerId="AD" clId="Web-{F595F7F4-5DA8-32B8-BD20-648FBD4C2B34}" dt="2025-02-04T10:54:53.070" v="4" actId="20577"/>
        <pc:sldMkLst>
          <pc:docMk/>
          <pc:sldMk cId="941276174" sldId="280"/>
        </pc:sldMkLst>
        <pc:spChg chg="mod">
          <ac:chgData name="Winet Roels" userId="S::w.roels@omo.nl::774e9411-5986-439b-83d4-d9659f3c0009" providerId="AD" clId="Web-{F595F7F4-5DA8-32B8-BD20-648FBD4C2B34}" dt="2025-02-04T10:54:53.070" v="4" actId="20577"/>
          <ac:spMkLst>
            <pc:docMk/>
            <pc:sldMk cId="941276174" sldId="280"/>
            <ac:spMk id="2" creationId="{BD72762F-EB27-1484-A05B-6BF3FDE0C1F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24BF9D62-064B-B90A-8252-BAFE8D2F7E8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ACEDE5E-BE7B-898F-E0BD-C1D7BDA4510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DDE2D7-BD1F-45F3-90B6-E1DCADBE554B}" type="datetimeFigureOut">
              <a:rPr lang="nl-NL" smtClean="0"/>
              <a:t>4-2-2025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E41661C-5178-57B4-A4E3-D5CDAD91CE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3DC243A-7DA4-5E0F-4137-BCFE4FCC78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E48598-F602-4852-8573-9CFD563500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92707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098BE1-4BF7-40D5-8D66-A3478D84DC08}" type="datetimeFigureOut">
              <a:rPr lang="nl-NL" smtClean="0"/>
              <a:t>4-2-2025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DCAFA8-460C-40EC-B7E8-CE100627EC5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5784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kleding, persoon, Menselijk gezicht, groep&#10;&#10;Automatisch gegenereerde beschrijving">
            <a:extLst>
              <a:ext uri="{FF2B5EF4-FFF2-40B4-BE49-F238E27FC236}">
                <a16:creationId xmlns:a16="http://schemas.microsoft.com/office/drawing/2014/main" id="{A73512AF-ADF7-1DA3-4F39-C88A22CB15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8735"/>
            <a:ext cx="12192000" cy="394053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17A0CE35-F0FC-A655-A731-83471904FC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94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210" y="3900023"/>
            <a:ext cx="6487578" cy="2672080"/>
          </a:xfrm>
          <a:prstGeom prst="rect">
            <a:avLst/>
          </a:prstGeom>
        </p:spPr>
      </p:pic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DF158DE-E16F-4B82-E6D5-7FA9AC3BFE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52210" y="4163439"/>
            <a:ext cx="6487577" cy="68373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ctr"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FE376CF0-B938-D3DB-6C74-FFEB764B06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52210" y="5022465"/>
            <a:ext cx="6487577" cy="1307314"/>
          </a:xfrm>
        </p:spPr>
        <p:txBody>
          <a:bodyPr>
            <a:normAutofit/>
          </a:bodyPr>
          <a:lstStyle>
            <a:lvl1pPr marL="0" indent="0" algn="ctr">
              <a:buNone/>
              <a:defRPr sz="1800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 / datum</a:t>
            </a:r>
          </a:p>
        </p:txBody>
      </p:sp>
      <p:pic>
        <p:nvPicPr>
          <p:cNvPr id="3" name="Afbeelding 2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id="{E2A25124-ABD4-C41A-7995-D01E08A3455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187" y="232269"/>
            <a:ext cx="3520745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271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A1EA22-ED0E-0CB3-DAB6-B1FCAAD60A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lang="nl-NL" sz="3600" kern="1200" dirty="0">
                <a:solidFill>
                  <a:srgbClr val="005490"/>
                </a:solidFill>
                <a:latin typeface="Verdana Pro Semibold" panose="020B0704030504040204" pitchFamily="34" charset="0"/>
                <a:ea typeface="+mj-ea"/>
                <a:cs typeface="+mj-cs"/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94ACB02-163C-6D15-7AC0-FD8A9CDC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7F7AE-1580-4489-A9E0-61C9CBD4B5DF}" type="datetimeFigureOut">
              <a:rPr lang="nl-NL" smtClean="0"/>
              <a:t>4-2-2025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A4CC211-D39B-E8DC-8339-F3E616670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76B4C22-1A89-F6D2-A719-9FC8EF9C5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40F8B-F5D3-477F-9ACA-9185EB99176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0114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14ACBF-3AC1-1435-A7F2-7DF21FF3DA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05490"/>
                </a:solidFill>
                <a:latin typeface="Verdana Pro Semibold" panose="020B0704030504040204" pitchFamily="34" charset="0"/>
              </a:defRPr>
            </a:lvl1pPr>
          </a:lstStyle>
          <a:p>
            <a:r>
              <a:rPr lang="nl-NL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798184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logo, symbool, Graphics, Lettertype&#10;&#10;Automatisch gegenereerde beschrijving">
            <a:extLst>
              <a:ext uri="{FF2B5EF4-FFF2-40B4-BE49-F238E27FC236}">
                <a16:creationId xmlns:a16="http://schemas.microsoft.com/office/drawing/2014/main" id="{A1585DE2-500C-4DC3-7A83-2C678FF35A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5760" y="4448396"/>
            <a:ext cx="3215834" cy="3215834"/>
          </a:xfrm>
          <a:prstGeom prst="rect">
            <a:avLst/>
          </a:prstGeom>
        </p:spPr>
      </p:pic>
      <p:pic>
        <p:nvPicPr>
          <p:cNvPr id="17" name="Afbeelding 16" descr="Afbeelding met Menselijk gezicht, persoon, kleding, zwart-wit&#10;&#10;Automatisch gegenereerde beschrijving">
            <a:extLst>
              <a:ext uri="{FF2B5EF4-FFF2-40B4-BE49-F238E27FC236}">
                <a16:creationId xmlns:a16="http://schemas.microsoft.com/office/drawing/2014/main" id="{B85EDD5C-E64C-0B57-99B2-83808AE7A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" t="30813" r="7513" b="3131"/>
          <a:stretch/>
        </p:blipFill>
        <p:spPr>
          <a:xfrm>
            <a:off x="6598920" y="801527"/>
            <a:ext cx="4851400" cy="525494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58A381B-0C74-F336-5202-2D96EF46D5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01368"/>
            <a:ext cx="48514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Titel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5627C4EC-244A-C7E5-21D2-516D615D05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272347"/>
            <a:ext cx="4851400" cy="487362"/>
          </a:xfrm>
        </p:spPr>
        <p:txBody>
          <a:bodyPr anchor="ctr"/>
          <a:lstStyle>
            <a:lvl2pPr marL="0" indent="0">
              <a:buFontTx/>
              <a:buNone/>
              <a:defRPr b="1">
                <a:solidFill>
                  <a:schemeClr val="tx1"/>
                </a:solidFill>
              </a:defRPr>
            </a:lvl2pPr>
          </a:lstStyle>
          <a:p>
            <a:pPr lvl="1"/>
            <a:r>
              <a:rPr lang="nl-NL"/>
              <a:t>Subtitel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4053A06F-E83D-BD65-082D-9EB7C15DF18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2905125"/>
            <a:ext cx="4851400" cy="3151188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/>
            </a:lvl1pPr>
            <a:lvl3pPr>
              <a:defRPr/>
            </a:lvl3pPr>
          </a:lstStyle>
          <a:p>
            <a:pPr lvl="0"/>
            <a:r>
              <a:rPr lang="nl-NL"/>
              <a:t>leestekst</a:t>
            </a:r>
          </a:p>
        </p:txBody>
      </p:sp>
      <p:pic>
        <p:nvPicPr>
          <p:cNvPr id="13" name="Afbeelding 12" descr="Afbeelding met Elektrisch blauw, Azure, hemel, water&#10;&#10;Automatisch gegenereerde beschrijving">
            <a:extLst>
              <a:ext uri="{FF2B5EF4-FFF2-40B4-BE49-F238E27FC236}">
                <a16:creationId xmlns:a16="http://schemas.microsoft.com/office/drawing/2014/main" id="{3518505A-90F5-4D1C-4C2C-9C8EC46A051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7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238" y="1260949"/>
            <a:ext cx="2742882" cy="36271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Ondertitel 2">
            <a:extLst>
              <a:ext uri="{FF2B5EF4-FFF2-40B4-BE49-F238E27FC236}">
                <a16:creationId xmlns:a16="http://schemas.microsoft.com/office/drawing/2014/main" id="{14D89CF9-9CA9-2D8D-1C9C-08A97350922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463596" y="1562470"/>
            <a:ext cx="2397722" cy="306279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leestekst</a:t>
            </a:r>
          </a:p>
        </p:txBody>
      </p:sp>
    </p:spTree>
    <p:extLst>
      <p:ext uri="{BB962C8B-B14F-4D97-AF65-F5344CB8AC3E}">
        <p14:creationId xmlns:p14="http://schemas.microsoft.com/office/powerpoint/2010/main" val="3916560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8A381B-0C74-F336-5202-2D96EF46D5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01368"/>
            <a:ext cx="48514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Titel</a:t>
            </a:r>
          </a:p>
        </p:txBody>
      </p:sp>
      <p:pic>
        <p:nvPicPr>
          <p:cNvPr id="13" name="Afbeelding 12" descr="Afbeelding met Elektrisch blauw, Azure, hemel, water&#10;&#10;Automatisch gegenereerde beschrijving">
            <a:extLst>
              <a:ext uri="{FF2B5EF4-FFF2-40B4-BE49-F238E27FC236}">
                <a16:creationId xmlns:a16="http://schemas.microsoft.com/office/drawing/2014/main" id="{3518505A-90F5-4D1C-4C2C-9C8EC46A05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01368"/>
            <a:ext cx="5913120" cy="52549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Afbeelding 4" descr="Afbeelding met logo, symbool, Graphics, Lettertype&#10;&#10;Automatisch gegenereerde beschrijving">
            <a:extLst>
              <a:ext uri="{FF2B5EF4-FFF2-40B4-BE49-F238E27FC236}">
                <a16:creationId xmlns:a16="http://schemas.microsoft.com/office/drawing/2014/main" id="{74C58176-1D2C-6DF0-B92C-C5ADE9F58C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5760" y="4448396"/>
            <a:ext cx="3215834" cy="3215834"/>
          </a:xfrm>
          <a:prstGeom prst="rect">
            <a:avLst/>
          </a:prstGeom>
        </p:spPr>
      </p:pic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E77D83A0-1CB0-686E-EFC3-422223C4C7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246153"/>
            <a:ext cx="4851400" cy="5334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nl-NL"/>
              <a:t>Subtitel</a:t>
            </a:r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5E9F4671-FB70-15A2-911E-BE852F3D5B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2898775"/>
            <a:ext cx="4851400" cy="3157538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leestekst</a:t>
            </a:r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7B5CDBF0-99A4-6EFE-280A-FF4899211F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19850" y="1031875"/>
            <a:ext cx="5311775" cy="4794250"/>
          </a:xfrm>
        </p:spPr>
        <p:txBody>
          <a:bodyPr/>
          <a:lstStyle>
            <a:lvl1pPr marL="0" indent="0">
              <a:spcBef>
                <a:spcPts val="500"/>
              </a:spcBef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leestekst</a:t>
            </a:r>
          </a:p>
        </p:txBody>
      </p:sp>
    </p:spTree>
    <p:extLst>
      <p:ext uri="{BB962C8B-B14F-4D97-AF65-F5344CB8AC3E}">
        <p14:creationId xmlns:p14="http://schemas.microsoft.com/office/powerpoint/2010/main" val="3798491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3 kopp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61A130D-7C65-6C4B-F3E5-09AEFEFA4E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910004" y="2042157"/>
            <a:ext cx="3826276" cy="40843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800"/>
            </a:lvl1pPr>
            <a:lvl2pPr marL="457200" indent="0">
              <a:buNone/>
              <a:defRPr/>
            </a:lvl2pPr>
          </a:lstStyle>
          <a:p>
            <a:pPr lvl="0"/>
            <a:r>
              <a:rPr lang="nl-NL"/>
              <a:t>Leestekst</a:t>
            </a:r>
          </a:p>
        </p:txBody>
      </p:sp>
      <p:pic>
        <p:nvPicPr>
          <p:cNvPr id="21" name="Afbeelding 20" descr="Afbeelding met kleding, persoon, Menselijk gezicht, computer&#10;&#10;Automatisch gegenereerde beschrijving">
            <a:extLst>
              <a:ext uri="{FF2B5EF4-FFF2-40B4-BE49-F238E27FC236}">
                <a16:creationId xmlns:a16="http://schemas.microsoft.com/office/drawing/2014/main" id="{28FFA0D8-03B1-88DF-2FD4-645F784A07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4" r="25901"/>
          <a:stretch/>
        </p:blipFill>
        <p:spPr>
          <a:xfrm>
            <a:off x="-4445" y="0"/>
            <a:ext cx="5232400" cy="6858000"/>
          </a:xfrm>
          <a:prstGeom prst="rect">
            <a:avLst/>
          </a:prstGeom>
        </p:spPr>
      </p:pic>
      <p:pic>
        <p:nvPicPr>
          <p:cNvPr id="11" name="Afbeelding 10" descr="Afbeelding met Elektrisch blauw, Azure, hemel, water&#10;&#10;Automatisch gegenereerde beschrijving">
            <a:extLst>
              <a:ext uri="{FF2B5EF4-FFF2-40B4-BE49-F238E27FC236}">
                <a16:creationId xmlns:a16="http://schemas.microsoft.com/office/drawing/2014/main" id="{E9023857-0849-57DC-2AB3-94662AD081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680" y="518160"/>
            <a:ext cx="5024120" cy="1524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Afbeelding 11" descr="Afbeelding met Elektrisch blauw, Azure, hemel, water&#10;&#10;Automatisch gegenereerde beschrijving">
            <a:extLst>
              <a:ext uri="{FF2B5EF4-FFF2-40B4-BE49-F238E27FC236}">
                <a16:creationId xmlns:a16="http://schemas.microsoft.com/office/drawing/2014/main" id="{17C6780E-C77B-7A51-2B51-2C780864DF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680" y="2560320"/>
            <a:ext cx="5024120" cy="1524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Afbeelding 12" descr="Afbeelding met Elektrisch blauw, Azure, hemel, water&#10;&#10;Automatisch gegenereerde beschrijving">
            <a:extLst>
              <a:ext uri="{FF2B5EF4-FFF2-40B4-BE49-F238E27FC236}">
                <a16:creationId xmlns:a16="http://schemas.microsoft.com/office/drawing/2014/main" id="{F6A5879F-00B1-7573-960D-362C00E87E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680" y="4602480"/>
            <a:ext cx="5024120" cy="1524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45012D3-F513-E84F-DF05-69928341B38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27478" y="2680176"/>
            <a:ext cx="4597400" cy="1284288"/>
          </a:xfrm>
        </p:spPr>
        <p:txBody>
          <a:bodyPr>
            <a:noAutofit/>
          </a:bodyPr>
          <a:lstStyle>
            <a:lvl1pPr marL="0" indent="0">
              <a:spcBef>
                <a:spcPts val="5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Kop</a:t>
            </a:r>
          </a:p>
          <a:p>
            <a:pPr lvl="0"/>
            <a:r>
              <a:rPr lang="nl-NL"/>
              <a:t>leestekst</a:t>
            </a:r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369FF9C8-FEF0-F3DC-1174-2F912AC0C8D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83028" y="4726875"/>
            <a:ext cx="4641850" cy="1284288"/>
          </a:xfrm>
        </p:spPr>
        <p:txBody>
          <a:bodyPr>
            <a:noAutofit/>
          </a:bodyPr>
          <a:lstStyle>
            <a:lvl1pPr marL="0" indent="0">
              <a:spcBef>
                <a:spcPts val="5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Kop</a:t>
            </a:r>
          </a:p>
          <a:p>
            <a:pPr lvl="0"/>
            <a:r>
              <a:rPr lang="nl-NL"/>
              <a:t>leestekst</a:t>
            </a:r>
          </a:p>
        </p:txBody>
      </p:sp>
      <p:sp>
        <p:nvSpPr>
          <p:cNvPr id="16" name="Tijdelijke aanduiding voor tekst 15">
            <a:extLst>
              <a:ext uri="{FF2B5EF4-FFF2-40B4-BE49-F238E27FC236}">
                <a16:creationId xmlns:a16="http://schemas.microsoft.com/office/drawing/2014/main" id="{E5EC7195-DC46-D18D-1897-08A930DB7A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11438" y="648070"/>
            <a:ext cx="4613275" cy="1300586"/>
          </a:xfrm>
        </p:spPr>
        <p:txBody>
          <a:bodyPr>
            <a:noAutofit/>
          </a:bodyPr>
          <a:lstStyle>
            <a:lvl1pPr marL="0" indent="0">
              <a:spcBef>
                <a:spcPts val="5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Kop</a:t>
            </a:r>
          </a:p>
          <a:p>
            <a:pPr lvl="0"/>
            <a:r>
              <a:rPr lang="nl-NL"/>
              <a:t>leestekst</a:t>
            </a:r>
          </a:p>
        </p:txBody>
      </p:sp>
    </p:spTree>
    <p:extLst>
      <p:ext uri="{BB962C8B-B14F-4D97-AF65-F5344CB8AC3E}">
        <p14:creationId xmlns:p14="http://schemas.microsoft.com/office/powerpoint/2010/main" val="3855230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8777DBD5-04C1-03EC-474F-A53B7FC29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8870" y="757011"/>
            <a:ext cx="350986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Titel</a:t>
            </a:r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54F9796C-C359-57B9-553F-86530E24B9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8773" y="2082574"/>
            <a:ext cx="3509963" cy="528546"/>
          </a:xfrm>
        </p:spPr>
        <p:txBody>
          <a:bodyPr anchor="ctr" anchorCtr="0"/>
          <a:lstStyle>
            <a:lvl2pPr marL="0" indent="0">
              <a:buNone/>
              <a:defRPr b="1"/>
            </a:lvl2pPr>
          </a:lstStyle>
          <a:p>
            <a:pPr lvl="1"/>
            <a:r>
              <a:rPr lang="nl-NL"/>
              <a:t>Subtitel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B84EBDBF-7FEE-734B-954C-49634DE5D8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8773" y="2611120"/>
            <a:ext cx="3509963" cy="3527425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nl-NL"/>
              <a:t>leestekst</a:t>
            </a:r>
          </a:p>
        </p:txBody>
      </p:sp>
      <p:sp>
        <p:nvSpPr>
          <p:cNvPr id="14" name="Tijdelijke aanduiding voor grafiek 13">
            <a:extLst>
              <a:ext uri="{FF2B5EF4-FFF2-40B4-BE49-F238E27FC236}">
                <a16:creationId xmlns:a16="http://schemas.microsoft.com/office/drawing/2014/main" id="{E4ED5FD0-9717-9E87-07E4-0606CE2DC174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4925218" y="757011"/>
            <a:ext cx="6643687" cy="5821362"/>
          </a:xfrm>
        </p:spPr>
        <p:txBody>
          <a:bodyPr/>
          <a:lstStyle/>
          <a:p>
            <a:r>
              <a:rPr lang="nl-NL"/>
              <a:t>Klik op het pictogram als u een grafiek wilt toevoegen</a:t>
            </a:r>
          </a:p>
        </p:txBody>
      </p:sp>
      <p:pic>
        <p:nvPicPr>
          <p:cNvPr id="15" name="Afbeelding 14" descr="Afbeelding met Elektrisch blauw, Azure, hemel, water&#10;&#10;Automatisch gegenereerde beschrijving">
            <a:extLst>
              <a:ext uri="{FF2B5EF4-FFF2-40B4-BE49-F238E27FC236}">
                <a16:creationId xmlns:a16="http://schemas.microsoft.com/office/drawing/2014/main" id="{B6C118E4-CC98-F43E-CE6F-C4A6753D2A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32" y="757011"/>
            <a:ext cx="416767" cy="58213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Afbeelding 3" descr="Afbeelding met logo, symbool, Graphics, Lettertype&#10;&#10;Automatisch gegenereerde beschrijving">
            <a:extLst>
              <a:ext uri="{FF2B5EF4-FFF2-40B4-BE49-F238E27FC236}">
                <a16:creationId xmlns:a16="http://schemas.microsoft.com/office/drawing/2014/main" id="{417EBC88-2AAB-D8D0-B8EB-35A10D7F89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5760" y="4448396"/>
            <a:ext cx="3215834" cy="321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426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8777DBD5-04C1-03EC-474F-A53B7FC29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8870" y="757011"/>
            <a:ext cx="3509865" cy="1325563"/>
          </a:xfrm>
        </p:spPr>
        <p:txBody>
          <a:bodyPr/>
          <a:lstStyle>
            <a:lvl1pPr>
              <a:defRPr>
                <a:solidFill>
                  <a:srgbClr val="005490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54F9796C-C359-57B9-553F-86530E24B9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8773" y="2082574"/>
            <a:ext cx="3509963" cy="599666"/>
          </a:xfrm>
        </p:spPr>
        <p:txBody>
          <a:bodyPr anchor="ctr" anchorCtr="0">
            <a:normAutofit/>
          </a:bodyPr>
          <a:lstStyle>
            <a:lvl2pPr marL="0" indent="0">
              <a:buNone/>
              <a:defRPr sz="2000" b="1"/>
            </a:lvl2pPr>
          </a:lstStyle>
          <a:p>
            <a:pPr lvl="1"/>
            <a:r>
              <a:rPr lang="nl-NL"/>
              <a:t>Subtitel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B84EBDBF-7FEE-734B-954C-49634DE5D8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8675" y="2682240"/>
            <a:ext cx="3509963" cy="3896133"/>
          </a:xfrm>
        </p:spPr>
        <p:txBody>
          <a:bodyPr/>
          <a:lstStyle>
            <a:lvl1pPr>
              <a:defRPr sz="2000"/>
            </a:lvl1pPr>
            <a:lvl3pPr>
              <a:defRPr/>
            </a:lvl3pPr>
          </a:lstStyle>
          <a:p>
            <a:pPr lvl="0"/>
            <a:r>
              <a:rPr lang="nl-NL"/>
              <a:t>leestekst</a:t>
            </a:r>
          </a:p>
        </p:txBody>
      </p:sp>
      <p:sp>
        <p:nvSpPr>
          <p:cNvPr id="5" name="Tijdelijke aanduiding voor media 4">
            <a:extLst>
              <a:ext uri="{FF2B5EF4-FFF2-40B4-BE49-F238E27FC236}">
                <a16:creationId xmlns:a16="http://schemas.microsoft.com/office/drawing/2014/main" id="{FD274FF9-68CF-20B3-5AEF-842271886C97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4935994" y="757238"/>
            <a:ext cx="6634162" cy="5821362"/>
          </a:xfrm>
        </p:spPr>
        <p:txBody>
          <a:bodyPr/>
          <a:lstStyle/>
          <a:p>
            <a:r>
              <a:rPr lang="nl-NL"/>
              <a:t>Klik op het pictogram als u media wilt toevoegen</a:t>
            </a:r>
          </a:p>
        </p:txBody>
      </p:sp>
      <p:pic>
        <p:nvPicPr>
          <p:cNvPr id="8" name="Afbeelding 7" descr="Afbeelding met Elektrisch blauw, Azure, hemel, water&#10;&#10;Automatisch gegenereerde beschrijving">
            <a:extLst>
              <a:ext uri="{FF2B5EF4-FFF2-40B4-BE49-F238E27FC236}">
                <a16:creationId xmlns:a16="http://schemas.microsoft.com/office/drawing/2014/main" id="{5BDF4395-2DC7-6FA1-15F9-95E13B44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32" y="757011"/>
            <a:ext cx="416767" cy="58213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Afbeelding 2" descr="Afbeelding met logo, symbool, Graphics, Lettertype&#10;&#10;Automatisch gegenereerde beschrijving">
            <a:extLst>
              <a:ext uri="{FF2B5EF4-FFF2-40B4-BE49-F238E27FC236}">
                <a16:creationId xmlns:a16="http://schemas.microsoft.com/office/drawing/2014/main" id="{1C6F6A08-7D06-B405-C594-A2AC1BC23C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5760" y="4448396"/>
            <a:ext cx="3215834" cy="321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828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575120-E3AF-2726-1689-8015CEE07C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Titel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A7BFDDC-3DDF-8427-12B7-625763D68C4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Subtitel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2252ABC-8FB6-A4DF-B4A7-1E30F551C12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sz="2000"/>
            </a:lvl1pPr>
            <a:lvl2pPr>
              <a:defRPr/>
            </a:lvl2pPr>
            <a:lvl3pPr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nl-NL"/>
              <a:t>Leestekst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AAE8598-B192-CBE6-007D-99B1A809BD8F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Subtitel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69F117B-85DD-2AC2-F1F6-D68B1A5F45D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sz="2000"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nl-NL"/>
              <a:t>Leestekst</a:t>
            </a:r>
          </a:p>
        </p:txBody>
      </p:sp>
      <p:pic>
        <p:nvPicPr>
          <p:cNvPr id="10" name="Afbeelding 9" descr="Afbeelding met Elektrisch blauw, Azure, hemel, water&#10;&#10;Automatisch gegenereerde beschrijving">
            <a:extLst>
              <a:ext uri="{FF2B5EF4-FFF2-40B4-BE49-F238E27FC236}">
                <a16:creationId xmlns:a16="http://schemas.microsoft.com/office/drawing/2014/main" id="{A047DE06-C874-2EE9-B350-4EC6F312AE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32" y="757011"/>
            <a:ext cx="416767" cy="58213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Afbeelding 11" descr="Afbeelding met logo, symbool, Graphics, Lettertype&#10;&#10;Automatisch gegenereerde beschrijving">
            <a:extLst>
              <a:ext uri="{FF2B5EF4-FFF2-40B4-BE49-F238E27FC236}">
                <a16:creationId xmlns:a16="http://schemas.microsoft.com/office/drawing/2014/main" id="{44451DB6-D284-E950-8C25-ED8E9E4DD2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5760" y="4448396"/>
            <a:ext cx="3215834" cy="321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880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1DFDC34-17D8-9256-8178-C327E8FE4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Titel</a:t>
            </a:r>
          </a:p>
        </p:txBody>
      </p:sp>
      <p:pic>
        <p:nvPicPr>
          <p:cNvPr id="2" name="Afbeelding 1" descr="Afbeelding met Elektrisch blauw, Azure, hemel, water&#10;&#10;Automatisch gegenereerde beschrijving">
            <a:extLst>
              <a:ext uri="{FF2B5EF4-FFF2-40B4-BE49-F238E27FC236}">
                <a16:creationId xmlns:a16="http://schemas.microsoft.com/office/drawing/2014/main" id="{8194A136-34EE-0519-EB77-CF8149D5DD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32" y="757011"/>
            <a:ext cx="416767" cy="58213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Afbeelding 2" descr="Afbeelding met logo, symbool, Graphics, Lettertype&#10;&#10;Automatisch gegenereerde beschrijving">
            <a:extLst>
              <a:ext uri="{FF2B5EF4-FFF2-40B4-BE49-F238E27FC236}">
                <a16:creationId xmlns:a16="http://schemas.microsoft.com/office/drawing/2014/main" id="{80DC5BB4-59FF-9063-B8A7-EF25AABD2A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5760" y="4448396"/>
            <a:ext cx="3215834" cy="3215834"/>
          </a:xfrm>
          <a:prstGeom prst="rect">
            <a:avLst/>
          </a:prstGeom>
        </p:spPr>
      </p:pic>
      <p:sp>
        <p:nvSpPr>
          <p:cNvPr id="4" name="Tijdelijke aanduiding voor tekst 2">
            <a:extLst>
              <a:ext uri="{FF2B5EF4-FFF2-40B4-BE49-F238E27FC236}">
                <a16:creationId xmlns:a16="http://schemas.microsoft.com/office/drawing/2014/main" id="{749C2E2C-8A4E-0DC5-67D2-B2AA9A81193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nl-NL"/>
              <a:t>Leestekst</a:t>
            </a:r>
          </a:p>
        </p:txBody>
      </p:sp>
    </p:spTree>
    <p:extLst>
      <p:ext uri="{BB962C8B-B14F-4D97-AF65-F5344CB8AC3E}">
        <p14:creationId xmlns:p14="http://schemas.microsoft.com/office/powerpoint/2010/main" val="4091609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schermopname, overdekt, kunst&#10;&#10;Automatisch gegenereerde beschrijving">
            <a:extLst>
              <a:ext uri="{FF2B5EF4-FFF2-40B4-BE49-F238E27FC236}">
                <a16:creationId xmlns:a16="http://schemas.microsoft.com/office/drawing/2014/main" id="{C50FAD85-EB2B-A798-2D4C-C78C2D6728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8" t="7015" r="2622" b="8088"/>
          <a:stretch/>
        </p:blipFill>
        <p:spPr>
          <a:xfrm>
            <a:off x="0" y="1035698"/>
            <a:ext cx="12192000" cy="582230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9DB244D-94A3-8236-84B7-6E6DCF0641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94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211" y="4525346"/>
            <a:ext cx="6487578" cy="1987421"/>
          </a:xfrm>
          <a:prstGeom prst="rect">
            <a:avLst/>
          </a:prstGeom>
        </p:spPr>
      </p:pic>
      <p:sp>
        <p:nvSpPr>
          <p:cNvPr id="14" name="Tijdelijke aanduiding voor titel 1">
            <a:extLst>
              <a:ext uri="{FF2B5EF4-FFF2-40B4-BE49-F238E27FC236}">
                <a16:creationId xmlns:a16="http://schemas.microsoft.com/office/drawing/2014/main" id="{F21B9F4B-5909-A36B-5E18-1A14A05FEA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52212" y="4760598"/>
            <a:ext cx="6487577" cy="68373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ctr">
              <a:defRPr sz="28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16" name="Ondertitel 2">
            <a:extLst>
              <a:ext uri="{FF2B5EF4-FFF2-40B4-BE49-F238E27FC236}">
                <a16:creationId xmlns:a16="http://schemas.microsoft.com/office/drawing/2014/main" id="{AF7A6D96-0557-3605-E542-B96041F7C8B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52212" y="5619625"/>
            <a:ext cx="6487577" cy="683736"/>
          </a:xfrm>
        </p:spPr>
        <p:txBody>
          <a:bodyPr>
            <a:normAutofit/>
          </a:bodyPr>
          <a:lstStyle>
            <a:lvl1pPr marL="0" indent="0" algn="ctr">
              <a:buNone/>
              <a:defRPr sz="1800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 / datum</a:t>
            </a:r>
          </a:p>
        </p:txBody>
      </p:sp>
      <p:pic>
        <p:nvPicPr>
          <p:cNvPr id="20" name="Afbeelding 19" descr="Afbeelding met schermopname, Lettertype, Graphics, tekst&#10;&#10;Automatisch gegenereerde beschrijving">
            <a:extLst>
              <a:ext uri="{FF2B5EF4-FFF2-40B4-BE49-F238E27FC236}">
                <a16:creationId xmlns:a16="http://schemas.microsoft.com/office/drawing/2014/main" id="{4A0D2BF2-311B-CD9D-D621-B60189D803A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710" y="-1948145"/>
            <a:ext cx="4764034" cy="476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340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6DD7B84-61B2-9112-384D-827ADC904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942AFCB-FD78-42C0-D26D-57E61B743A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E7AC73E-3B04-C3E4-F56C-1C1B649E95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7F7AE-1580-4489-A9E0-61C9CBD4B5DF}" type="datetimeFigureOut">
              <a:rPr lang="nl-NL" smtClean="0"/>
              <a:t>4-2-2025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F7A9B6D-5760-38AD-C50B-6B7C519430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447F59A-181E-2010-60E5-0B6C7233A2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40F8B-F5D3-477F-9ACA-9185EB99176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2436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0" r:id="rId2"/>
    <p:sldLayoutId id="2147483674" r:id="rId3"/>
    <p:sldLayoutId id="2147483666" r:id="rId4"/>
    <p:sldLayoutId id="2147483675" r:id="rId5"/>
    <p:sldLayoutId id="2147483676" r:id="rId6"/>
    <p:sldLayoutId id="2147483667" r:id="rId7"/>
    <p:sldLayoutId id="214748366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7600" indent="-2304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4800" indent="-2304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2000" indent="-2304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9200" indent="-2304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BED435C-795A-A9B3-14EB-9D63B7FB5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C82A86D-7974-7A6A-518A-8F2752902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887699-2BF6-30BA-474B-96CA417B7D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BE6973-F7D8-4F94-B935-758B3094A106}" type="datetimeFigureOut">
              <a:rPr lang="nl-NL" smtClean="0"/>
              <a:t>4-2-2025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6FCA82-A19A-CFBD-472F-C995D7F2BA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1D56B45-7C1E-B3EC-8C9C-455E847671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7DBC9D-B6A5-4C1C-BC36-CC566B366E8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4475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77" r:id="rId2"/>
    <p:sldLayoutId id="214748368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omo365.sharepoint.com/:b:/r/sites/WerkgroepLeermiddelen/Shared%20Documents/General/EA%20Leermiddelen%202025/1.%20Voorbereiding/Input%20markt%20en%20marktconsultatie/Leermiddelenproces%20flowchart.pdf?csf=1&amp;web=1&amp;e=GQI6An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B33436-0087-C33C-190B-33BEA5389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/>
              <a:t>Marktconsultatie 2 Leermiddelen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4EEB058-28C0-D5B2-28A0-B6CCD04AE3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/>
              <a:t>Januari – Februari 2025</a:t>
            </a:r>
          </a:p>
        </p:txBody>
      </p:sp>
    </p:spTree>
    <p:extLst>
      <p:ext uri="{BB962C8B-B14F-4D97-AF65-F5344CB8AC3E}">
        <p14:creationId xmlns:p14="http://schemas.microsoft.com/office/powerpoint/2010/main" val="3590324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BD72762F-EB27-1484-A05B-6BF3FDE0C1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0004" y="2042157"/>
            <a:ext cx="4070502" cy="2966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l-NL"/>
              <a:t>Denk hierbij aan mogelijkheden op het gebied van: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1600"/>
              <a:t>Kwaliteit</a:t>
            </a:r>
            <a:endParaRPr lang="nl-NL" sz="1600">
              <a:ea typeface="Verdana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1600"/>
              <a:t>Flexibiliteit</a:t>
            </a:r>
            <a:endParaRPr lang="nl-NL" sz="1600">
              <a:ea typeface="Verdana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1600"/>
              <a:t>Duurzaamheid</a:t>
            </a:r>
            <a:endParaRPr lang="nl-NL" sz="1600">
              <a:ea typeface="Verdana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1600">
                <a:ea typeface="Verdana"/>
              </a:rPr>
              <a:t>Betaalbaarheid</a:t>
            </a:r>
            <a:endParaRPr lang="nl-NL" sz="160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1600"/>
              <a:t>Standaardisering / informatiemanagement</a:t>
            </a:r>
            <a:endParaRPr lang="nl-NL" sz="1600">
              <a:ea typeface="Verdana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1600"/>
              <a:t>Co(creatie) / professionalisering</a:t>
            </a:r>
            <a:endParaRPr lang="nl-NL" sz="1600">
              <a:ea typeface="Verdana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nl-NL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4759C33-0272-077D-3879-CB51973D69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27478" y="2680175"/>
            <a:ext cx="4765633" cy="163056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/>
              <a:t>Waar liggen de ontwikkelingsmogelijkheden</a:t>
            </a: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nl-NL" sz="1200">
                <a:effectLst/>
                <a:latin typeface="Verdana"/>
                <a:ea typeface="Times New Roman" panose="02020603050405020304" pitchFamily="18" charset="0"/>
                <a:cs typeface="Times New Roman"/>
              </a:rPr>
              <a:t>Welke nieuwe ontwikkelingen hebben </a:t>
            </a:r>
            <a:r>
              <a:rPr lang="nl-NL" sz="1200">
                <a:latin typeface="Verdana"/>
                <a:ea typeface="Times New Roman" panose="02020603050405020304" pitchFamily="18" charset="0"/>
                <a:cs typeface="Times New Roman"/>
              </a:rPr>
              <a:t>we</a:t>
            </a:r>
            <a:r>
              <a:rPr lang="nl-NL" sz="1200">
                <a:effectLst/>
                <a:latin typeface="Verdana"/>
                <a:ea typeface="Times New Roman" panose="02020603050405020304" pitchFamily="18" charset="0"/>
                <a:cs typeface="Times New Roman"/>
              </a:rPr>
              <a:t> </a:t>
            </a:r>
            <a:r>
              <a:rPr lang="nl-NL" sz="1200">
                <a:latin typeface="Verdana"/>
                <a:ea typeface="Times New Roman" panose="02020603050405020304" pitchFamily="18" charset="0"/>
                <a:cs typeface="Times New Roman"/>
              </a:rPr>
              <a:t>op </a:t>
            </a:r>
            <a:r>
              <a:rPr lang="nl-NL" sz="1200">
                <a:effectLst/>
                <a:latin typeface="Verdana"/>
                <a:ea typeface="Times New Roman" panose="02020603050405020304" pitchFamily="18" charset="0"/>
                <a:cs typeface="Times New Roman"/>
              </a:rPr>
              <a:t>de planning staan?</a:t>
            </a:r>
            <a:endParaRPr lang="nl-NL" sz="1200">
              <a:effectLst/>
              <a:latin typeface="Verdana"/>
              <a:ea typeface="Calibri" panose="020F0502020204030204" pitchFamily="34" charset="0"/>
              <a:cs typeface="Times New Roman"/>
            </a:endParaRP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nl-NL" sz="1200">
                <a:effectLst/>
                <a:latin typeface="Verdana"/>
                <a:ea typeface="Times New Roman" panose="02020603050405020304" pitchFamily="18" charset="0"/>
                <a:cs typeface="Times New Roman"/>
              </a:rPr>
              <a:t>Welke </a:t>
            </a:r>
            <a:r>
              <a:rPr lang="nl-NL" sz="1200">
                <a:latin typeface="Verdana"/>
                <a:ea typeface="Times New Roman" panose="02020603050405020304" pitchFamily="18" charset="0"/>
                <a:cs typeface="Times New Roman"/>
              </a:rPr>
              <a:t>kansen zijn</a:t>
            </a:r>
            <a:r>
              <a:rPr lang="nl-NL" sz="1200">
                <a:effectLst/>
                <a:latin typeface="Verdana"/>
                <a:ea typeface="Times New Roman" panose="02020603050405020304" pitchFamily="18" charset="0"/>
                <a:cs typeface="Times New Roman"/>
              </a:rPr>
              <a:t> er om processen </a:t>
            </a:r>
            <a:r>
              <a:rPr lang="nl-NL" sz="1200">
                <a:latin typeface="Verdana"/>
                <a:ea typeface="Times New Roman" panose="02020603050405020304" pitchFamily="18" charset="0"/>
                <a:cs typeface="Times New Roman"/>
              </a:rPr>
              <a:t>/</a:t>
            </a:r>
            <a:r>
              <a:rPr lang="nl-NL" sz="1200">
                <a:effectLst/>
                <a:latin typeface="Verdana"/>
                <a:ea typeface="Times New Roman" panose="02020603050405020304" pitchFamily="18" charset="0"/>
                <a:cs typeface="Times New Roman"/>
              </a:rPr>
              <a:t>leermiddelen/ diensten op maat aan te bieden?</a:t>
            </a:r>
            <a:endParaRPr lang="nl-NL" sz="1200">
              <a:effectLst/>
              <a:latin typeface="Verdana"/>
              <a:ea typeface="Calibri" panose="020F0502020204030204" pitchFamily="34" charset="0"/>
              <a:cs typeface="Times New Roman"/>
            </a:endParaRPr>
          </a:p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BE79A98-47BB-8DFE-598D-A576B70A97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nl-NL"/>
              <a:t>Waar liggen de samenwerkingsmogelijkheden</a:t>
            </a: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nl-NL" sz="1200">
                <a:effectLst/>
                <a:latin typeface="Verdana"/>
                <a:ea typeface="Times New Roman" panose="02020603050405020304" pitchFamily="18" charset="0"/>
                <a:cs typeface="Times New Roman"/>
              </a:rPr>
              <a:t>Hoe zien </a:t>
            </a:r>
            <a:r>
              <a:rPr lang="nl-NL" sz="1200">
                <a:latin typeface="Verdana"/>
                <a:ea typeface="Times New Roman" panose="02020603050405020304" pitchFamily="18" charset="0"/>
                <a:cs typeface="Times New Roman"/>
              </a:rPr>
              <a:t>we de</a:t>
            </a:r>
            <a:r>
              <a:rPr lang="nl-NL" sz="1200">
                <a:effectLst/>
                <a:latin typeface="Verdana"/>
                <a:ea typeface="Times New Roman" panose="02020603050405020304" pitchFamily="18" charset="0"/>
                <a:cs typeface="Times New Roman"/>
              </a:rPr>
              <a:t> toekomstige samenwerkingen tussen </a:t>
            </a:r>
            <a:r>
              <a:rPr lang="nl-NL" sz="1200">
                <a:latin typeface="Verdana"/>
                <a:ea typeface="Times New Roman" panose="02020603050405020304" pitchFamily="18" charset="0"/>
                <a:cs typeface="Times New Roman"/>
              </a:rPr>
              <a:t>de verschillende leveranciers en onderwijsinstellingen?</a:t>
            </a:r>
            <a:endParaRPr lang="nl-NL" sz="1200">
              <a:effectLst/>
              <a:latin typeface="Times New Roman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63BD04F-ED4C-EF07-6FF7-AB954C9280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31230" y="648070"/>
            <a:ext cx="4761716" cy="130058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/>
              <a:t>Waar staan beide organisaties?</a:t>
            </a:r>
          </a:p>
          <a:p>
            <a:endParaRPr lang="nl-NL">
              <a:effectLst/>
            </a:endParaRP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nl-NL" sz="1400">
                <a:effectLst/>
                <a:latin typeface="Verdana"/>
                <a:ea typeface="Times New Roman" panose="02020603050405020304" pitchFamily="18" charset="0"/>
                <a:cs typeface="Times New Roman"/>
              </a:rPr>
              <a:t>Waar </a:t>
            </a:r>
            <a:r>
              <a:rPr lang="nl-NL" sz="1400">
                <a:latin typeface="Verdana"/>
                <a:ea typeface="Times New Roman" panose="02020603050405020304" pitchFamily="18" charset="0"/>
                <a:cs typeface="Times New Roman"/>
              </a:rPr>
              <a:t>staat onze</a:t>
            </a:r>
            <a:r>
              <a:rPr lang="nl-NL" sz="1400">
                <a:effectLst/>
                <a:latin typeface="Verdana"/>
                <a:ea typeface="Times New Roman" panose="02020603050405020304" pitchFamily="18" charset="0"/>
                <a:cs typeface="Times New Roman"/>
              </a:rPr>
              <a:t> </a:t>
            </a:r>
            <a:r>
              <a:rPr lang="nl-NL" sz="1400">
                <a:latin typeface="Verdana"/>
                <a:ea typeface="Times New Roman" panose="02020603050405020304" pitchFamily="18" charset="0"/>
                <a:cs typeface="Times New Roman"/>
              </a:rPr>
              <a:t>organisatie</a:t>
            </a:r>
            <a:r>
              <a:rPr lang="nl-NL" sz="1400">
                <a:effectLst/>
                <a:latin typeface="Verdana"/>
                <a:ea typeface="Times New Roman" panose="02020603050405020304" pitchFamily="18" charset="0"/>
                <a:cs typeface="Times New Roman"/>
              </a:rPr>
              <a:t> over twee jaar?</a:t>
            </a:r>
            <a:endParaRPr lang="nl-NL" sz="1400">
              <a:effectLst/>
              <a:latin typeface="Verdana"/>
              <a:ea typeface="Calibri" panose="020F0502020204030204" pitchFamily="34" charset="0"/>
              <a:cs typeface="Times New Roman"/>
            </a:endParaRP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1276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7F148A-DFD5-886C-30CC-AE2723A4C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2212" y="4760598"/>
            <a:ext cx="6487577" cy="1453590"/>
          </a:xfrm>
        </p:spPr>
        <p:txBody>
          <a:bodyPr>
            <a:normAutofit/>
          </a:bodyPr>
          <a:lstStyle/>
          <a:p>
            <a:br>
              <a:rPr lang="nl-NL" sz="3600">
                <a:effectLst/>
              </a:rPr>
            </a:br>
            <a:r>
              <a:rPr lang="nl-NL" sz="105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Een open dialoog over waar onze belangen elkaar raken en waar mogelijkheden liggen voor verdere ontwikkeling.</a:t>
            </a:r>
            <a:br>
              <a:rPr lang="nl-N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5921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ABD95730-52CB-A244-331F-DE1DAE7A30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nl-NL"/>
          </a:p>
          <a:p>
            <a:endParaRPr lang="nl-NL"/>
          </a:p>
          <a:p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3FA4B40F-468F-AC10-19FE-28FC43295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4531" y="2427743"/>
            <a:ext cx="9163393" cy="3614916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3E9C6A62-875C-D6AC-D2E7-A8841D557840}"/>
              </a:ext>
            </a:extLst>
          </p:cNvPr>
          <p:cNvSpPr txBox="1"/>
          <p:nvPr/>
        </p:nvSpPr>
        <p:spPr>
          <a:xfrm>
            <a:off x="1900409" y="1000699"/>
            <a:ext cx="538908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>
                <a:ea typeface="+mn-lt"/>
                <a:cs typeface="+mn-lt"/>
                <a:hlinkClick r:id="rId3"/>
              </a:rPr>
              <a:t>Leermiddelenproces flowchart.pdf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4090431"/>
      </p:ext>
    </p:extLst>
  </p:cSld>
  <p:clrMapOvr>
    <a:masterClrMapping/>
  </p:clrMapOvr>
</p:sld>
</file>

<file path=ppt/theme/theme1.xml><?xml version="1.0" encoding="utf-8"?>
<a:theme xmlns:a="http://schemas.openxmlformats.org/drawingml/2006/main" name="Aangepast ontwerp">
  <a:themeElements>
    <a:clrScheme name="Aangepast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4E04"/>
      </a:accent1>
      <a:accent2>
        <a:srgbClr val="009FE3"/>
      </a:accent2>
      <a:accent3>
        <a:srgbClr val="005490"/>
      </a:accent3>
      <a:accent4>
        <a:srgbClr val="7CD4D6"/>
      </a:accent4>
      <a:accent5>
        <a:srgbClr val="216869"/>
      </a:accent5>
      <a:accent6>
        <a:srgbClr val="81CFF5"/>
      </a:accent6>
      <a:hlink>
        <a:srgbClr val="E84E04"/>
      </a:hlink>
      <a:folHlink>
        <a:srgbClr val="F6AD81"/>
      </a:folHlink>
    </a:clrScheme>
    <a:fontScheme name="Aangepast 3">
      <a:majorFont>
        <a:latin typeface="Verdana Pro Semibold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31220Powerpoint_sjabloon (003).pptx  -  Alleen-lezen" id="{40409B1E-74DF-4F2A-B262-815D24BD51D3}" vid="{928EC310-D33A-4FD0-B15E-F9AFF18C9FE6}"/>
    </a:ext>
  </a:extLst>
</a:theme>
</file>

<file path=ppt/theme/theme2.xml><?xml version="1.0" encoding="utf-8"?>
<a:theme xmlns:a="http://schemas.openxmlformats.org/drawingml/2006/main" name="1_Aangepast ontwerp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231220Powerpoint_sjabloon (003).pptx  -  Alleen-lezen" id="{40409B1E-74DF-4F2A-B262-815D24BD51D3}" vid="{C48F2D3D-4F54-4965-894C-8BCB6B66131C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B99E2A6015994FA0A9A8BEF0F1C705" ma:contentTypeVersion="3" ma:contentTypeDescription="Een nieuw document maken." ma:contentTypeScope="" ma:versionID="d5ea705985664fb9c0a073390ac113a0">
  <xsd:schema xmlns:xsd="http://www.w3.org/2001/XMLSchema" xmlns:xs="http://www.w3.org/2001/XMLSchema" xmlns:p="http://schemas.microsoft.com/office/2006/metadata/properties" xmlns:ns2="b0d98c3f-4074-493b-81fa-95ae8ae734cf" targetNamespace="http://schemas.microsoft.com/office/2006/metadata/properties" ma:root="true" ma:fieldsID="ad8c9e613276fc7b9618f7cba3217dd7" ns2:_="">
    <xsd:import namespace="b0d98c3f-4074-493b-81fa-95ae8ae734c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d98c3f-4074-493b-81fa-95ae8ae734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619A55E-DB7B-43F6-BF35-AD15DB108D96}"/>
</file>

<file path=customXml/itemProps2.xml><?xml version="1.0" encoding="utf-8"?>
<ds:datastoreItem xmlns:ds="http://schemas.openxmlformats.org/officeDocument/2006/customXml" ds:itemID="{43374203-4567-4F40-93E5-C814BF7AE44E}">
  <ds:schemaRefs>
    <ds:schemaRef ds:uri="5bf88597-f567-4b1c-bf36-28c2ccfe0172"/>
    <ds:schemaRef ds:uri="a7c45d40-20b9-4fae-a010-bbb65efa9c16"/>
    <ds:schemaRef ds:uri="ad65b330-138f-4489-8e0d-0002091b9d79"/>
    <ds:schemaRef ds:uri="e35e2f74-3049-480f-af20-c0cd8fae2b1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F192667-93C2-4FCD-B11F-32A3744F52E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Ons Middelbaar Onderwijs</Template>
  <Application>Microsoft Office PowerPoint</Application>
  <PresentationFormat>Widescreen</PresentationFormat>
  <Slides>4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Aangepast ontwerp</vt:lpstr>
      <vt:lpstr>1_Aangepast ontwerp</vt:lpstr>
      <vt:lpstr>Marktconsultatie 2 Leermiddelen</vt:lpstr>
      <vt:lpstr>PowerPoint Presentation</vt:lpstr>
      <vt:lpstr> Een open dialoog over waar onze belangen elkaar raken en waar mogelijkheden liggen voor verdere ontwikkeling.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Esther Wetzel</dc:creator>
  <cp:revision>1</cp:revision>
  <dcterms:created xsi:type="dcterms:W3CDTF">2025-01-29T09:05:36Z</dcterms:created>
  <dcterms:modified xsi:type="dcterms:W3CDTF">2025-02-04T11:27:13Z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15030db-5b96-4a80-bef5-9bbf300e0d2e_Enabled">
    <vt:lpwstr>true</vt:lpwstr>
  </property>
  <property fmtid="{D5CDD505-2E9C-101B-9397-08002B2CF9AE}" pid="3" name="MSIP_Label_415030db-5b96-4a80-bef5-9bbf300e0d2e_SetDate">
    <vt:lpwstr>2023-11-29T10:23:35Z</vt:lpwstr>
  </property>
  <property fmtid="{D5CDD505-2E9C-101B-9397-08002B2CF9AE}" pid="4" name="MSIP_Label_415030db-5b96-4a80-bef5-9bbf300e0d2e_Method">
    <vt:lpwstr>Standard</vt:lpwstr>
  </property>
  <property fmtid="{D5CDD505-2E9C-101B-9397-08002B2CF9AE}" pid="5" name="MSIP_Label_415030db-5b96-4a80-bef5-9bbf300e0d2e_Name">
    <vt:lpwstr>General</vt:lpwstr>
  </property>
  <property fmtid="{D5CDD505-2E9C-101B-9397-08002B2CF9AE}" pid="6" name="MSIP_Label_415030db-5b96-4a80-bef5-9bbf300e0d2e_SiteId">
    <vt:lpwstr>9e9002aa-e50e-44b8-bb7a-021d21198024</vt:lpwstr>
  </property>
  <property fmtid="{D5CDD505-2E9C-101B-9397-08002B2CF9AE}" pid="7" name="MSIP_Label_415030db-5b96-4a80-bef5-9bbf300e0d2e_ActionId">
    <vt:lpwstr>3e4b5705-4288-43e9-8987-6bd2675027dd</vt:lpwstr>
  </property>
  <property fmtid="{D5CDD505-2E9C-101B-9397-08002B2CF9AE}" pid="8" name="MSIP_Label_415030db-5b96-4a80-bef5-9bbf300e0d2e_ContentBits">
    <vt:lpwstr>0</vt:lpwstr>
  </property>
  <property fmtid="{D5CDD505-2E9C-101B-9397-08002B2CF9AE}" pid="9" name="MediaServiceImageTags">
    <vt:lpwstr/>
  </property>
  <property fmtid="{D5CDD505-2E9C-101B-9397-08002B2CF9AE}" pid="10" name="ContentTypeId">
    <vt:lpwstr>0x010100DAB99E2A6015994FA0A9A8BEF0F1C705</vt:lpwstr>
  </property>
  <property fmtid="{D5CDD505-2E9C-101B-9397-08002B2CF9AE}" pid="11" name="xd_ProgID">
    <vt:lpwstr/>
  </property>
  <property fmtid="{D5CDD505-2E9C-101B-9397-08002B2CF9AE}" pid="12" name="_SourceUrl">
    <vt:lpwstr/>
  </property>
  <property fmtid="{D5CDD505-2E9C-101B-9397-08002B2CF9AE}" pid="13" name="_SharedFileIndex">
    <vt:lpwstr/>
  </property>
  <property fmtid="{D5CDD505-2E9C-101B-9397-08002B2CF9AE}" pid="14" name="ComplianceAssetId">
    <vt:lpwstr/>
  </property>
  <property fmtid="{D5CDD505-2E9C-101B-9397-08002B2CF9AE}" pid="15" name="TemplateUrl">
    <vt:lpwstr/>
  </property>
  <property fmtid="{D5CDD505-2E9C-101B-9397-08002B2CF9AE}" pid="16" name="_ExtendedDescription">
    <vt:lpwstr/>
  </property>
  <property fmtid="{D5CDD505-2E9C-101B-9397-08002B2CF9AE}" pid="17" name="TriggerFlowInfo">
    <vt:lpwstr/>
  </property>
  <property fmtid="{D5CDD505-2E9C-101B-9397-08002B2CF9AE}" pid="18" name="xd_Signature">
    <vt:bool>false</vt:bool>
  </property>
</Properties>
</file>