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2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3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4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55" r:id="rId1"/>
    <p:sldMasterId id="2147484454" r:id="rId2"/>
    <p:sldMasterId id="2147484488" r:id="rId3"/>
    <p:sldMasterId id="2147484522" r:id="rId4"/>
    <p:sldMasterId id="2147484556" r:id="rId5"/>
  </p:sldMasterIdLst>
  <p:notesMasterIdLst>
    <p:notesMasterId r:id="rId7"/>
  </p:notesMasterIdLst>
  <p:handoutMasterIdLst>
    <p:handoutMasterId r:id="rId8"/>
  </p:handoutMasterIdLst>
  <p:sldIdLst>
    <p:sldId id="304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6EA0C-5407-6867-81C3-6924EBD5884B}" name="Guntlisbergen, Jörgen" initials="GJ" userId="S::jorgen.guntlisbergen@minbzk.nl::c6c1b1ac-2c3a-4b0a-944c-2a8a78412cf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D4"/>
    <a:srgbClr val="DD6803"/>
    <a:srgbClr val="EFA724"/>
    <a:srgbClr val="017BC6"/>
    <a:srgbClr val="737B00"/>
    <a:srgbClr val="AC791D"/>
    <a:srgbClr val="737800"/>
    <a:srgbClr val="238DC0"/>
    <a:srgbClr val="737E00"/>
    <a:srgbClr val="7B8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81030" autoAdjust="0"/>
  </p:normalViewPr>
  <p:slideViewPr>
    <p:cSldViewPr snapToGrid="0">
      <p:cViewPr varScale="1">
        <p:scale>
          <a:sx n="65" d="100"/>
          <a:sy n="65" d="100"/>
        </p:scale>
        <p:origin x="1866" y="78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pPr/>
              <a:t>31-1-2025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pPr/>
              <a:t>31-1-2025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021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>
            <a:lvl1pPr>
              <a:buClr>
                <a:srgbClr val="017BC6"/>
              </a:buCl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42730" y="5351492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42730" y="2270079"/>
            <a:ext cx="5004000" cy="1448545"/>
          </a:xfrm>
        </p:spPr>
        <p:txBody>
          <a:bodyPr tIns="0" bIns="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42730" y="4023755"/>
            <a:ext cx="5004000" cy="10335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pic>
        <p:nvPicPr>
          <p:cNvPr id="14" name="Afbeelding 13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784"/>
          <a:stretch/>
        </p:blipFill>
        <p:spPr>
          <a:xfrm>
            <a:off x="-59532" y="0"/>
            <a:ext cx="12313920" cy="1567052"/>
          </a:xfrm>
          <a:prstGeom prst="rect">
            <a:avLst/>
          </a:prstGeom>
        </p:spPr>
      </p:pic>
      <p:sp>
        <p:nvSpPr>
          <p:cNvPr id="9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542730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8" hasCustomPrompt="1"/>
          </p:nvPr>
        </p:nvSpPr>
        <p:spPr>
          <a:xfrm>
            <a:off x="646441" y="2093404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sz="half" idx="19" hasCustomPrompt="1"/>
          </p:nvPr>
        </p:nvSpPr>
        <p:spPr>
          <a:xfrm>
            <a:off x="646441" y="4244484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5" name="Tijdelijke aanduiding voor inhoud 2"/>
          <p:cNvSpPr>
            <a:spLocks noGrp="1"/>
          </p:cNvSpPr>
          <p:nvPr>
            <p:ph sz="half" idx="20" hasCustomPrompt="1"/>
          </p:nvPr>
        </p:nvSpPr>
        <p:spPr>
          <a:xfrm>
            <a:off x="4444911" y="2093404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24" hasCustomPrompt="1"/>
          </p:nvPr>
        </p:nvSpPr>
        <p:spPr>
          <a:xfrm>
            <a:off x="4444911" y="4244485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2" name="Tijdelijke aanduiding voor inhoud 2"/>
          <p:cNvSpPr>
            <a:spLocks noGrp="1"/>
          </p:cNvSpPr>
          <p:nvPr>
            <p:ph sz="half" idx="25" hasCustomPrompt="1"/>
          </p:nvPr>
        </p:nvSpPr>
        <p:spPr>
          <a:xfrm>
            <a:off x="8243380" y="4244485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1" name="Tijdelijke aanduiding voor inhoud 2"/>
          <p:cNvSpPr>
            <a:spLocks noGrp="1"/>
          </p:cNvSpPr>
          <p:nvPr>
            <p:ph sz="half" idx="26" hasCustomPrompt="1"/>
          </p:nvPr>
        </p:nvSpPr>
        <p:spPr>
          <a:xfrm>
            <a:off x="8243380" y="2093404"/>
            <a:ext cx="3312205" cy="2030631"/>
          </a:xfrm>
        </p:spPr>
        <p:txBody>
          <a:bodyPr/>
          <a:lstStyle>
            <a:lvl1pPr>
              <a:buClr>
                <a:srgbClr val="017BC6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7" name="Tijdelijke aanduiding voor voettekst 4"/>
          <p:cNvSpPr txBox="1">
            <a:spLocks/>
          </p:cNvSpPr>
          <p:nvPr userDrawn="1"/>
        </p:nvSpPr>
        <p:spPr>
          <a:xfrm>
            <a:off x="637264" y="6320961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ijdelijke aanduiding voor voettekst 4"/>
          <p:cNvSpPr txBox="1">
            <a:spLocks/>
          </p:cNvSpPr>
          <p:nvPr userDrawn="1"/>
        </p:nvSpPr>
        <p:spPr>
          <a:xfrm>
            <a:off x="650619" y="6315760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1127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>
            <a:lvl1pPr>
              <a:buClr>
                <a:srgbClr val="AC791D"/>
              </a:buCl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42730" y="5351492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42730" y="2270079"/>
            <a:ext cx="5004000" cy="1448545"/>
          </a:xfrm>
        </p:spPr>
        <p:txBody>
          <a:bodyPr tIns="0" bIns="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42730" y="4023755"/>
            <a:ext cx="5004000" cy="10335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9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542730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784"/>
          <a:stretch/>
        </p:blipFill>
        <p:spPr>
          <a:xfrm>
            <a:off x="-59532" y="0"/>
            <a:ext cx="12313920" cy="156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3862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horizontaal kleur titel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AC791D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6" name="Afbeelding 5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78805" y="1564935"/>
            <a:ext cx="10923588" cy="896191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597057" y="2708908"/>
            <a:ext cx="9799440" cy="460214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80510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641456" y="4025100"/>
            <a:ext cx="10956547" cy="10295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2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30217" y="5349453"/>
            <a:ext cx="10966398" cy="389360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624570" y="2272931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4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27644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892380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# </a:t>
            </a:r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2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73202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89164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7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38114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tel 5"/>
          <p:cNvSpPr txBox="1">
            <a:spLocks/>
          </p:cNvSpPr>
          <p:nvPr userDrawn="1"/>
        </p:nvSpPr>
        <p:spPr>
          <a:xfrm>
            <a:off x="626672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765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6" name="Tijdelijke aanduiding voor dianummer 17"/>
          <p:cNvSpPr>
            <a:spLocks noGrp="1"/>
          </p:cNvSpPr>
          <p:nvPr>
            <p:ph type="sldNum" sz="quarter" idx="2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8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627064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38113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0" name="Tijdelijke aanduiding voor dianummer 18"/>
          <p:cNvSpPr txBox="1">
            <a:spLocks/>
          </p:cNvSpPr>
          <p:nvPr userDrawn="1"/>
        </p:nvSpPr>
        <p:spPr>
          <a:xfrm>
            <a:off x="6705599" y="6329302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nl-NL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98795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0902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8" hasCustomPrompt="1"/>
          </p:nvPr>
        </p:nvSpPr>
        <p:spPr>
          <a:xfrm>
            <a:off x="635000" y="2093404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sz="half" idx="19" hasCustomPrompt="1"/>
          </p:nvPr>
        </p:nvSpPr>
        <p:spPr>
          <a:xfrm>
            <a:off x="635000" y="4244484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5" name="Tijdelijke aanduiding voor inhoud 2"/>
          <p:cNvSpPr>
            <a:spLocks noGrp="1"/>
          </p:cNvSpPr>
          <p:nvPr>
            <p:ph sz="half" idx="20" hasCustomPrompt="1"/>
          </p:nvPr>
        </p:nvSpPr>
        <p:spPr>
          <a:xfrm>
            <a:off x="4444911" y="2093404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24" hasCustomPrompt="1"/>
          </p:nvPr>
        </p:nvSpPr>
        <p:spPr>
          <a:xfrm>
            <a:off x="4444911" y="4244485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2" name="Tijdelijke aanduiding voor inhoud 2"/>
          <p:cNvSpPr>
            <a:spLocks noGrp="1"/>
          </p:cNvSpPr>
          <p:nvPr>
            <p:ph sz="half" idx="25" hasCustomPrompt="1"/>
          </p:nvPr>
        </p:nvSpPr>
        <p:spPr>
          <a:xfrm>
            <a:off x="8243380" y="4244485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1" name="Tijdelijke aanduiding voor inhoud 2"/>
          <p:cNvSpPr>
            <a:spLocks noGrp="1"/>
          </p:cNvSpPr>
          <p:nvPr>
            <p:ph sz="half" idx="26" hasCustomPrompt="1"/>
          </p:nvPr>
        </p:nvSpPr>
        <p:spPr>
          <a:xfrm>
            <a:off x="8243380" y="2093404"/>
            <a:ext cx="3312205" cy="2030631"/>
          </a:xfrm>
        </p:spPr>
        <p:txBody>
          <a:bodyPr/>
          <a:lstStyle>
            <a:lvl1pPr>
              <a:buClr>
                <a:srgbClr val="AC791D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38292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065754"/>
            <a:ext cx="5004000" cy="531561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017BC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553200" y="2065755"/>
            <a:ext cx="5004000" cy="543003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017BC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37264" y="6320961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576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065754"/>
            <a:ext cx="5004000" cy="531561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AC791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553200" y="2065755"/>
            <a:ext cx="5004000" cy="543003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AC791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625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635000" y="2070987"/>
            <a:ext cx="10923588" cy="4150426"/>
          </a:xfrm>
        </p:spPr>
        <p:txBody>
          <a:bodyPr numCol="1" spcCol="46800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5275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83954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21356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937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4994057" cy="1144099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4421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5811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3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936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37907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312336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283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635000" y="2070987"/>
            <a:ext cx="10923588" cy="4150426"/>
          </a:xfrm>
        </p:spPr>
        <p:txBody>
          <a:bodyPr numCol="1" spcCol="46800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92165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690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992305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91929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80800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AC791D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3692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038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269696517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rgbClr val="AC791D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88874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C791D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1" y="2276475"/>
            <a:ext cx="6675910" cy="3944938"/>
          </a:xfrm>
        </p:spPr>
        <p:txBody>
          <a:bodyPr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7952401" y="2276475"/>
            <a:ext cx="3608169" cy="3944938"/>
          </a:xfrm>
        </p:spPr>
        <p:txBody>
          <a:bodyPr/>
          <a:lstStyle>
            <a:lvl1pPr>
              <a:buClr>
                <a:srgbClr val="AC791D"/>
              </a:buClr>
              <a:defRPr sz="2000"/>
            </a:lvl1pPr>
            <a:lvl2pPr>
              <a:buClr>
                <a:srgbClr val="AC791D"/>
              </a:buClr>
              <a:defRPr sz="1800"/>
            </a:lvl2pPr>
            <a:lvl3pPr>
              <a:buClr>
                <a:srgbClr val="AC791D"/>
              </a:buClr>
              <a:defRPr sz="1800"/>
            </a:lvl3pPr>
            <a:lvl4pPr>
              <a:buClr>
                <a:srgbClr val="AC791D"/>
              </a:buClr>
              <a:defRPr sz="1800"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69202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>
            <a:lvl1pPr>
              <a:buClr>
                <a:srgbClr val="AC791D"/>
              </a:buClr>
              <a:defRPr/>
            </a:lvl1pPr>
            <a:lvl2pPr>
              <a:buClr>
                <a:srgbClr val="AC791D"/>
              </a:buClr>
              <a:defRPr/>
            </a:lvl2pPr>
            <a:lvl3pPr>
              <a:buClr>
                <a:srgbClr val="AC791D"/>
              </a:buClr>
              <a:defRPr/>
            </a:lvl3pPr>
            <a:lvl4pPr>
              <a:buClr>
                <a:srgbClr val="AC791D"/>
              </a:buClr>
              <a:defRPr/>
            </a:lvl4pPr>
            <a:lvl5pPr>
              <a:buClr>
                <a:srgbClr val="AC791D"/>
              </a:buClr>
              <a:defRPr>
                <a:solidFill>
                  <a:srgbClr val="AC791D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tel 5"/>
          <p:cNvSpPr txBox="1">
            <a:spLocks/>
          </p:cNvSpPr>
          <p:nvPr userDrawn="1"/>
        </p:nvSpPr>
        <p:spPr>
          <a:xfrm>
            <a:off x="6553200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rgbClr val="017BC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2613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591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092740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092740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092740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80768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80768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80768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362721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rgbClr val="AC79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AC791D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76791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rgbClr val="AC7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778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>
            <a:lvl1pPr>
              <a:buClr>
                <a:srgbClr val="EFA724"/>
              </a:buCl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42730" y="5351492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42730" y="2270079"/>
            <a:ext cx="5004000" cy="1448545"/>
          </a:xfrm>
        </p:spPr>
        <p:txBody>
          <a:bodyPr tIns="0" bIns="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42730" y="4023755"/>
            <a:ext cx="5004000" cy="10335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9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542730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784"/>
          <a:stretch/>
        </p:blipFill>
        <p:spPr>
          <a:xfrm>
            <a:off x="-59532" y="0"/>
            <a:ext cx="12313920" cy="156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90564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horizontaal kleur titel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EFA724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6" name="Afbeelding 5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78805" y="1564935"/>
            <a:ext cx="10923588" cy="896191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597057" y="2708908"/>
            <a:ext cx="9799440" cy="460214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803670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641456" y="4025100"/>
            <a:ext cx="10956547" cy="10295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2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30217" y="5349453"/>
            <a:ext cx="10966398" cy="389360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624570" y="2272931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4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27644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590319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EFA724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EFA724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EFA724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EFA724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EFA724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2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6218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tx1"/>
              </a:buClr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684000" indent="-216000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32361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7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38114" y="2289600"/>
            <a:ext cx="5004000" cy="3931813"/>
          </a:xfrm>
        </p:spPr>
        <p:txBody>
          <a:bodyPr/>
          <a:lstStyle>
            <a:lvl1pPr marL="457200" indent="-457200">
              <a:buClr>
                <a:schemeClr val="tx1"/>
              </a:buClr>
              <a:buFont typeface="+mj-lt"/>
              <a:buAutoNum type="arabicPeriod"/>
              <a:defRPr>
                <a:solidFill>
                  <a:srgbClr val="000000"/>
                </a:solidFill>
              </a:defRPr>
            </a:lvl1pPr>
            <a:lvl2pPr marL="684000" indent="-216000">
              <a:buClr>
                <a:schemeClr val="tx1"/>
              </a:buClr>
              <a:defRPr>
                <a:solidFill>
                  <a:srgbClr val="000000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000000"/>
                </a:solidFill>
              </a:defRPr>
            </a:lvl3pPr>
            <a:lvl4pPr>
              <a:buClr>
                <a:schemeClr val="tx1"/>
              </a:buClr>
              <a:defRPr>
                <a:solidFill>
                  <a:srgbClr val="000000"/>
                </a:solidFill>
              </a:defRPr>
            </a:lvl4pPr>
            <a:lvl5pPr>
              <a:buClr>
                <a:schemeClr val="tx1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tel 5"/>
          <p:cNvSpPr txBox="1">
            <a:spLocks/>
          </p:cNvSpPr>
          <p:nvPr userDrawn="1"/>
        </p:nvSpPr>
        <p:spPr>
          <a:xfrm>
            <a:off x="626672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7369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6" name="Tijdelijke aanduiding voor dianummer 17"/>
          <p:cNvSpPr>
            <a:spLocks noGrp="1"/>
          </p:cNvSpPr>
          <p:nvPr>
            <p:ph type="sldNum" sz="quarter" idx="2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8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790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13575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38113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0" name="Tijdelijke aanduiding voor dianummer 18"/>
          <p:cNvSpPr txBox="1">
            <a:spLocks/>
          </p:cNvSpPr>
          <p:nvPr userDrawn="1"/>
        </p:nvSpPr>
        <p:spPr>
          <a:xfrm>
            <a:off x="6705599" y="6329302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nl-NL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30960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988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8" hasCustomPrompt="1"/>
          </p:nvPr>
        </p:nvSpPr>
        <p:spPr>
          <a:xfrm>
            <a:off x="635000" y="2093404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sz="half" idx="19" hasCustomPrompt="1"/>
          </p:nvPr>
        </p:nvSpPr>
        <p:spPr>
          <a:xfrm>
            <a:off x="635000" y="4244484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5" name="Tijdelijke aanduiding voor inhoud 2"/>
          <p:cNvSpPr>
            <a:spLocks noGrp="1"/>
          </p:cNvSpPr>
          <p:nvPr>
            <p:ph sz="half" idx="20" hasCustomPrompt="1"/>
          </p:nvPr>
        </p:nvSpPr>
        <p:spPr>
          <a:xfrm>
            <a:off x="4444911" y="2093404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24" hasCustomPrompt="1"/>
          </p:nvPr>
        </p:nvSpPr>
        <p:spPr>
          <a:xfrm>
            <a:off x="4444911" y="4244485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2" name="Tijdelijke aanduiding voor inhoud 2"/>
          <p:cNvSpPr>
            <a:spLocks noGrp="1"/>
          </p:cNvSpPr>
          <p:nvPr>
            <p:ph sz="half" idx="25" hasCustomPrompt="1"/>
          </p:nvPr>
        </p:nvSpPr>
        <p:spPr>
          <a:xfrm>
            <a:off x="8243380" y="4244485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1" name="Tijdelijke aanduiding voor inhoud 2"/>
          <p:cNvSpPr>
            <a:spLocks noGrp="1"/>
          </p:cNvSpPr>
          <p:nvPr>
            <p:ph sz="half" idx="26" hasCustomPrompt="1"/>
          </p:nvPr>
        </p:nvSpPr>
        <p:spPr>
          <a:xfrm>
            <a:off x="8243380" y="2093404"/>
            <a:ext cx="3312205" cy="2030631"/>
          </a:xfrm>
        </p:spPr>
        <p:txBody>
          <a:bodyPr/>
          <a:lstStyle>
            <a:lvl1pPr>
              <a:buClr>
                <a:srgbClr val="EFA724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31348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065754"/>
            <a:ext cx="5004000" cy="531561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EFA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553200" y="2065755"/>
            <a:ext cx="5004000" cy="543003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EFA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6636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635000" y="2070987"/>
            <a:ext cx="10923588" cy="4150426"/>
          </a:xfrm>
        </p:spPr>
        <p:txBody>
          <a:bodyPr numCol="1" spcCol="468000"/>
          <a:lstStyle>
            <a:lvl1pPr>
              <a:buClr>
                <a:srgbClr val="EFA724"/>
              </a:buClr>
              <a:defRPr/>
            </a:lvl1pPr>
            <a:lvl2pPr>
              <a:buClr>
                <a:srgbClr val="EFA724"/>
              </a:buClr>
              <a:defRPr/>
            </a:lvl2pPr>
            <a:lvl3pPr>
              <a:buClr>
                <a:srgbClr val="EFA724"/>
              </a:buClr>
              <a:defRPr/>
            </a:lvl3pPr>
            <a:lvl4pPr>
              <a:buClr>
                <a:srgbClr val="EFA724"/>
              </a:buClr>
              <a:defRPr/>
            </a:lvl4pPr>
            <a:lvl5pPr>
              <a:buClr>
                <a:srgbClr val="EFA724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492203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59789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099640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802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4994057" cy="1144099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840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866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4869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936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54487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312336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7501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27002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948936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5862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996767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EFA724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803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873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4131086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4994057" cy="1144099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299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rgbClr val="EFA724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14188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FA724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1" y="2276475"/>
            <a:ext cx="6675910" cy="39449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7952401" y="2276475"/>
            <a:ext cx="3608169" cy="3944938"/>
          </a:xfrm>
        </p:spPr>
        <p:txBody>
          <a:bodyPr/>
          <a:lstStyle>
            <a:lvl1pPr>
              <a:buClr>
                <a:schemeClr val="tx1"/>
              </a:buClr>
              <a:defRPr sz="20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18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39255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tx1"/>
              </a:buClr>
              <a:defRPr>
                <a:solidFill>
                  <a:srgbClr val="000000"/>
                </a:solidFill>
              </a:defRPr>
            </a:lvl1pPr>
            <a:lvl2pPr>
              <a:buClr>
                <a:schemeClr val="tx1"/>
              </a:buClr>
              <a:defRPr>
                <a:solidFill>
                  <a:srgbClr val="000000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000000"/>
                </a:solidFill>
              </a:defRPr>
            </a:lvl3pPr>
            <a:lvl4pPr>
              <a:buClr>
                <a:schemeClr val="tx1"/>
              </a:buClr>
              <a:defRPr>
                <a:solidFill>
                  <a:srgbClr val="000000"/>
                </a:solidFill>
              </a:defRPr>
            </a:lvl4pPr>
            <a:lvl5pPr>
              <a:buClr>
                <a:schemeClr val="tx1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rgbClr val="EFA724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tel 5"/>
          <p:cNvSpPr txBox="1">
            <a:spLocks/>
          </p:cNvSpPr>
          <p:nvPr userDrawn="1"/>
        </p:nvSpPr>
        <p:spPr>
          <a:xfrm>
            <a:off x="6553200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rgbClr val="017BC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jdelijke aanduiding voor voettekst 4"/>
          <p:cNvSpPr txBox="1">
            <a:spLocks/>
          </p:cNvSpPr>
          <p:nvPr userDrawn="1"/>
        </p:nvSpPr>
        <p:spPr>
          <a:xfrm>
            <a:off x="793749" y="64681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068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092740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092740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092740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80768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80768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80768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415611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rgbClr val="EFA7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6568885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rgbClr val="EFA7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rgbClr val="0000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29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418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09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936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4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6" name="Afbeelding 5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78805" y="1564935"/>
            <a:ext cx="10923588" cy="896191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597057" y="2708908"/>
            <a:ext cx="9799440" cy="460214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9943401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312336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7264" y="6320961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89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390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63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1047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786000" y="6323546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80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9867795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rgbClr val="017BC6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1" y="2276475"/>
            <a:ext cx="6675910" cy="3944938"/>
          </a:xfrm>
        </p:spPr>
        <p:txBody>
          <a:bodyPr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7952401" y="2276475"/>
            <a:ext cx="3608169" cy="3944938"/>
          </a:xfrm>
        </p:spPr>
        <p:txBody>
          <a:bodyPr/>
          <a:lstStyle>
            <a:lvl1pPr>
              <a:buClr>
                <a:srgbClr val="017BC6"/>
              </a:buClr>
              <a:defRPr sz="2000"/>
            </a:lvl1pPr>
            <a:lvl2pPr>
              <a:buClr>
                <a:srgbClr val="017BC6"/>
              </a:buClr>
              <a:defRPr sz="1800"/>
            </a:lvl2pPr>
            <a:lvl3pPr>
              <a:buClr>
                <a:srgbClr val="017BC6"/>
              </a:buClr>
              <a:defRPr sz="1800"/>
            </a:lvl3pPr>
            <a:lvl4pPr>
              <a:buClr>
                <a:srgbClr val="017BC6"/>
              </a:buClr>
              <a:defRPr sz="1800"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868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14" name="Ondertitel 2"/>
          <p:cNvSpPr>
            <a:spLocks noGrp="1"/>
          </p:cNvSpPr>
          <p:nvPr>
            <p:ph type="subTitle" idx="1"/>
          </p:nvPr>
        </p:nvSpPr>
        <p:spPr>
          <a:xfrm>
            <a:off x="641456" y="4025100"/>
            <a:ext cx="10956547" cy="10295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30217" y="5349453"/>
            <a:ext cx="10966398" cy="389360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624570" y="2272931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27644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tel 5"/>
          <p:cNvSpPr txBox="1">
            <a:spLocks/>
          </p:cNvSpPr>
          <p:nvPr userDrawn="1"/>
        </p:nvSpPr>
        <p:spPr>
          <a:xfrm>
            <a:off x="6553200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rgbClr val="017BC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44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092740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092740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092740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80768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80768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80768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009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017BC6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rgbClr val="017B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7838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>
            <a:lvl1pPr>
              <a:buClr>
                <a:srgbClr val="017BC6"/>
              </a:buCl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42730" y="5351492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42730" y="2270079"/>
            <a:ext cx="5004000" cy="1448545"/>
          </a:xfrm>
        </p:spPr>
        <p:txBody>
          <a:bodyPr tIns="0" bIns="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42730" y="4023755"/>
            <a:ext cx="5004000" cy="10335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9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542730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784"/>
          <a:stretch/>
        </p:blipFill>
        <p:spPr>
          <a:xfrm>
            <a:off x="-59532" y="0"/>
            <a:ext cx="12313920" cy="156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4665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horizontaal kleur titel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DD6803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6" name="Afbeelding 5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78805" y="1564935"/>
            <a:ext cx="10923588" cy="896191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597057" y="2708908"/>
            <a:ext cx="9799440" cy="460214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500765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12" name="Ondertitel 2"/>
          <p:cNvSpPr>
            <a:spLocks noGrp="1"/>
          </p:cNvSpPr>
          <p:nvPr>
            <p:ph type="subTitle" idx="1"/>
          </p:nvPr>
        </p:nvSpPr>
        <p:spPr>
          <a:xfrm>
            <a:off x="641456" y="4025100"/>
            <a:ext cx="10956547" cy="10295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3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30217" y="5349453"/>
            <a:ext cx="10966398" cy="389360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624570" y="2272931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5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27644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406980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2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12639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8867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7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38114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tel 5"/>
          <p:cNvSpPr txBox="1">
            <a:spLocks/>
          </p:cNvSpPr>
          <p:nvPr userDrawn="1"/>
        </p:nvSpPr>
        <p:spPr>
          <a:xfrm>
            <a:off x="626672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85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2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552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6" name="Tijdelijke aanduiding voor dianummer 17"/>
          <p:cNvSpPr>
            <a:spLocks noGrp="1"/>
          </p:cNvSpPr>
          <p:nvPr>
            <p:ph type="sldNum" sz="quarter" idx="2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8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877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38113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0" name="Tijdelijke aanduiding voor dianummer 18"/>
          <p:cNvSpPr txBox="1">
            <a:spLocks/>
          </p:cNvSpPr>
          <p:nvPr userDrawn="1"/>
        </p:nvSpPr>
        <p:spPr>
          <a:xfrm>
            <a:off x="6705599" y="6329302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nl-NL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5640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21102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8" hasCustomPrompt="1"/>
          </p:nvPr>
        </p:nvSpPr>
        <p:spPr>
          <a:xfrm>
            <a:off x="646441" y="2093404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sz="half" idx="19" hasCustomPrompt="1"/>
          </p:nvPr>
        </p:nvSpPr>
        <p:spPr>
          <a:xfrm>
            <a:off x="646441" y="4244484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5" name="Tijdelijke aanduiding voor inhoud 2"/>
          <p:cNvSpPr>
            <a:spLocks noGrp="1"/>
          </p:cNvSpPr>
          <p:nvPr>
            <p:ph sz="half" idx="20" hasCustomPrompt="1"/>
          </p:nvPr>
        </p:nvSpPr>
        <p:spPr>
          <a:xfrm>
            <a:off x="4444911" y="2093404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24" hasCustomPrompt="1"/>
          </p:nvPr>
        </p:nvSpPr>
        <p:spPr>
          <a:xfrm>
            <a:off x="4444911" y="4244485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2" name="Tijdelijke aanduiding voor inhoud 2"/>
          <p:cNvSpPr>
            <a:spLocks noGrp="1"/>
          </p:cNvSpPr>
          <p:nvPr>
            <p:ph sz="half" idx="25" hasCustomPrompt="1"/>
          </p:nvPr>
        </p:nvSpPr>
        <p:spPr>
          <a:xfrm>
            <a:off x="8243380" y="4244485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1" name="Tijdelijke aanduiding voor inhoud 2"/>
          <p:cNvSpPr>
            <a:spLocks noGrp="1"/>
          </p:cNvSpPr>
          <p:nvPr>
            <p:ph sz="half" idx="26" hasCustomPrompt="1"/>
          </p:nvPr>
        </p:nvSpPr>
        <p:spPr>
          <a:xfrm>
            <a:off x="8243380" y="2093404"/>
            <a:ext cx="3312205" cy="2030631"/>
          </a:xfrm>
        </p:spPr>
        <p:txBody>
          <a:bodyPr/>
          <a:lstStyle>
            <a:lvl1pPr>
              <a:buClr>
                <a:srgbClr val="DD6803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325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065754"/>
            <a:ext cx="5004000" cy="531561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DD680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553200" y="2065755"/>
            <a:ext cx="5004000" cy="543003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DD680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816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635000" y="2070987"/>
            <a:ext cx="10923588" cy="4150426"/>
          </a:xfrm>
        </p:spPr>
        <p:txBody>
          <a:bodyPr numCol="1" spcCol="46800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8355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43313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4730138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0427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4994057" cy="1144099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123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391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075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936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7848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312336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192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3107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96710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986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95354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DD6803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5949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2723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7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38114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tel 5"/>
          <p:cNvSpPr txBox="1">
            <a:spLocks/>
          </p:cNvSpPr>
          <p:nvPr userDrawn="1"/>
        </p:nvSpPr>
        <p:spPr>
          <a:xfrm>
            <a:off x="626672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44392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20734642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rgbClr val="DD6803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6458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D6803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1" y="2276475"/>
            <a:ext cx="6675910" cy="3944938"/>
          </a:xfrm>
        </p:spPr>
        <p:txBody>
          <a:bodyPr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7952401" y="2276475"/>
            <a:ext cx="3608169" cy="3944938"/>
          </a:xfrm>
        </p:spPr>
        <p:txBody>
          <a:bodyPr/>
          <a:lstStyle>
            <a:lvl1pPr>
              <a:buClr>
                <a:srgbClr val="DD6803"/>
              </a:buClr>
              <a:defRPr sz="2000"/>
            </a:lvl1pPr>
            <a:lvl2pPr>
              <a:buClr>
                <a:srgbClr val="DD6803"/>
              </a:buClr>
              <a:defRPr sz="1800"/>
            </a:lvl2pPr>
            <a:lvl3pPr>
              <a:buClr>
                <a:srgbClr val="DD6803"/>
              </a:buClr>
              <a:defRPr sz="1800"/>
            </a:lvl3pPr>
            <a:lvl4pPr>
              <a:buClr>
                <a:srgbClr val="DD6803"/>
              </a:buClr>
              <a:defRPr sz="1800"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04806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>
            <a:lvl1pPr>
              <a:buClr>
                <a:srgbClr val="DD6803"/>
              </a:buClr>
              <a:defRPr/>
            </a:lvl1pPr>
            <a:lvl2pPr>
              <a:buClr>
                <a:srgbClr val="DD6803"/>
              </a:buClr>
              <a:defRPr/>
            </a:lvl2pPr>
            <a:lvl3pPr>
              <a:buClr>
                <a:srgbClr val="DD6803"/>
              </a:buClr>
              <a:defRPr/>
            </a:lvl3pPr>
            <a:lvl4pPr>
              <a:buClr>
                <a:srgbClr val="DD6803"/>
              </a:buClr>
              <a:defRPr/>
            </a:lvl4pPr>
            <a:lvl5pPr>
              <a:buClr>
                <a:srgbClr val="DD6803"/>
              </a:buClr>
              <a:defRPr>
                <a:solidFill>
                  <a:srgbClr val="DD6803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tel 5"/>
          <p:cNvSpPr txBox="1">
            <a:spLocks/>
          </p:cNvSpPr>
          <p:nvPr userDrawn="1"/>
        </p:nvSpPr>
        <p:spPr>
          <a:xfrm>
            <a:off x="6553200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rgbClr val="017BC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4576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092740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092740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092740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80768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80768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80768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86961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rgbClr val="DD6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DD6803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1367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rgbClr val="DD68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9800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>
            <a:lvl1pPr>
              <a:buClr>
                <a:srgbClr val="737800"/>
              </a:buCl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42730" y="5351492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42730" y="2270079"/>
            <a:ext cx="5004000" cy="1448545"/>
          </a:xfrm>
        </p:spPr>
        <p:txBody>
          <a:bodyPr tIns="0" bIns="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42730" y="4023755"/>
            <a:ext cx="5004000" cy="103357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9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542730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784"/>
          <a:stretch/>
        </p:blipFill>
        <p:spPr>
          <a:xfrm>
            <a:off x="-59532" y="0"/>
            <a:ext cx="12313920" cy="156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397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 horizontaal kleur titel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737800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6" name="Afbeelding 5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78805" y="1564935"/>
            <a:ext cx="10923588" cy="896191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597057" y="2708908"/>
            <a:ext cx="9799440" cy="460214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153721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41456" y="4025100"/>
            <a:ext cx="10956547" cy="10295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pic>
        <p:nvPicPr>
          <p:cNvPr id="10" name="Afbeelding 9" descr="BZK_RVB_Logo_pres_diap_nl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616"/>
          <a:stretch/>
        </p:blipFill>
        <p:spPr>
          <a:xfrm>
            <a:off x="0" y="0"/>
            <a:ext cx="12192000" cy="1571184"/>
          </a:xfrm>
          <a:prstGeom prst="rect">
            <a:avLst/>
          </a:prstGeom>
        </p:spPr>
      </p:pic>
      <p:sp>
        <p:nvSpPr>
          <p:cNvPr id="11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30217" y="5349453"/>
            <a:ext cx="10966398" cy="389360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24570" y="2272931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tekst 16"/>
          <p:cNvSpPr>
            <a:spLocks noGrp="1"/>
          </p:cNvSpPr>
          <p:nvPr>
            <p:ph type="body" sz="quarter" idx="23" hasCustomPrompt="1"/>
          </p:nvPr>
        </p:nvSpPr>
        <p:spPr>
          <a:xfrm>
            <a:off x="627644" y="6015124"/>
            <a:ext cx="5004000" cy="389360"/>
          </a:xfrm>
        </p:spPr>
        <p:txBody>
          <a:bodyPr lIns="0" rIns="0" anchor="t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893408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6" name="Tijdelijke aanduiding voor dianummer 17"/>
          <p:cNvSpPr>
            <a:spLocks noGrp="1"/>
          </p:cNvSpPr>
          <p:nvPr>
            <p:ph type="sldNum" sz="quarter" idx="2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8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17257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2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245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6982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7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38114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1" name="Titel 5"/>
          <p:cNvSpPr txBox="1">
            <a:spLocks/>
          </p:cNvSpPr>
          <p:nvPr userDrawn="1"/>
        </p:nvSpPr>
        <p:spPr>
          <a:xfrm>
            <a:off x="626672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616453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6" name="Tijdelijke aanduiding voor dianummer 17"/>
          <p:cNvSpPr>
            <a:spLocks noGrp="1"/>
          </p:cNvSpPr>
          <p:nvPr>
            <p:ph type="sldNum" sz="quarter" idx="2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8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7299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AAF2B-AF0B-4194-B5A9-FCA7BFB44B8C}" type="datetime4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 januari 2025</a:t>
            </a:fld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|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Voettekst</a:t>
            </a: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38113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0" name="Tijdelijke aanduiding voor dianummer 18"/>
          <p:cNvSpPr txBox="1">
            <a:spLocks/>
          </p:cNvSpPr>
          <p:nvPr userDrawn="1"/>
        </p:nvSpPr>
        <p:spPr>
          <a:xfrm>
            <a:off x="6705599" y="6329302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nl-NL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2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0815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9310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8" hasCustomPrompt="1"/>
          </p:nvPr>
        </p:nvSpPr>
        <p:spPr>
          <a:xfrm>
            <a:off x="635000" y="2093404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sz="half" idx="19" hasCustomPrompt="1"/>
          </p:nvPr>
        </p:nvSpPr>
        <p:spPr>
          <a:xfrm>
            <a:off x="635000" y="4244484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5" name="Tijdelijke aanduiding voor inhoud 2"/>
          <p:cNvSpPr>
            <a:spLocks noGrp="1"/>
          </p:cNvSpPr>
          <p:nvPr>
            <p:ph sz="half" idx="20" hasCustomPrompt="1"/>
          </p:nvPr>
        </p:nvSpPr>
        <p:spPr>
          <a:xfrm>
            <a:off x="4444911" y="2093404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24" hasCustomPrompt="1"/>
          </p:nvPr>
        </p:nvSpPr>
        <p:spPr>
          <a:xfrm>
            <a:off x="4444911" y="4244485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2" name="Tijdelijke aanduiding voor inhoud 2"/>
          <p:cNvSpPr>
            <a:spLocks noGrp="1"/>
          </p:cNvSpPr>
          <p:nvPr>
            <p:ph sz="half" idx="25" hasCustomPrompt="1"/>
          </p:nvPr>
        </p:nvSpPr>
        <p:spPr>
          <a:xfrm>
            <a:off x="8243380" y="4244485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21" name="Tijdelijke aanduiding voor inhoud 2"/>
          <p:cNvSpPr>
            <a:spLocks noGrp="1"/>
          </p:cNvSpPr>
          <p:nvPr>
            <p:ph sz="half" idx="26" hasCustomPrompt="1"/>
          </p:nvPr>
        </p:nvSpPr>
        <p:spPr>
          <a:xfrm>
            <a:off x="8243380" y="2093404"/>
            <a:ext cx="3312205" cy="2030631"/>
          </a:xfrm>
        </p:spPr>
        <p:txBody>
          <a:bodyPr/>
          <a:lstStyle>
            <a:lvl1pPr>
              <a:buClr>
                <a:srgbClr val="737800"/>
              </a:buClr>
              <a:defRPr baseline="0"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</p:txBody>
      </p:sp>
      <p:sp>
        <p:nvSpPr>
          <p:cNvPr id="1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61970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065754"/>
            <a:ext cx="5004000" cy="531561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7378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553200" y="2065755"/>
            <a:ext cx="5004000" cy="543003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cap="none" baseline="0">
                <a:solidFill>
                  <a:srgbClr val="7378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897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635000" y="2070987"/>
            <a:ext cx="10923588" cy="4150426"/>
          </a:xfrm>
        </p:spPr>
        <p:txBody>
          <a:bodyPr numCol="1" spcCol="46800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38022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48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38113" y="2288384"/>
            <a:ext cx="5005388" cy="3936020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23" name="Tijdelijke aanduiding voor dianummer 5"/>
          <p:cNvSpPr txBox="1">
            <a:spLocks/>
          </p:cNvSpPr>
          <p:nvPr userDrawn="1"/>
        </p:nvSpPr>
        <p:spPr>
          <a:xfrm>
            <a:off x="6556863" y="6317044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nl-NL"/>
            </a:defPPr>
            <a:lvl1pPr marL="0" algn="r" defTabSz="914400" rtl="0" eaLnBrk="1" latinLnBrk="0" hangingPunct="1">
              <a:defRPr sz="8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>
                <a:solidFill>
                  <a:srgbClr val="FFFFFF"/>
                </a:solidFill>
              </a:rPr>
              <a:pPr/>
              <a:t>‹nr.›</a:t>
            </a:fld>
            <a:endParaRPr lang="nl-NL" dirty="0">
              <a:solidFill>
                <a:srgbClr val="FFFFFF"/>
              </a:solidFill>
            </a:endParaRPr>
          </a:p>
        </p:txBody>
      </p:sp>
      <p:sp>
        <p:nvSpPr>
          <p:cNvPr id="12" name="Tijdelijke aanduiding voor voettekst 4"/>
          <p:cNvSpPr txBox="1">
            <a:spLocks/>
          </p:cNvSpPr>
          <p:nvPr userDrawn="1"/>
        </p:nvSpPr>
        <p:spPr>
          <a:xfrm>
            <a:off x="637264" y="6320961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1567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75024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712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3913279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4994057" cy="1144099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766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923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79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936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1427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312336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8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638113" y="1051200"/>
            <a:ext cx="5004000" cy="948047"/>
          </a:xfrm>
        </p:spPr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5986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346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46205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016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>
          <a:xfrm>
            <a:off x="6553199" y="6314205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656246"/>
            <a:ext cx="5004000" cy="3304994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656246"/>
            <a:ext cx="5005388" cy="3293552"/>
          </a:xfrm>
          <a:noFill/>
        </p:spPr>
        <p:txBody>
          <a:bodyPr lIns="0" tIns="0" rIns="0" bIns="0"/>
          <a:lstStyle>
            <a:lvl1pPr>
              <a:buClr>
                <a:srgbClr val="017BC6"/>
              </a:buClr>
              <a:defRPr/>
            </a:lvl1pPr>
            <a:lvl2pPr>
              <a:buClr>
                <a:srgbClr val="017BC6"/>
              </a:buClr>
              <a:defRPr/>
            </a:lvl2pPr>
            <a:lvl3pPr>
              <a:buClr>
                <a:srgbClr val="017BC6"/>
              </a:buClr>
              <a:defRPr/>
            </a:lvl3pPr>
            <a:lvl4pPr>
              <a:buClr>
                <a:srgbClr val="017BC6"/>
              </a:buClr>
              <a:defRPr/>
            </a:lvl4pPr>
            <a:lvl5pPr>
              <a:buClr>
                <a:srgbClr val="017BC6"/>
              </a:buClr>
              <a:defRPr>
                <a:solidFill>
                  <a:srgbClr val="017BC6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9823"/>
          </a:xfrm>
        </p:spPr>
        <p:txBody>
          <a:bodyPr/>
          <a:lstStyle>
            <a:lvl1pPr>
              <a:defRPr>
                <a:solidFill>
                  <a:srgbClr val="017BC6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voettekst 4"/>
          <p:cNvSpPr txBox="1">
            <a:spLocks/>
          </p:cNvSpPr>
          <p:nvPr userDrawn="1"/>
        </p:nvSpPr>
        <p:spPr>
          <a:xfrm>
            <a:off x="637264" y="6320961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1" spcCol="468000"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79213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rgbClr val="737800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13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71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260788364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rgbClr val="737800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30276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3780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1" y="2276475"/>
            <a:ext cx="6675910" cy="3944938"/>
          </a:xfrm>
        </p:spPr>
        <p:txBody>
          <a:bodyPr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7952401" y="2276475"/>
            <a:ext cx="3608169" cy="3944938"/>
          </a:xfrm>
        </p:spPr>
        <p:txBody>
          <a:bodyPr/>
          <a:lstStyle>
            <a:lvl1pPr>
              <a:buClr>
                <a:srgbClr val="737800"/>
              </a:buClr>
              <a:defRPr sz="2000"/>
            </a:lvl1pPr>
            <a:lvl2pPr>
              <a:buClr>
                <a:srgbClr val="737800"/>
              </a:buClr>
              <a:defRPr sz="1800"/>
            </a:lvl2pPr>
            <a:lvl3pPr>
              <a:buClr>
                <a:srgbClr val="737800"/>
              </a:buClr>
              <a:defRPr sz="1800"/>
            </a:lvl3pPr>
            <a:lvl4pPr>
              <a:buClr>
                <a:srgbClr val="737800"/>
              </a:buClr>
              <a:defRPr sz="1800"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4744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>
            <a:lvl1pPr>
              <a:buClr>
                <a:srgbClr val="737800"/>
              </a:buClr>
              <a:defRPr/>
            </a:lvl1pPr>
            <a:lvl2pPr>
              <a:buClr>
                <a:srgbClr val="737800"/>
              </a:buClr>
              <a:defRPr/>
            </a:lvl2pPr>
            <a:lvl3pPr>
              <a:buClr>
                <a:srgbClr val="737800"/>
              </a:buClr>
              <a:defRPr/>
            </a:lvl3pPr>
            <a:lvl4pPr>
              <a:buClr>
                <a:srgbClr val="737800"/>
              </a:buClr>
              <a:defRPr/>
            </a:lvl4pPr>
            <a:lvl5pPr>
              <a:buClr>
                <a:srgbClr val="737800"/>
              </a:buClr>
              <a:defRPr>
                <a:solidFill>
                  <a:srgbClr val="737800"/>
                </a:solidFill>
              </a:defRPr>
            </a:lvl5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323013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5" name="Titel 5"/>
          <p:cNvSpPr txBox="1">
            <a:spLocks/>
          </p:cNvSpPr>
          <p:nvPr userDrawn="1"/>
        </p:nvSpPr>
        <p:spPr>
          <a:xfrm>
            <a:off x="6553200" y="1051200"/>
            <a:ext cx="5004000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rgbClr val="017BC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Klik om de stijl te bewerken</a:t>
            </a:r>
          </a:p>
        </p:txBody>
      </p:sp>
      <p:sp>
        <p:nvSpPr>
          <p:cNvPr id="11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760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092740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092740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092740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80768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80768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80768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2" name="Tijdelijke aanduiding voor voettekst 4"/>
          <p:cNvSpPr txBox="1">
            <a:spLocks/>
          </p:cNvSpPr>
          <p:nvPr userDrawn="1"/>
        </p:nvSpPr>
        <p:spPr>
          <a:xfrm>
            <a:off x="641349" y="6315759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21923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rgbClr val="737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rgbClr val="737800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3" name="Afbeelding 12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5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11794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rgbClr val="73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>
          <a:xfrm>
            <a:off x="6553199" y="6325647"/>
            <a:ext cx="5005389" cy="32207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x_BEELDMERK_Logo_2_RGB_pos-op-wi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2192000" cy="1783080"/>
          </a:xfrm>
          <a:prstGeom prst="rect">
            <a:avLst/>
          </a:prstGeom>
        </p:spPr>
      </p:pic>
      <p:sp>
        <p:nvSpPr>
          <p:cNvPr id="14" name="Tijdelijke aanduiding voor voettekst 4"/>
          <p:cNvSpPr txBox="1">
            <a:spLocks/>
          </p:cNvSpPr>
          <p:nvPr userDrawn="1"/>
        </p:nvSpPr>
        <p:spPr>
          <a:xfrm>
            <a:off x="633600" y="6328748"/>
            <a:ext cx="5003800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152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26" Type="http://schemas.openxmlformats.org/officeDocument/2006/relationships/slideLayout" Target="../slideLayouts/slideLayout59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34" Type="http://schemas.openxmlformats.org/officeDocument/2006/relationships/theme" Target="../theme/theme2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5" Type="http://schemas.openxmlformats.org/officeDocument/2006/relationships/slideLayout" Target="../slideLayouts/slideLayout58.xml"/><Relationship Id="rId33" Type="http://schemas.openxmlformats.org/officeDocument/2006/relationships/slideLayout" Target="../slideLayouts/slideLayout66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29" Type="http://schemas.openxmlformats.org/officeDocument/2006/relationships/slideLayout" Target="../slideLayouts/slideLayout62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openxmlformats.org/officeDocument/2006/relationships/slideLayout" Target="../slideLayouts/slideLayout57.xml"/><Relationship Id="rId32" Type="http://schemas.openxmlformats.org/officeDocument/2006/relationships/slideLayout" Target="../slideLayouts/slideLayout65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56.xml"/><Relationship Id="rId28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31" Type="http://schemas.openxmlformats.org/officeDocument/2006/relationships/slideLayout" Target="../slideLayouts/slideLayout64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slideLayout" Target="../slideLayouts/slideLayout55.xml"/><Relationship Id="rId27" Type="http://schemas.openxmlformats.org/officeDocument/2006/relationships/slideLayout" Target="../slideLayouts/slideLayout60.xml"/><Relationship Id="rId30" Type="http://schemas.openxmlformats.org/officeDocument/2006/relationships/slideLayout" Target="../slideLayouts/slideLayout63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41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9.xml"/><Relationship Id="rId18" Type="http://schemas.openxmlformats.org/officeDocument/2006/relationships/slideLayout" Target="../slideLayouts/slideLayout84.xml"/><Relationship Id="rId26" Type="http://schemas.openxmlformats.org/officeDocument/2006/relationships/slideLayout" Target="../slideLayouts/slideLayout92.xml"/><Relationship Id="rId3" Type="http://schemas.openxmlformats.org/officeDocument/2006/relationships/slideLayout" Target="../slideLayouts/slideLayout69.xml"/><Relationship Id="rId21" Type="http://schemas.openxmlformats.org/officeDocument/2006/relationships/slideLayout" Target="../slideLayouts/slideLayout87.xml"/><Relationship Id="rId34" Type="http://schemas.openxmlformats.org/officeDocument/2006/relationships/theme" Target="../theme/theme3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17" Type="http://schemas.openxmlformats.org/officeDocument/2006/relationships/slideLayout" Target="../slideLayouts/slideLayout83.xml"/><Relationship Id="rId25" Type="http://schemas.openxmlformats.org/officeDocument/2006/relationships/slideLayout" Target="../slideLayouts/slideLayout91.xml"/><Relationship Id="rId33" Type="http://schemas.openxmlformats.org/officeDocument/2006/relationships/slideLayout" Target="../slideLayouts/slideLayout99.xml"/><Relationship Id="rId2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82.xml"/><Relationship Id="rId20" Type="http://schemas.openxmlformats.org/officeDocument/2006/relationships/slideLayout" Target="../slideLayouts/slideLayout86.xml"/><Relationship Id="rId29" Type="http://schemas.openxmlformats.org/officeDocument/2006/relationships/slideLayout" Target="../slideLayouts/slideLayout95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24" Type="http://schemas.openxmlformats.org/officeDocument/2006/relationships/slideLayout" Target="../slideLayouts/slideLayout90.xml"/><Relationship Id="rId32" Type="http://schemas.openxmlformats.org/officeDocument/2006/relationships/slideLayout" Target="../slideLayouts/slideLayout98.xml"/><Relationship Id="rId5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81.xml"/><Relationship Id="rId23" Type="http://schemas.openxmlformats.org/officeDocument/2006/relationships/slideLayout" Target="../slideLayouts/slideLayout89.xml"/><Relationship Id="rId28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76.xml"/><Relationship Id="rId19" Type="http://schemas.openxmlformats.org/officeDocument/2006/relationships/slideLayout" Target="../slideLayouts/slideLayout85.xml"/><Relationship Id="rId31" Type="http://schemas.openxmlformats.org/officeDocument/2006/relationships/slideLayout" Target="../slideLayouts/slideLayout97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Relationship Id="rId22" Type="http://schemas.openxmlformats.org/officeDocument/2006/relationships/slideLayout" Target="../slideLayouts/slideLayout88.xml"/><Relationship Id="rId27" Type="http://schemas.openxmlformats.org/officeDocument/2006/relationships/slideLayout" Target="../slideLayouts/slideLayout93.xml"/><Relationship Id="rId30" Type="http://schemas.openxmlformats.org/officeDocument/2006/relationships/slideLayout" Target="../slideLayouts/slideLayout96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74.xml"/></Relationships>
</file>

<file path=ppt/slideMasters/_rels/slideMaster4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12.xml"/><Relationship Id="rId18" Type="http://schemas.openxmlformats.org/officeDocument/2006/relationships/slideLayout" Target="../slideLayouts/slideLayout117.xml"/><Relationship Id="rId26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02.xml"/><Relationship Id="rId21" Type="http://schemas.openxmlformats.org/officeDocument/2006/relationships/slideLayout" Target="../slideLayouts/slideLayout120.xml"/><Relationship Id="rId34" Type="http://schemas.openxmlformats.org/officeDocument/2006/relationships/theme" Target="../theme/theme4.xml"/><Relationship Id="rId7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11.xml"/><Relationship Id="rId17" Type="http://schemas.openxmlformats.org/officeDocument/2006/relationships/slideLayout" Target="../slideLayouts/slideLayout116.xml"/><Relationship Id="rId25" Type="http://schemas.openxmlformats.org/officeDocument/2006/relationships/slideLayout" Target="../slideLayouts/slideLayout124.xml"/><Relationship Id="rId33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01.xml"/><Relationship Id="rId16" Type="http://schemas.openxmlformats.org/officeDocument/2006/relationships/slideLayout" Target="../slideLayouts/slideLayout115.xml"/><Relationship Id="rId20" Type="http://schemas.openxmlformats.org/officeDocument/2006/relationships/slideLayout" Target="../slideLayouts/slideLayout119.xml"/><Relationship Id="rId29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24" Type="http://schemas.openxmlformats.org/officeDocument/2006/relationships/slideLayout" Target="../slideLayouts/slideLayout123.xml"/><Relationship Id="rId32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04.xml"/><Relationship Id="rId15" Type="http://schemas.openxmlformats.org/officeDocument/2006/relationships/slideLayout" Target="../slideLayouts/slideLayout114.xml"/><Relationship Id="rId23" Type="http://schemas.openxmlformats.org/officeDocument/2006/relationships/slideLayout" Target="../slideLayouts/slideLayout122.xml"/><Relationship Id="rId28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09.xml"/><Relationship Id="rId19" Type="http://schemas.openxmlformats.org/officeDocument/2006/relationships/slideLayout" Target="../slideLayouts/slideLayout118.xml"/><Relationship Id="rId31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slideLayout" Target="../slideLayouts/slideLayout113.xml"/><Relationship Id="rId22" Type="http://schemas.openxmlformats.org/officeDocument/2006/relationships/slideLayout" Target="../slideLayouts/slideLayout121.xml"/><Relationship Id="rId27" Type="http://schemas.openxmlformats.org/officeDocument/2006/relationships/slideLayout" Target="../slideLayouts/slideLayout126.xml"/><Relationship Id="rId30" Type="http://schemas.openxmlformats.org/officeDocument/2006/relationships/slideLayout" Target="../slideLayouts/slideLayout129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107.xml"/></Relationships>
</file>

<file path=ppt/slideMasters/_rels/slideMaster5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45.xml"/><Relationship Id="rId18" Type="http://schemas.openxmlformats.org/officeDocument/2006/relationships/slideLayout" Target="../slideLayouts/slideLayout150.xml"/><Relationship Id="rId26" Type="http://schemas.openxmlformats.org/officeDocument/2006/relationships/slideLayout" Target="../slideLayouts/slideLayout158.xml"/><Relationship Id="rId3" Type="http://schemas.openxmlformats.org/officeDocument/2006/relationships/slideLayout" Target="../slideLayouts/slideLayout135.xml"/><Relationship Id="rId21" Type="http://schemas.openxmlformats.org/officeDocument/2006/relationships/slideLayout" Target="../slideLayouts/slideLayout153.xml"/><Relationship Id="rId34" Type="http://schemas.openxmlformats.org/officeDocument/2006/relationships/theme" Target="../theme/theme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17" Type="http://schemas.openxmlformats.org/officeDocument/2006/relationships/slideLayout" Target="../slideLayouts/slideLayout149.xml"/><Relationship Id="rId25" Type="http://schemas.openxmlformats.org/officeDocument/2006/relationships/slideLayout" Target="../slideLayouts/slideLayout157.xml"/><Relationship Id="rId33" Type="http://schemas.openxmlformats.org/officeDocument/2006/relationships/slideLayout" Target="../slideLayouts/slideLayout165.xml"/><Relationship Id="rId2" Type="http://schemas.openxmlformats.org/officeDocument/2006/relationships/slideLayout" Target="../slideLayouts/slideLayout134.xml"/><Relationship Id="rId16" Type="http://schemas.openxmlformats.org/officeDocument/2006/relationships/slideLayout" Target="../slideLayouts/slideLayout148.xml"/><Relationship Id="rId20" Type="http://schemas.openxmlformats.org/officeDocument/2006/relationships/slideLayout" Target="../slideLayouts/slideLayout152.xml"/><Relationship Id="rId29" Type="http://schemas.openxmlformats.org/officeDocument/2006/relationships/slideLayout" Target="../slideLayouts/slideLayout161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24" Type="http://schemas.openxmlformats.org/officeDocument/2006/relationships/slideLayout" Target="../slideLayouts/slideLayout156.xml"/><Relationship Id="rId32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37.xml"/><Relationship Id="rId15" Type="http://schemas.openxmlformats.org/officeDocument/2006/relationships/slideLayout" Target="../slideLayouts/slideLayout147.xml"/><Relationship Id="rId23" Type="http://schemas.openxmlformats.org/officeDocument/2006/relationships/slideLayout" Target="../slideLayouts/slideLayout155.xml"/><Relationship Id="rId28" Type="http://schemas.openxmlformats.org/officeDocument/2006/relationships/slideLayout" Target="../slideLayouts/slideLayout160.xml"/><Relationship Id="rId10" Type="http://schemas.openxmlformats.org/officeDocument/2006/relationships/slideLayout" Target="../slideLayouts/slideLayout142.xml"/><Relationship Id="rId19" Type="http://schemas.openxmlformats.org/officeDocument/2006/relationships/slideLayout" Target="../slideLayouts/slideLayout151.xml"/><Relationship Id="rId31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slideLayout" Target="../slideLayouts/slideLayout146.xml"/><Relationship Id="rId22" Type="http://schemas.openxmlformats.org/officeDocument/2006/relationships/slideLayout" Target="../slideLayouts/slideLayout154.xml"/><Relationship Id="rId27" Type="http://schemas.openxmlformats.org/officeDocument/2006/relationships/slideLayout" Target="../slideLayouts/slideLayout159.xml"/><Relationship Id="rId30" Type="http://schemas.openxmlformats.org/officeDocument/2006/relationships/slideLayout" Target="../slideLayouts/slideLayout162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1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324831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4450" r:id="rId2"/>
    <p:sldLayoutId id="2147483856" r:id="rId3"/>
    <p:sldLayoutId id="2147483862" r:id="rId4"/>
    <p:sldLayoutId id="2147483863" r:id="rId5"/>
    <p:sldLayoutId id="2147484453" r:id="rId6"/>
    <p:sldLayoutId id="2147484451" r:id="rId7"/>
    <p:sldLayoutId id="2147484452" r:id="rId8"/>
    <p:sldLayoutId id="2147483865" r:id="rId9"/>
    <p:sldLayoutId id="2147484449" r:id="rId10"/>
    <p:sldLayoutId id="2147483866" r:id="rId11"/>
    <p:sldLayoutId id="2147484448" r:id="rId12"/>
    <p:sldLayoutId id="2147483868" r:id="rId13"/>
    <p:sldLayoutId id="2147483869" r:id="rId14"/>
    <p:sldLayoutId id="2147483870" r:id="rId15"/>
    <p:sldLayoutId id="2147483871" r:id="rId16"/>
    <p:sldLayoutId id="2147483872" r:id="rId17"/>
    <p:sldLayoutId id="2147483873" r:id="rId18"/>
    <p:sldLayoutId id="2147483874" r:id="rId19"/>
    <p:sldLayoutId id="2147483876" r:id="rId20"/>
    <p:sldLayoutId id="2147483879" r:id="rId21"/>
    <p:sldLayoutId id="2147483880" r:id="rId22"/>
    <p:sldLayoutId id="2147483881" r:id="rId23"/>
    <p:sldLayoutId id="2147483882" r:id="rId24"/>
    <p:sldLayoutId id="2147483883" r:id="rId25"/>
    <p:sldLayoutId id="2147483884" r:id="rId26"/>
    <p:sldLayoutId id="2147483885" r:id="rId27"/>
    <p:sldLayoutId id="2147483886" r:id="rId28"/>
    <p:sldLayoutId id="2147483888" r:id="rId29"/>
    <p:sldLayoutId id="2147483889" r:id="rId30"/>
    <p:sldLayoutId id="2147483890" r:id="rId31"/>
    <p:sldLayoutId id="2147483891" r:id="rId32"/>
    <p:sldLayoutId id="2147483892" r:id="rId3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017BC6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rgbClr val="017BC6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rgbClr val="017BC6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rgbClr val="017BC6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017BC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017BC6"/>
        </a:buClr>
        <a:buFont typeface="Verdana" panose="020B0604030504040204" pitchFamily="34" charset="0"/>
        <a:buChar char="–"/>
        <a:defRPr sz="1600" kern="1200">
          <a:solidFill>
            <a:srgbClr val="017BC6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017BC6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rgbClr val="017BC6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324831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3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5" r:id="rId1"/>
    <p:sldLayoutId id="2147484457" r:id="rId2"/>
    <p:sldLayoutId id="2147484456" r:id="rId3"/>
    <p:sldLayoutId id="2147484458" r:id="rId4"/>
    <p:sldLayoutId id="2147484459" r:id="rId5"/>
    <p:sldLayoutId id="2147484460" r:id="rId6"/>
    <p:sldLayoutId id="2147484461" r:id="rId7"/>
    <p:sldLayoutId id="2147484462" r:id="rId8"/>
    <p:sldLayoutId id="2147484463" r:id="rId9"/>
    <p:sldLayoutId id="2147484464" r:id="rId10"/>
    <p:sldLayoutId id="2147484465" r:id="rId11"/>
    <p:sldLayoutId id="2147484466" r:id="rId12"/>
    <p:sldLayoutId id="2147484467" r:id="rId13"/>
    <p:sldLayoutId id="2147484468" r:id="rId14"/>
    <p:sldLayoutId id="2147484469" r:id="rId15"/>
    <p:sldLayoutId id="2147484470" r:id="rId16"/>
    <p:sldLayoutId id="2147484471" r:id="rId17"/>
    <p:sldLayoutId id="2147484472" r:id="rId18"/>
    <p:sldLayoutId id="2147484473" r:id="rId19"/>
    <p:sldLayoutId id="2147484474" r:id="rId20"/>
    <p:sldLayoutId id="2147484475" r:id="rId21"/>
    <p:sldLayoutId id="2147484476" r:id="rId22"/>
    <p:sldLayoutId id="2147484477" r:id="rId23"/>
    <p:sldLayoutId id="2147484478" r:id="rId24"/>
    <p:sldLayoutId id="2147484479" r:id="rId25"/>
    <p:sldLayoutId id="2147484480" r:id="rId26"/>
    <p:sldLayoutId id="2147484481" r:id="rId27"/>
    <p:sldLayoutId id="2147484482" r:id="rId28"/>
    <p:sldLayoutId id="2147484483" r:id="rId29"/>
    <p:sldLayoutId id="2147484484" r:id="rId30"/>
    <p:sldLayoutId id="2147484485" r:id="rId31"/>
    <p:sldLayoutId id="2147484486" r:id="rId32"/>
    <p:sldLayoutId id="2147484487" r:id="rId3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DD6803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rgbClr val="DD6803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rgbClr val="DD6803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rgbClr val="DD6803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Font typeface="Verdana" panose="020B0604030504040204" pitchFamily="34" charset="0"/>
        <a:buChar char="–"/>
        <a:defRPr sz="1600" kern="1200">
          <a:solidFill>
            <a:srgbClr val="DD6803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SzPct val="25000"/>
        <a:buFont typeface="Verdana" panose="020B0604030504040204" pitchFamily="34" charset="0"/>
        <a:buChar char=" "/>
        <a:defRPr sz="1200" b="1" i="0" kern="1200">
          <a:solidFill>
            <a:srgbClr val="DD6803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rgbClr val="DD6803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324831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2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1" r:id="rId2"/>
    <p:sldLayoutId id="2147484490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  <p:sldLayoutId id="2147484500" r:id="rId12"/>
    <p:sldLayoutId id="2147484501" r:id="rId13"/>
    <p:sldLayoutId id="2147484502" r:id="rId14"/>
    <p:sldLayoutId id="2147484503" r:id="rId15"/>
    <p:sldLayoutId id="2147484504" r:id="rId16"/>
    <p:sldLayoutId id="2147484505" r:id="rId17"/>
    <p:sldLayoutId id="2147484506" r:id="rId18"/>
    <p:sldLayoutId id="2147484507" r:id="rId19"/>
    <p:sldLayoutId id="2147484508" r:id="rId20"/>
    <p:sldLayoutId id="2147484509" r:id="rId21"/>
    <p:sldLayoutId id="2147484510" r:id="rId22"/>
    <p:sldLayoutId id="2147484511" r:id="rId23"/>
    <p:sldLayoutId id="2147484512" r:id="rId24"/>
    <p:sldLayoutId id="2147484513" r:id="rId25"/>
    <p:sldLayoutId id="2147484514" r:id="rId26"/>
    <p:sldLayoutId id="2147484515" r:id="rId27"/>
    <p:sldLayoutId id="2147484516" r:id="rId28"/>
    <p:sldLayoutId id="2147484517" r:id="rId29"/>
    <p:sldLayoutId id="2147484518" r:id="rId30"/>
    <p:sldLayoutId id="2147484519" r:id="rId31"/>
    <p:sldLayoutId id="2147484520" r:id="rId32"/>
    <p:sldLayoutId id="2147484521" r:id="rId3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737800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rgbClr val="737800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rgbClr val="737800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rgbClr val="7378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Font typeface="Verdana" panose="020B0604030504040204" pitchFamily="34" charset="0"/>
        <a:buChar char="–"/>
        <a:defRPr sz="1600" kern="1200">
          <a:solidFill>
            <a:srgbClr val="737800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SzPct val="25000"/>
        <a:buFont typeface="Verdana" panose="020B0604030504040204" pitchFamily="34" charset="0"/>
        <a:buChar char=" "/>
        <a:defRPr sz="1200" b="1" i="0" kern="1200">
          <a:solidFill>
            <a:srgbClr val="737800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rgbClr val="737800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324831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27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3" r:id="rId1"/>
    <p:sldLayoutId id="2147484525" r:id="rId2"/>
    <p:sldLayoutId id="2147484524" r:id="rId3"/>
    <p:sldLayoutId id="2147484526" r:id="rId4"/>
    <p:sldLayoutId id="2147484527" r:id="rId5"/>
    <p:sldLayoutId id="2147484528" r:id="rId6"/>
    <p:sldLayoutId id="2147484529" r:id="rId7"/>
    <p:sldLayoutId id="2147484530" r:id="rId8"/>
    <p:sldLayoutId id="2147484531" r:id="rId9"/>
    <p:sldLayoutId id="2147484532" r:id="rId10"/>
    <p:sldLayoutId id="2147484533" r:id="rId11"/>
    <p:sldLayoutId id="2147484534" r:id="rId12"/>
    <p:sldLayoutId id="2147484535" r:id="rId13"/>
    <p:sldLayoutId id="2147484536" r:id="rId14"/>
    <p:sldLayoutId id="2147484537" r:id="rId15"/>
    <p:sldLayoutId id="2147484538" r:id="rId16"/>
    <p:sldLayoutId id="2147484539" r:id="rId17"/>
    <p:sldLayoutId id="2147484540" r:id="rId18"/>
    <p:sldLayoutId id="2147484541" r:id="rId19"/>
    <p:sldLayoutId id="2147484542" r:id="rId20"/>
    <p:sldLayoutId id="2147484543" r:id="rId21"/>
    <p:sldLayoutId id="2147484544" r:id="rId22"/>
    <p:sldLayoutId id="2147484545" r:id="rId23"/>
    <p:sldLayoutId id="2147484546" r:id="rId24"/>
    <p:sldLayoutId id="2147484547" r:id="rId25"/>
    <p:sldLayoutId id="2147484548" r:id="rId26"/>
    <p:sldLayoutId id="2147484549" r:id="rId27"/>
    <p:sldLayoutId id="2147484550" r:id="rId28"/>
    <p:sldLayoutId id="2147484551" r:id="rId29"/>
    <p:sldLayoutId id="2147484552" r:id="rId30"/>
    <p:sldLayoutId id="2147484553" r:id="rId31"/>
    <p:sldLayoutId id="2147484554" r:id="rId32"/>
    <p:sldLayoutId id="2147484555" r:id="rId3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AC791D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rgbClr val="AC791D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rgbClr val="AC791D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rgbClr val="AC791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Font typeface="Verdana" panose="020B0604030504040204" pitchFamily="34" charset="0"/>
        <a:buChar char="–"/>
        <a:defRPr sz="1600" kern="1200">
          <a:solidFill>
            <a:srgbClr val="AC791D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SzPct val="25000"/>
        <a:buFont typeface="Verdana" panose="020B0604030504040204" pitchFamily="34" charset="0"/>
        <a:buChar char=" "/>
        <a:defRPr sz="1200" b="1" i="0" kern="1200">
          <a:solidFill>
            <a:srgbClr val="AC791D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rgbClr val="AC791D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324831"/>
            <a:ext cx="5005389" cy="32207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39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7" r:id="rId1"/>
    <p:sldLayoutId id="2147484559" r:id="rId2"/>
    <p:sldLayoutId id="2147484558" r:id="rId3"/>
    <p:sldLayoutId id="2147484560" r:id="rId4"/>
    <p:sldLayoutId id="2147484561" r:id="rId5"/>
    <p:sldLayoutId id="2147484562" r:id="rId6"/>
    <p:sldLayoutId id="2147484563" r:id="rId7"/>
    <p:sldLayoutId id="2147484564" r:id="rId8"/>
    <p:sldLayoutId id="2147484565" r:id="rId9"/>
    <p:sldLayoutId id="2147484566" r:id="rId10"/>
    <p:sldLayoutId id="2147484567" r:id="rId11"/>
    <p:sldLayoutId id="2147484568" r:id="rId12"/>
    <p:sldLayoutId id="2147484569" r:id="rId13"/>
    <p:sldLayoutId id="2147484570" r:id="rId14"/>
    <p:sldLayoutId id="2147484571" r:id="rId15"/>
    <p:sldLayoutId id="2147484572" r:id="rId16"/>
    <p:sldLayoutId id="2147484573" r:id="rId17"/>
    <p:sldLayoutId id="2147484574" r:id="rId18"/>
    <p:sldLayoutId id="2147484575" r:id="rId19"/>
    <p:sldLayoutId id="2147484576" r:id="rId20"/>
    <p:sldLayoutId id="2147484577" r:id="rId21"/>
    <p:sldLayoutId id="2147484578" r:id="rId22"/>
    <p:sldLayoutId id="2147484579" r:id="rId23"/>
    <p:sldLayoutId id="2147484580" r:id="rId24"/>
    <p:sldLayoutId id="2147484581" r:id="rId25"/>
    <p:sldLayoutId id="2147484582" r:id="rId26"/>
    <p:sldLayoutId id="2147484583" r:id="rId27"/>
    <p:sldLayoutId id="2147484584" r:id="rId28"/>
    <p:sldLayoutId id="2147484585" r:id="rId29"/>
    <p:sldLayoutId id="2147484586" r:id="rId30"/>
    <p:sldLayoutId id="2147484587" r:id="rId31"/>
    <p:sldLayoutId id="2147484588" r:id="rId32"/>
    <p:sldLayoutId id="2147484589" r:id="rId3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rgbClr val="EFA724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rgbClr val="EFA724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rgbClr val="EFA724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rgbClr val="EFA72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Font typeface="Verdana" panose="020B0604030504040204" pitchFamily="34" charset="0"/>
        <a:buChar char="–"/>
        <a:defRPr sz="1600" kern="1200">
          <a:solidFill>
            <a:srgbClr val="EFA724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SzPct val="25000"/>
        <a:buFont typeface="Verdana" panose="020B0604030504040204" pitchFamily="34" charset="0"/>
        <a:buChar char=" "/>
        <a:defRPr sz="1200" b="1" i="0" kern="1200">
          <a:solidFill>
            <a:srgbClr val="EFA724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rgbClr val="EFA724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FEEF491-24B5-F1EB-4539-99894375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</a:t>
            </a:fld>
            <a:endParaRPr lang="nl-NL" dirty="0"/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E042560A-7681-FD57-D4B6-1C523A72B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999204"/>
              </p:ext>
            </p:extLst>
          </p:nvPr>
        </p:nvGraphicFramePr>
        <p:xfrm>
          <a:off x="259556" y="699617"/>
          <a:ext cx="11672888" cy="6057898"/>
        </p:xfrm>
        <a:graphic>
          <a:graphicData uri="http://schemas.openxmlformats.org/drawingml/2006/table">
            <a:tbl>
              <a:tblPr firstRow="1" firstCol="1" bandRow="1"/>
              <a:tblGrid>
                <a:gridCol w="389869">
                  <a:extLst>
                    <a:ext uri="{9D8B030D-6E8A-4147-A177-3AD203B41FA5}">
                      <a16:colId xmlns:a16="http://schemas.microsoft.com/office/drawing/2014/main" val="386007559"/>
                    </a:ext>
                  </a:extLst>
                </a:gridCol>
                <a:gridCol w="1837288">
                  <a:extLst>
                    <a:ext uri="{9D8B030D-6E8A-4147-A177-3AD203B41FA5}">
                      <a16:colId xmlns:a16="http://schemas.microsoft.com/office/drawing/2014/main" val="3414566683"/>
                    </a:ext>
                  </a:extLst>
                </a:gridCol>
                <a:gridCol w="9445731">
                  <a:extLst>
                    <a:ext uri="{9D8B030D-6E8A-4147-A177-3AD203B41FA5}">
                      <a16:colId xmlns:a16="http://schemas.microsoft.com/office/drawing/2014/main" val="902259703"/>
                    </a:ext>
                  </a:extLst>
                </a:gridCol>
              </a:tblGrid>
              <a:tr h="14752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Uitmuntend</a:t>
                      </a: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maximale</a:t>
                      </a: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meerwaarde</a:t>
                      </a: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nl-NL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aanpak is zeer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gedetailleerd beschreven met scherp inzicht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wat nodig is voor de uitvoering van de opdracht. Alle steunvragen komen goed terug.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geeft veel informatie over hoe/wat de aanpak is en is concreet en toegespitst op de opdracht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inschrijver komt met meerdere belangrijke voorstellen of wijze van aanpak die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veel meerwaarde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hebben voor de uitvoering van de opdracht en de </a:t>
                      </a:r>
                      <a:r>
                        <a:rPr lang="nl-NL" sz="105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doelen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 </a:t>
                      </a:r>
                      <a:r>
                        <a:rPr lang="nl-NL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KSF’s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Rekeninghoudend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met het max aantal bladzijdes voldoet dit aan het maximale wat je voor het EMVI plan mag verwachten. Er is duidelijk meerwaarde van een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proactieve en ontzorgende houding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van de inschrijver.  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075792"/>
                  </a:ext>
                </a:extLst>
              </a:tr>
              <a:tr h="1294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Uitstekend (veel meerwaarde)  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 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aanpak is gedetailleerd beschreven en er blijkt uit dat de inschrijver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inzicht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heeft wat nodig is voor de uitvoering van de opdracht. Op een enkele tekortkoming na komen de steunvragen goed terug.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geeft veel informatie over hoe/wat de aanpak is en is concreet en toegespitst op de opdracht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 De inschrijver komt met meerdere belangrijke voorstellen of wijze van aanpak die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veel meerwaarde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hebben voor de uitvoering van het contract en de doelen en </a:t>
                      </a:r>
                      <a:r>
                        <a:rPr lang="nl-NL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KSF’s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 is blijk van een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proactieve en ontzorgende houding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van de inschrijver. 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676114"/>
                  </a:ext>
                </a:extLst>
              </a:tr>
              <a:tr h="9327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Goed (aanzienlijke meerwaarde)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aanpak is goed beschreven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Over het algemeen komen de steunvragen goed terug en geeft het plan veel informatie over hoe/wat de aanpak is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 enkele onduidelijkheden/ tekortkomingen na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De inschrijver komt met een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aantal goede voorstellen/aanpak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die meerwaarde hebben voor de uitvoering van de opdracht, en de doelen en </a:t>
                      </a:r>
                      <a:r>
                        <a:rPr lang="nl-NL" sz="10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KSF’s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van het RVB.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54112"/>
                  </a:ext>
                </a:extLst>
              </a:tr>
              <a:tr h="421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Ruim voldoende (meerwaarde) 40%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aanpak is voldoende beschreven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het plan komen belangrijke steunvragen terug.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Niet altijd concreet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In het plan neemt de inschrijver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enkele goede voorstellen/aanpak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voor die meerwaarde hebben voor de uitvoering.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070115"/>
                  </a:ext>
                </a:extLst>
              </a:tr>
              <a:tr h="1294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Voldoende (enige meerwa</a:t>
                      </a: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arde) 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lang="nl-NL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aanpak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wordt onvoldoende beschreven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de aanpak is inwisselbaar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voor andere opdrachtgevers en projecten opdrachten (beperkt toegespitst op deze opdracht)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niet concreet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. Een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beperkt aantal voorstellen/aanpak heeft meerwaarde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voor de uitvoering.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beschreven aanpak is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volledig conform het </a:t>
                      </a:r>
                      <a:r>
                        <a:rPr lang="nl-NL" sz="1000" b="1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PvE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 wat verwacht mag worden, zonder extra’s. Er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blijkt wel dat hij de opgave begrijpt. 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(enige meerwaarde is dat inschrijver de opgave begrijpt)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nl-NL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227978"/>
                  </a:ext>
                </a:extLst>
              </a:tr>
              <a:tr h="6392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Neutraal (geen meerwaarde)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plan is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erg summier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De aanpak is niet concreet/niet toegespitst op deze opdracht. De </a:t>
                      </a:r>
                      <a:r>
                        <a:rPr lang="nl-NL" sz="1000" b="1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aanpak heeft niet of nauwelijks punten die meerwaarde</a:t>
                      </a:r>
                      <a:r>
                        <a:rPr lang="nl-NL" sz="10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geven. Niet duidelijk wordt of de inschrijver de opdracht begrijpt. Wat op dit moment geen vertrouwen geeft.</a:t>
                      </a:r>
                    </a:p>
                  </a:txBody>
                  <a:tcPr marL="51473" marR="51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787545"/>
                  </a:ext>
                </a:extLst>
              </a:tr>
            </a:tbl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82A1D3AC-BBCE-5837-0CC5-4A2612946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50" y="2116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8239777"/>
      </p:ext>
    </p:extLst>
  </p:cSld>
  <p:clrMapOvr>
    <a:masterClrMapping/>
  </p:clrMapOvr>
</p:sld>
</file>

<file path=ppt/theme/theme1.xml><?xml version="1.0" encoding="utf-8"?>
<a:theme xmlns:a="http://schemas.openxmlformats.org/drawingml/2006/main" name="BZK Presentatie - Algemeen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hemelblauw.pptx" id="{7FB62FE5-63A5-0242-9020-04D4DE2F39C9}" vid="{BF0BFBFE-69C9-D04B-A106-BCFBAB731341}"/>
    </a:ext>
  </a:extLst>
</a:theme>
</file>

<file path=ppt/theme/theme2.xml><?xml version="1.0" encoding="utf-8"?>
<a:theme xmlns:a="http://schemas.openxmlformats.org/drawingml/2006/main" name="1_BZK Presentatie - Algemeen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hemelblauw.pptx" id="{7FB62FE5-63A5-0242-9020-04D4DE2F39C9}" vid="{BF0BFBFE-69C9-D04B-A106-BCFBAB731341}"/>
    </a:ext>
  </a:extLst>
</a:theme>
</file>

<file path=ppt/theme/theme3.xml><?xml version="1.0" encoding="utf-8"?>
<a:theme xmlns:a="http://schemas.openxmlformats.org/drawingml/2006/main" name="2_BZK Presentatie - Algemeen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hemelblauw.pptx" id="{7FB62FE5-63A5-0242-9020-04D4DE2F39C9}" vid="{BF0BFBFE-69C9-D04B-A106-BCFBAB731341}"/>
    </a:ext>
  </a:extLst>
</a:theme>
</file>

<file path=ppt/theme/theme4.xml><?xml version="1.0" encoding="utf-8"?>
<a:theme xmlns:a="http://schemas.openxmlformats.org/drawingml/2006/main" name="3_BZK Presentatie - Algemeen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hemelblauw.pptx" id="{7FB62FE5-63A5-0242-9020-04D4DE2F39C9}" vid="{BF0BFBFE-69C9-D04B-A106-BCFBAB731341}"/>
    </a:ext>
  </a:extLst>
</a:theme>
</file>

<file path=ppt/theme/theme5.xml><?xml version="1.0" encoding="utf-8"?>
<a:theme xmlns:a="http://schemas.openxmlformats.org/drawingml/2006/main" name="4_BZK Presentatie - Algemeen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hemelblauw.pptx" id="{7FB62FE5-63A5-0242-9020-04D4DE2F39C9}" vid="{BF0BFBFE-69C9-D04B-A106-BCFBAB731341}"/>
    </a:ext>
  </a:extLst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BZK Presentatie - Algemeen</Template>
  <TotalTime>0</TotalTime>
  <Words>478</Words>
  <Application>Microsoft Office PowerPoint</Application>
  <PresentationFormat>Breedbeeld</PresentationFormat>
  <Paragraphs>35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5</vt:i4>
      </vt:variant>
      <vt:variant>
        <vt:lpstr>Diatitels</vt:lpstr>
      </vt:variant>
      <vt:variant>
        <vt:i4>1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BZK Presentatie - Algemeen</vt:lpstr>
      <vt:lpstr>1_BZK Presentatie - Algemeen</vt:lpstr>
      <vt:lpstr>2_BZK Presentatie - Algemeen</vt:lpstr>
      <vt:lpstr>3_BZK Presentatie - Algemeen</vt:lpstr>
      <vt:lpstr>4_BZK Presentatie - Algemeen</vt:lpstr>
      <vt:lpstr>PowerPoint-presentatie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Berendse, Ingrid</dc:creator>
  <cp:lastModifiedBy>Janssen, Johan</cp:lastModifiedBy>
  <cp:revision>388</cp:revision>
  <cp:lastPrinted>2020-05-24T18:00:55Z</cp:lastPrinted>
  <dcterms:created xsi:type="dcterms:W3CDTF">2017-02-27T13:28:55Z</dcterms:created>
  <dcterms:modified xsi:type="dcterms:W3CDTF">2025-01-31T13:43:46Z</dcterms:modified>
</cp:coreProperties>
</file>