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27"/>
  </p:notesMasterIdLst>
  <p:sldIdLst>
    <p:sldId id="256" r:id="rId6"/>
    <p:sldId id="263" r:id="rId7"/>
    <p:sldId id="273" r:id="rId8"/>
    <p:sldId id="269" r:id="rId9"/>
    <p:sldId id="283" r:id="rId10"/>
    <p:sldId id="292" r:id="rId11"/>
    <p:sldId id="326" r:id="rId12"/>
    <p:sldId id="274" r:id="rId13"/>
    <p:sldId id="275" r:id="rId14"/>
    <p:sldId id="296" r:id="rId15"/>
    <p:sldId id="300" r:id="rId16"/>
    <p:sldId id="284" r:id="rId17"/>
    <p:sldId id="287" r:id="rId18"/>
    <p:sldId id="297" r:id="rId19"/>
    <p:sldId id="308" r:id="rId20"/>
    <p:sldId id="327" r:id="rId21"/>
    <p:sldId id="328" r:id="rId22"/>
    <p:sldId id="329" r:id="rId23"/>
    <p:sldId id="330" r:id="rId24"/>
    <p:sldId id="291" r:id="rId25"/>
    <p:sldId id="288" r:id="rId26"/>
  </p:sldIdLst>
  <p:sldSz cx="12192000" cy="6858000"/>
  <p:notesSz cx="6799263" cy="99298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3F075EF-3CA5-0784-7D62-D1DD5553D204}" name="Willemien Bras" initials="" userId="S::W.Bras@ssc-ons.nl::76bb38b1-5f40-47ee-870f-4a4ccbd7275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6A8"/>
    <a:srgbClr val="1481AF"/>
    <a:srgbClr val="FFFFFF"/>
    <a:srgbClr val="A8D0E2"/>
    <a:srgbClr val="4EA0C3"/>
    <a:srgbClr val="8D8C7C"/>
    <a:srgbClr val="F5F5F5"/>
    <a:srgbClr val="CAD200"/>
    <a:srgbClr val="C9E8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386138-B7BA-4D9E-AA27-6015C4E21D79}" v="15" dt="2024-06-26T15:13:05.6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1" d="100"/>
          <a:sy n="121" d="100"/>
        </p:scale>
        <p:origin x="22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6/11/relationships/changesInfo" Target="changesInfos/changesInfo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lemien Bras" userId="76bb38b1-5f40-47ee-870f-4a4ccbd7275f" providerId="ADAL" clId="{D5A61B72-5CFE-466D-89FA-055935C02561}"/>
    <pc:docChg chg="modSld">
      <pc:chgData name="Willemien Bras" userId="76bb38b1-5f40-47ee-870f-4a4ccbd7275f" providerId="ADAL" clId="{D5A61B72-5CFE-466D-89FA-055935C02561}" dt="2024-05-03T11:51:26.565" v="44" actId="20577"/>
      <pc:docMkLst>
        <pc:docMk/>
      </pc:docMkLst>
      <pc:sldChg chg="modSp mod">
        <pc:chgData name="Willemien Bras" userId="76bb38b1-5f40-47ee-870f-4a4ccbd7275f" providerId="ADAL" clId="{D5A61B72-5CFE-466D-89FA-055935C02561}" dt="2024-05-03T11:51:26.565" v="44" actId="20577"/>
        <pc:sldMkLst>
          <pc:docMk/>
          <pc:sldMk cId="3872952703" sldId="315"/>
        </pc:sldMkLst>
        <pc:graphicFrameChg chg="modGraphic">
          <ac:chgData name="Willemien Bras" userId="76bb38b1-5f40-47ee-870f-4a4ccbd7275f" providerId="ADAL" clId="{D5A61B72-5CFE-466D-89FA-055935C02561}" dt="2024-05-03T11:51:26.565" v="44" actId="20577"/>
          <ac:graphicFrameMkLst>
            <pc:docMk/>
            <pc:sldMk cId="3872952703" sldId="315"/>
            <ac:graphicFrameMk id="6" creationId="{24A634CC-681B-4DAC-A6FF-007CE120A5D0}"/>
          </ac:graphicFrameMkLst>
        </pc:graphicFrameChg>
      </pc:sldChg>
    </pc:docChg>
  </pc:docChgLst>
  <pc:docChgLst>
    <pc:chgData name="Boer, de. (Jordy)" userId="d28db01f-76cc-4f16-9ec2-d16c0a22b4b3" providerId="ADAL" clId="{48386138-B7BA-4D9E-AA27-6015C4E21D79}"/>
    <pc:docChg chg="undo redo custSel addSld delSld modSld">
      <pc:chgData name="Boer, de. (Jordy)" userId="d28db01f-76cc-4f16-9ec2-d16c0a22b4b3" providerId="ADAL" clId="{48386138-B7BA-4D9E-AA27-6015C4E21D79}" dt="2024-06-26T15:13:12.716" v="1893" actId="20577"/>
      <pc:docMkLst>
        <pc:docMk/>
      </pc:docMkLst>
      <pc:sldChg chg="modSp mod">
        <pc:chgData name="Boer, de. (Jordy)" userId="d28db01f-76cc-4f16-9ec2-d16c0a22b4b3" providerId="ADAL" clId="{48386138-B7BA-4D9E-AA27-6015C4E21D79}" dt="2024-06-26T14:23:11.749" v="16" actId="20577"/>
        <pc:sldMkLst>
          <pc:docMk/>
          <pc:sldMk cId="4232286861" sldId="256"/>
        </pc:sldMkLst>
        <pc:spChg chg="mod">
          <ac:chgData name="Boer, de. (Jordy)" userId="d28db01f-76cc-4f16-9ec2-d16c0a22b4b3" providerId="ADAL" clId="{48386138-B7BA-4D9E-AA27-6015C4E21D79}" dt="2024-06-26T14:23:02.465" v="5" actId="20577"/>
          <ac:spMkLst>
            <pc:docMk/>
            <pc:sldMk cId="4232286861" sldId="256"/>
            <ac:spMk id="4" creationId="{94630366-AC95-F24C-9378-794D729874ED}"/>
          </ac:spMkLst>
        </pc:spChg>
        <pc:spChg chg="mod">
          <ac:chgData name="Boer, de. (Jordy)" userId="d28db01f-76cc-4f16-9ec2-d16c0a22b4b3" providerId="ADAL" clId="{48386138-B7BA-4D9E-AA27-6015C4E21D79}" dt="2024-06-26T14:23:11.749" v="16" actId="20577"/>
          <ac:spMkLst>
            <pc:docMk/>
            <pc:sldMk cId="4232286861" sldId="256"/>
            <ac:spMk id="5" creationId="{84401A35-D59A-0042-A71A-D571B4F83059}"/>
          </ac:spMkLst>
        </pc:spChg>
      </pc:sldChg>
      <pc:sldChg chg="addSp delSp modSp mod">
        <pc:chgData name="Boer, de. (Jordy)" userId="d28db01f-76cc-4f16-9ec2-d16c0a22b4b3" providerId="ADAL" clId="{48386138-B7BA-4D9E-AA27-6015C4E21D79}" dt="2024-06-26T14:28:59.567" v="223" actId="20577"/>
        <pc:sldMkLst>
          <pc:docMk/>
          <pc:sldMk cId="257912427" sldId="263"/>
        </pc:sldMkLst>
        <pc:spChg chg="mod">
          <ac:chgData name="Boer, de. (Jordy)" userId="d28db01f-76cc-4f16-9ec2-d16c0a22b4b3" providerId="ADAL" clId="{48386138-B7BA-4D9E-AA27-6015C4E21D79}" dt="2024-06-26T14:28:59.567" v="223" actId="20577"/>
          <ac:spMkLst>
            <pc:docMk/>
            <pc:sldMk cId="257912427" sldId="263"/>
            <ac:spMk id="3" creationId="{F9BEC994-47F5-344B-8D4E-5E2028B62FF0}"/>
          </ac:spMkLst>
        </pc:spChg>
        <pc:spChg chg="add del mod">
          <ac:chgData name="Boer, de. (Jordy)" userId="d28db01f-76cc-4f16-9ec2-d16c0a22b4b3" providerId="ADAL" clId="{48386138-B7BA-4D9E-AA27-6015C4E21D79}" dt="2024-06-26T14:27:00.265" v="192" actId="478"/>
          <ac:spMkLst>
            <pc:docMk/>
            <pc:sldMk cId="257912427" sldId="263"/>
            <ac:spMk id="4" creationId="{EC1FDE1F-29E5-572A-4A24-035E360EA229}"/>
          </ac:spMkLst>
        </pc:spChg>
      </pc:sldChg>
      <pc:sldChg chg="del">
        <pc:chgData name="Boer, de. (Jordy)" userId="d28db01f-76cc-4f16-9ec2-d16c0a22b4b3" providerId="ADAL" clId="{48386138-B7BA-4D9E-AA27-6015C4E21D79}" dt="2024-06-26T14:45:07.158" v="1220" actId="47"/>
        <pc:sldMkLst>
          <pc:docMk/>
          <pc:sldMk cId="2238946769" sldId="265"/>
        </pc:sldMkLst>
      </pc:sldChg>
      <pc:sldChg chg="del">
        <pc:chgData name="Boer, de. (Jordy)" userId="d28db01f-76cc-4f16-9ec2-d16c0a22b4b3" providerId="ADAL" clId="{48386138-B7BA-4D9E-AA27-6015C4E21D79}" dt="2024-06-26T14:54:34.648" v="1348" actId="47"/>
        <pc:sldMkLst>
          <pc:docMk/>
          <pc:sldMk cId="3496835060" sldId="267"/>
        </pc:sldMkLst>
      </pc:sldChg>
      <pc:sldChg chg="delSp modSp mod">
        <pc:chgData name="Boer, de. (Jordy)" userId="d28db01f-76cc-4f16-9ec2-d16c0a22b4b3" providerId="ADAL" clId="{48386138-B7BA-4D9E-AA27-6015C4E21D79}" dt="2024-06-26T14:27:58.366" v="220" actId="478"/>
        <pc:sldMkLst>
          <pc:docMk/>
          <pc:sldMk cId="3314008085" sldId="269"/>
        </pc:sldMkLst>
        <pc:spChg chg="mod">
          <ac:chgData name="Boer, de. (Jordy)" userId="d28db01f-76cc-4f16-9ec2-d16c0a22b4b3" providerId="ADAL" clId="{48386138-B7BA-4D9E-AA27-6015C4E21D79}" dt="2024-06-26T14:27:55.201" v="219" actId="20577"/>
          <ac:spMkLst>
            <pc:docMk/>
            <pc:sldMk cId="3314008085" sldId="269"/>
            <ac:spMk id="3" creationId="{C8E12902-8D7E-1DE3-B606-B35EFB6FF0F7}"/>
          </ac:spMkLst>
        </pc:spChg>
        <pc:spChg chg="del">
          <ac:chgData name="Boer, de. (Jordy)" userId="d28db01f-76cc-4f16-9ec2-d16c0a22b4b3" providerId="ADAL" clId="{48386138-B7BA-4D9E-AA27-6015C4E21D79}" dt="2024-06-26T14:27:58.366" v="220" actId="478"/>
          <ac:spMkLst>
            <pc:docMk/>
            <pc:sldMk cId="3314008085" sldId="269"/>
            <ac:spMk id="4" creationId="{4B06B5FB-CB02-5776-9F97-FFDBD2CA5997}"/>
          </ac:spMkLst>
        </pc:spChg>
      </pc:sldChg>
      <pc:sldChg chg="addSp delSp modSp mod">
        <pc:chgData name="Boer, de. (Jordy)" userId="d28db01f-76cc-4f16-9ec2-d16c0a22b4b3" providerId="ADAL" clId="{48386138-B7BA-4D9E-AA27-6015C4E21D79}" dt="2024-06-26T14:27:03.668" v="193" actId="478"/>
        <pc:sldMkLst>
          <pc:docMk/>
          <pc:sldMk cId="1713114630" sldId="273"/>
        </pc:sldMkLst>
        <pc:spChg chg="mod">
          <ac:chgData name="Boer, de. (Jordy)" userId="d28db01f-76cc-4f16-9ec2-d16c0a22b4b3" providerId="ADAL" clId="{48386138-B7BA-4D9E-AA27-6015C4E21D79}" dt="2024-06-26T14:26:54.183" v="191" actId="20577"/>
          <ac:spMkLst>
            <pc:docMk/>
            <pc:sldMk cId="1713114630" sldId="273"/>
            <ac:spMk id="3" creationId="{8C8C4B73-8B97-9920-A86C-959437152AE8}"/>
          </ac:spMkLst>
        </pc:spChg>
        <pc:spChg chg="del">
          <ac:chgData name="Boer, de. (Jordy)" userId="d28db01f-76cc-4f16-9ec2-d16c0a22b4b3" providerId="ADAL" clId="{48386138-B7BA-4D9E-AA27-6015C4E21D79}" dt="2024-06-26T14:27:03.668" v="193" actId="478"/>
          <ac:spMkLst>
            <pc:docMk/>
            <pc:sldMk cId="1713114630" sldId="273"/>
            <ac:spMk id="4" creationId="{FDA55BD4-7918-CBCB-6187-4B3EE7667E11}"/>
          </ac:spMkLst>
        </pc:spChg>
        <pc:spChg chg="add del">
          <ac:chgData name="Boer, de. (Jordy)" userId="d28db01f-76cc-4f16-9ec2-d16c0a22b4b3" providerId="ADAL" clId="{48386138-B7BA-4D9E-AA27-6015C4E21D79}" dt="2024-06-26T14:25:18.811" v="150" actId="478"/>
          <ac:spMkLst>
            <pc:docMk/>
            <pc:sldMk cId="1713114630" sldId="273"/>
            <ac:spMk id="6" creationId="{AEF62ADD-8884-1991-F7A6-5CB156D4A521}"/>
          </ac:spMkLst>
        </pc:spChg>
        <pc:spChg chg="add del">
          <ac:chgData name="Boer, de. (Jordy)" userId="d28db01f-76cc-4f16-9ec2-d16c0a22b4b3" providerId="ADAL" clId="{48386138-B7BA-4D9E-AA27-6015C4E21D79}" dt="2024-06-26T14:26:07.659" v="168" actId="478"/>
          <ac:spMkLst>
            <pc:docMk/>
            <pc:sldMk cId="1713114630" sldId="273"/>
            <ac:spMk id="7" creationId="{56C0BC47-DB4C-A99A-DE73-7FD2EEDD5644}"/>
          </ac:spMkLst>
        </pc:spChg>
        <pc:spChg chg="del">
          <ac:chgData name="Boer, de. (Jordy)" userId="d28db01f-76cc-4f16-9ec2-d16c0a22b4b3" providerId="ADAL" clId="{48386138-B7BA-4D9E-AA27-6015C4E21D79}" dt="2024-06-26T14:24:31.693" v="123" actId="478"/>
          <ac:spMkLst>
            <pc:docMk/>
            <pc:sldMk cId="1713114630" sldId="273"/>
            <ac:spMk id="8" creationId="{D7F7D354-7EEE-66F4-637C-8163B79B268D}"/>
          </ac:spMkLst>
        </pc:spChg>
        <pc:spChg chg="del">
          <ac:chgData name="Boer, de. (Jordy)" userId="d28db01f-76cc-4f16-9ec2-d16c0a22b4b3" providerId="ADAL" clId="{48386138-B7BA-4D9E-AA27-6015C4E21D79}" dt="2024-06-26T14:24:33.949" v="124" actId="478"/>
          <ac:spMkLst>
            <pc:docMk/>
            <pc:sldMk cId="1713114630" sldId="273"/>
            <ac:spMk id="9" creationId="{026588FA-84FA-61D8-7D2D-79C01D529688}"/>
          </ac:spMkLst>
        </pc:spChg>
        <pc:spChg chg="del mod">
          <ac:chgData name="Boer, de. (Jordy)" userId="d28db01f-76cc-4f16-9ec2-d16c0a22b4b3" providerId="ADAL" clId="{48386138-B7BA-4D9E-AA27-6015C4E21D79}" dt="2024-06-26T14:25:22.244" v="153" actId="478"/>
          <ac:spMkLst>
            <pc:docMk/>
            <pc:sldMk cId="1713114630" sldId="273"/>
            <ac:spMk id="10" creationId="{DB1CF72B-82B4-D4A2-00B6-632125A69358}"/>
          </ac:spMkLst>
        </pc:spChg>
        <pc:spChg chg="del">
          <ac:chgData name="Boer, de. (Jordy)" userId="d28db01f-76cc-4f16-9ec2-d16c0a22b4b3" providerId="ADAL" clId="{48386138-B7BA-4D9E-AA27-6015C4E21D79}" dt="2024-06-26T14:24:38.108" v="126" actId="478"/>
          <ac:spMkLst>
            <pc:docMk/>
            <pc:sldMk cId="1713114630" sldId="273"/>
            <ac:spMk id="12" creationId="{42B4CCBC-9F6A-6DBE-8469-8D606CC3890C}"/>
          </ac:spMkLst>
        </pc:spChg>
        <pc:spChg chg="add del">
          <ac:chgData name="Boer, de. (Jordy)" userId="d28db01f-76cc-4f16-9ec2-d16c0a22b4b3" providerId="ADAL" clId="{48386138-B7BA-4D9E-AA27-6015C4E21D79}" dt="2024-06-26T14:26:04.424" v="167" actId="478"/>
          <ac:spMkLst>
            <pc:docMk/>
            <pc:sldMk cId="1713114630" sldId="273"/>
            <ac:spMk id="14" creationId="{98AC95C9-272B-69A9-4F9D-872ABC3392AB}"/>
          </ac:spMkLst>
        </pc:spChg>
        <pc:spChg chg="add del mod">
          <ac:chgData name="Boer, de. (Jordy)" userId="d28db01f-76cc-4f16-9ec2-d16c0a22b4b3" providerId="ADAL" clId="{48386138-B7BA-4D9E-AA27-6015C4E21D79}" dt="2024-06-26T14:25:16.409" v="149" actId="478"/>
          <ac:spMkLst>
            <pc:docMk/>
            <pc:sldMk cId="1713114630" sldId="273"/>
            <ac:spMk id="15" creationId="{342D4A55-CFAC-DAE8-3996-D66504ADE1A7}"/>
          </ac:spMkLst>
        </pc:spChg>
        <pc:spChg chg="del">
          <ac:chgData name="Boer, de. (Jordy)" userId="d28db01f-76cc-4f16-9ec2-d16c0a22b4b3" providerId="ADAL" clId="{48386138-B7BA-4D9E-AA27-6015C4E21D79}" dt="2024-06-26T14:24:35.830" v="125" actId="478"/>
          <ac:spMkLst>
            <pc:docMk/>
            <pc:sldMk cId="1713114630" sldId="273"/>
            <ac:spMk id="16" creationId="{DFEE1031-0570-0587-7C2F-F659E3B073CA}"/>
          </ac:spMkLst>
        </pc:spChg>
        <pc:spChg chg="mod">
          <ac:chgData name="Boer, de. (Jordy)" userId="d28db01f-76cc-4f16-9ec2-d16c0a22b4b3" providerId="ADAL" clId="{48386138-B7BA-4D9E-AA27-6015C4E21D79}" dt="2024-06-26T14:26:18.847" v="170" actId="1076"/>
          <ac:spMkLst>
            <pc:docMk/>
            <pc:sldMk cId="1713114630" sldId="273"/>
            <ac:spMk id="18" creationId="{A5B1AA56-BBEC-8FAC-EEEC-FF5D225D247A}"/>
          </ac:spMkLst>
        </pc:spChg>
      </pc:sldChg>
      <pc:sldChg chg="delSp modSp mod">
        <pc:chgData name="Boer, de. (Jordy)" userId="d28db01f-76cc-4f16-9ec2-d16c0a22b4b3" providerId="ADAL" clId="{48386138-B7BA-4D9E-AA27-6015C4E21D79}" dt="2024-06-26T14:39:55.412" v="700" actId="478"/>
        <pc:sldMkLst>
          <pc:docMk/>
          <pc:sldMk cId="4098230373" sldId="274"/>
        </pc:sldMkLst>
        <pc:spChg chg="mod">
          <ac:chgData name="Boer, de. (Jordy)" userId="d28db01f-76cc-4f16-9ec2-d16c0a22b4b3" providerId="ADAL" clId="{48386138-B7BA-4D9E-AA27-6015C4E21D79}" dt="2024-06-26T14:39:33.514" v="699" actId="20577"/>
          <ac:spMkLst>
            <pc:docMk/>
            <pc:sldMk cId="4098230373" sldId="274"/>
            <ac:spMk id="3" creationId="{F93221B4-24D5-59C9-A4E2-D13880F4B768}"/>
          </ac:spMkLst>
        </pc:spChg>
        <pc:spChg chg="del">
          <ac:chgData name="Boer, de. (Jordy)" userId="d28db01f-76cc-4f16-9ec2-d16c0a22b4b3" providerId="ADAL" clId="{48386138-B7BA-4D9E-AA27-6015C4E21D79}" dt="2024-06-26T14:39:55.412" v="700" actId="478"/>
          <ac:spMkLst>
            <pc:docMk/>
            <pc:sldMk cId="4098230373" sldId="274"/>
            <ac:spMk id="4" creationId="{CCB245A1-2B2F-4F24-ED32-98975158214B}"/>
          </ac:spMkLst>
        </pc:spChg>
        <pc:spChg chg="mod">
          <ac:chgData name="Boer, de. (Jordy)" userId="d28db01f-76cc-4f16-9ec2-d16c0a22b4b3" providerId="ADAL" clId="{48386138-B7BA-4D9E-AA27-6015C4E21D79}" dt="2024-06-26T14:38:39.862" v="676" actId="20577"/>
          <ac:spMkLst>
            <pc:docMk/>
            <pc:sldMk cId="4098230373" sldId="274"/>
            <ac:spMk id="7" creationId="{565448B1-647B-F76F-A3EA-E96F9DA9825A}"/>
          </ac:spMkLst>
        </pc:spChg>
      </pc:sldChg>
      <pc:sldChg chg="delSp modSp mod">
        <pc:chgData name="Boer, de. (Jordy)" userId="d28db01f-76cc-4f16-9ec2-d16c0a22b4b3" providerId="ADAL" clId="{48386138-B7BA-4D9E-AA27-6015C4E21D79}" dt="2024-06-26T14:43:13.619" v="1101" actId="20577"/>
        <pc:sldMkLst>
          <pc:docMk/>
          <pc:sldMk cId="3680403696" sldId="275"/>
        </pc:sldMkLst>
        <pc:spChg chg="mod">
          <ac:chgData name="Boer, de. (Jordy)" userId="d28db01f-76cc-4f16-9ec2-d16c0a22b4b3" providerId="ADAL" clId="{48386138-B7BA-4D9E-AA27-6015C4E21D79}" dt="2024-06-26T14:43:13.619" v="1101" actId="20577"/>
          <ac:spMkLst>
            <pc:docMk/>
            <pc:sldMk cId="3680403696" sldId="275"/>
            <ac:spMk id="3" creationId="{0F6866BB-2A5F-99B9-56C3-03750F698C3F}"/>
          </ac:spMkLst>
        </pc:spChg>
        <pc:spChg chg="del">
          <ac:chgData name="Boer, de. (Jordy)" userId="d28db01f-76cc-4f16-9ec2-d16c0a22b4b3" providerId="ADAL" clId="{48386138-B7BA-4D9E-AA27-6015C4E21D79}" dt="2024-06-26T14:42:03.249" v="951" actId="478"/>
          <ac:spMkLst>
            <pc:docMk/>
            <pc:sldMk cId="3680403696" sldId="275"/>
            <ac:spMk id="4" creationId="{95106FAD-21BC-454B-5185-8A37AC3F1ECC}"/>
          </ac:spMkLst>
        </pc:spChg>
        <pc:spChg chg="mod">
          <ac:chgData name="Boer, de. (Jordy)" userId="d28db01f-76cc-4f16-9ec2-d16c0a22b4b3" providerId="ADAL" clId="{48386138-B7BA-4D9E-AA27-6015C4E21D79}" dt="2024-06-26T14:40:17.804" v="709" actId="20577"/>
          <ac:spMkLst>
            <pc:docMk/>
            <pc:sldMk cId="3680403696" sldId="275"/>
            <ac:spMk id="8" creationId="{C077AA89-0A80-57CF-26D6-EAB1962C66FF}"/>
          </ac:spMkLst>
        </pc:spChg>
      </pc:sldChg>
      <pc:sldChg chg="del">
        <pc:chgData name="Boer, de. (Jordy)" userId="d28db01f-76cc-4f16-9ec2-d16c0a22b4b3" providerId="ADAL" clId="{48386138-B7BA-4D9E-AA27-6015C4E21D79}" dt="2024-06-26T14:54:43.619" v="1353" actId="47"/>
        <pc:sldMkLst>
          <pc:docMk/>
          <pc:sldMk cId="308252196" sldId="278"/>
        </pc:sldMkLst>
      </pc:sldChg>
      <pc:sldChg chg="del">
        <pc:chgData name="Boer, de. (Jordy)" userId="d28db01f-76cc-4f16-9ec2-d16c0a22b4b3" providerId="ADAL" clId="{48386138-B7BA-4D9E-AA27-6015C4E21D79}" dt="2024-06-26T14:45:05.933" v="1219" actId="47"/>
        <pc:sldMkLst>
          <pc:docMk/>
          <pc:sldMk cId="587936888" sldId="279"/>
        </pc:sldMkLst>
      </pc:sldChg>
      <pc:sldChg chg="modSp mod">
        <pc:chgData name="Boer, de. (Jordy)" userId="d28db01f-76cc-4f16-9ec2-d16c0a22b4b3" providerId="ADAL" clId="{48386138-B7BA-4D9E-AA27-6015C4E21D79}" dt="2024-06-26T14:29:13.012" v="237" actId="14100"/>
        <pc:sldMkLst>
          <pc:docMk/>
          <pc:sldMk cId="1382867640" sldId="283"/>
        </pc:sldMkLst>
        <pc:spChg chg="mod">
          <ac:chgData name="Boer, de. (Jordy)" userId="d28db01f-76cc-4f16-9ec2-d16c0a22b4b3" providerId="ADAL" clId="{48386138-B7BA-4D9E-AA27-6015C4E21D79}" dt="2024-06-26T14:29:13.012" v="237" actId="14100"/>
          <ac:spMkLst>
            <pc:docMk/>
            <pc:sldMk cId="1382867640" sldId="283"/>
            <ac:spMk id="2" creationId="{F925765E-CCFE-0919-6A9B-505A6AE3FE46}"/>
          </ac:spMkLst>
        </pc:spChg>
      </pc:sldChg>
      <pc:sldChg chg="delSp modSp mod">
        <pc:chgData name="Boer, de. (Jordy)" userId="d28db01f-76cc-4f16-9ec2-d16c0a22b4b3" providerId="ADAL" clId="{48386138-B7BA-4D9E-AA27-6015C4E21D79}" dt="2024-06-26T14:49:28.271" v="1292" actId="478"/>
        <pc:sldMkLst>
          <pc:docMk/>
          <pc:sldMk cId="3837579276" sldId="284"/>
        </pc:sldMkLst>
        <pc:spChg chg="del">
          <ac:chgData name="Boer, de. (Jordy)" userId="d28db01f-76cc-4f16-9ec2-d16c0a22b4b3" providerId="ADAL" clId="{48386138-B7BA-4D9E-AA27-6015C4E21D79}" dt="2024-06-26T14:49:28.271" v="1292" actId="478"/>
          <ac:spMkLst>
            <pc:docMk/>
            <pc:sldMk cId="3837579276" sldId="284"/>
            <ac:spMk id="2" creationId="{733F3D0B-6D98-2CF0-5F3F-01B4D67E0EC7}"/>
          </ac:spMkLst>
        </pc:spChg>
        <pc:spChg chg="mod">
          <ac:chgData name="Boer, de. (Jordy)" userId="d28db01f-76cc-4f16-9ec2-d16c0a22b4b3" providerId="ADAL" clId="{48386138-B7BA-4D9E-AA27-6015C4E21D79}" dt="2024-06-26T14:49:01.688" v="1291" actId="6549"/>
          <ac:spMkLst>
            <pc:docMk/>
            <pc:sldMk cId="3837579276" sldId="284"/>
            <ac:spMk id="5" creationId="{803DAE97-5A59-347A-22E6-1DF89ACFBEA2}"/>
          </ac:spMkLst>
        </pc:spChg>
      </pc:sldChg>
      <pc:sldChg chg="addSp delSp modSp mod">
        <pc:chgData name="Boer, de. (Jordy)" userId="d28db01f-76cc-4f16-9ec2-d16c0a22b4b3" providerId="ADAL" clId="{48386138-B7BA-4D9E-AA27-6015C4E21D79}" dt="2024-06-26T14:56:31.907" v="1363" actId="14100"/>
        <pc:sldMkLst>
          <pc:docMk/>
          <pc:sldMk cId="2563592715" sldId="287"/>
        </pc:sldMkLst>
        <pc:spChg chg="add del mod">
          <ac:chgData name="Boer, de. (Jordy)" userId="d28db01f-76cc-4f16-9ec2-d16c0a22b4b3" providerId="ADAL" clId="{48386138-B7BA-4D9E-AA27-6015C4E21D79}" dt="2024-06-26T14:49:56.483" v="1295" actId="478"/>
          <ac:spMkLst>
            <pc:docMk/>
            <pc:sldMk cId="2563592715" sldId="287"/>
            <ac:spMk id="3" creationId="{309ED029-1C3D-32D4-5083-C3E940097C92}"/>
          </ac:spMkLst>
        </pc:spChg>
        <pc:spChg chg="del">
          <ac:chgData name="Boer, de. (Jordy)" userId="d28db01f-76cc-4f16-9ec2-d16c0a22b4b3" providerId="ADAL" clId="{48386138-B7BA-4D9E-AA27-6015C4E21D79}" dt="2024-06-26T14:55:14.388" v="1359" actId="478"/>
          <ac:spMkLst>
            <pc:docMk/>
            <pc:sldMk cId="2563592715" sldId="287"/>
            <ac:spMk id="4" creationId="{BDB27B0E-6027-D8A3-C5D1-9E03418D3E8D}"/>
          </ac:spMkLst>
        </pc:spChg>
        <pc:spChg chg="add mod">
          <ac:chgData name="Boer, de. (Jordy)" userId="d28db01f-76cc-4f16-9ec2-d16c0a22b4b3" providerId="ADAL" clId="{48386138-B7BA-4D9E-AA27-6015C4E21D79}" dt="2024-06-26T14:56:31.907" v="1363" actId="14100"/>
          <ac:spMkLst>
            <pc:docMk/>
            <pc:sldMk cId="2563592715" sldId="287"/>
            <ac:spMk id="13" creationId="{DFE0C414-6CCF-82BB-5275-6F629D87EAE3}"/>
          </ac:spMkLst>
        </pc:spChg>
        <pc:graphicFrameChg chg="add mod modGraphic">
          <ac:chgData name="Boer, de. (Jordy)" userId="d28db01f-76cc-4f16-9ec2-d16c0a22b4b3" providerId="ADAL" clId="{48386138-B7BA-4D9E-AA27-6015C4E21D79}" dt="2024-06-26T14:53:18.264" v="1323" actId="14734"/>
          <ac:graphicFrameMkLst>
            <pc:docMk/>
            <pc:sldMk cId="2563592715" sldId="287"/>
            <ac:graphicFrameMk id="6" creationId="{79F74C0D-503E-825A-88D8-B29A5D956B20}"/>
          </ac:graphicFrameMkLst>
        </pc:graphicFrameChg>
        <pc:graphicFrameChg chg="add del mod">
          <ac:chgData name="Boer, de. (Jordy)" userId="d28db01f-76cc-4f16-9ec2-d16c0a22b4b3" providerId="ADAL" clId="{48386138-B7BA-4D9E-AA27-6015C4E21D79}" dt="2024-06-26T14:51:47.894" v="1308" actId="478"/>
          <ac:graphicFrameMkLst>
            <pc:docMk/>
            <pc:sldMk cId="2563592715" sldId="287"/>
            <ac:graphicFrameMk id="8" creationId="{0F6BD7C3-AA6F-7224-7794-1FA5692D7728}"/>
          </ac:graphicFrameMkLst>
        </pc:graphicFrameChg>
        <pc:graphicFrameChg chg="del">
          <ac:chgData name="Boer, de. (Jordy)" userId="d28db01f-76cc-4f16-9ec2-d16c0a22b4b3" providerId="ADAL" clId="{48386138-B7BA-4D9E-AA27-6015C4E21D79}" dt="2024-06-26T14:49:54.303" v="1294" actId="478"/>
          <ac:graphicFrameMkLst>
            <pc:docMk/>
            <pc:sldMk cId="2563592715" sldId="287"/>
            <ac:graphicFrameMk id="9" creationId="{18C4C4F0-31C4-6401-E4B4-DF6A56D68FD7}"/>
          </ac:graphicFrameMkLst>
        </pc:graphicFrameChg>
        <pc:graphicFrameChg chg="add del">
          <ac:chgData name="Boer, de. (Jordy)" userId="d28db01f-76cc-4f16-9ec2-d16c0a22b4b3" providerId="ADAL" clId="{48386138-B7BA-4D9E-AA27-6015C4E21D79}" dt="2024-06-26T14:53:23.397" v="1324" actId="478"/>
          <ac:graphicFrameMkLst>
            <pc:docMk/>
            <pc:sldMk cId="2563592715" sldId="287"/>
            <ac:graphicFrameMk id="10" creationId="{94A418FF-BA40-68A6-1B5C-1016ACFADD07}"/>
          </ac:graphicFrameMkLst>
        </pc:graphicFrameChg>
      </pc:sldChg>
      <pc:sldChg chg="add del">
        <pc:chgData name="Boer, de. (Jordy)" userId="d28db01f-76cc-4f16-9ec2-d16c0a22b4b3" providerId="ADAL" clId="{48386138-B7BA-4D9E-AA27-6015C4E21D79}" dt="2024-06-26T14:55:01.530" v="1357" actId="47"/>
        <pc:sldMkLst>
          <pc:docMk/>
          <pc:sldMk cId="3039680305" sldId="291"/>
        </pc:sldMkLst>
      </pc:sldChg>
      <pc:sldChg chg="delSp modSp mod">
        <pc:chgData name="Boer, de. (Jordy)" userId="d28db01f-76cc-4f16-9ec2-d16c0a22b4b3" providerId="ADAL" clId="{48386138-B7BA-4D9E-AA27-6015C4E21D79}" dt="2024-06-26T14:37:25.138" v="610" actId="20577"/>
        <pc:sldMkLst>
          <pc:docMk/>
          <pc:sldMk cId="813638616" sldId="292"/>
        </pc:sldMkLst>
        <pc:spChg chg="mod">
          <ac:chgData name="Boer, de. (Jordy)" userId="d28db01f-76cc-4f16-9ec2-d16c0a22b4b3" providerId="ADAL" clId="{48386138-B7BA-4D9E-AA27-6015C4E21D79}" dt="2024-06-26T14:37:25.138" v="610" actId="20577"/>
          <ac:spMkLst>
            <pc:docMk/>
            <pc:sldMk cId="813638616" sldId="292"/>
            <ac:spMk id="3" creationId="{43C7DAA3-8079-492B-0189-A1323071DF56}"/>
          </ac:spMkLst>
        </pc:spChg>
        <pc:spChg chg="del">
          <ac:chgData name="Boer, de. (Jordy)" userId="d28db01f-76cc-4f16-9ec2-d16c0a22b4b3" providerId="ADAL" clId="{48386138-B7BA-4D9E-AA27-6015C4E21D79}" dt="2024-06-26T14:29:27.669" v="238" actId="478"/>
          <ac:spMkLst>
            <pc:docMk/>
            <pc:sldMk cId="813638616" sldId="292"/>
            <ac:spMk id="4" creationId="{C40BAADA-7D05-BDBA-804F-4A309D7C2797}"/>
          </ac:spMkLst>
        </pc:spChg>
        <pc:spChg chg="mod">
          <ac:chgData name="Boer, de. (Jordy)" userId="d28db01f-76cc-4f16-9ec2-d16c0a22b4b3" providerId="ADAL" clId="{48386138-B7BA-4D9E-AA27-6015C4E21D79}" dt="2024-06-26T14:34:48.732" v="489" actId="20577"/>
          <ac:spMkLst>
            <pc:docMk/>
            <pc:sldMk cId="813638616" sldId="292"/>
            <ac:spMk id="12" creationId="{D7B1E74A-F641-6853-5120-0DA12C3D3D03}"/>
          </ac:spMkLst>
        </pc:spChg>
      </pc:sldChg>
      <pc:sldChg chg="del">
        <pc:chgData name="Boer, de. (Jordy)" userId="d28db01f-76cc-4f16-9ec2-d16c0a22b4b3" providerId="ADAL" clId="{48386138-B7BA-4D9E-AA27-6015C4E21D79}" dt="2024-06-26T15:10:24.429" v="1873" actId="47"/>
        <pc:sldMkLst>
          <pc:docMk/>
          <pc:sldMk cId="2873381877" sldId="293"/>
        </pc:sldMkLst>
      </pc:sldChg>
      <pc:sldChg chg="modSp add del mod">
        <pc:chgData name="Boer, de. (Jordy)" userId="d28db01f-76cc-4f16-9ec2-d16c0a22b4b3" providerId="ADAL" clId="{48386138-B7BA-4D9E-AA27-6015C4E21D79}" dt="2024-06-26T15:13:12.716" v="1893" actId="20577"/>
        <pc:sldMkLst>
          <pc:docMk/>
          <pc:sldMk cId="2645917918" sldId="297"/>
        </pc:sldMkLst>
        <pc:spChg chg="mod">
          <ac:chgData name="Boer, de. (Jordy)" userId="d28db01f-76cc-4f16-9ec2-d16c0a22b4b3" providerId="ADAL" clId="{48386138-B7BA-4D9E-AA27-6015C4E21D79}" dt="2024-06-26T15:13:12.716" v="1893" actId="20577"/>
          <ac:spMkLst>
            <pc:docMk/>
            <pc:sldMk cId="2645917918" sldId="297"/>
            <ac:spMk id="2" creationId="{4231413B-6EAB-F758-7CE1-DBF67FC6236B}"/>
          </ac:spMkLst>
        </pc:spChg>
      </pc:sldChg>
      <pc:sldChg chg="delSp modSp mod">
        <pc:chgData name="Boer, de. (Jordy)" userId="d28db01f-76cc-4f16-9ec2-d16c0a22b4b3" providerId="ADAL" clId="{48386138-B7BA-4D9E-AA27-6015C4E21D79}" dt="2024-06-26T14:44:59.881" v="1218" actId="478"/>
        <pc:sldMkLst>
          <pc:docMk/>
          <pc:sldMk cId="3359516405" sldId="300"/>
        </pc:sldMkLst>
        <pc:spChg chg="mod">
          <ac:chgData name="Boer, de. (Jordy)" userId="d28db01f-76cc-4f16-9ec2-d16c0a22b4b3" providerId="ADAL" clId="{48386138-B7BA-4D9E-AA27-6015C4E21D79}" dt="2024-06-26T14:44:55.718" v="1217" actId="15"/>
          <ac:spMkLst>
            <pc:docMk/>
            <pc:sldMk cId="3359516405" sldId="300"/>
            <ac:spMk id="3" creationId="{8779F6D4-D5F7-B48B-045F-7C418C1DA724}"/>
          </ac:spMkLst>
        </pc:spChg>
        <pc:spChg chg="del">
          <ac:chgData name="Boer, de. (Jordy)" userId="d28db01f-76cc-4f16-9ec2-d16c0a22b4b3" providerId="ADAL" clId="{48386138-B7BA-4D9E-AA27-6015C4E21D79}" dt="2024-06-26T14:44:59.881" v="1218" actId="478"/>
          <ac:spMkLst>
            <pc:docMk/>
            <pc:sldMk cId="3359516405" sldId="300"/>
            <ac:spMk id="4" creationId="{FF140FD5-42F8-5ADB-8215-91D644C9039D}"/>
          </ac:spMkLst>
        </pc:spChg>
        <pc:spChg chg="del">
          <ac:chgData name="Boer, de. (Jordy)" userId="d28db01f-76cc-4f16-9ec2-d16c0a22b4b3" providerId="ADAL" clId="{48386138-B7BA-4D9E-AA27-6015C4E21D79}" dt="2024-06-26T14:43:52.727" v="1110" actId="478"/>
          <ac:spMkLst>
            <pc:docMk/>
            <pc:sldMk cId="3359516405" sldId="300"/>
            <ac:spMk id="10" creationId="{7630AD76-4BAB-4098-F2FE-63EA4DB7E286}"/>
          </ac:spMkLst>
        </pc:spChg>
        <pc:picChg chg="del">
          <ac:chgData name="Boer, de. (Jordy)" userId="d28db01f-76cc-4f16-9ec2-d16c0a22b4b3" providerId="ADAL" clId="{48386138-B7BA-4D9E-AA27-6015C4E21D79}" dt="2024-06-26T14:43:36.872" v="1108" actId="478"/>
          <ac:picMkLst>
            <pc:docMk/>
            <pc:sldMk cId="3359516405" sldId="300"/>
            <ac:picMk id="8" creationId="{D48DED1B-5A63-78BC-E054-8DDD83B7F566}"/>
          </ac:picMkLst>
        </pc:picChg>
      </pc:sldChg>
      <pc:sldChg chg="del">
        <pc:chgData name="Boer, de. (Jordy)" userId="d28db01f-76cc-4f16-9ec2-d16c0a22b4b3" providerId="ADAL" clId="{48386138-B7BA-4D9E-AA27-6015C4E21D79}" dt="2024-06-26T14:54:35.394" v="1349" actId="47"/>
        <pc:sldMkLst>
          <pc:docMk/>
          <pc:sldMk cId="1121493891" sldId="301"/>
        </pc:sldMkLst>
      </pc:sldChg>
      <pc:sldChg chg="del">
        <pc:chgData name="Boer, de. (Jordy)" userId="d28db01f-76cc-4f16-9ec2-d16c0a22b4b3" providerId="ADAL" clId="{48386138-B7BA-4D9E-AA27-6015C4E21D79}" dt="2024-06-26T14:54:28.244" v="1342" actId="47"/>
        <pc:sldMkLst>
          <pc:docMk/>
          <pc:sldMk cId="1689774135" sldId="307"/>
        </pc:sldMkLst>
      </pc:sldChg>
      <pc:sldChg chg="delSp modSp add del mod">
        <pc:chgData name="Boer, de. (Jordy)" userId="d28db01f-76cc-4f16-9ec2-d16c0a22b4b3" providerId="ADAL" clId="{48386138-B7BA-4D9E-AA27-6015C4E21D79}" dt="2024-06-26T15:03:36.925" v="1709" actId="20577"/>
        <pc:sldMkLst>
          <pc:docMk/>
          <pc:sldMk cId="2745382310" sldId="308"/>
        </pc:sldMkLst>
        <pc:spChg chg="mod">
          <ac:chgData name="Boer, de. (Jordy)" userId="d28db01f-76cc-4f16-9ec2-d16c0a22b4b3" providerId="ADAL" clId="{48386138-B7BA-4D9E-AA27-6015C4E21D79}" dt="2024-06-26T15:03:36.925" v="1709" actId="20577"/>
          <ac:spMkLst>
            <pc:docMk/>
            <pc:sldMk cId="2745382310" sldId="308"/>
            <ac:spMk id="3" creationId="{41E524DF-B2F1-294C-8055-084CD3C415BB}"/>
          </ac:spMkLst>
        </pc:spChg>
        <pc:spChg chg="del">
          <ac:chgData name="Boer, de. (Jordy)" userId="d28db01f-76cc-4f16-9ec2-d16c0a22b4b3" providerId="ADAL" clId="{48386138-B7BA-4D9E-AA27-6015C4E21D79}" dt="2024-06-26T14:59:16.151" v="1469" actId="478"/>
          <ac:spMkLst>
            <pc:docMk/>
            <pc:sldMk cId="2745382310" sldId="308"/>
            <ac:spMk id="4" creationId="{5F0AEAE0-D521-8A46-F637-F4EAECD40936}"/>
          </ac:spMkLst>
        </pc:spChg>
        <pc:spChg chg="mod">
          <ac:chgData name="Boer, de. (Jordy)" userId="d28db01f-76cc-4f16-9ec2-d16c0a22b4b3" providerId="ADAL" clId="{48386138-B7BA-4D9E-AA27-6015C4E21D79}" dt="2024-06-26T14:59:25.115" v="1475" actId="20577"/>
          <ac:spMkLst>
            <pc:docMk/>
            <pc:sldMk cId="2745382310" sldId="308"/>
            <ac:spMk id="12" creationId="{5E1BEA77-40B8-61BB-D19A-79DD908523F7}"/>
          </ac:spMkLst>
        </pc:spChg>
      </pc:sldChg>
      <pc:sldChg chg="del">
        <pc:chgData name="Boer, de. (Jordy)" userId="d28db01f-76cc-4f16-9ec2-d16c0a22b4b3" providerId="ADAL" clId="{48386138-B7BA-4D9E-AA27-6015C4E21D79}" dt="2024-06-26T14:54:36.106" v="1350" actId="47"/>
        <pc:sldMkLst>
          <pc:docMk/>
          <pc:sldMk cId="1619264903" sldId="309"/>
        </pc:sldMkLst>
      </pc:sldChg>
      <pc:sldChg chg="del">
        <pc:chgData name="Boer, de. (Jordy)" userId="d28db01f-76cc-4f16-9ec2-d16c0a22b4b3" providerId="ADAL" clId="{48386138-B7BA-4D9E-AA27-6015C4E21D79}" dt="2024-06-26T14:54:36.734" v="1351" actId="47"/>
        <pc:sldMkLst>
          <pc:docMk/>
          <pc:sldMk cId="2146319793" sldId="310"/>
        </pc:sldMkLst>
      </pc:sldChg>
      <pc:sldChg chg="del">
        <pc:chgData name="Boer, de. (Jordy)" userId="d28db01f-76cc-4f16-9ec2-d16c0a22b4b3" providerId="ADAL" clId="{48386138-B7BA-4D9E-AA27-6015C4E21D79}" dt="2024-06-26T14:54:37.278" v="1352" actId="47"/>
        <pc:sldMkLst>
          <pc:docMk/>
          <pc:sldMk cId="988256817" sldId="311"/>
        </pc:sldMkLst>
      </pc:sldChg>
      <pc:sldChg chg="del">
        <pc:chgData name="Boer, de. (Jordy)" userId="d28db01f-76cc-4f16-9ec2-d16c0a22b4b3" providerId="ADAL" clId="{48386138-B7BA-4D9E-AA27-6015C4E21D79}" dt="2024-06-26T15:10:41.674" v="1874" actId="47"/>
        <pc:sldMkLst>
          <pc:docMk/>
          <pc:sldMk cId="3915027394" sldId="312"/>
        </pc:sldMkLst>
      </pc:sldChg>
      <pc:sldChg chg="del">
        <pc:chgData name="Boer, de. (Jordy)" userId="d28db01f-76cc-4f16-9ec2-d16c0a22b4b3" providerId="ADAL" clId="{48386138-B7BA-4D9E-AA27-6015C4E21D79}" dt="2024-06-26T14:43:20.944" v="1102" actId="47"/>
        <pc:sldMkLst>
          <pc:docMk/>
          <pc:sldMk cId="211971481" sldId="313"/>
        </pc:sldMkLst>
      </pc:sldChg>
      <pc:sldChg chg="del">
        <pc:chgData name="Boer, de. (Jordy)" userId="d28db01f-76cc-4f16-9ec2-d16c0a22b4b3" providerId="ADAL" clId="{48386138-B7BA-4D9E-AA27-6015C4E21D79}" dt="2024-06-26T14:49:33.023" v="1293" actId="47"/>
        <pc:sldMkLst>
          <pc:docMk/>
          <pc:sldMk cId="1203498924" sldId="314"/>
        </pc:sldMkLst>
      </pc:sldChg>
      <pc:sldChg chg="add del">
        <pc:chgData name="Boer, de. (Jordy)" userId="d28db01f-76cc-4f16-9ec2-d16c0a22b4b3" providerId="ADAL" clId="{48386138-B7BA-4D9E-AA27-6015C4E21D79}" dt="2024-06-26T14:55:06.582" v="1358" actId="47"/>
        <pc:sldMkLst>
          <pc:docMk/>
          <pc:sldMk cId="3872952703" sldId="315"/>
        </pc:sldMkLst>
      </pc:sldChg>
      <pc:sldChg chg="del">
        <pc:chgData name="Boer, de. (Jordy)" userId="d28db01f-76cc-4f16-9ec2-d16c0a22b4b3" providerId="ADAL" clId="{48386138-B7BA-4D9E-AA27-6015C4E21D79}" dt="2024-06-26T14:54:29.378" v="1343" actId="47"/>
        <pc:sldMkLst>
          <pc:docMk/>
          <pc:sldMk cId="662491490" sldId="321"/>
        </pc:sldMkLst>
      </pc:sldChg>
      <pc:sldChg chg="del">
        <pc:chgData name="Boer, de. (Jordy)" userId="d28db01f-76cc-4f16-9ec2-d16c0a22b4b3" providerId="ADAL" clId="{48386138-B7BA-4D9E-AA27-6015C4E21D79}" dt="2024-06-26T14:54:32.264" v="1346" actId="47"/>
        <pc:sldMkLst>
          <pc:docMk/>
          <pc:sldMk cId="2573048924" sldId="322"/>
        </pc:sldMkLst>
      </pc:sldChg>
      <pc:sldChg chg="del">
        <pc:chgData name="Boer, de. (Jordy)" userId="d28db01f-76cc-4f16-9ec2-d16c0a22b4b3" providerId="ADAL" clId="{48386138-B7BA-4D9E-AA27-6015C4E21D79}" dt="2024-06-26T14:54:33.073" v="1347" actId="47"/>
        <pc:sldMkLst>
          <pc:docMk/>
          <pc:sldMk cId="783769743" sldId="323"/>
        </pc:sldMkLst>
      </pc:sldChg>
      <pc:sldChg chg="del">
        <pc:chgData name="Boer, de. (Jordy)" userId="d28db01f-76cc-4f16-9ec2-d16c0a22b4b3" providerId="ADAL" clId="{48386138-B7BA-4D9E-AA27-6015C4E21D79}" dt="2024-06-26T14:54:30.401" v="1344" actId="47"/>
        <pc:sldMkLst>
          <pc:docMk/>
          <pc:sldMk cId="2309509695" sldId="324"/>
        </pc:sldMkLst>
      </pc:sldChg>
      <pc:sldChg chg="del">
        <pc:chgData name="Boer, de. (Jordy)" userId="d28db01f-76cc-4f16-9ec2-d16c0a22b4b3" providerId="ADAL" clId="{48386138-B7BA-4D9E-AA27-6015C4E21D79}" dt="2024-06-26T14:54:31.423" v="1345" actId="47"/>
        <pc:sldMkLst>
          <pc:docMk/>
          <pc:sldMk cId="1002883914" sldId="325"/>
        </pc:sldMkLst>
      </pc:sldChg>
      <pc:sldChg chg="modSp add mod">
        <pc:chgData name="Boer, de. (Jordy)" userId="d28db01f-76cc-4f16-9ec2-d16c0a22b4b3" providerId="ADAL" clId="{48386138-B7BA-4D9E-AA27-6015C4E21D79}" dt="2024-06-26T14:54:14.473" v="1340" actId="20577"/>
        <pc:sldMkLst>
          <pc:docMk/>
          <pc:sldMk cId="3924217575" sldId="326"/>
        </pc:sldMkLst>
        <pc:spChg chg="mod">
          <ac:chgData name="Boer, de. (Jordy)" userId="d28db01f-76cc-4f16-9ec2-d16c0a22b4b3" providerId="ADAL" clId="{48386138-B7BA-4D9E-AA27-6015C4E21D79}" dt="2024-06-26T14:54:14.473" v="1340" actId="20577"/>
          <ac:spMkLst>
            <pc:docMk/>
            <pc:sldMk cId="3924217575" sldId="326"/>
            <ac:spMk id="3" creationId="{43C7DAA3-8079-492B-0189-A1323071DF56}"/>
          </ac:spMkLst>
        </pc:spChg>
        <pc:spChg chg="mod">
          <ac:chgData name="Boer, de. (Jordy)" userId="d28db01f-76cc-4f16-9ec2-d16c0a22b4b3" providerId="ADAL" clId="{48386138-B7BA-4D9E-AA27-6015C4E21D79}" dt="2024-06-26T14:35:09.351" v="492" actId="20577"/>
          <ac:spMkLst>
            <pc:docMk/>
            <pc:sldMk cId="3924217575" sldId="326"/>
            <ac:spMk id="12" creationId="{D7B1E74A-F641-6853-5120-0DA12C3D3D03}"/>
          </ac:spMkLst>
        </pc:spChg>
      </pc:sldChg>
      <pc:sldChg chg="modSp add mod">
        <pc:chgData name="Boer, de. (Jordy)" userId="d28db01f-76cc-4f16-9ec2-d16c0a22b4b3" providerId="ADAL" clId="{48386138-B7BA-4D9E-AA27-6015C4E21D79}" dt="2024-06-26T15:01:43.136" v="1515" actId="20577"/>
        <pc:sldMkLst>
          <pc:docMk/>
          <pc:sldMk cId="2848380621" sldId="327"/>
        </pc:sldMkLst>
        <pc:spChg chg="mod">
          <ac:chgData name="Boer, de. (Jordy)" userId="d28db01f-76cc-4f16-9ec2-d16c0a22b4b3" providerId="ADAL" clId="{48386138-B7BA-4D9E-AA27-6015C4E21D79}" dt="2024-06-26T15:01:43.136" v="1515" actId="20577"/>
          <ac:spMkLst>
            <pc:docMk/>
            <pc:sldMk cId="2848380621" sldId="327"/>
            <ac:spMk id="3" creationId="{41E524DF-B2F1-294C-8055-084CD3C415BB}"/>
          </ac:spMkLst>
        </pc:spChg>
        <pc:spChg chg="mod">
          <ac:chgData name="Boer, de. (Jordy)" userId="d28db01f-76cc-4f16-9ec2-d16c0a22b4b3" providerId="ADAL" clId="{48386138-B7BA-4D9E-AA27-6015C4E21D79}" dt="2024-06-26T14:59:39.834" v="1478" actId="20577"/>
          <ac:spMkLst>
            <pc:docMk/>
            <pc:sldMk cId="2848380621" sldId="327"/>
            <ac:spMk id="12" creationId="{5E1BEA77-40B8-61BB-D19A-79DD908523F7}"/>
          </ac:spMkLst>
        </pc:spChg>
      </pc:sldChg>
      <pc:sldChg chg="modSp add mod">
        <pc:chgData name="Boer, de. (Jordy)" userId="d28db01f-76cc-4f16-9ec2-d16c0a22b4b3" providerId="ADAL" clId="{48386138-B7BA-4D9E-AA27-6015C4E21D79}" dt="2024-06-26T15:05:30.630" v="1733" actId="20577"/>
        <pc:sldMkLst>
          <pc:docMk/>
          <pc:sldMk cId="2418667304" sldId="328"/>
        </pc:sldMkLst>
        <pc:spChg chg="mod">
          <ac:chgData name="Boer, de. (Jordy)" userId="d28db01f-76cc-4f16-9ec2-d16c0a22b4b3" providerId="ADAL" clId="{48386138-B7BA-4D9E-AA27-6015C4E21D79}" dt="2024-06-26T15:05:30.630" v="1733" actId="20577"/>
          <ac:spMkLst>
            <pc:docMk/>
            <pc:sldMk cId="2418667304" sldId="328"/>
            <ac:spMk id="3" creationId="{41E524DF-B2F1-294C-8055-084CD3C415BB}"/>
          </ac:spMkLst>
        </pc:spChg>
        <pc:spChg chg="mod">
          <ac:chgData name="Boer, de. (Jordy)" userId="d28db01f-76cc-4f16-9ec2-d16c0a22b4b3" providerId="ADAL" clId="{48386138-B7BA-4D9E-AA27-6015C4E21D79}" dt="2024-06-26T15:01:53.045" v="1518" actId="20577"/>
          <ac:spMkLst>
            <pc:docMk/>
            <pc:sldMk cId="2418667304" sldId="328"/>
            <ac:spMk id="12" creationId="{5E1BEA77-40B8-61BB-D19A-79DD908523F7}"/>
          </ac:spMkLst>
        </pc:spChg>
      </pc:sldChg>
      <pc:sldChg chg="addSp modSp add mod">
        <pc:chgData name="Boer, de. (Jordy)" userId="d28db01f-76cc-4f16-9ec2-d16c0a22b4b3" providerId="ADAL" clId="{48386138-B7BA-4D9E-AA27-6015C4E21D79}" dt="2024-06-26T15:08:40.943" v="1823" actId="6549"/>
        <pc:sldMkLst>
          <pc:docMk/>
          <pc:sldMk cId="878984943" sldId="329"/>
        </pc:sldMkLst>
        <pc:spChg chg="mod">
          <ac:chgData name="Boer, de. (Jordy)" userId="d28db01f-76cc-4f16-9ec2-d16c0a22b4b3" providerId="ADAL" clId="{48386138-B7BA-4D9E-AA27-6015C4E21D79}" dt="2024-06-26T15:08:40.943" v="1823" actId="6549"/>
          <ac:spMkLst>
            <pc:docMk/>
            <pc:sldMk cId="878984943" sldId="329"/>
            <ac:spMk id="3" creationId="{41E524DF-B2F1-294C-8055-084CD3C415BB}"/>
          </ac:spMkLst>
        </pc:spChg>
        <pc:spChg chg="mod">
          <ac:chgData name="Boer, de. (Jordy)" userId="d28db01f-76cc-4f16-9ec2-d16c0a22b4b3" providerId="ADAL" clId="{48386138-B7BA-4D9E-AA27-6015C4E21D79}" dt="2024-06-26T15:04:24.247" v="1720" actId="20577"/>
          <ac:spMkLst>
            <pc:docMk/>
            <pc:sldMk cId="878984943" sldId="329"/>
            <ac:spMk id="12" creationId="{5E1BEA77-40B8-61BB-D19A-79DD908523F7}"/>
          </ac:spMkLst>
        </pc:spChg>
        <pc:picChg chg="add mod">
          <ac:chgData name="Boer, de. (Jordy)" userId="d28db01f-76cc-4f16-9ec2-d16c0a22b4b3" providerId="ADAL" clId="{48386138-B7BA-4D9E-AA27-6015C4E21D79}" dt="2024-06-26T15:07:39.229" v="1812" actId="1076"/>
          <ac:picMkLst>
            <pc:docMk/>
            <pc:sldMk cId="878984943" sldId="329"/>
            <ac:picMk id="2" creationId="{259F3926-BE69-2757-9C69-8ED876CBB037}"/>
          </ac:picMkLst>
        </pc:picChg>
      </pc:sldChg>
      <pc:sldChg chg="delSp modSp add mod">
        <pc:chgData name="Boer, de. (Jordy)" userId="d28db01f-76cc-4f16-9ec2-d16c0a22b4b3" providerId="ADAL" clId="{48386138-B7BA-4D9E-AA27-6015C4E21D79}" dt="2024-06-26T15:09:24.908" v="1872" actId="6549"/>
        <pc:sldMkLst>
          <pc:docMk/>
          <pc:sldMk cId="324509493" sldId="330"/>
        </pc:sldMkLst>
        <pc:spChg chg="mod">
          <ac:chgData name="Boer, de. (Jordy)" userId="d28db01f-76cc-4f16-9ec2-d16c0a22b4b3" providerId="ADAL" clId="{48386138-B7BA-4D9E-AA27-6015C4E21D79}" dt="2024-06-26T15:09:24.908" v="1872" actId="6549"/>
          <ac:spMkLst>
            <pc:docMk/>
            <pc:sldMk cId="324509493" sldId="330"/>
            <ac:spMk id="3" creationId="{41E524DF-B2F1-294C-8055-084CD3C415BB}"/>
          </ac:spMkLst>
        </pc:spChg>
        <pc:spChg chg="mod">
          <ac:chgData name="Boer, de. (Jordy)" userId="d28db01f-76cc-4f16-9ec2-d16c0a22b4b3" providerId="ADAL" clId="{48386138-B7BA-4D9E-AA27-6015C4E21D79}" dt="2024-06-26T15:07:52.052" v="1815" actId="20577"/>
          <ac:spMkLst>
            <pc:docMk/>
            <pc:sldMk cId="324509493" sldId="330"/>
            <ac:spMk id="12" creationId="{5E1BEA77-40B8-61BB-D19A-79DD908523F7}"/>
          </ac:spMkLst>
        </pc:spChg>
        <pc:picChg chg="del">
          <ac:chgData name="Boer, de. (Jordy)" userId="d28db01f-76cc-4f16-9ec2-d16c0a22b4b3" providerId="ADAL" clId="{48386138-B7BA-4D9E-AA27-6015C4E21D79}" dt="2024-06-26T15:08:56.337" v="1825" actId="478"/>
          <ac:picMkLst>
            <pc:docMk/>
            <pc:sldMk cId="324509493" sldId="330"/>
            <ac:picMk id="2" creationId="{259F3926-BE69-2757-9C69-8ED876CBB037}"/>
          </ac:picMkLst>
        </pc:picChg>
      </pc:sldChg>
      <pc:sldChg chg="add del">
        <pc:chgData name="Boer, de. (Jordy)" userId="d28db01f-76cc-4f16-9ec2-d16c0a22b4b3" providerId="ADAL" clId="{48386138-B7BA-4D9E-AA27-6015C4E21D79}" dt="2024-06-26T15:04:43.584" v="1724"/>
        <pc:sldMkLst>
          <pc:docMk/>
          <pc:sldMk cId="943797302" sldId="330"/>
        </pc:sldMkLst>
      </pc:sldChg>
      <pc:sldChg chg="add del">
        <pc:chgData name="Boer, de. (Jordy)" userId="d28db01f-76cc-4f16-9ec2-d16c0a22b4b3" providerId="ADAL" clId="{48386138-B7BA-4D9E-AA27-6015C4E21D79}" dt="2024-06-26T15:04:30.587" v="1722"/>
        <pc:sldMkLst>
          <pc:docMk/>
          <pc:sldMk cId="2407837175" sldId="33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D42101-8D53-4FAB-8F0E-46C9E6FDB1A9}" type="datetimeFigureOut">
              <a:rPr lang="nl-NL" smtClean="0"/>
              <a:t>27-6-2024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01DE9F-0E6D-4A5B-9E2B-36D2DDD5664F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29101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22960B3E-795A-414B-9D83-E141E9AFE806}"/>
              </a:ext>
            </a:extLst>
          </p:cNvPr>
          <p:cNvSpPr/>
          <p:nvPr userDrawn="1"/>
        </p:nvSpPr>
        <p:spPr>
          <a:xfrm>
            <a:off x="1" y="-19107"/>
            <a:ext cx="7810958" cy="6896213"/>
          </a:xfrm>
          <a:prstGeom prst="rect">
            <a:avLst/>
          </a:prstGeom>
          <a:solidFill>
            <a:srgbClr val="0076A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ln>
                <a:noFill/>
              </a:ln>
            </a:endParaRPr>
          </a:p>
        </p:txBody>
      </p:sp>
      <p:sp>
        <p:nvSpPr>
          <p:cNvPr id="10" name="Ovaal 9">
            <a:extLst>
              <a:ext uri="{FF2B5EF4-FFF2-40B4-BE49-F238E27FC236}">
                <a16:creationId xmlns:a16="http://schemas.microsoft.com/office/drawing/2014/main" id="{D50BAD6C-C907-0F46-9F19-E2DD1BFF01F9}"/>
              </a:ext>
            </a:extLst>
          </p:cNvPr>
          <p:cNvSpPr/>
          <p:nvPr userDrawn="1"/>
        </p:nvSpPr>
        <p:spPr>
          <a:xfrm>
            <a:off x="4095148" y="-41141"/>
            <a:ext cx="6942835" cy="694283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0CB38D2-F7E6-A643-99EE-B5A98610A2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66910" y="1122363"/>
            <a:ext cx="5501089" cy="2387600"/>
          </a:xfrm>
        </p:spPr>
        <p:txBody>
          <a:bodyPr anchor="b"/>
          <a:lstStyle>
            <a:lvl1pPr algn="l">
              <a:defRPr sz="4000" b="1">
                <a:solidFill>
                  <a:srgbClr val="0076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9C784C6-6DC7-7547-A70F-A9336201A3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66910" y="3602038"/>
            <a:ext cx="5501090" cy="1655762"/>
          </a:xfrm>
        </p:spPr>
        <p:txBody>
          <a:bodyPr/>
          <a:lstStyle>
            <a:lvl1pPr marL="0" indent="0" algn="l">
              <a:buNone/>
              <a:defRPr sz="2000" b="1">
                <a:solidFill>
                  <a:srgbClr val="0076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31FC473-1B7C-AB46-9A2E-DF960C89D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C76CB-70F4-4D94-BBE7-3D545408C991}" type="datetime1">
              <a:rPr lang="nl-NL" smtClean="0"/>
              <a:t>27-6-2024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E56CFD4-8336-AD48-B2D3-8627967BB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N760 - 19 juli 2023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E6BA2DA-5649-1A4F-8994-226968BB5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FE274-32CE-BB42-AE91-81AAE5B77750}" type="slidenum">
              <a:rPr lang="nl-NL" smtClean="0"/>
              <a:t>‹nr.›</a:t>
            </a:fld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E3F64379-B6BC-2040-ACB5-66F01C6EAA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9744" y="1858781"/>
            <a:ext cx="3079032" cy="3079032"/>
          </a:xfrm>
          <a:prstGeom prst="rect">
            <a:avLst/>
          </a:prstGeom>
        </p:spPr>
      </p:pic>
      <p:sp>
        <p:nvSpPr>
          <p:cNvPr id="16" name="Uitstel 15">
            <a:extLst>
              <a:ext uri="{FF2B5EF4-FFF2-40B4-BE49-F238E27FC236}">
                <a16:creationId xmlns:a16="http://schemas.microsoft.com/office/drawing/2014/main" id="{3C69980A-BEC5-DF46-AD28-068171D5F007}"/>
              </a:ext>
            </a:extLst>
          </p:cNvPr>
          <p:cNvSpPr/>
          <p:nvPr userDrawn="1"/>
        </p:nvSpPr>
        <p:spPr>
          <a:xfrm>
            <a:off x="-200901" y="1710796"/>
            <a:ext cx="5032860" cy="3370315"/>
          </a:xfrm>
          <a:custGeom>
            <a:avLst/>
            <a:gdLst>
              <a:gd name="connsiteX0" fmla="*/ 0 w 4405859"/>
              <a:gd name="connsiteY0" fmla="*/ 0 h 3732551"/>
              <a:gd name="connsiteX1" fmla="*/ 2202930 w 4405859"/>
              <a:gd name="connsiteY1" fmla="*/ 0 h 3732551"/>
              <a:gd name="connsiteX2" fmla="*/ 4405860 w 4405859"/>
              <a:gd name="connsiteY2" fmla="*/ 1866276 h 3732551"/>
              <a:gd name="connsiteX3" fmla="*/ 2202930 w 4405859"/>
              <a:gd name="connsiteY3" fmla="*/ 3732552 h 3732551"/>
              <a:gd name="connsiteX4" fmla="*/ 0 w 4405859"/>
              <a:gd name="connsiteY4" fmla="*/ 3732551 h 3732551"/>
              <a:gd name="connsiteX5" fmla="*/ 0 w 4405859"/>
              <a:gd name="connsiteY5" fmla="*/ 0 h 3732551"/>
              <a:gd name="connsiteX0" fmla="*/ 0 w 5290279"/>
              <a:gd name="connsiteY0" fmla="*/ 29981 h 3732552"/>
              <a:gd name="connsiteX1" fmla="*/ 3087349 w 5290279"/>
              <a:gd name="connsiteY1" fmla="*/ 0 h 3732552"/>
              <a:gd name="connsiteX2" fmla="*/ 5290279 w 5290279"/>
              <a:gd name="connsiteY2" fmla="*/ 1866276 h 3732552"/>
              <a:gd name="connsiteX3" fmla="*/ 3087349 w 5290279"/>
              <a:gd name="connsiteY3" fmla="*/ 3732552 h 3732552"/>
              <a:gd name="connsiteX4" fmla="*/ 884419 w 5290279"/>
              <a:gd name="connsiteY4" fmla="*/ 3732551 h 3732552"/>
              <a:gd name="connsiteX5" fmla="*/ 0 w 5290279"/>
              <a:gd name="connsiteY5" fmla="*/ 29981 h 3732552"/>
              <a:gd name="connsiteX0" fmla="*/ 0 w 5290279"/>
              <a:gd name="connsiteY0" fmla="*/ 29981 h 3762531"/>
              <a:gd name="connsiteX1" fmla="*/ 3087349 w 5290279"/>
              <a:gd name="connsiteY1" fmla="*/ 0 h 3762531"/>
              <a:gd name="connsiteX2" fmla="*/ 5290279 w 5290279"/>
              <a:gd name="connsiteY2" fmla="*/ 1866276 h 3762531"/>
              <a:gd name="connsiteX3" fmla="*/ 3087349 w 5290279"/>
              <a:gd name="connsiteY3" fmla="*/ 3732552 h 3762531"/>
              <a:gd name="connsiteX4" fmla="*/ 14989 w 5290279"/>
              <a:gd name="connsiteY4" fmla="*/ 3762531 h 3762531"/>
              <a:gd name="connsiteX5" fmla="*/ 0 w 5290279"/>
              <a:gd name="connsiteY5" fmla="*/ 29981 h 3762531"/>
              <a:gd name="connsiteX0" fmla="*/ 0 w 5890699"/>
              <a:gd name="connsiteY0" fmla="*/ 29981 h 3762531"/>
              <a:gd name="connsiteX1" fmla="*/ 3687769 w 5890699"/>
              <a:gd name="connsiteY1" fmla="*/ 0 h 3762531"/>
              <a:gd name="connsiteX2" fmla="*/ 5890699 w 5890699"/>
              <a:gd name="connsiteY2" fmla="*/ 1866276 h 3762531"/>
              <a:gd name="connsiteX3" fmla="*/ 3687769 w 5890699"/>
              <a:gd name="connsiteY3" fmla="*/ 3732552 h 3762531"/>
              <a:gd name="connsiteX4" fmla="*/ 615409 w 5890699"/>
              <a:gd name="connsiteY4" fmla="*/ 3762531 h 3762531"/>
              <a:gd name="connsiteX5" fmla="*/ 0 w 5890699"/>
              <a:gd name="connsiteY5" fmla="*/ 29981 h 3762531"/>
              <a:gd name="connsiteX0" fmla="*/ 38356 w 5929055"/>
              <a:gd name="connsiteY0" fmla="*/ 29981 h 3745871"/>
              <a:gd name="connsiteX1" fmla="*/ 3726125 w 5929055"/>
              <a:gd name="connsiteY1" fmla="*/ 0 h 3745871"/>
              <a:gd name="connsiteX2" fmla="*/ 5929055 w 5929055"/>
              <a:gd name="connsiteY2" fmla="*/ 1866276 h 3745871"/>
              <a:gd name="connsiteX3" fmla="*/ 3726125 w 5929055"/>
              <a:gd name="connsiteY3" fmla="*/ 3732552 h 3745871"/>
              <a:gd name="connsiteX4" fmla="*/ 366 w 5929055"/>
              <a:gd name="connsiteY4" fmla="*/ 3745871 h 3745871"/>
              <a:gd name="connsiteX5" fmla="*/ 38356 w 5929055"/>
              <a:gd name="connsiteY5" fmla="*/ 29981 h 3745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29055" h="3745871">
                <a:moveTo>
                  <a:pt x="38356" y="29981"/>
                </a:moveTo>
                <a:lnTo>
                  <a:pt x="3726125" y="0"/>
                </a:lnTo>
                <a:cubicBezTo>
                  <a:pt x="4942770" y="0"/>
                  <a:pt x="5929055" y="835560"/>
                  <a:pt x="5929055" y="1866276"/>
                </a:cubicBezTo>
                <a:cubicBezTo>
                  <a:pt x="5929055" y="2896992"/>
                  <a:pt x="4942770" y="3732552"/>
                  <a:pt x="3726125" y="3732552"/>
                </a:cubicBezTo>
                <a:lnTo>
                  <a:pt x="366" y="3745871"/>
                </a:lnTo>
                <a:cubicBezTo>
                  <a:pt x="-4630" y="2501688"/>
                  <a:pt x="43352" y="1274164"/>
                  <a:pt x="38356" y="29981"/>
                </a:cubicBezTo>
                <a:close/>
              </a:path>
            </a:pathLst>
          </a:custGeom>
          <a:noFill/>
          <a:ln w="101600">
            <a:solidFill>
              <a:srgbClr val="CAD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14395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22960B3E-795A-414B-9D83-E141E9AFE806}"/>
              </a:ext>
            </a:extLst>
          </p:cNvPr>
          <p:cNvSpPr/>
          <p:nvPr userDrawn="1"/>
        </p:nvSpPr>
        <p:spPr>
          <a:xfrm>
            <a:off x="1" y="-19107"/>
            <a:ext cx="7810958" cy="6896213"/>
          </a:xfrm>
          <a:prstGeom prst="rect">
            <a:avLst/>
          </a:prstGeom>
          <a:solidFill>
            <a:srgbClr val="CAD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ln>
                <a:noFill/>
              </a:ln>
            </a:endParaRPr>
          </a:p>
        </p:txBody>
      </p:sp>
      <p:sp>
        <p:nvSpPr>
          <p:cNvPr id="10" name="Ovaal 9">
            <a:extLst>
              <a:ext uri="{FF2B5EF4-FFF2-40B4-BE49-F238E27FC236}">
                <a16:creationId xmlns:a16="http://schemas.microsoft.com/office/drawing/2014/main" id="{D50BAD6C-C907-0F46-9F19-E2DD1BFF01F9}"/>
              </a:ext>
            </a:extLst>
          </p:cNvPr>
          <p:cNvSpPr/>
          <p:nvPr userDrawn="1"/>
        </p:nvSpPr>
        <p:spPr>
          <a:xfrm>
            <a:off x="4095148" y="-41141"/>
            <a:ext cx="6942835" cy="694283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0CB38D2-F7E6-A643-99EE-B5A98610A2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66910" y="1710795"/>
            <a:ext cx="6186890" cy="3370315"/>
          </a:xfrm>
        </p:spPr>
        <p:txBody>
          <a:bodyPr anchor="ctr"/>
          <a:lstStyle>
            <a:lvl1pPr algn="l">
              <a:defRPr sz="4000" b="1">
                <a:solidFill>
                  <a:srgbClr val="0076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31FC473-1B7C-AB46-9A2E-DF960C89D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90CC1-2C65-4B0C-AF0C-18D1391A83F4}" type="datetime1">
              <a:rPr lang="nl-NL" smtClean="0"/>
              <a:t>27-6-2024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E56CFD4-8336-AD48-B2D3-8627967BB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N760 - 19 juli 2023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E6BA2DA-5649-1A4F-8994-226968BB5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FE274-32CE-BB42-AE91-81AAE5B77750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6" name="Uitstel 15">
            <a:extLst>
              <a:ext uri="{FF2B5EF4-FFF2-40B4-BE49-F238E27FC236}">
                <a16:creationId xmlns:a16="http://schemas.microsoft.com/office/drawing/2014/main" id="{3C69980A-BEC5-DF46-AD28-068171D5F007}"/>
              </a:ext>
            </a:extLst>
          </p:cNvPr>
          <p:cNvSpPr/>
          <p:nvPr userDrawn="1"/>
        </p:nvSpPr>
        <p:spPr>
          <a:xfrm>
            <a:off x="-200901" y="1710796"/>
            <a:ext cx="5032860" cy="3370315"/>
          </a:xfrm>
          <a:custGeom>
            <a:avLst/>
            <a:gdLst>
              <a:gd name="connsiteX0" fmla="*/ 0 w 4405859"/>
              <a:gd name="connsiteY0" fmla="*/ 0 h 3732551"/>
              <a:gd name="connsiteX1" fmla="*/ 2202930 w 4405859"/>
              <a:gd name="connsiteY1" fmla="*/ 0 h 3732551"/>
              <a:gd name="connsiteX2" fmla="*/ 4405860 w 4405859"/>
              <a:gd name="connsiteY2" fmla="*/ 1866276 h 3732551"/>
              <a:gd name="connsiteX3" fmla="*/ 2202930 w 4405859"/>
              <a:gd name="connsiteY3" fmla="*/ 3732552 h 3732551"/>
              <a:gd name="connsiteX4" fmla="*/ 0 w 4405859"/>
              <a:gd name="connsiteY4" fmla="*/ 3732551 h 3732551"/>
              <a:gd name="connsiteX5" fmla="*/ 0 w 4405859"/>
              <a:gd name="connsiteY5" fmla="*/ 0 h 3732551"/>
              <a:gd name="connsiteX0" fmla="*/ 0 w 5290279"/>
              <a:gd name="connsiteY0" fmla="*/ 29981 h 3732552"/>
              <a:gd name="connsiteX1" fmla="*/ 3087349 w 5290279"/>
              <a:gd name="connsiteY1" fmla="*/ 0 h 3732552"/>
              <a:gd name="connsiteX2" fmla="*/ 5290279 w 5290279"/>
              <a:gd name="connsiteY2" fmla="*/ 1866276 h 3732552"/>
              <a:gd name="connsiteX3" fmla="*/ 3087349 w 5290279"/>
              <a:gd name="connsiteY3" fmla="*/ 3732552 h 3732552"/>
              <a:gd name="connsiteX4" fmla="*/ 884419 w 5290279"/>
              <a:gd name="connsiteY4" fmla="*/ 3732551 h 3732552"/>
              <a:gd name="connsiteX5" fmla="*/ 0 w 5290279"/>
              <a:gd name="connsiteY5" fmla="*/ 29981 h 3732552"/>
              <a:gd name="connsiteX0" fmla="*/ 0 w 5290279"/>
              <a:gd name="connsiteY0" fmla="*/ 29981 h 3762531"/>
              <a:gd name="connsiteX1" fmla="*/ 3087349 w 5290279"/>
              <a:gd name="connsiteY1" fmla="*/ 0 h 3762531"/>
              <a:gd name="connsiteX2" fmla="*/ 5290279 w 5290279"/>
              <a:gd name="connsiteY2" fmla="*/ 1866276 h 3762531"/>
              <a:gd name="connsiteX3" fmla="*/ 3087349 w 5290279"/>
              <a:gd name="connsiteY3" fmla="*/ 3732552 h 3762531"/>
              <a:gd name="connsiteX4" fmla="*/ 14989 w 5290279"/>
              <a:gd name="connsiteY4" fmla="*/ 3762531 h 3762531"/>
              <a:gd name="connsiteX5" fmla="*/ 0 w 5290279"/>
              <a:gd name="connsiteY5" fmla="*/ 29981 h 3762531"/>
              <a:gd name="connsiteX0" fmla="*/ 0 w 5890699"/>
              <a:gd name="connsiteY0" fmla="*/ 29981 h 3762531"/>
              <a:gd name="connsiteX1" fmla="*/ 3687769 w 5890699"/>
              <a:gd name="connsiteY1" fmla="*/ 0 h 3762531"/>
              <a:gd name="connsiteX2" fmla="*/ 5890699 w 5890699"/>
              <a:gd name="connsiteY2" fmla="*/ 1866276 h 3762531"/>
              <a:gd name="connsiteX3" fmla="*/ 3687769 w 5890699"/>
              <a:gd name="connsiteY3" fmla="*/ 3732552 h 3762531"/>
              <a:gd name="connsiteX4" fmla="*/ 615409 w 5890699"/>
              <a:gd name="connsiteY4" fmla="*/ 3762531 h 3762531"/>
              <a:gd name="connsiteX5" fmla="*/ 0 w 5890699"/>
              <a:gd name="connsiteY5" fmla="*/ 29981 h 3762531"/>
              <a:gd name="connsiteX0" fmla="*/ 38356 w 5929055"/>
              <a:gd name="connsiteY0" fmla="*/ 29981 h 3745871"/>
              <a:gd name="connsiteX1" fmla="*/ 3726125 w 5929055"/>
              <a:gd name="connsiteY1" fmla="*/ 0 h 3745871"/>
              <a:gd name="connsiteX2" fmla="*/ 5929055 w 5929055"/>
              <a:gd name="connsiteY2" fmla="*/ 1866276 h 3745871"/>
              <a:gd name="connsiteX3" fmla="*/ 3726125 w 5929055"/>
              <a:gd name="connsiteY3" fmla="*/ 3732552 h 3745871"/>
              <a:gd name="connsiteX4" fmla="*/ 366 w 5929055"/>
              <a:gd name="connsiteY4" fmla="*/ 3745871 h 3745871"/>
              <a:gd name="connsiteX5" fmla="*/ 38356 w 5929055"/>
              <a:gd name="connsiteY5" fmla="*/ 29981 h 3745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29055" h="3745871">
                <a:moveTo>
                  <a:pt x="38356" y="29981"/>
                </a:moveTo>
                <a:lnTo>
                  <a:pt x="3726125" y="0"/>
                </a:lnTo>
                <a:cubicBezTo>
                  <a:pt x="4942770" y="0"/>
                  <a:pt x="5929055" y="835560"/>
                  <a:pt x="5929055" y="1866276"/>
                </a:cubicBezTo>
                <a:cubicBezTo>
                  <a:pt x="5929055" y="2896992"/>
                  <a:pt x="4942770" y="3732552"/>
                  <a:pt x="3726125" y="3732552"/>
                </a:cubicBezTo>
                <a:lnTo>
                  <a:pt x="366" y="3745871"/>
                </a:lnTo>
                <a:cubicBezTo>
                  <a:pt x="-4630" y="2501688"/>
                  <a:pt x="43352" y="1274164"/>
                  <a:pt x="38356" y="29981"/>
                </a:cubicBezTo>
                <a:close/>
              </a:path>
            </a:pathLst>
          </a:custGeom>
          <a:noFill/>
          <a:ln w="101600">
            <a:solidFill>
              <a:srgbClr val="0076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91123FF2-FC7D-E64A-9EF2-57A92709C72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34955" y="6008832"/>
            <a:ext cx="846157" cy="84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46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6BCC9F-7D5C-7E46-A534-61F561FC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9ADBC2F-EB06-CD46-9EAA-24CFC4C009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1A56F64-3CF2-584F-9342-BC6A9D3B4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30B45-BA09-43E3-A3C4-52CEBBB5DE85}" type="datetime1">
              <a:rPr lang="nl-NL" smtClean="0"/>
              <a:t>27-6-2024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F24136D-0070-F04A-88A5-79210D86E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N760 - 19 juli 2023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C04CE22-6572-C641-84B3-637719577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FE274-32CE-BB42-AE91-81AAE5B77750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4F1E6F56-811A-D54E-9184-281B127B3BC1}"/>
              </a:ext>
            </a:extLst>
          </p:cNvPr>
          <p:cNvSpPr/>
          <p:nvPr userDrawn="1"/>
        </p:nvSpPr>
        <p:spPr>
          <a:xfrm>
            <a:off x="-293785" y="0"/>
            <a:ext cx="594911" cy="594911"/>
          </a:xfrm>
          <a:prstGeom prst="ellipse">
            <a:avLst/>
          </a:prstGeom>
          <a:solidFill>
            <a:srgbClr val="CAD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8" name="Ovaal 7">
            <a:extLst>
              <a:ext uri="{FF2B5EF4-FFF2-40B4-BE49-F238E27FC236}">
                <a16:creationId xmlns:a16="http://schemas.microsoft.com/office/drawing/2014/main" id="{7B70B32D-EFE8-0343-BC0F-F379715AC02F}"/>
              </a:ext>
            </a:extLst>
          </p:cNvPr>
          <p:cNvSpPr/>
          <p:nvPr userDrawn="1"/>
        </p:nvSpPr>
        <p:spPr>
          <a:xfrm>
            <a:off x="-293785" y="6268597"/>
            <a:ext cx="594911" cy="594911"/>
          </a:xfrm>
          <a:prstGeom prst="ellipse">
            <a:avLst/>
          </a:prstGeom>
          <a:solidFill>
            <a:srgbClr val="CAD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16897203-9060-1848-8B60-AC729A6ED371}"/>
              </a:ext>
            </a:extLst>
          </p:cNvPr>
          <p:cNvSpPr/>
          <p:nvPr userDrawn="1"/>
        </p:nvSpPr>
        <p:spPr>
          <a:xfrm>
            <a:off x="-293785" y="297455"/>
            <a:ext cx="594911" cy="6268597"/>
          </a:xfrm>
          <a:prstGeom prst="rect">
            <a:avLst/>
          </a:prstGeom>
          <a:solidFill>
            <a:srgbClr val="CAD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BF392713-A1FB-5D4C-ABB0-6E3B7D4DC9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34955" y="6008832"/>
            <a:ext cx="846157" cy="84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093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6BCC9F-7D5C-7E46-A534-61F561FC7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865494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9ADBC2F-EB06-CD46-9EAA-24CFC4C009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865494" cy="466725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4F1E6F56-811A-D54E-9184-281B127B3BC1}"/>
              </a:ext>
            </a:extLst>
          </p:cNvPr>
          <p:cNvSpPr/>
          <p:nvPr userDrawn="1"/>
        </p:nvSpPr>
        <p:spPr>
          <a:xfrm>
            <a:off x="-293785" y="0"/>
            <a:ext cx="594911" cy="594911"/>
          </a:xfrm>
          <a:prstGeom prst="ellipse">
            <a:avLst/>
          </a:prstGeom>
          <a:solidFill>
            <a:srgbClr val="CAD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8" name="Ovaal 7">
            <a:extLst>
              <a:ext uri="{FF2B5EF4-FFF2-40B4-BE49-F238E27FC236}">
                <a16:creationId xmlns:a16="http://schemas.microsoft.com/office/drawing/2014/main" id="{7B70B32D-EFE8-0343-BC0F-F379715AC02F}"/>
              </a:ext>
            </a:extLst>
          </p:cNvPr>
          <p:cNvSpPr/>
          <p:nvPr userDrawn="1"/>
        </p:nvSpPr>
        <p:spPr>
          <a:xfrm>
            <a:off x="-293785" y="6268597"/>
            <a:ext cx="594911" cy="594911"/>
          </a:xfrm>
          <a:prstGeom prst="ellipse">
            <a:avLst/>
          </a:prstGeom>
          <a:solidFill>
            <a:srgbClr val="CAD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16897203-9060-1848-8B60-AC729A6ED371}"/>
              </a:ext>
            </a:extLst>
          </p:cNvPr>
          <p:cNvSpPr/>
          <p:nvPr userDrawn="1"/>
        </p:nvSpPr>
        <p:spPr>
          <a:xfrm>
            <a:off x="-293785" y="297455"/>
            <a:ext cx="594911" cy="6268597"/>
          </a:xfrm>
          <a:prstGeom prst="rect">
            <a:avLst/>
          </a:prstGeom>
          <a:solidFill>
            <a:srgbClr val="CAD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5FE32E7B-4BA6-9846-ACBC-C2D558DEBC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 rot="10800000">
            <a:off x="7921053" y="-19805"/>
            <a:ext cx="6865494" cy="6868787"/>
          </a:xfrm>
          <a:prstGeom prst="flowChartDelay">
            <a:avLst/>
          </a:prstGeom>
          <a:ln>
            <a:solidFill>
              <a:srgbClr val="CAD200"/>
            </a:solidFill>
          </a:ln>
        </p:spPr>
        <p:txBody>
          <a:bodyPr/>
          <a:lstStyle/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50745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6BCC9F-7D5C-7E46-A534-61F561FC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9ADBC2F-EB06-CD46-9EAA-24CFC4C009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1A56F64-3CF2-584F-9342-BC6A9D3B4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A062F-8C37-4D59-8ACF-8650AF58C4ED}" type="datetime1">
              <a:rPr lang="nl-NL" smtClean="0"/>
              <a:t>27-6-2024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F24136D-0070-F04A-88A5-79210D86E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N760 - 19 juli 2023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C04CE22-6572-C641-84B3-637719577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FE274-32CE-BB42-AE91-81AAE5B77750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4F1E6F56-811A-D54E-9184-281B127B3BC1}"/>
              </a:ext>
            </a:extLst>
          </p:cNvPr>
          <p:cNvSpPr/>
          <p:nvPr userDrawn="1"/>
        </p:nvSpPr>
        <p:spPr>
          <a:xfrm>
            <a:off x="-293785" y="0"/>
            <a:ext cx="594911" cy="594911"/>
          </a:xfrm>
          <a:prstGeom prst="ellipse">
            <a:avLst/>
          </a:prstGeom>
          <a:solidFill>
            <a:srgbClr val="C9E8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8" name="Ovaal 7">
            <a:extLst>
              <a:ext uri="{FF2B5EF4-FFF2-40B4-BE49-F238E27FC236}">
                <a16:creationId xmlns:a16="http://schemas.microsoft.com/office/drawing/2014/main" id="{7B70B32D-EFE8-0343-BC0F-F379715AC02F}"/>
              </a:ext>
            </a:extLst>
          </p:cNvPr>
          <p:cNvSpPr/>
          <p:nvPr userDrawn="1"/>
        </p:nvSpPr>
        <p:spPr>
          <a:xfrm>
            <a:off x="-293785" y="6268597"/>
            <a:ext cx="594911" cy="594911"/>
          </a:xfrm>
          <a:prstGeom prst="ellipse">
            <a:avLst/>
          </a:prstGeom>
          <a:solidFill>
            <a:srgbClr val="C9E8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16897203-9060-1848-8B60-AC729A6ED371}"/>
              </a:ext>
            </a:extLst>
          </p:cNvPr>
          <p:cNvSpPr/>
          <p:nvPr userDrawn="1"/>
        </p:nvSpPr>
        <p:spPr>
          <a:xfrm>
            <a:off x="-293785" y="297455"/>
            <a:ext cx="594911" cy="6268597"/>
          </a:xfrm>
          <a:prstGeom prst="rect">
            <a:avLst/>
          </a:prstGeom>
          <a:solidFill>
            <a:srgbClr val="C9E8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00B8A780-C4C5-744B-A7A2-6409FB4284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34955" y="6008832"/>
            <a:ext cx="846157" cy="84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539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CB38D2-F7E6-A643-99EE-B5A98610A2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9C784C6-6DC7-7547-A70F-A9336201A3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31FC473-1B7C-AB46-9A2E-DF960C89D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401B2-B494-4D1C-919A-28A1CCD98539}" type="datetime1">
              <a:rPr lang="nl-NL" smtClean="0"/>
              <a:t>27-6-2024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E56CFD4-8336-AD48-B2D3-8627967BB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N760 - 19 juli 2023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E6BA2DA-5649-1A4F-8994-226968BB5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FE274-32CE-BB42-AE91-81AAE5B77750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964082F8-763C-554F-B01C-8478F8DB3341}"/>
              </a:ext>
            </a:extLst>
          </p:cNvPr>
          <p:cNvSpPr/>
          <p:nvPr userDrawn="1"/>
        </p:nvSpPr>
        <p:spPr>
          <a:xfrm>
            <a:off x="-293785" y="0"/>
            <a:ext cx="594911" cy="594911"/>
          </a:xfrm>
          <a:prstGeom prst="ellipse">
            <a:avLst/>
          </a:prstGeom>
          <a:solidFill>
            <a:srgbClr val="C9E8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" name="Ovaal 9">
            <a:extLst>
              <a:ext uri="{FF2B5EF4-FFF2-40B4-BE49-F238E27FC236}">
                <a16:creationId xmlns:a16="http://schemas.microsoft.com/office/drawing/2014/main" id="{D50BAD6C-C907-0F46-9F19-E2DD1BFF01F9}"/>
              </a:ext>
            </a:extLst>
          </p:cNvPr>
          <p:cNvSpPr/>
          <p:nvPr userDrawn="1"/>
        </p:nvSpPr>
        <p:spPr>
          <a:xfrm>
            <a:off x="-293785" y="6268597"/>
            <a:ext cx="594911" cy="594911"/>
          </a:xfrm>
          <a:prstGeom prst="ellipse">
            <a:avLst/>
          </a:prstGeom>
          <a:solidFill>
            <a:srgbClr val="C9E8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E2C43C12-2EC9-E243-8077-F062E4084ED5}"/>
              </a:ext>
            </a:extLst>
          </p:cNvPr>
          <p:cNvSpPr/>
          <p:nvPr userDrawn="1"/>
        </p:nvSpPr>
        <p:spPr>
          <a:xfrm>
            <a:off x="-293785" y="297455"/>
            <a:ext cx="594911" cy="6268597"/>
          </a:xfrm>
          <a:prstGeom prst="rect">
            <a:avLst/>
          </a:prstGeom>
          <a:solidFill>
            <a:srgbClr val="C9E8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80A248F7-EFD3-794D-B856-F6543FED0D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34955" y="6008832"/>
            <a:ext cx="846157" cy="84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328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9ADBC2F-EB06-CD46-9EAA-24CFC4C009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498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26BCC9F-7D5C-7E46-A534-61F561FC7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04341"/>
            <a:ext cx="10515600" cy="2424659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2458823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3CA7E78C-78A3-5148-8B19-92EE263D0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05E14F2-5DDB-6648-A92B-1FA9223D7E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F0752D5-5757-5545-9C31-2628D37FFE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C32C91-1B51-462A-8950-0F8F6C51AB7B}" type="datetime1">
              <a:rPr lang="nl-NL" smtClean="0"/>
              <a:t>27-6-2024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2A68281-6B4F-074D-9D2B-05A044BFF7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dirty="0"/>
              <a:t>N760 - 19 juli 2023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CB2BA62-52A0-3E43-BEE9-D00559EE90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EFE274-32CE-BB42-AE91-81AAE5B77750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87471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2" r:id="rId2"/>
    <p:sldLayoutId id="2147483650" r:id="rId3"/>
    <p:sldLayoutId id="2147483663" r:id="rId4"/>
    <p:sldLayoutId id="2147483661" r:id="rId5"/>
    <p:sldLayoutId id="2147483649" r:id="rId6"/>
    <p:sldLayoutId id="2147483664" r:id="rId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76A8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4630366-AC95-F24C-9378-794D729874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53299" y="2321169"/>
            <a:ext cx="6872691" cy="1967524"/>
          </a:xfrm>
        </p:spPr>
        <p:txBody>
          <a:bodyPr>
            <a:normAutofit fontScale="90000"/>
          </a:bodyPr>
          <a:lstStyle/>
          <a:p>
            <a:pPr fontAlgn="base"/>
            <a:br>
              <a:rPr lang="nl-NL" dirty="0"/>
            </a:br>
            <a:r>
              <a:rPr lang="nl-NL" sz="4400" dirty="0">
                <a:latin typeface="Arial"/>
                <a:ea typeface="Open Sans"/>
                <a:cs typeface="Arial"/>
              </a:rPr>
              <a:t>Inspectie en </a:t>
            </a:r>
            <a:br>
              <a:rPr lang="nl-NL" sz="4400" dirty="0">
                <a:latin typeface="Arial"/>
                <a:ea typeface="Open Sans"/>
                <a:cs typeface="Arial"/>
              </a:rPr>
            </a:br>
            <a:r>
              <a:rPr lang="nl-NL" sz="4400" dirty="0">
                <a:latin typeface="Arial"/>
                <a:ea typeface="Open Sans"/>
                <a:cs typeface="Arial"/>
              </a:rPr>
              <a:t>metingen verhardingen provinciale wegen</a:t>
            </a:r>
            <a:br>
              <a:rPr lang="nl-NL" sz="4400" dirty="0">
                <a:latin typeface="Arial"/>
                <a:ea typeface="Open Sans"/>
                <a:cs typeface="Arial"/>
              </a:rPr>
            </a:br>
            <a:endParaRPr lang="nl-NL" sz="4400" b="0" dirty="0">
              <a:latin typeface="Segoe UI"/>
            </a:endParaRPr>
          </a:p>
        </p:txBody>
      </p:sp>
      <p:sp>
        <p:nvSpPr>
          <p:cNvPr id="5" name="Ondertitel 4">
            <a:extLst>
              <a:ext uri="{FF2B5EF4-FFF2-40B4-BE49-F238E27FC236}">
                <a16:creationId xmlns:a16="http://schemas.microsoft.com/office/drawing/2014/main" id="{84401A35-D59A-0042-A71A-D571B4F830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41362" y="5042022"/>
            <a:ext cx="5707919" cy="1198562"/>
          </a:xfrm>
        </p:spPr>
        <p:txBody>
          <a:bodyPr/>
          <a:lstStyle/>
          <a:p>
            <a:r>
              <a:rPr lang="nl-NL" b="0" dirty="0">
                <a:latin typeface="Arial"/>
                <a:ea typeface="Open Sans"/>
                <a:cs typeface="Arial"/>
              </a:rPr>
              <a:t>Startbijeenkomst </a:t>
            </a:r>
            <a:endParaRPr lang="nl-NL" b="0" dirty="0"/>
          </a:p>
          <a:p>
            <a:r>
              <a:rPr lang="nl-NL" sz="1600" b="0" i="1" dirty="0">
                <a:latin typeface="Arial"/>
                <a:ea typeface="Open Sans"/>
                <a:cs typeface="Arial"/>
              </a:rPr>
              <a:t>27 juni 2024</a:t>
            </a:r>
            <a:endParaRPr lang="nl-NL" sz="1600" b="0" i="1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D98B3478-445B-EEDE-8BA3-F10EDD6A8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FE274-32CE-BB42-AE91-81AAE5B77750}" type="slidenum">
              <a:rPr lang="nl-NL" smtClean="0"/>
              <a:t>1</a:t>
            </a:fld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2E19F6F2-0661-B237-4585-183BEE3ED0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9845" y="556139"/>
            <a:ext cx="4421520" cy="117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2868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D2F69B-B1BC-5707-63B6-6EFC79E95B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2EDFF4-C42B-94C3-6E31-A99AFBF8EB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Toelichting op de procedure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3228333-42D4-2224-CE55-08DB9783A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FE274-32CE-BB42-AE91-81AAE5B77750}" type="slidenum">
              <a:rPr lang="nl-NL" smtClean="0"/>
              <a:t>10</a:t>
            </a:fld>
            <a:endParaRPr lang="nl-N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8D7A39-DF03-428B-44DF-91B73E088A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5220" y="5534742"/>
            <a:ext cx="1644434" cy="1633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871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06DB5-982C-4497-0F8E-4DC561944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779F6D4-D5F7-B48B-045F-7C418C1DA7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7969" y="1330126"/>
            <a:ext cx="10515600" cy="4967364"/>
          </a:xfrm>
        </p:spPr>
        <p:txBody>
          <a:bodyPr>
            <a:normAutofit/>
          </a:bodyPr>
          <a:lstStyle/>
          <a:p>
            <a:pPr marL="0" indent="0">
              <a:buNone/>
            </a:pPr>
            <a:br>
              <a:rPr lang="nl-NL" sz="1600" b="1" dirty="0">
                <a:latin typeface="Arial"/>
                <a:ea typeface="Open Sans"/>
                <a:cs typeface="Arial"/>
              </a:rPr>
            </a:br>
            <a:r>
              <a:rPr lang="nl-NL" sz="1900" b="1" dirty="0">
                <a:latin typeface="Arial"/>
                <a:ea typeface="Open Sans"/>
                <a:cs typeface="Arial"/>
              </a:rPr>
              <a:t>Openbare Europese aanbesteding</a:t>
            </a:r>
            <a:endParaRPr lang="en-US" sz="1900" b="1" dirty="0">
              <a:latin typeface="Arial"/>
              <a:ea typeface="Open Sans"/>
              <a:cs typeface="Arial"/>
            </a:endParaRPr>
          </a:p>
          <a:p>
            <a:pPr lvl="1"/>
            <a:r>
              <a:rPr lang="nl-NL" sz="1900" dirty="0">
                <a:latin typeface="Arial"/>
                <a:ea typeface="Open Sans"/>
                <a:cs typeface="Arial"/>
              </a:rPr>
              <a:t>Informatiebijeenkomst</a:t>
            </a:r>
          </a:p>
          <a:p>
            <a:pPr lvl="1"/>
            <a:r>
              <a:rPr lang="nl-NL" sz="1900" dirty="0">
                <a:latin typeface="Arial"/>
                <a:ea typeface="Open Sans"/>
                <a:cs typeface="Arial"/>
              </a:rPr>
              <a:t>Inlichtingen</a:t>
            </a:r>
          </a:p>
          <a:p>
            <a:pPr lvl="1"/>
            <a:r>
              <a:rPr lang="nl-NL" sz="1900" dirty="0">
                <a:latin typeface="Arial"/>
                <a:ea typeface="Open Sans"/>
                <a:cs typeface="Arial"/>
              </a:rPr>
              <a:t>Inschrijving</a:t>
            </a:r>
          </a:p>
          <a:p>
            <a:pPr lvl="1"/>
            <a:r>
              <a:rPr lang="nl-NL" sz="1900" dirty="0">
                <a:latin typeface="Arial"/>
                <a:ea typeface="Open Sans"/>
                <a:cs typeface="Arial"/>
              </a:rPr>
              <a:t>Beoordeling inschrijving</a:t>
            </a:r>
          </a:p>
          <a:p>
            <a:pPr marL="0" indent="0">
              <a:buNone/>
            </a:pPr>
            <a:endParaRPr lang="nl-NL" sz="1600" b="0" i="0" dirty="0">
              <a:solidFill>
                <a:srgbClr val="000000"/>
              </a:solidFill>
              <a:effectLst/>
            </a:endParaRPr>
          </a:p>
          <a:p>
            <a:pPr marL="0" indent="0">
              <a:buNone/>
            </a:pPr>
            <a:endParaRPr lang="nl-NL" sz="16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nl-NL" sz="1600" b="1" i="0" dirty="0">
                <a:solidFill>
                  <a:srgbClr val="000000"/>
                </a:solidFill>
                <a:effectLst/>
              </a:rPr>
              <a:t>Na gunning</a:t>
            </a:r>
          </a:p>
          <a:p>
            <a:pPr lvl="1"/>
            <a:r>
              <a:rPr lang="nl-NL" sz="1600" dirty="0">
                <a:solidFill>
                  <a:srgbClr val="000000"/>
                </a:solidFill>
              </a:rPr>
              <a:t>Deelopdrachten</a:t>
            </a:r>
          </a:p>
          <a:p>
            <a:endParaRPr lang="nl-NL" sz="1600" b="0" i="0" dirty="0">
              <a:solidFill>
                <a:srgbClr val="000000"/>
              </a:solidFill>
              <a:effectLst/>
            </a:endParaRPr>
          </a:p>
          <a:p>
            <a:pPr marL="0" indent="0">
              <a:buNone/>
            </a:pPr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3920071-21B2-B352-2ED2-663A69054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FE274-32CE-BB42-AE91-81AAE5B77750}" type="slidenum">
              <a:rPr lang="nl-NL" smtClean="0"/>
              <a:t>11</a:t>
            </a:fld>
            <a:endParaRPr lang="nl-NL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D119224-F6D1-947C-CF42-5B653A5599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5220" y="5534742"/>
            <a:ext cx="1644434" cy="1633996"/>
          </a:xfrm>
          <a:prstGeom prst="rect">
            <a:avLst/>
          </a:prstGeom>
        </p:spPr>
      </p:pic>
      <p:sp>
        <p:nvSpPr>
          <p:cNvPr id="14" name="Titel 1">
            <a:extLst>
              <a:ext uri="{FF2B5EF4-FFF2-40B4-BE49-F238E27FC236}">
                <a16:creationId xmlns:a16="http://schemas.microsoft.com/office/drawing/2014/main" id="{3DC9E976-D133-B986-D14A-D9C1D4B58128}"/>
              </a:ext>
            </a:extLst>
          </p:cNvPr>
          <p:cNvSpPr txBox="1">
            <a:spLocks/>
          </p:cNvSpPr>
          <p:nvPr/>
        </p:nvSpPr>
        <p:spPr>
          <a:xfrm>
            <a:off x="750277" y="366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76A8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>
                <a:latin typeface="Arial"/>
                <a:ea typeface="Open Sans"/>
                <a:cs typeface="Arial"/>
              </a:rPr>
              <a:t>Procedure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5164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803DAE97-5A59-347A-22E6-1DF89ACFBE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>
                <a:latin typeface="Arial"/>
                <a:ea typeface="Open Sans"/>
                <a:cs typeface="Arial"/>
              </a:rPr>
              <a:t>Beste Prijs/Kwaliteit Verhouding (BPKV):</a:t>
            </a:r>
          </a:p>
          <a:p>
            <a:r>
              <a:rPr lang="nl-NL" dirty="0">
                <a:latin typeface="Arial"/>
                <a:ea typeface="Open Sans"/>
                <a:cs typeface="Arial"/>
              </a:rPr>
              <a:t>GC 1 Prijs</a:t>
            </a:r>
            <a:endParaRPr lang="nl-NL" dirty="0">
              <a:highlight>
                <a:srgbClr val="FFFF00"/>
              </a:highlight>
              <a:latin typeface="Arial"/>
              <a:ea typeface="Open Sans"/>
              <a:cs typeface="Arial"/>
            </a:endParaRPr>
          </a:p>
          <a:p>
            <a:r>
              <a:rPr lang="nl-NL" dirty="0"/>
              <a:t>GC 2 Kwaliteit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l-NL" dirty="0"/>
              <a:t>GC 2.1 Werkwijze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l-NL" dirty="0"/>
              <a:t>GC 2.2 Risico's en kansen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l-NL" dirty="0"/>
              <a:t>GC 2.3 Organisatie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>
                <a:latin typeface="Arial"/>
                <a:ea typeface="Open Sans"/>
                <a:cs typeface="Arial"/>
              </a:rPr>
              <a:t>Beoordeling:</a:t>
            </a:r>
          </a:p>
          <a:p>
            <a:r>
              <a:rPr lang="nl-NL" dirty="0">
                <a:latin typeface="Arial"/>
                <a:ea typeface="Open Sans"/>
                <a:cs typeface="Arial"/>
              </a:rPr>
              <a:t>Beoordelingsteam, in consensus</a:t>
            </a:r>
          </a:p>
          <a:p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8E194CB2-1BB0-31D1-3FE7-15657481C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FE274-32CE-BB42-AE91-81AAE5B77750}" type="slidenum">
              <a:rPr lang="nl-NL" smtClean="0"/>
              <a:t>12</a:t>
            </a:fld>
            <a:endParaRPr lang="nl-NL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F325CB-52C5-13F8-A11B-EA6FCB6908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5220" y="5534742"/>
            <a:ext cx="1644434" cy="1633996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55FC73E0-7A8A-1133-0D3B-CB8701F8C6A7}"/>
              </a:ext>
            </a:extLst>
          </p:cNvPr>
          <p:cNvSpPr txBox="1">
            <a:spLocks/>
          </p:cNvSpPr>
          <p:nvPr/>
        </p:nvSpPr>
        <p:spPr>
          <a:xfrm>
            <a:off x="750277" y="366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76A8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>
                <a:latin typeface="Arial"/>
                <a:ea typeface="Open Sans"/>
                <a:cs typeface="Arial"/>
              </a:rPr>
              <a:t>Gunningscriteria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375792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8C7CD9E-3561-CC8C-84BD-BACE21617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FE274-32CE-BB42-AE91-81AAE5B77750}" type="slidenum">
              <a:rPr lang="nl-NL" smtClean="0"/>
              <a:t>13</a:t>
            </a:fld>
            <a:endParaRPr lang="nl-NL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6C4D7B-0F32-5E0D-BCF8-773675C1F6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5220" y="5534742"/>
            <a:ext cx="1644434" cy="1633996"/>
          </a:xfrm>
          <a:prstGeom prst="rect">
            <a:avLst/>
          </a:prstGeom>
        </p:spPr>
      </p:pic>
      <p:sp>
        <p:nvSpPr>
          <p:cNvPr id="12" name="Titel 1">
            <a:extLst>
              <a:ext uri="{FF2B5EF4-FFF2-40B4-BE49-F238E27FC236}">
                <a16:creationId xmlns:a16="http://schemas.microsoft.com/office/drawing/2014/main" id="{6F86753C-6F53-83C4-7DFF-66E8517DF77A}"/>
              </a:ext>
            </a:extLst>
          </p:cNvPr>
          <p:cNvSpPr txBox="1">
            <a:spLocks/>
          </p:cNvSpPr>
          <p:nvPr/>
        </p:nvSpPr>
        <p:spPr>
          <a:xfrm>
            <a:off x="750277" y="366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76A8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>
                <a:latin typeface="Arial"/>
                <a:ea typeface="Open Sans"/>
                <a:cs typeface="Arial"/>
              </a:rPr>
              <a:t>Aanbestedingsplanning</a:t>
            </a:r>
            <a:endParaRPr lang="en-US" dirty="0"/>
          </a:p>
        </p:txBody>
      </p:sp>
      <p:graphicFrame>
        <p:nvGraphicFramePr>
          <p:cNvPr id="6" name="Tabel 5">
            <a:extLst>
              <a:ext uri="{FF2B5EF4-FFF2-40B4-BE49-F238E27FC236}">
                <a16:creationId xmlns:a16="http://schemas.microsoft.com/office/drawing/2014/main" id="{79F74C0D-503E-825A-88D8-B29A5D956B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7000104"/>
              </p:ext>
            </p:extLst>
          </p:nvPr>
        </p:nvGraphicFramePr>
        <p:xfrm>
          <a:off x="1899822" y="1891418"/>
          <a:ext cx="6072326" cy="2974862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4238382">
                  <a:extLst>
                    <a:ext uri="{9D8B030D-6E8A-4147-A177-3AD203B41FA5}">
                      <a16:colId xmlns:a16="http://schemas.microsoft.com/office/drawing/2014/main" val="1086810249"/>
                    </a:ext>
                  </a:extLst>
                </a:gridCol>
                <a:gridCol w="1833944">
                  <a:extLst>
                    <a:ext uri="{9D8B030D-6E8A-4147-A177-3AD203B41FA5}">
                      <a16:colId xmlns:a16="http://schemas.microsoft.com/office/drawing/2014/main" val="2560399802"/>
                    </a:ext>
                  </a:extLst>
                </a:gridCol>
              </a:tblGrid>
              <a:tr h="2942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1000" b="1" dirty="0">
                          <a:solidFill>
                            <a:srgbClr val="002060"/>
                          </a:solidFill>
                          <a:effectLst/>
                        </a:rPr>
                        <a:t>Activiteit</a:t>
                      </a:r>
                      <a:endParaRPr lang="nl-NL" sz="10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1000" b="1" dirty="0">
                          <a:solidFill>
                            <a:srgbClr val="002060"/>
                          </a:solidFill>
                          <a:effectLst/>
                        </a:rPr>
                        <a:t>Datum</a:t>
                      </a:r>
                      <a:endParaRPr lang="nl-NL" sz="10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232574"/>
                  </a:ext>
                </a:extLst>
              </a:tr>
              <a:tr h="2112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1000" b="0" dirty="0">
                          <a:solidFill>
                            <a:srgbClr val="002060"/>
                          </a:solidFill>
                          <a:effectLst/>
                        </a:rPr>
                        <a:t>Publicatie van de opdracht</a:t>
                      </a:r>
                      <a:endParaRPr lang="nl-NL" sz="1000" b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1000" b="0" dirty="0">
                          <a:solidFill>
                            <a:srgbClr val="002060"/>
                          </a:solidFill>
                          <a:effectLst/>
                        </a:rPr>
                        <a:t>20-06-2024</a:t>
                      </a:r>
                      <a:endParaRPr lang="nl-NL" sz="1000" b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4067786"/>
                  </a:ext>
                </a:extLst>
              </a:tr>
              <a:tr h="1833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1000" b="0" dirty="0">
                          <a:solidFill>
                            <a:srgbClr val="002060"/>
                          </a:solidFill>
                          <a:effectLst/>
                        </a:rPr>
                        <a:t>Startbijeenkomst</a:t>
                      </a:r>
                      <a:endParaRPr lang="nl-NL" sz="1000" b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1000" b="0" dirty="0">
                          <a:solidFill>
                            <a:srgbClr val="002060"/>
                          </a:solidFill>
                          <a:effectLst/>
                        </a:rPr>
                        <a:t>27-06-2024 09:30-11:00</a:t>
                      </a:r>
                      <a:endParaRPr lang="nl-NL" sz="1000" b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2400154"/>
                  </a:ext>
                </a:extLst>
              </a:tr>
              <a:tr h="2942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1000" b="0" dirty="0">
                          <a:solidFill>
                            <a:srgbClr val="002060"/>
                          </a:solidFill>
                          <a:effectLst/>
                        </a:rPr>
                        <a:t>Uiterste datum voor stellen van vragen</a:t>
                      </a:r>
                      <a:endParaRPr lang="nl-NL" sz="1000" b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1000" b="0" dirty="0">
                          <a:solidFill>
                            <a:srgbClr val="002060"/>
                          </a:solidFill>
                          <a:effectLst/>
                        </a:rPr>
                        <a:t>05-07-2024 15:00</a:t>
                      </a:r>
                      <a:endParaRPr lang="nl-NL" sz="1000" b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5338590"/>
                  </a:ext>
                </a:extLst>
              </a:tr>
              <a:tr h="2942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1000" b="0" dirty="0">
                          <a:solidFill>
                            <a:srgbClr val="002060"/>
                          </a:solidFill>
                          <a:effectLst/>
                        </a:rPr>
                        <a:t>NvI beschikbaar stellen</a:t>
                      </a:r>
                      <a:endParaRPr lang="nl-NL" sz="1000" b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1000" b="0" dirty="0">
                          <a:solidFill>
                            <a:srgbClr val="002060"/>
                          </a:solidFill>
                          <a:effectLst/>
                        </a:rPr>
                        <a:t>18-07-2024</a:t>
                      </a:r>
                      <a:endParaRPr lang="nl-NL" sz="1000" b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8084288"/>
                  </a:ext>
                </a:extLst>
              </a:tr>
              <a:tr h="2942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1000" b="0" dirty="0">
                          <a:solidFill>
                            <a:srgbClr val="002060"/>
                          </a:solidFill>
                          <a:effectLst/>
                        </a:rPr>
                        <a:t>Uiterste datum voor inschrijven</a:t>
                      </a:r>
                      <a:endParaRPr lang="nl-NL" sz="1000" b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1000" b="0" dirty="0">
                          <a:solidFill>
                            <a:srgbClr val="002060"/>
                          </a:solidFill>
                          <a:effectLst/>
                        </a:rPr>
                        <a:t>11-09-2024 15:00</a:t>
                      </a:r>
                      <a:endParaRPr lang="nl-NL" sz="1000" b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164840"/>
                  </a:ext>
                </a:extLst>
              </a:tr>
              <a:tr h="4492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1000" b="0" dirty="0">
                          <a:solidFill>
                            <a:srgbClr val="002060"/>
                          </a:solidFill>
                          <a:effectLst/>
                        </a:rPr>
                        <a:t>Mededeling Gunningsbeslissing (voornemen) en begin bezwaartermijn (20 dagen) (=stand-still)</a:t>
                      </a:r>
                      <a:endParaRPr lang="nl-NL" sz="1000" b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1000" b="0" dirty="0">
                          <a:solidFill>
                            <a:srgbClr val="002060"/>
                          </a:solidFill>
                          <a:effectLst/>
                        </a:rPr>
                        <a:t>11-10-2024</a:t>
                      </a:r>
                      <a:endParaRPr lang="nl-NL" sz="1000" b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1625454"/>
                  </a:ext>
                </a:extLst>
              </a:tr>
              <a:tr h="2942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1000" b="0" dirty="0">
                          <a:solidFill>
                            <a:srgbClr val="002060"/>
                          </a:solidFill>
                          <a:effectLst/>
                        </a:rPr>
                        <a:t>Einde bezwaartermijn</a:t>
                      </a:r>
                      <a:endParaRPr lang="nl-NL" sz="1000" b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1000" b="0" dirty="0">
                          <a:solidFill>
                            <a:srgbClr val="002060"/>
                          </a:solidFill>
                          <a:effectLst/>
                        </a:rPr>
                        <a:t>31-10-2024</a:t>
                      </a:r>
                      <a:endParaRPr lang="nl-NL" sz="1000" b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3878055"/>
                  </a:ext>
                </a:extLst>
              </a:tr>
              <a:tr h="365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1000" b="0" dirty="0">
                          <a:solidFill>
                            <a:srgbClr val="002060"/>
                          </a:solidFill>
                          <a:effectLst/>
                        </a:rPr>
                        <a:t>Ondertekening RaamOvereenkomst</a:t>
                      </a:r>
                      <a:endParaRPr lang="nl-NL" sz="1000" b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1000" b="0" dirty="0">
                          <a:solidFill>
                            <a:srgbClr val="002060"/>
                          </a:solidFill>
                          <a:effectLst/>
                        </a:rPr>
                        <a:t>Week van 4 november</a:t>
                      </a:r>
                      <a:endParaRPr lang="nl-NL" sz="1000" b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6115771"/>
                  </a:ext>
                </a:extLst>
              </a:tr>
              <a:tr h="2942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1000" b="0" dirty="0">
                          <a:solidFill>
                            <a:srgbClr val="002060"/>
                          </a:solidFill>
                          <a:effectLst/>
                        </a:rPr>
                        <a:t>Ingang RaamOvereenkomst</a:t>
                      </a:r>
                      <a:endParaRPr lang="nl-NL" sz="1000" b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1000" b="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nl-NL" sz="1000" b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4838560"/>
                  </a:ext>
                </a:extLst>
              </a:tr>
            </a:tbl>
          </a:graphicData>
        </a:graphic>
      </p:graphicFrame>
      <p:sp>
        <p:nvSpPr>
          <p:cNvPr id="13" name="Tekstvak 12">
            <a:extLst>
              <a:ext uri="{FF2B5EF4-FFF2-40B4-BE49-F238E27FC236}">
                <a16:creationId xmlns:a16="http://schemas.microsoft.com/office/drawing/2014/main" id="{DFE0C414-6CCF-82BB-5275-6F629D87EAE3}"/>
              </a:ext>
            </a:extLst>
          </p:cNvPr>
          <p:cNvSpPr txBox="1"/>
          <p:nvPr/>
        </p:nvSpPr>
        <p:spPr>
          <a:xfrm>
            <a:off x="1158535" y="5332617"/>
            <a:ext cx="8988641" cy="4312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nl-NL" sz="1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De Raamovereenkomst expireert na afloop van het contractjaar waarin de hoeveelheid van </a:t>
            </a:r>
            <a:r>
              <a:rPr lang="nl-NL" sz="1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twee (2) jaar, met een optionele verlenging van maximaal twee (2) x één (1) jaar,</a:t>
            </a:r>
            <a:r>
              <a:rPr lang="nl-NL" sz="1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wordt bereikt dan wel, indien de Aanbestedende dienst besluit opnieuw aan te besteden, na het sluiten van een nieuwe overeenkomst.</a:t>
            </a:r>
          </a:p>
        </p:txBody>
      </p:sp>
    </p:spTree>
    <p:extLst>
      <p:ext uri="{BB962C8B-B14F-4D97-AF65-F5344CB8AC3E}">
        <p14:creationId xmlns:p14="http://schemas.microsoft.com/office/powerpoint/2010/main" val="25635927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7C91F-4287-6705-1E33-B541C379C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31413B-6EAB-F758-7CE1-DBF67FC623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Toelichting op de scope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E65DF04-9246-1401-96FF-F97CFEA92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FE274-32CE-BB42-AE91-81AAE5B77750}" type="slidenum">
              <a:rPr lang="nl-NL" smtClean="0"/>
              <a:t>14</a:t>
            </a:fld>
            <a:endParaRPr lang="nl-NL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EF65E01-657D-7F5A-6A57-AF3E3AFD26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5220" y="5534742"/>
            <a:ext cx="1644434" cy="1633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9179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141BE0-CE47-A5FF-04E3-DDDD1CF66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DE7A608-DE1A-7186-2017-367FF8C0A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FE274-32CE-BB42-AE91-81AAE5B77750}" type="slidenum">
              <a:rPr lang="nl-NL" smtClean="0"/>
              <a:t>15</a:t>
            </a:fld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1E524DF-B2F1-294C-8055-084CD3C415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nl-NL" b="1" dirty="0">
                <a:latin typeface="Arial"/>
                <a:ea typeface="Open Sans"/>
                <a:cs typeface="Arial"/>
              </a:rPr>
              <a:t>Globale Visuele inspecties / fietscomfortmeting</a:t>
            </a:r>
          </a:p>
          <a:p>
            <a:pPr marL="0" indent="0">
              <a:buNone/>
            </a:pPr>
            <a:r>
              <a:rPr lang="nl-NL" i="1" dirty="0">
                <a:latin typeface="Arial"/>
                <a:ea typeface="Open Sans"/>
                <a:cs typeface="Arial"/>
              </a:rPr>
              <a:t>Gevraagde werkzaamheden (hoeveelheden variëren per deelopdracht)</a:t>
            </a:r>
          </a:p>
          <a:p>
            <a:r>
              <a:rPr lang="nl-NL" dirty="0">
                <a:latin typeface="Arial"/>
                <a:ea typeface="Open Sans"/>
                <a:cs typeface="Arial"/>
              </a:rPr>
              <a:t>Globale visuele inspectie conform CROW 146b van hoofdrijbanen (alle rijstroken)</a:t>
            </a:r>
          </a:p>
          <a:p>
            <a:r>
              <a:rPr lang="nl-NL" dirty="0">
                <a:latin typeface="Arial"/>
                <a:ea typeface="Open Sans"/>
                <a:cs typeface="Arial"/>
              </a:rPr>
              <a:t>Globale visuele inspectie conform CROW 146b (inclusief fietscomfortmeting) van de parallelwegen en fietspaden</a:t>
            </a:r>
          </a:p>
          <a:p>
            <a:r>
              <a:rPr lang="nl-NL" dirty="0">
                <a:latin typeface="Arial"/>
                <a:ea typeface="Open Sans"/>
                <a:cs typeface="Arial"/>
              </a:rPr>
              <a:t>Inspectie op basis van in te winnen hoogwaardige HD beelden</a:t>
            </a:r>
          </a:p>
          <a:p>
            <a:r>
              <a:rPr lang="nl-NL" dirty="0">
                <a:latin typeface="Arial"/>
                <a:ea typeface="Open Sans"/>
                <a:cs typeface="Arial"/>
              </a:rPr>
              <a:t>Op locatie voegvulling betonnen fietspaden/parallelwegen/rotondes inspecteren </a:t>
            </a:r>
          </a:p>
          <a:p>
            <a:pPr marL="0" indent="0">
              <a:buNone/>
            </a:pPr>
            <a:endParaRPr lang="nl-NL" dirty="0">
              <a:latin typeface="Arial"/>
              <a:ea typeface="Open Sans"/>
              <a:cs typeface="Arial"/>
            </a:endParaRPr>
          </a:p>
          <a:p>
            <a:pPr marL="0" indent="0">
              <a:buNone/>
            </a:pPr>
            <a:r>
              <a:rPr lang="nl-NL" dirty="0">
                <a:latin typeface="Arial"/>
                <a:ea typeface="Open Sans"/>
                <a:cs typeface="Arial"/>
              </a:rPr>
              <a:t>Voor de schadeboordeling op basis van de ingewonnen HD beelden mag in afwijking van de CROW een innovatieve methode ingezet worden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15802B6-3380-A3C9-2F26-9C43FCC7FC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5220" y="5534742"/>
            <a:ext cx="1644434" cy="1633996"/>
          </a:xfrm>
          <a:prstGeom prst="rect">
            <a:avLst/>
          </a:prstGeom>
        </p:spPr>
      </p:pic>
      <p:sp>
        <p:nvSpPr>
          <p:cNvPr id="12" name="Titel 1">
            <a:extLst>
              <a:ext uri="{FF2B5EF4-FFF2-40B4-BE49-F238E27FC236}">
                <a16:creationId xmlns:a16="http://schemas.microsoft.com/office/drawing/2014/main" id="{5E1BEA77-40B8-61BB-D19A-79DD908523F7}"/>
              </a:ext>
            </a:extLst>
          </p:cNvPr>
          <p:cNvSpPr txBox="1">
            <a:spLocks/>
          </p:cNvSpPr>
          <p:nvPr/>
        </p:nvSpPr>
        <p:spPr>
          <a:xfrm>
            <a:off x="750277" y="366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76A8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>
                <a:latin typeface="Arial"/>
                <a:ea typeface="Open Sans"/>
                <a:cs typeface="Arial"/>
              </a:rPr>
              <a:t>Scope (1)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3823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141BE0-CE47-A5FF-04E3-DDDD1CF66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DE7A608-DE1A-7186-2017-367FF8C0A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FE274-32CE-BB42-AE91-81AAE5B77750}" type="slidenum">
              <a:rPr lang="nl-NL" smtClean="0"/>
              <a:t>16</a:t>
            </a:fld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1E524DF-B2F1-294C-8055-084CD3C415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nl-NL" b="1" dirty="0">
                <a:latin typeface="Arial"/>
                <a:ea typeface="Open Sans"/>
                <a:cs typeface="Arial"/>
              </a:rPr>
              <a:t>Langsonvlakheid (IRI) en dwarsonvlakheid (RUT) metingen</a:t>
            </a:r>
          </a:p>
          <a:p>
            <a:pPr marL="0" indent="0">
              <a:buNone/>
            </a:pPr>
            <a:r>
              <a:rPr lang="nl-NL" i="1" dirty="0">
                <a:latin typeface="Arial"/>
                <a:ea typeface="Open Sans"/>
                <a:cs typeface="Arial"/>
              </a:rPr>
              <a:t>Gevraagde werkzaamheden (hoeveelheden variëren per deelopdracht)</a:t>
            </a:r>
          </a:p>
          <a:p>
            <a:r>
              <a:rPr lang="nl-NL" dirty="0">
                <a:latin typeface="Arial"/>
                <a:ea typeface="Open Sans"/>
                <a:cs typeface="Arial"/>
              </a:rPr>
              <a:t>Het uitvoeren Langsonvlakheid (IRI) en dwarsonvlakheid (RUT) metingen van hoofdrijbanen en verbindingsbogen, zowel hoofdrijbaan links en rechts</a:t>
            </a:r>
          </a:p>
          <a:p>
            <a:r>
              <a:rPr lang="nl-NL" dirty="0">
                <a:latin typeface="Arial"/>
                <a:ea typeface="Open Sans"/>
                <a:cs typeface="Arial"/>
              </a:rPr>
              <a:t>De wijze van uitvoering is ter keuze van Opdrachtnemer (bijvoorbeeld middels ARAN meting of 3D meting)</a:t>
            </a:r>
          </a:p>
          <a:p>
            <a:pPr marL="0" indent="0">
              <a:buNone/>
            </a:pPr>
            <a:endParaRPr lang="nl-NL" dirty="0">
              <a:latin typeface="Arial"/>
              <a:ea typeface="Open Sans"/>
              <a:cs typeface="Arial"/>
            </a:endParaRPr>
          </a:p>
          <a:p>
            <a:pPr marL="0" indent="0">
              <a:buNone/>
            </a:pPr>
            <a:r>
              <a:rPr lang="nl-NL" dirty="0">
                <a:latin typeface="Arial"/>
                <a:ea typeface="Open Sans"/>
                <a:cs typeface="Arial"/>
              </a:rPr>
              <a:t>Voor deze metingen mag een innovatieve methode ingezet worden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15802B6-3380-A3C9-2F26-9C43FCC7FC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5220" y="5534742"/>
            <a:ext cx="1644434" cy="1633996"/>
          </a:xfrm>
          <a:prstGeom prst="rect">
            <a:avLst/>
          </a:prstGeom>
        </p:spPr>
      </p:pic>
      <p:sp>
        <p:nvSpPr>
          <p:cNvPr id="12" name="Titel 1">
            <a:extLst>
              <a:ext uri="{FF2B5EF4-FFF2-40B4-BE49-F238E27FC236}">
                <a16:creationId xmlns:a16="http://schemas.microsoft.com/office/drawing/2014/main" id="{5E1BEA77-40B8-61BB-D19A-79DD908523F7}"/>
              </a:ext>
            </a:extLst>
          </p:cNvPr>
          <p:cNvSpPr txBox="1">
            <a:spLocks/>
          </p:cNvSpPr>
          <p:nvPr/>
        </p:nvSpPr>
        <p:spPr>
          <a:xfrm>
            <a:off x="750277" y="366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76A8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>
                <a:latin typeface="Arial"/>
                <a:ea typeface="Open Sans"/>
                <a:cs typeface="Arial"/>
              </a:rPr>
              <a:t>Scope (2)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3806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141BE0-CE47-A5FF-04E3-DDDD1CF66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DE7A608-DE1A-7186-2017-367FF8C0A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FE274-32CE-BB42-AE91-81AAE5B77750}" type="slidenum">
              <a:rPr lang="nl-NL" smtClean="0"/>
              <a:t>17</a:t>
            </a:fld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1E524DF-B2F1-294C-8055-084CD3C415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nl-NL" b="1" dirty="0">
                <a:latin typeface="Arial"/>
                <a:ea typeface="Open Sans"/>
                <a:cs typeface="Arial"/>
              </a:rPr>
              <a:t>Stroefheidsmetingen</a:t>
            </a:r>
          </a:p>
          <a:p>
            <a:pPr marL="0" indent="0">
              <a:buNone/>
            </a:pPr>
            <a:r>
              <a:rPr lang="nl-NL" i="1" dirty="0">
                <a:latin typeface="Arial"/>
                <a:ea typeface="Open Sans"/>
                <a:cs typeface="Arial"/>
              </a:rPr>
              <a:t>Gevraagde werkzaamheden (hoeveelheden variëren per deelopdracht)</a:t>
            </a:r>
          </a:p>
          <a:p>
            <a:r>
              <a:rPr lang="nl-NL" dirty="0">
                <a:latin typeface="Arial"/>
                <a:ea typeface="Open Sans"/>
                <a:cs typeface="Arial"/>
              </a:rPr>
              <a:t>Het uitvoeren van stroefheidsmetingen conform proef 72 (CROW standaard 2015) op hoofdrijbanen (zowel hoofdrijbaan links als rechts) en parallelwegen</a:t>
            </a:r>
          </a:p>
          <a:p>
            <a:endParaRPr lang="nl-NL" dirty="0">
              <a:latin typeface="Arial"/>
              <a:ea typeface="Open Sans"/>
              <a:cs typeface="Arial"/>
            </a:endParaRPr>
          </a:p>
          <a:p>
            <a:pPr marL="0" indent="0">
              <a:buNone/>
            </a:pPr>
            <a:r>
              <a:rPr lang="nl-NL" dirty="0">
                <a:latin typeface="Arial"/>
                <a:ea typeface="Open Sans"/>
                <a:cs typeface="Arial"/>
              </a:rPr>
              <a:t>Voor de stroefheidsmetingen mag alleen proef 72 van de CROW toegepast worden. Innovatieve methoden zijn niet toegestaan.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15802B6-3380-A3C9-2F26-9C43FCC7FC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5220" y="5534742"/>
            <a:ext cx="1644434" cy="1633996"/>
          </a:xfrm>
          <a:prstGeom prst="rect">
            <a:avLst/>
          </a:prstGeom>
        </p:spPr>
      </p:pic>
      <p:sp>
        <p:nvSpPr>
          <p:cNvPr id="12" name="Titel 1">
            <a:extLst>
              <a:ext uri="{FF2B5EF4-FFF2-40B4-BE49-F238E27FC236}">
                <a16:creationId xmlns:a16="http://schemas.microsoft.com/office/drawing/2014/main" id="{5E1BEA77-40B8-61BB-D19A-79DD908523F7}"/>
              </a:ext>
            </a:extLst>
          </p:cNvPr>
          <p:cNvSpPr txBox="1">
            <a:spLocks/>
          </p:cNvSpPr>
          <p:nvPr/>
        </p:nvSpPr>
        <p:spPr>
          <a:xfrm>
            <a:off x="750277" y="366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76A8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>
                <a:latin typeface="Arial"/>
                <a:ea typeface="Open Sans"/>
                <a:cs typeface="Arial"/>
              </a:rPr>
              <a:t>Scope (3)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6673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141BE0-CE47-A5FF-04E3-DDDD1CF66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DE7A608-DE1A-7186-2017-367FF8C0A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FE274-32CE-BB42-AE91-81AAE5B77750}" type="slidenum">
              <a:rPr lang="nl-NL" smtClean="0"/>
              <a:t>18</a:t>
            </a:fld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1E524DF-B2F1-294C-8055-084CD3C415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nl-NL" b="1" dirty="0">
                <a:latin typeface="Arial"/>
                <a:ea typeface="Open Sans"/>
                <a:cs typeface="Arial"/>
              </a:rPr>
              <a:t>Te leveren data</a:t>
            </a:r>
          </a:p>
          <a:p>
            <a:r>
              <a:rPr lang="nl-NL" dirty="0">
                <a:latin typeface="Arial"/>
                <a:ea typeface="Open Sans"/>
                <a:cs typeface="Arial"/>
              </a:rPr>
              <a:t>Open data</a:t>
            </a:r>
          </a:p>
          <a:p>
            <a:r>
              <a:rPr lang="nl-NL" dirty="0">
                <a:latin typeface="Arial"/>
                <a:ea typeface="Open Sans"/>
                <a:cs typeface="Arial"/>
              </a:rPr>
              <a:t>Data in shape files en CSV</a:t>
            </a:r>
          </a:p>
          <a:p>
            <a:r>
              <a:rPr lang="nl-NL" dirty="0">
                <a:latin typeface="Arial"/>
                <a:ea typeface="Open Sans"/>
                <a:cs typeface="Arial"/>
              </a:rPr>
              <a:t>Viewer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15802B6-3380-A3C9-2F26-9C43FCC7FC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5220" y="5534742"/>
            <a:ext cx="1644434" cy="1633996"/>
          </a:xfrm>
          <a:prstGeom prst="rect">
            <a:avLst/>
          </a:prstGeom>
        </p:spPr>
      </p:pic>
      <p:sp>
        <p:nvSpPr>
          <p:cNvPr id="12" name="Titel 1">
            <a:extLst>
              <a:ext uri="{FF2B5EF4-FFF2-40B4-BE49-F238E27FC236}">
                <a16:creationId xmlns:a16="http://schemas.microsoft.com/office/drawing/2014/main" id="{5E1BEA77-40B8-61BB-D19A-79DD908523F7}"/>
              </a:ext>
            </a:extLst>
          </p:cNvPr>
          <p:cNvSpPr txBox="1">
            <a:spLocks/>
          </p:cNvSpPr>
          <p:nvPr/>
        </p:nvSpPr>
        <p:spPr>
          <a:xfrm>
            <a:off x="750277" y="366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76A8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>
                <a:latin typeface="Arial"/>
                <a:ea typeface="Open Sans"/>
                <a:cs typeface="Arial"/>
              </a:rPr>
              <a:t>Scope (4)</a:t>
            </a:r>
            <a:endParaRPr lang="en-US" dirty="0"/>
          </a:p>
        </p:txBody>
      </p:sp>
      <p:pic>
        <p:nvPicPr>
          <p:cNvPr id="2" name="Afbeelding 1" descr="Afbeelding met tekst, diagram, schermopname, nummer&#10;&#10;Automatisch gegenereerde beschrijving">
            <a:extLst>
              <a:ext uri="{FF2B5EF4-FFF2-40B4-BE49-F238E27FC236}">
                <a16:creationId xmlns:a16="http://schemas.microsoft.com/office/drawing/2014/main" id="{259F3926-BE69-2757-9C69-8ED876CBB0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0124" y="2775122"/>
            <a:ext cx="4700950" cy="3576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9849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141BE0-CE47-A5FF-04E3-DDDD1CF66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DE7A608-DE1A-7186-2017-367FF8C0A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FE274-32CE-BB42-AE91-81AAE5B77750}" type="slidenum">
              <a:rPr lang="nl-NL" smtClean="0"/>
              <a:t>19</a:t>
            </a:fld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1E524DF-B2F1-294C-8055-084CD3C415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nl-NL" b="1" dirty="0">
                <a:latin typeface="Arial"/>
                <a:ea typeface="Open Sans"/>
                <a:cs typeface="Arial"/>
              </a:rPr>
              <a:t>Analyse ingewonnen en bestaande data</a:t>
            </a:r>
            <a:endParaRPr lang="nl-NL" i="1" dirty="0">
              <a:latin typeface="Arial"/>
              <a:ea typeface="Open Sans"/>
              <a:cs typeface="Arial"/>
            </a:endParaRPr>
          </a:p>
          <a:p>
            <a:r>
              <a:rPr lang="nl-NL" dirty="0">
                <a:latin typeface="Arial"/>
                <a:ea typeface="Open Sans"/>
                <a:cs typeface="Arial"/>
              </a:rPr>
              <a:t>Rapporten</a:t>
            </a:r>
          </a:p>
          <a:p>
            <a:r>
              <a:rPr lang="nl-NL" dirty="0">
                <a:latin typeface="Arial"/>
                <a:ea typeface="Open Sans"/>
                <a:cs typeface="Arial"/>
              </a:rPr>
              <a:t>Dashboard</a:t>
            </a:r>
          </a:p>
          <a:p>
            <a:r>
              <a:rPr lang="nl-NL" dirty="0">
                <a:latin typeface="Arial"/>
                <a:ea typeface="Open Sans"/>
                <a:cs typeface="Arial"/>
              </a:rPr>
              <a:t>Prognose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15802B6-3380-A3C9-2F26-9C43FCC7FC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5220" y="5534742"/>
            <a:ext cx="1644434" cy="1633996"/>
          </a:xfrm>
          <a:prstGeom prst="rect">
            <a:avLst/>
          </a:prstGeom>
        </p:spPr>
      </p:pic>
      <p:sp>
        <p:nvSpPr>
          <p:cNvPr id="12" name="Titel 1">
            <a:extLst>
              <a:ext uri="{FF2B5EF4-FFF2-40B4-BE49-F238E27FC236}">
                <a16:creationId xmlns:a16="http://schemas.microsoft.com/office/drawing/2014/main" id="{5E1BEA77-40B8-61BB-D19A-79DD908523F7}"/>
              </a:ext>
            </a:extLst>
          </p:cNvPr>
          <p:cNvSpPr txBox="1">
            <a:spLocks/>
          </p:cNvSpPr>
          <p:nvPr/>
        </p:nvSpPr>
        <p:spPr>
          <a:xfrm>
            <a:off x="750277" y="366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76A8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>
                <a:latin typeface="Arial"/>
                <a:ea typeface="Open Sans"/>
                <a:cs typeface="Arial"/>
              </a:rPr>
              <a:t>Scope (5)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09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9BEC994-47F5-344B-8D4E-5E2028B62F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4384"/>
            <a:ext cx="10515600" cy="3881612"/>
          </a:xfrm>
        </p:spPr>
        <p:txBody>
          <a:bodyPr>
            <a:normAutofit/>
          </a:bodyPr>
          <a:lstStyle/>
          <a:p>
            <a:r>
              <a:rPr lang="nl-NL" dirty="0"/>
              <a:t>Welkom, voorstelronde en doel bijeenkomst</a:t>
            </a:r>
          </a:p>
          <a:p>
            <a:endParaRPr lang="nl-NL" dirty="0"/>
          </a:p>
          <a:p>
            <a:r>
              <a:rPr lang="nl-NL" dirty="0"/>
              <a:t>Toelichting werkzaamheden</a:t>
            </a:r>
          </a:p>
          <a:p>
            <a:endParaRPr lang="nl-NL" dirty="0"/>
          </a:p>
          <a:p>
            <a:r>
              <a:rPr lang="nl-NL" dirty="0"/>
              <a:t>Toelichting scope</a:t>
            </a:r>
          </a:p>
          <a:p>
            <a:endParaRPr lang="nl-NL" dirty="0"/>
          </a:p>
          <a:p>
            <a:r>
              <a:rPr lang="nl-NL" dirty="0"/>
              <a:t>Afsluiting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76B2D31-10A3-42C5-DD8D-A79F8271C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FE274-32CE-BB42-AE91-81AAE5B77750}" type="slidenum">
              <a:rPr lang="nl-NL" smtClean="0"/>
              <a:t>2</a:t>
            </a:fld>
            <a:endParaRPr lang="nl-NL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662527E-8395-29FD-891E-AC3654735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5220" y="5534742"/>
            <a:ext cx="1644434" cy="1633996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AE31C29F-E9A4-BB5F-90FF-175005F97172}"/>
              </a:ext>
            </a:extLst>
          </p:cNvPr>
          <p:cNvSpPr txBox="1">
            <a:spLocks/>
          </p:cNvSpPr>
          <p:nvPr/>
        </p:nvSpPr>
        <p:spPr>
          <a:xfrm>
            <a:off x="750277" y="366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76A8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>
                <a:latin typeface="Arial"/>
                <a:ea typeface="Open Sans"/>
                <a:cs typeface="Arial"/>
              </a:rPr>
              <a:t>Agenda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124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5A3FD7-ABFD-35D9-D5D8-088414438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FE274-32CE-BB42-AE91-81AAE5B77750}" type="slidenum">
              <a:rPr lang="nl-NL" smtClean="0"/>
              <a:t>20</a:t>
            </a:fld>
            <a:endParaRPr lang="nl-NL" dirty="0"/>
          </a:p>
        </p:txBody>
      </p:sp>
      <p:sp>
        <p:nvSpPr>
          <p:cNvPr id="9" name="Tijdelijke aanduiding voor inhoud 8">
            <a:extLst>
              <a:ext uri="{FF2B5EF4-FFF2-40B4-BE49-F238E27FC236}">
                <a16:creationId xmlns:a16="http://schemas.microsoft.com/office/drawing/2014/main" id="{3686CB27-E065-8B48-514E-6CEF1B8772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sz="1600" dirty="0">
              <a:ea typeface="MingLiU" panose="02020509000000000000" pitchFamily="49" charset="-120"/>
            </a:endParaRPr>
          </a:p>
          <a:p>
            <a:r>
              <a:rPr lang="nl-NL" dirty="0">
                <a:latin typeface="Arial"/>
                <a:ea typeface="Open Sans"/>
                <a:cs typeface="Arial"/>
              </a:rPr>
              <a:t>Vragen over toelichting? </a:t>
            </a:r>
          </a:p>
          <a:p>
            <a:endParaRPr lang="nl-NL" dirty="0">
              <a:latin typeface="Arial"/>
              <a:ea typeface="Open Sans"/>
              <a:cs typeface="Arial"/>
            </a:endParaRPr>
          </a:p>
          <a:p>
            <a:r>
              <a:rPr lang="nl-NL" dirty="0">
                <a:latin typeface="Arial"/>
                <a:ea typeface="Open Sans"/>
                <a:cs typeface="Arial"/>
              </a:rPr>
              <a:t>Inhoudelijke vragen &gt; Nota van Inlichtingen</a:t>
            </a:r>
          </a:p>
          <a:p>
            <a:endParaRPr lang="nl-NL" dirty="0">
              <a:latin typeface="Arial"/>
              <a:ea typeface="Open Sans"/>
              <a:cs typeface="Arial"/>
            </a:endParaRPr>
          </a:p>
          <a:p>
            <a:r>
              <a:rPr lang="nl-NL" dirty="0">
                <a:latin typeface="Arial"/>
                <a:ea typeface="Open Sans"/>
                <a:cs typeface="Arial"/>
              </a:rPr>
              <a:t>Succes met opstellen aanbieding</a:t>
            </a:r>
          </a:p>
          <a:p>
            <a:endParaRPr lang="nl-NL" dirty="0">
              <a:latin typeface="Arial"/>
              <a:ea typeface="Open Sans"/>
              <a:cs typeface="Arial"/>
            </a:endParaRPr>
          </a:p>
          <a:p>
            <a:r>
              <a:rPr lang="nl-NL" dirty="0">
                <a:latin typeface="Arial"/>
                <a:ea typeface="Open Sans"/>
                <a:cs typeface="Arial"/>
              </a:rPr>
              <a:t>Wij hebben er echt zin in! Jullie ook?</a:t>
            </a:r>
            <a:endParaRPr lang="nl-NL" dirty="0">
              <a:highlight>
                <a:srgbClr val="FFFF00"/>
              </a:highlight>
              <a:latin typeface="Arial"/>
              <a:ea typeface="Open Sans"/>
              <a:cs typeface="Arial"/>
            </a:endParaRPr>
          </a:p>
          <a:p>
            <a:endParaRPr lang="en-US" dirty="0">
              <a:latin typeface="Arial"/>
              <a:ea typeface="Open Sans"/>
              <a:cs typeface="Arial"/>
            </a:endParaRPr>
          </a:p>
          <a:p>
            <a:endParaRPr lang="nl-NL" sz="2000" dirty="0"/>
          </a:p>
          <a:p>
            <a:endParaRPr lang="nl-NL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ED58D0-6D37-CB6A-86EF-6E0B4ADBAA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5220" y="5534742"/>
            <a:ext cx="1644434" cy="1633996"/>
          </a:xfrm>
          <a:prstGeom prst="rect">
            <a:avLst/>
          </a:prstGeom>
        </p:spPr>
      </p:pic>
      <p:sp>
        <p:nvSpPr>
          <p:cNvPr id="14" name="Titel 1">
            <a:extLst>
              <a:ext uri="{FF2B5EF4-FFF2-40B4-BE49-F238E27FC236}">
                <a16:creationId xmlns:a16="http://schemas.microsoft.com/office/drawing/2014/main" id="{F7B84007-50EF-8402-E2B3-48EDF6C6621A}"/>
              </a:ext>
            </a:extLst>
          </p:cNvPr>
          <p:cNvSpPr txBox="1">
            <a:spLocks/>
          </p:cNvSpPr>
          <p:nvPr/>
        </p:nvSpPr>
        <p:spPr>
          <a:xfrm>
            <a:off x="750277" y="366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76A8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>
                <a:latin typeface="Arial"/>
                <a:ea typeface="Open Sans"/>
                <a:cs typeface="Arial"/>
              </a:rPr>
              <a:t>Afsluiting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6803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7B1639-9DDB-12EF-DB43-8E10D03DCF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Bedankt en tot ziens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CD1217C-9CA7-04A4-023B-4E3D63937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FE274-32CE-BB42-AE91-81AAE5B77750}" type="slidenum">
              <a:rPr lang="nl-NL" smtClean="0"/>
              <a:t>21</a:t>
            </a:fld>
            <a:endParaRPr lang="nl-N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04DA5D-9DB7-6850-084D-D7952F8CA3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5220" y="5534742"/>
            <a:ext cx="1644434" cy="1633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70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ACAF975-8B27-760F-5E27-B1248D250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FE274-32CE-BB42-AE91-81AAE5B77750}" type="slidenum">
              <a:rPr lang="nl-NL" smtClean="0"/>
              <a:t>3</a:t>
            </a:fld>
            <a:endParaRPr lang="nl-NL" dirty="0"/>
          </a:p>
        </p:txBody>
      </p:sp>
      <p:sp>
        <p:nvSpPr>
          <p:cNvPr id="14" name="Tijdelijke aanduiding voor inhoud 2">
            <a:extLst>
              <a:ext uri="{FF2B5EF4-FFF2-40B4-BE49-F238E27FC236}">
                <a16:creationId xmlns:a16="http://schemas.microsoft.com/office/drawing/2014/main" id="{98AC95C9-272B-69A9-4F9D-872ABC3392AB}"/>
              </a:ext>
            </a:extLst>
          </p:cNvPr>
          <p:cNvSpPr txBox="1">
            <a:spLocks/>
          </p:cNvSpPr>
          <p:nvPr/>
        </p:nvSpPr>
        <p:spPr>
          <a:xfrm>
            <a:off x="7361976" y="4099292"/>
            <a:ext cx="2256322" cy="81814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60000"/>
              </a:lnSpc>
              <a:buNone/>
            </a:pPr>
            <a:r>
              <a:rPr lang="nl-NL" sz="1600" b="1" dirty="0"/>
              <a:t>Arnold Hoekjen </a:t>
            </a:r>
            <a:endParaRPr lang="en-US" dirty="0"/>
          </a:p>
          <a:p>
            <a:pPr marL="0" indent="0">
              <a:lnSpc>
                <a:spcPct val="60000"/>
              </a:lnSpc>
              <a:buNone/>
            </a:pPr>
            <a:r>
              <a:rPr lang="nl-NL" sz="1600" dirty="0"/>
              <a:t>Contractmanager</a:t>
            </a:r>
          </a:p>
        </p:txBody>
      </p:sp>
      <p:sp>
        <p:nvSpPr>
          <p:cNvPr id="18" name="Tijdelijke aanduiding voor inhoud 2">
            <a:extLst>
              <a:ext uri="{FF2B5EF4-FFF2-40B4-BE49-F238E27FC236}">
                <a16:creationId xmlns:a16="http://schemas.microsoft.com/office/drawing/2014/main" id="{A5B1AA56-BBEC-8FAC-EEEC-FF5D225D247A}"/>
              </a:ext>
            </a:extLst>
          </p:cNvPr>
          <p:cNvSpPr txBox="1">
            <a:spLocks/>
          </p:cNvSpPr>
          <p:nvPr/>
        </p:nvSpPr>
        <p:spPr>
          <a:xfrm>
            <a:off x="1667385" y="4088380"/>
            <a:ext cx="3782691" cy="87822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60000"/>
              </a:lnSpc>
              <a:buNone/>
            </a:pPr>
            <a:r>
              <a:rPr lang="nl-NL" sz="1600" b="1" dirty="0">
                <a:latin typeface="Arial"/>
                <a:ea typeface="Open Sans"/>
                <a:cs typeface="Arial"/>
              </a:rPr>
              <a:t>Jordy de Boer</a:t>
            </a:r>
            <a:endParaRPr lang="en-US" dirty="0"/>
          </a:p>
          <a:p>
            <a:pPr marL="0" indent="0">
              <a:lnSpc>
                <a:spcPct val="60000"/>
              </a:lnSpc>
              <a:buNone/>
            </a:pPr>
            <a:r>
              <a:rPr lang="nl-NL" sz="1600" dirty="0">
                <a:latin typeface="Arial"/>
                <a:ea typeface="Open Sans"/>
                <a:cs typeface="Arial"/>
              </a:rPr>
              <a:t>Assetmanager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C8C4B73-8B97-9920-A86C-959437152AE8}"/>
              </a:ext>
            </a:extLst>
          </p:cNvPr>
          <p:cNvSpPr txBox="1">
            <a:spLocks/>
          </p:cNvSpPr>
          <p:nvPr/>
        </p:nvSpPr>
        <p:spPr>
          <a:xfrm>
            <a:off x="2072296" y="2152615"/>
            <a:ext cx="3542461" cy="81814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60000"/>
              </a:lnSpc>
              <a:buNone/>
            </a:pPr>
            <a:r>
              <a:rPr lang="nl-NL" sz="1600" b="1" dirty="0">
                <a:latin typeface="Arial"/>
                <a:ea typeface="Open Sans"/>
                <a:cs typeface="Arial"/>
              </a:rPr>
              <a:t>Emma Kolk</a:t>
            </a:r>
          </a:p>
          <a:p>
            <a:pPr marL="0" indent="0">
              <a:lnSpc>
                <a:spcPct val="60000"/>
              </a:lnSpc>
              <a:buNone/>
            </a:pPr>
            <a:r>
              <a:rPr lang="nl-NL" sz="1600" dirty="0">
                <a:latin typeface="Arial"/>
                <a:ea typeface="Open Sans"/>
                <a:cs typeface="Arial"/>
              </a:rPr>
              <a:t>Inkoopadviseur (ONS)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764DE72-F1E8-0D76-0A96-F66018BFEB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5220" y="5534742"/>
            <a:ext cx="1644434" cy="1633996"/>
          </a:xfrm>
          <a:prstGeom prst="rect">
            <a:avLst/>
          </a:prstGeom>
        </p:spPr>
      </p:pic>
      <p:sp>
        <p:nvSpPr>
          <p:cNvPr id="20" name="Titel 1">
            <a:extLst>
              <a:ext uri="{FF2B5EF4-FFF2-40B4-BE49-F238E27FC236}">
                <a16:creationId xmlns:a16="http://schemas.microsoft.com/office/drawing/2014/main" id="{E691398B-BA8A-F16B-F8CB-B26F2C2561FC}"/>
              </a:ext>
            </a:extLst>
          </p:cNvPr>
          <p:cNvSpPr txBox="1">
            <a:spLocks/>
          </p:cNvSpPr>
          <p:nvPr/>
        </p:nvSpPr>
        <p:spPr>
          <a:xfrm>
            <a:off x="750277" y="366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76A8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>
                <a:latin typeface="Arial"/>
                <a:ea typeface="Open Sans"/>
                <a:cs typeface="Arial"/>
              </a:rPr>
              <a:t>Kennismaken met opdrachtgever</a:t>
            </a:r>
            <a:endParaRPr lang="en-US" dirty="0"/>
          </a:p>
        </p:txBody>
      </p:sp>
      <p:sp>
        <p:nvSpPr>
          <p:cNvPr id="2" name="Tijdelijke aanduiding voor inhoud 2">
            <a:extLst>
              <a:ext uri="{FF2B5EF4-FFF2-40B4-BE49-F238E27FC236}">
                <a16:creationId xmlns:a16="http://schemas.microsoft.com/office/drawing/2014/main" id="{C0E78B2C-3917-BD1F-2267-C1BAF1758B74}"/>
              </a:ext>
            </a:extLst>
          </p:cNvPr>
          <p:cNvSpPr txBox="1">
            <a:spLocks/>
          </p:cNvSpPr>
          <p:nvPr/>
        </p:nvSpPr>
        <p:spPr>
          <a:xfrm>
            <a:off x="6075837" y="2150834"/>
            <a:ext cx="3542461" cy="81814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60000"/>
              </a:lnSpc>
              <a:buNone/>
            </a:pPr>
            <a:r>
              <a:rPr lang="nl-NL" sz="1600" b="1" dirty="0">
                <a:latin typeface="Arial"/>
                <a:ea typeface="Open Sans"/>
                <a:cs typeface="Arial"/>
              </a:rPr>
              <a:t>Larissa van Unen</a:t>
            </a:r>
          </a:p>
          <a:p>
            <a:pPr marL="0" indent="0">
              <a:lnSpc>
                <a:spcPct val="60000"/>
              </a:lnSpc>
              <a:buNone/>
            </a:pPr>
            <a:r>
              <a:rPr lang="nl-NL" sz="1600" dirty="0">
                <a:latin typeface="Arial"/>
                <a:ea typeface="Open Sans"/>
                <a:cs typeface="Arial"/>
              </a:rPr>
              <a:t>Inkoopadviseur (ONS)</a:t>
            </a:r>
          </a:p>
        </p:txBody>
      </p:sp>
    </p:spTree>
    <p:extLst>
      <p:ext uri="{BB962C8B-B14F-4D97-AF65-F5344CB8AC3E}">
        <p14:creationId xmlns:p14="http://schemas.microsoft.com/office/powerpoint/2010/main" val="1713114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E12902-8D7E-1DE3-B606-B35EFB6FF0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15755"/>
            <a:ext cx="10515600" cy="448931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nl-NL" dirty="0">
                <a:latin typeface="Arial"/>
                <a:ea typeface="Open Sans"/>
                <a:cs typeface="Arial"/>
              </a:rPr>
              <a:t>Informeren opgave en context inspectie en metingen verhardingen provinciale wegen</a:t>
            </a:r>
          </a:p>
          <a:p>
            <a:pPr marL="0" indent="0">
              <a:lnSpc>
                <a:spcPct val="100000"/>
              </a:lnSpc>
              <a:buNone/>
            </a:pPr>
            <a:br>
              <a:rPr lang="nl-NL" dirty="0">
                <a:latin typeface="Arial"/>
                <a:ea typeface="Open Sans"/>
                <a:cs typeface="Arial"/>
              </a:rPr>
            </a:br>
            <a:endParaRPr lang="en-US" dirty="0">
              <a:latin typeface="Arial"/>
              <a:ea typeface="Open Sans"/>
              <a:cs typeface="Arial"/>
            </a:endParaRPr>
          </a:p>
          <a:p>
            <a:pPr>
              <a:lnSpc>
                <a:spcPct val="100000"/>
              </a:lnSpc>
            </a:pPr>
            <a:r>
              <a:rPr lang="nl-NL" dirty="0">
                <a:latin typeface="Arial"/>
                <a:ea typeface="Open Sans"/>
                <a:cs typeface="Arial"/>
              </a:rPr>
              <a:t>Aanbestedingsprocedure</a:t>
            </a:r>
            <a:br>
              <a:rPr lang="nl-NL" dirty="0">
                <a:latin typeface="Arial"/>
                <a:ea typeface="Open Sans"/>
                <a:cs typeface="Arial"/>
              </a:rPr>
            </a:br>
            <a:endParaRPr lang="nl-NL" dirty="0"/>
          </a:p>
          <a:p>
            <a:pPr>
              <a:lnSpc>
                <a:spcPct val="100000"/>
              </a:lnSpc>
            </a:pPr>
            <a:r>
              <a:rPr lang="nl-NL" dirty="0">
                <a:latin typeface="Arial"/>
                <a:ea typeface="Open Sans"/>
                <a:cs typeface="Arial"/>
              </a:rPr>
              <a:t>“Spelregels”: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nl-NL" dirty="0">
                <a:latin typeface="Arial"/>
                <a:ea typeface="Open Sans"/>
                <a:cs typeface="Arial"/>
              </a:rPr>
              <a:t>Geen vraag &amp; antwoord, wel verduidelijkende vragen op presentatie (antwoorden hebben geen status).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nl-NL" dirty="0">
                <a:latin typeface="Arial"/>
                <a:ea typeface="Open Sans"/>
                <a:cs typeface="Arial"/>
              </a:rPr>
              <a:t>Alle informatie na te lezen in aanbestedingsdocumenten.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nl-NL" dirty="0">
                <a:latin typeface="Arial"/>
                <a:ea typeface="Open Sans"/>
                <a:cs typeface="Arial"/>
                <a:sym typeface="Wingdings" panose="05000000000000000000" pitchFamily="2" charset="2"/>
              </a:rPr>
              <a:t>Vragen via inlichtingenproces (Vraag &amp; Antwoord in Tenderned).</a:t>
            </a:r>
            <a:endParaRPr lang="nl-NL" dirty="0">
              <a:latin typeface="Arial"/>
              <a:ea typeface="Open Sans"/>
              <a:cs typeface="Arial"/>
            </a:endParaRP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nl-NL" dirty="0">
                <a:latin typeface="Arial"/>
                <a:ea typeface="Open Sans"/>
                <a:cs typeface="Arial"/>
                <a:sym typeface="Wingdings" panose="05000000000000000000" pitchFamily="2" charset="2"/>
              </a:rPr>
              <a:t>Presentatie wordt gedeeld in Tenderned.</a:t>
            </a:r>
            <a:endParaRPr lang="nl-NL" dirty="0">
              <a:latin typeface="Arial"/>
              <a:ea typeface="Open Sans"/>
              <a:cs typeface="Arial"/>
            </a:endParaRPr>
          </a:p>
          <a:p>
            <a:pPr lvl="1"/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E319F52-A54F-766F-84F7-6E84458FF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FE274-32CE-BB42-AE91-81AAE5B77750}" type="slidenum">
              <a:rPr lang="nl-NL" smtClean="0"/>
              <a:t>4</a:t>
            </a:fld>
            <a:endParaRPr lang="nl-NL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7963A4-1351-F271-1410-DF5D1E86FA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5220" y="5534742"/>
            <a:ext cx="1644434" cy="1633996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3DD9E371-EB00-8F38-8FCB-4D7A2F83A728}"/>
              </a:ext>
            </a:extLst>
          </p:cNvPr>
          <p:cNvSpPr txBox="1">
            <a:spLocks/>
          </p:cNvSpPr>
          <p:nvPr/>
        </p:nvSpPr>
        <p:spPr>
          <a:xfrm>
            <a:off x="750277" y="366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76A8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>
                <a:latin typeface="Arial"/>
                <a:ea typeface="Open Sans"/>
                <a:cs typeface="Arial"/>
              </a:rPr>
              <a:t>Doel van de bijeenkomst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4008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25765E-CCFE-0919-6A9B-505A6AE3F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66910" y="1710795"/>
            <a:ext cx="6951109" cy="3370315"/>
          </a:xfrm>
        </p:spPr>
        <p:txBody>
          <a:bodyPr/>
          <a:lstStyle/>
          <a:p>
            <a:r>
              <a:rPr lang="nl-NL" dirty="0"/>
              <a:t>Toelichting werkzaamheden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537DD45-158A-2F6F-91A2-1BF19B272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FE274-32CE-BB42-AE91-81AAE5B77750}" type="slidenum">
              <a:rPr lang="nl-NL" smtClean="0"/>
              <a:t>5</a:t>
            </a:fld>
            <a:endParaRPr lang="nl-NL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A9CE299-1522-BB0B-DA93-B533912702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5220" y="5534742"/>
            <a:ext cx="1644434" cy="1633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867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3C7DAA3-8079-492B-0189-A1323071DF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6354" y="1513010"/>
            <a:ext cx="11150600" cy="4830028"/>
          </a:xfrm>
        </p:spPr>
        <p:txBody>
          <a:bodyPr>
            <a:normAutofit fontScale="92500" lnSpcReduction="10000"/>
          </a:bodyPr>
          <a:lstStyle/>
          <a:p>
            <a:pPr fontAlgn="base">
              <a:lnSpc>
                <a:spcPct val="120000"/>
              </a:lnSpc>
            </a:pPr>
            <a:r>
              <a:rPr lang="nl-NL" dirty="0">
                <a:latin typeface="Arial"/>
                <a:ea typeface="Open Sans"/>
                <a:cs typeface="Arial"/>
              </a:rPr>
              <a:t>Areaal verhardingen</a:t>
            </a:r>
            <a:endParaRPr lang="en-US" dirty="0"/>
          </a:p>
          <a:p>
            <a:pPr lvl="1" fontAlgn="base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nl-NL" dirty="0">
                <a:latin typeface="Arial"/>
                <a:ea typeface="Open Sans"/>
                <a:cs typeface="Arial"/>
              </a:rPr>
              <a:t>circa 650 km hoofdrijbanen </a:t>
            </a:r>
          </a:p>
          <a:p>
            <a:pPr lvl="1" fontAlgn="base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nl-NL" dirty="0">
                <a:latin typeface="Arial"/>
                <a:ea typeface="Open Sans"/>
                <a:cs typeface="Arial"/>
              </a:rPr>
              <a:t>ruim 450 km fietspad</a:t>
            </a:r>
          </a:p>
          <a:p>
            <a:pPr lvl="1" fontAlgn="base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nl-NL" dirty="0">
                <a:latin typeface="Arial"/>
                <a:ea typeface="Open Sans"/>
                <a:cs typeface="Arial"/>
              </a:rPr>
              <a:t>circa 160 km parallelweg</a:t>
            </a:r>
          </a:p>
          <a:p>
            <a:pPr>
              <a:lnSpc>
                <a:spcPct val="120000"/>
              </a:lnSpc>
            </a:pPr>
            <a:r>
              <a:rPr lang="nl-NL" dirty="0">
                <a:latin typeface="Arial"/>
                <a:ea typeface="Open Sans"/>
                <a:cs typeface="Arial"/>
              </a:rPr>
              <a:t>Doel van de inspectie en metingen: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nl-NL" dirty="0">
                <a:latin typeface="Arial"/>
                <a:ea typeface="Open Sans"/>
                <a:cs typeface="Arial"/>
              </a:rPr>
              <a:t>Momentopname hoe verharding presteert t.o.v. CROW basiskwaliteit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nl-NL" dirty="0">
                <a:latin typeface="Arial"/>
                <a:ea typeface="Open Sans"/>
                <a:cs typeface="Arial"/>
              </a:rPr>
              <a:t>Aanvullende informatie verkrijgen over toestand verharding voor plannen klein onderhoud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nl-NL" dirty="0">
                <a:latin typeface="Arial"/>
                <a:ea typeface="Open Sans"/>
                <a:cs typeface="Arial"/>
              </a:rPr>
              <a:t>Input voor de meerjaren onderhoudsopgave (MJOP), o.a. trend analyse voor inzicht in schadeontwikkeling, risico gestuurd beheer en onderhoud.</a:t>
            </a:r>
          </a:p>
          <a:p>
            <a:pPr>
              <a:lnSpc>
                <a:spcPct val="120000"/>
              </a:lnSpc>
            </a:pPr>
            <a:r>
              <a:rPr lang="nl-NL" dirty="0">
                <a:latin typeface="Arial"/>
                <a:ea typeface="Open Sans"/>
                <a:cs typeface="Arial"/>
              </a:rPr>
              <a:t>Marktconsultatie</a:t>
            </a:r>
          </a:p>
          <a:p>
            <a:pPr marL="0" indent="0">
              <a:lnSpc>
                <a:spcPct val="120000"/>
              </a:lnSpc>
              <a:buNone/>
            </a:pPr>
            <a:br>
              <a:rPr lang="nl-NL" dirty="0">
                <a:latin typeface="Arial"/>
                <a:ea typeface="Open Sans"/>
                <a:cs typeface="Arial"/>
              </a:rPr>
            </a:br>
            <a:endParaRPr lang="nl-NL" b="0" i="0" dirty="0">
              <a:solidFill>
                <a:srgbClr val="000000"/>
              </a:solidFill>
              <a:effectLst/>
            </a:endParaRPr>
          </a:p>
          <a:p>
            <a:endParaRPr lang="nl-NL" sz="1600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286B7DC-428C-6B4C-B7EF-AA7A78968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FE274-32CE-BB42-AE91-81AAE5B77750}" type="slidenum">
              <a:rPr lang="nl-NL" smtClean="0"/>
              <a:t>6</a:t>
            </a:fld>
            <a:endParaRPr lang="nl-NL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94504D-8754-B15C-4869-03F619D3D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5220" y="5534742"/>
            <a:ext cx="1644434" cy="1633996"/>
          </a:xfrm>
          <a:prstGeom prst="rect">
            <a:avLst/>
          </a:prstGeom>
        </p:spPr>
      </p:pic>
      <p:sp>
        <p:nvSpPr>
          <p:cNvPr id="12" name="Titel 1">
            <a:extLst>
              <a:ext uri="{FF2B5EF4-FFF2-40B4-BE49-F238E27FC236}">
                <a16:creationId xmlns:a16="http://schemas.microsoft.com/office/drawing/2014/main" id="{D7B1E74A-F641-6853-5120-0DA12C3D3D03}"/>
              </a:ext>
            </a:extLst>
          </p:cNvPr>
          <p:cNvSpPr txBox="1">
            <a:spLocks/>
          </p:cNvSpPr>
          <p:nvPr/>
        </p:nvSpPr>
        <p:spPr>
          <a:xfrm>
            <a:off x="750277" y="366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76A8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>
                <a:latin typeface="Arial"/>
                <a:ea typeface="Open Sans"/>
                <a:cs typeface="Arial"/>
              </a:rPr>
              <a:t>Werkzaamheden (1)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638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3C7DAA3-8079-492B-0189-A1323071DF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6354" y="1513010"/>
            <a:ext cx="11150600" cy="4830028"/>
          </a:xfrm>
        </p:spPr>
        <p:txBody>
          <a:bodyPr>
            <a:normAutofit/>
          </a:bodyPr>
          <a:lstStyle/>
          <a:p>
            <a:pPr fontAlgn="base">
              <a:lnSpc>
                <a:spcPct val="120000"/>
              </a:lnSpc>
            </a:pPr>
            <a:r>
              <a:rPr lang="nl-NL" sz="1600" dirty="0">
                <a:latin typeface="Arial"/>
                <a:ea typeface="Open Sans"/>
                <a:cs typeface="Arial"/>
              </a:rPr>
              <a:t>Gevraagde werkzaamheden:</a:t>
            </a:r>
            <a:endParaRPr lang="en-US" sz="1600" dirty="0"/>
          </a:p>
          <a:p>
            <a:pPr lvl="1" fontAlgn="base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nl-NL" sz="1600" dirty="0">
                <a:latin typeface="Arial"/>
                <a:ea typeface="Open Sans"/>
                <a:cs typeface="Arial"/>
              </a:rPr>
              <a:t>Het uitvoeren van globale visuele weginspecties (conform CROW 146b) van de hoofdrijbanen</a:t>
            </a:r>
          </a:p>
          <a:p>
            <a:pPr lvl="1" fontAlgn="base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nl-NL" sz="1600" dirty="0">
                <a:latin typeface="Arial"/>
                <a:ea typeface="Open Sans"/>
                <a:cs typeface="Arial"/>
              </a:rPr>
              <a:t>Het uitvoeren van globale visuele weginspecties (conform CROW 146b) van de parallelwegen en fietspaden. Inclusief fietscomfortmeting (FCM)</a:t>
            </a:r>
          </a:p>
          <a:p>
            <a:pPr lvl="1" fontAlgn="base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nl-NL" sz="1600" dirty="0">
                <a:latin typeface="Arial"/>
                <a:ea typeface="Open Sans"/>
                <a:cs typeface="Arial"/>
              </a:rPr>
              <a:t>Het uitvoeren van langsonvlakheid (IRI) en dwarsonvlakheid (RUT) metingen op de hoofdrijbanen</a:t>
            </a:r>
          </a:p>
          <a:p>
            <a:pPr lvl="1" fontAlgn="base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nl-NL" sz="1600" dirty="0">
                <a:latin typeface="Arial"/>
                <a:ea typeface="Open Sans"/>
                <a:cs typeface="Arial"/>
              </a:rPr>
              <a:t>Het uitvoeren van stroefheidsmetingen op een deel van de hoofdrijbanen en parallelwegen</a:t>
            </a:r>
          </a:p>
          <a:p>
            <a:pPr lvl="1" fontAlgn="base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nl-NL" sz="1600" dirty="0">
                <a:latin typeface="Arial"/>
                <a:ea typeface="Open Sans"/>
                <a:cs typeface="Arial"/>
              </a:rPr>
              <a:t>Het leveren van de ingewonnen data</a:t>
            </a:r>
          </a:p>
          <a:p>
            <a:pPr lvl="1" fontAlgn="base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nl-NL" sz="1600" dirty="0">
                <a:latin typeface="Arial"/>
                <a:ea typeface="Open Sans"/>
                <a:cs typeface="Arial"/>
              </a:rPr>
              <a:t>De ingewonnen data analyseren en presenteren (dashboard en viewer)</a:t>
            </a:r>
          </a:p>
          <a:p>
            <a:pPr marL="0" indent="0">
              <a:lnSpc>
                <a:spcPct val="120000"/>
              </a:lnSpc>
              <a:buNone/>
            </a:pPr>
            <a:br>
              <a:rPr lang="nl-NL" dirty="0">
                <a:latin typeface="Arial"/>
                <a:ea typeface="Open Sans"/>
                <a:cs typeface="Arial"/>
              </a:rPr>
            </a:br>
            <a:endParaRPr lang="nl-NL" b="0" i="0" dirty="0">
              <a:solidFill>
                <a:srgbClr val="000000"/>
              </a:solidFill>
              <a:effectLst/>
            </a:endParaRPr>
          </a:p>
          <a:p>
            <a:endParaRPr lang="nl-NL" sz="1600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286B7DC-428C-6B4C-B7EF-AA7A78968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FE274-32CE-BB42-AE91-81AAE5B77750}" type="slidenum">
              <a:rPr lang="nl-NL" smtClean="0"/>
              <a:t>7</a:t>
            </a:fld>
            <a:endParaRPr lang="nl-NL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94504D-8754-B15C-4869-03F619D3D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5220" y="5534742"/>
            <a:ext cx="1644434" cy="1633996"/>
          </a:xfrm>
          <a:prstGeom prst="rect">
            <a:avLst/>
          </a:prstGeom>
        </p:spPr>
      </p:pic>
      <p:sp>
        <p:nvSpPr>
          <p:cNvPr id="12" name="Titel 1">
            <a:extLst>
              <a:ext uri="{FF2B5EF4-FFF2-40B4-BE49-F238E27FC236}">
                <a16:creationId xmlns:a16="http://schemas.microsoft.com/office/drawing/2014/main" id="{D7B1E74A-F641-6853-5120-0DA12C3D3D03}"/>
              </a:ext>
            </a:extLst>
          </p:cNvPr>
          <p:cNvSpPr txBox="1">
            <a:spLocks/>
          </p:cNvSpPr>
          <p:nvPr/>
        </p:nvSpPr>
        <p:spPr>
          <a:xfrm>
            <a:off x="750277" y="366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76A8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>
                <a:latin typeface="Arial"/>
                <a:ea typeface="Open Sans"/>
                <a:cs typeface="Arial"/>
              </a:rPr>
              <a:t>Werkzaamheden (2)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2175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93221B4-24D5-59C9-A4E2-D13880F4B7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18163"/>
            <a:ext cx="10515600" cy="4351338"/>
          </a:xfrm>
        </p:spPr>
        <p:txBody>
          <a:bodyPr>
            <a:normAutofit fontScale="92500"/>
          </a:bodyPr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nl-NL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innovatie omarmt (zoals de inzet van AI, andere werkwijze inspectie en metingen, van momentopname naar dynamische resultaten, etc.)</a:t>
            </a:r>
            <a:endParaRPr lang="nl-NL" sz="18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nl-NL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samen met Opdrachtgever op zoek gaat naar mogelijkheden voor toekomstige innovaties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nl-NL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Opdrachtgever helpt om onderhoud te voorspellen op basis van open data, historische data (aanleghistorie en eerder uitgevoerde inspecties en metingen) en actuele inspectie en meetgegevens</a:t>
            </a:r>
            <a:endParaRPr lang="nl-NL" sz="18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nl-NL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koppeling kan maken met uitgevoerde verhardingsonderzoeken en valgewicht deflectiemetingen (VGD)</a:t>
            </a:r>
            <a:endParaRPr lang="nl-NL" sz="18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nl-NL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effectief en efficiënt meedenkt hoe Opdrachtgever inspecties en metingen slim kan uitvoeren middels steekproeven en daarmee risico gestuurd beheer en onderhoud kan optimaliseren; </a:t>
            </a:r>
            <a:endParaRPr lang="nl-NL" sz="18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nl-NL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de data overzichtelijk presenteert met o.a. een dynamisch dashboard;</a:t>
            </a:r>
            <a:endParaRPr lang="nl-NL" sz="18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nl-NL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advies over software die de inspectie en meetresultaten kan communiceren met het BMS, beheer management systeem, van Opdrachtgever (IBM Maximo).</a:t>
            </a:r>
            <a:endParaRPr lang="nl-NL" sz="18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>
              <a:highlight>
                <a:srgbClr val="FFFF00"/>
              </a:highlight>
            </a:endParaRPr>
          </a:p>
          <a:p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1238A84-3D85-CE1F-C37E-D7C02A59C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FE274-32CE-BB42-AE91-81AAE5B77750}" type="slidenum">
              <a:rPr lang="nl-NL" smtClean="0"/>
              <a:t>8</a:t>
            </a:fld>
            <a:endParaRPr lang="nl-NL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86E4ACC-9086-01E9-67B1-791B9C607C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5220" y="5534742"/>
            <a:ext cx="1644434" cy="1633996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565448B1-647B-F76F-A3EA-E96F9DA9825A}"/>
              </a:ext>
            </a:extLst>
          </p:cNvPr>
          <p:cNvSpPr txBox="1">
            <a:spLocks/>
          </p:cNvSpPr>
          <p:nvPr/>
        </p:nvSpPr>
        <p:spPr>
          <a:xfrm>
            <a:off x="750277" y="366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76A8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>
                <a:latin typeface="Arial"/>
                <a:ea typeface="Open Sans"/>
                <a:cs typeface="Arial"/>
              </a:rPr>
              <a:t>Opdrachtnemer gezocht die</a:t>
            </a:r>
          </a:p>
        </p:txBody>
      </p:sp>
    </p:spTree>
    <p:extLst>
      <p:ext uri="{BB962C8B-B14F-4D97-AF65-F5344CB8AC3E}">
        <p14:creationId xmlns:p14="http://schemas.microsoft.com/office/powerpoint/2010/main" val="4098230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F6866BB-2A5F-99B9-56C3-03750F698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9585" y="1718163"/>
            <a:ext cx="10652369" cy="4351338"/>
          </a:xfrm>
        </p:spPr>
        <p:txBody>
          <a:bodyPr>
            <a:normAutofit/>
          </a:bodyPr>
          <a:lstStyle/>
          <a:p>
            <a:pPr algn="l" rtl="0" fontAlgn="base"/>
            <a:r>
              <a:rPr lang="nl-NL" sz="1800" dirty="0">
                <a:latin typeface="Arial"/>
                <a:ea typeface="Open Sans"/>
                <a:cs typeface="Arial"/>
              </a:rPr>
              <a:t>Raamovereenkomst met een innovatie opdrachtnemer die meerdere jaren de werkzaamheden gaat uitvoeren</a:t>
            </a:r>
          </a:p>
          <a:p>
            <a:pPr algn="l" rtl="0" fontAlgn="base"/>
            <a:r>
              <a:rPr lang="nl-NL" sz="1800" dirty="0">
                <a:solidFill>
                  <a:srgbClr val="000000"/>
                </a:solidFill>
                <a:latin typeface="Arial"/>
                <a:ea typeface="Open Sans"/>
                <a:cs typeface="Arial"/>
              </a:rPr>
              <a:t>Verharding steekproefsgewijs inspecteren en meten</a:t>
            </a:r>
          </a:p>
          <a:p>
            <a:pPr algn="l" rtl="0" fontAlgn="base"/>
            <a:r>
              <a:rPr lang="nl-NL" sz="1800" dirty="0">
                <a:solidFill>
                  <a:srgbClr val="000000"/>
                </a:solidFill>
                <a:latin typeface="Arial"/>
                <a:ea typeface="Open Sans"/>
                <a:cs typeface="Arial"/>
              </a:rPr>
              <a:t>Ontzorgen opdrachtgever</a:t>
            </a:r>
          </a:p>
          <a:p>
            <a:pPr algn="l" rtl="0" fontAlgn="base"/>
            <a:r>
              <a:rPr lang="nl-NL" sz="1800" dirty="0">
                <a:solidFill>
                  <a:srgbClr val="000000"/>
                </a:solidFill>
                <a:latin typeface="Arial"/>
                <a:ea typeface="Open Sans"/>
                <a:cs typeface="Arial"/>
              </a:rPr>
              <a:t>Viewer en dashboard met inspectie en meetresultaten</a:t>
            </a:r>
            <a:endParaRPr lang="nl-NL" sz="1600" dirty="0">
              <a:solidFill>
                <a:srgbClr val="000000"/>
              </a:solidFill>
            </a:endParaRPr>
          </a:p>
          <a:p>
            <a:pPr algn="l" rtl="0" fontAlgn="base"/>
            <a:endParaRPr lang="nl-NL" sz="1800" dirty="0">
              <a:latin typeface="Arial"/>
              <a:ea typeface="Open Sans"/>
              <a:cs typeface="Arial"/>
            </a:endParaRPr>
          </a:p>
          <a:p>
            <a:endParaRPr lang="nl-NL" dirty="0">
              <a:latin typeface="Arial"/>
              <a:ea typeface="Open Sans"/>
              <a:cs typeface="Arial"/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6C18255-9B0E-C721-4802-D08764703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FE274-32CE-BB42-AE91-81AAE5B77750}" type="slidenum">
              <a:rPr lang="nl-NL" smtClean="0"/>
              <a:t>9</a:t>
            </a:fld>
            <a:endParaRPr lang="nl-NL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C495597-53D9-EF8A-55F9-0F358B297E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5220" y="5534742"/>
            <a:ext cx="1644434" cy="1633996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C077AA89-0A80-57CF-26D6-EAB1962C66FF}"/>
              </a:ext>
            </a:extLst>
          </p:cNvPr>
          <p:cNvSpPr txBox="1">
            <a:spLocks/>
          </p:cNvSpPr>
          <p:nvPr/>
        </p:nvSpPr>
        <p:spPr>
          <a:xfrm>
            <a:off x="750277" y="366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76A8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>
                <a:latin typeface="Arial"/>
                <a:ea typeface="Open Sans"/>
                <a:cs typeface="Arial"/>
              </a:rPr>
              <a:t>Doelstellingen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40369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.pptx" id="{04D0AED8-C7BF-42EC-8245-9B54AB9CF327}" vid="{BA105D80-7718-4A18-82FD-3FF935EDAB8B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C22AF301AB5824C940705505F9283C7" ma:contentTypeVersion="19" ma:contentTypeDescription="Een nieuw document maken." ma:contentTypeScope="" ma:versionID="8696e4f537f99ebf60136244065ce24a">
  <xsd:schema xmlns:xsd="http://www.w3.org/2001/XMLSchema" xmlns:xs="http://www.w3.org/2001/XMLSchema" xmlns:p="http://schemas.microsoft.com/office/2006/metadata/properties" xmlns:ns2="558c601a-c172-4142-980b-33deeaa1e95d" xmlns:ns3="128ee3f7-829e-4555-9a1a-4c53ac6fd304" targetNamespace="http://schemas.microsoft.com/office/2006/metadata/properties" ma:root="true" ma:fieldsID="f958d1f91a407374d5d405465fae4b5e" ns2:_="" ns3:_="">
    <xsd:import namespace="558c601a-c172-4142-980b-33deeaa1e95d"/>
    <xsd:import namespace="128ee3f7-829e-4555-9a1a-4c53ac6fd30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2:_dlc_DocId" minOccurs="0"/>
                <xsd:element ref="ns2:_dlc_DocIdUrl" minOccurs="0"/>
                <xsd:element ref="ns2:_dlc_DocIdPersistId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CATSCM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8c601a-c172-4142-980b-33deeaa1e95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_dlc_DocId" ma:index="19" nillable="true" ma:displayName="Waarde van de document-id" ma:description="De waarde van de document-id die aan dit item is toegewezen." ma:internalName="_dlc_DocId" ma:readOnly="true">
      <xsd:simpleType>
        <xsd:restriction base="dms:Text"/>
      </xsd:simpleType>
    </xsd:element>
    <xsd:element name="_dlc_DocIdUrl" ma:index="20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1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6" nillable="true" ma:displayName="Taxonomy Catch All Column" ma:hidden="true" ma:list="{9392851b-d907-4c17-aeb4-e7e7e5d713d0}" ma:internalName="TaxCatchAll" ma:showField="CatchAllData" ma:web="558c601a-c172-4142-980b-33deeaa1e9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8ee3f7-829e-4555-9a1a-4c53ac6fd3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Afbeeldingtags" ma:readOnly="false" ma:fieldId="{5cf76f15-5ced-4ddc-b409-7134ff3c332f}" ma:taxonomyMulti="true" ma:sspId="0b59a455-64ee-4abd-a5da-46dd2294792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CATSCM" ma:index="28" nillable="true" ma:displayName="Onderwerp" ma:format="Dropdown" ma:internalName="CATSCM">
      <xsd:simpleType>
        <xsd:restriction base="dms:Text">
          <xsd:maxLength value="255"/>
        </xsd:restriction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58c601a-c172-4142-980b-33deeaa1e95d" xsi:nil="true"/>
    <_dlc_DocId xmlns="558c601a-c172-4142-980b-33deeaa1e95d">RCUS45HN67DU-974321440-290522</_dlc_DocId>
    <_dlc_DocIdUrl xmlns="558c601a-c172-4142-980b-33deeaa1e95d">
      <Url>https://sscons.sharepoint.com/sites/ORG-IC/_layouts/15/DocIdRedir.aspx?ID=RCUS45HN67DU-974321440-290522</Url>
      <Description>RCUS45HN67DU-974321440-290522</Description>
    </_dlc_DocIdUrl>
    <lcf76f155ced4ddcb4097134ff3c332f xmlns="128ee3f7-829e-4555-9a1a-4c53ac6fd304">
      <Terms xmlns="http://schemas.microsoft.com/office/infopath/2007/PartnerControls"/>
    </lcf76f155ced4ddcb4097134ff3c332f>
    <CATSCM xmlns="128ee3f7-829e-4555-9a1a-4c53ac6fd304" xsi:nil="true"/>
    <SharedWithUsers xmlns="558c601a-c172-4142-980b-33deeaa1e95d">
      <UserInfo>
        <DisplayName>Willemien Bras</DisplayName>
        <AccountId>28</AccountId>
        <AccountType/>
      </UserInfo>
      <UserInfo>
        <DisplayName>Hoekjen, A. (Arnold)</DisplayName>
        <AccountId>17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39D94C79-3B9E-4CDB-919E-63E6D8AB04E8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AB4BA049-7450-4346-A16C-8A2BAE1A24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58c601a-c172-4142-980b-33deeaa1e95d"/>
    <ds:schemaRef ds:uri="128ee3f7-829e-4555-9a1a-4c53ac6fd3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907C011-BCC0-478D-BA37-60E794572184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1A2211E2-9213-4046-8CDB-AD1E959401A3}">
  <ds:schemaRefs>
    <ds:schemaRef ds:uri="ba4790f2-98c4-4268-a930-bdc80538f7bb"/>
    <ds:schemaRef ds:uri="febac3d7-c96a-42f1-9abf-7c014452d1a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558c601a-c172-4142-980b-33deeaa1e95d"/>
    <ds:schemaRef ds:uri="128ee3f7-829e-4555-9a1a-4c53ac6fd30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166</TotalTime>
  <Words>895</Words>
  <Application>Microsoft Office PowerPoint</Application>
  <PresentationFormat>Breedbeeld</PresentationFormat>
  <Paragraphs>172</Paragraphs>
  <Slides>21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21</vt:i4>
      </vt:variant>
    </vt:vector>
  </HeadingPairs>
  <TitlesOfParts>
    <vt:vector size="28" baseType="lpstr">
      <vt:lpstr>MingLiU</vt:lpstr>
      <vt:lpstr>Arial</vt:lpstr>
      <vt:lpstr>Calibri</vt:lpstr>
      <vt:lpstr>Segoe UI</vt:lpstr>
      <vt:lpstr>Symbol</vt:lpstr>
      <vt:lpstr>Wingdings</vt:lpstr>
      <vt:lpstr>Kantoorthema</vt:lpstr>
      <vt:lpstr> Inspectie en  metingen verhardingen provinciale wegen </vt:lpstr>
      <vt:lpstr>PowerPoint-presentatie</vt:lpstr>
      <vt:lpstr>PowerPoint-presentatie</vt:lpstr>
      <vt:lpstr>PowerPoint-presentatie</vt:lpstr>
      <vt:lpstr>Toelichting werkzaamheden</vt:lpstr>
      <vt:lpstr>PowerPoint-presentatie</vt:lpstr>
      <vt:lpstr>PowerPoint-presentatie</vt:lpstr>
      <vt:lpstr>PowerPoint-presentatie</vt:lpstr>
      <vt:lpstr>PowerPoint-presentatie</vt:lpstr>
      <vt:lpstr>Toelichting op de procedure</vt:lpstr>
      <vt:lpstr>PowerPoint-presentatie</vt:lpstr>
      <vt:lpstr>PowerPoint-presentatie</vt:lpstr>
      <vt:lpstr>PowerPoint-presentatie</vt:lpstr>
      <vt:lpstr>Toelichting op de scope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Bedankt en tot ziens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Inrichting en inzet van Office 365</dc:title>
  <dc:creator>Willemien Bras</dc:creator>
  <cp:lastModifiedBy>Boer, de. (Jordy)</cp:lastModifiedBy>
  <cp:revision>3</cp:revision>
  <cp:lastPrinted>2024-04-11T07:04:59Z</cp:lastPrinted>
  <dcterms:created xsi:type="dcterms:W3CDTF">2023-07-17T11:16:12Z</dcterms:created>
  <dcterms:modified xsi:type="dcterms:W3CDTF">2024-06-27T09:03:33Z</dcterms:modified>
  <cp:contentStatus>Sjabloon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0x0101003C22AF301AB5824C940705505F9283C7</vt:lpwstr>
  </property>
  <property fmtid="{D5CDD505-2E9C-101B-9397-08002B2CF9AE}" pid="3" name="_dlc_DocIdItemGuid">
    <vt:lpwstr>f2d378fc-70e8-4eb1-8edf-73252697f6c9</vt:lpwstr>
  </property>
  <property fmtid="{D5CDD505-2E9C-101B-9397-08002B2CF9AE}" pid="4" name="MediaServiceImageTags">
    <vt:lpwstr/>
  </property>
  <property fmtid="{D5CDD505-2E9C-101B-9397-08002B2CF9AE}" pid="5" name="MSIP_Label_1f7c1374-3856-4efe-8a20-c736d592c69d_Enabled">
    <vt:lpwstr>true</vt:lpwstr>
  </property>
  <property fmtid="{D5CDD505-2E9C-101B-9397-08002B2CF9AE}" pid="6" name="MSIP_Label_1f7c1374-3856-4efe-8a20-c736d592c69d_SetDate">
    <vt:lpwstr>2024-04-05T08:58:20Z</vt:lpwstr>
  </property>
  <property fmtid="{D5CDD505-2E9C-101B-9397-08002B2CF9AE}" pid="7" name="MSIP_Label_1f7c1374-3856-4efe-8a20-c736d592c69d_Method">
    <vt:lpwstr>Standard</vt:lpwstr>
  </property>
  <property fmtid="{D5CDD505-2E9C-101B-9397-08002B2CF9AE}" pid="8" name="MSIP_Label_1f7c1374-3856-4efe-8a20-c736d592c69d_Name">
    <vt:lpwstr>Intern</vt:lpwstr>
  </property>
  <property fmtid="{D5CDD505-2E9C-101B-9397-08002B2CF9AE}" pid="9" name="MSIP_Label_1f7c1374-3856-4efe-8a20-c736d592c69d_SiteId">
    <vt:lpwstr>198fc6c4-dbc7-4471-82ef-764d9e62caf1</vt:lpwstr>
  </property>
  <property fmtid="{D5CDD505-2E9C-101B-9397-08002B2CF9AE}" pid="10" name="MSIP_Label_1f7c1374-3856-4efe-8a20-c736d592c69d_ActionId">
    <vt:lpwstr>297d4496-0760-4dd9-a0d9-f5ecfaf81c87</vt:lpwstr>
  </property>
  <property fmtid="{D5CDD505-2E9C-101B-9397-08002B2CF9AE}" pid="11" name="MSIP_Label_1f7c1374-3856-4efe-8a20-c736d592c69d_ContentBits">
    <vt:lpwstr>0</vt:lpwstr>
  </property>
  <property fmtid="{D5CDD505-2E9C-101B-9397-08002B2CF9AE}" pid="12" name="hc177bb5d1a84cadb04e5c71ff211ad4">
    <vt:lpwstr>Verkeer en vervoer|1067d225-fad3-46b5-babf-1d4fb2eab7e5</vt:lpwstr>
  </property>
  <property fmtid="{D5CDD505-2E9C-101B-9397-08002B2CF9AE}" pid="13" name="g4911d1be07a4422a8ee2ce893e0df3b">
    <vt:lpwstr>WK|57d7adc0-b076-4b57-bbb8-6fbed65b0296</vt:lpwstr>
  </property>
  <property fmtid="{D5CDD505-2E9C-101B-9397-08002B2CF9AE}" pid="14" name="gdee63a8b651439cb8bd2cdd061035cb">
    <vt:lpwstr/>
  </property>
  <property fmtid="{D5CDD505-2E9C-101B-9397-08002B2CF9AE}" pid="15" name="Verantwoordelijk organisatieonderdeel">
    <vt:lpwstr>2;#WK|57d7adc0-b076-4b57-bbb8-6fbed65b0296</vt:lpwstr>
  </property>
  <property fmtid="{D5CDD505-2E9C-101B-9397-08002B2CF9AE}" pid="16" name="Documenttype">
    <vt:lpwstr/>
  </property>
  <property fmtid="{D5CDD505-2E9C-101B-9397-08002B2CF9AE}" pid="17" name="Documentstatus">
    <vt:lpwstr/>
  </property>
  <property fmtid="{D5CDD505-2E9C-101B-9397-08002B2CF9AE}" pid="18" name="ae6d95edee634b2792e6f1a4ecf2da08">
    <vt:lpwstr/>
  </property>
  <property fmtid="{D5CDD505-2E9C-101B-9397-08002B2CF9AE}" pid="19" name="Proces">
    <vt:lpwstr/>
  </property>
  <property fmtid="{D5CDD505-2E9C-101B-9397-08002B2CF9AE}" pid="20" name="Secretariaat">
    <vt:lpwstr/>
  </property>
  <property fmtid="{D5CDD505-2E9C-101B-9397-08002B2CF9AE}" pid="21" name="b7d5404cb2a5404d83710578ba68e687">
    <vt:lpwstr/>
  </property>
  <property fmtid="{D5CDD505-2E9C-101B-9397-08002B2CF9AE}" pid="22" name="g5a2340f0f904ba4a99e1492014754c9">
    <vt:lpwstr/>
  </property>
  <property fmtid="{D5CDD505-2E9C-101B-9397-08002B2CF9AE}" pid="23" name="Hotspot">
    <vt:lpwstr/>
  </property>
  <property fmtid="{D5CDD505-2E9C-101B-9397-08002B2CF9AE}" pid="24" name="lcf76f155ced4ddcb4097134ff3c332f">
    <vt:lpwstr/>
  </property>
  <property fmtid="{D5CDD505-2E9C-101B-9397-08002B2CF9AE}" pid="25" name="Taakveld">
    <vt:lpwstr>1;#Verkeer en vervoer|1067d225-fad3-46b5-babf-1d4fb2eab7e5</vt:lpwstr>
  </property>
  <property fmtid="{D5CDD505-2E9C-101B-9397-08002B2CF9AE}" pid="26" name="SharedWithUsers">
    <vt:lpwstr>28;#Willemien Bras;#17;#Hoekjen, A. (Arnold)</vt:lpwstr>
  </property>
  <property fmtid="{D5CDD505-2E9C-101B-9397-08002B2CF9AE}" pid="27" name="Richting">
    <vt:lpwstr>Inkomend</vt:lpwstr>
  </property>
  <property fmtid="{D5CDD505-2E9C-101B-9397-08002B2CF9AE}" pid="28" name="ControlePost">
    <vt:bool>false</vt:bool>
  </property>
  <property fmtid="{D5CDD505-2E9C-101B-9397-08002B2CF9AE}" pid="29" name="Oorsprong">
    <vt:lpwstr>Reproductie</vt:lpwstr>
  </property>
  <property fmtid="{D5CDD505-2E9C-101B-9397-08002B2CF9AE}" pid="30" name="i3a97997f2484179be2952c5602acc27">
    <vt:lpwstr/>
  </property>
</Properties>
</file>