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73BC30-C818-01F9-671C-FCF43FEEB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C76D477-7C5E-1E13-F5B1-180C74026D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FEDF91D-0BF3-4294-31DA-06C97EFDC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390DE0-B274-50A8-AEFB-29E84A190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0E7507-F616-0722-2103-8C425CA4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932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D76743-0B71-07B8-FC87-A4D6F5FDE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CB835F5-B3F6-C087-0375-4BE061E813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47620D-564A-DF8C-E326-90941140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79C3214-A5A2-D4C0-66AD-914D78E3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63AE49A-8F7E-9ED5-680B-7BC570E9B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777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E621D86-44E4-B835-1AD9-2B940A9B60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DCF4FF5-897B-7F88-4D52-BDDB75B5C2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209AB46-6E56-37D8-AF58-9BC03BAEB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4517B2-57CA-7681-33CF-7C225C462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55927E4-B270-A6DF-CC01-8D4F6D27F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9009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05208D-AFED-DB6B-1F8F-6E51B214B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04FDE88-6221-8D85-EAF7-99CCDDB9F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C9635FB-CFA7-38E0-B149-33E40F2A3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F38CB82-C17F-B153-7EFE-5CB8C7BEA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93329E-6292-6EFE-B9AD-E98CE13E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685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9064DF-E8F6-6FCB-07B4-C6BC29445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7A592D3-C5D6-97A7-2927-076ED0FB0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4F27B2-49A8-39B6-1609-238FBE5D5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61A7FEC-47C8-0B81-8649-582BC976D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D3A955-342A-76F8-36A1-32B3BA971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5892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1613DD-2DC4-AC6E-2C55-FC2A053E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1D39D7C-E224-05AC-0F81-8AF3AF87EC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4DE2F06-91A9-9C7B-53BF-FDF44231D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97D8E8A-1DA0-F593-5E04-7C235D1EB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B87B8AD-752C-41F1-BF24-4DA30E111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CC662DE-AC00-36A7-7148-C6353C94C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795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2CC325-B8D5-19C3-9968-B7E6ED08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68418A9-80DA-8E66-6CA6-E21CADAC9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32C57F6-9EDB-66E3-2F51-5F155CFD42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2C7A20C-42EB-4FC0-CB07-6EFFD4D9B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1C057AF-6AE2-F0CE-B48B-A2DC6B6504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9C63D47-DE6F-1717-1450-16A2976B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69003BF-D6B2-ACD9-28F4-2328A74B2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A4A3F57-87E7-3E2C-76ED-A2E81D67B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308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89F5E5-5E21-00C4-CFC6-C7CB68314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D6204A0-1367-A85D-5D7A-D12D908A0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15B2D24-6742-3043-C718-90554402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3306E73-4A66-FAAB-422A-F080131CF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75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3651007-6C5E-D154-6539-9B7FCA4FE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01CA412-B9BA-31BC-F628-BAFC1797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6ED5C8-BA29-B41F-1F95-CA930285C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47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9F70EE-AD3E-280D-7424-F41399852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A0D203-3E0A-0D00-9CA1-8789E1844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55BBA1B-DFBD-641D-79CD-94AD8E29F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9B67EF6-04FF-27CE-F2DB-C2C4D8AC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3D14B2A-B84B-3E9D-2ADE-273881358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5708534-0060-F832-FD7E-6C5ADB420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9791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8F3696-5ACE-9830-43D5-D7E330DBC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9FE8FB8-287C-7F74-AE24-CAEC6E98AD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3B9D003-8356-00A7-069F-EE72A605A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6296284-B6F3-024A-4DD8-E0B06D9D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631F927-EC02-1B25-09C8-F71FB5259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DEE131-2B87-90E1-B712-494A49EFF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39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93B1919-5208-F466-4EEB-B923F51EB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E435B0-7CE1-4F4E-6D1B-5536DE130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D34BDEA-B788-C8B6-A19A-8F95CA27B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EB9916-6F47-4C0B-B509-3AAC642015F5}" type="datetimeFigureOut">
              <a:rPr lang="nl-NL" smtClean="0"/>
              <a:t>23-8-2024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195EBB1-C614-011C-4F2A-D1798E5ACB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DB02599-9EA4-D407-A4C5-985626B66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082683-9C83-4D40-8019-7A07938ECA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22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61D693FC-4801-1C56-4785-06C2349FEFC3}"/>
              </a:ext>
            </a:extLst>
          </p:cNvPr>
          <p:cNvSpPr/>
          <p:nvPr/>
        </p:nvSpPr>
        <p:spPr>
          <a:xfrm>
            <a:off x="1006374" y="4512596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A88EC65F-0A86-D867-F0E0-6AF6681713EE}"/>
              </a:ext>
            </a:extLst>
          </p:cNvPr>
          <p:cNvSpPr/>
          <p:nvPr/>
        </p:nvSpPr>
        <p:spPr>
          <a:xfrm>
            <a:off x="1006374" y="4988268"/>
            <a:ext cx="212436" cy="35098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29DD1E68-8688-2622-DF69-008824D7A76F}"/>
              </a:ext>
            </a:extLst>
          </p:cNvPr>
          <p:cNvSpPr/>
          <p:nvPr/>
        </p:nvSpPr>
        <p:spPr>
          <a:xfrm>
            <a:off x="1058956" y="5944239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0C1E0927-F606-A619-3301-52D8A14DE311}"/>
              </a:ext>
            </a:extLst>
          </p:cNvPr>
          <p:cNvGrpSpPr/>
          <p:nvPr/>
        </p:nvGrpSpPr>
        <p:grpSpPr>
          <a:xfrm>
            <a:off x="1058956" y="5512435"/>
            <a:ext cx="110836" cy="258618"/>
            <a:chOff x="3112655" y="1533236"/>
            <a:chExt cx="323272" cy="618837"/>
          </a:xfrm>
        </p:grpSpPr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7E5F9B45-3818-A090-332B-9E15AD41867A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3AD57A61-CD9B-ED1F-B3CC-B9F21CE0426B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DAF2B12A-CD10-9C23-3DD2-0D9BE92448E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kstvak 10">
            <a:extLst>
              <a:ext uri="{FF2B5EF4-FFF2-40B4-BE49-F238E27FC236}">
                <a16:creationId xmlns:a16="http://schemas.microsoft.com/office/drawing/2014/main" id="{29010D49-2950-27AA-86C3-9EF28B4A4913}"/>
              </a:ext>
            </a:extLst>
          </p:cNvPr>
          <p:cNvSpPr txBox="1"/>
          <p:nvPr/>
        </p:nvSpPr>
        <p:spPr>
          <a:xfrm>
            <a:off x="1615974" y="4512596"/>
            <a:ext cx="1995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toiletwagen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0936D843-DD2A-FC59-FD7C-72EE66CDF33D}"/>
              </a:ext>
            </a:extLst>
          </p:cNvPr>
          <p:cNvSpPr txBox="1"/>
          <p:nvPr/>
        </p:nvSpPr>
        <p:spPr>
          <a:xfrm>
            <a:off x="1615976" y="4979032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kantoorwagen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73D8DBBB-40D6-7866-1CDB-BB148E7E625A}"/>
              </a:ext>
            </a:extLst>
          </p:cNvPr>
          <p:cNvSpPr txBox="1"/>
          <p:nvPr/>
        </p:nvSpPr>
        <p:spPr>
          <a:xfrm>
            <a:off x="1615976" y="5429311"/>
            <a:ext cx="166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dranghek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2C0CE03D-1CBA-8F62-74DA-976505602B60}"/>
              </a:ext>
            </a:extLst>
          </p:cNvPr>
          <p:cNvSpPr txBox="1"/>
          <p:nvPr/>
        </p:nvSpPr>
        <p:spPr>
          <a:xfrm>
            <a:off x="1625211" y="5787221"/>
            <a:ext cx="166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verkeerspilon</a:t>
            </a:r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602457B6-1560-B40C-DE7A-8F384389651B}"/>
              </a:ext>
            </a:extLst>
          </p:cNvPr>
          <p:cNvSpPr txBox="1"/>
          <p:nvPr/>
        </p:nvSpPr>
        <p:spPr>
          <a:xfrm>
            <a:off x="923247" y="4090034"/>
            <a:ext cx="3071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Legenda alle plattegronden</a:t>
            </a:r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682115A0-C953-1763-591E-D72ED0A61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8901"/>
          </a:xfrm>
        </p:spPr>
        <p:txBody>
          <a:bodyPr>
            <a:normAutofit/>
          </a:bodyPr>
          <a:lstStyle/>
          <a:p>
            <a:r>
              <a:rPr lang="nl-NL" sz="2800" b="1" dirty="0"/>
              <a:t>Bijlage XX Programma van Eisen – </a:t>
            </a:r>
            <a:r>
              <a:rPr lang="nl-NL" sz="2800" b="1" dirty="0" err="1"/>
              <a:t>marktlogistieke</a:t>
            </a:r>
            <a:r>
              <a:rPr lang="nl-NL" sz="2800" b="1" dirty="0"/>
              <a:t> dienstverlening</a:t>
            </a:r>
            <a:br>
              <a:rPr lang="nl-NL" b="1" dirty="0"/>
            </a:br>
            <a:br>
              <a:rPr lang="nl-NL" b="1" dirty="0"/>
            </a:br>
            <a:r>
              <a:rPr lang="nl-NL" sz="2400" b="1" dirty="0"/>
              <a:t>Plattegronden markten - Eindhoven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398E75CF-C14B-9013-83AE-D1A031DF3D51}"/>
              </a:ext>
            </a:extLst>
          </p:cNvPr>
          <p:cNvSpPr txBox="1"/>
          <p:nvPr/>
        </p:nvSpPr>
        <p:spPr>
          <a:xfrm>
            <a:off x="1006374" y="2261937"/>
            <a:ext cx="10347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NB: alle locaties van de plaatsen en verwijderen objecten op de plattegronden zijn indicatief en dienen tezamen met de gemeentelijke marktmeesters op locatie definitief te worden vastgesteld</a:t>
            </a:r>
          </a:p>
        </p:txBody>
      </p:sp>
    </p:spTree>
    <p:extLst>
      <p:ext uri="{BB962C8B-B14F-4D97-AF65-F5344CB8AC3E}">
        <p14:creationId xmlns:p14="http://schemas.microsoft.com/office/powerpoint/2010/main" val="2004208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035B75D-B9EA-F79E-A393-281699CB8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71450"/>
            <a:ext cx="9772650" cy="65151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3E0777C3-A0E3-4CA6-7449-E73FFF950E88}"/>
              </a:ext>
            </a:extLst>
          </p:cNvPr>
          <p:cNvGrpSpPr/>
          <p:nvPr/>
        </p:nvGrpSpPr>
        <p:grpSpPr>
          <a:xfrm rot="19028356">
            <a:off x="3397896" y="4915669"/>
            <a:ext cx="110836" cy="258618"/>
            <a:chOff x="3112655" y="1533236"/>
            <a:chExt cx="323272" cy="618837"/>
          </a:xfrm>
        </p:grpSpPr>
        <p:cxnSp>
          <p:nvCxnSpPr>
            <p:cNvPr id="4" name="Rechte verbindingslijn 3">
              <a:extLst>
                <a:ext uri="{FF2B5EF4-FFF2-40B4-BE49-F238E27FC236}">
                  <a16:creationId xmlns:a16="http://schemas.microsoft.com/office/drawing/2014/main" id="{1BF18FFB-764D-465F-AEC5-6B1BD26A7DE5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Rechte verbindingslijn 4">
              <a:extLst>
                <a:ext uri="{FF2B5EF4-FFF2-40B4-BE49-F238E27FC236}">
                  <a16:creationId xmlns:a16="http://schemas.microsoft.com/office/drawing/2014/main" id="{3BE9ABC4-F38E-5AA8-F3D8-DC923D02CA04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9641894D-40D0-CF38-BD8E-290065D2FF8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ep 6">
            <a:extLst>
              <a:ext uri="{FF2B5EF4-FFF2-40B4-BE49-F238E27FC236}">
                <a16:creationId xmlns:a16="http://schemas.microsoft.com/office/drawing/2014/main" id="{F59E61EB-B8C3-F0C3-B98A-C69EA71849E0}"/>
              </a:ext>
            </a:extLst>
          </p:cNvPr>
          <p:cNvGrpSpPr/>
          <p:nvPr/>
        </p:nvGrpSpPr>
        <p:grpSpPr>
          <a:xfrm rot="18869361">
            <a:off x="5602082" y="2990617"/>
            <a:ext cx="110836" cy="258618"/>
            <a:chOff x="3112655" y="1533236"/>
            <a:chExt cx="323272" cy="618837"/>
          </a:xfrm>
        </p:grpSpPr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3C40462E-D6EF-0CFD-C92A-8494B7AA440C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6A8D0855-FCA0-3477-FE34-357AE059AB8F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CB5F3A20-3EFC-D20C-E216-4353AF5251E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ep 10">
            <a:extLst>
              <a:ext uri="{FF2B5EF4-FFF2-40B4-BE49-F238E27FC236}">
                <a16:creationId xmlns:a16="http://schemas.microsoft.com/office/drawing/2014/main" id="{6879D361-83D8-5174-13B0-717222AD29B7}"/>
              </a:ext>
            </a:extLst>
          </p:cNvPr>
          <p:cNvGrpSpPr/>
          <p:nvPr/>
        </p:nvGrpSpPr>
        <p:grpSpPr>
          <a:xfrm rot="2768036">
            <a:off x="5003712" y="6213476"/>
            <a:ext cx="110836" cy="258618"/>
            <a:chOff x="3112655" y="1533236"/>
            <a:chExt cx="323272" cy="618837"/>
          </a:xfrm>
        </p:grpSpPr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6F6B2E6E-D820-E214-10F7-F2D46A390CD6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194F34EA-1419-5932-FDC2-4F7B703813B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31952A7E-8723-A747-9BE1-C1E1EF87EA9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kstvak 14">
            <a:extLst>
              <a:ext uri="{FF2B5EF4-FFF2-40B4-BE49-F238E27FC236}">
                <a16:creationId xmlns:a16="http://schemas.microsoft.com/office/drawing/2014/main" id="{BBB2060B-6385-001D-942F-CCCF368F65F9}"/>
              </a:ext>
            </a:extLst>
          </p:cNvPr>
          <p:cNvSpPr txBox="1"/>
          <p:nvPr/>
        </p:nvSpPr>
        <p:spPr>
          <a:xfrm>
            <a:off x="3072895" y="5022356"/>
            <a:ext cx="42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x3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AF13E0CC-D1B1-6C6F-6071-4008876A6366}"/>
              </a:ext>
            </a:extLst>
          </p:cNvPr>
          <p:cNvSpPr txBox="1"/>
          <p:nvPr/>
        </p:nvSpPr>
        <p:spPr>
          <a:xfrm>
            <a:off x="5011264" y="6242181"/>
            <a:ext cx="42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x3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A40F3AF4-8C49-1DD8-8C44-976EB6F0B61D}"/>
              </a:ext>
            </a:extLst>
          </p:cNvPr>
          <p:cNvSpPr txBox="1"/>
          <p:nvPr/>
        </p:nvSpPr>
        <p:spPr>
          <a:xfrm>
            <a:off x="5641816" y="2788326"/>
            <a:ext cx="42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x3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C6A4A0AA-1366-F26E-C66A-460EC5674F9A}"/>
              </a:ext>
            </a:extLst>
          </p:cNvPr>
          <p:cNvSpPr txBox="1"/>
          <p:nvPr/>
        </p:nvSpPr>
        <p:spPr>
          <a:xfrm>
            <a:off x="5526417" y="3946358"/>
            <a:ext cx="1299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+ 3 </a:t>
            </a:r>
            <a:r>
              <a:rPr lang="nl-NL" dirty="0" err="1"/>
              <a:t>kliko’s</a:t>
            </a:r>
            <a:endParaRPr lang="nl-NL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8C818C7F-A2C8-6BBD-5399-FDB0812205E0}"/>
              </a:ext>
            </a:extLst>
          </p:cNvPr>
          <p:cNvSpPr txBox="1"/>
          <p:nvPr/>
        </p:nvSpPr>
        <p:spPr>
          <a:xfrm>
            <a:off x="1209675" y="177935"/>
            <a:ext cx="472404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Catharinamarkt - zaterdag</a:t>
            </a:r>
          </a:p>
        </p:txBody>
      </p:sp>
    </p:spTree>
    <p:extLst>
      <p:ext uri="{BB962C8B-B14F-4D97-AF65-F5344CB8AC3E}">
        <p14:creationId xmlns:p14="http://schemas.microsoft.com/office/powerpoint/2010/main" val="245125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3572EE5-18D3-06A7-4330-CFF66AEB6A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84" r="2576"/>
          <a:stretch/>
        </p:blipFill>
        <p:spPr>
          <a:xfrm>
            <a:off x="1948873" y="540926"/>
            <a:ext cx="9929092" cy="5776148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37751E33-7B3F-C592-3C04-E27A76D56C16}"/>
              </a:ext>
            </a:extLst>
          </p:cNvPr>
          <p:cNvSpPr/>
          <p:nvPr/>
        </p:nvSpPr>
        <p:spPr>
          <a:xfrm>
            <a:off x="5883564" y="4775200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FB4B0A40-337E-C4AE-0E61-1A36B0BA50B2}"/>
              </a:ext>
            </a:extLst>
          </p:cNvPr>
          <p:cNvSpPr/>
          <p:nvPr/>
        </p:nvSpPr>
        <p:spPr>
          <a:xfrm>
            <a:off x="6180909" y="5018181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85148595-79F5-D9AB-D6AE-42134E945B5F}"/>
              </a:ext>
            </a:extLst>
          </p:cNvPr>
          <p:cNvSpPr/>
          <p:nvPr/>
        </p:nvSpPr>
        <p:spPr>
          <a:xfrm>
            <a:off x="6180909" y="4775200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98E576C5-61A4-2E67-8481-AAACA416E056}"/>
              </a:ext>
            </a:extLst>
          </p:cNvPr>
          <p:cNvGrpSpPr/>
          <p:nvPr/>
        </p:nvGrpSpPr>
        <p:grpSpPr>
          <a:xfrm rot="5808610">
            <a:off x="5859433" y="2288308"/>
            <a:ext cx="110836" cy="258618"/>
            <a:chOff x="3112655" y="1533236"/>
            <a:chExt cx="323272" cy="618837"/>
          </a:xfrm>
        </p:grpSpPr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A5D0DB05-01CB-64E2-636C-552F4EBB92C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DE381ED3-0C24-03B8-2104-8B7E7337863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4467A559-82A3-5C15-8705-5DE099362D1D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ep 9">
            <a:extLst>
              <a:ext uri="{FF2B5EF4-FFF2-40B4-BE49-F238E27FC236}">
                <a16:creationId xmlns:a16="http://schemas.microsoft.com/office/drawing/2014/main" id="{8D27D85D-D943-8DD9-0CB1-2E20DA5751D4}"/>
              </a:ext>
            </a:extLst>
          </p:cNvPr>
          <p:cNvGrpSpPr/>
          <p:nvPr/>
        </p:nvGrpSpPr>
        <p:grpSpPr>
          <a:xfrm rot="5728497">
            <a:off x="6381699" y="2355523"/>
            <a:ext cx="110836" cy="258618"/>
            <a:chOff x="3112655" y="1533236"/>
            <a:chExt cx="323272" cy="618837"/>
          </a:xfrm>
        </p:grpSpPr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9A4D527C-A2CA-222F-F7A1-152729D13A1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963F6C98-18CF-FE75-8271-FD13C3B8D3E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53DE6B8A-CC19-DC3F-5BCD-A26DF691250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BF51A227-6B69-A9C4-4BA9-5A57946A68A1}"/>
              </a:ext>
            </a:extLst>
          </p:cNvPr>
          <p:cNvGrpSpPr/>
          <p:nvPr/>
        </p:nvGrpSpPr>
        <p:grpSpPr>
          <a:xfrm rot="370611">
            <a:off x="9870738" y="3503193"/>
            <a:ext cx="110836" cy="258618"/>
            <a:chOff x="3112655" y="1533236"/>
            <a:chExt cx="323272" cy="618837"/>
          </a:xfrm>
        </p:grpSpPr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5E96AA07-AB06-02B0-762E-69B5557D7760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3832182A-B1FA-3BDD-F5D6-63F26C1EA813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FFC03DDF-B0C9-5496-48C6-EC6091E30892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ep 17">
            <a:extLst>
              <a:ext uri="{FF2B5EF4-FFF2-40B4-BE49-F238E27FC236}">
                <a16:creationId xmlns:a16="http://schemas.microsoft.com/office/drawing/2014/main" id="{B39BE809-0734-CA42-A0D1-5810CBB705AD}"/>
              </a:ext>
            </a:extLst>
          </p:cNvPr>
          <p:cNvGrpSpPr/>
          <p:nvPr/>
        </p:nvGrpSpPr>
        <p:grpSpPr>
          <a:xfrm rot="413738">
            <a:off x="9829273" y="3882353"/>
            <a:ext cx="110836" cy="258618"/>
            <a:chOff x="3112655" y="1533236"/>
            <a:chExt cx="323272" cy="618837"/>
          </a:xfrm>
        </p:grpSpPr>
        <p:cxnSp>
          <p:nvCxnSpPr>
            <p:cNvPr id="19" name="Rechte verbindingslijn 18">
              <a:extLst>
                <a:ext uri="{FF2B5EF4-FFF2-40B4-BE49-F238E27FC236}">
                  <a16:creationId xmlns:a16="http://schemas.microsoft.com/office/drawing/2014/main" id="{EB18DBA7-0101-A992-9159-AE6F3065B72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E4D663D9-FD4F-5008-8069-4E4D7D34F315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9319C711-AEAF-E279-40EF-2ED428B75479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ep 21">
            <a:extLst>
              <a:ext uri="{FF2B5EF4-FFF2-40B4-BE49-F238E27FC236}">
                <a16:creationId xmlns:a16="http://schemas.microsoft.com/office/drawing/2014/main" id="{BCC04034-E07F-4598-FCC0-1C457AB32F64}"/>
              </a:ext>
            </a:extLst>
          </p:cNvPr>
          <p:cNvGrpSpPr/>
          <p:nvPr/>
        </p:nvGrpSpPr>
        <p:grpSpPr>
          <a:xfrm rot="397669">
            <a:off x="8605455" y="3918527"/>
            <a:ext cx="110836" cy="258618"/>
            <a:chOff x="3112655" y="1533236"/>
            <a:chExt cx="323272" cy="618837"/>
          </a:xfrm>
        </p:grpSpPr>
        <p:cxnSp>
          <p:nvCxnSpPr>
            <p:cNvPr id="23" name="Rechte verbindingslijn 22">
              <a:extLst>
                <a:ext uri="{FF2B5EF4-FFF2-40B4-BE49-F238E27FC236}">
                  <a16:creationId xmlns:a16="http://schemas.microsoft.com/office/drawing/2014/main" id="{43D81094-2E77-3129-10B4-D468841A21A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0B5FE5F0-F933-CF65-7D3F-3263C8A272A7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>
              <a:extLst>
                <a:ext uri="{FF2B5EF4-FFF2-40B4-BE49-F238E27FC236}">
                  <a16:creationId xmlns:a16="http://schemas.microsoft.com/office/drawing/2014/main" id="{AEA7D835-D531-542C-9FCB-BF3664ABB0CA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62D7E51B-B588-40A9-66E9-C2EB07B7CC16}"/>
              </a:ext>
            </a:extLst>
          </p:cNvPr>
          <p:cNvGrpSpPr/>
          <p:nvPr/>
        </p:nvGrpSpPr>
        <p:grpSpPr>
          <a:xfrm rot="431881">
            <a:off x="4755173" y="2697464"/>
            <a:ext cx="110836" cy="258618"/>
            <a:chOff x="3112655" y="1533236"/>
            <a:chExt cx="323272" cy="618837"/>
          </a:xfrm>
        </p:grpSpPr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2E5EE2BA-0FB1-3499-439B-15813FC81805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F6F66780-FAB6-B960-4FCE-1ED38296D835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C07830BD-8616-6B25-CDC0-6EFF1F957288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ep 29">
            <a:extLst>
              <a:ext uri="{FF2B5EF4-FFF2-40B4-BE49-F238E27FC236}">
                <a16:creationId xmlns:a16="http://schemas.microsoft.com/office/drawing/2014/main" id="{3D587C68-044A-8BEA-A136-42FCAE9C6EA2}"/>
              </a:ext>
            </a:extLst>
          </p:cNvPr>
          <p:cNvGrpSpPr/>
          <p:nvPr/>
        </p:nvGrpSpPr>
        <p:grpSpPr>
          <a:xfrm rot="400411">
            <a:off x="4673953" y="3492722"/>
            <a:ext cx="110836" cy="258618"/>
            <a:chOff x="3112655" y="1533236"/>
            <a:chExt cx="323272" cy="618837"/>
          </a:xfrm>
        </p:grpSpPr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CB895A84-1114-2B51-FDA4-C2395039D99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606B95CA-B027-7AAD-44AC-C4DBA837C33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Rechte verbindingslijn 32">
              <a:extLst>
                <a:ext uri="{FF2B5EF4-FFF2-40B4-BE49-F238E27FC236}">
                  <a16:creationId xmlns:a16="http://schemas.microsoft.com/office/drawing/2014/main" id="{13ACFF10-9B43-A84D-485B-BF4F361EFDB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ep 33">
            <a:extLst>
              <a:ext uri="{FF2B5EF4-FFF2-40B4-BE49-F238E27FC236}">
                <a16:creationId xmlns:a16="http://schemas.microsoft.com/office/drawing/2014/main" id="{C986F229-F062-FC47-28CF-ACC7EB2F265C}"/>
              </a:ext>
            </a:extLst>
          </p:cNvPr>
          <p:cNvGrpSpPr/>
          <p:nvPr/>
        </p:nvGrpSpPr>
        <p:grpSpPr>
          <a:xfrm rot="442176">
            <a:off x="4712328" y="3133436"/>
            <a:ext cx="110836" cy="258618"/>
            <a:chOff x="3112655" y="1533236"/>
            <a:chExt cx="323272" cy="618837"/>
          </a:xfrm>
        </p:grpSpPr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7BF480F5-F0B9-FC13-3283-6A108BBD852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70F1A3D1-409A-033B-FF0A-8BFDFF10E260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>
              <a:extLst>
                <a:ext uri="{FF2B5EF4-FFF2-40B4-BE49-F238E27FC236}">
                  <a16:creationId xmlns:a16="http://schemas.microsoft.com/office/drawing/2014/main" id="{6C3ED3C9-5336-1BB3-5C53-5ADEBF43797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kstvak 37">
            <a:extLst>
              <a:ext uri="{FF2B5EF4-FFF2-40B4-BE49-F238E27FC236}">
                <a16:creationId xmlns:a16="http://schemas.microsoft.com/office/drawing/2014/main" id="{4BC1EE50-359E-0BA0-7EF0-B972613B8744}"/>
              </a:ext>
            </a:extLst>
          </p:cNvPr>
          <p:cNvSpPr txBox="1"/>
          <p:nvPr/>
        </p:nvSpPr>
        <p:spPr>
          <a:xfrm>
            <a:off x="1948873" y="547743"/>
            <a:ext cx="4113447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Tarwelaan - maandag</a:t>
            </a:r>
          </a:p>
        </p:txBody>
      </p:sp>
    </p:spTree>
    <p:extLst>
      <p:ext uri="{BB962C8B-B14F-4D97-AF65-F5344CB8AC3E}">
        <p14:creationId xmlns:p14="http://schemas.microsoft.com/office/powerpoint/2010/main" val="2426927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9CCFF6F-4048-ECBA-4A86-8E929AE67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352425"/>
            <a:ext cx="6791325" cy="615315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328E1320-BBCA-0664-5C2E-23B9D9A88DF1}"/>
              </a:ext>
            </a:extLst>
          </p:cNvPr>
          <p:cNvSpPr/>
          <p:nvPr/>
        </p:nvSpPr>
        <p:spPr>
          <a:xfrm rot="21218715">
            <a:off x="5717309" y="1006764"/>
            <a:ext cx="157018" cy="2770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A222CD2B-8141-E717-599D-8BD0D4B183BE}"/>
              </a:ext>
            </a:extLst>
          </p:cNvPr>
          <p:cNvSpPr/>
          <p:nvPr/>
        </p:nvSpPr>
        <p:spPr>
          <a:xfrm rot="4919569">
            <a:off x="7048343" y="949890"/>
            <a:ext cx="161606" cy="29987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B84C2CE8-25D6-5E72-1B46-B90B226D1492}"/>
              </a:ext>
            </a:extLst>
          </p:cNvPr>
          <p:cNvGrpSpPr>
            <a:grpSpLocks noChangeAspect="1"/>
          </p:cNvGrpSpPr>
          <p:nvPr/>
        </p:nvGrpSpPr>
        <p:grpSpPr>
          <a:xfrm rot="5081663">
            <a:off x="4562558" y="1902969"/>
            <a:ext cx="83127" cy="193963"/>
            <a:chOff x="3112655" y="1533236"/>
            <a:chExt cx="323272" cy="618837"/>
          </a:xfrm>
        </p:grpSpPr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BA05DB2B-8672-5F0B-AAD3-C335BB9FE6D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D37BF15C-7783-9AA4-9742-CA002322E80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FE5E9810-5574-3D61-F600-B173FE1820DF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1F361894-A58C-66EA-9B99-D9102E4F740A}"/>
              </a:ext>
            </a:extLst>
          </p:cNvPr>
          <p:cNvGrpSpPr>
            <a:grpSpLocks noChangeAspect="1"/>
          </p:cNvGrpSpPr>
          <p:nvPr/>
        </p:nvGrpSpPr>
        <p:grpSpPr>
          <a:xfrm rot="5081663">
            <a:off x="3593512" y="2105788"/>
            <a:ext cx="83127" cy="193963"/>
            <a:chOff x="3112655" y="1533236"/>
            <a:chExt cx="323272" cy="618837"/>
          </a:xfrm>
        </p:grpSpPr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BB7B3C8A-71E4-08D4-DEF2-51BE1833D11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ABC725E3-4707-0BF1-84D0-988EB49F02FB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2C9992AB-9162-614E-AB21-2EE596B59517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C7618040-9CC9-68E2-869F-7C85FDBBD5DF}"/>
              </a:ext>
            </a:extLst>
          </p:cNvPr>
          <p:cNvGrpSpPr>
            <a:grpSpLocks noChangeAspect="1"/>
          </p:cNvGrpSpPr>
          <p:nvPr/>
        </p:nvGrpSpPr>
        <p:grpSpPr>
          <a:xfrm rot="192919">
            <a:off x="3731786" y="2174225"/>
            <a:ext cx="83127" cy="193963"/>
            <a:chOff x="3112655" y="1533236"/>
            <a:chExt cx="323272" cy="618837"/>
          </a:xfrm>
        </p:grpSpPr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7159905C-52A1-C18F-CCD3-DAD643898BD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chte verbindingslijn 18">
              <a:extLst>
                <a:ext uri="{FF2B5EF4-FFF2-40B4-BE49-F238E27FC236}">
                  <a16:creationId xmlns:a16="http://schemas.microsoft.com/office/drawing/2014/main" id="{E9793823-A882-9B20-3497-DE35B417D0A3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847D92E7-F844-DE7F-9E41-723BA518EFF9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374935DD-7586-958F-6A0E-FA61E5773808}"/>
              </a:ext>
            </a:extLst>
          </p:cNvPr>
          <p:cNvGrpSpPr>
            <a:grpSpLocks noChangeAspect="1"/>
          </p:cNvGrpSpPr>
          <p:nvPr/>
        </p:nvGrpSpPr>
        <p:grpSpPr>
          <a:xfrm rot="216617">
            <a:off x="3648860" y="2575043"/>
            <a:ext cx="83127" cy="193963"/>
            <a:chOff x="3112655" y="1533236"/>
            <a:chExt cx="323272" cy="618837"/>
          </a:xfrm>
        </p:grpSpPr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D7683223-47C0-7A46-0794-8DD3E8307A8C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>
              <a:extLst>
                <a:ext uri="{FF2B5EF4-FFF2-40B4-BE49-F238E27FC236}">
                  <a16:creationId xmlns:a16="http://schemas.microsoft.com/office/drawing/2014/main" id="{CD61DCBB-8E3E-398E-5E0F-DE9EBAA368A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05A6CF60-6C26-E60E-C230-73F6E0653A94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ACBD0143-EF5D-7C40-B5BC-9BC2C75F3C62}"/>
              </a:ext>
            </a:extLst>
          </p:cNvPr>
          <p:cNvGrpSpPr>
            <a:grpSpLocks noChangeAspect="1"/>
          </p:cNvGrpSpPr>
          <p:nvPr/>
        </p:nvGrpSpPr>
        <p:grpSpPr>
          <a:xfrm rot="5081663">
            <a:off x="3954760" y="2745375"/>
            <a:ext cx="83127" cy="193963"/>
            <a:chOff x="3112655" y="1533236"/>
            <a:chExt cx="323272" cy="618837"/>
          </a:xfrm>
        </p:grpSpPr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3549E792-8F14-6123-AE59-0DBB55C6AB0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78862B1E-F3EF-0EA4-BFED-15D425B82F31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0D634326-8717-B283-80D1-45E6E939D77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6E8C1860-0C52-9784-3403-61F9AA6225FB}"/>
              </a:ext>
            </a:extLst>
          </p:cNvPr>
          <p:cNvGrpSpPr>
            <a:grpSpLocks noChangeAspect="1"/>
          </p:cNvGrpSpPr>
          <p:nvPr/>
        </p:nvGrpSpPr>
        <p:grpSpPr>
          <a:xfrm rot="3464426">
            <a:off x="5556696" y="6062685"/>
            <a:ext cx="83127" cy="193963"/>
            <a:chOff x="3112655" y="1533236"/>
            <a:chExt cx="323272" cy="618837"/>
          </a:xfrm>
        </p:grpSpPr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D0772843-B50C-3BAC-ABC5-F4707278AB3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05FD1DCF-5CDC-810F-D34F-D758AE9FD4D7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5F3A5061-9F48-2922-DE74-16B9B47F676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ep 32">
            <a:extLst>
              <a:ext uri="{FF2B5EF4-FFF2-40B4-BE49-F238E27FC236}">
                <a16:creationId xmlns:a16="http://schemas.microsoft.com/office/drawing/2014/main" id="{03EB2496-BD32-822E-ED67-995F00ED664B}"/>
              </a:ext>
            </a:extLst>
          </p:cNvPr>
          <p:cNvGrpSpPr>
            <a:grpSpLocks noChangeAspect="1"/>
          </p:cNvGrpSpPr>
          <p:nvPr/>
        </p:nvGrpSpPr>
        <p:grpSpPr>
          <a:xfrm rot="2866919">
            <a:off x="6828100" y="4896425"/>
            <a:ext cx="83127" cy="193963"/>
            <a:chOff x="3112655" y="1533236"/>
            <a:chExt cx="323272" cy="618837"/>
          </a:xfrm>
        </p:grpSpPr>
        <p:cxnSp>
          <p:nvCxnSpPr>
            <p:cNvPr id="34" name="Rechte verbindingslijn 33">
              <a:extLst>
                <a:ext uri="{FF2B5EF4-FFF2-40B4-BE49-F238E27FC236}">
                  <a16:creationId xmlns:a16="http://schemas.microsoft.com/office/drawing/2014/main" id="{002AA361-0BB4-9965-795F-8AAC8B6D3408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8198A525-F766-ACA9-6A1F-D31CB82C4A1C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20E4EA53-F285-2AA1-4817-9DE63790FB89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kstvak 36">
            <a:extLst>
              <a:ext uri="{FF2B5EF4-FFF2-40B4-BE49-F238E27FC236}">
                <a16:creationId xmlns:a16="http://schemas.microsoft.com/office/drawing/2014/main" id="{92ED7EA5-641F-D55C-2A66-D376F26DB144}"/>
              </a:ext>
            </a:extLst>
          </p:cNvPr>
          <p:cNvSpPr txBox="1"/>
          <p:nvPr/>
        </p:nvSpPr>
        <p:spPr>
          <a:xfrm>
            <a:off x="3289552" y="2474206"/>
            <a:ext cx="46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52BF0051-9A0D-D623-1027-867ADCFD076F}"/>
              </a:ext>
            </a:extLst>
          </p:cNvPr>
          <p:cNvSpPr txBox="1"/>
          <p:nvPr/>
        </p:nvSpPr>
        <p:spPr>
          <a:xfrm>
            <a:off x="5313882" y="5812873"/>
            <a:ext cx="46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x4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0F839BBB-2052-C913-E54D-6294E600A063}"/>
              </a:ext>
            </a:extLst>
          </p:cNvPr>
          <p:cNvSpPr txBox="1"/>
          <p:nvPr/>
        </p:nvSpPr>
        <p:spPr>
          <a:xfrm>
            <a:off x="6827535" y="4897457"/>
            <a:ext cx="46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grpSp>
        <p:nvGrpSpPr>
          <p:cNvPr id="40" name="Groep 39">
            <a:extLst>
              <a:ext uri="{FF2B5EF4-FFF2-40B4-BE49-F238E27FC236}">
                <a16:creationId xmlns:a16="http://schemas.microsoft.com/office/drawing/2014/main" id="{5FE30767-BB20-737D-7843-C821E870819A}"/>
              </a:ext>
            </a:extLst>
          </p:cNvPr>
          <p:cNvGrpSpPr>
            <a:grpSpLocks noChangeAspect="1"/>
          </p:cNvGrpSpPr>
          <p:nvPr/>
        </p:nvGrpSpPr>
        <p:grpSpPr>
          <a:xfrm rot="9986122">
            <a:off x="6015934" y="2326379"/>
            <a:ext cx="83127" cy="193963"/>
            <a:chOff x="3112655" y="1533236"/>
            <a:chExt cx="323272" cy="618837"/>
          </a:xfrm>
        </p:grpSpPr>
        <p:cxnSp>
          <p:nvCxnSpPr>
            <p:cNvPr id="41" name="Rechte verbindingslijn 40">
              <a:extLst>
                <a:ext uri="{FF2B5EF4-FFF2-40B4-BE49-F238E27FC236}">
                  <a16:creationId xmlns:a16="http://schemas.microsoft.com/office/drawing/2014/main" id="{CE55DCA1-EE76-6095-3116-187463FF97A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00521029-83E2-114C-B18F-DC2FB45A54B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8CBAF0DE-3CFC-A6AA-1834-C071976D80C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ep 43">
            <a:extLst>
              <a:ext uri="{FF2B5EF4-FFF2-40B4-BE49-F238E27FC236}">
                <a16:creationId xmlns:a16="http://schemas.microsoft.com/office/drawing/2014/main" id="{19C1CAE5-8299-47DB-711A-EAC0F18EAFB6}"/>
              </a:ext>
            </a:extLst>
          </p:cNvPr>
          <p:cNvGrpSpPr>
            <a:grpSpLocks noChangeAspect="1"/>
          </p:cNvGrpSpPr>
          <p:nvPr/>
        </p:nvGrpSpPr>
        <p:grpSpPr>
          <a:xfrm rot="8875207">
            <a:off x="6686351" y="2490692"/>
            <a:ext cx="83127" cy="193963"/>
            <a:chOff x="3112655" y="1533236"/>
            <a:chExt cx="323272" cy="618837"/>
          </a:xfrm>
        </p:grpSpPr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C441C9F0-51B0-3502-2E51-22D02435497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D7D239D1-D05B-27E1-1004-6493F5DBC42C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Rechte verbindingslijn 46">
              <a:extLst>
                <a:ext uri="{FF2B5EF4-FFF2-40B4-BE49-F238E27FC236}">
                  <a16:creationId xmlns:a16="http://schemas.microsoft.com/office/drawing/2014/main" id="{9168920D-D7D2-6209-EDD6-EDF70B0B879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kstvak 47">
            <a:extLst>
              <a:ext uri="{FF2B5EF4-FFF2-40B4-BE49-F238E27FC236}">
                <a16:creationId xmlns:a16="http://schemas.microsoft.com/office/drawing/2014/main" id="{99444E8B-C35F-425F-D219-6EEE082BD4B3}"/>
              </a:ext>
            </a:extLst>
          </p:cNvPr>
          <p:cNvSpPr txBox="1"/>
          <p:nvPr/>
        </p:nvSpPr>
        <p:spPr>
          <a:xfrm>
            <a:off x="6675874" y="2318016"/>
            <a:ext cx="46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0B387CCA-A5C2-91D1-B417-E3EC9FEA9685}"/>
              </a:ext>
            </a:extLst>
          </p:cNvPr>
          <p:cNvSpPr txBox="1"/>
          <p:nvPr/>
        </p:nvSpPr>
        <p:spPr>
          <a:xfrm>
            <a:off x="6265566" y="1703019"/>
            <a:ext cx="46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x4</a:t>
            </a:r>
          </a:p>
        </p:txBody>
      </p:sp>
      <p:grpSp>
        <p:nvGrpSpPr>
          <p:cNvPr id="50" name="Groep 49">
            <a:extLst>
              <a:ext uri="{FF2B5EF4-FFF2-40B4-BE49-F238E27FC236}">
                <a16:creationId xmlns:a16="http://schemas.microsoft.com/office/drawing/2014/main" id="{450789BE-A8A7-460E-B4DD-8AF825997519}"/>
              </a:ext>
            </a:extLst>
          </p:cNvPr>
          <p:cNvGrpSpPr>
            <a:grpSpLocks noChangeAspect="1"/>
          </p:cNvGrpSpPr>
          <p:nvPr/>
        </p:nvGrpSpPr>
        <p:grpSpPr>
          <a:xfrm rot="8875207">
            <a:off x="6251216" y="1872246"/>
            <a:ext cx="83127" cy="193963"/>
            <a:chOff x="3112655" y="1533236"/>
            <a:chExt cx="323272" cy="618837"/>
          </a:xfrm>
        </p:grpSpPr>
        <p:cxnSp>
          <p:nvCxnSpPr>
            <p:cNvPr id="51" name="Rechte verbindingslijn 50">
              <a:extLst>
                <a:ext uri="{FF2B5EF4-FFF2-40B4-BE49-F238E27FC236}">
                  <a16:creationId xmlns:a16="http://schemas.microsoft.com/office/drawing/2014/main" id="{65D21E70-99FD-70BB-5797-7400B6B353C8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1795DB90-A97E-2A86-5F37-0D5497FFEB25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>
              <a:extLst>
                <a:ext uri="{FF2B5EF4-FFF2-40B4-BE49-F238E27FC236}">
                  <a16:creationId xmlns:a16="http://schemas.microsoft.com/office/drawing/2014/main" id="{DCA16CFD-49ED-6728-2F12-6966152C3ADD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ep 53">
            <a:extLst>
              <a:ext uri="{FF2B5EF4-FFF2-40B4-BE49-F238E27FC236}">
                <a16:creationId xmlns:a16="http://schemas.microsoft.com/office/drawing/2014/main" id="{42D43B61-8A99-2C22-5AF7-7F5BD8C7F360}"/>
              </a:ext>
            </a:extLst>
          </p:cNvPr>
          <p:cNvGrpSpPr>
            <a:grpSpLocks noChangeAspect="1"/>
          </p:cNvGrpSpPr>
          <p:nvPr/>
        </p:nvGrpSpPr>
        <p:grpSpPr>
          <a:xfrm rot="5081663">
            <a:off x="5733661" y="1746712"/>
            <a:ext cx="83127" cy="193963"/>
            <a:chOff x="3112655" y="1533236"/>
            <a:chExt cx="323272" cy="618837"/>
          </a:xfrm>
        </p:grpSpPr>
        <p:cxnSp>
          <p:nvCxnSpPr>
            <p:cNvPr id="55" name="Rechte verbindingslijn 54">
              <a:extLst>
                <a:ext uri="{FF2B5EF4-FFF2-40B4-BE49-F238E27FC236}">
                  <a16:creationId xmlns:a16="http://schemas.microsoft.com/office/drawing/2014/main" id="{1F42E557-C654-9E15-2BB3-403CF3CC06D3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Rechte verbindingslijn 55">
              <a:extLst>
                <a:ext uri="{FF2B5EF4-FFF2-40B4-BE49-F238E27FC236}">
                  <a16:creationId xmlns:a16="http://schemas.microsoft.com/office/drawing/2014/main" id="{ACF0F250-37EB-8C3B-1164-366AA1D36DD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Rechte verbindingslijn 56">
              <a:extLst>
                <a:ext uri="{FF2B5EF4-FFF2-40B4-BE49-F238E27FC236}">
                  <a16:creationId xmlns:a16="http://schemas.microsoft.com/office/drawing/2014/main" id="{F442762F-0B82-041C-8542-320A408C5993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kstvak 57">
            <a:extLst>
              <a:ext uri="{FF2B5EF4-FFF2-40B4-BE49-F238E27FC236}">
                <a16:creationId xmlns:a16="http://schemas.microsoft.com/office/drawing/2014/main" id="{49AB22EE-F8CC-CB6E-6CAB-C7F94040A209}"/>
              </a:ext>
            </a:extLst>
          </p:cNvPr>
          <p:cNvSpPr txBox="1"/>
          <p:nvPr/>
        </p:nvSpPr>
        <p:spPr>
          <a:xfrm>
            <a:off x="2700337" y="357486"/>
            <a:ext cx="490262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18 Septemberplein – dinsdag</a:t>
            </a: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0F0F17D8-DFEC-B183-DAB0-AD8E927684F1}"/>
              </a:ext>
            </a:extLst>
          </p:cNvPr>
          <p:cNvSpPr txBox="1"/>
          <p:nvPr/>
        </p:nvSpPr>
        <p:spPr>
          <a:xfrm>
            <a:off x="4352638" y="2232826"/>
            <a:ext cx="1148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+ 5 </a:t>
            </a:r>
            <a:r>
              <a:rPr lang="nl-NL" dirty="0" err="1"/>
              <a:t>kliko’s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268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A6ACD73-DF7D-0C8E-37FA-87F73C624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93" y="0"/>
            <a:ext cx="9335013" cy="685800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B92FEE8E-9816-4B2D-5B29-6F0F9BB11278}"/>
              </a:ext>
            </a:extLst>
          </p:cNvPr>
          <p:cNvSpPr/>
          <p:nvPr/>
        </p:nvSpPr>
        <p:spPr>
          <a:xfrm>
            <a:off x="6512025" y="2231409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CE84262-84FA-C15C-FE98-AD2FF45CBD2E}"/>
              </a:ext>
            </a:extLst>
          </p:cNvPr>
          <p:cNvSpPr/>
          <p:nvPr/>
        </p:nvSpPr>
        <p:spPr>
          <a:xfrm rot="212699">
            <a:off x="6724461" y="4193723"/>
            <a:ext cx="212436" cy="35098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C73F1830-DAFD-2613-C527-FE34182CFB35}"/>
              </a:ext>
            </a:extLst>
          </p:cNvPr>
          <p:cNvSpPr/>
          <p:nvPr/>
        </p:nvSpPr>
        <p:spPr>
          <a:xfrm>
            <a:off x="6947545" y="4496936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:a16="http://schemas.microsoft.com/office/drawing/2014/main" id="{5F48C1EF-9E83-E186-462B-EBD8B8298983}"/>
              </a:ext>
            </a:extLst>
          </p:cNvPr>
          <p:cNvSpPr/>
          <p:nvPr/>
        </p:nvSpPr>
        <p:spPr>
          <a:xfrm>
            <a:off x="7078750" y="4457963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CC0F0FFD-510F-4E19-53A2-DE477EFD2A71}"/>
              </a:ext>
            </a:extLst>
          </p:cNvPr>
          <p:cNvSpPr/>
          <p:nvPr/>
        </p:nvSpPr>
        <p:spPr>
          <a:xfrm>
            <a:off x="7078750" y="4340338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383A58B2-9CA6-43D8-BDA4-EF5B714D0E92}"/>
              </a:ext>
            </a:extLst>
          </p:cNvPr>
          <p:cNvSpPr/>
          <p:nvPr/>
        </p:nvSpPr>
        <p:spPr>
          <a:xfrm>
            <a:off x="7078750" y="4226995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6BEEAEBD-7E70-787B-E95A-4EADB89C032C}"/>
              </a:ext>
            </a:extLst>
          </p:cNvPr>
          <p:cNvSpPr/>
          <p:nvPr/>
        </p:nvSpPr>
        <p:spPr>
          <a:xfrm>
            <a:off x="6947545" y="4180214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F5C99B01-37B9-C0A4-CC02-A8623FB8EC62}"/>
              </a:ext>
            </a:extLst>
          </p:cNvPr>
          <p:cNvGrpSpPr>
            <a:grpSpLocks noChangeAspect="1"/>
          </p:cNvGrpSpPr>
          <p:nvPr/>
        </p:nvGrpSpPr>
        <p:grpSpPr>
          <a:xfrm>
            <a:off x="6618247" y="3429004"/>
            <a:ext cx="88669" cy="206896"/>
            <a:chOff x="3112655" y="1533236"/>
            <a:chExt cx="323272" cy="618837"/>
          </a:xfrm>
        </p:grpSpPr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54523C5D-7BFA-8C01-461F-07BCCC34FC0E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9E2476D4-166D-CC5A-A049-09DAB899B024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55E141D8-F9C7-6DB8-3D26-8626FAD265D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ep 29">
            <a:extLst>
              <a:ext uri="{FF2B5EF4-FFF2-40B4-BE49-F238E27FC236}">
                <a16:creationId xmlns:a16="http://schemas.microsoft.com/office/drawing/2014/main" id="{A287E3FE-F926-399F-7770-1CA780426C45}"/>
              </a:ext>
            </a:extLst>
          </p:cNvPr>
          <p:cNvGrpSpPr>
            <a:grpSpLocks noChangeAspect="1"/>
          </p:cNvGrpSpPr>
          <p:nvPr/>
        </p:nvGrpSpPr>
        <p:grpSpPr>
          <a:xfrm>
            <a:off x="6603876" y="4027318"/>
            <a:ext cx="88669" cy="206896"/>
            <a:chOff x="3112655" y="1533236"/>
            <a:chExt cx="323272" cy="618837"/>
          </a:xfrm>
        </p:grpSpPr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73506B62-B856-36F4-F55D-8009736CC6D3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20DCBE56-A2FB-6AFB-277A-24E1791BB28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Rechte verbindingslijn 32">
              <a:extLst>
                <a:ext uri="{FF2B5EF4-FFF2-40B4-BE49-F238E27FC236}">
                  <a16:creationId xmlns:a16="http://schemas.microsoft.com/office/drawing/2014/main" id="{8E9F70AC-0F5E-BC8E-A87D-121AB67A481C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ep 33">
            <a:extLst>
              <a:ext uri="{FF2B5EF4-FFF2-40B4-BE49-F238E27FC236}">
                <a16:creationId xmlns:a16="http://schemas.microsoft.com/office/drawing/2014/main" id="{2F53A17A-6E1E-7D04-7C8F-2A62431C6652}"/>
              </a:ext>
            </a:extLst>
          </p:cNvPr>
          <p:cNvGrpSpPr>
            <a:grpSpLocks noChangeAspect="1"/>
          </p:cNvGrpSpPr>
          <p:nvPr/>
        </p:nvGrpSpPr>
        <p:grpSpPr>
          <a:xfrm>
            <a:off x="6594825" y="4522184"/>
            <a:ext cx="88669" cy="206896"/>
            <a:chOff x="3112655" y="1533236"/>
            <a:chExt cx="323272" cy="618837"/>
          </a:xfrm>
        </p:grpSpPr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C80F7DB4-A4DC-704F-3243-E8286CC4E0C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6BA61820-8629-6031-CAE0-396D8EC5202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>
              <a:extLst>
                <a:ext uri="{FF2B5EF4-FFF2-40B4-BE49-F238E27FC236}">
                  <a16:creationId xmlns:a16="http://schemas.microsoft.com/office/drawing/2014/main" id="{69CAACAD-AB46-F219-D094-54A2E4AA4E1C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04A10CB0-78F9-291A-3D03-D99A25C1F605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6155112" y="5015569"/>
            <a:ext cx="88669" cy="206896"/>
            <a:chOff x="3112655" y="1533236"/>
            <a:chExt cx="323272" cy="618837"/>
          </a:xfrm>
        </p:grpSpPr>
        <p:cxnSp>
          <p:nvCxnSpPr>
            <p:cNvPr id="39" name="Rechte verbindingslijn 38">
              <a:extLst>
                <a:ext uri="{FF2B5EF4-FFF2-40B4-BE49-F238E27FC236}">
                  <a16:creationId xmlns:a16="http://schemas.microsoft.com/office/drawing/2014/main" id="{B47412CF-6280-B8BF-AAA3-B9D50477DD45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2D642EB4-02D0-6814-8CE1-C6C4D90C0A2D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>
              <a:extLst>
                <a:ext uri="{FF2B5EF4-FFF2-40B4-BE49-F238E27FC236}">
                  <a16:creationId xmlns:a16="http://schemas.microsoft.com/office/drawing/2014/main" id="{BE313C28-E3A4-15CE-3963-0EF865F6E582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ep 41">
            <a:extLst>
              <a:ext uri="{FF2B5EF4-FFF2-40B4-BE49-F238E27FC236}">
                <a16:creationId xmlns:a16="http://schemas.microsoft.com/office/drawing/2014/main" id="{C45D0FCF-1927-B8F1-DF91-06F3AF23DE7C}"/>
              </a:ext>
            </a:extLst>
          </p:cNvPr>
          <p:cNvGrpSpPr>
            <a:grpSpLocks noChangeAspect="1"/>
          </p:cNvGrpSpPr>
          <p:nvPr/>
        </p:nvGrpSpPr>
        <p:grpSpPr>
          <a:xfrm rot="18764045">
            <a:off x="3721772" y="4953922"/>
            <a:ext cx="88669" cy="206896"/>
            <a:chOff x="3112655" y="1533236"/>
            <a:chExt cx="323272" cy="618837"/>
          </a:xfrm>
        </p:grpSpPr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4F4E2127-2CA9-2B1D-FC98-0F2DD17D1D6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Rechte verbindingslijn 43">
              <a:extLst>
                <a:ext uri="{FF2B5EF4-FFF2-40B4-BE49-F238E27FC236}">
                  <a16:creationId xmlns:a16="http://schemas.microsoft.com/office/drawing/2014/main" id="{B08B602A-EAE0-1067-D73D-232225B2C60B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B53FDDAF-ED0D-62BA-E09D-CB8253DB71F3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kstvak 45">
            <a:extLst>
              <a:ext uri="{FF2B5EF4-FFF2-40B4-BE49-F238E27FC236}">
                <a16:creationId xmlns:a16="http://schemas.microsoft.com/office/drawing/2014/main" id="{15E71534-2EE5-06EF-F645-0A2CD8E69948}"/>
              </a:ext>
            </a:extLst>
          </p:cNvPr>
          <p:cNvSpPr txBox="1"/>
          <p:nvPr/>
        </p:nvSpPr>
        <p:spPr>
          <a:xfrm>
            <a:off x="3795143" y="4835069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x3</a:t>
            </a:r>
          </a:p>
        </p:txBody>
      </p:sp>
      <p:grpSp>
        <p:nvGrpSpPr>
          <p:cNvPr id="47" name="Groep 46">
            <a:extLst>
              <a:ext uri="{FF2B5EF4-FFF2-40B4-BE49-F238E27FC236}">
                <a16:creationId xmlns:a16="http://schemas.microsoft.com/office/drawing/2014/main" id="{BAA363A7-D1C0-45BE-4342-9A1CA49BFD7C}"/>
              </a:ext>
            </a:extLst>
          </p:cNvPr>
          <p:cNvGrpSpPr>
            <a:grpSpLocks noChangeAspect="1"/>
          </p:cNvGrpSpPr>
          <p:nvPr/>
        </p:nvGrpSpPr>
        <p:grpSpPr>
          <a:xfrm rot="20914299">
            <a:off x="3513935" y="4418734"/>
            <a:ext cx="88669" cy="206896"/>
            <a:chOff x="3112655" y="1533236"/>
            <a:chExt cx="323272" cy="618837"/>
          </a:xfrm>
        </p:grpSpPr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0C19B59E-BC79-A263-9E42-49775CAA0D6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Rechte verbindingslijn 48">
              <a:extLst>
                <a:ext uri="{FF2B5EF4-FFF2-40B4-BE49-F238E27FC236}">
                  <a16:creationId xmlns:a16="http://schemas.microsoft.com/office/drawing/2014/main" id="{3225013A-7A38-D494-558A-D500714DBE88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Rechte verbindingslijn 49">
              <a:extLst>
                <a:ext uri="{FF2B5EF4-FFF2-40B4-BE49-F238E27FC236}">
                  <a16:creationId xmlns:a16="http://schemas.microsoft.com/office/drawing/2014/main" id="{DF3CBACE-5A82-D3FA-CD8B-F6EE2573303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ep 50">
            <a:extLst>
              <a:ext uri="{FF2B5EF4-FFF2-40B4-BE49-F238E27FC236}">
                <a16:creationId xmlns:a16="http://schemas.microsoft.com/office/drawing/2014/main" id="{6C5C994B-4525-8F1C-B4FC-5F9CC6C8E6EC}"/>
              </a:ext>
            </a:extLst>
          </p:cNvPr>
          <p:cNvGrpSpPr>
            <a:grpSpLocks noChangeAspect="1"/>
          </p:cNvGrpSpPr>
          <p:nvPr/>
        </p:nvGrpSpPr>
        <p:grpSpPr>
          <a:xfrm rot="20914299">
            <a:off x="3379192" y="3891462"/>
            <a:ext cx="88669" cy="206896"/>
            <a:chOff x="3112655" y="1533236"/>
            <a:chExt cx="323272" cy="618837"/>
          </a:xfrm>
        </p:grpSpPr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E97F6D76-9F76-005C-E9B9-F12661708F6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>
              <a:extLst>
                <a:ext uri="{FF2B5EF4-FFF2-40B4-BE49-F238E27FC236}">
                  <a16:creationId xmlns:a16="http://schemas.microsoft.com/office/drawing/2014/main" id="{AEB39DCD-EA1C-5281-77B6-23FA5712EAF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chte verbindingslijn 53">
              <a:extLst>
                <a:ext uri="{FF2B5EF4-FFF2-40B4-BE49-F238E27FC236}">
                  <a16:creationId xmlns:a16="http://schemas.microsoft.com/office/drawing/2014/main" id="{2307EBF4-63AF-2943-9F1F-7CFEE13BBCCD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ep 54">
            <a:extLst>
              <a:ext uri="{FF2B5EF4-FFF2-40B4-BE49-F238E27FC236}">
                <a16:creationId xmlns:a16="http://schemas.microsoft.com/office/drawing/2014/main" id="{54A7E44D-9EBC-81D1-CF4E-9AB0ED6D8608}"/>
              </a:ext>
            </a:extLst>
          </p:cNvPr>
          <p:cNvGrpSpPr>
            <a:grpSpLocks noChangeAspect="1"/>
          </p:cNvGrpSpPr>
          <p:nvPr/>
        </p:nvGrpSpPr>
        <p:grpSpPr>
          <a:xfrm rot="20914299">
            <a:off x="3251285" y="3325552"/>
            <a:ext cx="88669" cy="206896"/>
            <a:chOff x="3112655" y="1533236"/>
            <a:chExt cx="323272" cy="618837"/>
          </a:xfrm>
        </p:grpSpPr>
        <p:cxnSp>
          <p:nvCxnSpPr>
            <p:cNvPr id="56" name="Rechte verbindingslijn 55">
              <a:extLst>
                <a:ext uri="{FF2B5EF4-FFF2-40B4-BE49-F238E27FC236}">
                  <a16:creationId xmlns:a16="http://schemas.microsoft.com/office/drawing/2014/main" id="{467E971D-E461-BE52-449E-F4FADEEF4A4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Rechte verbindingslijn 56">
              <a:extLst>
                <a:ext uri="{FF2B5EF4-FFF2-40B4-BE49-F238E27FC236}">
                  <a16:creationId xmlns:a16="http://schemas.microsoft.com/office/drawing/2014/main" id="{CEAC134D-A140-60D7-828A-B587C746A30C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chte verbindingslijn 57">
              <a:extLst>
                <a:ext uri="{FF2B5EF4-FFF2-40B4-BE49-F238E27FC236}">
                  <a16:creationId xmlns:a16="http://schemas.microsoft.com/office/drawing/2014/main" id="{C2D5C44E-AB53-5EFE-AD56-6D7EADADADF2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ep 58">
            <a:extLst>
              <a:ext uri="{FF2B5EF4-FFF2-40B4-BE49-F238E27FC236}">
                <a16:creationId xmlns:a16="http://schemas.microsoft.com/office/drawing/2014/main" id="{A66F21A6-B517-8F07-F241-F21C02A149BD}"/>
              </a:ext>
            </a:extLst>
          </p:cNvPr>
          <p:cNvGrpSpPr>
            <a:grpSpLocks noChangeAspect="1"/>
          </p:cNvGrpSpPr>
          <p:nvPr/>
        </p:nvGrpSpPr>
        <p:grpSpPr>
          <a:xfrm>
            <a:off x="3229280" y="2759139"/>
            <a:ext cx="88669" cy="206896"/>
            <a:chOff x="3112655" y="1533236"/>
            <a:chExt cx="323272" cy="618837"/>
          </a:xfrm>
        </p:grpSpPr>
        <p:cxnSp>
          <p:nvCxnSpPr>
            <p:cNvPr id="60" name="Rechte verbindingslijn 59">
              <a:extLst>
                <a:ext uri="{FF2B5EF4-FFF2-40B4-BE49-F238E27FC236}">
                  <a16:creationId xmlns:a16="http://schemas.microsoft.com/office/drawing/2014/main" id="{B12C3217-2654-4577-10BB-4874342A9C3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Rechte verbindingslijn 60">
              <a:extLst>
                <a:ext uri="{FF2B5EF4-FFF2-40B4-BE49-F238E27FC236}">
                  <a16:creationId xmlns:a16="http://schemas.microsoft.com/office/drawing/2014/main" id="{7CA739AB-EA3F-7FAD-3912-E4628363BCBB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Rechte verbindingslijn 61">
              <a:extLst>
                <a:ext uri="{FF2B5EF4-FFF2-40B4-BE49-F238E27FC236}">
                  <a16:creationId xmlns:a16="http://schemas.microsoft.com/office/drawing/2014/main" id="{6782456A-309B-9DED-9441-1DFC7985B45A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kstvak 62">
            <a:extLst>
              <a:ext uri="{FF2B5EF4-FFF2-40B4-BE49-F238E27FC236}">
                <a16:creationId xmlns:a16="http://schemas.microsoft.com/office/drawing/2014/main" id="{A8F97E19-1C2D-ED70-8CD8-EEC6AD23CA0A}"/>
              </a:ext>
            </a:extLst>
          </p:cNvPr>
          <p:cNvSpPr txBox="1"/>
          <p:nvPr/>
        </p:nvSpPr>
        <p:spPr>
          <a:xfrm>
            <a:off x="3563410" y="4326884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A009873C-FCBE-B8F3-2F3B-F06BD2D08532}"/>
              </a:ext>
            </a:extLst>
          </p:cNvPr>
          <p:cNvSpPr txBox="1"/>
          <p:nvPr/>
        </p:nvSpPr>
        <p:spPr>
          <a:xfrm>
            <a:off x="3272348" y="2669898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20168B7A-B52D-C4A1-A5B8-D8FBDF9435BF}"/>
              </a:ext>
            </a:extLst>
          </p:cNvPr>
          <p:cNvSpPr txBox="1"/>
          <p:nvPr/>
        </p:nvSpPr>
        <p:spPr>
          <a:xfrm>
            <a:off x="3332708" y="3208728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67" name="Tekstvak 66">
            <a:extLst>
              <a:ext uri="{FF2B5EF4-FFF2-40B4-BE49-F238E27FC236}">
                <a16:creationId xmlns:a16="http://schemas.microsoft.com/office/drawing/2014/main" id="{6C352704-F91F-0D9D-B80A-01415D3A799F}"/>
              </a:ext>
            </a:extLst>
          </p:cNvPr>
          <p:cNvSpPr txBox="1"/>
          <p:nvPr/>
        </p:nvSpPr>
        <p:spPr>
          <a:xfrm>
            <a:off x="3428317" y="3778434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68" name="Tekstvak 67">
            <a:extLst>
              <a:ext uri="{FF2B5EF4-FFF2-40B4-BE49-F238E27FC236}">
                <a16:creationId xmlns:a16="http://schemas.microsoft.com/office/drawing/2014/main" id="{74DEB30B-07F8-61BB-365F-820D1617BC4E}"/>
              </a:ext>
            </a:extLst>
          </p:cNvPr>
          <p:cNvSpPr txBox="1"/>
          <p:nvPr/>
        </p:nvSpPr>
        <p:spPr>
          <a:xfrm>
            <a:off x="3329955" y="2028752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grpSp>
        <p:nvGrpSpPr>
          <p:cNvPr id="69" name="Groep 68">
            <a:extLst>
              <a:ext uri="{FF2B5EF4-FFF2-40B4-BE49-F238E27FC236}">
                <a16:creationId xmlns:a16="http://schemas.microsoft.com/office/drawing/2014/main" id="{AEB7EDC4-BB7B-32B4-02C1-D76BFE0C8AF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3491929" y="2286360"/>
            <a:ext cx="88669" cy="206896"/>
            <a:chOff x="3112655" y="1533236"/>
            <a:chExt cx="323272" cy="618837"/>
          </a:xfrm>
        </p:grpSpPr>
        <p:cxnSp>
          <p:nvCxnSpPr>
            <p:cNvPr id="70" name="Rechte verbindingslijn 69">
              <a:extLst>
                <a:ext uri="{FF2B5EF4-FFF2-40B4-BE49-F238E27FC236}">
                  <a16:creationId xmlns:a16="http://schemas.microsoft.com/office/drawing/2014/main" id="{FD5751AD-9548-990E-328D-699301A24F95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chte verbindingslijn 70">
              <a:extLst>
                <a:ext uri="{FF2B5EF4-FFF2-40B4-BE49-F238E27FC236}">
                  <a16:creationId xmlns:a16="http://schemas.microsoft.com/office/drawing/2014/main" id="{4CA5C1CF-E7E0-DD79-54BF-26B6FED32841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chte verbindingslijn 71">
              <a:extLst>
                <a:ext uri="{FF2B5EF4-FFF2-40B4-BE49-F238E27FC236}">
                  <a16:creationId xmlns:a16="http://schemas.microsoft.com/office/drawing/2014/main" id="{0786060F-FB85-F057-0FC4-2BDF1BAE3F0F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ep 72">
            <a:extLst>
              <a:ext uri="{FF2B5EF4-FFF2-40B4-BE49-F238E27FC236}">
                <a16:creationId xmlns:a16="http://schemas.microsoft.com/office/drawing/2014/main" id="{4998A087-C746-4040-F828-1145E166ED83}"/>
              </a:ext>
            </a:extLst>
          </p:cNvPr>
          <p:cNvGrpSpPr>
            <a:grpSpLocks noChangeAspect="1"/>
          </p:cNvGrpSpPr>
          <p:nvPr/>
        </p:nvGrpSpPr>
        <p:grpSpPr>
          <a:xfrm rot="8222569">
            <a:off x="6258561" y="2815919"/>
            <a:ext cx="88669" cy="206896"/>
            <a:chOff x="3112655" y="1533236"/>
            <a:chExt cx="323272" cy="618837"/>
          </a:xfrm>
        </p:grpSpPr>
        <p:cxnSp>
          <p:nvCxnSpPr>
            <p:cNvPr id="74" name="Rechte verbindingslijn 73">
              <a:extLst>
                <a:ext uri="{FF2B5EF4-FFF2-40B4-BE49-F238E27FC236}">
                  <a16:creationId xmlns:a16="http://schemas.microsoft.com/office/drawing/2014/main" id="{194434F8-D194-D6B8-2161-7E06CF9BB8B5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Rechte verbindingslijn 74">
              <a:extLst>
                <a:ext uri="{FF2B5EF4-FFF2-40B4-BE49-F238E27FC236}">
                  <a16:creationId xmlns:a16="http://schemas.microsoft.com/office/drawing/2014/main" id="{03473531-6AB7-F27A-97AF-285DA6C4FCED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Rechte verbindingslijn 75">
              <a:extLst>
                <a:ext uri="{FF2B5EF4-FFF2-40B4-BE49-F238E27FC236}">
                  <a16:creationId xmlns:a16="http://schemas.microsoft.com/office/drawing/2014/main" id="{DC68821D-DDBB-4FC7-3A2E-29F2D50D1009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kstvak 76">
            <a:extLst>
              <a:ext uri="{FF2B5EF4-FFF2-40B4-BE49-F238E27FC236}">
                <a16:creationId xmlns:a16="http://schemas.microsoft.com/office/drawing/2014/main" id="{306304BC-C591-0A23-8DD3-35AD18C5F4AF}"/>
              </a:ext>
            </a:extLst>
          </p:cNvPr>
          <p:cNvSpPr txBox="1"/>
          <p:nvPr/>
        </p:nvSpPr>
        <p:spPr>
          <a:xfrm>
            <a:off x="5938219" y="2862587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x3</a:t>
            </a:r>
          </a:p>
        </p:txBody>
      </p:sp>
      <p:grpSp>
        <p:nvGrpSpPr>
          <p:cNvPr id="78" name="Groep 77">
            <a:extLst>
              <a:ext uri="{FF2B5EF4-FFF2-40B4-BE49-F238E27FC236}">
                <a16:creationId xmlns:a16="http://schemas.microsoft.com/office/drawing/2014/main" id="{C5E4A9FC-C666-9301-DC81-51F63CDC3EEE}"/>
              </a:ext>
            </a:extLst>
          </p:cNvPr>
          <p:cNvGrpSpPr>
            <a:grpSpLocks noChangeAspect="1"/>
          </p:cNvGrpSpPr>
          <p:nvPr/>
        </p:nvGrpSpPr>
        <p:grpSpPr>
          <a:xfrm>
            <a:off x="6059384" y="2582390"/>
            <a:ext cx="88669" cy="206896"/>
            <a:chOff x="3112655" y="1533236"/>
            <a:chExt cx="323272" cy="618837"/>
          </a:xfrm>
        </p:grpSpPr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F7956B87-70D4-EA65-8B2F-30B657905AD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Rechte verbindingslijn 79">
              <a:extLst>
                <a:ext uri="{FF2B5EF4-FFF2-40B4-BE49-F238E27FC236}">
                  <a16:creationId xmlns:a16="http://schemas.microsoft.com/office/drawing/2014/main" id="{CAB72ECF-1112-B250-0360-72B12223697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Rechte verbindingslijn 80">
              <a:extLst>
                <a:ext uri="{FF2B5EF4-FFF2-40B4-BE49-F238E27FC236}">
                  <a16:creationId xmlns:a16="http://schemas.microsoft.com/office/drawing/2014/main" id="{5FE54838-91B4-B51C-9BE5-F0DAC997F717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kstvak 81">
            <a:extLst>
              <a:ext uri="{FF2B5EF4-FFF2-40B4-BE49-F238E27FC236}">
                <a16:creationId xmlns:a16="http://schemas.microsoft.com/office/drawing/2014/main" id="{5366B705-7098-C63A-562C-875941C0E9BB}"/>
              </a:ext>
            </a:extLst>
          </p:cNvPr>
          <p:cNvSpPr txBox="1"/>
          <p:nvPr/>
        </p:nvSpPr>
        <p:spPr>
          <a:xfrm>
            <a:off x="5678131" y="2208781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grpSp>
        <p:nvGrpSpPr>
          <p:cNvPr id="83" name="Groep 82">
            <a:extLst>
              <a:ext uri="{FF2B5EF4-FFF2-40B4-BE49-F238E27FC236}">
                <a16:creationId xmlns:a16="http://schemas.microsoft.com/office/drawing/2014/main" id="{047A2376-4584-75E6-DA59-BD73081AFF5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5840105" y="2466389"/>
            <a:ext cx="88669" cy="206896"/>
            <a:chOff x="3112655" y="1533236"/>
            <a:chExt cx="323272" cy="618837"/>
          </a:xfrm>
        </p:grpSpPr>
        <p:cxnSp>
          <p:nvCxnSpPr>
            <p:cNvPr id="84" name="Rechte verbindingslijn 83">
              <a:extLst>
                <a:ext uri="{FF2B5EF4-FFF2-40B4-BE49-F238E27FC236}">
                  <a16:creationId xmlns:a16="http://schemas.microsoft.com/office/drawing/2014/main" id="{50771996-E5F4-1CEC-08D4-9D70E465737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Rechte verbindingslijn 84">
              <a:extLst>
                <a:ext uri="{FF2B5EF4-FFF2-40B4-BE49-F238E27FC236}">
                  <a16:creationId xmlns:a16="http://schemas.microsoft.com/office/drawing/2014/main" id="{38692625-CD0D-DF29-6CBD-68B8FC78A254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Rechte verbindingslijn 85">
              <a:extLst>
                <a:ext uri="{FF2B5EF4-FFF2-40B4-BE49-F238E27FC236}">
                  <a16:creationId xmlns:a16="http://schemas.microsoft.com/office/drawing/2014/main" id="{4494FF0F-BDA6-D3F3-3F81-8F9CFBB0FD8F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kstvak 91">
            <a:extLst>
              <a:ext uri="{FF2B5EF4-FFF2-40B4-BE49-F238E27FC236}">
                <a16:creationId xmlns:a16="http://schemas.microsoft.com/office/drawing/2014/main" id="{6AD938EB-4101-72F2-B773-E15EEB8C4E13}"/>
              </a:ext>
            </a:extLst>
          </p:cNvPr>
          <p:cNvSpPr txBox="1"/>
          <p:nvPr/>
        </p:nvSpPr>
        <p:spPr>
          <a:xfrm>
            <a:off x="1428492" y="1323"/>
            <a:ext cx="650272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Winkelcentrum </a:t>
            </a:r>
            <a:r>
              <a:rPr lang="nl-NL" dirty="0" err="1"/>
              <a:t>WoensXL</a:t>
            </a:r>
            <a:r>
              <a:rPr lang="nl-NL" dirty="0"/>
              <a:t> - woensdagochtend</a:t>
            </a:r>
          </a:p>
        </p:txBody>
      </p:sp>
    </p:spTree>
    <p:extLst>
      <p:ext uri="{BB962C8B-B14F-4D97-AF65-F5344CB8AC3E}">
        <p14:creationId xmlns:p14="http://schemas.microsoft.com/office/powerpoint/2010/main" val="1287968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DCAEF61-2998-8E28-C6E0-81031EAF6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79" y="0"/>
            <a:ext cx="10779241" cy="685800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CE638F14-0531-AD94-546C-E2988D11ED94}"/>
              </a:ext>
            </a:extLst>
          </p:cNvPr>
          <p:cNvSpPr/>
          <p:nvPr/>
        </p:nvSpPr>
        <p:spPr>
          <a:xfrm rot="5018119">
            <a:off x="4355966" y="1615392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D4E31324-02F8-773D-8B4C-D6032782D630}"/>
              </a:ext>
            </a:extLst>
          </p:cNvPr>
          <p:cNvSpPr/>
          <p:nvPr/>
        </p:nvSpPr>
        <p:spPr>
          <a:xfrm>
            <a:off x="4276000" y="1997881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152BFE6F-CBAF-614E-FBC1-B52972EFB8CE}"/>
              </a:ext>
            </a:extLst>
          </p:cNvPr>
          <p:cNvSpPr/>
          <p:nvPr/>
        </p:nvSpPr>
        <p:spPr>
          <a:xfrm>
            <a:off x="4594368" y="1963131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ACAF2687-0CE9-EE73-EDAB-D7FCB78AB5AC}"/>
              </a:ext>
            </a:extLst>
          </p:cNvPr>
          <p:cNvGrpSpPr/>
          <p:nvPr/>
        </p:nvGrpSpPr>
        <p:grpSpPr>
          <a:xfrm rot="4640303">
            <a:off x="3773281" y="3134995"/>
            <a:ext cx="110836" cy="258618"/>
            <a:chOff x="3112655" y="1533236"/>
            <a:chExt cx="323272" cy="618837"/>
          </a:xfrm>
        </p:grpSpPr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99FAC98A-9B4F-3D34-A8B2-5B810CAF744A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BDB41710-694A-CC04-8E32-AA4BC44F6CB7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96A24D0A-A4A4-CFDE-9163-1ECEC912E9F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ep 9">
            <a:extLst>
              <a:ext uri="{FF2B5EF4-FFF2-40B4-BE49-F238E27FC236}">
                <a16:creationId xmlns:a16="http://schemas.microsoft.com/office/drawing/2014/main" id="{10A2471C-0083-1A3E-FBBB-BC34725FFF77}"/>
              </a:ext>
            </a:extLst>
          </p:cNvPr>
          <p:cNvGrpSpPr/>
          <p:nvPr/>
        </p:nvGrpSpPr>
        <p:grpSpPr>
          <a:xfrm rot="4738104">
            <a:off x="4141109" y="3055356"/>
            <a:ext cx="110836" cy="258618"/>
            <a:chOff x="3112655" y="1533236"/>
            <a:chExt cx="323272" cy="618837"/>
          </a:xfrm>
        </p:grpSpPr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FF3FE34F-4A64-50A0-61BF-8D0CD4A8ED0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DA0274BD-10A2-73C0-C0B6-F15909BF458D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4BD4716A-EFB8-7A82-574F-071708AF60D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ep 22">
            <a:extLst>
              <a:ext uri="{FF2B5EF4-FFF2-40B4-BE49-F238E27FC236}">
                <a16:creationId xmlns:a16="http://schemas.microsoft.com/office/drawing/2014/main" id="{D3D5180B-F853-9495-D47D-9945992FC3FB}"/>
              </a:ext>
            </a:extLst>
          </p:cNvPr>
          <p:cNvGrpSpPr/>
          <p:nvPr/>
        </p:nvGrpSpPr>
        <p:grpSpPr>
          <a:xfrm rot="4640303">
            <a:off x="4431651" y="4925848"/>
            <a:ext cx="110836" cy="258618"/>
            <a:chOff x="3112655" y="1533236"/>
            <a:chExt cx="323272" cy="618837"/>
          </a:xfrm>
        </p:grpSpPr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ABB073AB-37D8-E2F8-9F56-D3CF4772413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Rechte verbindingslijn 24">
              <a:extLst>
                <a:ext uri="{FF2B5EF4-FFF2-40B4-BE49-F238E27FC236}">
                  <a16:creationId xmlns:a16="http://schemas.microsoft.com/office/drawing/2014/main" id="{67E48E0E-7AF0-C064-5724-02F4AA7BEFCF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79FD7B33-C669-C15A-782D-6196DF6A699C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ep 26">
            <a:extLst>
              <a:ext uri="{FF2B5EF4-FFF2-40B4-BE49-F238E27FC236}">
                <a16:creationId xmlns:a16="http://schemas.microsoft.com/office/drawing/2014/main" id="{874659E0-ADF2-9A0D-472D-88EB39F5CBAD}"/>
              </a:ext>
            </a:extLst>
          </p:cNvPr>
          <p:cNvGrpSpPr/>
          <p:nvPr/>
        </p:nvGrpSpPr>
        <p:grpSpPr>
          <a:xfrm rot="4738104">
            <a:off x="4799479" y="4846209"/>
            <a:ext cx="110836" cy="258618"/>
            <a:chOff x="3112655" y="1533236"/>
            <a:chExt cx="323272" cy="618837"/>
          </a:xfrm>
        </p:grpSpPr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9E725890-54B2-DF6C-1A9A-D5F0784D335E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2CB44A53-B645-390E-5FEB-ACBAAC62D51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5AEE6893-7B48-145D-C340-2D900B25964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ep 30">
            <a:extLst>
              <a:ext uri="{FF2B5EF4-FFF2-40B4-BE49-F238E27FC236}">
                <a16:creationId xmlns:a16="http://schemas.microsoft.com/office/drawing/2014/main" id="{20220679-6E7A-9F11-6F40-54915A04068B}"/>
              </a:ext>
            </a:extLst>
          </p:cNvPr>
          <p:cNvGrpSpPr/>
          <p:nvPr/>
        </p:nvGrpSpPr>
        <p:grpSpPr>
          <a:xfrm rot="4738104">
            <a:off x="7566098" y="2707242"/>
            <a:ext cx="110836" cy="258618"/>
            <a:chOff x="3112655" y="1533236"/>
            <a:chExt cx="323272" cy="618837"/>
          </a:xfrm>
        </p:grpSpPr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8042B8D8-AA4D-C38C-E25D-F50163B960C0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Rechte verbindingslijn 32">
              <a:extLst>
                <a:ext uri="{FF2B5EF4-FFF2-40B4-BE49-F238E27FC236}">
                  <a16:creationId xmlns:a16="http://schemas.microsoft.com/office/drawing/2014/main" id="{CFF7EB77-DD41-F138-550F-25F0F3AEDCB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Rechte verbindingslijn 33">
              <a:extLst>
                <a:ext uri="{FF2B5EF4-FFF2-40B4-BE49-F238E27FC236}">
                  <a16:creationId xmlns:a16="http://schemas.microsoft.com/office/drawing/2014/main" id="{6AEEB365-579B-BAEF-E8F1-74AB91CEB67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ep 34">
            <a:extLst>
              <a:ext uri="{FF2B5EF4-FFF2-40B4-BE49-F238E27FC236}">
                <a16:creationId xmlns:a16="http://schemas.microsoft.com/office/drawing/2014/main" id="{ADC69CCB-60C0-4698-D503-7E5E71C5E055}"/>
              </a:ext>
            </a:extLst>
          </p:cNvPr>
          <p:cNvGrpSpPr/>
          <p:nvPr/>
        </p:nvGrpSpPr>
        <p:grpSpPr>
          <a:xfrm rot="20770072">
            <a:off x="7382775" y="2464034"/>
            <a:ext cx="110836" cy="258618"/>
            <a:chOff x="3112655" y="1533236"/>
            <a:chExt cx="323272" cy="618837"/>
          </a:xfrm>
        </p:grpSpPr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FA4CEB82-9A84-E506-90CF-F1A33D42FF79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>
              <a:extLst>
                <a:ext uri="{FF2B5EF4-FFF2-40B4-BE49-F238E27FC236}">
                  <a16:creationId xmlns:a16="http://schemas.microsoft.com/office/drawing/2014/main" id="{DC149DE0-C8F5-DC65-C839-46EC8F21F78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>
              <a:extLst>
                <a:ext uri="{FF2B5EF4-FFF2-40B4-BE49-F238E27FC236}">
                  <a16:creationId xmlns:a16="http://schemas.microsoft.com/office/drawing/2014/main" id="{06575D58-DE23-98D1-C6D2-556F4DC1EDD8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ep 38">
            <a:extLst>
              <a:ext uri="{FF2B5EF4-FFF2-40B4-BE49-F238E27FC236}">
                <a16:creationId xmlns:a16="http://schemas.microsoft.com/office/drawing/2014/main" id="{2036E2B4-A17C-8719-1991-5D6E5EF9209F}"/>
              </a:ext>
            </a:extLst>
          </p:cNvPr>
          <p:cNvGrpSpPr/>
          <p:nvPr/>
        </p:nvGrpSpPr>
        <p:grpSpPr>
          <a:xfrm rot="21112278">
            <a:off x="8336120" y="2794011"/>
            <a:ext cx="110836" cy="258618"/>
            <a:chOff x="3112655" y="1533236"/>
            <a:chExt cx="323272" cy="618837"/>
          </a:xfrm>
        </p:grpSpPr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6BF9D81B-8843-3BB9-93C3-94B498449A2A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Rechte verbindingslijn 40">
              <a:extLst>
                <a:ext uri="{FF2B5EF4-FFF2-40B4-BE49-F238E27FC236}">
                  <a16:creationId xmlns:a16="http://schemas.microsoft.com/office/drawing/2014/main" id="{B448C87B-9707-30FC-5C7E-4AF5EB76916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274A9961-BCD1-77B2-0638-9C5CC48FC1A6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ep 42">
            <a:extLst>
              <a:ext uri="{FF2B5EF4-FFF2-40B4-BE49-F238E27FC236}">
                <a16:creationId xmlns:a16="http://schemas.microsoft.com/office/drawing/2014/main" id="{3F288392-C870-55D2-B34A-2D53C583837C}"/>
              </a:ext>
            </a:extLst>
          </p:cNvPr>
          <p:cNvGrpSpPr/>
          <p:nvPr/>
        </p:nvGrpSpPr>
        <p:grpSpPr>
          <a:xfrm rot="21112278">
            <a:off x="8481046" y="3351139"/>
            <a:ext cx="110836" cy="258618"/>
            <a:chOff x="3112655" y="1533236"/>
            <a:chExt cx="323272" cy="618837"/>
          </a:xfrm>
        </p:grpSpPr>
        <p:cxnSp>
          <p:nvCxnSpPr>
            <p:cNvPr id="44" name="Rechte verbindingslijn 43">
              <a:extLst>
                <a:ext uri="{FF2B5EF4-FFF2-40B4-BE49-F238E27FC236}">
                  <a16:creationId xmlns:a16="http://schemas.microsoft.com/office/drawing/2014/main" id="{9F508373-4E50-6ADF-4290-4483E34D8846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90C6DF55-182E-085E-FDB1-D6967D3B3BA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98264330-2F35-7FCF-FE47-AC4B72307D41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ep 46">
            <a:extLst>
              <a:ext uri="{FF2B5EF4-FFF2-40B4-BE49-F238E27FC236}">
                <a16:creationId xmlns:a16="http://schemas.microsoft.com/office/drawing/2014/main" id="{703677AD-341F-F4AA-2309-048222D86023}"/>
              </a:ext>
            </a:extLst>
          </p:cNvPr>
          <p:cNvGrpSpPr/>
          <p:nvPr/>
        </p:nvGrpSpPr>
        <p:grpSpPr>
          <a:xfrm rot="21112278">
            <a:off x="8084260" y="3841560"/>
            <a:ext cx="110836" cy="258618"/>
            <a:chOff x="3112655" y="1533236"/>
            <a:chExt cx="323272" cy="618837"/>
          </a:xfrm>
        </p:grpSpPr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712338C1-5A5F-D9CE-F188-10C907CA41A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Rechte verbindingslijn 48">
              <a:extLst>
                <a:ext uri="{FF2B5EF4-FFF2-40B4-BE49-F238E27FC236}">
                  <a16:creationId xmlns:a16="http://schemas.microsoft.com/office/drawing/2014/main" id="{69F67FBC-345D-287D-A3FE-9A8C8E18573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Rechte verbindingslijn 49">
              <a:extLst>
                <a:ext uri="{FF2B5EF4-FFF2-40B4-BE49-F238E27FC236}">
                  <a16:creationId xmlns:a16="http://schemas.microsoft.com/office/drawing/2014/main" id="{F374E98B-8353-9F52-A28A-362B2498A9F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ep 50">
            <a:extLst>
              <a:ext uri="{FF2B5EF4-FFF2-40B4-BE49-F238E27FC236}">
                <a16:creationId xmlns:a16="http://schemas.microsoft.com/office/drawing/2014/main" id="{C91B4E5D-63DA-EB37-4EFE-1BF27B03D012}"/>
              </a:ext>
            </a:extLst>
          </p:cNvPr>
          <p:cNvGrpSpPr/>
          <p:nvPr/>
        </p:nvGrpSpPr>
        <p:grpSpPr>
          <a:xfrm rot="1505835">
            <a:off x="8370503" y="3826800"/>
            <a:ext cx="110836" cy="258618"/>
            <a:chOff x="3112655" y="1533236"/>
            <a:chExt cx="323272" cy="618837"/>
          </a:xfrm>
        </p:grpSpPr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FC492177-EB74-8F2D-ACCC-F93A5FC3A950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chte verbindingslijn 52">
              <a:extLst>
                <a:ext uri="{FF2B5EF4-FFF2-40B4-BE49-F238E27FC236}">
                  <a16:creationId xmlns:a16="http://schemas.microsoft.com/office/drawing/2014/main" id="{BF390875-4DC1-B75A-4FE6-D1DD76724CD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chte verbindingslijn 53">
              <a:extLst>
                <a:ext uri="{FF2B5EF4-FFF2-40B4-BE49-F238E27FC236}">
                  <a16:creationId xmlns:a16="http://schemas.microsoft.com/office/drawing/2014/main" id="{30398335-7126-0C46-82C1-50048558BBDD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kstvak 58">
            <a:extLst>
              <a:ext uri="{FF2B5EF4-FFF2-40B4-BE49-F238E27FC236}">
                <a16:creationId xmlns:a16="http://schemas.microsoft.com/office/drawing/2014/main" id="{6213FB46-4AD4-1251-40E8-072A6D58B03D}"/>
              </a:ext>
            </a:extLst>
          </p:cNvPr>
          <p:cNvSpPr txBox="1"/>
          <p:nvPr/>
        </p:nvSpPr>
        <p:spPr>
          <a:xfrm>
            <a:off x="714955" y="0"/>
            <a:ext cx="650272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Kastelenplein - woensdagmiddag</a:t>
            </a:r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51BD9C26-8AC0-F11C-6A08-046D80E69C9D}"/>
              </a:ext>
            </a:extLst>
          </p:cNvPr>
          <p:cNvSpPr/>
          <p:nvPr/>
        </p:nvSpPr>
        <p:spPr>
          <a:xfrm>
            <a:off x="5675810" y="4691056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D11ABE4A-C916-CBA9-166D-D14B1981F297}"/>
              </a:ext>
            </a:extLst>
          </p:cNvPr>
          <p:cNvSpPr/>
          <p:nvPr/>
        </p:nvSpPr>
        <p:spPr>
          <a:xfrm>
            <a:off x="7611343" y="4255191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309A94AB-4C95-4429-0F2A-BD99CF87A370}"/>
              </a:ext>
            </a:extLst>
          </p:cNvPr>
          <p:cNvSpPr txBox="1"/>
          <p:nvPr/>
        </p:nvSpPr>
        <p:spPr>
          <a:xfrm rot="20836259">
            <a:off x="5746228" y="4327434"/>
            <a:ext cx="197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15x </a:t>
            </a:r>
            <a:r>
              <a:rPr lang="nl-NL" dirty="0" err="1"/>
              <a:t>verkeerspilon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0463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B1A590E-970E-5CD6-509A-F1D32A2A9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91" y="0"/>
            <a:ext cx="9706218" cy="685800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94800074-9048-4418-7B91-5398589E5873}"/>
              </a:ext>
            </a:extLst>
          </p:cNvPr>
          <p:cNvSpPr/>
          <p:nvPr/>
        </p:nvSpPr>
        <p:spPr>
          <a:xfrm rot="19950729">
            <a:off x="9325112" y="794629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2F0C2DE7-E2A9-7B57-3171-AAB22C71B2A7}"/>
              </a:ext>
            </a:extLst>
          </p:cNvPr>
          <p:cNvGrpSpPr/>
          <p:nvPr/>
        </p:nvGrpSpPr>
        <p:grpSpPr>
          <a:xfrm rot="798759">
            <a:off x="3682573" y="3418959"/>
            <a:ext cx="110836" cy="258618"/>
            <a:chOff x="3112655" y="1533236"/>
            <a:chExt cx="323272" cy="618837"/>
          </a:xfrm>
        </p:grpSpPr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ED8251C1-215F-97C6-90FE-0ECCC7185768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A86026F3-B067-AAAE-C777-02336940606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>
              <a:extLst>
                <a:ext uri="{FF2B5EF4-FFF2-40B4-BE49-F238E27FC236}">
                  <a16:creationId xmlns:a16="http://schemas.microsoft.com/office/drawing/2014/main" id="{5A429030-DA71-37AB-2A25-2D79D907591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ep 9">
            <a:extLst>
              <a:ext uri="{FF2B5EF4-FFF2-40B4-BE49-F238E27FC236}">
                <a16:creationId xmlns:a16="http://schemas.microsoft.com/office/drawing/2014/main" id="{194B3A27-28AA-AFEA-1342-38CD3546CCBB}"/>
              </a:ext>
            </a:extLst>
          </p:cNvPr>
          <p:cNvGrpSpPr/>
          <p:nvPr/>
        </p:nvGrpSpPr>
        <p:grpSpPr>
          <a:xfrm rot="745260">
            <a:off x="3601751" y="3755494"/>
            <a:ext cx="110836" cy="258618"/>
            <a:chOff x="3112655" y="1533236"/>
            <a:chExt cx="323272" cy="618837"/>
          </a:xfrm>
        </p:grpSpPr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475867A2-5D7D-A687-177E-7B4AB0B21A9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C5B1EC05-56D7-11F7-A2F6-02CA34DFA8C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B2C8E1B9-D8A4-CF99-A6E8-8382AFE26B5E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>
            <a:extLst>
              <a:ext uri="{FF2B5EF4-FFF2-40B4-BE49-F238E27FC236}">
                <a16:creationId xmlns:a16="http://schemas.microsoft.com/office/drawing/2014/main" id="{DB835BDC-0CD6-4B8C-D2CC-188676CE6024}"/>
              </a:ext>
            </a:extLst>
          </p:cNvPr>
          <p:cNvSpPr txBox="1"/>
          <p:nvPr/>
        </p:nvSpPr>
        <p:spPr>
          <a:xfrm>
            <a:off x="1242891" y="0"/>
            <a:ext cx="6502723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winkelcentrum Haagdijk - donderdagochtend</a:t>
            </a:r>
          </a:p>
        </p:txBody>
      </p:sp>
    </p:spTree>
    <p:extLst>
      <p:ext uri="{BB962C8B-B14F-4D97-AF65-F5344CB8AC3E}">
        <p14:creationId xmlns:p14="http://schemas.microsoft.com/office/powerpoint/2010/main" val="3801441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2B7721B-3013-17F9-F820-C3D5E44784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51" r="12891"/>
          <a:stretch/>
        </p:blipFill>
        <p:spPr>
          <a:xfrm>
            <a:off x="147560" y="298382"/>
            <a:ext cx="10363227" cy="6559617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3514C263-6B93-3425-FE46-FA4A08A9350C}"/>
              </a:ext>
            </a:extLst>
          </p:cNvPr>
          <p:cNvSpPr/>
          <p:nvPr/>
        </p:nvSpPr>
        <p:spPr>
          <a:xfrm rot="20627231">
            <a:off x="3087991" y="5793165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53AFF5C-545C-771B-6E61-2BB724FB7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986" y="3288780"/>
            <a:ext cx="128027" cy="28044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FBEB3029-BC6D-D62C-E229-D4EB0E5382FB}"/>
              </a:ext>
            </a:extLst>
          </p:cNvPr>
          <p:cNvGrpSpPr>
            <a:grpSpLocks noChangeAspect="1"/>
          </p:cNvGrpSpPr>
          <p:nvPr/>
        </p:nvGrpSpPr>
        <p:grpSpPr>
          <a:xfrm rot="4555430">
            <a:off x="2750678" y="3624150"/>
            <a:ext cx="80314" cy="237767"/>
            <a:chOff x="3112655" y="1533236"/>
            <a:chExt cx="323272" cy="618837"/>
          </a:xfrm>
        </p:grpSpPr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F83BEB2E-91B5-7ABA-D1F6-4315665C4DCA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B5D0DA5A-9FB6-641C-8AD5-983C2BA678B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Rechte verbindingslijn 7">
              <a:extLst>
                <a:ext uri="{FF2B5EF4-FFF2-40B4-BE49-F238E27FC236}">
                  <a16:creationId xmlns:a16="http://schemas.microsoft.com/office/drawing/2014/main" id="{65E47F4A-D2F5-9498-6252-BB375CA91FF5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ep 8">
            <a:extLst>
              <a:ext uri="{FF2B5EF4-FFF2-40B4-BE49-F238E27FC236}">
                <a16:creationId xmlns:a16="http://schemas.microsoft.com/office/drawing/2014/main" id="{0C432C78-5866-35E9-EDA6-98292FB0DCE7}"/>
              </a:ext>
            </a:extLst>
          </p:cNvPr>
          <p:cNvGrpSpPr>
            <a:grpSpLocks noChangeAspect="1"/>
          </p:cNvGrpSpPr>
          <p:nvPr/>
        </p:nvGrpSpPr>
        <p:grpSpPr>
          <a:xfrm rot="4555430">
            <a:off x="3068757" y="3542976"/>
            <a:ext cx="80314" cy="237767"/>
            <a:chOff x="3112655" y="1533236"/>
            <a:chExt cx="323272" cy="618837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313A7D8B-0BEC-BD9E-7876-951BAE0885E4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293121A6-F7F1-0CDA-03F3-524C011786F8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A6CF7037-76C8-EE60-0EFB-F1545BAE720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822182E7-3AA4-5180-B592-47B16434ABA3}"/>
              </a:ext>
            </a:extLst>
          </p:cNvPr>
          <p:cNvGrpSpPr>
            <a:grpSpLocks noChangeAspect="1"/>
          </p:cNvGrpSpPr>
          <p:nvPr/>
        </p:nvGrpSpPr>
        <p:grpSpPr>
          <a:xfrm rot="17484015">
            <a:off x="7070816" y="1678244"/>
            <a:ext cx="80314" cy="237767"/>
            <a:chOff x="3112655" y="1533236"/>
            <a:chExt cx="323272" cy="618837"/>
          </a:xfrm>
        </p:grpSpPr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9ACA24D4-F01A-0744-3DC8-8160ED689C4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1BF8ED74-2958-FA71-678C-4EA6C4307DCF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A8ABD013-B2E7-255D-BAE9-2AA648BDBBE8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CD9BD9ED-7833-37C7-631B-F9E5162E69BD}"/>
              </a:ext>
            </a:extLst>
          </p:cNvPr>
          <p:cNvGrpSpPr>
            <a:grpSpLocks noChangeAspect="1"/>
          </p:cNvGrpSpPr>
          <p:nvPr/>
        </p:nvGrpSpPr>
        <p:grpSpPr>
          <a:xfrm rot="17484015">
            <a:off x="7360833" y="1817333"/>
            <a:ext cx="80314" cy="237767"/>
            <a:chOff x="3112655" y="1533236"/>
            <a:chExt cx="323272" cy="618837"/>
          </a:xfrm>
        </p:grpSpPr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3D60EC57-E3EE-BB75-A54F-250E93D00AC6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chte verbindingslijn 18">
              <a:extLst>
                <a:ext uri="{FF2B5EF4-FFF2-40B4-BE49-F238E27FC236}">
                  <a16:creationId xmlns:a16="http://schemas.microsoft.com/office/drawing/2014/main" id="{823902F5-2B27-D05B-DE7A-42B2E56DC53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C85E10B4-147A-CE3F-7E6F-9D15E02FA408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DB871BF4-9330-1985-3DF3-C0322B20448B}"/>
              </a:ext>
            </a:extLst>
          </p:cNvPr>
          <p:cNvGrpSpPr>
            <a:grpSpLocks noChangeAspect="1"/>
          </p:cNvGrpSpPr>
          <p:nvPr/>
        </p:nvGrpSpPr>
        <p:grpSpPr>
          <a:xfrm rot="17484015">
            <a:off x="7763631" y="1983118"/>
            <a:ext cx="80314" cy="237767"/>
            <a:chOff x="3112655" y="1533236"/>
            <a:chExt cx="323272" cy="618837"/>
          </a:xfrm>
        </p:grpSpPr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4E68D9F2-34ED-5AC5-847F-9F959DA09FB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>
              <a:extLst>
                <a:ext uri="{FF2B5EF4-FFF2-40B4-BE49-F238E27FC236}">
                  <a16:creationId xmlns:a16="http://schemas.microsoft.com/office/drawing/2014/main" id="{12FE21E5-C64D-AC85-29EA-AF33CCD3208D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A78ECF49-BF03-0314-5309-357C51DEBC3C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439DF45E-2D4B-21B9-8044-CAF313C05D7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3885268" y="3317181"/>
            <a:ext cx="80314" cy="237767"/>
            <a:chOff x="3112655" y="1533236"/>
            <a:chExt cx="323272" cy="618837"/>
          </a:xfrm>
        </p:grpSpPr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4380AE18-15E2-6E5B-A3CD-C96C440CC339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5EFBDD9F-2427-232D-CE69-3FE5F768FF38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C17D29FD-49A0-2458-A275-9F0B91B86D47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349746A6-A63B-62B0-5421-505C1E8484A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182949" y="3314887"/>
            <a:ext cx="80314" cy="237767"/>
            <a:chOff x="3112655" y="1533236"/>
            <a:chExt cx="323272" cy="618837"/>
          </a:xfrm>
        </p:grpSpPr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BA9A289A-56C0-B664-3B94-11B8C5472B08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E0304B27-27FC-1277-DB46-ED696758BC5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027E5456-B056-BA37-3654-748FA936B646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ep 32">
            <a:extLst>
              <a:ext uri="{FF2B5EF4-FFF2-40B4-BE49-F238E27FC236}">
                <a16:creationId xmlns:a16="http://schemas.microsoft.com/office/drawing/2014/main" id="{FB4F1CE2-B322-5ACA-05FF-2AECE86DB2E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498080" y="3318328"/>
            <a:ext cx="80314" cy="237767"/>
            <a:chOff x="3112655" y="1533236"/>
            <a:chExt cx="323272" cy="618837"/>
          </a:xfrm>
        </p:grpSpPr>
        <p:cxnSp>
          <p:nvCxnSpPr>
            <p:cNvPr id="34" name="Rechte verbindingslijn 33">
              <a:extLst>
                <a:ext uri="{FF2B5EF4-FFF2-40B4-BE49-F238E27FC236}">
                  <a16:creationId xmlns:a16="http://schemas.microsoft.com/office/drawing/2014/main" id="{2494630B-6B6C-4DB1-2AB3-CD8DD8BDD583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47E10E06-307B-0C25-9972-E46D94D810D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CB785A3B-16FE-7E5B-45A3-8AA62A7E64F2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ep 36">
            <a:extLst>
              <a:ext uri="{FF2B5EF4-FFF2-40B4-BE49-F238E27FC236}">
                <a16:creationId xmlns:a16="http://schemas.microsoft.com/office/drawing/2014/main" id="{9AF40EBD-061D-C0E6-A345-DFA3ACAF7B9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794616" y="3317181"/>
            <a:ext cx="80314" cy="237767"/>
            <a:chOff x="3112655" y="1533236"/>
            <a:chExt cx="323272" cy="618837"/>
          </a:xfrm>
        </p:grpSpPr>
        <p:cxnSp>
          <p:nvCxnSpPr>
            <p:cNvPr id="38" name="Rechte verbindingslijn 37">
              <a:extLst>
                <a:ext uri="{FF2B5EF4-FFF2-40B4-BE49-F238E27FC236}">
                  <a16:creationId xmlns:a16="http://schemas.microsoft.com/office/drawing/2014/main" id="{6601DC09-976D-07FA-3359-AF12C878B53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>
              <a:extLst>
                <a:ext uri="{FF2B5EF4-FFF2-40B4-BE49-F238E27FC236}">
                  <a16:creationId xmlns:a16="http://schemas.microsoft.com/office/drawing/2014/main" id="{302BE879-EE51-3578-88D9-DC8C40D3EAC2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E5EAB510-665C-981E-D26C-41F2E768BAE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2F37DF70-3B25-A81C-3F4E-86C23A6941D0}"/>
              </a:ext>
            </a:extLst>
          </p:cNvPr>
          <p:cNvSpPr txBox="1"/>
          <p:nvPr/>
        </p:nvSpPr>
        <p:spPr>
          <a:xfrm>
            <a:off x="147560" y="298382"/>
            <a:ext cx="548321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Sint </a:t>
            </a:r>
            <a:r>
              <a:rPr lang="nl-NL" dirty="0" err="1"/>
              <a:t>Trudoplein</a:t>
            </a:r>
            <a:r>
              <a:rPr lang="nl-NL" dirty="0"/>
              <a:t> - donderdagmiddag</a:t>
            </a:r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4ED8FAE6-782C-0C05-EC0F-78284BD7B345}"/>
              </a:ext>
            </a:extLst>
          </p:cNvPr>
          <p:cNvSpPr/>
          <p:nvPr/>
        </p:nvSpPr>
        <p:spPr>
          <a:xfrm>
            <a:off x="3354826" y="5987905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32F9D53A-2EE7-EBA5-8A1F-9A9A28563636}"/>
              </a:ext>
            </a:extLst>
          </p:cNvPr>
          <p:cNvSpPr/>
          <p:nvPr/>
        </p:nvSpPr>
        <p:spPr>
          <a:xfrm>
            <a:off x="3290921" y="5716487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047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515B9A9-A2C3-F3B2-1899-7B13D68F7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143" y="0"/>
            <a:ext cx="8809714" cy="685800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3093F469-FF4E-0A3B-8D96-8BD481D2F137}"/>
              </a:ext>
            </a:extLst>
          </p:cNvPr>
          <p:cNvSpPr/>
          <p:nvPr/>
        </p:nvSpPr>
        <p:spPr>
          <a:xfrm rot="5754659">
            <a:off x="4481096" y="6062264"/>
            <a:ext cx="212436" cy="35098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AAE7D16-BF94-53AF-0B8D-41159409AC69}"/>
              </a:ext>
            </a:extLst>
          </p:cNvPr>
          <p:cNvSpPr/>
          <p:nvPr/>
        </p:nvSpPr>
        <p:spPr>
          <a:xfrm rot="5913420">
            <a:off x="7147293" y="4670635"/>
            <a:ext cx="212436" cy="35098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ABF787A-0269-8617-82D2-B17847C73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24872">
            <a:off x="6657629" y="1084595"/>
            <a:ext cx="128027" cy="28044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F2D058D-C6F4-0CF6-306C-EBD100FF3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24872">
            <a:off x="6347108" y="1048459"/>
            <a:ext cx="128027" cy="28044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1FF6A64-926D-F4A9-0ECD-68D0935F3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1051">
            <a:off x="3759041" y="1125420"/>
            <a:ext cx="128027" cy="28044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16A70B4-8F20-472D-7AB1-CADF48B00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1051">
            <a:off x="3690982" y="1717542"/>
            <a:ext cx="128027" cy="28044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3C46BB1-D8D8-B215-D7BE-A4B17F117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1051">
            <a:off x="3725012" y="1421481"/>
            <a:ext cx="128027" cy="28044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73638A68-815D-C6D1-7CEC-184A41A91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102" y="5448414"/>
            <a:ext cx="128027" cy="28044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052D484-0454-8484-05C8-02273D2F3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101" y="5748104"/>
            <a:ext cx="128027" cy="28044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6C7C0C32-E7F1-53FA-5911-8CDC2868D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00041">
            <a:off x="5224649" y="6058812"/>
            <a:ext cx="128027" cy="28044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140256C-7F74-25FC-F23E-90ABE50BC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00041">
            <a:off x="5846995" y="6175282"/>
            <a:ext cx="128027" cy="28044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FFA8BDCC-91B4-31C3-046E-53D4ECD85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00041">
            <a:off x="6538908" y="6258945"/>
            <a:ext cx="128027" cy="280440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E8D66839-42AF-1FA3-1C55-D9BD7C04C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900041">
            <a:off x="7230821" y="6337189"/>
            <a:ext cx="128027" cy="28044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38EA53BA-D56E-A268-32E4-2B3C38C36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0782">
            <a:off x="7880267" y="6328618"/>
            <a:ext cx="128027" cy="28044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67DB9DDB-CC55-ABAA-4E17-04E4BBEDBB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0782">
            <a:off x="8008505" y="6021946"/>
            <a:ext cx="128027" cy="280440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9D7187A0-D8C6-A7E6-73F1-ADB0E1DE8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0782">
            <a:off x="9257905" y="6267515"/>
            <a:ext cx="128027" cy="28044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5E098CA-A5C4-BA1D-7D83-5FA8AD44E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0782">
            <a:off x="9129666" y="6577546"/>
            <a:ext cx="128027" cy="280440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1805517A-C77B-AFFA-89D6-9AD2A3FA44E4}"/>
              </a:ext>
            </a:extLst>
          </p:cNvPr>
          <p:cNvSpPr txBox="1"/>
          <p:nvPr/>
        </p:nvSpPr>
        <p:spPr>
          <a:xfrm>
            <a:off x="1691144" y="5841"/>
            <a:ext cx="427652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Gerardusplein - vrijdag</a:t>
            </a:r>
          </a:p>
        </p:txBody>
      </p:sp>
    </p:spTree>
    <p:extLst>
      <p:ext uri="{BB962C8B-B14F-4D97-AF65-F5344CB8AC3E}">
        <p14:creationId xmlns:p14="http://schemas.microsoft.com/office/powerpoint/2010/main" val="1084503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9E84A8F-F19E-2A5C-9DE8-31C55E274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549" y="51848"/>
            <a:ext cx="6991551" cy="673306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06F6EDD-0A27-4E38-7856-6517FD8A0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35547">
            <a:off x="3686486" y="1947847"/>
            <a:ext cx="185334" cy="677934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8EE91325-B482-9062-D0AF-DA3F49C49C3E}"/>
              </a:ext>
            </a:extLst>
          </p:cNvPr>
          <p:cNvGrpSpPr/>
          <p:nvPr/>
        </p:nvGrpSpPr>
        <p:grpSpPr>
          <a:xfrm rot="2971679">
            <a:off x="3070636" y="1742174"/>
            <a:ext cx="110836" cy="258618"/>
            <a:chOff x="3112655" y="1533236"/>
            <a:chExt cx="323272" cy="618837"/>
          </a:xfrm>
        </p:grpSpPr>
        <p:cxnSp>
          <p:nvCxnSpPr>
            <p:cNvPr id="5" name="Rechte verbindingslijn 4">
              <a:extLst>
                <a:ext uri="{FF2B5EF4-FFF2-40B4-BE49-F238E27FC236}">
                  <a16:creationId xmlns:a16="http://schemas.microsoft.com/office/drawing/2014/main" id="{094CA09B-D832-DA5A-5F5F-EA2698E9595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5B22B7FC-140E-13B5-3379-60852753391D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C9086B02-A69F-40C6-3809-63041A398B5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kstvak 7">
            <a:extLst>
              <a:ext uri="{FF2B5EF4-FFF2-40B4-BE49-F238E27FC236}">
                <a16:creationId xmlns:a16="http://schemas.microsoft.com/office/drawing/2014/main" id="{A7632FE4-097B-1EB6-FFF1-24F39BC3DF86}"/>
              </a:ext>
            </a:extLst>
          </p:cNvPr>
          <p:cNvSpPr txBox="1"/>
          <p:nvPr/>
        </p:nvSpPr>
        <p:spPr>
          <a:xfrm>
            <a:off x="2767538" y="1621977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BD84A4D2-680F-B5E8-1A3F-75EF0B8EC898}"/>
              </a:ext>
            </a:extLst>
          </p:cNvPr>
          <p:cNvGrpSpPr/>
          <p:nvPr/>
        </p:nvGrpSpPr>
        <p:grpSpPr>
          <a:xfrm rot="7837214">
            <a:off x="3950398" y="2818598"/>
            <a:ext cx="110836" cy="258618"/>
            <a:chOff x="3112655" y="1533236"/>
            <a:chExt cx="323272" cy="618837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29D73949-2106-0454-E902-7E949A30269A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10">
              <a:extLst>
                <a:ext uri="{FF2B5EF4-FFF2-40B4-BE49-F238E27FC236}">
                  <a16:creationId xmlns:a16="http://schemas.microsoft.com/office/drawing/2014/main" id="{AF752D05-68C3-53FD-1241-44A4C436CDA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>
              <a:extLst>
                <a:ext uri="{FF2B5EF4-FFF2-40B4-BE49-F238E27FC236}">
                  <a16:creationId xmlns:a16="http://schemas.microsoft.com/office/drawing/2014/main" id="{2E20B4D2-AD50-2E0C-B34C-1F013CE9E68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3A6F201F-8F11-DA77-312E-FC8A18182493}"/>
              </a:ext>
            </a:extLst>
          </p:cNvPr>
          <p:cNvGrpSpPr/>
          <p:nvPr/>
        </p:nvGrpSpPr>
        <p:grpSpPr>
          <a:xfrm rot="20223086">
            <a:off x="7044265" y="3713748"/>
            <a:ext cx="110836" cy="258618"/>
            <a:chOff x="3112655" y="1533236"/>
            <a:chExt cx="323272" cy="618837"/>
          </a:xfrm>
        </p:grpSpPr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3167B5C7-B32C-FCC1-56D0-FC75F61EFC2C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DAD4B9FC-E8B6-07CA-B0C0-F50C9ADE420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072A749D-23E4-1E55-DE2D-38D073070D80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39F85A7B-EC3E-B3B1-DB78-38717CEFE870}"/>
              </a:ext>
            </a:extLst>
          </p:cNvPr>
          <p:cNvGrpSpPr/>
          <p:nvPr/>
        </p:nvGrpSpPr>
        <p:grpSpPr>
          <a:xfrm rot="2971679">
            <a:off x="7881663" y="6100814"/>
            <a:ext cx="110836" cy="258618"/>
            <a:chOff x="3112655" y="1533236"/>
            <a:chExt cx="323272" cy="618837"/>
          </a:xfrm>
        </p:grpSpPr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05136FD8-3983-4A44-135F-FCCCF7F97AFB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chte verbindingslijn 18">
              <a:extLst>
                <a:ext uri="{FF2B5EF4-FFF2-40B4-BE49-F238E27FC236}">
                  <a16:creationId xmlns:a16="http://schemas.microsoft.com/office/drawing/2014/main" id="{6CD13347-2B13-890B-7115-D7BFF6E4F59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7AE474D3-EDFE-250D-69E8-B9CFE0E12777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56CF3A01-367F-C846-6BB4-280861410DE1}"/>
              </a:ext>
            </a:extLst>
          </p:cNvPr>
          <p:cNvGrpSpPr/>
          <p:nvPr/>
        </p:nvGrpSpPr>
        <p:grpSpPr>
          <a:xfrm rot="4155356">
            <a:off x="6040582" y="1530949"/>
            <a:ext cx="110836" cy="258618"/>
            <a:chOff x="3112655" y="1533236"/>
            <a:chExt cx="323272" cy="618837"/>
          </a:xfrm>
        </p:grpSpPr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B5FF8521-3574-86CD-CCF3-E0F16AAAEF7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22">
              <a:extLst>
                <a:ext uri="{FF2B5EF4-FFF2-40B4-BE49-F238E27FC236}">
                  <a16:creationId xmlns:a16="http://schemas.microsoft.com/office/drawing/2014/main" id="{ED1F9C74-E753-CB29-356E-BE319ABDF98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337A7AB5-AC48-F4D7-174B-77491C2AA46C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B98F32EE-441C-60BC-A223-4C910C9CBAEE}"/>
              </a:ext>
            </a:extLst>
          </p:cNvPr>
          <p:cNvGrpSpPr/>
          <p:nvPr/>
        </p:nvGrpSpPr>
        <p:grpSpPr>
          <a:xfrm rot="4249369">
            <a:off x="5929240" y="-34492"/>
            <a:ext cx="110836" cy="258618"/>
            <a:chOff x="3112655" y="1533236"/>
            <a:chExt cx="323272" cy="618837"/>
          </a:xfrm>
        </p:grpSpPr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4F401DDB-6A19-F447-2D2D-47C48D04E717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5C8FE206-C21C-B240-1434-EB2B74980B59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5465934F-BF1C-BC30-76C3-E5FDB870E3EE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1A763374-4A06-2C5C-4CEB-6C75E90967EB}"/>
              </a:ext>
            </a:extLst>
          </p:cNvPr>
          <p:cNvGrpSpPr/>
          <p:nvPr/>
        </p:nvGrpSpPr>
        <p:grpSpPr>
          <a:xfrm rot="4249369">
            <a:off x="5650645" y="61822"/>
            <a:ext cx="110836" cy="258618"/>
            <a:chOff x="3112655" y="1533236"/>
            <a:chExt cx="323272" cy="618837"/>
          </a:xfrm>
        </p:grpSpPr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24DFB50C-2BBF-C315-0D0E-7FD01EBAD48C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9946E6F1-9DCD-03FA-A79E-872B6A09FDDA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49BE8396-F996-C9EA-63DB-AB04650168CF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ep 32">
            <a:extLst>
              <a:ext uri="{FF2B5EF4-FFF2-40B4-BE49-F238E27FC236}">
                <a16:creationId xmlns:a16="http://schemas.microsoft.com/office/drawing/2014/main" id="{082027ED-81E0-9674-0C4A-7E98D8A655D4}"/>
              </a:ext>
            </a:extLst>
          </p:cNvPr>
          <p:cNvGrpSpPr/>
          <p:nvPr/>
        </p:nvGrpSpPr>
        <p:grpSpPr>
          <a:xfrm rot="4249369">
            <a:off x="5379578" y="158136"/>
            <a:ext cx="110836" cy="258618"/>
            <a:chOff x="3112655" y="1533236"/>
            <a:chExt cx="323272" cy="618837"/>
          </a:xfrm>
        </p:grpSpPr>
        <p:cxnSp>
          <p:nvCxnSpPr>
            <p:cNvPr id="34" name="Rechte verbindingslijn 33">
              <a:extLst>
                <a:ext uri="{FF2B5EF4-FFF2-40B4-BE49-F238E27FC236}">
                  <a16:creationId xmlns:a16="http://schemas.microsoft.com/office/drawing/2014/main" id="{38DAA81E-AFDA-808B-C176-10573CD37B6D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1C2734E9-9F6A-30B8-0B07-3B81AE682406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Rechte verbindingslijn 35">
              <a:extLst>
                <a:ext uri="{FF2B5EF4-FFF2-40B4-BE49-F238E27FC236}">
                  <a16:creationId xmlns:a16="http://schemas.microsoft.com/office/drawing/2014/main" id="{1C7BA5C6-B50F-2E16-120A-72B678F240C7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ep 36">
            <a:extLst>
              <a:ext uri="{FF2B5EF4-FFF2-40B4-BE49-F238E27FC236}">
                <a16:creationId xmlns:a16="http://schemas.microsoft.com/office/drawing/2014/main" id="{CEBBC299-0AF2-0690-76B4-843DE557B7AC}"/>
              </a:ext>
            </a:extLst>
          </p:cNvPr>
          <p:cNvGrpSpPr/>
          <p:nvPr/>
        </p:nvGrpSpPr>
        <p:grpSpPr>
          <a:xfrm rot="4249369">
            <a:off x="5100984" y="254450"/>
            <a:ext cx="110836" cy="258618"/>
            <a:chOff x="3112655" y="1533236"/>
            <a:chExt cx="323272" cy="618837"/>
          </a:xfrm>
        </p:grpSpPr>
        <p:cxnSp>
          <p:nvCxnSpPr>
            <p:cNvPr id="38" name="Rechte verbindingslijn 37">
              <a:extLst>
                <a:ext uri="{FF2B5EF4-FFF2-40B4-BE49-F238E27FC236}">
                  <a16:creationId xmlns:a16="http://schemas.microsoft.com/office/drawing/2014/main" id="{7FEFDCC0-C2F1-4AD0-03C2-7E1D3CD57E8F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Rechte verbindingslijn 38">
              <a:extLst>
                <a:ext uri="{FF2B5EF4-FFF2-40B4-BE49-F238E27FC236}">
                  <a16:creationId xmlns:a16="http://schemas.microsoft.com/office/drawing/2014/main" id="{631E92C5-9A36-721C-76A0-83512A07F7AE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F605A272-87AC-F4BD-A741-04C6DBA0E70B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kstvak 40">
            <a:extLst>
              <a:ext uri="{FF2B5EF4-FFF2-40B4-BE49-F238E27FC236}">
                <a16:creationId xmlns:a16="http://schemas.microsoft.com/office/drawing/2014/main" id="{7BE14CCD-CC18-4FB8-CFFE-C0DC28C55A6A}"/>
              </a:ext>
            </a:extLst>
          </p:cNvPr>
          <p:cNvSpPr txBox="1"/>
          <p:nvPr/>
        </p:nvSpPr>
        <p:spPr>
          <a:xfrm>
            <a:off x="5958872" y="1621977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BDA5225A-A466-D405-B4D8-1BA22BA19486}"/>
              </a:ext>
            </a:extLst>
          </p:cNvPr>
          <p:cNvSpPr txBox="1"/>
          <p:nvPr/>
        </p:nvSpPr>
        <p:spPr>
          <a:xfrm>
            <a:off x="3640349" y="2864923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AD737DE1-B9EC-B391-B41A-F68C30EC5D19}"/>
              </a:ext>
            </a:extLst>
          </p:cNvPr>
          <p:cNvSpPr txBox="1"/>
          <p:nvPr/>
        </p:nvSpPr>
        <p:spPr>
          <a:xfrm>
            <a:off x="6690269" y="3703608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x2</a:t>
            </a:r>
          </a:p>
        </p:txBody>
      </p:sp>
      <p:sp>
        <p:nvSpPr>
          <p:cNvPr id="44" name="Tekstvak 43">
            <a:extLst>
              <a:ext uri="{FF2B5EF4-FFF2-40B4-BE49-F238E27FC236}">
                <a16:creationId xmlns:a16="http://schemas.microsoft.com/office/drawing/2014/main" id="{47B123E5-04B5-626E-C838-B2B96D6DDF58}"/>
              </a:ext>
            </a:extLst>
          </p:cNvPr>
          <p:cNvSpPr txBox="1"/>
          <p:nvPr/>
        </p:nvSpPr>
        <p:spPr>
          <a:xfrm>
            <a:off x="7578565" y="5898709"/>
            <a:ext cx="40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x4</a:t>
            </a:r>
          </a:p>
        </p:txBody>
      </p:sp>
      <p:grpSp>
        <p:nvGrpSpPr>
          <p:cNvPr id="45" name="Groep 44">
            <a:extLst>
              <a:ext uri="{FF2B5EF4-FFF2-40B4-BE49-F238E27FC236}">
                <a16:creationId xmlns:a16="http://schemas.microsoft.com/office/drawing/2014/main" id="{945A8AB3-7BEC-63DA-A6AE-F668FF6F1B81}"/>
              </a:ext>
            </a:extLst>
          </p:cNvPr>
          <p:cNvGrpSpPr/>
          <p:nvPr/>
        </p:nvGrpSpPr>
        <p:grpSpPr>
          <a:xfrm rot="2971679">
            <a:off x="3949367" y="2512393"/>
            <a:ext cx="110836" cy="258618"/>
            <a:chOff x="3112655" y="1533236"/>
            <a:chExt cx="323272" cy="618837"/>
          </a:xfrm>
        </p:grpSpPr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CEF4A921-3360-4E46-08BD-614EABA9D1E2}"/>
                </a:ext>
              </a:extLst>
            </p:cNvPr>
            <p:cNvCxnSpPr/>
            <p:nvPr/>
          </p:nvCxnSpPr>
          <p:spPr>
            <a:xfrm>
              <a:off x="3278909" y="1533236"/>
              <a:ext cx="0" cy="61883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Rechte verbindingslijn 46">
              <a:extLst>
                <a:ext uri="{FF2B5EF4-FFF2-40B4-BE49-F238E27FC236}">
                  <a16:creationId xmlns:a16="http://schemas.microsoft.com/office/drawing/2014/main" id="{2AC08D45-5E6D-A085-426A-63218B0AD601}"/>
                </a:ext>
              </a:extLst>
            </p:cNvPr>
            <p:cNvCxnSpPr/>
            <p:nvPr/>
          </p:nvCxnSpPr>
          <p:spPr>
            <a:xfrm>
              <a:off x="3112655" y="1533236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39E8AE40-55CD-7A9C-620F-8968CA78FBB6}"/>
                </a:ext>
              </a:extLst>
            </p:cNvPr>
            <p:cNvCxnSpPr/>
            <p:nvPr/>
          </p:nvCxnSpPr>
          <p:spPr>
            <a:xfrm>
              <a:off x="3121891" y="2128982"/>
              <a:ext cx="3140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Ovaal 48">
            <a:extLst>
              <a:ext uri="{FF2B5EF4-FFF2-40B4-BE49-F238E27FC236}">
                <a16:creationId xmlns:a16="http://schemas.microsoft.com/office/drawing/2014/main" id="{1DAFD8A9-321B-7097-EF67-06C01BF994AD}"/>
              </a:ext>
            </a:extLst>
          </p:cNvPr>
          <p:cNvSpPr/>
          <p:nvPr/>
        </p:nvSpPr>
        <p:spPr>
          <a:xfrm>
            <a:off x="3556447" y="2306064"/>
            <a:ext cx="108000" cy="1080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C2A2E0AD-DC5D-2B23-94B5-95B03A7F7FC0}"/>
              </a:ext>
            </a:extLst>
          </p:cNvPr>
          <p:cNvSpPr txBox="1"/>
          <p:nvPr/>
        </p:nvSpPr>
        <p:spPr>
          <a:xfrm>
            <a:off x="3273127" y="2363817"/>
            <a:ext cx="533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x13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B9E31CFC-366D-0A08-16F1-3952E38B49E6}"/>
              </a:ext>
            </a:extLst>
          </p:cNvPr>
          <p:cNvSpPr txBox="1"/>
          <p:nvPr/>
        </p:nvSpPr>
        <p:spPr>
          <a:xfrm>
            <a:off x="1805014" y="6403897"/>
            <a:ext cx="472404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Plattegrond markt </a:t>
            </a:r>
            <a:r>
              <a:rPr lang="nl-NL" dirty="0" err="1"/>
              <a:t>Woenselse</a:t>
            </a:r>
            <a:r>
              <a:rPr lang="nl-NL" dirty="0"/>
              <a:t> Markt - zaterdag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F8CEEBEC-171B-E6D7-2FAF-023C0BC9A548}"/>
              </a:ext>
            </a:extLst>
          </p:cNvPr>
          <p:cNvSpPr txBox="1"/>
          <p:nvPr/>
        </p:nvSpPr>
        <p:spPr>
          <a:xfrm>
            <a:off x="4831882" y="2761528"/>
            <a:ext cx="1403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+18 </a:t>
            </a:r>
            <a:r>
              <a:rPr lang="nl-NL" dirty="0" err="1"/>
              <a:t>kliko’s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726976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</TotalTime>
  <Words>132</Words>
  <Application>Microsoft Office PowerPoint</Application>
  <PresentationFormat>Breedbeeld</PresentationFormat>
  <Paragraphs>42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Kantoorthema</vt:lpstr>
      <vt:lpstr>Bijlage XX Programma van Eisen – marktlogistieke dienstverlening  Plattegronden markten - Eindhoven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Lars Mosch</dc:creator>
  <cp:lastModifiedBy>Lars Mosch</cp:lastModifiedBy>
  <cp:revision>3</cp:revision>
  <cp:lastPrinted>2024-06-26T11:16:27Z</cp:lastPrinted>
  <dcterms:created xsi:type="dcterms:W3CDTF">2024-06-26T11:06:51Z</dcterms:created>
  <dcterms:modified xsi:type="dcterms:W3CDTF">2024-08-23T14:50:54Z</dcterms:modified>
</cp:coreProperties>
</file>