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9"/>
    <p:sldMasterId id="2147483682" r:id="rId20"/>
    <p:sldMasterId id="2147483695" r:id="rId21"/>
  </p:sldMasterIdLst>
  <p:notesMasterIdLst>
    <p:notesMasterId r:id="rId40"/>
  </p:notesMasterIdLst>
  <p:handoutMasterIdLst>
    <p:handoutMasterId r:id="rId41"/>
  </p:handoutMasterIdLst>
  <p:sldIdLst>
    <p:sldId id="310" r:id="rId22"/>
    <p:sldId id="309" r:id="rId23"/>
    <p:sldId id="302" r:id="rId24"/>
    <p:sldId id="323" r:id="rId25"/>
    <p:sldId id="318" r:id="rId26"/>
    <p:sldId id="303" r:id="rId27"/>
    <p:sldId id="311" r:id="rId28"/>
    <p:sldId id="257" r:id="rId29"/>
    <p:sldId id="319" r:id="rId30"/>
    <p:sldId id="312" r:id="rId31"/>
    <p:sldId id="328" r:id="rId32"/>
    <p:sldId id="315" r:id="rId33"/>
    <p:sldId id="316" r:id="rId34"/>
    <p:sldId id="317" r:id="rId35"/>
    <p:sldId id="305" r:id="rId36"/>
    <p:sldId id="307" r:id="rId37"/>
    <p:sldId id="287" r:id="rId38"/>
    <p:sldId id="325" r:id="rId39"/>
  </p:sldIdLst>
  <p:sldSz cx="12192000" cy="6858000"/>
  <p:notesSz cx="6800850" cy="9807575"/>
  <p:defaultTextStyle>
    <a:defPPr lvl="0">
      <a:defRPr lang="en-GB"/>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89"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4CBC4E-9520-D88E-2710-8D781C6AE1AF}" name="Katja Crooijmans" initials="KC" userId="S::Katja.Crooijmans@Rebelgroup.com::fca2ee8d-725c-49a9-93c4-5303f654e25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7A8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09551-639E-D2A7-E37C-CA902DCE3FD9}" v="14" dt="2024-06-10T13:59:16.578"/>
    <p1510:client id="{E294BC8F-6488-DEB5-6F4C-75E19B27ACFD}" v="64" dt="2024-06-10T14:57:43.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guide orient="horz" pos="3089"/>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3.xml"/><Relationship Id="rId34" Type="http://schemas.openxmlformats.org/officeDocument/2006/relationships/slide" Target="slides/slide1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8.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10" Type="http://schemas.openxmlformats.org/officeDocument/2006/relationships/customXml" Target="../customXml/item10.xml"/><Relationship Id="rId19" Type="http://schemas.openxmlformats.org/officeDocument/2006/relationships/slideMaster" Target="slideMasters/slideMaster1.xml"/><Relationship Id="rId31" Type="http://schemas.openxmlformats.org/officeDocument/2006/relationships/slide" Target="slides/slide10.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microsoft.com/office/2016/11/relationships/changesInfo" Target="changesInfos/changesInfo1.xml"/><Relationship Id="rId20" Type="http://schemas.openxmlformats.org/officeDocument/2006/relationships/slideMaster" Target="slideMasters/slideMaster2.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ja.crooijmans@rebelgroup.com" userId="S::urn:spo:guest#katja.crooijmans@rebelgroup.com::" providerId="AD" clId="Web-{0FE09551-639E-D2A7-E37C-CA902DCE3FD9}"/>
    <pc:docChg chg="modSld">
      <pc:chgData name="katja.crooijmans@rebelgroup.com" userId="S::urn:spo:guest#katja.crooijmans@rebelgroup.com::" providerId="AD" clId="Web-{0FE09551-639E-D2A7-E37C-CA902DCE3FD9}" dt="2024-06-10T13:59:16.578" v="13" actId="20577"/>
      <pc:docMkLst>
        <pc:docMk/>
      </pc:docMkLst>
      <pc:sldChg chg="modSp">
        <pc:chgData name="katja.crooijmans@rebelgroup.com" userId="S::urn:spo:guest#katja.crooijmans@rebelgroup.com::" providerId="AD" clId="Web-{0FE09551-639E-D2A7-E37C-CA902DCE3FD9}" dt="2024-06-10T13:59:16.578" v="13" actId="20577"/>
        <pc:sldMkLst>
          <pc:docMk/>
          <pc:sldMk cId="4155564791" sldId="325"/>
        </pc:sldMkLst>
        <pc:spChg chg="mod">
          <ac:chgData name="katja.crooijmans@rebelgroup.com" userId="S::urn:spo:guest#katja.crooijmans@rebelgroup.com::" providerId="AD" clId="Web-{0FE09551-639E-D2A7-E37C-CA902DCE3FD9}" dt="2024-06-10T13:59:16.578" v="13" actId="20577"/>
          <ac:spMkLst>
            <pc:docMk/>
            <pc:sldMk cId="4155564791" sldId="325"/>
            <ac:spMk id="2" creationId="{9F50C685-C396-E9C4-3FDD-B171ECB9A655}"/>
          </ac:spMkLst>
        </pc:spChg>
      </pc:sldChg>
    </pc:docChg>
  </pc:docChgLst>
  <pc:docChgLst>
    <pc:chgData name="Katja Crooijmans" userId="fca2ee8d-725c-49a9-93c4-5303f654e251" providerId="ADAL" clId="{52A38714-4873-417E-BF6A-97098E77DCEF}"/>
    <pc:docChg chg="undo custSel addSld delSld modSld">
      <pc:chgData name="Katja Crooijmans" userId="fca2ee8d-725c-49a9-93c4-5303f654e251" providerId="ADAL" clId="{52A38714-4873-417E-BF6A-97098E77DCEF}" dt="2024-06-01T13:00:50.354" v="287" actId="1076"/>
      <pc:docMkLst>
        <pc:docMk/>
      </pc:docMkLst>
      <pc:sldChg chg="modSp add del mod">
        <pc:chgData name="Katja Crooijmans" userId="fca2ee8d-725c-49a9-93c4-5303f654e251" providerId="ADAL" clId="{52A38714-4873-417E-BF6A-97098E77DCEF}" dt="2024-06-01T12:52:10.413" v="97" actId="20577"/>
        <pc:sldMkLst>
          <pc:docMk/>
          <pc:sldMk cId="1034036349" sldId="257"/>
        </pc:sldMkLst>
        <pc:spChg chg="mod">
          <ac:chgData name="Katja Crooijmans" userId="fca2ee8d-725c-49a9-93c4-5303f654e251" providerId="ADAL" clId="{52A38714-4873-417E-BF6A-97098E77DCEF}" dt="2024-06-01T12:52:10.413" v="97" actId="20577"/>
          <ac:spMkLst>
            <pc:docMk/>
            <pc:sldMk cId="1034036349" sldId="257"/>
            <ac:spMk id="2" creationId="{B6366F11-0265-4CDD-876F-FD79A7CD64D1}"/>
          </ac:spMkLst>
        </pc:spChg>
        <pc:spChg chg="mod">
          <ac:chgData name="Katja Crooijmans" userId="fca2ee8d-725c-49a9-93c4-5303f654e251" providerId="ADAL" clId="{52A38714-4873-417E-BF6A-97098E77DCEF}" dt="2024-06-01T12:51:45.968" v="79"/>
          <ac:spMkLst>
            <pc:docMk/>
            <pc:sldMk cId="1034036349" sldId="257"/>
            <ac:spMk id="3" creationId="{487660DF-ACE1-49B0-94C7-58CD01F1DCC7}"/>
          </ac:spMkLst>
        </pc:spChg>
        <pc:spChg chg="mod">
          <ac:chgData name="Katja Crooijmans" userId="fca2ee8d-725c-49a9-93c4-5303f654e251" providerId="ADAL" clId="{52A38714-4873-417E-BF6A-97098E77DCEF}" dt="2024-06-01T12:51:45.968" v="79"/>
          <ac:spMkLst>
            <pc:docMk/>
            <pc:sldMk cId="1034036349" sldId="257"/>
            <ac:spMk id="4" creationId="{C498DEB9-9FB5-49AA-91E6-48B7E372FDFF}"/>
          </ac:spMkLst>
        </pc:spChg>
      </pc:sldChg>
      <pc:sldChg chg="del">
        <pc:chgData name="Katja Crooijmans" userId="fca2ee8d-725c-49a9-93c4-5303f654e251" providerId="ADAL" clId="{52A38714-4873-417E-BF6A-97098E77DCEF}" dt="2024-06-01T12:59:20.272" v="260" actId="47"/>
        <pc:sldMkLst>
          <pc:docMk/>
          <pc:sldMk cId="625375948" sldId="286"/>
        </pc:sldMkLst>
      </pc:sldChg>
      <pc:sldChg chg="addSp delSp modSp mod">
        <pc:chgData name="Katja Crooijmans" userId="fca2ee8d-725c-49a9-93c4-5303f654e251" providerId="ADAL" clId="{52A38714-4873-417E-BF6A-97098E77DCEF}" dt="2024-06-01T12:58:02.499" v="258" actId="14100"/>
        <pc:sldMkLst>
          <pc:docMk/>
          <pc:sldMk cId="4053831804" sldId="287"/>
        </pc:sldMkLst>
        <pc:spChg chg="mod">
          <ac:chgData name="Katja Crooijmans" userId="fca2ee8d-725c-49a9-93c4-5303f654e251" providerId="ADAL" clId="{52A38714-4873-417E-BF6A-97098E77DCEF}" dt="2024-06-01T12:57:52.604" v="257" actId="20577"/>
          <ac:spMkLst>
            <pc:docMk/>
            <pc:sldMk cId="4053831804" sldId="287"/>
            <ac:spMk id="8" creationId="{B6735CD3-5A55-3CE5-D8BC-551167D5821B}"/>
          </ac:spMkLst>
        </pc:spChg>
        <pc:spChg chg="mod">
          <ac:chgData name="Katja Crooijmans" userId="fca2ee8d-725c-49a9-93c4-5303f654e251" providerId="ADAL" clId="{52A38714-4873-417E-BF6A-97098E77DCEF}" dt="2024-06-01T12:58:02.499" v="258" actId="14100"/>
          <ac:spMkLst>
            <pc:docMk/>
            <pc:sldMk cId="4053831804" sldId="287"/>
            <ac:spMk id="9" creationId="{CB9BBBA5-CF1A-6988-22E5-2215F1A3FDC9}"/>
          </ac:spMkLst>
        </pc:spChg>
        <pc:spChg chg="del">
          <ac:chgData name="Katja Crooijmans" userId="fca2ee8d-725c-49a9-93c4-5303f654e251" providerId="ADAL" clId="{52A38714-4873-417E-BF6A-97098E77DCEF}" dt="2024-06-01T12:56:37.777" v="204" actId="478"/>
          <ac:spMkLst>
            <pc:docMk/>
            <pc:sldMk cId="4053831804" sldId="287"/>
            <ac:spMk id="14" creationId="{23DF84D7-A755-2212-D877-C8C7CDC4C304}"/>
          </ac:spMkLst>
        </pc:spChg>
        <pc:spChg chg="add mod">
          <ac:chgData name="Katja Crooijmans" userId="fca2ee8d-725c-49a9-93c4-5303f654e251" providerId="ADAL" clId="{52A38714-4873-417E-BF6A-97098E77DCEF}" dt="2024-06-01T12:56:58.662" v="208" actId="14100"/>
          <ac:spMkLst>
            <pc:docMk/>
            <pc:sldMk cId="4053831804" sldId="287"/>
            <ac:spMk id="15" creationId="{E51393CA-0AB3-C2A4-F24A-4691B5F2BC7F}"/>
          </ac:spMkLst>
        </pc:spChg>
        <pc:graphicFrameChg chg="modGraphic">
          <ac:chgData name="Katja Crooijmans" userId="fca2ee8d-725c-49a9-93c4-5303f654e251" providerId="ADAL" clId="{52A38714-4873-417E-BF6A-97098E77DCEF}" dt="2024-06-01T12:56:19.964" v="202" actId="20577"/>
          <ac:graphicFrameMkLst>
            <pc:docMk/>
            <pc:sldMk cId="4053831804" sldId="287"/>
            <ac:graphicFrameMk id="3" creationId="{1B6082B6-1C24-3EBE-0C33-E9C81B415D88}"/>
          </ac:graphicFrameMkLst>
        </pc:graphicFrameChg>
      </pc:sldChg>
      <pc:sldChg chg="delSp del mod">
        <pc:chgData name="Katja Crooijmans" userId="fca2ee8d-725c-49a9-93c4-5303f654e251" providerId="ADAL" clId="{52A38714-4873-417E-BF6A-97098E77DCEF}" dt="2024-06-01T12:56:31.191" v="203" actId="47"/>
        <pc:sldMkLst>
          <pc:docMk/>
          <pc:sldMk cId="3256331409" sldId="306"/>
        </pc:sldMkLst>
        <pc:spChg chg="del">
          <ac:chgData name="Katja Crooijmans" userId="fca2ee8d-725c-49a9-93c4-5303f654e251" providerId="ADAL" clId="{52A38714-4873-417E-BF6A-97098E77DCEF}" dt="2024-06-01T12:55:51.044" v="180" actId="21"/>
          <ac:spMkLst>
            <pc:docMk/>
            <pc:sldMk cId="3256331409" sldId="306"/>
            <ac:spMk id="15" creationId="{E51393CA-0AB3-C2A4-F24A-4691B5F2BC7F}"/>
          </ac:spMkLst>
        </pc:spChg>
      </pc:sldChg>
      <pc:sldChg chg="del">
        <pc:chgData name="Katja Crooijmans" userId="fca2ee8d-725c-49a9-93c4-5303f654e251" providerId="ADAL" clId="{52A38714-4873-417E-BF6A-97098E77DCEF}" dt="2024-06-01T12:59:21.417" v="261" actId="47"/>
        <pc:sldMkLst>
          <pc:docMk/>
          <pc:sldMk cId="611330889" sldId="308"/>
        </pc:sldMkLst>
      </pc:sldChg>
      <pc:sldChg chg="addSp modSp mod">
        <pc:chgData name="Katja Crooijmans" userId="fca2ee8d-725c-49a9-93c4-5303f654e251" providerId="ADAL" clId="{52A38714-4873-417E-BF6A-97098E77DCEF}" dt="2024-06-01T13:00:50.354" v="287" actId="1076"/>
        <pc:sldMkLst>
          <pc:docMk/>
          <pc:sldMk cId="552932720" sldId="310"/>
        </pc:sldMkLst>
        <pc:spChg chg="mod">
          <ac:chgData name="Katja Crooijmans" userId="fca2ee8d-725c-49a9-93c4-5303f654e251" providerId="ADAL" clId="{52A38714-4873-417E-BF6A-97098E77DCEF}" dt="2024-06-01T13:00:05.025" v="279" actId="404"/>
          <ac:spMkLst>
            <pc:docMk/>
            <pc:sldMk cId="552932720" sldId="310"/>
            <ac:spMk id="2" creationId="{246004C4-9DA2-317F-3971-AEB558BE63F6}"/>
          </ac:spMkLst>
        </pc:spChg>
        <pc:picChg chg="add mod">
          <ac:chgData name="Katja Crooijmans" userId="fca2ee8d-725c-49a9-93c4-5303f654e251" providerId="ADAL" clId="{52A38714-4873-417E-BF6A-97098E77DCEF}" dt="2024-06-01T13:00:50.354" v="287" actId="1076"/>
          <ac:picMkLst>
            <pc:docMk/>
            <pc:sldMk cId="552932720" sldId="310"/>
            <ac:picMk id="5" creationId="{FA62C5C1-49C3-B31C-E6ED-CBD9A8D2D780}"/>
          </ac:picMkLst>
        </pc:picChg>
      </pc:sldChg>
      <pc:sldChg chg="modSp mod">
        <pc:chgData name="Katja Crooijmans" userId="fca2ee8d-725c-49a9-93c4-5303f654e251" providerId="ADAL" clId="{52A38714-4873-417E-BF6A-97098E77DCEF}" dt="2024-06-01T12:52:01.053" v="95" actId="20577"/>
        <pc:sldMkLst>
          <pc:docMk/>
          <pc:sldMk cId="1380746599" sldId="311"/>
        </pc:sldMkLst>
        <pc:spChg chg="mod">
          <ac:chgData name="Katja Crooijmans" userId="fca2ee8d-725c-49a9-93c4-5303f654e251" providerId="ADAL" clId="{52A38714-4873-417E-BF6A-97098E77DCEF}" dt="2024-06-01T12:52:01.053" v="95" actId="20577"/>
          <ac:spMkLst>
            <pc:docMk/>
            <pc:sldMk cId="1380746599" sldId="311"/>
            <ac:spMk id="2" creationId="{1137109E-09B0-D8A3-6F80-9F07D2F28947}"/>
          </ac:spMkLst>
        </pc:spChg>
        <pc:spChg chg="mod">
          <ac:chgData name="Katja Crooijmans" userId="fca2ee8d-725c-49a9-93c4-5303f654e251" providerId="ADAL" clId="{52A38714-4873-417E-BF6A-97098E77DCEF}" dt="2024-06-01T12:51:59.344" v="93" actId="20577"/>
          <ac:spMkLst>
            <pc:docMk/>
            <pc:sldMk cId="1380746599" sldId="311"/>
            <ac:spMk id="4" creationId="{489616FF-C778-19BE-1A25-BB8A820C71DF}"/>
          </ac:spMkLst>
        </pc:spChg>
      </pc:sldChg>
      <pc:sldChg chg="modSp mod">
        <pc:chgData name="Katja Crooijmans" userId="fca2ee8d-725c-49a9-93c4-5303f654e251" providerId="ADAL" clId="{52A38714-4873-417E-BF6A-97098E77DCEF}" dt="2024-06-01T12:52:23.648" v="99" actId="403"/>
        <pc:sldMkLst>
          <pc:docMk/>
          <pc:sldMk cId="3325327871" sldId="312"/>
        </pc:sldMkLst>
        <pc:spChg chg="mod">
          <ac:chgData name="Katja Crooijmans" userId="fca2ee8d-725c-49a9-93c4-5303f654e251" providerId="ADAL" clId="{52A38714-4873-417E-BF6A-97098E77DCEF}" dt="2024-06-01T12:52:23.648" v="99" actId="403"/>
          <ac:spMkLst>
            <pc:docMk/>
            <pc:sldMk cId="3325327871" sldId="312"/>
            <ac:spMk id="2" creationId="{434C3393-072C-E147-F9A6-D785862AF81B}"/>
          </ac:spMkLst>
        </pc:spChg>
      </pc:sldChg>
      <pc:sldChg chg="del">
        <pc:chgData name="Katja Crooijmans" userId="fca2ee8d-725c-49a9-93c4-5303f654e251" providerId="ADAL" clId="{52A38714-4873-417E-BF6A-97098E77DCEF}" dt="2024-06-01T12:54:53.833" v="178" actId="47"/>
        <pc:sldMkLst>
          <pc:docMk/>
          <pc:sldMk cId="1789446964" sldId="313"/>
        </pc:sldMkLst>
      </pc:sldChg>
      <pc:sldChg chg="del">
        <pc:chgData name="Katja Crooijmans" userId="fca2ee8d-725c-49a9-93c4-5303f654e251" providerId="ADAL" clId="{52A38714-4873-417E-BF6A-97098E77DCEF}" dt="2024-06-01T12:54:56.018" v="179" actId="47"/>
        <pc:sldMkLst>
          <pc:docMk/>
          <pc:sldMk cId="3690635864" sldId="320"/>
        </pc:sldMkLst>
      </pc:sldChg>
      <pc:sldChg chg="del">
        <pc:chgData name="Katja Crooijmans" userId="fca2ee8d-725c-49a9-93c4-5303f654e251" providerId="ADAL" clId="{52A38714-4873-417E-BF6A-97098E77DCEF}" dt="2024-06-01T12:58:57.018" v="259" actId="47"/>
        <pc:sldMkLst>
          <pc:docMk/>
          <pc:sldMk cId="3719187573" sldId="321"/>
        </pc:sldMkLst>
      </pc:sldChg>
      <pc:sldChg chg="delSp modSp mod">
        <pc:chgData name="Katja Crooijmans" userId="fca2ee8d-725c-49a9-93c4-5303f654e251" providerId="ADAL" clId="{52A38714-4873-417E-BF6A-97098E77DCEF}" dt="2024-06-01T12:53:31.481" v="177" actId="1076"/>
        <pc:sldMkLst>
          <pc:docMk/>
          <pc:sldMk cId="922420567" sldId="328"/>
        </pc:sldMkLst>
        <pc:spChg chg="del">
          <ac:chgData name="Katja Crooijmans" userId="fca2ee8d-725c-49a9-93c4-5303f654e251" providerId="ADAL" clId="{52A38714-4873-417E-BF6A-97098E77DCEF}" dt="2024-06-01T12:53:27.695" v="176" actId="478"/>
          <ac:spMkLst>
            <pc:docMk/>
            <pc:sldMk cId="922420567" sldId="328"/>
            <ac:spMk id="3" creationId="{B1BB6E41-0866-6E6B-893D-C5EDCA06AB24}"/>
          </ac:spMkLst>
        </pc:spChg>
        <pc:spChg chg="mod">
          <ac:chgData name="Katja Crooijmans" userId="fca2ee8d-725c-49a9-93c4-5303f654e251" providerId="ADAL" clId="{52A38714-4873-417E-BF6A-97098E77DCEF}" dt="2024-06-01T12:53:31.481" v="177" actId="1076"/>
          <ac:spMkLst>
            <pc:docMk/>
            <pc:sldMk cId="922420567" sldId="328"/>
            <ac:spMk id="4" creationId="{2DD7D20C-2EAC-1B02-6F66-5623E5220A41}"/>
          </ac:spMkLst>
        </pc:spChg>
        <pc:spChg chg="mod">
          <ac:chgData name="Katja Crooijmans" userId="fca2ee8d-725c-49a9-93c4-5303f654e251" providerId="ADAL" clId="{52A38714-4873-417E-BF6A-97098E77DCEF}" dt="2024-06-01T12:52:52.180" v="173" actId="120"/>
          <ac:spMkLst>
            <pc:docMk/>
            <pc:sldMk cId="922420567" sldId="328"/>
            <ac:spMk id="24" creationId="{33F3CD13-E0CE-7E01-2FCD-412A1FA29794}"/>
          </ac:spMkLst>
        </pc:spChg>
        <pc:spChg chg="mod">
          <ac:chgData name="Katja Crooijmans" userId="fca2ee8d-725c-49a9-93c4-5303f654e251" providerId="ADAL" clId="{52A38714-4873-417E-BF6A-97098E77DCEF}" dt="2024-06-01T12:52:57.329" v="174" actId="120"/>
          <ac:spMkLst>
            <pc:docMk/>
            <pc:sldMk cId="922420567" sldId="328"/>
            <ac:spMk id="25" creationId="{330A24BE-5D71-AE83-6925-186AC6C2839E}"/>
          </ac:spMkLst>
        </pc:spChg>
      </pc:sldChg>
      <pc:sldMasterChg chg="delSldLayout">
        <pc:chgData name="Katja Crooijmans" userId="fca2ee8d-725c-49a9-93c4-5303f654e251" providerId="ADAL" clId="{52A38714-4873-417E-BF6A-97098E77DCEF}" dt="2024-06-01T12:59:21.417" v="261" actId="47"/>
        <pc:sldMasterMkLst>
          <pc:docMk/>
          <pc:sldMasterMk cId="3876714806" sldId="2147483695"/>
        </pc:sldMasterMkLst>
        <pc:sldLayoutChg chg="del">
          <pc:chgData name="Katja Crooijmans" userId="fca2ee8d-725c-49a9-93c4-5303f654e251" providerId="ADAL" clId="{52A38714-4873-417E-BF6A-97098E77DCEF}" dt="2024-06-01T12:59:21.417" v="261" actId="47"/>
          <pc:sldLayoutMkLst>
            <pc:docMk/>
            <pc:sldMasterMk cId="3876714806" sldId="2147483695"/>
            <pc:sldLayoutMk cId="983642757" sldId="2147483702"/>
          </pc:sldLayoutMkLst>
        </pc:sldLayoutChg>
        <pc:sldLayoutChg chg="del">
          <pc:chgData name="Katja Crooijmans" userId="fca2ee8d-725c-49a9-93c4-5303f654e251" providerId="ADAL" clId="{52A38714-4873-417E-BF6A-97098E77DCEF}" dt="2024-06-01T12:59:20.272" v="260" actId="47"/>
          <pc:sldLayoutMkLst>
            <pc:docMk/>
            <pc:sldMasterMk cId="3876714806" sldId="2147483695"/>
            <pc:sldLayoutMk cId="4030344483" sldId="2147483703"/>
          </pc:sldLayoutMkLst>
        </pc:sldLayoutChg>
      </pc:sldMasterChg>
    </pc:docChg>
  </pc:docChgLst>
  <pc:docChgLst>
    <pc:chgData name="katja.crooijmans@rebelgroup.com" userId="S::urn:spo:guest#katja.crooijmans@rebelgroup.com::" providerId="AD" clId="Web-{E294BC8F-6488-DEB5-6F4C-75E19B27ACFD}"/>
    <pc:docChg chg="delSld modSld">
      <pc:chgData name="katja.crooijmans@rebelgroup.com" userId="S::urn:spo:guest#katja.crooijmans@rebelgroup.com::" providerId="AD" clId="Web-{E294BC8F-6488-DEB5-6F4C-75E19B27ACFD}" dt="2024-06-10T14:57:43.990" v="63"/>
      <pc:docMkLst>
        <pc:docMk/>
      </pc:docMkLst>
      <pc:sldChg chg="modSp">
        <pc:chgData name="katja.crooijmans@rebelgroup.com" userId="S::urn:spo:guest#katja.crooijmans@rebelgroup.com::" providerId="AD" clId="Web-{E294BC8F-6488-DEB5-6F4C-75E19B27ACFD}" dt="2024-06-10T14:57:37.584" v="62" actId="20577"/>
        <pc:sldMkLst>
          <pc:docMk/>
          <pc:sldMk cId="3354125767" sldId="307"/>
        </pc:sldMkLst>
        <pc:spChg chg="mod">
          <ac:chgData name="katja.crooijmans@rebelgroup.com" userId="S::urn:spo:guest#katja.crooijmans@rebelgroup.com::" providerId="AD" clId="Web-{E294BC8F-6488-DEB5-6F4C-75E19B27ACFD}" dt="2024-06-10T14:57:37.584" v="62" actId="20577"/>
          <ac:spMkLst>
            <pc:docMk/>
            <pc:sldMk cId="3354125767" sldId="307"/>
            <ac:spMk id="2" creationId="{9F50C685-C396-E9C4-3FDD-B171ECB9A655}"/>
          </ac:spMkLst>
        </pc:spChg>
      </pc:sldChg>
      <pc:sldChg chg="del">
        <pc:chgData name="katja.crooijmans@rebelgroup.com" userId="S::urn:spo:guest#katja.crooijmans@rebelgroup.com::" providerId="AD" clId="Web-{E294BC8F-6488-DEB5-6F4C-75E19B27ACFD}" dt="2024-06-10T14:57:43.990" v="63"/>
        <pc:sldMkLst>
          <pc:docMk/>
          <pc:sldMk cId="1474605576" sldId="32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7035" cy="490379"/>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2241" y="0"/>
            <a:ext cx="2947035" cy="490379"/>
          </a:xfrm>
          <a:prstGeom prst="rect">
            <a:avLst/>
          </a:prstGeom>
        </p:spPr>
        <p:txBody>
          <a:bodyPr vert="horz" lIns="91440" tIns="45720" rIns="91440" bIns="45720" rtlCol="0"/>
          <a:lstStyle>
            <a:lvl1pPr algn="r">
              <a:defRPr sz="1200"/>
            </a:lvl1pPr>
          </a:lstStyle>
          <a:p>
            <a:fld id="{2FA47AD2-5FF1-481E-BA17-92A87AC9FFEC}" type="datetimeFigureOut">
              <a:rPr lang="nl-NL" smtClean="0"/>
              <a:pPr/>
              <a:t>10-6-2024</a:t>
            </a:fld>
            <a:endParaRPr lang="nl-NL"/>
          </a:p>
        </p:txBody>
      </p:sp>
      <p:sp>
        <p:nvSpPr>
          <p:cNvPr id="4" name="Tijdelijke aanduiding voor voettekst 3"/>
          <p:cNvSpPr>
            <a:spLocks noGrp="1"/>
          </p:cNvSpPr>
          <p:nvPr>
            <p:ph type="ftr" sz="quarter" idx="2"/>
          </p:nvPr>
        </p:nvSpPr>
        <p:spPr>
          <a:xfrm>
            <a:off x="0" y="9315494"/>
            <a:ext cx="2947035" cy="490379"/>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2241" y="9315494"/>
            <a:ext cx="2947035" cy="490379"/>
          </a:xfrm>
          <a:prstGeom prst="rect">
            <a:avLst/>
          </a:prstGeom>
        </p:spPr>
        <p:txBody>
          <a:bodyPr vert="horz" lIns="91440" tIns="45720" rIns="91440" bIns="45720" rtlCol="0" anchor="b"/>
          <a:lstStyle>
            <a:lvl1pPr algn="r">
              <a:defRPr sz="1200"/>
            </a:lvl1pPr>
          </a:lstStyle>
          <a:p>
            <a:fld id="{AB268DBD-8C7D-4F2D-8505-D01A3BC55EC8}" type="slidenum">
              <a:rPr lang="nl-NL" smtClean="0"/>
              <a:pPr/>
              <a:t>‹#›</a:t>
            </a:fld>
            <a:endParaRPr lang="nl-NL"/>
          </a:p>
        </p:txBody>
      </p:sp>
    </p:spTree>
    <p:extLst>
      <p:ext uri="{BB962C8B-B14F-4D97-AF65-F5344CB8AC3E}">
        <p14:creationId xmlns:p14="http://schemas.microsoft.com/office/powerpoint/2010/main" val="14626545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7035" cy="490379"/>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2241" y="0"/>
            <a:ext cx="2947035" cy="490379"/>
          </a:xfrm>
          <a:prstGeom prst="rect">
            <a:avLst/>
          </a:prstGeom>
        </p:spPr>
        <p:txBody>
          <a:bodyPr vert="horz" lIns="91440" tIns="45720" rIns="91440" bIns="45720" rtlCol="0"/>
          <a:lstStyle>
            <a:lvl1pPr algn="r">
              <a:defRPr sz="1200"/>
            </a:lvl1pPr>
          </a:lstStyle>
          <a:p>
            <a:fld id="{7CAC0B33-3943-42F1-973C-9CDD51C76BBD}" type="datetimeFigureOut">
              <a:rPr lang="nl-NL" smtClean="0"/>
              <a:pPr/>
              <a:t>10-6-2024</a:t>
            </a:fld>
            <a:endParaRPr lang="nl-NL"/>
          </a:p>
        </p:txBody>
      </p:sp>
      <p:sp>
        <p:nvSpPr>
          <p:cNvPr id="4" name="Tijdelijke aanduiding voor dia-afbeelding 3"/>
          <p:cNvSpPr>
            <a:spLocks noGrp="1" noRot="1" noChangeAspect="1"/>
          </p:cNvSpPr>
          <p:nvPr>
            <p:ph type="sldImg" idx="2"/>
          </p:nvPr>
        </p:nvSpPr>
        <p:spPr>
          <a:xfrm>
            <a:off x="131763" y="735013"/>
            <a:ext cx="6537325" cy="367823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085" y="4658598"/>
            <a:ext cx="5440680" cy="4413409"/>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15494"/>
            <a:ext cx="2947035" cy="490379"/>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2241" y="9315494"/>
            <a:ext cx="2947035" cy="490379"/>
          </a:xfrm>
          <a:prstGeom prst="rect">
            <a:avLst/>
          </a:prstGeom>
        </p:spPr>
        <p:txBody>
          <a:bodyPr vert="horz" lIns="91440" tIns="45720" rIns="91440" bIns="45720" rtlCol="0" anchor="b"/>
          <a:lstStyle>
            <a:lvl1pPr algn="r">
              <a:defRPr sz="1200"/>
            </a:lvl1pPr>
          </a:lstStyle>
          <a:p>
            <a:fld id="{697381A9-0C9E-4D3A-A28B-AC4E168A57BC}" type="slidenum">
              <a:rPr lang="nl-NL" smtClean="0"/>
              <a:pPr/>
              <a:t>‹#›</a:t>
            </a:fld>
            <a:endParaRPr lang="nl-NL"/>
          </a:p>
        </p:txBody>
      </p:sp>
    </p:spTree>
    <p:extLst>
      <p:ext uri="{BB962C8B-B14F-4D97-AF65-F5344CB8AC3E}">
        <p14:creationId xmlns:p14="http://schemas.microsoft.com/office/powerpoint/2010/main" val="2795603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Pr>
        <a:solidFill>
          <a:srgbClr val="FFFFFF"/>
        </a:soli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bwMode="gray">
          <a:xfrm>
            <a:off x="1080000" y="2286004"/>
            <a:ext cx="7380000" cy="434737"/>
          </a:xfrm>
        </p:spPr>
        <p:txBody>
          <a:bodyPr/>
          <a:lstStyle>
            <a:lvl1pPr marL="0" indent="0" algn="l">
              <a:lnSpc>
                <a:spcPct val="100000"/>
              </a:lnSpc>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
        <p:nvSpPr>
          <p:cNvPr id="2" name="Titel 1"/>
          <p:cNvSpPr>
            <a:spLocks noGrp="1"/>
          </p:cNvSpPr>
          <p:nvPr>
            <p:ph type="ctrTitle" hasCustomPrompt="1"/>
          </p:nvPr>
        </p:nvSpPr>
        <p:spPr bwMode="gray">
          <a:xfrm>
            <a:off x="1080000" y="797801"/>
            <a:ext cx="7380000" cy="1332702"/>
          </a:xfrm>
        </p:spPr>
        <p:txBody>
          <a:bodyPr anchor="b" anchorCtr="0"/>
          <a:lstStyle>
            <a:lvl1pPr algn="l">
              <a:lnSpc>
                <a:spcPct val="90000"/>
              </a:lnSpc>
              <a:defRPr sz="4000" baseline="0">
                <a:solidFill>
                  <a:schemeClr val="tx2"/>
                </a:solidFill>
              </a:defRPr>
            </a:lvl1pPr>
          </a:lstStyle>
          <a:p>
            <a:r>
              <a:rPr lang="nl-NL" noProof="1"/>
              <a:t>[Titel]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Grafiek/Diagram ">
    <p:spTree>
      <p:nvGrpSpPr>
        <p:cNvPr id="1" name=""/>
        <p:cNvGrpSpPr/>
        <p:nvPr/>
      </p:nvGrpSpPr>
      <p:grpSpPr>
        <a:xfrm>
          <a:off x="0" y="0"/>
          <a:ext cx="0" cy="0"/>
          <a:chOff x="0" y="0"/>
          <a:chExt cx="0" cy="0"/>
        </a:xfrm>
      </p:grpSpPr>
      <p:sp>
        <p:nvSpPr>
          <p:cNvPr id="19" name="Tijdelijke aanduiding voor tekst 16">
            <a:extLst>
              <a:ext uri="{FF2B5EF4-FFF2-40B4-BE49-F238E27FC236}">
                <a16:creationId xmlns:a16="http://schemas.microsoft.com/office/drawing/2014/main" id="{D99E2EE6-4E32-7349-9113-07F6FB4C2984}"/>
              </a:ext>
            </a:extLst>
          </p:cNvPr>
          <p:cNvSpPr>
            <a:spLocks noGrp="1"/>
          </p:cNvSpPr>
          <p:nvPr>
            <p:ph type="body" sz="quarter" idx="14"/>
          </p:nvPr>
        </p:nvSpPr>
        <p:spPr>
          <a:xfrm>
            <a:off x="2687340" y="2202055"/>
            <a:ext cx="3611078" cy="3631763"/>
          </a:xfrm>
        </p:spPr>
        <p:txBody>
          <a:bodyPr/>
          <a:lstStyle>
            <a:lvl1pPr>
              <a:buNone/>
              <a:defRPr/>
            </a:lvl1pPr>
          </a:lstStyle>
          <a:p>
            <a:pPr lvl="0"/>
            <a:endParaRPr lang="nl-NL"/>
          </a:p>
        </p:txBody>
      </p:sp>
      <p:sp>
        <p:nvSpPr>
          <p:cNvPr id="6" name="Tijdelijke aanduiding voor grafiek 5">
            <a:extLst>
              <a:ext uri="{FF2B5EF4-FFF2-40B4-BE49-F238E27FC236}">
                <a16:creationId xmlns:a16="http://schemas.microsoft.com/office/drawing/2014/main" id="{72FB421D-5FB1-DF47-AF11-21C9680A69C7}"/>
              </a:ext>
            </a:extLst>
          </p:cNvPr>
          <p:cNvSpPr>
            <a:spLocks noGrp="1"/>
          </p:cNvSpPr>
          <p:nvPr>
            <p:ph type="chart" sz="quarter" idx="17" hasCustomPrompt="1"/>
          </p:nvPr>
        </p:nvSpPr>
        <p:spPr>
          <a:xfrm>
            <a:off x="6588222" y="2201863"/>
            <a:ext cx="4765578" cy="3631763"/>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grafiek in te voegen</a:t>
            </a:r>
          </a:p>
          <a:p>
            <a:endParaRPr lang="nl-NL"/>
          </a:p>
        </p:txBody>
      </p:sp>
      <p:sp>
        <p:nvSpPr>
          <p:cNvPr id="7" name="Tekstvak 6">
            <a:extLst>
              <a:ext uri="{FF2B5EF4-FFF2-40B4-BE49-F238E27FC236}">
                <a16:creationId xmlns:a16="http://schemas.microsoft.com/office/drawing/2014/main" id="{E668DAD8-ABE5-A74C-B103-1C4E93FAB952}"/>
              </a:ext>
            </a:extLst>
          </p:cNvPr>
          <p:cNvSpPr txBox="1"/>
          <p:nvPr userDrawn="1"/>
        </p:nvSpPr>
        <p:spPr>
          <a:xfrm>
            <a:off x="1310640" y="1264920"/>
            <a:ext cx="184731" cy="369332"/>
          </a:xfrm>
          <a:prstGeom prst="rect">
            <a:avLst/>
          </a:prstGeom>
          <a:noFill/>
        </p:spPr>
        <p:txBody>
          <a:bodyPr wrap="none" rtlCol="0">
            <a:spAutoFit/>
          </a:bodyPr>
          <a:lstStyle/>
          <a:p>
            <a:endParaRPr lang="nl-NL"/>
          </a:p>
        </p:txBody>
      </p:sp>
      <p:sp>
        <p:nvSpPr>
          <p:cNvPr id="11" name="Tijdelijke aanduiding voor datum 2">
            <a:extLst>
              <a:ext uri="{FF2B5EF4-FFF2-40B4-BE49-F238E27FC236}">
                <a16:creationId xmlns:a16="http://schemas.microsoft.com/office/drawing/2014/main" id="{BB9A748D-6540-43D3-8E62-6014CF513F89}"/>
              </a:ext>
            </a:extLst>
          </p:cNvPr>
          <p:cNvSpPr>
            <a:spLocks noGrp="1"/>
          </p:cNvSpPr>
          <p:nvPr>
            <p:ph type="dt" sz="half" idx="10"/>
          </p:nvPr>
        </p:nvSpPr>
        <p:spPr>
          <a:xfrm>
            <a:off x="838200" y="6356350"/>
            <a:ext cx="2743200" cy="365125"/>
          </a:xfrm>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14" name="Tijdelijke aanduiding voor voettekst 3">
            <a:extLst>
              <a:ext uri="{FF2B5EF4-FFF2-40B4-BE49-F238E27FC236}">
                <a16:creationId xmlns:a16="http://schemas.microsoft.com/office/drawing/2014/main" id="{D86DACC3-0108-4558-976C-EDD6E744A7DB}"/>
              </a:ext>
            </a:extLst>
          </p:cNvPr>
          <p:cNvSpPr>
            <a:spLocks noGrp="1"/>
          </p:cNvSpPr>
          <p:nvPr>
            <p:ph type="ftr" sz="quarter" idx="11"/>
          </p:nvPr>
        </p:nvSpPr>
        <p:spPr>
          <a:xfrm>
            <a:off x="4038600" y="6356350"/>
            <a:ext cx="4114800" cy="365125"/>
          </a:xfrm>
        </p:spPr>
        <p:txBody>
          <a:bodyPr/>
          <a:lstStyle>
            <a:lvl1pPr>
              <a:defRPr sz="1100">
                <a:latin typeface="DIN" panose="00000400000000000000" pitchFamily="2" charset="0"/>
              </a:defRPr>
            </a:lvl1pPr>
          </a:lstStyle>
          <a:p>
            <a:endParaRPr lang="nl-NL"/>
          </a:p>
        </p:txBody>
      </p:sp>
      <p:sp>
        <p:nvSpPr>
          <p:cNvPr id="15" name="Tijdelijke aanduiding voor dianummer 4">
            <a:extLst>
              <a:ext uri="{FF2B5EF4-FFF2-40B4-BE49-F238E27FC236}">
                <a16:creationId xmlns:a16="http://schemas.microsoft.com/office/drawing/2014/main" id="{5BAC2F06-2372-445D-875C-5DCAD7907A68}"/>
              </a:ext>
            </a:extLst>
          </p:cNvPr>
          <p:cNvSpPr>
            <a:spLocks noGrp="1"/>
          </p:cNvSpPr>
          <p:nvPr>
            <p:ph type="sldNum" sz="quarter" idx="12"/>
          </p:nvPr>
        </p:nvSpPr>
        <p:spPr>
          <a:xfrm>
            <a:off x="8610600" y="6356350"/>
            <a:ext cx="2743200" cy="365125"/>
          </a:xfrm>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7" name="Tijdelijke aanduiding voor titel 1">
            <a:extLst>
              <a:ext uri="{FF2B5EF4-FFF2-40B4-BE49-F238E27FC236}">
                <a16:creationId xmlns:a16="http://schemas.microsoft.com/office/drawing/2014/main" id="{1B132E98-4F97-044B-81FC-58830F55A4A8}"/>
              </a:ext>
            </a:extLst>
          </p:cNvPr>
          <p:cNvSpPr>
            <a:spLocks noGrp="1"/>
          </p:cNvSpPr>
          <p:nvPr>
            <p:ph type="title"/>
          </p:nvPr>
        </p:nvSpPr>
        <p:spPr>
          <a:xfrm>
            <a:off x="2682394" y="1116014"/>
            <a:ext cx="8671406" cy="761310"/>
          </a:xfrm>
          <a:prstGeom prst="rect">
            <a:avLst/>
          </a:prstGeom>
        </p:spPr>
        <p:txBody>
          <a:bodyPr vert="horz" lIns="91440" tIns="45720" rIns="91440" bIns="45720" rtlCol="0" anchor="ctr">
            <a:normAutofit/>
          </a:bodyPr>
          <a:lstStyle>
            <a:lvl1pPr algn="l">
              <a:defRPr b="0" i="0" baseline="0"/>
            </a:lvl1pPr>
          </a:lstStyle>
          <a:p>
            <a:r>
              <a:rPr lang="nl-NL"/>
              <a:t>Klik om stijl te bewerken</a:t>
            </a:r>
          </a:p>
        </p:txBody>
      </p:sp>
      <p:sp>
        <p:nvSpPr>
          <p:cNvPr id="21" name="Tijdelijke aanduiding voor afbeelding 9">
            <a:extLst>
              <a:ext uri="{FF2B5EF4-FFF2-40B4-BE49-F238E27FC236}">
                <a16:creationId xmlns:a16="http://schemas.microsoft.com/office/drawing/2014/main" id="{DF40F452-EC1A-7C45-ADE5-E11B0C7199F3}"/>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2" name="Tijdelijke aanduiding voor afbeelding 5">
            <a:extLst>
              <a:ext uri="{FF2B5EF4-FFF2-40B4-BE49-F238E27FC236}">
                <a16:creationId xmlns:a16="http://schemas.microsoft.com/office/drawing/2014/main" id="{136F1E1B-C4EB-DA45-9138-144F90C2687B}"/>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1300568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met afbeelding">
    <p:spTree>
      <p:nvGrpSpPr>
        <p:cNvPr id="1" name=""/>
        <p:cNvGrpSpPr/>
        <p:nvPr/>
      </p:nvGrpSpPr>
      <p:grpSpPr>
        <a:xfrm>
          <a:off x="0" y="0"/>
          <a:ext cx="0" cy="0"/>
          <a:chOff x="0" y="0"/>
          <a:chExt cx="0" cy="0"/>
        </a:xfrm>
      </p:grpSpPr>
      <p:sp>
        <p:nvSpPr>
          <p:cNvPr id="19" name="Tijdelijke aanduiding voor tekst 16">
            <a:extLst>
              <a:ext uri="{FF2B5EF4-FFF2-40B4-BE49-F238E27FC236}">
                <a16:creationId xmlns:a16="http://schemas.microsoft.com/office/drawing/2014/main" id="{D99E2EE6-4E32-7349-9113-07F6FB4C2984}"/>
              </a:ext>
            </a:extLst>
          </p:cNvPr>
          <p:cNvSpPr>
            <a:spLocks noGrp="1"/>
          </p:cNvSpPr>
          <p:nvPr>
            <p:ph type="body" sz="quarter" idx="14"/>
          </p:nvPr>
        </p:nvSpPr>
        <p:spPr>
          <a:xfrm>
            <a:off x="2677179" y="2202055"/>
            <a:ext cx="3583467" cy="3631763"/>
          </a:xfrm>
        </p:spPr>
        <p:txBody>
          <a:bodyPr/>
          <a:lstStyle>
            <a:lvl1pPr>
              <a:buNone/>
              <a:defRPr/>
            </a:lvl1pPr>
          </a:lstStyle>
          <a:p>
            <a:pPr lvl="0"/>
            <a:endParaRPr lang="nl-NL"/>
          </a:p>
        </p:txBody>
      </p:sp>
      <p:sp>
        <p:nvSpPr>
          <p:cNvPr id="6" name="Tijdelijke aanduiding voor afbeelding 5">
            <a:extLst>
              <a:ext uri="{FF2B5EF4-FFF2-40B4-BE49-F238E27FC236}">
                <a16:creationId xmlns:a16="http://schemas.microsoft.com/office/drawing/2014/main" id="{604B1916-F736-2448-B97C-FBBC7F089821}"/>
              </a:ext>
            </a:extLst>
          </p:cNvPr>
          <p:cNvSpPr>
            <a:spLocks noGrp="1"/>
          </p:cNvSpPr>
          <p:nvPr>
            <p:ph type="pic" sz="quarter" idx="17" hasCustomPrompt="1"/>
          </p:nvPr>
        </p:nvSpPr>
        <p:spPr>
          <a:xfrm>
            <a:off x="6514800" y="2201863"/>
            <a:ext cx="4839000" cy="36322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10" name="Tijdelijke aanduiding voor datum 2">
            <a:extLst>
              <a:ext uri="{FF2B5EF4-FFF2-40B4-BE49-F238E27FC236}">
                <a16:creationId xmlns:a16="http://schemas.microsoft.com/office/drawing/2014/main" id="{8F3ECF9A-D10E-486D-BA56-CC2D10EB0EA1}"/>
              </a:ext>
            </a:extLst>
          </p:cNvPr>
          <p:cNvSpPr>
            <a:spLocks noGrp="1"/>
          </p:cNvSpPr>
          <p:nvPr>
            <p:ph type="dt" sz="half" idx="10"/>
          </p:nvPr>
        </p:nvSpPr>
        <p:spPr>
          <a:xfrm>
            <a:off x="838200" y="6356350"/>
            <a:ext cx="2743200" cy="365125"/>
          </a:xfrm>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11" name="Tijdelijke aanduiding voor voettekst 3">
            <a:extLst>
              <a:ext uri="{FF2B5EF4-FFF2-40B4-BE49-F238E27FC236}">
                <a16:creationId xmlns:a16="http://schemas.microsoft.com/office/drawing/2014/main" id="{2C082C95-FEDF-4E1E-9208-0BC46947FB54}"/>
              </a:ext>
            </a:extLst>
          </p:cNvPr>
          <p:cNvSpPr>
            <a:spLocks noGrp="1"/>
          </p:cNvSpPr>
          <p:nvPr>
            <p:ph type="ftr" sz="quarter" idx="11"/>
          </p:nvPr>
        </p:nvSpPr>
        <p:spPr>
          <a:xfrm>
            <a:off x="4038600" y="6356350"/>
            <a:ext cx="4114800" cy="365125"/>
          </a:xfrm>
        </p:spPr>
        <p:txBody>
          <a:bodyPr/>
          <a:lstStyle>
            <a:lvl1pPr>
              <a:defRPr sz="1100">
                <a:latin typeface="DIN" panose="00000400000000000000" pitchFamily="2" charset="0"/>
              </a:defRPr>
            </a:lvl1pPr>
          </a:lstStyle>
          <a:p>
            <a:endParaRPr lang="nl-NL"/>
          </a:p>
        </p:txBody>
      </p:sp>
      <p:sp>
        <p:nvSpPr>
          <p:cNvPr id="14" name="Tijdelijke aanduiding voor dianummer 4">
            <a:extLst>
              <a:ext uri="{FF2B5EF4-FFF2-40B4-BE49-F238E27FC236}">
                <a16:creationId xmlns:a16="http://schemas.microsoft.com/office/drawing/2014/main" id="{5FB32426-88FE-40B2-BCAF-28FCBC0CD374}"/>
              </a:ext>
            </a:extLst>
          </p:cNvPr>
          <p:cNvSpPr>
            <a:spLocks noGrp="1"/>
          </p:cNvSpPr>
          <p:nvPr>
            <p:ph type="sldNum" sz="quarter" idx="12"/>
          </p:nvPr>
        </p:nvSpPr>
        <p:spPr>
          <a:xfrm>
            <a:off x="8610600" y="6356350"/>
            <a:ext cx="2743200" cy="365125"/>
          </a:xfrm>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5" name="Tijdelijke aanduiding voor titel 1">
            <a:extLst>
              <a:ext uri="{FF2B5EF4-FFF2-40B4-BE49-F238E27FC236}">
                <a16:creationId xmlns:a16="http://schemas.microsoft.com/office/drawing/2014/main" id="{37530D55-972A-7841-ADE5-E91B134A3047}"/>
              </a:ext>
            </a:extLst>
          </p:cNvPr>
          <p:cNvSpPr>
            <a:spLocks noGrp="1"/>
          </p:cNvSpPr>
          <p:nvPr>
            <p:ph type="title"/>
          </p:nvPr>
        </p:nvSpPr>
        <p:spPr>
          <a:xfrm>
            <a:off x="2682394" y="1116014"/>
            <a:ext cx="8671406" cy="761310"/>
          </a:xfrm>
          <a:prstGeom prst="rect">
            <a:avLst/>
          </a:prstGeom>
        </p:spPr>
        <p:txBody>
          <a:bodyPr vert="horz" lIns="91440" tIns="45720" rIns="91440" bIns="45720" rtlCol="0" anchor="ctr">
            <a:normAutofit/>
          </a:bodyPr>
          <a:lstStyle>
            <a:lvl1pPr algn="l">
              <a:defRPr b="0" i="0" baseline="0"/>
            </a:lvl1pPr>
          </a:lstStyle>
          <a:p>
            <a:r>
              <a:rPr lang="nl-NL"/>
              <a:t>Klik om stijl te bewerken</a:t>
            </a:r>
          </a:p>
        </p:txBody>
      </p:sp>
      <p:sp>
        <p:nvSpPr>
          <p:cNvPr id="18" name="Tijdelijke aanduiding voor afbeelding 9">
            <a:extLst>
              <a:ext uri="{FF2B5EF4-FFF2-40B4-BE49-F238E27FC236}">
                <a16:creationId xmlns:a16="http://schemas.microsoft.com/office/drawing/2014/main" id="{C28EAA62-DB11-F54A-BC20-8CF93895D6FB}"/>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0" name="Tijdelijke aanduiding voor afbeelding 5">
            <a:extLst>
              <a:ext uri="{FF2B5EF4-FFF2-40B4-BE49-F238E27FC236}">
                <a16:creationId xmlns:a16="http://schemas.microsoft.com/office/drawing/2014/main" id="{7DE51AC3-D4D2-B94A-91BF-94DC81D6B474}"/>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4044596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vak_2 kolommen">
    <p:spTree>
      <p:nvGrpSpPr>
        <p:cNvPr id="1" name=""/>
        <p:cNvGrpSpPr/>
        <p:nvPr/>
      </p:nvGrpSpPr>
      <p:grpSpPr>
        <a:xfrm>
          <a:off x="0" y="0"/>
          <a:ext cx="0" cy="0"/>
          <a:chOff x="0" y="0"/>
          <a:chExt cx="0" cy="0"/>
        </a:xfrm>
      </p:grpSpPr>
      <p:sp>
        <p:nvSpPr>
          <p:cNvPr id="19" name="Tijdelijke aanduiding voor tekst 16">
            <a:extLst>
              <a:ext uri="{FF2B5EF4-FFF2-40B4-BE49-F238E27FC236}">
                <a16:creationId xmlns:a16="http://schemas.microsoft.com/office/drawing/2014/main" id="{D99E2EE6-4E32-7349-9113-07F6FB4C2984}"/>
              </a:ext>
            </a:extLst>
          </p:cNvPr>
          <p:cNvSpPr>
            <a:spLocks noGrp="1"/>
          </p:cNvSpPr>
          <p:nvPr>
            <p:ph type="body" sz="quarter" idx="14"/>
          </p:nvPr>
        </p:nvSpPr>
        <p:spPr>
          <a:xfrm>
            <a:off x="2682394" y="2202055"/>
            <a:ext cx="8671406" cy="3631763"/>
          </a:xfrm>
        </p:spPr>
        <p:txBody>
          <a:bodyPr numCol="2" spcCol="180000"/>
          <a:lstStyle>
            <a:lvl1pPr>
              <a:buNone/>
              <a:defRPr/>
            </a:lvl1pPr>
          </a:lstStyle>
          <a:p>
            <a:pPr lvl="0"/>
            <a:endParaRPr lang="nl-NL"/>
          </a:p>
        </p:txBody>
      </p:sp>
      <p:sp>
        <p:nvSpPr>
          <p:cNvPr id="25" name="Tijdelijke aanduiding voor titel 1">
            <a:extLst>
              <a:ext uri="{FF2B5EF4-FFF2-40B4-BE49-F238E27FC236}">
                <a16:creationId xmlns:a16="http://schemas.microsoft.com/office/drawing/2014/main" id="{20263062-4462-934A-99DC-99A1AEDF74B1}"/>
              </a:ext>
            </a:extLst>
          </p:cNvPr>
          <p:cNvSpPr txBox="1">
            <a:spLocks/>
          </p:cNvSpPr>
          <p:nvPr userDrawn="1"/>
        </p:nvSpPr>
        <p:spPr>
          <a:xfrm>
            <a:off x="3486804" y="974622"/>
            <a:ext cx="7866996" cy="76131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b="1" i="0" kern="1200">
                <a:solidFill>
                  <a:schemeClr val="tx1"/>
                </a:solidFill>
                <a:latin typeface="DIN" panose="02000503040000020003" pitchFamily="2" charset="0"/>
                <a:ea typeface="+mj-ea"/>
                <a:cs typeface="+mj-cs"/>
              </a:defRPr>
            </a:lvl1pPr>
          </a:lstStyle>
          <a:p>
            <a:pPr algn="l"/>
            <a:endParaRPr lang="en-NL" sz="3200" b="0" i="0">
              <a:latin typeface="DIN" panose="02000503040000020003" pitchFamily="2" charset="0"/>
            </a:endParaRPr>
          </a:p>
        </p:txBody>
      </p:sp>
      <p:sp>
        <p:nvSpPr>
          <p:cNvPr id="10" name="Tijdelijke aanduiding voor datum 2">
            <a:extLst>
              <a:ext uri="{FF2B5EF4-FFF2-40B4-BE49-F238E27FC236}">
                <a16:creationId xmlns:a16="http://schemas.microsoft.com/office/drawing/2014/main" id="{1FC73972-63FF-4AF5-A37F-1A532A70130F}"/>
              </a:ext>
            </a:extLst>
          </p:cNvPr>
          <p:cNvSpPr>
            <a:spLocks noGrp="1"/>
          </p:cNvSpPr>
          <p:nvPr>
            <p:ph type="dt" sz="half" idx="10"/>
          </p:nvPr>
        </p:nvSpPr>
        <p:spPr>
          <a:xfrm>
            <a:off x="838200" y="6356350"/>
            <a:ext cx="2743200" cy="365125"/>
          </a:xfrm>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11" name="Tijdelijke aanduiding voor voettekst 3">
            <a:extLst>
              <a:ext uri="{FF2B5EF4-FFF2-40B4-BE49-F238E27FC236}">
                <a16:creationId xmlns:a16="http://schemas.microsoft.com/office/drawing/2014/main" id="{73989AB7-7C3E-4916-8CBE-302E8361F5C5}"/>
              </a:ext>
            </a:extLst>
          </p:cNvPr>
          <p:cNvSpPr>
            <a:spLocks noGrp="1"/>
          </p:cNvSpPr>
          <p:nvPr>
            <p:ph type="ftr" sz="quarter" idx="11"/>
          </p:nvPr>
        </p:nvSpPr>
        <p:spPr>
          <a:xfrm>
            <a:off x="4038600" y="6356350"/>
            <a:ext cx="4114800" cy="365125"/>
          </a:xfrm>
        </p:spPr>
        <p:txBody>
          <a:bodyPr/>
          <a:lstStyle>
            <a:lvl1pPr>
              <a:defRPr sz="1100">
                <a:latin typeface="DIN" panose="00000400000000000000" pitchFamily="2" charset="0"/>
              </a:defRPr>
            </a:lvl1pPr>
          </a:lstStyle>
          <a:p>
            <a:endParaRPr lang="nl-NL"/>
          </a:p>
        </p:txBody>
      </p:sp>
      <p:sp>
        <p:nvSpPr>
          <p:cNvPr id="12" name="Tijdelijke aanduiding voor dianummer 4">
            <a:extLst>
              <a:ext uri="{FF2B5EF4-FFF2-40B4-BE49-F238E27FC236}">
                <a16:creationId xmlns:a16="http://schemas.microsoft.com/office/drawing/2014/main" id="{F33D4E80-4E00-4FE1-A6FE-EBF5980E8D40}"/>
              </a:ext>
            </a:extLst>
          </p:cNvPr>
          <p:cNvSpPr>
            <a:spLocks noGrp="1"/>
          </p:cNvSpPr>
          <p:nvPr>
            <p:ph type="sldNum" sz="quarter" idx="12"/>
          </p:nvPr>
        </p:nvSpPr>
        <p:spPr>
          <a:xfrm>
            <a:off x="8610600" y="6356350"/>
            <a:ext cx="2743200" cy="365125"/>
          </a:xfrm>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3" name="Tijdelijke aanduiding voor titel 1">
            <a:extLst>
              <a:ext uri="{FF2B5EF4-FFF2-40B4-BE49-F238E27FC236}">
                <a16:creationId xmlns:a16="http://schemas.microsoft.com/office/drawing/2014/main" id="{C9D6BCEC-C885-DD4A-BDCF-50A29E4CBBF3}"/>
              </a:ext>
            </a:extLst>
          </p:cNvPr>
          <p:cNvSpPr>
            <a:spLocks noGrp="1"/>
          </p:cNvSpPr>
          <p:nvPr>
            <p:ph type="title"/>
          </p:nvPr>
        </p:nvSpPr>
        <p:spPr>
          <a:xfrm>
            <a:off x="2682394" y="1116014"/>
            <a:ext cx="8671406" cy="761310"/>
          </a:xfrm>
          <a:prstGeom prst="rect">
            <a:avLst/>
          </a:prstGeom>
        </p:spPr>
        <p:txBody>
          <a:bodyPr vert="horz" lIns="91440" tIns="45720" rIns="91440" bIns="45720" rtlCol="0" anchor="ctr">
            <a:normAutofit/>
          </a:bodyPr>
          <a:lstStyle>
            <a:lvl1pPr algn="l">
              <a:defRPr b="0" i="0" baseline="0"/>
            </a:lvl1pPr>
          </a:lstStyle>
          <a:p>
            <a:r>
              <a:rPr lang="nl-NL"/>
              <a:t>Klik om stijl te bewerken</a:t>
            </a:r>
          </a:p>
        </p:txBody>
      </p:sp>
      <p:sp>
        <p:nvSpPr>
          <p:cNvPr id="18" name="Tijdelijke aanduiding voor afbeelding 9">
            <a:extLst>
              <a:ext uri="{FF2B5EF4-FFF2-40B4-BE49-F238E27FC236}">
                <a16:creationId xmlns:a16="http://schemas.microsoft.com/office/drawing/2014/main" id="{680E4463-7750-0543-900E-49135FA51D22}"/>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0" name="Tijdelijke aanduiding voor afbeelding 5">
            <a:extLst>
              <a:ext uri="{FF2B5EF4-FFF2-40B4-BE49-F238E27FC236}">
                <a16:creationId xmlns:a16="http://schemas.microsoft.com/office/drawing/2014/main" id="{54E3EA4C-CACC-8847-9E03-8FDBDEE63551}"/>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3199626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vak_3 kolommen">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D7990315-AA64-3D45-BAE7-29AD5DE36EE5}"/>
              </a:ext>
            </a:extLst>
          </p:cNvPr>
          <p:cNvSpPr>
            <a:spLocks noGrp="1"/>
          </p:cNvSpPr>
          <p:nvPr>
            <p:ph type="ftr" sz="quarter" idx="11"/>
          </p:nvPr>
        </p:nvSpPr>
        <p:spPr/>
        <p:txBody>
          <a:bodyPr/>
          <a:lstStyle/>
          <a:p>
            <a:endParaRPr lang="nl-NL"/>
          </a:p>
        </p:txBody>
      </p:sp>
      <p:sp>
        <p:nvSpPr>
          <p:cNvPr id="19" name="Tijdelijke aanduiding voor tekst 16">
            <a:extLst>
              <a:ext uri="{FF2B5EF4-FFF2-40B4-BE49-F238E27FC236}">
                <a16:creationId xmlns:a16="http://schemas.microsoft.com/office/drawing/2014/main" id="{D99E2EE6-4E32-7349-9113-07F6FB4C2984}"/>
              </a:ext>
            </a:extLst>
          </p:cNvPr>
          <p:cNvSpPr>
            <a:spLocks noGrp="1"/>
          </p:cNvSpPr>
          <p:nvPr>
            <p:ph type="body" sz="quarter" idx="14"/>
          </p:nvPr>
        </p:nvSpPr>
        <p:spPr>
          <a:xfrm>
            <a:off x="2682394" y="2202055"/>
            <a:ext cx="8671406" cy="3631763"/>
          </a:xfrm>
        </p:spPr>
        <p:txBody>
          <a:bodyPr numCol="3" spcCol="180000"/>
          <a:lstStyle>
            <a:lvl1pPr>
              <a:buNone/>
              <a:defRPr/>
            </a:lvl1pPr>
          </a:lstStyle>
          <a:p>
            <a:pPr lvl="0"/>
            <a:endParaRPr lang="nl-NL"/>
          </a:p>
        </p:txBody>
      </p:sp>
      <p:sp>
        <p:nvSpPr>
          <p:cNvPr id="25" name="Tijdelijke aanduiding voor titel 1">
            <a:extLst>
              <a:ext uri="{FF2B5EF4-FFF2-40B4-BE49-F238E27FC236}">
                <a16:creationId xmlns:a16="http://schemas.microsoft.com/office/drawing/2014/main" id="{20263062-4462-934A-99DC-99A1AEDF74B1}"/>
              </a:ext>
            </a:extLst>
          </p:cNvPr>
          <p:cNvSpPr txBox="1">
            <a:spLocks/>
          </p:cNvSpPr>
          <p:nvPr userDrawn="1"/>
        </p:nvSpPr>
        <p:spPr>
          <a:xfrm>
            <a:off x="3486804" y="974622"/>
            <a:ext cx="7866996" cy="76131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b="1" i="0" kern="1200">
                <a:solidFill>
                  <a:schemeClr val="tx1"/>
                </a:solidFill>
                <a:latin typeface="DIN" panose="02000503040000020003" pitchFamily="2" charset="0"/>
                <a:ea typeface="+mj-ea"/>
                <a:cs typeface="+mj-cs"/>
              </a:defRPr>
            </a:lvl1pPr>
          </a:lstStyle>
          <a:p>
            <a:pPr algn="l"/>
            <a:endParaRPr lang="en-NL" sz="3200" b="0" i="0">
              <a:latin typeface="DIN" panose="02000503040000020003" pitchFamily="2" charset="0"/>
            </a:endParaRPr>
          </a:p>
        </p:txBody>
      </p:sp>
      <p:sp>
        <p:nvSpPr>
          <p:cNvPr id="10" name="Tijdelijke aanduiding voor datum 2">
            <a:extLst>
              <a:ext uri="{FF2B5EF4-FFF2-40B4-BE49-F238E27FC236}">
                <a16:creationId xmlns:a16="http://schemas.microsoft.com/office/drawing/2014/main" id="{66B1BA74-B156-41CA-89BE-0D0D8D4E507F}"/>
              </a:ext>
            </a:extLst>
          </p:cNvPr>
          <p:cNvSpPr>
            <a:spLocks noGrp="1"/>
          </p:cNvSpPr>
          <p:nvPr>
            <p:ph type="dt" sz="half" idx="10"/>
          </p:nvPr>
        </p:nvSpPr>
        <p:spPr>
          <a:xfrm>
            <a:off x="838200" y="6356350"/>
            <a:ext cx="2743200" cy="365125"/>
          </a:xfrm>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11" name="Tijdelijke aanduiding voor dianummer 4">
            <a:extLst>
              <a:ext uri="{FF2B5EF4-FFF2-40B4-BE49-F238E27FC236}">
                <a16:creationId xmlns:a16="http://schemas.microsoft.com/office/drawing/2014/main" id="{F48BA3F2-4684-4B1D-ACE6-6CF885FA2747}"/>
              </a:ext>
            </a:extLst>
          </p:cNvPr>
          <p:cNvSpPr>
            <a:spLocks noGrp="1"/>
          </p:cNvSpPr>
          <p:nvPr>
            <p:ph type="sldNum" sz="quarter" idx="12"/>
          </p:nvPr>
        </p:nvSpPr>
        <p:spPr>
          <a:xfrm>
            <a:off x="8610600" y="6356350"/>
            <a:ext cx="2743200" cy="365125"/>
          </a:xfrm>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2" name="Tijdelijke aanduiding voor titel 1">
            <a:extLst>
              <a:ext uri="{FF2B5EF4-FFF2-40B4-BE49-F238E27FC236}">
                <a16:creationId xmlns:a16="http://schemas.microsoft.com/office/drawing/2014/main" id="{D53DEAD0-6BED-E84E-9CE3-42CB83D4A7E6}"/>
              </a:ext>
            </a:extLst>
          </p:cNvPr>
          <p:cNvSpPr>
            <a:spLocks noGrp="1"/>
          </p:cNvSpPr>
          <p:nvPr>
            <p:ph type="title"/>
          </p:nvPr>
        </p:nvSpPr>
        <p:spPr>
          <a:xfrm>
            <a:off x="2682394" y="1116014"/>
            <a:ext cx="8671406" cy="761310"/>
          </a:xfrm>
          <a:prstGeom prst="rect">
            <a:avLst/>
          </a:prstGeom>
        </p:spPr>
        <p:txBody>
          <a:bodyPr vert="horz" lIns="91440" tIns="45720" rIns="91440" bIns="45720" rtlCol="0" anchor="ctr">
            <a:normAutofit/>
          </a:bodyPr>
          <a:lstStyle>
            <a:lvl1pPr algn="l">
              <a:defRPr b="0" i="0" baseline="0"/>
            </a:lvl1pPr>
          </a:lstStyle>
          <a:p>
            <a:r>
              <a:rPr lang="nl-NL"/>
              <a:t>Klik om stijl te bewerken</a:t>
            </a:r>
          </a:p>
        </p:txBody>
      </p:sp>
      <p:sp>
        <p:nvSpPr>
          <p:cNvPr id="15" name="Tijdelijke aanduiding voor afbeelding 9">
            <a:extLst>
              <a:ext uri="{FF2B5EF4-FFF2-40B4-BE49-F238E27FC236}">
                <a16:creationId xmlns:a16="http://schemas.microsoft.com/office/drawing/2014/main" id="{D171C545-BEFD-ED43-9EE7-79DBB3684A70}"/>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18" name="Tijdelijke aanduiding voor afbeelding 5">
            <a:extLst>
              <a:ext uri="{FF2B5EF4-FFF2-40B4-BE49-F238E27FC236}">
                <a16:creationId xmlns:a16="http://schemas.microsoft.com/office/drawing/2014/main" id="{8BB457C0-11FF-5A48-857F-27F7752BBC98}"/>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1837599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ussenblad_Tekstvak Lang">
    <p:bg>
      <p:bgPr>
        <a:solidFill>
          <a:schemeClr val="tx2"/>
        </a:solidFill>
        <a:effectLst/>
      </p:bgPr>
    </p:bg>
    <p:spTree>
      <p:nvGrpSpPr>
        <p:cNvPr id="1" name=""/>
        <p:cNvGrpSpPr/>
        <p:nvPr/>
      </p:nvGrpSpPr>
      <p:grpSpPr>
        <a:xfrm>
          <a:off x="0" y="0"/>
          <a:ext cx="0" cy="0"/>
          <a:chOff x="0" y="0"/>
          <a:chExt cx="0" cy="0"/>
        </a:xfrm>
      </p:grpSpPr>
      <p:sp>
        <p:nvSpPr>
          <p:cNvPr id="10" name="Tijdelijke aanduiding voor tekst 2">
            <a:extLst>
              <a:ext uri="{FF2B5EF4-FFF2-40B4-BE49-F238E27FC236}">
                <a16:creationId xmlns:a16="http://schemas.microsoft.com/office/drawing/2014/main" id="{352F5D79-79BB-E74B-A2A1-70BF4B90F46D}"/>
              </a:ext>
            </a:extLst>
          </p:cNvPr>
          <p:cNvSpPr>
            <a:spLocks noGrp="1"/>
          </p:cNvSpPr>
          <p:nvPr>
            <p:ph type="body" sz="quarter" idx="16" hasCustomPrompt="1"/>
          </p:nvPr>
        </p:nvSpPr>
        <p:spPr>
          <a:xfrm>
            <a:off x="480213" y="517571"/>
            <a:ext cx="6602332" cy="419019"/>
          </a:xfrm>
        </p:spPr>
        <p:txBody>
          <a:bodyPr>
            <a:normAutofit/>
          </a:bodyPr>
          <a:lstStyle>
            <a:lvl1pPr>
              <a:defRPr sz="1600" i="1">
                <a:ln>
                  <a:noFill/>
                </a:ln>
                <a:solidFill>
                  <a:schemeClr val="bg1"/>
                </a:solidFill>
              </a:defRPr>
            </a:lvl1pPr>
          </a:lstStyle>
          <a:p>
            <a:pPr lvl="0"/>
            <a:r>
              <a:rPr lang="nl-NL"/>
              <a:t>Wijzigen achtergrond kleur = Vorm opmaken &gt; Effen opvulling </a:t>
            </a:r>
          </a:p>
        </p:txBody>
      </p:sp>
      <p:sp>
        <p:nvSpPr>
          <p:cNvPr id="11" name="Tijdelijke aanduiding voor afbeelding 5">
            <a:extLst>
              <a:ext uri="{FF2B5EF4-FFF2-40B4-BE49-F238E27FC236}">
                <a16:creationId xmlns:a16="http://schemas.microsoft.com/office/drawing/2014/main" id="{833D44D6-05A5-5C47-85F7-372A3B9CD332}"/>
              </a:ext>
            </a:extLst>
          </p:cNvPr>
          <p:cNvSpPr>
            <a:spLocks noGrp="1"/>
          </p:cNvSpPr>
          <p:nvPr>
            <p:ph type="pic" sz="quarter" idx="18" hasCustomPrompt="1"/>
          </p:nvPr>
        </p:nvSpPr>
        <p:spPr>
          <a:xfrm>
            <a:off x="8503257" y="2666473"/>
            <a:ext cx="3297218" cy="1728251"/>
          </a:xfrm>
        </p:spPr>
        <p:txBody>
          <a:bodyPr>
            <a:noAutofit/>
          </a:bodyPr>
          <a:lstStyle>
            <a:lvl1pPr>
              <a:defRPr sz="1400">
                <a:solidFill>
                  <a:schemeClr val="bg1"/>
                </a:solidFill>
              </a:defRPr>
            </a:lvl1pPr>
          </a:lstStyle>
          <a:p>
            <a:r>
              <a:rPr lang="nl-NL"/>
              <a:t>Plaats hier het gemeente Almere logo in de gewenste kleur, zonder kleurvlak</a:t>
            </a:r>
          </a:p>
        </p:txBody>
      </p:sp>
      <p:sp>
        <p:nvSpPr>
          <p:cNvPr id="5" name="Tijdelijke aanduiding voor titel 1">
            <a:extLst>
              <a:ext uri="{FF2B5EF4-FFF2-40B4-BE49-F238E27FC236}">
                <a16:creationId xmlns:a16="http://schemas.microsoft.com/office/drawing/2014/main" id="{FF1BC925-9E22-D740-B359-30118C3E6FE9}"/>
              </a:ext>
            </a:extLst>
          </p:cNvPr>
          <p:cNvSpPr>
            <a:spLocks noGrp="1"/>
          </p:cNvSpPr>
          <p:nvPr>
            <p:ph type="title"/>
          </p:nvPr>
        </p:nvSpPr>
        <p:spPr>
          <a:xfrm>
            <a:off x="1079500" y="2666473"/>
            <a:ext cx="7175500" cy="1728251"/>
          </a:xfrm>
          <a:prstGeom prst="rect">
            <a:avLst/>
          </a:prstGeom>
        </p:spPr>
        <p:txBody>
          <a:bodyPr vert="horz" lIns="91440" tIns="45720" rIns="91440" bIns="45720" rtlCol="0" anchor="ctr">
            <a:normAutofit/>
          </a:bodyPr>
          <a:lstStyle>
            <a:lvl1pPr algn="l">
              <a:defRPr baseline="0">
                <a:solidFill>
                  <a:schemeClr val="bg1"/>
                </a:solidFill>
              </a:defRPr>
            </a:lvl1pPr>
          </a:lstStyle>
          <a:p>
            <a:r>
              <a:rPr lang="nl-NL"/>
              <a:t>Klik om stijl te bewerken</a:t>
            </a:r>
          </a:p>
        </p:txBody>
      </p:sp>
    </p:spTree>
    <p:extLst>
      <p:ext uri="{BB962C8B-B14F-4D97-AF65-F5344CB8AC3E}">
        <p14:creationId xmlns:p14="http://schemas.microsoft.com/office/powerpoint/2010/main" val="2878049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ussenblad_tekst gecentreerd">
    <p:bg>
      <p:bgPr>
        <a:solidFill>
          <a:schemeClr val="tx2"/>
        </a:solid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9350E6F-20F4-7046-81B6-267C11E47399}"/>
              </a:ext>
            </a:extLst>
          </p:cNvPr>
          <p:cNvSpPr>
            <a:spLocks noGrp="1"/>
          </p:cNvSpPr>
          <p:nvPr>
            <p:ph type="body" sz="quarter" idx="16" hasCustomPrompt="1"/>
          </p:nvPr>
        </p:nvSpPr>
        <p:spPr>
          <a:xfrm>
            <a:off x="482599" y="517571"/>
            <a:ext cx="6602332" cy="419019"/>
          </a:xfrm>
        </p:spPr>
        <p:txBody>
          <a:bodyPr>
            <a:normAutofit/>
          </a:bodyPr>
          <a:lstStyle>
            <a:lvl1pPr>
              <a:defRPr sz="1600" i="1">
                <a:ln>
                  <a:noFill/>
                </a:ln>
                <a:solidFill>
                  <a:schemeClr val="bg1"/>
                </a:solidFill>
              </a:defRPr>
            </a:lvl1pPr>
          </a:lstStyle>
          <a:p>
            <a:pPr lvl="0"/>
            <a:r>
              <a:rPr lang="nl-NL"/>
              <a:t>Wijzigen achtergrond kleur = Vorm opmaken &gt; Effen opvulling </a:t>
            </a:r>
          </a:p>
        </p:txBody>
      </p:sp>
      <p:sp>
        <p:nvSpPr>
          <p:cNvPr id="10" name="Tijdelijke aanduiding voor afbeelding 5">
            <a:extLst>
              <a:ext uri="{FF2B5EF4-FFF2-40B4-BE49-F238E27FC236}">
                <a16:creationId xmlns:a16="http://schemas.microsoft.com/office/drawing/2014/main" id="{0B850E10-6541-1045-824B-AEFAD023191E}"/>
              </a:ext>
            </a:extLst>
          </p:cNvPr>
          <p:cNvSpPr>
            <a:spLocks noGrp="1"/>
          </p:cNvSpPr>
          <p:nvPr>
            <p:ph type="pic" sz="quarter" idx="18" hasCustomPrompt="1"/>
          </p:nvPr>
        </p:nvSpPr>
        <p:spPr>
          <a:xfrm>
            <a:off x="8466666" y="4830139"/>
            <a:ext cx="3297218" cy="1728251"/>
          </a:xfrm>
        </p:spPr>
        <p:txBody>
          <a:bodyPr>
            <a:noAutofit/>
          </a:bodyPr>
          <a:lstStyle>
            <a:lvl1pPr>
              <a:defRPr sz="1400">
                <a:solidFill>
                  <a:schemeClr val="bg1"/>
                </a:solidFill>
              </a:defRPr>
            </a:lvl1pPr>
          </a:lstStyle>
          <a:p>
            <a:r>
              <a:rPr lang="nl-NL"/>
              <a:t>Plaats hier het gemeente Almere logo in de gewenste kleur</a:t>
            </a:r>
          </a:p>
        </p:txBody>
      </p:sp>
      <p:sp>
        <p:nvSpPr>
          <p:cNvPr id="5" name="Tijdelijke aanduiding voor titel 1">
            <a:extLst>
              <a:ext uri="{FF2B5EF4-FFF2-40B4-BE49-F238E27FC236}">
                <a16:creationId xmlns:a16="http://schemas.microsoft.com/office/drawing/2014/main" id="{8C758975-18C2-674C-9DCF-E4ADB46C8344}"/>
              </a:ext>
            </a:extLst>
          </p:cNvPr>
          <p:cNvSpPr>
            <a:spLocks noGrp="1"/>
          </p:cNvSpPr>
          <p:nvPr>
            <p:ph type="title"/>
          </p:nvPr>
        </p:nvSpPr>
        <p:spPr>
          <a:xfrm>
            <a:off x="482599" y="2666473"/>
            <a:ext cx="11281285" cy="1728251"/>
          </a:xfrm>
          <a:prstGeom prst="rect">
            <a:avLst/>
          </a:prstGeom>
        </p:spPr>
        <p:txBody>
          <a:bodyPr vert="horz" lIns="91440" tIns="45720" rIns="91440" bIns="45720" rtlCol="0" anchor="ctr">
            <a:normAutofit/>
          </a:bodyPr>
          <a:lstStyle>
            <a:lvl1pPr algn="ctr">
              <a:defRPr baseline="0">
                <a:solidFill>
                  <a:schemeClr val="bg1"/>
                </a:solidFill>
              </a:defRPr>
            </a:lvl1pPr>
          </a:lstStyle>
          <a:p>
            <a:r>
              <a:rPr lang="nl-NL"/>
              <a:t>Klik om stijl te bewerken</a:t>
            </a:r>
          </a:p>
        </p:txBody>
      </p:sp>
    </p:spTree>
    <p:extLst>
      <p:ext uri="{BB962C8B-B14F-4D97-AF65-F5344CB8AC3E}">
        <p14:creationId xmlns:p14="http://schemas.microsoft.com/office/powerpoint/2010/main" val="902482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ussenblad_Alleen Logo ">
    <p:bg>
      <p:bgPr>
        <a:solidFill>
          <a:schemeClr val="tx2"/>
        </a:solid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9350E6F-20F4-7046-81B6-267C11E47399}"/>
              </a:ext>
            </a:extLst>
          </p:cNvPr>
          <p:cNvSpPr>
            <a:spLocks noGrp="1"/>
          </p:cNvSpPr>
          <p:nvPr>
            <p:ph type="body" sz="quarter" idx="16" hasCustomPrompt="1"/>
          </p:nvPr>
        </p:nvSpPr>
        <p:spPr>
          <a:xfrm>
            <a:off x="311240" y="263571"/>
            <a:ext cx="6602332" cy="419019"/>
          </a:xfrm>
        </p:spPr>
        <p:txBody>
          <a:bodyPr>
            <a:normAutofit/>
          </a:bodyPr>
          <a:lstStyle>
            <a:lvl1pPr>
              <a:defRPr sz="1600" i="1">
                <a:ln>
                  <a:noFill/>
                </a:ln>
                <a:solidFill>
                  <a:schemeClr val="bg1"/>
                </a:solidFill>
              </a:defRPr>
            </a:lvl1pPr>
          </a:lstStyle>
          <a:p>
            <a:pPr lvl="0"/>
            <a:r>
              <a:rPr lang="nl-NL"/>
              <a:t>Wijzigen achtergrond kleur = Vorm opmaken &gt; Effen opvulling </a:t>
            </a:r>
          </a:p>
        </p:txBody>
      </p:sp>
      <p:sp>
        <p:nvSpPr>
          <p:cNvPr id="10" name="Tijdelijke aanduiding voor afbeelding 5">
            <a:extLst>
              <a:ext uri="{FF2B5EF4-FFF2-40B4-BE49-F238E27FC236}">
                <a16:creationId xmlns:a16="http://schemas.microsoft.com/office/drawing/2014/main" id="{0B850E10-6541-1045-824B-AEFAD023191E}"/>
              </a:ext>
            </a:extLst>
          </p:cNvPr>
          <p:cNvSpPr>
            <a:spLocks noGrp="1"/>
          </p:cNvSpPr>
          <p:nvPr>
            <p:ph type="pic" sz="quarter" idx="18" hasCustomPrompt="1"/>
          </p:nvPr>
        </p:nvSpPr>
        <p:spPr>
          <a:xfrm>
            <a:off x="4000914" y="2330851"/>
            <a:ext cx="4190172" cy="2196297"/>
          </a:xfrm>
        </p:spPr>
        <p:txBody>
          <a:bodyPr>
            <a:noAutofit/>
          </a:bodyPr>
          <a:lstStyle>
            <a:lvl1pPr>
              <a:defRPr sz="1400">
                <a:solidFill>
                  <a:schemeClr val="bg1"/>
                </a:solidFill>
              </a:defRPr>
            </a:lvl1pPr>
          </a:lstStyle>
          <a:p>
            <a:r>
              <a:rPr lang="nl-NL"/>
              <a:t>Plaats hier het gemeente Almere logo in de gewenste kleur, zonder kleurvlak</a:t>
            </a:r>
          </a:p>
        </p:txBody>
      </p:sp>
    </p:spTree>
    <p:extLst>
      <p:ext uri="{BB962C8B-B14F-4D97-AF65-F5344CB8AC3E}">
        <p14:creationId xmlns:p14="http://schemas.microsoft.com/office/powerpoint/2010/main" val="1335249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Afsluiting">
    <p:bg>
      <p:bgPr>
        <a:solidFill>
          <a:schemeClr val="tx2"/>
        </a:solid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9350E6F-20F4-7046-81B6-267C11E47399}"/>
              </a:ext>
            </a:extLst>
          </p:cNvPr>
          <p:cNvSpPr>
            <a:spLocks noGrp="1"/>
          </p:cNvSpPr>
          <p:nvPr>
            <p:ph type="body" sz="quarter" idx="16" hasCustomPrompt="1"/>
          </p:nvPr>
        </p:nvSpPr>
        <p:spPr>
          <a:xfrm>
            <a:off x="497243" y="5516614"/>
            <a:ext cx="2451010" cy="912664"/>
          </a:xfrm>
        </p:spPr>
        <p:txBody>
          <a:bodyPr>
            <a:normAutofit/>
          </a:bodyPr>
          <a:lstStyle>
            <a:lvl1pPr>
              <a:defRPr sz="1600" i="1">
                <a:ln>
                  <a:noFill/>
                </a:ln>
                <a:solidFill>
                  <a:schemeClr val="bg1"/>
                </a:solidFill>
              </a:defRPr>
            </a:lvl1pPr>
          </a:lstStyle>
          <a:p>
            <a:pPr lvl="0"/>
            <a:r>
              <a:rPr lang="nl-NL"/>
              <a:t>Wijzigen achtergrond kleur = Vorm opmaken &gt; Effen opvulling </a:t>
            </a:r>
          </a:p>
        </p:txBody>
      </p:sp>
      <p:sp>
        <p:nvSpPr>
          <p:cNvPr id="4" name="Tijdelijke aanduiding voor tekst 16">
            <a:extLst>
              <a:ext uri="{FF2B5EF4-FFF2-40B4-BE49-F238E27FC236}">
                <a16:creationId xmlns:a16="http://schemas.microsoft.com/office/drawing/2014/main" id="{FDABEED5-F707-FD4C-9D36-1EB34C1D2976}"/>
              </a:ext>
            </a:extLst>
          </p:cNvPr>
          <p:cNvSpPr>
            <a:spLocks noGrp="1"/>
          </p:cNvSpPr>
          <p:nvPr>
            <p:ph type="body" sz="quarter" idx="14"/>
          </p:nvPr>
        </p:nvSpPr>
        <p:spPr>
          <a:xfrm>
            <a:off x="3138753" y="2230586"/>
            <a:ext cx="5914491" cy="1841098"/>
          </a:xfrm>
        </p:spPr>
        <p:txBody>
          <a:bodyPr/>
          <a:lstStyle>
            <a:lvl1pPr algn="ctr">
              <a:buNone/>
              <a:defRPr sz="2000">
                <a:solidFill>
                  <a:schemeClr val="bg1"/>
                </a:solidFill>
              </a:defRPr>
            </a:lvl1pPr>
          </a:lstStyle>
          <a:p>
            <a:pPr lvl="0"/>
            <a:endParaRPr lang="nl-NL"/>
          </a:p>
        </p:txBody>
      </p:sp>
      <p:sp>
        <p:nvSpPr>
          <p:cNvPr id="2" name="Rechthoek 1">
            <a:extLst>
              <a:ext uri="{FF2B5EF4-FFF2-40B4-BE49-F238E27FC236}">
                <a16:creationId xmlns:a16="http://schemas.microsoft.com/office/drawing/2014/main" id="{EE4994B3-B0DA-344D-8986-D523EB60B313}"/>
              </a:ext>
            </a:extLst>
          </p:cNvPr>
          <p:cNvSpPr/>
          <p:nvPr userDrawn="1"/>
        </p:nvSpPr>
        <p:spPr>
          <a:xfrm>
            <a:off x="-1" y="1"/>
            <a:ext cx="12192001" cy="1706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tel 1">
            <a:extLst>
              <a:ext uri="{FF2B5EF4-FFF2-40B4-BE49-F238E27FC236}">
                <a16:creationId xmlns:a16="http://schemas.microsoft.com/office/drawing/2014/main" id="{82F2AB3A-0399-F34A-AF84-9040B64A2C4A}"/>
              </a:ext>
            </a:extLst>
          </p:cNvPr>
          <p:cNvSpPr>
            <a:spLocks noGrp="1"/>
          </p:cNvSpPr>
          <p:nvPr>
            <p:ph type="title" hasCustomPrompt="1"/>
          </p:nvPr>
        </p:nvSpPr>
        <p:spPr>
          <a:xfrm>
            <a:off x="3209923" y="569245"/>
            <a:ext cx="5772150" cy="761310"/>
          </a:xfrm>
          <a:prstGeom prst="rect">
            <a:avLst/>
          </a:prstGeom>
        </p:spPr>
        <p:txBody>
          <a:bodyPr/>
          <a:lstStyle/>
          <a:p>
            <a:r>
              <a:rPr lang="nl-NL"/>
              <a:t>Afsluiting</a:t>
            </a:r>
          </a:p>
        </p:txBody>
      </p:sp>
      <p:pic>
        <p:nvPicPr>
          <p:cNvPr id="9" name="Afbeelding 8">
            <a:extLst>
              <a:ext uri="{FF2B5EF4-FFF2-40B4-BE49-F238E27FC236}">
                <a16:creationId xmlns:a16="http://schemas.microsoft.com/office/drawing/2014/main" id="{8E3A4F14-8D4F-EF49-9065-F442D30C804E}"/>
              </a:ext>
            </a:extLst>
          </p:cNvPr>
          <p:cNvPicPr>
            <a:picLocks noChangeAspect="1"/>
          </p:cNvPicPr>
          <p:nvPr userDrawn="1"/>
        </p:nvPicPr>
        <p:blipFill>
          <a:blip r:embed="rId2"/>
          <a:stretch>
            <a:fillRect/>
          </a:stretch>
        </p:blipFill>
        <p:spPr>
          <a:xfrm>
            <a:off x="4823652" y="5034236"/>
            <a:ext cx="2544692" cy="911920"/>
          </a:xfrm>
          <a:prstGeom prst="rect">
            <a:avLst/>
          </a:prstGeom>
        </p:spPr>
      </p:pic>
    </p:spTree>
    <p:extLst>
      <p:ext uri="{BB962C8B-B14F-4D97-AF65-F5344CB8AC3E}">
        <p14:creationId xmlns:p14="http://schemas.microsoft.com/office/powerpoint/2010/main" val="33737829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elPagina_Afbeelding+TitelWit">
    <p:spTree>
      <p:nvGrpSpPr>
        <p:cNvPr id="1" name=""/>
        <p:cNvGrpSpPr/>
        <p:nvPr/>
      </p:nvGrpSpPr>
      <p:grpSpPr>
        <a:xfrm>
          <a:off x="0" y="0"/>
          <a:ext cx="0" cy="0"/>
          <a:chOff x="0" y="0"/>
          <a:chExt cx="0" cy="0"/>
        </a:xfrm>
      </p:grpSpPr>
      <p:sp>
        <p:nvSpPr>
          <p:cNvPr id="15" name="Tijdelijke aanduiding voor afbeelding 13">
            <a:extLst>
              <a:ext uri="{FF2B5EF4-FFF2-40B4-BE49-F238E27FC236}">
                <a16:creationId xmlns:a16="http://schemas.microsoft.com/office/drawing/2014/main" id="{B7641F1A-A611-0B40-8179-8BC57977E504}"/>
              </a:ext>
            </a:extLst>
          </p:cNvPr>
          <p:cNvSpPr>
            <a:spLocks noGrp="1"/>
          </p:cNvSpPr>
          <p:nvPr>
            <p:ph type="pic" sz="quarter" idx="14" hasCustomPrompt="1"/>
          </p:nvPr>
        </p:nvSpPr>
        <p:spPr>
          <a:xfrm>
            <a:off x="0" y="1738314"/>
            <a:ext cx="12192000" cy="511968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 name="Titel 1">
            <a:extLst>
              <a:ext uri="{FF2B5EF4-FFF2-40B4-BE49-F238E27FC236}">
                <a16:creationId xmlns:a16="http://schemas.microsoft.com/office/drawing/2014/main" id="{EEA8C999-426C-1F4A-892D-2AA2E6108C8F}"/>
              </a:ext>
            </a:extLst>
          </p:cNvPr>
          <p:cNvSpPr>
            <a:spLocks noGrp="1"/>
          </p:cNvSpPr>
          <p:nvPr>
            <p:ph type="title"/>
          </p:nvPr>
        </p:nvSpPr>
        <p:spPr>
          <a:xfrm>
            <a:off x="838200" y="484394"/>
            <a:ext cx="10515600" cy="761310"/>
          </a:xfrm>
          <a:prstGeom prst="rect">
            <a:avLst/>
          </a:prstGeom>
        </p:spPr>
        <p:txBody>
          <a:bodyPr>
            <a:normAutofit/>
          </a:bodyPr>
          <a:lstStyle>
            <a:lvl1pPr>
              <a:defRPr sz="4000" baseline="0"/>
            </a:lvl1pPr>
          </a:lstStyle>
          <a:p>
            <a:r>
              <a:rPr lang="nl-NL"/>
              <a:t>Klik om stijl te bewerken</a:t>
            </a:r>
          </a:p>
        </p:txBody>
      </p:sp>
      <p:sp>
        <p:nvSpPr>
          <p:cNvPr id="12" name="Tijdelijke aanduiding voor tekst 11">
            <a:extLst>
              <a:ext uri="{FF2B5EF4-FFF2-40B4-BE49-F238E27FC236}">
                <a16:creationId xmlns:a16="http://schemas.microsoft.com/office/drawing/2014/main" id="{AC274DF8-1C29-774C-B999-E9237ED02DBA}"/>
              </a:ext>
            </a:extLst>
          </p:cNvPr>
          <p:cNvSpPr>
            <a:spLocks noGrp="1"/>
          </p:cNvSpPr>
          <p:nvPr>
            <p:ph type="body" sz="quarter" idx="13" hasCustomPrompt="1"/>
          </p:nvPr>
        </p:nvSpPr>
        <p:spPr>
          <a:xfrm>
            <a:off x="3745383" y="1307651"/>
            <a:ext cx="4701234" cy="348870"/>
          </a:xfrm>
        </p:spPr>
        <p:txBody>
          <a:bodyPr>
            <a:normAutofit/>
          </a:bodyPr>
          <a:lstStyle>
            <a:lvl1pPr algn="ctr">
              <a:buNone/>
              <a:defRPr sz="2000"/>
            </a:lvl1pPr>
          </a:lstStyle>
          <a:p>
            <a:pPr lvl="0"/>
            <a:r>
              <a:rPr lang="nl-NL"/>
              <a:t>Auteur / datum / versie</a:t>
            </a:r>
          </a:p>
        </p:txBody>
      </p:sp>
      <p:sp>
        <p:nvSpPr>
          <p:cNvPr id="8" name="Tijdelijke aanduiding voor afbeelding 5">
            <a:extLst>
              <a:ext uri="{FF2B5EF4-FFF2-40B4-BE49-F238E27FC236}">
                <a16:creationId xmlns:a16="http://schemas.microsoft.com/office/drawing/2014/main" id="{908772BF-1FC8-084C-9EAC-E33F19F85403}"/>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709670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Pagina_Pagina Fullpage">
    <p:spTree>
      <p:nvGrpSpPr>
        <p:cNvPr id="1" name=""/>
        <p:cNvGrpSpPr/>
        <p:nvPr/>
      </p:nvGrpSpPr>
      <p:grpSpPr>
        <a:xfrm>
          <a:off x="0" y="0"/>
          <a:ext cx="0" cy="0"/>
          <a:chOff x="0" y="0"/>
          <a:chExt cx="0" cy="0"/>
        </a:xfrm>
      </p:grpSpPr>
      <p:sp>
        <p:nvSpPr>
          <p:cNvPr id="15" name="Tijdelijke aanduiding voor afbeelding 13">
            <a:extLst>
              <a:ext uri="{FF2B5EF4-FFF2-40B4-BE49-F238E27FC236}">
                <a16:creationId xmlns:a16="http://schemas.microsoft.com/office/drawing/2014/main" id="{B7641F1A-A611-0B40-8179-8BC57977E504}"/>
              </a:ext>
            </a:extLst>
          </p:cNvPr>
          <p:cNvSpPr>
            <a:spLocks noGrp="1"/>
          </p:cNvSpPr>
          <p:nvPr>
            <p:ph type="pic" sz="quarter" idx="14" hasCustomPrompt="1"/>
          </p:nvPr>
        </p:nvSpPr>
        <p:spPr>
          <a:xfrm>
            <a:off x="0" y="0"/>
            <a:ext cx="12192000" cy="6858000"/>
          </a:xfrm>
        </p:spPr>
        <p:txBody>
          <a:bodyPr/>
          <a:lstStyle/>
          <a:p>
            <a:r>
              <a:rPr lang="nl-NL"/>
              <a:t>Klik op het pictogram om een afbeelding in te voegen.</a:t>
            </a:r>
          </a:p>
        </p:txBody>
      </p:sp>
      <p:sp>
        <p:nvSpPr>
          <p:cNvPr id="2" name="Titel 1">
            <a:extLst>
              <a:ext uri="{FF2B5EF4-FFF2-40B4-BE49-F238E27FC236}">
                <a16:creationId xmlns:a16="http://schemas.microsoft.com/office/drawing/2014/main" id="{EEA8C999-426C-1F4A-892D-2AA2E6108C8F}"/>
              </a:ext>
            </a:extLst>
          </p:cNvPr>
          <p:cNvSpPr>
            <a:spLocks noGrp="1"/>
          </p:cNvSpPr>
          <p:nvPr>
            <p:ph type="title"/>
          </p:nvPr>
        </p:nvSpPr>
        <p:spPr>
          <a:xfrm>
            <a:off x="838200" y="478977"/>
            <a:ext cx="10515600" cy="761310"/>
          </a:xfrm>
          <a:prstGeom prst="rect">
            <a:avLst/>
          </a:prstGeom>
        </p:spPr>
        <p:txBody>
          <a:bodyPr>
            <a:normAutofit/>
          </a:bodyPr>
          <a:lstStyle>
            <a:lvl1pPr>
              <a:defRPr sz="4000" baseline="0"/>
            </a:lvl1pPr>
          </a:lstStyle>
          <a:p>
            <a:r>
              <a:rPr lang="nl-NL"/>
              <a:t>Klik om stijl te bewerken</a:t>
            </a:r>
          </a:p>
        </p:txBody>
      </p:sp>
      <p:sp>
        <p:nvSpPr>
          <p:cNvPr id="12" name="Tijdelijke aanduiding voor tekst 11">
            <a:extLst>
              <a:ext uri="{FF2B5EF4-FFF2-40B4-BE49-F238E27FC236}">
                <a16:creationId xmlns:a16="http://schemas.microsoft.com/office/drawing/2014/main" id="{AC274DF8-1C29-774C-B999-E9237ED02DBA}"/>
              </a:ext>
            </a:extLst>
          </p:cNvPr>
          <p:cNvSpPr>
            <a:spLocks noGrp="1"/>
          </p:cNvSpPr>
          <p:nvPr>
            <p:ph type="body" sz="quarter" idx="13" hasCustomPrompt="1"/>
          </p:nvPr>
        </p:nvSpPr>
        <p:spPr>
          <a:xfrm>
            <a:off x="3745383" y="1303340"/>
            <a:ext cx="4701234" cy="339724"/>
          </a:xfrm>
        </p:spPr>
        <p:txBody>
          <a:bodyPr>
            <a:normAutofit/>
          </a:bodyPr>
          <a:lstStyle>
            <a:lvl1pPr algn="ctr">
              <a:buNone/>
              <a:defRPr sz="2000"/>
            </a:lvl1pPr>
          </a:lstStyle>
          <a:p>
            <a:pPr lvl="0"/>
            <a:r>
              <a:rPr lang="nl-NL"/>
              <a:t>Auteur / datum / versie</a:t>
            </a:r>
          </a:p>
        </p:txBody>
      </p:sp>
      <p:sp>
        <p:nvSpPr>
          <p:cNvPr id="8" name="Tijdelijke aanduiding voor afbeelding 5">
            <a:extLst>
              <a:ext uri="{FF2B5EF4-FFF2-40B4-BE49-F238E27FC236}">
                <a16:creationId xmlns:a16="http://schemas.microsoft.com/office/drawing/2014/main" id="{F88A2D10-45A1-604A-96D4-E5755FDDBF0E}"/>
              </a:ext>
            </a:extLst>
          </p:cNvPr>
          <p:cNvSpPr>
            <a:spLocks noGrp="1" noChangeAspect="1"/>
          </p:cNvSpPr>
          <p:nvPr>
            <p:ph type="pic" sz="quarter" idx="17" hasCustomPrompt="1"/>
          </p:nvPr>
        </p:nvSpPr>
        <p:spPr>
          <a:xfrm>
            <a:off x="10143600" y="469885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3735856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only">
    <p:bg bwMode="gray">
      <p:bgPr>
        <a:solidFill>
          <a:srgbClr val="FFFFFF"/>
        </a:solidFill>
        <a:effectLst/>
      </p:bgPr>
    </p:bg>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bwMode="gray">
          <a:xfrm>
            <a:off x="1079247" y="1947484"/>
            <a:ext cx="10008000" cy="4068000"/>
          </a:xfrm>
        </p:spPr>
        <p:txBody>
          <a:bodyPr/>
          <a:lstStyle>
            <a:lvl1pPr>
              <a:defRPr/>
            </a:lvl1pPr>
          </a:lstStyle>
          <a:p>
            <a:pPr lvl="0"/>
            <a:r>
              <a:rPr lang="nl-NL" noProof="1"/>
              <a:t>[Typ tekst of klik op een pictogram om een object in te voegen]</a:t>
            </a:r>
          </a:p>
        </p:txBody>
      </p:sp>
      <p:sp>
        <p:nvSpPr>
          <p:cNvPr id="15" name="Subtitel"/>
          <p:cNvSpPr>
            <a:spLocks noGrp="1"/>
          </p:cNvSpPr>
          <p:nvPr>
            <p:ph type="body" sz="quarter" idx="13" hasCustomPrompt="1"/>
          </p:nvPr>
        </p:nvSpPr>
        <p:spPr>
          <a:xfrm>
            <a:off x="1080719" y="1483143"/>
            <a:ext cx="10008000" cy="390240"/>
          </a:xfrm>
        </p:spPr>
        <p:txBody>
          <a:bodyPr/>
          <a:lstStyle>
            <a:lvl1pPr marL="0" indent="0">
              <a:buFontTx/>
              <a:buNone/>
              <a:defRPr baseline="0">
                <a:solidFill>
                  <a:srgbClr val="8EA2A2"/>
                </a:solidFill>
              </a:defRPr>
            </a:lvl1pPr>
          </a:lstStyle>
          <a:p>
            <a:pPr lvl="0"/>
            <a:r>
              <a:rPr lang="nl-NL"/>
              <a:t>[</a:t>
            </a:r>
            <a:r>
              <a:rPr lang="nl-NL" noProof="1"/>
              <a:t>Subtitel</a:t>
            </a:r>
            <a:r>
              <a:rPr lang="nl-NL"/>
              <a:t>]</a:t>
            </a:r>
          </a:p>
        </p:txBody>
      </p:sp>
      <p:sp>
        <p:nvSpPr>
          <p:cNvPr id="2" name="Titel 1"/>
          <p:cNvSpPr>
            <a:spLocks noGrp="1"/>
          </p:cNvSpPr>
          <p:nvPr>
            <p:ph type="title" hasCustomPrompt="1"/>
          </p:nvPr>
        </p:nvSpPr>
        <p:spPr bwMode="gray">
          <a:xfrm>
            <a:off x="1080581" y="1027522"/>
            <a:ext cx="10008000" cy="390116"/>
          </a:xfrm>
        </p:spPr>
        <p:txBody>
          <a:bodyPr/>
          <a:lstStyle>
            <a:lvl1pPr>
              <a:defRPr/>
            </a:lvl1pPr>
          </a:lstStyle>
          <a:p>
            <a:r>
              <a:rPr lang="nl-NL" noProof="1"/>
              <a:t>[Titel]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Pagina_Afbeelding Full page + transparant tekstvlak">
    <p:spTree>
      <p:nvGrpSpPr>
        <p:cNvPr id="1" name=""/>
        <p:cNvGrpSpPr/>
        <p:nvPr/>
      </p:nvGrpSpPr>
      <p:grpSpPr>
        <a:xfrm>
          <a:off x="0" y="0"/>
          <a:ext cx="0" cy="0"/>
          <a:chOff x="0" y="0"/>
          <a:chExt cx="0" cy="0"/>
        </a:xfrm>
      </p:grpSpPr>
      <p:sp>
        <p:nvSpPr>
          <p:cNvPr id="15" name="Tijdelijke aanduiding voor afbeelding 13">
            <a:extLst>
              <a:ext uri="{FF2B5EF4-FFF2-40B4-BE49-F238E27FC236}">
                <a16:creationId xmlns:a16="http://schemas.microsoft.com/office/drawing/2014/main" id="{B7641F1A-A611-0B40-8179-8BC57977E504}"/>
              </a:ext>
            </a:extLst>
          </p:cNvPr>
          <p:cNvSpPr>
            <a:spLocks noGrp="1"/>
          </p:cNvSpPr>
          <p:nvPr>
            <p:ph type="pic" sz="quarter" idx="14" hasCustomPrompt="1"/>
          </p:nvPr>
        </p:nvSpPr>
        <p:spPr>
          <a:xfrm>
            <a:off x="0" y="0"/>
            <a:ext cx="121920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 name="Titel 1">
            <a:extLst>
              <a:ext uri="{FF2B5EF4-FFF2-40B4-BE49-F238E27FC236}">
                <a16:creationId xmlns:a16="http://schemas.microsoft.com/office/drawing/2014/main" id="{EEA8C999-426C-1F4A-892D-2AA2E6108C8F}"/>
              </a:ext>
            </a:extLst>
          </p:cNvPr>
          <p:cNvSpPr>
            <a:spLocks noGrp="1"/>
          </p:cNvSpPr>
          <p:nvPr>
            <p:ph type="title" hasCustomPrompt="1"/>
          </p:nvPr>
        </p:nvSpPr>
        <p:spPr>
          <a:xfrm>
            <a:off x="0" y="4389120"/>
            <a:ext cx="9806152" cy="1155675"/>
          </a:xfrm>
          <a:prstGeom prst="rect">
            <a:avLst/>
          </a:prstGeom>
          <a:solidFill>
            <a:schemeClr val="tx2">
              <a:alpha val="80000"/>
            </a:schemeClr>
          </a:solidFill>
        </p:spPr>
        <p:txBody>
          <a:bodyPr lIns="720000" rIns="90000"/>
          <a:lstStyle>
            <a:lvl1pPr marL="0" marR="0" indent="0" algn="l" defTabSz="914400" rtl="0" eaLnBrk="1" fontAlgn="auto" latinLnBrk="0" hangingPunct="1">
              <a:lnSpc>
                <a:spcPct val="90000"/>
              </a:lnSpc>
              <a:spcBef>
                <a:spcPct val="0"/>
              </a:spcBef>
              <a:spcAft>
                <a:spcPts val="0"/>
              </a:spcAft>
              <a:buClrTx/>
              <a:buSzTx/>
              <a:buFontTx/>
              <a:buNone/>
              <a:tabLst/>
              <a:defRPr sz="2400">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a:t>Klik om stijl te bewerken. Voor wijzigen achtergrond kleur = Vorm opmaken &gt; Effen opvulling &gt; Doorzichtigheid 20%</a:t>
            </a:r>
            <a:br>
              <a:rPr lang="nl-NL"/>
            </a:br>
            <a:r>
              <a:rPr lang="nl-NL"/>
              <a:t> </a:t>
            </a:r>
          </a:p>
        </p:txBody>
      </p:sp>
      <p:sp>
        <p:nvSpPr>
          <p:cNvPr id="8" name="Tijdelijke aanduiding voor tekst 11">
            <a:extLst>
              <a:ext uri="{FF2B5EF4-FFF2-40B4-BE49-F238E27FC236}">
                <a16:creationId xmlns:a16="http://schemas.microsoft.com/office/drawing/2014/main" id="{40F271E3-36E6-3C48-8C48-1785FB706985}"/>
              </a:ext>
            </a:extLst>
          </p:cNvPr>
          <p:cNvSpPr>
            <a:spLocks noGrp="1"/>
          </p:cNvSpPr>
          <p:nvPr>
            <p:ph type="body" sz="quarter" idx="17" hasCustomPrompt="1"/>
          </p:nvPr>
        </p:nvSpPr>
        <p:spPr>
          <a:xfrm>
            <a:off x="3745383" y="6257150"/>
            <a:ext cx="4701234" cy="434975"/>
          </a:xfrm>
        </p:spPr>
        <p:txBody>
          <a:bodyPr>
            <a:normAutofit/>
          </a:bodyPr>
          <a:lstStyle>
            <a:lvl1pPr algn="ctr">
              <a:buNone/>
              <a:defRPr sz="2000"/>
            </a:lvl1pPr>
          </a:lstStyle>
          <a:p>
            <a:pPr lvl="0"/>
            <a:r>
              <a:rPr lang="nl-NL"/>
              <a:t>Auteur / datum / versie</a:t>
            </a:r>
          </a:p>
        </p:txBody>
      </p:sp>
      <p:sp>
        <p:nvSpPr>
          <p:cNvPr id="10" name="Tijdelijke aanduiding voor afbeelding 5">
            <a:extLst>
              <a:ext uri="{FF2B5EF4-FFF2-40B4-BE49-F238E27FC236}">
                <a16:creationId xmlns:a16="http://schemas.microsoft.com/office/drawing/2014/main" id="{3B5F6038-F52C-D549-A139-2E0BE7FC9839}"/>
              </a:ext>
            </a:extLst>
          </p:cNvPr>
          <p:cNvSpPr>
            <a:spLocks noGrp="1"/>
          </p:cNvSpPr>
          <p:nvPr>
            <p:ph type="pic" sz="quarter" idx="18" hasCustomPrompt="1"/>
          </p:nvPr>
        </p:nvSpPr>
        <p:spPr>
          <a:xfrm>
            <a:off x="10111783" y="4389121"/>
            <a:ext cx="2080217" cy="1155676"/>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3134927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Pagina_Tekstvak transparant blok">
    <p:spTree>
      <p:nvGrpSpPr>
        <p:cNvPr id="1" name=""/>
        <p:cNvGrpSpPr/>
        <p:nvPr/>
      </p:nvGrpSpPr>
      <p:grpSpPr>
        <a:xfrm>
          <a:off x="0" y="0"/>
          <a:ext cx="0" cy="0"/>
          <a:chOff x="0" y="0"/>
          <a:chExt cx="0" cy="0"/>
        </a:xfrm>
      </p:grpSpPr>
      <p:sp>
        <p:nvSpPr>
          <p:cNvPr id="11" name="Tijdelijke aanduiding voor afbeelding 10">
            <a:extLst>
              <a:ext uri="{FF2B5EF4-FFF2-40B4-BE49-F238E27FC236}">
                <a16:creationId xmlns:a16="http://schemas.microsoft.com/office/drawing/2014/main" id="{AB32324B-A846-ED4F-BE97-7620F6B7DF26}"/>
              </a:ext>
            </a:extLst>
          </p:cNvPr>
          <p:cNvSpPr>
            <a:spLocks noGrp="1"/>
          </p:cNvSpPr>
          <p:nvPr>
            <p:ph type="pic" sz="quarter" idx="10" hasCustomPrompt="1"/>
          </p:nvPr>
        </p:nvSpPr>
        <p:spPr>
          <a:xfrm>
            <a:off x="0" y="0"/>
            <a:ext cx="121920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13" name="Tijdelijke aanduiding voor inhoud 27">
            <a:extLst>
              <a:ext uri="{FF2B5EF4-FFF2-40B4-BE49-F238E27FC236}">
                <a16:creationId xmlns:a16="http://schemas.microsoft.com/office/drawing/2014/main" id="{EF6C9AAC-4847-3C45-ADA5-0EF283E43307}"/>
              </a:ext>
            </a:extLst>
          </p:cNvPr>
          <p:cNvSpPr>
            <a:spLocks noGrp="1"/>
          </p:cNvSpPr>
          <p:nvPr>
            <p:ph sz="quarter" idx="15" hasCustomPrompt="1"/>
          </p:nvPr>
        </p:nvSpPr>
        <p:spPr>
          <a:xfrm>
            <a:off x="9497787" y="1012370"/>
            <a:ext cx="2694213" cy="1569660"/>
          </a:xfrm>
          <a:solidFill>
            <a:srgbClr val="00A0BA">
              <a:alpha val="80000"/>
            </a:srgbClr>
          </a:solidFill>
        </p:spPr>
        <p:txBody>
          <a:bodyPr wrap="square">
            <a:noAutofit/>
          </a:bodyPr>
          <a:lstStyle>
            <a:lvl1pPr marL="0" marR="0" indent="0" algn="l" defTabSz="914400" rtl="0" eaLnBrk="1" fontAlgn="auto" latinLnBrk="0" hangingPunct="1">
              <a:lnSpc>
                <a:spcPct val="90000"/>
              </a:lnSpc>
              <a:spcBef>
                <a:spcPts val="1000"/>
              </a:spcBef>
              <a:spcAft>
                <a:spcPts val="0"/>
              </a:spcAft>
              <a:buClrTx/>
              <a:buSzTx/>
              <a:buFontTx/>
              <a:buNone/>
              <a:tabLst/>
              <a:defRPr sz="3200" b="1" i="0">
                <a:solidFill>
                  <a:schemeClr val="bg1"/>
                </a:solidFill>
                <a:latin typeface="DIN" panose="02000503040000020003" pitchFamily="2" charset="0"/>
              </a:defRPr>
            </a:lvl1pPr>
            <a:lvl2pPr>
              <a:defRPr sz="400"/>
            </a:lvl2pPr>
          </a:lstStyle>
          <a:p>
            <a:pPr lvl="0" algn="l"/>
            <a:r>
              <a:rPr lang="en-NL" sz="1800" b="0" i="0">
                <a:latin typeface="DIN" panose="02000503040000020003" pitchFamily="2" charset="0"/>
              </a:rPr>
              <a:t>Titels zijn regular e</a:t>
            </a:r>
            <a:r>
              <a:rPr lang="nl-NL" sz="1800" b="0" i="0">
                <a:latin typeface="DIN" panose="02000503040000020003" pitchFamily="2" charset="0"/>
              </a:rPr>
              <a:t>n </a:t>
            </a:r>
            <a:r>
              <a:rPr lang="en-NL" sz="1800" b="0" i="0">
                <a:latin typeface="DIN" panose="02000503040000020003" pitchFamily="2" charset="0"/>
              </a:rPr>
              <a:t>lijnen </a:t>
            </a:r>
            <a:r>
              <a:rPr lang="nl-NL" sz="1800" b="0" i="0">
                <a:latin typeface="DIN" panose="02000503040000020003" pitchFamily="2" charset="0"/>
              </a:rPr>
              <a:t>links uit. </a:t>
            </a:r>
            <a:endParaRPr lang="en-NL" sz="1800" b="0" i="0">
              <a:latin typeface="DIN" panose="02000503040000020003" pitchFamily="2" charset="0"/>
            </a:endParaRPr>
          </a:p>
        </p:txBody>
      </p:sp>
      <p:sp>
        <p:nvSpPr>
          <p:cNvPr id="6" name="Tijdelijke aanduiding voor afbeelding 5">
            <a:extLst>
              <a:ext uri="{FF2B5EF4-FFF2-40B4-BE49-F238E27FC236}">
                <a16:creationId xmlns:a16="http://schemas.microsoft.com/office/drawing/2014/main" id="{010B2D85-3DC9-B346-A8FB-50F1477258B4}"/>
              </a:ext>
            </a:extLst>
          </p:cNvPr>
          <p:cNvSpPr>
            <a:spLocks noGrp="1" noChangeAspect="1"/>
          </p:cNvSpPr>
          <p:nvPr>
            <p:ph type="pic" sz="quarter" idx="18" hasCustomPrompt="1"/>
          </p:nvPr>
        </p:nvSpPr>
        <p:spPr>
          <a:xfrm>
            <a:off x="9497787" y="2654991"/>
            <a:ext cx="2682000" cy="1464746"/>
          </a:xfrm>
        </p:spPr>
        <p:txBody>
          <a:bodyPr>
            <a:noAutofit/>
          </a:bodyPr>
          <a:lstStyle>
            <a:lvl1pPr>
              <a:defRPr sz="1400"/>
            </a:lvl1pPr>
          </a:lstStyle>
          <a:p>
            <a:r>
              <a:rPr lang="nl-NL"/>
              <a:t>Plaats hier het gemeente Almere logo in de gewenste kleur</a:t>
            </a:r>
          </a:p>
        </p:txBody>
      </p:sp>
      <p:sp>
        <p:nvSpPr>
          <p:cNvPr id="7" name="Tijdelijke aanduiding voor tekst 11">
            <a:extLst>
              <a:ext uri="{FF2B5EF4-FFF2-40B4-BE49-F238E27FC236}">
                <a16:creationId xmlns:a16="http://schemas.microsoft.com/office/drawing/2014/main" id="{B029E4BB-A0D4-8F4A-80F8-3D885DFA3BEC}"/>
              </a:ext>
            </a:extLst>
          </p:cNvPr>
          <p:cNvSpPr>
            <a:spLocks noGrp="1"/>
          </p:cNvSpPr>
          <p:nvPr>
            <p:ph type="body" sz="quarter" idx="17" hasCustomPrompt="1"/>
          </p:nvPr>
        </p:nvSpPr>
        <p:spPr>
          <a:xfrm>
            <a:off x="240183" y="6257150"/>
            <a:ext cx="4701234" cy="434975"/>
          </a:xfrm>
        </p:spPr>
        <p:txBody>
          <a:bodyPr>
            <a:normAutofit/>
          </a:bodyPr>
          <a:lstStyle>
            <a:lvl1pPr algn="l">
              <a:buNone/>
              <a:defRPr sz="2000"/>
            </a:lvl1pPr>
          </a:lstStyle>
          <a:p>
            <a:pPr lvl="0"/>
            <a:r>
              <a:rPr lang="nl-NL"/>
              <a:t>Auteur / datum / versie</a:t>
            </a:r>
          </a:p>
        </p:txBody>
      </p:sp>
      <p:sp>
        <p:nvSpPr>
          <p:cNvPr id="8" name="Tijdelijke aanduiding voor tekst 2">
            <a:extLst>
              <a:ext uri="{FF2B5EF4-FFF2-40B4-BE49-F238E27FC236}">
                <a16:creationId xmlns:a16="http://schemas.microsoft.com/office/drawing/2014/main" id="{DD8F8069-9446-3D4B-9677-A4E58BD9EF3E}"/>
              </a:ext>
            </a:extLst>
          </p:cNvPr>
          <p:cNvSpPr>
            <a:spLocks noGrp="1"/>
          </p:cNvSpPr>
          <p:nvPr>
            <p:ph type="body" sz="quarter" idx="16" hasCustomPrompt="1"/>
          </p:nvPr>
        </p:nvSpPr>
        <p:spPr>
          <a:xfrm>
            <a:off x="2794834" y="1012498"/>
            <a:ext cx="6602332" cy="419019"/>
          </a:xfrm>
        </p:spPr>
        <p:txBody>
          <a:bodyPr>
            <a:normAutofit/>
          </a:bodyPr>
          <a:lstStyle>
            <a:lvl1pPr algn="r">
              <a:defRPr sz="1600" i="1">
                <a:ln>
                  <a:noFill/>
                </a:ln>
                <a:solidFill>
                  <a:schemeClr val="tx1"/>
                </a:solidFill>
              </a:defRPr>
            </a:lvl1pPr>
          </a:lstStyle>
          <a:p>
            <a:pPr lvl="0"/>
            <a:r>
              <a:rPr lang="nl-NL"/>
              <a:t>Wijzigen achtergrond kleur van tekst vak  = Vorm opmaken &gt; Effen opvulling &gt; doorzichtigheid = 20% </a:t>
            </a:r>
          </a:p>
        </p:txBody>
      </p:sp>
    </p:spTree>
    <p:extLst>
      <p:ext uri="{BB962C8B-B14F-4D97-AF65-F5344CB8AC3E}">
        <p14:creationId xmlns:p14="http://schemas.microsoft.com/office/powerpoint/2010/main" val="7892481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Inhoud">
    <p:spTree>
      <p:nvGrpSpPr>
        <p:cNvPr id="1" name=""/>
        <p:cNvGrpSpPr/>
        <p:nvPr/>
      </p:nvGrpSpPr>
      <p:grpSpPr>
        <a:xfrm>
          <a:off x="0" y="0"/>
          <a:ext cx="0" cy="0"/>
          <a:chOff x="0" y="0"/>
          <a:chExt cx="0" cy="0"/>
        </a:xfrm>
      </p:grpSpPr>
      <p:sp>
        <p:nvSpPr>
          <p:cNvPr id="22" name="Tijdelijke aanduiding voor inhoud 17">
            <a:extLst>
              <a:ext uri="{FF2B5EF4-FFF2-40B4-BE49-F238E27FC236}">
                <a16:creationId xmlns:a16="http://schemas.microsoft.com/office/drawing/2014/main" id="{5AEF175F-A56D-A94C-9A89-DB1B843230F6}"/>
              </a:ext>
            </a:extLst>
          </p:cNvPr>
          <p:cNvSpPr>
            <a:spLocks noGrp="1"/>
          </p:cNvSpPr>
          <p:nvPr>
            <p:ph sz="quarter" idx="18" hasCustomPrompt="1"/>
          </p:nvPr>
        </p:nvSpPr>
        <p:spPr>
          <a:xfrm>
            <a:off x="8610600" y="0"/>
            <a:ext cx="3581400" cy="6858000"/>
          </a:xfrm>
          <a:solidFill>
            <a:srgbClr val="00A0BA"/>
          </a:solidFill>
        </p:spPr>
        <p:txBody>
          <a:bodyPr/>
          <a:lstStyle/>
          <a:p>
            <a:pPr lvl="0"/>
            <a:r>
              <a:rPr lang="nl-NL"/>
              <a:t>Kleurvlak &gt; pas aan naar de gewenste thema kleur van de presentatie : Vorm opmaken &gt; Effen opvulling &gt; kies kleur</a:t>
            </a:r>
          </a:p>
        </p:txBody>
      </p:sp>
      <p:sp>
        <p:nvSpPr>
          <p:cNvPr id="3" name="Tijdelijke aanduiding voor datum 2">
            <a:extLst>
              <a:ext uri="{FF2B5EF4-FFF2-40B4-BE49-F238E27FC236}">
                <a16:creationId xmlns:a16="http://schemas.microsoft.com/office/drawing/2014/main" id="{81900DF8-013A-5144-8E79-F14BBAE00B6B}"/>
              </a:ext>
            </a:extLst>
          </p:cNvPr>
          <p:cNvSpPr>
            <a:spLocks noGrp="1"/>
          </p:cNvSpPr>
          <p:nvPr>
            <p:ph type="dt" sz="half" idx="10"/>
          </p:nvPr>
        </p:nvSpPr>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4" name="Tijdelijke aanduiding voor voettekst 3">
            <a:extLst>
              <a:ext uri="{FF2B5EF4-FFF2-40B4-BE49-F238E27FC236}">
                <a16:creationId xmlns:a16="http://schemas.microsoft.com/office/drawing/2014/main" id="{D7990315-AA64-3D45-BAE7-29AD5DE36EE5}"/>
              </a:ext>
            </a:extLst>
          </p:cNvPr>
          <p:cNvSpPr>
            <a:spLocks noGrp="1"/>
          </p:cNvSpPr>
          <p:nvPr>
            <p:ph type="ftr" sz="quarter" idx="11"/>
          </p:nvPr>
        </p:nvSpPr>
        <p:spPr/>
        <p:txBody>
          <a:bodyPr/>
          <a:lstStyle>
            <a:lvl1pPr>
              <a:defRPr sz="1100">
                <a:latin typeface="DIN" panose="00000400000000000000" pitchFamily="2" charset="0"/>
              </a:defRPr>
            </a:lvl1pPr>
          </a:lstStyle>
          <a:p>
            <a:endParaRPr lang="nl-NL"/>
          </a:p>
        </p:txBody>
      </p:sp>
      <p:sp>
        <p:nvSpPr>
          <p:cNvPr id="5" name="Tijdelijke aanduiding voor dianummer 4">
            <a:extLst>
              <a:ext uri="{FF2B5EF4-FFF2-40B4-BE49-F238E27FC236}">
                <a16:creationId xmlns:a16="http://schemas.microsoft.com/office/drawing/2014/main" id="{F0C9B21C-2950-0A4C-B72A-EE24025CD829}"/>
              </a:ext>
            </a:extLst>
          </p:cNvPr>
          <p:cNvSpPr>
            <a:spLocks noGrp="1"/>
          </p:cNvSpPr>
          <p:nvPr>
            <p:ph type="sldNum" sz="quarter" idx="12"/>
          </p:nvPr>
        </p:nvSpPr>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4" name="Tijdelijke aanduiding voor inhoud 7">
            <a:extLst>
              <a:ext uri="{FF2B5EF4-FFF2-40B4-BE49-F238E27FC236}">
                <a16:creationId xmlns:a16="http://schemas.microsoft.com/office/drawing/2014/main" id="{00F8D418-663B-5442-9035-1557594EF340}"/>
              </a:ext>
            </a:extLst>
          </p:cNvPr>
          <p:cNvSpPr>
            <a:spLocks noGrp="1"/>
          </p:cNvSpPr>
          <p:nvPr>
            <p:ph sz="quarter" idx="17" hasCustomPrompt="1"/>
          </p:nvPr>
        </p:nvSpPr>
        <p:spPr>
          <a:xfrm>
            <a:off x="2675870" y="2201863"/>
            <a:ext cx="5223529" cy="3681412"/>
          </a:xfrm>
        </p:spPr>
        <p:txBody>
          <a:bodyPr/>
          <a:lstStyle>
            <a:lvl1pPr marL="342900" indent="-342900">
              <a:buAutoNum type="arabicPlain"/>
              <a:defRPr/>
            </a:lvl1pPr>
            <a:lvl2pPr>
              <a:buNone/>
              <a:defRPr sz="1800"/>
            </a:lvl2pPr>
            <a:lvl3pPr>
              <a:buNone/>
              <a:defRPr sz="1800"/>
            </a:lvl3pPr>
            <a:lvl4pPr>
              <a:buNone/>
              <a:defRPr sz="1800"/>
            </a:lvl4pPr>
            <a:lvl5pPr>
              <a:buNone/>
              <a:defRPr sz="1800"/>
            </a:lvl5pPr>
          </a:lstStyle>
          <a:p>
            <a:pPr lvl="0"/>
            <a:r>
              <a:rPr lang="nl-NL"/>
              <a:t>Titel</a:t>
            </a:r>
          </a:p>
          <a:p>
            <a:pPr lvl="0"/>
            <a:r>
              <a:rPr lang="nl-NL"/>
              <a:t>Titel</a:t>
            </a:r>
          </a:p>
        </p:txBody>
      </p:sp>
      <p:sp>
        <p:nvSpPr>
          <p:cNvPr id="20" name="Tekstvak 19">
            <a:extLst>
              <a:ext uri="{FF2B5EF4-FFF2-40B4-BE49-F238E27FC236}">
                <a16:creationId xmlns:a16="http://schemas.microsoft.com/office/drawing/2014/main" id="{1C3A132F-E25B-C841-9287-6459AF64E357}"/>
              </a:ext>
            </a:extLst>
          </p:cNvPr>
          <p:cNvSpPr txBox="1"/>
          <p:nvPr userDrawn="1"/>
        </p:nvSpPr>
        <p:spPr>
          <a:xfrm>
            <a:off x="2675871" y="1081088"/>
            <a:ext cx="4769954" cy="707886"/>
          </a:xfrm>
          <a:prstGeom prst="rect">
            <a:avLst/>
          </a:prstGeom>
          <a:noFill/>
        </p:spPr>
        <p:txBody>
          <a:bodyPr wrap="square" lIns="90000" rtlCol="0">
            <a:spAutoFit/>
          </a:bodyPr>
          <a:lstStyle/>
          <a:p>
            <a:r>
              <a:rPr lang="nl-NL" sz="4000" b="0" i="0" baseline="0"/>
              <a:t>Inhoud</a:t>
            </a:r>
          </a:p>
        </p:txBody>
      </p:sp>
      <p:sp>
        <p:nvSpPr>
          <p:cNvPr id="11" name="Tijdelijke aanduiding voor afbeelding 9">
            <a:extLst>
              <a:ext uri="{FF2B5EF4-FFF2-40B4-BE49-F238E27FC236}">
                <a16:creationId xmlns:a16="http://schemas.microsoft.com/office/drawing/2014/main" id="{9B157396-8F21-4B5D-A81C-0E27111188C6}"/>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18" name="Tijdelijke aanduiding voor afbeelding 5">
            <a:extLst>
              <a:ext uri="{FF2B5EF4-FFF2-40B4-BE49-F238E27FC236}">
                <a16:creationId xmlns:a16="http://schemas.microsoft.com/office/drawing/2014/main" id="{4688DBEF-9075-AB48-A66D-F41AD2EEFF06}"/>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1376610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kst 1 kolom">
    <p:spTree>
      <p:nvGrpSpPr>
        <p:cNvPr id="1" name=""/>
        <p:cNvGrpSpPr/>
        <p:nvPr/>
      </p:nvGrpSpPr>
      <p:grpSpPr>
        <a:xfrm>
          <a:off x="0" y="0"/>
          <a:ext cx="0" cy="0"/>
          <a:chOff x="0" y="0"/>
          <a:chExt cx="0" cy="0"/>
        </a:xfrm>
      </p:grpSpPr>
      <p:sp>
        <p:nvSpPr>
          <p:cNvPr id="19" name="Tijdelijke aanduiding voor tekst 16">
            <a:extLst>
              <a:ext uri="{FF2B5EF4-FFF2-40B4-BE49-F238E27FC236}">
                <a16:creationId xmlns:a16="http://schemas.microsoft.com/office/drawing/2014/main" id="{D99E2EE6-4E32-7349-9113-07F6FB4C2984}"/>
              </a:ext>
            </a:extLst>
          </p:cNvPr>
          <p:cNvSpPr>
            <a:spLocks noGrp="1"/>
          </p:cNvSpPr>
          <p:nvPr>
            <p:ph type="body" sz="quarter" idx="14"/>
          </p:nvPr>
        </p:nvSpPr>
        <p:spPr>
          <a:xfrm>
            <a:off x="2683049" y="2202055"/>
            <a:ext cx="8670751" cy="3631763"/>
          </a:xfrm>
        </p:spPr>
        <p:txBody>
          <a:bodyPr/>
          <a:lstStyle>
            <a:lvl1pPr>
              <a:buNone/>
              <a:defRPr/>
            </a:lvl1pPr>
          </a:lstStyle>
          <a:p>
            <a:pPr lvl="0"/>
            <a:endParaRPr lang="nl-NL"/>
          </a:p>
        </p:txBody>
      </p:sp>
      <p:sp>
        <p:nvSpPr>
          <p:cNvPr id="9" name="Tijdelijke aanduiding voor datum 2">
            <a:extLst>
              <a:ext uri="{FF2B5EF4-FFF2-40B4-BE49-F238E27FC236}">
                <a16:creationId xmlns:a16="http://schemas.microsoft.com/office/drawing/2014/main" id="{30A76D15-F662-4006-80E6-45A68BD0C2E7}"/>
              </a:ext>
            </a:extLst>
          </p:cNvPr>
          <p:cNvSpPr>
            <a:spLocks noGrp="1"/>
          </p:cNvSpPr>
          <p:nvPr>
            <p:ph type="dt" sz="half" idx="10"/>
          </p:nvPr>
        </p:nvSpPr>
        <p:spPr>
          <a:xfrm>
            <a:off x="838200" y="6356350"/>
            <a:ext cx="2743200" cy="365125"/>
          </a:xfrm>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10" name="Tijdelijke aanduiding voor voettekst 3">
            <a:extLst>
              <a:ext uri="{FF2B5EF4-FFF2-40B4-BE49-F238E27FC236}">
                <a16:creationId xmlns:a16="http://schemas.microsoft.com/office/drawing/2014/main" id="{8DD60C01-5FEE-4C0E-B501-01BDA8C93A6D}"/>
              </a:ext>
            </a:extLst>
          </p:cNvPr>
          <p:cNvSpPr>
            <a:spLocks noGrp="1"/>
          </p:cNvSpPr>
          <p:nvPr>
            <p:ph type="ftr" sz="quarter" idx="11"/>
          </p:nvPr>
        </p:nvSpPr>
        <p:spPr>
          <a:xfrm>
            <a:off x="4038600" y="6356350"/>
            <a:ext cx="4114800" cy="365125"/>
          </a:xfrm>
        </p:spPr>
        <p:txBody>
          <a:bodyPr/>
          <a:lstStyle>
            <a:lvl1pPr>
              <a:defRPr sz="1100">
                <a:latin typeface="DIN" panose="00000400000000000000" pitchFamily="2" charset="0"/>
              </a:defRPr>
            </a:lvl1pPr>
          </a:lstStyle>
          <a:p>
            <a:endParaRPr lang="nl-NL"/>
          </a:p>
        </p:txBody>
      </p:sp>
      <p:sp>
        <p:nvSpPr>
          <p:cNvPr id="11" name="Tijdelijke aanduiding voor dianummer 4">
            <a:extLst>
              <a:ext uri="{FF2B5EF4-FFF2-40B4-BE49-F238E27FC236}">
                <a16:creationId xmlns:a16="http://schemas.microsoft.com/office/drawing/2014/main" id="{AAE5CBB0-F93D-4A20-B1F5-0BB628343CEF}"/>
              </a:ext>
            </a:extLst>
          </p:cNvPr>
          <p:cNvSpPr>
            <a:spLocks noGrp="1"/>
          </p:cNvSpPr>
          <p:nvPr>
            <p:ph type="sldNum" sz="quarter" idx="12"/>
          </p:nvPr>
        </p:nvSpPr>
        <p:spPr>
          <a:xfrm>
            <a:off x="8610600" y="6356350"/>
            <a:ext cx="2743200" cy="365125"/>
          </a:xfrm>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7" name="Tijdelijke aanduiding voor titel 1">
            <a:extLst>
              <a:ext uri="{FF2B5EF4-FFF2-40B4-BE49-F238E27FC236}">
                <a16:creationId xmlns:a16="http://schemas.microsoft.com/office/drawing/2014/main" id="{21107667-6C55-D24B-A593-93390DA601C0}"/>
              </a:ext>
            </a:extLst>
          </p:cNvPr>
          <p:cNvSpPr>
            <a:spLocks noGrp="1"/>
          </p:cNvSpPr>
          <p:nvPr>
            <p:ph type="title"/>
          </p:nvPr>
        </p:nvSpPr>
        <p:spPr>
          <a:xfrm>
            <a:off x="2682394" y="1116014"/>
            <a:ext cx="8671406" cy="761310"/>
          </a:xfrm>
          <a:prstGeom prst="rect">
            <a:avLst/>
          </a:prstGeom>
        </p:spPr>
        <p:txBody>
          <a:bodyPr vert="horz" lIns="91440" tIns="45720" rIns="91440" bIns="45720" rtlCol="0" anchor="ctr">
            <a:normAutofit/>
          </a:bodyPr>
          <a:lstStyle>
            <a:lvl1pPr algn="l">
              <a:defRPr b="0" i="0" baseline="0"/>
            </a:lvl1pPr>
          </a:lstStyle>
          <a:p>
            <a:r>
              <a:rPr lang="nl-NL"/>
              <a:t>Klik om stijl te bewerken</a:t>
            </a:r>
          </a:p>
        </p:txBody>
      </p:sp>
      <p:sp>
        <p:nvSpPr>
          <p:cNvPr id="22" name="Tijdelijke aanduiding voor afbeelding 9">
            <a:extLst>
              <a:ext uri="{FF2B5EF4-FFF2-40B4-BE49-F238E27FC236}">
                <a16:creationId xmlns:a16="http://schemas.microsoft.com/office/drawing/2014/main" id="{01CFDDD9-9BFA-7041-8A01-9560DDECF76C}"/>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3" name="Tijdelijke aanduiding voor afbeelding 5">
            <a:extLst>
              <a:ext uri="{FF2B5EF4-FFF2-40B4-BE49-F238E27FC236}">
                <a16:creationId xmlns:a16="http://schemas.microsoft.com/office/drawing/2014/main" id="{9FCFD459-855D-3848-9D45-CD9741779520}"/>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481678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met afbeelding">
    <p:spTree>
      <p:nvGrpSpPr>
        <p:cNvPr id="1" name=""/>
        <p:cNvGrpSpPr/>
        <p:nvPr/>
      </p:nvGrpSpPr>
      <p:grpSpPr>
        <a:xfrm>
          <a:off x="0" y="0"/>
          <a:ext cx="0" cy="0"/>
          <a:chOff x="0" y="0"/>
          <a:chExt cx="0" cy="0"/>
        </a:xfrm>
      </p:grpSpPr>
      <p:sp>
        <p:nvSpPr>
          <p:cNvPr id="19" name="Tijdelijke aanduiding voor tekst 16">
            <a:extLst>
              <a:ext uri="{FF2B5EF4-FFF2-40B4-BE49-F238E27FC236}">
                <a16:creationId xmlns:a16="http://schemas.microsoft.com/office/drawing/2014/main" id="{D99E2EE6-4E32-7349-9113-07F6FB4C2984}"/>
              </a:ext>
            </a:extLst>
          </p:cNvPr>
          <p:cNvSpPr>
            <a:spLocks noGrp="1"/>
          </p:cNvSpPr>
          <p:nvPr>
            <p:ph type="body" sz="quarter" idx="14"/>
          </p:nvPr>
        </p:nvSpPr>
        <p:spPr>
          <a:xfrm>
            <a:off x="2677179" y="2202055"/>
            <a:ext cx="3583467" cy="3631763"/>
          </a:xfrm>
        </p:spPr>
        <p:txBody>
          <a:bodyPr/>
          <a:lstStyle>
            <a:lvl1pPr>
              <a:buNone/>
              <a:defRPr/>
            </a:lvl1pPr>
          </a:lstStyle>
          <a:p>
            <a:pPr lvl="0"/>
            <a:endParaRPr lang="nl-NL"/>
          </a:p>
        </p:txBody>
      </p:sp>
      <p:sp>
        <p:nvSpPr>
          <p:cNvPr id="6" name="Tijdelijke aanduiding voor afbeelding 5">
            <a:extLst>
              <a:ext uri="{FF2B5EF4-FFF2-40B4-BE49-F238E27FC236}">
                <a16:creationId xmlns:a16="http://schemas.microsoft.com/office/drawing/2014/main" id="{604B1916-F736-2448-B97C-FBBC7F089821}"/>
              </a:ext>
            </a:extLst>
          </p:cNvPr>
          <p:cNvSpPr>
            <a:spLocks noGrp="1"/>
          </p:cNvSpPr>
          <p:nvPr>
            <p:ph type="pic" sz="quarter" idx="17" hasCustomPrompt="1"/>
          </p:nvPr>
        </p:nvSpPr>
        <p:spPr>
          <a:xfrm>
            <a:off x="6514800" y="2201863"/>
            <a:ext cx="4839000" cy="36322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10" name="Tijdelijke aanduiding voor datum 2">
            <a:extLst>
              <a:ext uri="{FF2B5EF4-FFF2-40B4-BE49-F238E27FC236}">
                <a16:creationId xmlns:a16="http://schemas.microsoft.com/office/drawing/2014/main" id="{8F3ECF9A-D10E-486D-BA56-CC2D10EB0EA1}"/>
              </a:ext>
            </a:extLst>
          </p:cNvPr>
          <p:cNvSpPr>
            <a:spLocks noGrp="1"/>
          </p:cNvSpPr>
          <p:nvPr>
            <p:ph type="dt" sz="half" idx="10"/>
          </p:nvPr>
        </p:nvSpPr>
        <p:spPr>
          <a:xfrm>
            <a:off x="838200" y="6356350"/>
            <a:ext cx="2743200" cy="365125"/>
          </a:xfrm>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11" name="Tijdelijke aanduiding voor voettekst 3">
            <a:extLst>
              <a:ext uri="{FF2B5EF4-FFF2-40B4-BE49-F238E27FC236}">
                <a16:creationId xmlns:a16="http://schemas.microsoft.com/office/drawing/2014/main" id="{2C082C95-FEDF-4E1E-9208-0BC46947FB54}"/>
              </a:ext>
            </a:extLst>
          </p:cNvPr>
          <p:cNvSpPr>
            <a:spLocks noGrp="1"/>
          </p:cNvSpPr>
          <p:nvPr>
            <p:ph type="ftr" sz="quarter" idx="11"/>
          </p:nvPr>
        </p:nvSpPr>
        <p:spPr>
          <a:xfrm>
            <a:off x="4038600" y="6356350"/>
            <a:ext cx="4114800" cy="365125"/>
          </a:xfrm>
        </p:spPr>
        <p:txBody>
          <a:bodyPr/>
          <a:lstStyle>
            <a:lvl1pPr>
              <a:defRPr sz="1100">
                <a:latin typeface="DIN" panose="00000400000000000000" pitchFamily="2" charset="0"/>
              </a:defRPr>
            </a:lvl1pPr>
          </a:lstStyle>
          <a:p>
            <a:endParaRPr lang="nl-NL"/>
          </a:p>
        </p:txBody>
      </p:sp>
      <p:sp>
        <p:nvSpPr>
          <p:cNvPr id="14" name="Tijdelijke aanduiding voor dianummer 4">
            <a:extLst>
              <a:ext uri="{FF2B5EF4-FFF2-40B4-BE49-F238E27FC236}">
                <a16:creationId xmlns:a16="http://schemas.microsoft.com/office/drawing/2014/main" id="{5FB32426-88FE-40B2-BCAF-28FCBC0CD374}"/>
              </a:ext>
            </a:extLst>
          </p:cNvPr>
          <p:cNvSpPr>
            <a:spLocks noGrp="1"/>
          </p:cNvSpPr>
          <p:nvPr>
            <p:ph type="sldNum" sz="quarter" idx="12"/>
          </p:nvPr>
        </p:nvSpPr>
        <p:spPr>
          <a:xfrm>
            <a:off x="8610600" y="6356350"/>
            <a:ext cx="2743200" cy="365125"/>
          </a:xfrm>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5" name="Tijdelijke aanduiding voor titel 1">
            <a:extLst>
              <a:ext uri="{FF2B5EF4-FFF2-40B4-BE49-F238E27FC236}">
                <a16:creationId xmlns:a16="http://schemas.microsoft.com/office/drawing/2014/main" id="{37530D55-972A-7841-ADE5-E91B134A3047}"/>
              </a:ext>
            </a:extLst>
          </p:cNvPr>
          <p:cNvSpPr>
            <a:spLocks noGrp="1"/>
          </p:cNvSpPr>
          <p:nvPr>
            <p:ph type="title"/>
          </p:nvPr>
        </p:nvSpPr>
        <p:spPr>
          <a:xfrm>
            <a:off x="2682394" y="1116014"/>
            <a:ext cx="8671406" cy="761310"/>
          </a:xfrm>
          <a:prstGeom prst="rect">
            <a:avLst/>
          </a:prstGeom>
        </p:spPr>
        <p:txBody>
          <a:bodyPr vert="horz" lIns="91440" tIns="45720" rIns="91440" bIns="45720" rtlCol="0" anchor="ctr">
            <a:normAutofit/>
          </a:bodyPr>
          <a:lstStyle>
            <a:lvl1pPr algn="l">
              <a:defRPr b="0" i="0" baseline="0"/>
            </a:lvl1pPr>
          </a:lstStyle>
          <a:p>
            <a:r>
              <a:rPr lang="nl-NL"/>
              <a:t>Klik om stijl te bewerken</a:t>
            </a:r>
          </a:p>
        </p:txBody>
      </p:sp>
      <p:sp>
        <p:nvSpPr>
          <p:cNvPr id="18" name="Tijdelijke aanduiding voor afbeelding 9">
            <a:extLst>
              <a:ext uri="{FF2B5EF4-FFF2-40B4-BE49-F238E27FC236}">
                <a16:creationId xmlns:a16="http://schemas.microsoft.com/office/drawing/2014/main" id="{C28EAA62-DB11-F54A-BC20-8CF93895D6FB}"/>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0" name="Tijdelijke aanduiding voor afbeelding 5">
            <a:extLst>
              <a:ext uri="{FF2B5EF4-FFF2-40B4-BE49-F238E27FC236}">
                <a16:creationId xmlns:a16="http://schemas.microsoft.com/office/drawing/2014/main" id="{7DE51AC3-D4D2-B94A-91BF-94DC81D6B474}"/>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37689066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vak_2 kolommen">
    <p:spTree>
      <p:nvGrpSpPr>
        <p:cNvPr id="1" name=""/>
        <p:cNvGrpSpPr/>
        <p:nvPr/>
      </p:nvGrpSpPr>
      <p:grpSpPr>
        <a:xfrm>
          <a:off x="0" y="0"/>
          <a:ext cx="0" cy="0"/>
          <a:chOff x="0" y="0"/>
          <a:chExt cx="0" cy="0"/>
        </a:xfrm>
      </p:grpSpPr>
      <p:sp>
        <p:nvSpPr>
          <p:cNvPr id="19" name="Tijdelijke aanduiding voor tekst 16">
            <a:extLst>
              <a:ext uri="{FF2B5EF4-FFF2-40B4-BE49-F238E27FC236}">
                <a16:creationId xmlns:a16="http://schemas.microsoft.com/office/drawing/2014/main" id="{D99E2EE6-4E32-7349-9113-07F6FB4C2984}"/>
              </a:ext>
            </a:extLst>
          </p:cNvPr>
          <p:cNvSpPr>
            <a:spLocks noGrp="1"/>
          </p:cNvSpPr>
          <p:nvPr>
            <p:ph type="body" sz="quarter" idx="14"/>
          </p:nvPr>
        </p:nvSpPr>
        <p:spPr>
          <a:xfrm>
            <a:off x="2682394" y="2202055"/>
            <a:ext cx="8671406" cy="3631763"/>
          </a:xfrm>
        </p:spPr>
        <p:txBody>
          <a:bodyPr numCol="2" spcCol="180000"/>
          <a:lstStyle>
            <a:lvl1pPr>
              <a:buNone/>
              <a:defRPr/>
            </a:lvl1pPr>
          </a:lstStyle>
          <a:p>
            <a:pPr lvl="0"/>
            <a:endParaRPr lang="nl-NL"/>
          </a:p>
        </p:txBody>
      </p:sp>
      <p:sp>
        <p:nvSpPr>
          <p:cNvPr id="25" name="Tijdelijke aanduiding voor titel 1">
            <a:extLst>
              <a:ext uri="{FF2B5EF4-FFF2-40B4-BE49-F238E27FC236}">
                <a16:creationId xmlns:a16="http://schemas.microsoft.com/office/drawing/2014/main" id="{20263062-4462-934A-99DC-99A1AEDF74B1}"/>
              </a:ext>
            </a:extLst>
          </p:cNvPr>
          <p:cNvSpPr txBox="1">
            <a:spLocks/>
          </p:cNvSpPr>
          <p:nvPr userDrawn="1"/>
        </p:nvSpPr>
        <p:spPr>
          <a:xfrm>
            <a:off x="3486804" y="974622"/>
            <a:ext cx="7866996" cy="76131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b="1" i="0" kern="1200">
                <a:solidFill>
                  <a:schemeClr val="tx1"/>
                </a:solidFill>
                <a:latin typeface="DIN" panose="02000503040000020003" pitchFamily="2" charset="0"/>
                <a:ea typeface="+mj-ea"/>
                <a:cs typeface="+mj-cs"/>
              </a:defRPr>
            </a:lvl1pPr>
          </a:lstStyle>
          <a:p>
            <a:pPr algn="l"/>
            <a:endParaRPr lang="en-NL" sz="3200" b="0" i="0">
              <a:latin typeface="DIN" panose="02000503040000020003" pitchFamily="2" charset="0"/>
            </a:endParaRPr>
          </a:p>
        </p:txBody>
      </p:sp>
      <p:sp>
        <p:nvSpPr>
          <p:cNvPr id="10" name="Tijdelijke aanduiding voor datum 2">
            <a:extLst>
              <a:ext uri="{FF2B5EF4-FFF2-40B4-BE49-F238E27FC236}">
                <a16:creationId xmlns:a16="http://schemas.microsoft.com/office/drawing/2014/main" id="{1FC73972-63FF-4AF5-A37F-1A532A70130F}"/>
              </a:ext>
            </a:extLst>
          </p:cNvPr>
          <p:cNvSpPr>
            <a:spLocks noGrp="1"/>
          </p:cNvSpPr>
          <p:nvPr>
            <p:ph type="dt" sz="half" idx="10"/>
          </p:nvPr>
        </p:nvSpPr>
        <p:spPr>
          <a:xfrm>
            <a:off x="838200" y="6356350"/>
            <a:ext cx="2743200" cy="365125"/>
          </a:xfrm>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11" name="Tijdelijke aanduiding voor voettekst 3">
            <a:extLst>
              <a:ext uri="{FF2B5EF4-FFF2-40B4-BE49-F238E27FC236}">
                <a16:creationId xmlns:a16="http://schemas.microsoft.com/office/drawing/2014/main" id="{73989AB7-7C3E-4916-8CBE-302E8361F5C5}"/>
              </a:ext>
            </a:extLst>
          </p:cNvPr>
          <p:cNvSpPr>
            <a:spLocks noGrp="1"/>
          </p:cNvSpPr>
          <p:nvPr>
            <p:ph type="ftr" sz="quarter" idx="11"/>
          </p:nvPr>
        </p:nvSpPr>
        <p:spPr>
          <a:xfrm>
            <a:off x="4038600" y="6356350"/>
            <a:ext cx="4114800" cy="365125"/>
          </a:xfrm>
        </p:spPr>
        <p:txBody>
          <a:bodyPr/>
          <a:lstStyle>
            <a:lvl1pPr>
              <a:defRPr sz="1100">
                <a:latin typeface="DIN" panose="00000400000000000000" pitchFamily="2" charset="0"/>
              </a:defRPr>
            </a:lvl1pPr>
          </a:lstStyle>
          <a:p>
            <a:endParaRPr lang="nl-NL"/>
          </a:p>
        </p:txBody>
      </p:sp>
      <p:sp>
        <p:nvSpPr>
          <p:cNvPr id="12" name="Tijdelijke aanduiding voor dianummer 4">
            <a:extLst>
              <a:ext uri="{FF2B5EF4-FFF2-40B4-BE49-F238E27FC236}">
                <a16:creationId xmlns:a16="http://schemas.microsoft.com/office/drawing/2014/main" id="{F33D4E80-4E00-4FE1-A6FE-EBF5980E8D40}"/>
              </a:ext>
            </a:extLst>
          </p:cNvPr>
          <p:cNvSpPr>
            <a:spLocks noGrp="1"/>
          </p:cNvSpPr>
          <p:nvPr>
            <p:ph type="sldNum" sz="quarter" idx="12"/>
          </p:nvPr>
        </p:nvSpPr>
        <p:spPr>
          <a:xfrm>
            <a:off x="8610600" y="6356350"/>
            <a:ext cx="2743200" cy="365125"/>
          </a:xfrm>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3" name="Tijdelijke aanduiding voor titel 1">
            <a:extLst>
              <a:ext uri="{FF2B5EF4-FFF2-40B4-BE49-F238E27FC236}">
                <a16:creationId xmlns:a16="http://schemas.microsoft.com/office/drawing/2014/main" id="{C9D6BCEC-C885-DD4A-BDCF-50A29E4CBBF3}"/>
              </a:ext>
            </a:extLst>
          </p:cNvPr>
          <p:cNvSpPr>
            <a:spLocks noGrp="1"/>
          </p:cNvSpPr>
          <p:nvPr>
            <p:ph type="title"/>
          </p:nvPr>
        </p:nvSpPr>
        <p:spPr>
          <a:xfrm>
            <a:off x="2682394" y="1116014"/>
            <a:ext cx="8671406" cy="761310"/>
          </a:xfrm>
          <a:prstGeom prst="rect">
            <a:avLst/>
          </a:prstGeom>
        </p:spPr>
        <p:txBody>
          <a:bodyPr vert="horz" lIns="91440" tIns="45720" rIns="91440" bIns="45720" rtlCol="0" anchor="ctr">
            <a:normAutofit/>
          </a:bodyPr>
          <a:lstStyle>
            <a:lvl1pPr algn="l">
              <a:defRPr b="0" i="0" baseline="0"/>
            </a:lvl1pPr>
          </a:lstStyle>
          <a:p>
            <a:r>
              <a:rPr lang="nl-NL"/>
              <a:t>Klik om stijl te bewerken</a:t>
            </a:r>
          </a:p>
        </p:txBody>
      </p:sp>
      <p:sp>
        <p:nvSpPr>
          <p:cNvPr id="18" name="Tijdelijke aanduiding voor afbeelding 9">
            <a:extLst>
              <a:ext uri="{FF2B5EF4-FFF2-40B4-BE49-F238E27FC236}">
                <a16:creationId xmlns:a16="http://schemas.microsoft.com/office/drawing/2014/main" id="{680E4463-7750-0543-900E-49135FA51D22}"/>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0" name="Tijdelijke aanduiding voor afbeelding 5">
            <a:extLst>
              <a:ext uri="{FF2B5EF4-FFF2-40B4-BE49-F238E27FC236}">
                <a16:creationId xmlns:a16="http://schemas.microsoft.com/office/drawing/2014/main" id="{54E3EA4C-CACC-8847-9E03-8FDBDEE63551}"/>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1841964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ksvak_3 kolommen">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D7990315-AA64-3D45-BAE7-29AD5DE36EE5}"/>
              </a:ext>
            </a:extLst>
          </p:cNvPr>
          <p:cNvSpPr>
            <a:spLocks noGrp="1"/>
          </p:cNvSpPr>
          <p:nvPr>
            <p:ph type="ftr" sz="quarter" idx="11"/>
          </p:nvPr>
        </p:nvSpPr>
        <p:spPr/>
        <p:txBody>
          <a:bodyPr/>
          <a:lstStyle/>
          <a:p>
            <a:endParaRPr lang="nl-NL"/>
          </a:p>
        </p:txBody>
      </p:sp>
      <p:sp>
        <p:nvSpPr>
          <p:cNvPr id="19" name="Tijdelijke aanduiding voor tekst 16">
            <a:extLst>
              <a:ext uri="{FF2B5EF4-FFF2-40B4-BE49-F238E27FC236}">
                <a16:creationId xmlns:a16="http://schemas.microsoft.com/office/drawing/2014/main" id="{D99E2EE6-4E32-7349-9113-07F6FB4C2984}"/>
              </a:ext>
            </a:extLst>
          </p:cNvPr>
          <p:cNvSpPr>
            <a:spLocks noGrp="1"/>
          </p:cNvSpPr>
          <p:nvPr>
            <p:ph type="body" sz="quarter" idx="14"/>
          </p:nvPr>
        </p:nvSpPr>
        <p:spPr>
          <a:xfrm>
            <a:off x="2682394" y="2202055"/>
            <a:ext cx="8671406" cy="3631763"/>
          </a:xfrm>
        </p:spPr>
        <p:txBody>
          <a:bodyPr numCol="3" spcCol="180000"/>
          <a:lstStyle>
            <a:lvl1pPr>
              <a:buNone/>
              <a:defRPr/>
            </a:lvl1pPr>
          </a:lstStyle>
          <a:p>
            <a:pPr lvl="0"/>
            <a:endParaRPr lang="nl-NL"/>
          </a:p>
        </p:txBody>
      </p:sp>
      <p:sp>
        <p:nvSpPr>
          <p:cNvPr id="25" name="Tijdelijke aanduiding voor titel 1">
            <a:extLst>
              <a:ext uri="{FF2B5EF4-FFF2-40B4-BE49-F238E27FC236}">
                <a16:creationId xmlns:a16="http://schemas.microsoft.com/office/drawing/2014/main" id="{20263062-4462-934A-99DC-99A1AEDF74B1}"/>
              </a:ext>
            </a:extLst>
          </p:cNvPr>
          <p:cNvSpPr txBox="1">
            <a:spLocks/>
          </p:cNvSpPr>
          <p:nvPr userDrawn="1"/>
        </p:nvSpPr>
        <p:spPr>
          <a:xfrm>
            <a:off x="3486804" y="974622"/>
            <a:ext cx="7866996" cy="76131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b="1" i="0" kern="1200">
                <a:solidFill>
                  <a:schemeClr val="tx1"/>
                </a:solidFill>
                <a:latin typeface="DIN" panose="02000503040000020003" pitchFamily="2" charset="0"/>
                <a:ea typeface="+mj-ea"/>
                <a:cs typeface="+mj-cs"/>
              </a:defRPr>
            </a:lvl1pPr>
          </a:lstStyle>
          <a:p>
            <a:pPr algn="l"/>
            <a:endParaRPr lang="en-NL" sz="3200" b="0" i="0">
              <a:latin typeface="DIN" panose="02000503040000020003" pitchFamily="2" charset="0"/>
            </a:endParaRPr>
          </a:p>
        </p:txBody>
      </p:sp>
      <p:sp>
        <p:nvSpPr>
          <p:cNvPr id="10" name="Tijdelijke aanduiding voor datum 2">
            <a:extLst>
              <a:ext uri="{FF2B5EF4-FFF2-40B4-BE49-F238E27FC236}">
                <a16:creationId xmlns:a16="http://schemas.microsoft.com/office/drawing/2014/main" id="{66B1BA74-B156-41CA-89BE-0D0D8D4E507F}"/>
              </a:ext>
            </a:extLst>
          </p:cNvPr>
          <p:cNvSpPr>
            <a:spLocks noGrp="1"/>
          </p:cNvSpPr>
          <p:nvPr>
            <p:ph type="dt" sz="half" idx="10"/>
          </p:nvPr>
        </p:nvSpPr>
        <p:spPr>
          <a:xfrm>
            <a:off x="838200" y="6356350"/>
            <a:ext cx="2743200" cy="365125"/>
          </a:xfrm>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11" name="Tijdelijke aanduiding voor dianummer 4">
            <a:extLst>
              <a:ext uri="{FF2B5EF4-FFF2-40B4-BE49-F238E27FC236}">
                <a16:creationId xmlns:a16="http://schemas.microsoft.com/office/drawing/2014/main" id="{F48BA3F2-4684-4B1D-ACE6-6CF885FA2747}"/>
              </a:ext>
            </a:extLst>
          </p:cNvPr>
          <p:cNvSpPr>
            <a:spLocks noGrp="1"/>
          </p:cNvSpPr>
          <p:nvPr>
            <p:ph type="sldNum" sz="quarter" idx="12"/>
          </p:nvPr>
        </p:nvSpPr>
        <p:spPr>
          <a:xfrm>
            <a:off x="8610600" y="6356350"/>
            <a:ext cx="2743200" cy="365125"/>
          </a:xfrm>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2" name="Tijdelijke aanduiding voor titel 1">
            <a:extLst>
              <a:ext uri="{FF2B5EF4-FFF2-40B4-BE49-F238E27FC236}">
                <a16:creationId xmlns:a16="http://schemas.microsoft.com/office/drawing/2014/main" id="{D53DEAD0-6BED-E84E-9CE3-42CB83D4A7E6}"/>
              </a:ext>
            </a:extLst>
          </p:cNvPr>
          <p:cNvSpPr>
            <a:spLocks noGrp="1"/>
          </p:cNvSpPr>
          <p:nvPr>
            <p:ph type="title"/>
          </p:nvPr>
        </p:nvSpPr>
        <p:spPr>
          <a:xfrm>
            <a:off x="2682394" y="1116014"/>
            <a:ext cx="8671406" cy="761310"/>
          </a:xfrm>
          <a:prstGeom prst="rect">
            <a:avLst/>
          </a:prstGeom>
        </p:spPr>
        <p:txBody>
          <a:bodyPr vert="horz" lIns="91440" tIns="45720" rIns="91440" bIns="45720" rtlCol="0" anchor="ctr">
            <a:normAutofit/>
          </a:bodyPr>
          <a:lstStyle>
            <a:lvl1pPr algn="l">
              <a:defRPr b="0" i="0" baseline="0"/>
            </a:lvl1pPr>
          </a:lstStyle>
          <a:p>
            <a:r>
              <a:rPr lang="nl-NL"/>
              <a:t>Klik om stijl te bewerken</a:t>
            </a:r>
          </a:p>
        </p:txBody>
      </p:sp>
      <p:sp>
        <p:nvSpPr>
          <p:cNvPr id="15" name="Tijdelijke aanduiding voor afbeelding 9">
            <a:extLst>
              <a:ext uri="{FF2B5EF4-FFF2-40B4-BE49-F238E27FC236}">
                <a16:creationId xmlns:a16="http://schemas.microsoft.com/office/drawing/2014/main" id="{D171C545-BEFD-ED43-9EE7-79DBB3684A70}"/>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18" name="Tijdelijke aanduiding voor afbeelding 5">
            <a:extLst>
              <a:ext uri="{FF2B5EF4-FFF2-40B4-BE49-F238E27FC236}">
                <a16:creationId xmlns:a16="http://schemas.microsoft.com/office/drawing/2014/main" id="{8BB457C0-11FF-5A48-857F-27F7752BBC98}"/>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23212778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fbeelding Pagina vullend">
    <p:spTree>
      <p:nvGrpSpPr>
        <p:cNvPr id="1" name=""/>
        <p:cNvGrpSpPr/>
        <p:nvPr/>
      </p:nvGrpSpPr>
      <p:grpSpPr>
        <a:xfrm>
          <a:off x="0" y="0"/>
          <a:ext cx="0" cy="0"/>
          <a:chOff x="0" y="0"/>
          <a:chExt cx="0" cy="0"/>
        </a:xfrm>
      </p:grpSpPr>
      <p:sp>
        <p:nvSpPr>
          <p:cNvPr id="13" name="Tijdelijke aanduiding voor afbeelding 9">
            <a:extLst>
              <a:ext uri="{FF2B5EF4-FFF2-40B4-BE49-F238E27FC236}">
                <a16:creationId xmlns:a16="http://schemas.microsoft.com/office/drawing/2014/main" id="{96E39667-5BEF-CF44-ABA7-694F4370DE56}"/>
              </a:ext>
            </a:extLst>
          </p:cNvPr>
          <p:cNvSpPr>
            <a:spLocks noGrp="1"/>
          </p:cNvSpPr>
          <p:nvPr>
            <p:ph type="pic" sz="quarter" idx="13"/>
          </p:nvPr>
        </p:nvSpPr>
        <p:spPr>
          <a:xfrm>
            <a:off x="0" y="0"/>
            <a:ext cx="12192000" cy="6858000"/>
          </a:xfrm>
        </p:spPr>
        <p:txBody>
          <a:bodyPr/>
          <a:lstStyle/>
          <a:p>
            <a:endParaRPr lang="nl-NL"/>
          </a:p>
        </p:txBody>
      </p:sp>
      <p:sp>
        <p:nvSpPr>
          <p:cNvPr id="8" name="Tijdelijke aanduiding voor afbeelding 5">
            <a:extLst>
              <a:ext uri="{FF2B5EF4-FFF2-40B4-BE49-F238E27FC236}">
                <a16:creationId xmlns:a16="http://schemas.microsoft.com/office/drawing/2014/main" id="{E5CDF4E4-5B6B-C74D-9FFA-725D4685A8EC}"/>
              </a:ext>
            </a:extLst>
          </p:cNvPr>
          <p:cNvSpPr>
            <a:spLocks noGrp="1" noChangeAspect="1"/>
          </p:cNvSpPr>
          <p:nvPr>
            <p:ph type="pic" sz="quarter" idx="18" hasCustomPrompt="1"/>
          </p:nvPr>
        </p:nvSpPr>
        <p:spPr>
          <a:xfrm>
            <a:off x="10131538" y="823605"/>
            <a:ext cx="2060462" cy="1080000"/>
          </a:xfrm>
        </p:spPr>
        <p:txBody>
          <a:bodyPr>
            <a:noAutofit/>
          </a:bodyPr>
          <a:lstStyle>
            <a:lvl1pPr>
              <a:defRPr sz="1100"/>
            </a:lvl1pPr>
          </a:lstStyle>
          <a:p>
            <a:r>
              <a:rPr lang="nl-NL"/>
              <a:t>Plaats hier het gemeente Almere logo in de gewenste kleur, met of zonder gekleurd vlak. De positie van het logo is afhankelijk van de afbeelding.</a:t>
            </a:r>
          </a:p>
        </p:txBody>
      </p:sp>
    </p:spTree>
    <p:extLst>
      <p:ext uri="{BB962C8B-B14F-4D97-AF65-F5344CB8AC3E}">
        <p14:creationId xmlns:p14="http://schemas.microsoft.com/office/powerpoint/2010/main" val="35819052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ussenblad_Tekstvak Lang">
    <p:bg>
      <p:bgPr>
        <a:solidFill>
          <a:schemeClr val="tx2"/>
        </a:solidFill>
        <a:effectLst/>
      </p:bgPr>
    </p:bg>
    <p:spTree>
      <p:nvGrpSpPr>
        <p:cNvPr id="1" name=""/>
        <p:cNvGrpSpPr/>
        <p:nvPr/>
      </p:nvGrpSpPr>
      <p:grpSpPr>
        <a:xfrm>
          <a:off x="0" y="0"/>
          <a:ext cx="0" cy="0"/>
          <a:chOff x="0" y="0"/>
          <a:chExt cx="0" cy="0"/>
        </a:xfrm>
      </p:grpSpPr>
      <p:sp>
        <p:nvSpPr>
          <p:cNvPr id="10" name="Tijdelijke aanduiding voor tekst 2">
            <a:extLst>
              <a:ext uri="{FF2B5EF4-FFF2-40B4-BE49-F238E27FC236}">
                <a16:creationId xmlns:a16="http://schemas.microsoft.com/office/drawing/2014/main" id="{352F5D79-79BB-E74B-A2A1-70BF4B90F46D}"/>
              </a:ext>
            </a:extLst>
          </p:cNvPr>
          <p:cNvSpPr>
            <a:spLocks noGrp="1"/>
          </p:cNvSpPr>
          <p:nvPr>
            <p:ph type="body" sz="quarter" idx="16" hasCustomPrompt="1"/>
          </p:nvPr>
        </p:nvSpPr>
        <p:spPr>
          <a:xfrm>
            <a:off x="480213" y="517571"/>
            <a:ext cx="6602332" cy="419019"/>
          </a:xfrm>
        </p:spPr>
        <p:txBody>
          <a:bodyPr>
            <a:normAutofit/>
          </a:bodyPr>
          <a:lstStyle>
            <a:lvl1pPr>
              <a:defRPr sz="1600" i="1">
                <a:ln>
                  <a:noFill/>
                </a:ln>
                <a:solidFill>
                  <a:schemeClr val="bg1"/>
                </a:solidFill>
              </a:defRPr>
            </a:lvl1pPr>
          </a:lstStyle>
          <a:p>
            <a:pPr lvl="0"/>
            <a:r>
              <a:rPr lang="nl-NL"/>
              <a:t>Wijzigen achtergrond kleur = Vorm opmaken &gt; Effen opvulling </a:t>
            </a:r>
          </a:p>
        </p:txBody>
      </p:sp>
      <p:sp>
        <p:nvSpPr>
          <p:cNvPr id="11" name="Tijdelijke aanduiding voor afbeelding 5">
            <a:extLst>
              <a:ext uri="{FF2B5EF4-FFF2-40B4-BE49-F238E27FC236}">
                <a16:creationId xmlns:a16="http://schemas.microsoft.com/office/drawing/2014/main" id="{833D44D6-05A5-5C47-85F7-372A3B9CD332}"/>
              </a:ext>
            </a:extLst>
          </p:cNvPr>
          <p:cNvSpPr>
            <a:spLocks noGrp="1"/>
          </p:cNvSpPr>
          <p:nvPr>
            <p:ph type="pic" sz="quarter" idx="18" hasCustomPrompt="1"/>
          </p:nvPr>
        </p:nvSpPr>
        <p:spPr>
          <a:xfrm>
            <a:off x="8503257" y="2666473"/>
            <a:ext cx="3297218" cy="1728251"/>
          </a:xfrm>
        </p:spPr>
        <p:txBody>
          <a:bodyPr>
            <a:noAutofit/>
          </a:bodyPr>
          <a:lstStyle>
            <a:lvl1pPr>
              <a:defRPr sz="1400">
                <a:solidFill>
                  <a:schemeClr val="bg1"/>
                </a:solidFill>
              </a:defRPr>
            </a:lvl1pPr>
          </a:lstStyle>
          <a:p>
            <a:r>
              <a:rPr lang="nl-NL"/>
              <a:t>Plaats hier het gemeente Almere logo in de gewenste kleur, zonder kleurvlak</a:t>
            </a:r>
          </a:p>
        </p:txBody>
      </p:sp>
      <p:sp>
        <p:nvSpPr>
          <p:cNvPr id="5" name="Tijdelijke aanduiding voor titel 1">
            <a:extLst>
              <a:ext uri="{FF2B5EF4-FFF2-40B4-BE49-F238E27FC236}">
                <a16:creationId xmlns:a16="http://schemas.microsoft.com/office/drawing/2014/main" id="{FF1BC925-9E22-D740-B359-30118C3E6FE9}"/>
              </a:ext>
            </a:extLst>
          </p:cNvPr>
          <p:cNvSpPr>
            <a:spLocks noGrp="1"/>
          </p:cNvSpPr>
          <p:nvPr>
            <p:ph type="title"/>
          </p:nvPr>
        </p:nvSpPr>
        <p:spPr>
          <a:xfrm>
            <a:off x="1079500" y="2666473"/>
            <a:ext cx="7175500" cy="1728251"/>
          </a:xfrm>
          <a:prstGeom prst="rect">
            <a:avLst/>
          </a:prstGeom>
        </p:spPr>
        <p:txBody>
          <a:bodyPr vert="horz" lIns="91440" tIns="45720" rIns="91440" bIns="45720" rtlCol="0" anchor="ctr">
            <a:normAutofit/>
          </a:bodyPr>
          <a:lstStyle>
            <a:lvl1pPr algn="l">
              <a:defRPr baseline="0">
                <a:solidFill>
                  <a:schemeClr val="bg1"/>
                </a:solidFill>
              </a:defRPr>
            </a:lvl1pPr>
          </a:lstStyle>
          <a:p>
            <a:r>
              <a:rPr lang="nl-NL"/>
              <a:t>Klik om stijl te bewerken</a:t>
            </a:r>
          </a:p>
        </p:txBody>
      </p:sp>
    </p:spTree>
    <p:extLst>
      <p:ext uri="{BB962C8B-B14F-4D97-AF65-F5344CB8AC3E}">
        <p14:creationId xmlns:p14="http://schemas.microsoft.com/office/powerpoint/2010/main" val="10202125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ussenblad_tekst gecentreerd">
    <p:bg>
      <p:bgPr>
        <a:solidFill>
          <a:schemeClr val="tx2"/>
        </a:solid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9350E6F-20F4-7046-81B6-267C11E47399}"/>
              </a:ext>
            </a:extLst>
          </p:cNvPr>
          <p:cNvSpPr>
            <a:spLocks noGrp="1"/>
          </p:cNvSpPr>
          <p:nvPr>
            <p:ph type="body" sz="quarter" idx="16" hasCustomPrompt="1"/>
          </p:nvPr>
        </p:nvSpPr>
        <p:spPr>
          <a:xfrm>
            <a:off x="482599" y="517571"/>
            <a:ext cx="6602332" cy="419019"/>
          </a:xfrm>
        </p:spPr>
        <p:txBody>
          <a:bodyPr>
            <a:normAutofit/>
          </a:bodyPr>
          <a:lstStyle>
            <a:lvl1pPr>
              <a:defRPr sz="1600" i="1">
                <a:ln>
                  <a:noFill/>
                </a:ln>
                <a:solidFill>
                  <a:schemeClr val="bg1"/>
                </a:solidFill>
              </a:defRPr>
            </a:lvl1pPr>
          </a:lstStyle>
          <a:p>
            <a:pPr lvl="0"/>
            <a:r>
              <a:rPr lang="nl-NL"/>
              <a:t>Wijzigen achtergrond kleur = Vorm opmaken &gt; Effen opvulling </a:t>
            </a:r>
          </a:p>
        </p:txBody>
      </p:sp>
      <p:sp>
        <p:nvSpPr>
          <p:cNvPr id="10" name="Tijdelijke aanduiding voor afbeelding 5">
            <a:extLst>
              <a:ext uri="{FF2B5EF4-FFF2-40B4-BE49-F238E27FC236}">
                <a16:creationId xmlns:a16="http://schemas.microsoft.com/office/drawing/2014/main" id="{0B850E10-6541-1045-824B-AEFAD023191E}"/>
              </a:ext>
            </a:extLst>
          </p:cNvPr>
          <p:cNvSpPr>
            <a:spLocks noGrp="1"/>
          </p:cNvSpPr>
          <p:nvPr>
            <p:ph type="pic" sz="quarter" idx="18" hasCustomPrompt="1"/>
          </p:nvPr>
        </p:nvSpPr>
        <p:spPr>
          <a:xfrm>
            <a:off x="8466666" y="4830139"/>
            <a:ext cx="3297218" cy="1728251"/>
          </a:xfrm>
        </p:spPr>
        <p:txBody>
          <a:bodyPr>
            <a:noAutofit/>
          </a:bodyPr>
          <a:lstStyle>
            <a:lvl1pPr>
              <a:defRPr sz="1400">
                <a:solidFill>
                  <a:schemeClr val="bg1"/>
                </a:solidFill>
              </a:defRPr>
            </a:lvl1pPr>
          </a:lstStyle>
          <a:p>
            <a:r>
              <a:rPr lang="nl-NL"/>
              <a:t>Plaats hier het gemeente Almere logo in de gewenste kleur</a:t>
            </a:r>
          </a:p>
        </p:txBody>
      </p:sp>
      <p:sp>
        <p:nvSpPr>
          <p:cNvPr id="5" name="Tijdelijke aanduiding voor titel 1">
            <a:extLst>
              <a:ext uri="{FF2B5EF4-FFF2-40B4-BE49-F238E27FC236}">
                <a16:creationId xmlns:a16="http://schemas.microsoft.com/office/drawing/2014/main" id="{8C758975-18C2-674C-9DCF-E4ADB46C8344}"/>
              </a:ext>
            </a:extLst>
          </p:cNvPr>
          <p:cNvSpPr>
            <a:spLocks noGrp="1"/>
          </p:cNvSpPr>
          <p:nvPr>
            <p:ph type="title"/>
          </p:nvPr>
        </p:nvSpPr>
        <p:spPr>
          <a:xfrm>
            <a:off x="482599" y="2666473"/>
            <a:ext cx="11281285" cy="1728251"/>
          </a:xfrm>
          <a:prstGeom prst="rect">
            <a:avLst/>
          </a:prstGeom>
        </p:spPr>
        <p:txBody>
          <a:bodyPr vert="horz" lIns="91440" tIns="45720" rIns="91440" bIns="45720" rtlCol="0" anchor="ctr">
            <a:normAutofit/>
          </a:bodyPr>
          <a:lstStyle>
            <a:lvl1pPr algn="ctr">
              <a:defRPr baseline="0">
                <a:solidFill>
                  <a:schemeClr val="bg1"/>
                </a:solidFill>
              </a:defRPr>
            </a:lvl1pPr>
          </a:lstStyle>
          <a:p>
            <a:r>
              <a:rPr lang="nl-NL"/>
              <a:t>Klik om stijl te bewerken</a:t>
            </a:r>
          </a:p>
        </p:txBody>
      </p:sp>
    </p:spTree>
    <p:extLst>
      <p:ext uri="{BB962C8B-B14F-4D97-AF65-F5344CB8AC3E}">
        <p14:creationId xmlns:p14="http://schemas.microsoft.com/office/powerpoint/2010/main" val="3421193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2 columns">
    <p:spTree>
      <p:nvGrpSpPr>
        <p:cNvPr id="1" name=""/>
        <p:cNvGrpSpPr/>
        <p:nvPr/>
      </p:nvGrpSpPr>
      <p:grpSpPr>
        <a:xfrm>
          <a:off x="0" y="0"/>
          <a:ext cx="0" cy="0"/>
          <a:chOff x="0" y="0"/>
          <a:chExt cx="0" cy="0"/>
        </a:xfrm>
      </p:grpSpPr>
      <p:sp>
        <p:nvSpPr>
          <p:cNvPr id="22" name="Tijdelijke aanduiding voor inhoud R"/>
          <p:cNvSpPr>
            <a:spLocks noGrp="1"/>
          </p:cNvSpPr>
          <p:nvPr>
            <p:ph idx="15" hasCustomPrompt="1"/>
          </p:nvPr>
        </p:nvSpPr>
        <p:spPr bwMode="gray">
          <a:xfrm>
            <a:off x="6264581" y="1947600"/>
            <a:ext cx="4824000" cy="4068000"/>
          </a:xfrm>
        </p:spPr>
        <p:txBody>
          <a:bodyPr/>
          <a:lstStyle>
            <a:lvl1pPr>
              <a:defRPr/>
            </a:lvl1pPr>
          </a:lstStyle>
          <a:p>
            <a:pPr lvl="0"/>
            <a:r>
              <a:rPr lang="nl-NL" noProof="1"/>
              <a:t>[Typ tekst of klik op een pictogram om een object in te voegen]</a:t>
            </a:r>
          </a:p>
        </p:txBody>
      </p:sp>
      <p:sp>
        <p:nvSpPr>
          <p:cNvPr id="19" name="Tijdelijke aanduiding voor inhoud L"/>
          <p:cNvSpPr>
            <a:spLocks noGrp="1"/>
          </p:cNvSpPr>
          <p:nvPr>
            <p:ph idx="1" hasCustomPrompt="1"/>
          </p:nvPr>
        </p:nvSpPr>
        <p:spPr bwMode="gray">
          <a:xfrm>
            <a:off x="1079247" y="1947484"/>
            <a:ext cx="4824000" cy="4068000"/>
          </a:xfrm>
        </p:spPr>
        <p:txBody>
          <a:bodyPr/>
          <a:lstStyle>
            <a:lvl1pPr>
              <a:defRPr/>
            </a:lvl1pPr>
          </a:lstStyle>
          <a:p>
            <a:pPr lvl="0"/>
            <a:r>
              <a:rPr lang="nl-NL" noProof="1"/>
              <a:t>[Typ tekst of klik op een pictogram om een object in te voegen]</a:t>
            </a:r>
          </a:p>
        </p:txBody>
      </p:sp>
      <p:sp>
        <p:nvSpPr>
          <p:cNvPr id="20" name="Subtitel"/>
          <p:cNvSpPr>
            <a:spLocks noGrp="1"/>
          </p:cNvSpPr>
          <p:nvPr>
            <p:ph type="body" sz="quarter" idx="13" hasCustomPrompt="1"/>
          </p:nvPr>
        </p:nvSpPr>
        <p:spPr bwMode="gray">
          <a:xfrm>
            <a:off x="1080719" y="1483143"/>
            <a:ext cx="10008000" cy="390240"/>
          </a:xfrm>
        </p:spPr>
        <p:txBody>
          <a:bodyPr/>
          <a:lstStyle>
            <a:lvl1pPr marL="0" indent="0">
              <a:buFontTx/>
              <a:buNone/>
              <a:defRPr baseline="0">
                <a:solidFill>
                  <a:srgbClr val="8EA2A2"/>
                </a:solidFill>
              </a:defRPr>
            </a:lvl1pPr>
          </a:lstStyle>
          <a:p>
            <a:pPr lvl="0"/>
            <a:r>
              <a:rPr lang="nl-NL"/>
              <a:t>[</a:t>
            </a:r>
            <a:r>
              <a:rPr lang="nl-NL" noProof="1"/>
              <a:t>Subtitel</a:t>
            </a:r>
            <a:r>
              <a:rPr lang="nl-NL"/>
              <a:t>]</a:t>
            </a:r>
          </a:p>
        </p:txBody>
      </p:sp>
      <p:sp>
        <p:nvSpPr>
          <p:cNvPr id="18" name="Titel 1"/>
          <p:cNvSpPr>
            <a:spLocks noGrp="1"/>
          </p:cNvSpPr>
          <p:nvPr>
            <p:ph type="title" hasCustomPrompt="1"/>
          </p:nvPr>
        </p:nvSpPr>
        <p:spPr bwMode="gray">
          <a:xfrm>
            <a:off x="1080581" y="1027522"/>
            <a:ext cx="10008000" cy="390116"/>
          </a:xfrm>
        </p:spPr>
        <p:txBody>
          <a:bodyPr/>
          <a:lstStyle>
            <a:lvl1pPr>
              <a:defRPr/>
            </a:lvl1pPr>
          </a:lstStyle>
          <a:p>
            <a:r>
              <a:rPr lang="nl-NL" noProof="1"/>
              <a:t>[Titel]</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ussenblad_Alleen Logo ">
    <p:bg>
      <p:bgPr>
        <a:solidFill>
          <a:schemeClr val="tx2"/>
        </a:solid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9350E6F-20F4-7046-81B6-267C11E47399}"/>
              </a:ext>
            </a:extLst>
          </p:cNvPr>
          <p:cNvSpPr>
            <a:spLocks noGrp="1"/>
          </p:cNvSpPr>
          <p:nvPr>
            <p:ph type="body" sz="quarter" idx="16" hasCustomPrompt="1"/>
          </p:nvPr>
        </p:nvSpPr>
        <p:spPr>
          <a:xfrm>
            <a:off x="311240" y="263571"/>
            <a:ext cx="6602332" cy="419019"/>
          </a:xfrm>
        </p:spPr>
        <p:txBody>
          <a:bodyPr>
            <a:normAutofit/>
          </a:bodyPr>
          <a:lstStyle>
            <a:lvl1pPr>
              <a:defRPr sz="1600" i="1">
                <a:ln>
                  <a:noFill/>
                </a:ln>
                <a:solidFill>
                  <a:schemeClr val="bg1"/>
                </a:solidFill>
              </a:defRPr>
            </a:lvl1pPr>
          </a:lstStyle>
          <a:p>
            <a:pPr lvl="0"/>
            <a:r>
              <a:rPr lang="nl-NL"/>
              <a:t>Wijzigen achtergrond kleur = Vorm opmaken &gt; Effen opvulling </a:t>
            </a:r>
          </a:p>
        </p:txBody>
      </p:sp>
      <p:sp>
        <p:nvSpPr>
          <p:cNvPr id="10" name="Tijdelijke aanduiding voor afbeelding 5">
            <a:extLst>
              <a:ext uri="{FF2B5EF4-FFF2-40B4-BE49-F238E27FC236}">
                <a16:creationId xmlns:a16="http://schemas.microsoft.com/office/drawing/2014/main" id="{0B850E10-6541-1045-824B-AEFAD023191E}"/>
              </a:ext>
            </a:extLst>
          </p:cNvPr>
          <p:cNvSpPr>
            <a:spLocks noGrp="1"/>
          </p:cNvSpPr>
          <p:nvPr>
            <p:ph type="pic" sz="quarter" idx="18" hasCustomPrompt="1"/>
          </p:nvPr>
        </p:nvSpPr>
        <p:spPr>
          <a:xfrm>
            <a:off x="4000914" y="2330851"/>
            <a:ext cx="4190172" cy="2196297"/>
          </a:xfrm>
        </p:spPr>
        <p:txBody>
          <a:bodyPr>
            <a:noAutofit/>
          </a:bodyPr>
          <a:lstStyle>
            <a:lvl1pPr>
              <a:defRPr sz="1400">
                <a:solidFill>
                  <a:schemeClr val="bg1"/>
                </a:solidFill>
              </a:defRPr>
            </a:lvl1pPr>
          </a:lstStyle>
          <a:p>
            <a:r>
              <a:rPr lang="nl-NL"/>
              <a:t>Plaats hier het gemeente Almere logo in de gewenste kleur, zonder kleurvlak</a:t>
            </a:r>
          </a:p>
        </p:txBody>
      </p:sp>
    </p:spTree>
    <p:extLst>
      <p:ext uri="{BB962C8B-B14F-4D97-AF65-F5344CB8AC3E}">
        <p14:creationId xmlns:p14="http://schemas.microsoft.com/office/powerpoint/2010/main" val="4160857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Afsluiting">
    <p:bg>
      <p:bgPr>
        <a:solidFill>
          <a:schemeClr val="tx2"/>
        </a:solid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89350E6F-20F4-7046-81B6-267C11E47399}"/>
              </a:ext>
            </a:extLst>
          </p:cNvPr>
          <p:cNvSpPr>
            <a:spLocks noGrp="1"/>
          </p:cNvSpPr>
          <p:nvPr>
            <p:ph type="body" sz="quarter" idx="16" hasCustomPrompt="1"/>
          </p:nvPr>
        </p:nvSpPr>
        <p:spPr>
          <a:xfrm>
            <a:off x="497243" y="5516614"/>
            <a:ext cx="2451010" cy="912664"/>
          </a:xfrm>
        </p:spPr>
        <p:txBody>
          <a:bodyPr>
            <a:normAutofit/>
          </a:bodyPr>
          <a:lstStyle>
            <a:lvl1pPr>
              <a:defRPr sz="1600" i="1">
                <a:ln>
                  <a:noFill/>
                </a:ln>
                <a:solidFill>
                  <a:schemeClr val="bg1"/>
                </a:solidFill>
              </a:defRPr>
            </a:lvl1pPr>
          </a:lstStyle>
          <a:p>
            <a:pPr lvl="0"/>
            <a:r>
              <a:rPr lang="nl-NL"/>
              <a:t>Wijzigen achtergrond kleur = Vorm opmaken &gt; Effen opvulling </a:t>
            </a:r>
          </a:p>
        </p:txBody>
      </p:sp>
      <p:sp>
        <p:nvSpPr>
          <p:cNvPr id="4" name="Tijdelijke aanduiding voor tekst 16">
            <a:extLst>
              <a:ext uri="{FF2B5EF4-FFF2-40B4-BE49-F238E27FC236}">
                <a16:creationId xmlns:a16="http://schemas.microsoft.com/office/drawing/2014/main" id="{FDABEED5-F707-FD4C-9D36-1EB34C1D2976}"/>
              </a:ext>
            </a:extLst>
          </p:cNvPr>
          <p:cNvSpPr>
            <a:spLocks noGrp="1"/>
          </p:cNvSpPr>
          <p:nvPr>
            <p:ph type="body" sz="quarter" idx="14"/>
          </p:nvPr>
        </p:nvSpPr>
        <p:spPr>
          <a:xfrm>
            <a:off x="3138753" y="2230586"/>
            <a:ext cx="5914491" cy="1841098"/>
          </a:xfrm>
        </p:spPr>
        <p:txBody>
          <a:bodyPr/>
          <a:lstStyle>
            <a:lvl1pPr algn="ctr">
              <a:buNone/>
              <a:defRPr sz="2000">
                <a:solidFill>
                  <a:schemeClr val="bg1"/>
                </a:solidFill>
              </a:defRPr>
            </a:lvl1pPr>
          </a:lstStyle>
          <a:p>
            <a:pPr lvl="0"/>
            <a:endParaRPr lang="nl-NL"/>
          </a:p>
        </p:txBody>
      </p:sp>
      <p:sp>
        <p:nvSpPr>
          <p:cNvPr id="2" name="Rechthoek 1">
            <a:extLst>
              <a:ext uri="{FF2B5EF4-FFF2-40B4-BE49-F238E27FC236}">
                <a16:creationId xmlns:a16="http://schemas.microsoft.com/office/drawing/2014/main" id="{EE4994B3-B0DA-344D-8986-D523EB60B313}"/>
              </a:ext>
            </a:extLst>
          </p:cNvPr>
          <p:cNvSpPr/>
          <p:nvPr userDrawn="1"/>
        </p:nvSpPr>
        <p:spPr>
          <a:xfrm>
            <a:off x="-1" y="1"/>
            <a:ext cx="12192001" cy="1706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tel 1">
            <a:extLst>
              <a:ext uri="{FF2B5EF4-FFF2-40B4-BE49-F238E27FC236}">
                <a16:creationId xmlns:a16="http://schemas.microsoft.com/office/drawing/2014/main" id="{82F2AB3A-0399-F34A-AF84-9040B64A2C4A}"/>
              </a:ext>
            </a:extLst>
          </p:cNvPr>
          <p:cNvSpPr>
            <a:spLocks noGrp="1"/>
          </p:cNvSpPr>
          <p:nvPr>
            <p:ph type="title" hasCustomPrompt="1"/>
          </p:nvPr>
        </p:nvSpPr>
        <p:spPr>
          <a:xfrm>
            <a:off x="3209923" y="569245"/>
            <a:ext cx="5772150" cy="761310"/>
          </a:xfrm>
          <a:prstGeom prst="rect">
            <a:avLst/>
          </a:prstGeom>
        </p:spPr>
        <p:txBody>
          <a:bodyPr/>
          <a:lstStyle/>
          <a:p>
            <a:r>
              <a:rPr lang="nl-NL"/>
              <a:t>Afsluiting</a:t>
            </a:r>
          </a:p>
        </p:txBody>
      </p:sp>
      <p:pic>
        <p:nvPicPr>
          <p:cNvPr id="9" name="Afbeelding 8">
            <a:extLst>
              <a:ext uri="{FF2B5EF4-FFF2-40B4-BE49-F238E27FC236}">
                <a16:creationId xmlns:a16="http://schemas.microsoft.com/office/drawing/2014/main" id="{8E3A4F14-8D4F-EF49-9065-F442D30C804E}"/>
              </a:ext>
            </a:extLst>
          </p:cNvPr>
          <p:cNvPicPr>
            <a:picLocks noChangeAspect="1"/>
          </p:cNvPicPr>
          <p:nvPr userDrawn="1"/>
        </p:nvPicPr>
        <p:blipFill>
          <a:blip r:embed="rId2"/>
          <a:stretch>
            <a:fillRect/>
          </a:stretch>
        </p:blipFill>
        <p:spPr>
          <a:xfrm>
            <a:off x="4823652" y="5034236"/>
            <a:ext cx="2544692" cy="911920"/>
          </a:xfrm>
          <a:prstGeom prst="rect">
            <a:avLst/>
          </a:prstGeom>
        </p:spPr>
      </p:pic>
    </p:spTree>
    <p:extLst>
      <p:ext uri="{BB962C8B-B14F-4D97-AF65-F5344CB8AC3E}">
        <p14:creationId xmlns:p14="http://schemas.microsoft.com/office/powerpoint/2010/main" val="1874757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el 1"/>
          <p:cNvSpPr>
            <a:spLocks noGrp="1"/>
          </p:cNvSpPr>
          <p:nvPr>
            <p:ph type="title" hasCustomPrompt="1"/>
          </p:nvPr>
        </p:nvSpPr>
        <p:spPr bwMode="gray">
          <a:xfrm>
            <a:off x="1080581" y="1027522"/>
            <a:ext cx="10008000" cy="390116"/>
          </a:xfrm>
        </p:spPr>
        <p:txBody>
          <a:bodyPr/>
          <a:lstStyle>
            <a:lvl1pPr>
              <a:defRPr/>
            </a:lvl1pPr>
          </a:lstStyle>
          <a:p>
            <a:r>
              <a:rPr lang="nl-NL" noProof="1"/>
              <a:t>[Titel]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Pagina_Pagina Fullpage">
    <p:spTree>
      <p:nvGrpSpPr>
        <p:cNvPr id="1" name=""/>
        <p:cNvGrpSpPr/>
        <p:nvPr/>
      </p:nvGrpSpPr>
      <p:grpSpPr>
        <a:xfrm>
          <a:off x="0" y="0"/>
          <a:ext cx="0" cy="0"/>
          <a:chOff x="0" y="0"/>
          <a:chExt cx="0" cy="0"/>
        </a:xfrm>
      </p:grpSpPr>
      <p:sp>
        <p:nvSpPr>
          <p:cNvPr id="15" name="Tijdelijke aanduiding voor afbeelding 13">
            <a:extLst>
              <a:ext uri="{FF2B5EF4-FFF2-40B4-BE49-F238E27FC236}">
                <a16:creationId xmlns:a16="http://schemas.microsoft.com/office/drawing/2014/main" id="{B7641F1A-A611-0B40-8179-8BC57977E504}"/>
              </a:ext>
            </a:extLst>
          </p:cNvPr>
          <p:cNvSpPr>
            <a:spLocks noGrp="1"/>
          </p:cNvSpPr>
          <p:nvPr>
            <p:ph type="pic" sz="quarter" idx="14" hasCustomPrompt="1"/>
          </p:nvPr>
        </p:nvSpPr>
        <p:spPr>
          <a:xfrm>
            <a:off x="0" y="0"/>
            <a:ext cx="12192000" cy="6858000"/>
          </a:xfrm>
        </p:spPr>
        <p:txBody>
          <a:bodyPr/>
          <a:lstStyle/>
          <a:p>
            <a:r>
              <a:rPr lang="nl-NL"/>
              <a:t>Klik op het pictogram om een afbeelding in te voegen.</a:t>
            </a:r>
          </a:p>
        </p:txBody>
      </p:sp>
      <p:sp>
        <p:nvSpPr>
          <p:cNvPr id="2" name="Titel 1">
            <a:extLst>
              <a:ext uri="{FF2B5EF4-FFF2-40B4-BE49-F238E27FC236}">
                <a16:creationId xmlns:a16="http://schemas.microsoft.com/office/drawing/2014/main" id="{EEA8C999-426C-1F4A-892D-2AA2E6108C8F}"/>
              </a:ext>
            </a:extLst>
          </p:cNvPr>
          <p:cNvSpPr>
            <a:spLocks noGrp="1"/>
          </p:cNvSpPr>
          <p:nvPr>
            <p:ph type="title"/>
          </p:nvPr>
        </p:nvSpPr>
        <p:spPr>
          <a:xfrm>
            <a:off x="838200" y="478977"/>
            <a:ext cx="10515600" cy="761310"/>
          </a:xfrm>
          <a:prstGeom prst="rect">
            <a:avLst/>
          </a:prstGeom>
        </p:spPr>
        <p:txBody>
          <a:bodyPr>
            <a:normAutofit/>
          </a:bodyPr>
          <a:lstStyle>
            <a:lvl1pPr>
              <a:defRPr sz="4000" baseline="0"/>
            </a:lvl1pPr>
          </a:lstStyle>
          <a:p>
            <a:r>
              <a:rPr lang="nl-NL"/>
              <a:t>Klik om stijl te bewerken</a:t>
            </a:r>
          </a:p>
        </p:txBody>
      </p:sp>
      <p:sp>
        <p:nvSpPr>
          <p:cNvPr id="12" name="Tijdelijke aanduiding voor tekst 11">
            <a:extLst>
              <a:ext uri="{FF2B5EF4-FFF2-40B4-BE49-F238E27FC236}">
                <a16:creationId xmlns:a16="http://schemas.microsoft.com/office/drawing/2014/main" id="{AC274DF8-1C29-774C-B999-E9237ED02DBA}"/>
              </a:ext>
            </a:extLst>
          </p:cNvPr>
          <p:cNvSpPr>
            <a:spLocks noGrp="1"/>
          </p:cNvSpPr>
          <p:nvPr>
            <p:ph type="body" sz="quarter" idx="13" hasCustomPrompt="1"/>
          </p:nvPr>
        </p:nvSpPr>
        <p:spPr>
          <a:xfrm>
            <a:off x="3745383" y="1303340"/>
            <a:ext cx="4701234" cy="339724"/>
          </a:xfrm>
        </p:spPr>
        <p:txBody>
          <a:bodyPr>
            <a:normAutofit/>
          </a:bodyPr>
          <a:lstStyle>
            <a:lvl1pPr algn="ctr">
              <a:buNone/>
              <a:defRPr sz="2000"/>
            </a:lvl1pPr>
          </a:lstStyle>
          <a:p>
            <a:pPr lvl="0"/>
            <a:r>
              <a:rPr lang="nl-NL"/>
              <a:t>Auteur / datum / versie</a:t>
            </a:r>
          </a:p>
        </p:txBody>
      </p:sp>
      <p:sp>
        <p:nvSpPr>
          <p:cNvPr id="8" name="Tijdelijke aanduiding voor afbeelding 5">
            <a:extLst>
              <a:ext uri="{FF2B5EF4-FFF2-40B4-BE49-F238E27FC236}">
                <a16:creationId xmlns:a16="http://schemas.microsoft.com/office/drawing/2014/main" id="{F88A2D10-45A1-604A-96D4-E5755FDDBF0E}"/>
              </a:ext>
            </a:extLst>
          </p:cNvPr>
          <p:cNvSpPr>
            <a:spLocks noGrp="1" noChangeAspect="1"/>
          </p:cNvSpPr>
          <p:nvPr>
            <p:ph type="pic" sz="quarter" idx="17" hasCustomPrompt="1"/>
          </p:nvPr>
        </p:nvSpPr>
        <p:spPr>
          <a:xfrm>
            <a:off x="10143600" y="469885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425096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Pagina_Afbeelding Full page + transparant tekstvlak">
    <p:spTree>
      <p:nvGrpSpPr>
        <p:cNvPr id="1" name=""/>
        <p:cNvGrpSpPr/>
        <p:nvPr/>
      </p:nvGrpSpPr>
      <p:grpSpPr>
        <a:xfrm>
          <a:off x="0" y="0"/>
          <a:ext cx="0" cy="0"/>
          <a:chOff x="0" y="0"/>
          <a:chExt cx="0" cy="0"/>
        </a:xfrm>
      </p:grpSpPr>
      <p:sp>
        <p:nvSpPr>
          <p:cNvPr id="15" name="Tijdelijke aanduiding voor afbeelding 13">
            <a:extLst>
              <a:ext uri="{FF2B5EF4-FFF2-40B4-BE49-F238E27FC236}">
                <a16:creationId xmlns:a16="http://schemas.microsoft.com/office/drawing/2014/main" id="{B7641F1A-A611-0B40-8179-8BC57977E504}"/>
              </a:ext>
            </a:extLst>
          </p:cNvPr>
          <p:cNvSpPr>
            <a:spLocks noGrp="1"/>
          </p:cNvSpPr>
          <p:nvPr>
            <p:ph type="pic" sz="quarter" idx="14" hasCustomPrompt="1"/>
          </p:nvPr>
        </p:nvSpPr>
        <p:spPr>
          <a:xfrm>
            <a:off x="0" y="0"/>
            <a:ext cx="121920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2" name="Titel 1">
            <a:extLst>
              <a:ext uri="{FF2B5EF4-FFF2-40B4-BE49-F238E27FC236}">
                <a16:creationId xmlns:a16="http://schemas.microsoft.com/office/drawing/2014/main" id="{EEA8C999-426C-1F4A-892D-2AA2E6108C8F}"/>
              </a:ext>
            </a:extLst>
          </p:cNvPr>
          <p:cNvSpPr>
            <a:spLocks noGrp="1"/>
          </p:cNvSpPr>
          <p:nvPr>
            <p:ph type="title" hasCustomPrompt="1"/>
          </p:nvPr>
        </p:nvSpPr>
        <p:spPr>
          <a:xfrm>
            <a:off x="0" y="4389120"/>
            <a:ext cx="9806152" cy="1155675"/>
          </a:xfrm>
          <a:prstGeom prst="rect">
            <a:avLst/>
          </a:prstGeom>
          <a:solidFill>
            <a:schemeClr val="tx2">
              <a:alpha val="80000"/>
            </a:schemeClr>
          </a:solidFill>
        </p:spPr>
        <p:txBody>
          <a:bodyPr lIns="720000" rIns="90000"/>
          <a:lstStyle>
            <a:lvl1pPr marL="0" marR="0" indent="0" algn="l" defTabSz="914400" rtl="0" eaLnBrk="1" fontAlgn="auto" latinLnBrk="0" hangingPunct="1">
              <a:lnSpc>
                <a:spcPct val="90000"/>
              </a:lnSpc>
              <a:spcBef>
                <a:spcPct val="0"/>
              </a:spcBef>
              <a:spcAft>
                <a:spcPts val="0"/>
              </a:spcAft>
              <a:buClrTx/>
              <a:buSzTx/>
              <a:buFontTx/>
              <a:buNone/>
              <a:tabLst/>
              <a:defRPr sz="2400">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a:t>Klik om stijl te bewerken. Voor wijzigen achtergrond kleur = Vorm opmaken &gt; Effen opvulling &gt; Doorzichtigheid 20%</a:t>
            </a:r>
            <a:br>
              <a:rPr lang="nl-NL"/>
            </a:br>
            <a:r>
              <a:rPr lang="nl-NL"/>
              <a:t> </a:t>
            </a:r>
          </a:p>
        </p:txBody>
      </p:sp>
      <p:sp>
        <p:nvSpPr>
          <p:cNvPr id="8" name="Tijdelijke aanduiding voor tekst 11">
            <a:extLst>
              <a:ext uri="{FF2B5EF4-FFF2-40B4-BE49-F238E27FC236}">
                <a16:creationId xmlns:a16="http://schemas.microsoft.com/office/drawing/2014/main" id="{40F271E3-36E6-3C48-8C48-1785FB706985}"/>
              </a:ext>
            </a:extLst>
          </p:cNvPr>
          <p:cNvSpPr>
            <a:spLocks noGrp="1"/>
          </p:cNvSpPr>
          <p:nvPr>
            <p:ph type="body" sz="quarter" idx="17" hasCustomPrompt="1"/>
          </p:nvPr>
        </p:nvSpPr>
        <p:spPr>
          <a:xfrm>
            <a:off x="3745383" y="6257150"/>
            <a:ext cx="4701234" cy="434975"/>
          </a:xfrm>
        </p:spPr>
        <p:txBody>
          <a:bodyPr>
            <a:normAutofit/>
          </a:bodyPr>
          <a:lstStyle>
            <a:lvl1pPr algn="ctr">
              <a:buNone/>
              <a:defRPr sz="2000"/>
            </a:lvl1pPr>
          </a:lstStyle>
          <a:p>
            <a:pPr lvl="0"/>
            <a:r>
              <a:rPr lang="nl-NL"/>
              <a:t>Auteur / datum / versie</a:t>
            </a:r>
          </a:p>
        </p:txBody>
      </p:sp>
      <p:sp>
        <p:nvSpPr>
          <p:cNvPr id="10" name="Tijdelijke aanduiding voor afbeelding 5">
            <a:extLst>
              <a:ext uri="{FF2B5EF4-FFF2-40B4-BE49-F238E27FC236}">
                <a16:creationId xmlns:a16="http://schemas.microsoft.com/office/drawing/2014/main" id="{3B5F6038-F52C-D549-A139-2E0BE7FC9839}"/>
              </a:ext>
            </a:extLst>
          </p:cNvPr>
          <p:cNvSpPr>
            <a:spLocks noGrp="1"/>
          </p:cNvSpPr>
          <p:nvPr>
            <p:ph type="pic" sz="quarter" idx="18" hasCustomPrompt="1"/>
          </p:nvPr>
        </p:nvSpPr>
        <p:spPr>
          <a:xfrm>
            <a:off x="10111783" y="4389121"/>
            <a:ext cx="2080217" cy="1155676"/>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2776294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Pagina_Tekstvak transparant blok">
    <p:spTree>
      <p:nvGrpSpPr>
        <p:cNvPr id="1" name=""/>
        <p:cNvGrpSpPr/>
        <p:nvPr/>
      </p:nvGrpSpPr>
      <p:grpSpPr>
        <a:xfrm>
          <a:off x="0" y="0"/>
          <a:ext cx="0" cy="0"/>
          <a:chOff x="0" y="0"/>
          <a:chExt cx="0" cy="0"/>
        </a:xfrm>
      </p:grpSpPr>
      <p:sp>
        <p:nvSpPr>
          <p:cNvPr id="11" name="Tijdelijke aanduiding voor afbeelding 10">
            <a:extLst>
              <a:ext uri="{FF2B5EF4-FFF2-40B4-BE49-F238E27FC236}">
                <a16:creationId xmlns:a16="http://schemas.microsoft.com/office/drawing/2014/main" id="{AB32324B-A846-ED4F-BE97-7620F6B7DF26}"/>
              </a:ext>
            </a:extLst>
          </p:cNvPr>
          <p:cNvSpPr>
            <a:spLocks noGrp="1"/>
          </p:cNvSpPr>
          <p:nvPr>
            <p:ph type="pic" sz="quarter" idx="10" hasCustomPrompt="1"/>
          </p:nvPr>
        </p:nvSpPr>
        <p:spPr>
          <a:xfrm>
            <a:off x="0" y="0"/>
            <a:ext cx="121920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13" name="Tijdelijke aanduiding voor inhoud 27">
            <a:extLst>
              <a:ext uri="{FF2B5EF4-FFF2-40B4-BE49-F238E27FC236}">
                <a16:creationId xmlns:a16="http://schemas.microsoft.com/office/drawing/2014/main" id="{EF6C9AAC-4847-3C45-ADA5-0EF283E43307}"/>
              </a:ext>
            </a:extLst>
          </p:cNvPr>
          <p:cNvSpPr>
            <a:spLocks noGrp="1"/>
          </p:cNvSpPr>
          <p:nvPr>
            <p:ph sz="quarter" idx="15" hasCustomPrompt="1"/>
          </p:nvPr>
        </p:nvSpPr>
        <p:spPr>
          <a:xfrm>
            <a:off x="9497787" y="1012370"/>
            <a:ext cx="2694213" cy="1569660"/>
          </a:xfrm>
          <a:solidFill>
            <a:srgbClr val="00A0BA">
              <a:alpha val="80000"/>
            </a:srgbClr>
          </a:solidFill>
        </p:spPr>
        <p:txBody>
          <a:bodyPr wrap="square">
            <a:noAutofit/>
          </a:bodyPr>
          <a:lstStyle>
            <a:lvl1pPr marL="0" marR="0" indent="0" algn="l" defTabSz="914400" rtl="0" eaLnBrk="1" fontAlgn="auto" latinLnBrk="0" hangingPunct="1">
              <a:lnSpc>
                <a:spcPct val="90000"/>
              </a:lnSpc>
              <a:spcBef>
                <a:spcPts val="1000"/>
              </a:spcBef>
              <a:spcAft>
                <a:spcPts val="0"/>
              </a:spcAft>
              <a:buClrTx/>
              <a:buSzTx/>
              <a:buFontTx/>
              <a:buNone/>
              <a:tabLst/>
              <a:defRPr sz="3200" b="1" i="0">
                <a:solidFill>
                  <a:schemeClr val="bg1"/>
                </a:solidFill>
                <a:latin typeface="DIN" panose="02000503040000020003" pitchFamily="2" charset="0"/>
              </a:defRPr>
            </a:lvl1pPr>
            <a:lvl2pPr>
              <a:defRPr sz="400"/>
            </a:lvl2pPr>
          </a:lstStyle>
          <a:p>
            <a:pPr lvl="0" algn="l"/>
            <a:r>
              <a:rPr lang="en-NL" sz="1800" b="0" i="0">
                <a:latin typeface="DIN" panose="02000503040000020003" pitchFamily="2" charset="0"/>
              </a:rPr>
              <a:t>Titels zijn regular e</a:t>
            </a:r>
            <a:r>
              <a:rPr lang="nl-NL" sz="1800" b="0" i="0">
                <a:latin typeface="DIN" panose="02000503040000020003" pitchFamily="2" charset="0"/>
              </a:rPr>
              <a:t>n </a:t>
            </a:r>
            <a:r>
              <a:rPr lang="en-NL" sz="1800" b="0" i="0">
                <a:latin typeface="DIN" panose="02000503040000020003" pitchFamily="2" charset="0"/>
              </a:rPr>
              <a:t>lijnen </a:t>
            </a:r>
            <a:r>
              <a:rPr lang="nl-NL" sz="1800" b="0" i="0">
                <a:latin typeface="DIN" panose="02000503040000020003" pitchFamily="2" charset="0"/>
              </a:rPr>
              <a:t>links uit. </a:t>
            </a:r>
            <a:endParaRPr lang="en-NL" sz="1800" b="0" i="0">
              <a:latin typeface="DIN" panose="02000503040000020003" pitchFamily="2" charset="0"/>
            </a:endParaRPr>
          </a:p>
        </p:txBody>
      </p:sp>
      <p:sp>
        <p:nvSpPr>
          <p:cNvPr id="6" name="Tijdelijke aanduiding voor afbeelding 5">
            <a:extLst>
              <a:ext uri="{FF2B5EF4-FFF2-40B4-BE49-F238E27FC236}">
                <a16:creationId xmlns:a16="http://schemas.microsoft.com/office/drawing/2014/main" id="{010B2D85-3DC9-B346-A8FB-50F1477258B4}"/>
              </a:ext>
            </a:extLst>
          </p:cNvPr>
          <p:cNvSpPr>
            <a:spLocks noGrp="1" noChangeAspect="1"/>
          </p:cNvSpPr>
          <p:nvPr>
            <p:ph type="pic" sz="quarter" idx="18" hasCustomPrompt="1"/>
          </p:nvPr>
        </p:nvSpPr>
        <p:spPr>
          <a:xfrm>
            <a:off x="9497787" y="2654991"/>
            <a:ext cx="2682000" cy="1464746"/>
          </a:xfrm>
        </p:spPr>
        <p:txBody>
          <a:bodyPr>
            <a:noAutofit/>
          </a:bodyPr>
          <a:lstStyle>
            <a:lvl1pPr>
              <a:defRPr sz="1400"/>
            </a:lvl1pPr>
          </a:lstStyle>
          <a:p>
            <a:r>
              <a:rPr lang="nl-NL"/>
              <a:t>Plaats hier het gemeente Almere logo in de gewenste kleur</a:t>
            </a:r>
          </a:p>
        </p:txBody>
      </p:sp>
      <p:sp>
        <p:nvSpPr>
          <p:cNvPr id="7" name="Tijdelijke aanduiding voor tekst 11">
            <a:extLst>
              <a:ext uri="{FF2B5EF4-FFF2-40B4-BE49-F238E27FC236}">
                <a16:creationId xmlns:a16="http://schemas.microsoft.com/office/drawing/2014/main" id="{B029E4BB-A0D4-8F4A-80F8-3D885DFA3BEC}"/>
              </a:ext>
            </a:extLst>
          </p:cNvPr>
          <p:cNvSpPr>
            <a:spLocks noGrp="1"/>
          </p:cNvSpPr>
          <p:nvPr>
            <p:ph type="body" sz="quarter" idx="17" hasCustomPrompt="1"/>
          </p:nvPr>
        </p:nvSpPr>
        <p:spPr>
          <a:xfrm>
            <a:off x="240183" y="6257150"/>
            <a:ext cx="4701234" cy="434975"/>
          </a:xfrm>
        </p:spPr>
        <p:txBody>
          <a:bodyPr>
            <a:normAutofit/>
          </a:bodyPr>
          <a:lstStyle>
            <a:lvl1pPr algn="l">
              <a:buNone/>
              <a:defRPr sz="2000"/>
            </a:lvl1pPr>
          </a:lstStyle>
          <a:p>
            <a:pPr lvl="0"/>
            <a:r>
              <a:rPr lang="nl-NL"/>
              <a:t>Auteur / datum / versie</a:t>
            </a:r>
          </a:p>
        </p:txBody>
      </p:sp>
      <p:sp>
        <p:nvSpPr>
          <p:cNvPr id="8" name="Tijdelijke aanduiding voor tekst 2">
            <a:extLst>
              <a:ext uri="{FF2B5EF4-FFF2-40B4-BE49-F238E27FC236}">
                <a16:creationId xmlns:a16="http://schemas.microsoft.com/office/drawing/2014/main" id="{DD8F8069-9446-3D4B-9677-A4E58BD9EF3E}"/>
              </a:ext>
            </a:extLst>
          </p:cNvPr>
          <p:cNvSpPr>
            <a:spLocks noGrp="1"/>
          </p:cNvSpPr>
          <p:nvPr>
            <p:ph type="body" sz="quarter" idx="16" hasCustomPrompt="1"/>
          </p:nvPr>
        </p:nvSpPr>
        <p:spPr>
          <a:xfrm>
            <a:off x="2794834" y="1012498"/>
            <a:ext cx="6602332" cy="419019"/>
          </a:xfrm>
        </p:spPr>
        <p:txBody>
          <a:bodyPr>
            <a:normAutofit/>
          </a:bodyPr>
          <a:lstStyle>
            <a:lvl1pPr algn="r">
              <a:defRPr sz="1600" i="1">
                <a:ln>
                  <a:noFill/>
                </a:ln>
                <a:solidFill>
                  <a:schemeClr val="tx1"/>
                </a:solidFill>
              </a:defRPr>
            </a:lvl1pPr>
          </a:lstStyle>
          <a:p>
            <a:pPr lvl="0"/>
            <a:r>
              <a:rPr lang="nl-NL"/>
              <a:t>Wijzigen achtergrond kleur van tekst vak  = Vorm opmaken &gt; Effen opvulling &gt; doorzichtigheid = 20% </a:t>
            </a:r>
          </a:p>
        </p:txBody>
      </p:sp>
    </p:spTree>
    <p:extLst>
      <p:ext uri="{BB962C8B-B14F-4D97-AF65-F5344CB8AC3E}">
        <p14:creationId xmlns:p14="http://schemas.microsoft.com/office/powerpoint/2010/main" val="244692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Inhoud">
    <p:spTree>
      <p:nvGrpSpPr>
        <p:cNvPr id="1" name=""/>
        <p:cNvGrpSpPr/>
        <p:nvPr/>
      </p:nvGrpSpPr>
      <p:grpSpPr>
        <a:xfrm>
          <a:off x="0" y="0"/>
          <a:ext cx="0" cy="0"/>
          <a:chOff x="0" y="0"/>
          <a:chExt cx="0" cy="0"/>
        </a:xfrm>
      </p:grpSpPr>
      <p:sp>
        <p:nvSpPr>
          <p:cNvPr id="22" name="Tijdelijke aanduiding voor inhoud 17">
            <a:extLst>
              <a:ext uri="{FF2B5EF4-FFF2-40B4-BE49-F238E27FC236}">
                <a16:creationId xmlns:a16="http://schemas.microsoft.com/office/drawing/2014/main" id="{5AEF175F-A56D-A94C-9A89-DB1B843230F6}"/>
              </a:ext>
            </a:extLst>
          </p:cNvPr>
          <p:cNvSpPr>
            <a:spLocks noGrp="1"/>
          </p:cNvSpPr>
          <p:nvPr>
            <p:ph sz="quarter" idx="18" hasCustomPrompt="1"/>
          </p:nvPr>
        </p:nvSpPr>
        <p:spPr>
          <a:xfrm>
            <a:off x="8610600" y="0"/>
            <a:ext cx="3581400" cy="6858000"/>
          </a:xfrm>
          <a:solidFill>
            <a:srgbClr val="00A0BA"/>
          </a:solidFill>
        </p:spPr>
        <p:txBody>
          <a:bodyPr/>
          <a:lstStyle/>
          <a:p>
            <a:pPr lvl="0"/>
            <a:r>
              <a:rPr lang="nl-NL"/>
              <a:t>Kleurvlak &gt; pas aan naar de gewenste thema kleur van de presentatie : Vorm opmaken &gt; Effen opvulling &gt; kies kleur</a:t>
            </a:r>
          </a:p>
        </p:txBody>
      </p:sp>
      <p:sp>
        <p:nvSpPr>
          <p:cNvPr id="3" name="Tijdelijke aanduiding voor datum 2">
            <a:extLst>
              <a:ext uri="{FF2B5EF4-FFF2-40B4-BE49-F238E27FC236}">
                <a16:creationId xmlns:a16="http://schemas.microsoft.com/office/drawing/2014/main" id="{81900DF8-013A-5144-8E79-F14BBAE00B6B}"/>
              </a:ext>
            </a:extLst>
          </p:cNvPr>
          <p:cNvSpPr>
            <a:spLocks noGrp="1"/>
          </p:cNvSpPr>
          <p:nvPr>
            <p:ph type="dt" sz="half" idx="10"/>
          </p:nvPr>
        </p:nvSpPr>
        <p:spPr/>
        <p:txBody>
          <a:bodyPr/>
          <a:lstStyle>
            <a:lvl1pPr>
              <a:defRPr sz="1100">
                <a:latin typeface="DIN" panose="00000400000000000000" pitchFamily="2" charset="0"/>
              </a:defRPr>
            </a:lvl1pPr>
          </a:lstStyle>
          <a:p>
            <a:fld id="{8BE84C8E-141E-EA40-880D-76BD3911284B}" type="datetime1">
              <a:rPr lang="nl-NL" smtClean="0"/>
              <a:pPr/>
              <a:t>10-6-2024</a:t>
            </a:fld>
            <a:endParaRPr lang="nl-NL"/>
          </a:p>
        </p:txBody>
      </p:sp>
      <p:sp>
        <p:nvSpPr>
          <p:cNvPr id="4" name="Tijdelijke aanduiding voor voettekst 3">
            <a:extLst>
              <a:ext uri="{FF2B5EF4-FFF2-40B4-BE49-F238E27FC236}">
                <a16:creationId xmlns:a16="http://schemas.microsoft.com/office/drawing/2014/main" id="{D7990315-AA64-3D45-BAE7-29AD5DE36EE5}"/>
              </a:ext>
            </a:extLst>
          </p:cNvPr>
          <p:cNvSpPr>
            <a:spLocks noGrp="1"/>
          </p:cNvSpPr>
          <p:nvPr>
            <p:ph type="ftr" sz="quarter" idx="11"/>
          </p:nvPr>
        </p:nvSpPr>
        <p:spPr/>
        <p:txBody>
          <a:bodyPr/>
          <a:lstStyle>
            <a:lvl1pPr>
              <a:defRPr sz="1100">
                <a:latin typeface="DIN" panose="00000400000000000000" pitchFamily="2" charset="0"/>
              </a:defRPr>
            </a:lvl1pPr>
          </a:lstStyle>
          <a:p>
            <a:endParaRPr lang="nl-NL"/>
          </a:p>
        </p:txBody>
      </p:sp>
      <p:sp>
        <p:nvSpPr>
          <p:cNvPr id="5" name="Tijdelijke aanduiding voor dianummer 4">
            <a:extLst>
              <a:ext uri="{FF2B5EF4-FFF2-40B4-BE49-F238E27FC236}">
                <a16:creationId xmlns:a16="http://schemas.microsoft.com/office/drawing/2014/main" id="{F0C9B21C-2950-0A4C-B72A-EE24025CD829}"/>
              </a:ext>
            </a:extLst>
          </p:cNvPr>
          <p:cNvSpPr>
            <a:spLocks noGrp="1"/>
          </p:cNvSpPr>
          <p:nvPr>
            <p:ph type="sldNum" sz="quarter" idx="12"/>
          </p:nvPr>
        </p:nvSpPr>
        <p:spPr/>
        <p:txBody>
          <a:bodyPr/>
          <a:lstStyle>
            <a:lvl1pPr>
              <a:defRPr sz="1100">
                <a:latin typeface="DIN" panose="00000400000000000000" pitchFamily="2" charset="0"/>
              </a:defRPr>
            </a:lvl1pPr>
          </a:lstStyle>
          <a:p>
            <a:fld id="{6BA46E3B-9C4D-ED4F-A219-BC09E5D72B97}" type="slidenum">
              <a:rPr lang="nl-NL" smtClean="0"/>
              <a:pPr/>
              <a:t>‹#›</a:t>
            </a:fld>
            <a:endParaRPr lang="nl-NL"/>
          </a:p>
        </p:txBody>
      </p:sp>
      <p:sp>
        <p:nvSpPr>
          <p:cNvPr id="14" name="Tijdelijke aanduiding voor inhoud 7">
            <a:extLst>
              <a:ext uri="{FF2B5EF4-FFF2-40B4-BE49-F238E27FC236}">
                <a16:creationId xmlns:a16="http://schemas.microsoft.com/office/drawing/2014/main" id="{00F8D418-663B-5442-9035-1557594EF340}"/>
              </a:ext>
            </a:extLst>
          </p:cNvPr>
          <p:cNvSpPr>
            <a:spLocks noGrp="1"/>
          </p:cNvSpPr>
          <p:nvPr>
            <p:ph sz="quarter" idx="17" hasCustomPrompt="1"/>
          </p:nvPr>
        </p:nvSpPr>
        <p:spPr>
          <a:xfrm>
            <a:off x="2675870" y="2201863"/>
            <a:ext cx="5223529" cy="3681412"/>
          </a:xfrm>
        </p:spPr>
        <p:txBody>
          <a:bodyPr/>
          <a:lstStyle>
            <a:lvl1pPr marL="342900" indent="-342900">
              <a:buAutoNum type="arabicPlain"/>
              <a:defRPr/>
            </a:lvl1pPr>
            <a:lvl2pPr>
              <a:buNone/>
              <a:defRPr sz="1800"/>
            </a:lvl2pPr>
            <a:lvl3pPr>
              <a:buNone/>
              <a:defRPr sz="1800"/>
            </a:lvl3pPr>
            <a:lvl4pPr>
              <a:buNone/>
              <a:defRPr sz="1800"/>
            </a:lvl4pPr>
            <a:lvl5pPr>
              <a:buNone/>
              <a:defRPr sz="1800"/>
            </a:lvl5pPr>
          </a:lstStyle>
          <a:p>
            <a:pPr lvl="0"/>
            <a:r>
              <a:rPr lang="nl-NL"/>
              <a:t>Titel</a:t>
            </a:r>
          </a:p>
          <a:p>
            <a:pPr lvl="0"/>
            <a:r>
              <a:rPr lang="nl-NL"/>
              <a:t>Titel</a:t>
            </a:r>
          </a:p>
        </p:txBody>
      </p:sp>
      <p:sp>
        <p:nvSpPr>
          <p:cNvPr id="20" name="Tekstvak 19">
            <a:extLst>
              <a:ext uri="{FF2B5EF4-FFF2-40B4-BE49-F238E27FC236}">
                <a16:creationId xmlns:a16="http://schemas.microsoft.com/office/drawing/2014/main" id="{1C3A132F-E25B-C841-9287-6459AF64E357}"/>
              </a:ext>
            </a:extLst>
          </p:cNvPr>
          <p:cNvSpPr txBox="1"/>
          <p:nvPr userDrawn="1"/>
        </p:nvSpPr>
        <p:spPr>
          <a:xfrm>
            <a:off x="2675871" y="1081088"/>
            <a:ext cx="4769954" cy="707886"/>
          </a:xfrm>
          <a:prstGeom prst="rect">
            <a:avLst/>
          </a:prstGeom>
          <a:noFill/>
        </p:spPr>
        <p:txBody>
          <a:bodyPr wrap="square" lIns="90000" rtlCol="0">
            <a:spAutoFit/>
          </a:bodyPr>
          <a:lstStyle/>
          <a:p>
            <a:r>
              <a:rPr lang="nl-NL" sz="4000" b="0" i="0" baseline="0"/>
              <a:t>Inhoud</a:t>
            </a:r>
          </a:p>
        </p:txBody>
      </p:sp>
      <p:sp>
        <p:nvSpPr>
          <p:cNvPr id="11" name="Tijdelijke aanduiding voor afbeelding 9">
            <a:extLst>
              <a:ext uri="{FF2B5EF4-FFF2-40B4-BE49-F238E27FC236}">
                <a16:creationId xmlns:a16="http://schemas.microsoft.com/office/drawing/2014/main" id="{9B157396-8F21-4B5D-A81C-0E27111188C6}"/>
              </a:ext>
            </a:extLst>
          </p:cNvPr>
          <p:cNvSpPr>
            <a:spLocks noGrp="1"/>
          </p:cNvSpPr>
          <p:nvPr>
            <p:ph type="pic" sz="quarter" idx="13" hasCustomPrompt="1"/>
          </p:nvPr>
        </p:nvSpPr>
        <p:spPr>
          <a:xfrm>
            <a:off x="0" y="3429000"/>
            <a:ext cx="2048400" cy="1118712"/>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Klik op het pictogram om een afbeelding in te voegen</a:t>
            </a:r>
          </a:p>
          <a:p>
            <a:endParaRPr lang="nl-NL"/>
          </a:p>
        </p:txBody>
      </p:sp>
      <p:sp>
        <p:nvSpPr>
          <p:cNvPr id="18" name="Tijdelijke aanduiding voor afbeelding 5">
            <a:extLst>
              <a:ext uri="{FF2B5EF4-FFF2-40B4-BE49-F238E27FC236}">
                <a16:creationId xmlns:a16="http://schemas.microsoft.com/office/drawing/2014/main" id="{4688DBEF-9075-AB48-A66D-F41AD2EEFF06}"/>
              </a:ext>
            </a:extLst>
          </p:cNvPr>
          <p:cNvSpPr>
            <a:spLocks noGrp="1" noChangeAspect="1"/>
          </p:cNvSpPr>
          <p:nvPr>
            <p:ph type="pic" sz="quarter" idx="19" hasCustomPrompt="1"/>
          </p:nvPr>
        </p:nvSpPr>
        <p:spPr>
          <a:xfrm>
            <a:off x="-9000" y="2201863"/>
            <a:ext cx="2048400" cy="1118712"/>
          </a:xfrm>
        </p:spPr>
        <p:txBody>
          <a:bodyPr>
            <a:noAutofit/>
          </a:bodyPr>
          <a:lstStyle>
            <a:lvl1pPr>
              <a:defRPr sz="1400"/>
            </a:lvl1pPr>
          </a:lstStyle>
          <a:p>
            <a:r>
              <a:rPr lang="nl-NL"/>
              <a:t>Plaats hier het gemeente Almere logo in de gewenste kleur</a:t>
            </a:r>
          </a:p>
        </p:txBody>
      </p:sp>
    </p:spTree>
    <p:extLst>
      <p:ext uri="{BB962C8B-B14F-4D97-AF65-F5344CB8AC3E}">
        <p14:creationId xmlns:p14="http://schemas.microsoft.com/office/powerpoint/2010/main" val="2967190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3.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797433D7-9C1B-4BD7-8069-642330F9B9C7}"/>
              </a:ext>
            </a:extLst>
          </p:cNvPr>
          <p:cNvSpPr>
            <a:spLocks/>
          </p:cNvSpPr>
          <p:nvPr userDrawn="1"/>
        </p:nvSpPr>
        <p:spPr bwMode="gray">
          <a:xfrm>
            <a:off x="11436350" y="6266602"/>
            <a:ext cx="395288" cy="395288"/>
          </a:xfrm>
          <a:custGeom>
            <a:avLst/>
            <a:gdLst>
              <a:gd name="T0" fmla="*/ 1002 w 1245"/>
              <a:gd name="T1" fmla="*/ 1003 h 1245"/>
              <a:gd name="T2" fmla="*/ 622 w 1245"/>
              <a:gd name="T3" fmla="*/ 1160 h 1245"/>
              <a:gd name="T4" fmla="*/ 243 w 1245"/>
              <a:gd name="T5" fmla="*/ 1003 h 1245"/>
              <a:gd name="T6" fmla="*/ 85 w 1245"/>
              <a:gd name="T7" fmla="*/ 623 h 1245"/>
              <a:gd name="T8" fmla="*/ 243 w 1245"/>
              <a:gd name="T9" fmla="*/ 243 h 1245"/>
              <a:gd name="T10" fmla="*/ 622 w 1245"/>
              <a:gd name="T11" fmla="*/ 86 h 1245"/>
              <a:gd name="T12" fmla="*/ 1002 w 1245"/>
              <a:gd name="T13" fmla="*/ 243 h 1245"/>
              <a:gd name="T14" fmla="*/ 1159 w 1245"/>
              <a:gd name="T15" fmla="*/ 623 h 1245"/>
              <a:gd name="T16" fmla="*/ 1002 w 1245"/>
              <a:gd name="T17" fmla="*/ 1003 h 1245"/>
              <a:gd name="T18" fmla="*/ 622 w 1245"/>
              <a:gd name="T19" fmla="*/ 0 h 1245"/>
              <a:gd name="T20" fmla="*/ 0 w 1245"/>
              <a:gd name="T21" fmla="*/ 623 h 1245"/>
              <a:gd name="T22" fmla="*/ 622 w 1245"/>
              <a:gd name="T23" fmla="*/ 1245 h 1245"/>
              <a:gd name="T24" fmla="*/ 1245 w 1245"/>
              <a:gd name="T25" fmla="*/ 623 h 1245"/>
              <a:gd name="T26" fmla="*/ 622 w 1245"/>
              <a:gd name="T27" fmla="*/ 0 h 1245"/>
              <a:gd name="T28" fmla="*/ 752 w 1245"/>
              <a:gd name="T29" fmla="*/ 607 h 1245"/>
              <a:gd name="T30" fmla="*/ 539 w 1245"/>
              <a:gd name="T31" fmla="*/ 607 h 1245"/>
              <a:gd name="T32" fmla="*/ 513 w 1245"/>
              <a:gd name="T33" fmla="*/ 595 h 1245"/>
              <a:gd name="T34" fmla="*/ 502 w 1245"/>
              <a:gd name="T35" fmla="*/ 564 h 1245"/>
              <a:gd name="T36" fmla="*/ 502 w 1245"/>
              <a:gd name="T37" fmla="*/ 504 h 1245"/>
              <a:gd name="T38" fmla="*/ 513 w 1245"/>
              <a:gd name="T39" fmla="*/ 472 h 1245"/>
              <a:gd name="T40" fmla="*/ 539 w 1245"/>
              <a:gd name="T41" fmla="*/ 460 h 1245"/>
              <a:gd name="T42" fmla="*/ 752 w 1245"/>
              <a:gd name="T43" fmla="*/ 460 h 1245"/>
              <a:gd name="T44" fmla="*/ 752 w 1245"/>
              <a:gd name="T45" fmla="*/ 607 h 1245"/>
              <a:gd name="T46" fmla="*/ 853 w 1245"/>
              <a:gd name="T47" fmla="*/ 356 h 1245"/>
              <a:gd name="T48" fmla="*/ 539 w 1245"/>
              <a:gd name="T49" fmla="*/ 356 h 1245"/>
              <a:gd name="T50" fmla="*/ 414 w 1245"/>
              <a:gd name="T51" fmla="*/ 405 h 1245"/>
              <a:gd name="T52" fmla="*/ 363 w 1245"/>
              <a:gd name="T53" fmla="*/ 524 h 1245"/>
              <a:gd name="T54" fmla="*/ 363 w 1245"/>
              <a:gd name="T55" fmla="*/ 562 h 1245"/>
              <a:gd name="T56" fmla="*/ 384 w 1245"/>
              <a:gd name="T57" fmla="*/ 642 h 1245"/>
              <a:gd name="T58" fmla="*/ 331 w 1245"/>
              <a:gd name="T59" fmla="*/ 690 h 1245"/>
              <a:gd name="T60" fmla="*/ 314 w 1245"/>
              <a:gd name="T61" fmla="*/ 776 h 1245"/>
              <a:gd name="T62" fmla="*/ 314 w 1245"/>
              <a:gd name="T63" fmla="*/ 853 h 1245"/>
              <a:gd name="T64" fmla="*/ 325 w 1245"/>
              <a:gd name="T65" fmla="*/ 879 h 1245"/>
              <a:gd name="T66" fmla="*/ 351 w 1245"/>
              <a:gd name="T67" fmla="*/ 889 h 1245"/>
              <a:gd name="T68" fmla="*/ 415 w 1245"/>
              <a:gd name="T69" fmla="*/ 889 h 1245"/>
              <a:gd name="T70" fmla="*/ 442 w 1245"/>
              <a:gd name="T71" fmla="*/ 879 h 1245"/>
              <a:gd name="T72" fmla="*/ 453 w 1245"/>
              <a:gd name="T73" fmla="*/ 853 h 1245"/>
              <a:gd name="T74" fmla="*/ 453 w 1245"/>
              <a:gd name="T75" fmla="*/ 776 h 1245"/>
              <a:gd name="T76" fmla="*/ 464 w 1245"/>
              <a:gd name="T77" fmla="*/ 745 h 1245"/>
              <a:gd name="T78" fmla="*/ 490 w 1245"/>
              <a:gd name="T79" fmla="*/ 732 h 1245"/>
              <a:gd name="T80" fmla="*/ 752 w 1245"/>
              <a:gd name="T81" fmla="*/ 732 h 1245"/>
              <a:gd name="T82" fmla="*/ 752 w 1245"/>
              <a:gd name="T83" fmla="*/ 853 h 1245"/>
              <a:gd name="T84" fmla="*/ 763 w 1245"/>
              <a:gd name="T85" fmla="*/ 879 h 1245"/>
              <a:gd name="T86" fmla="*/ 789 w 1245"/>
              <a:gd name="T87" fmla="*/ 889 h 1245"/>
              <a:gd name="T88" fmla="*/ 853 w 1245"/>
              <a:gd name="T89" fmla="*/ 889 h 1245"/>
              <a:gd name="T90" fmla="*/ 880 w 1245"/>
              <a:gd name="T91" fmla="*/ 879 h 1245"/>
              <a:gd name="T92" fmla="*/ 891 w 1245"/>
              <a:gd name="T93" fmla="*/ 853 h 1245"/>
              <a:gd name="T94" fmla="*/ 891 w 1245"/>
              <a:gd name="T95" fmla="*/ 392 h 1245"/>
              <a:gd name="T96" fmla="*/ 880 w 1245"/>
              <a:gd name="T97" fmla="*/ 367 h 1245"/>
              <a:gd name="T98" fmla="*/ 853 w 1245"/>
              <a:gd name="T99" fmla="*/ 356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5" h="1245">
                <a:moveTo>
                  <a:pt x="1002" y="1003"/>
                </a:moveTo>
                <a:cubicBezTo>
                  <a:pt x="905" y="1100"/>
                  <a:pt x="771" y="1160"/>
                  <a:pt x="622" y="1160"/>
                </a:cubicBezTo>
                <a:cubicBezTo>
                  <a:pt x="474" y="1160"/>
                  <a:pt x="340" y="1100"/>
                  <a:pt x="243" y="1003"/>
                </a:cubicBezTo>
                <a:cubicBezTo>
                  <a:pt x="145" y="905"/>
                  <a:pt x="85" y="771"/>
                  <a:pt x="85" y="623"/>
                </a:cubicBezTo>
                <a:cubicBezTo>
                  <a:pt x="85" y="474"/>
                  <a:pt x="145" y="340"/>
                  <a:pt x="243" y="243"/>
                </a:cubicBezTo>
                <a:cubicBezTo>
                  <a:pt x="340" y="146"/>
                  <a:pt x="474" y="86"/>
                  <a:pt x="622" y="86"/>
                </a:cubicBezTo>
                <a:cubicBezTo>
                  <a:pt x="771" y="86"/>
                  <a:pt x="905" y="146"/>
                  <a:pt x="1002" y="243"/>
                </a:cubicBezTo>
                <a:cubicBezTo>
                  <a:pt x="1099" y="340"/>
                  <a:pt x="1159" y="474"/>
                  <a:pt x="1159" y="623"/>
                </a:cubicBezTo>
                <a:cubicBezTo>
                  <a:pt x="1159" y="771"/>
                  <a:pt x="1099" y="905"/>
                  <a:pt x="1002" y="1003"/>
                </a:cubicBezTo>
                <a:moveTo>
                  <a:pt x="622" y="0"/>
                </a:moveTo>
                <a:cubicBezTo>
                  <a:pt x="278" y="0"/>
                  <a:pt x="0" y="279"/>
                  <a:pt x="0" y="623"/>
                </a:cubicBezTo>
                <a:cubicBezTo>
                  <a:pt x="0" y="967"/>
                  <a:pt x="278" y="1245"/>
                  <a:pt x="622" y="1245"/>
                </a:cubicBezTo>
                <a:cubicBezTo>
                  <a:pt x="966" y="1245"/>
                  <a:pt x="1245" y="967"/>
                  <a:pt x="1245" y="623"/>
                </a:cubicBezTo>
                <a:cubicBezTo>
                  <a:pt x="1245" y="279"/>
                  <a:pt x="966" y="0"/>
                  <a:pt x="622" y="0"/>
                </a:cubicBezTo>
                <a:moveTo>
                  <a:pt x="752" y="607"/>
                </a:moveTo>
                <a:cubicBezTo>
                  <a:pt x="539" y="607"/>
                  <a:pt x="539" y="607"/>
                  <a:pt x="539" y="607"/>
                </a:cubicBezTo>
                <a:cubicBezTo>
                  <a:pt x="529" y="607"/>
                  <a:pt x="521" y="603"/>
                  <a:pt x="513" y="595"/>
                </a:cubicBezTo>
                <a:cubicBezTo>
                  <a:pt x="506" y="587"/>
                  <a:pt x="502" y="576"/>
                  <a:pt x="502" y="564"/>
                </a:cubicBezTo>
                <a:cubicBezTo>
                  <a:pt x="502" y="504"/>
                  <a:pt x="502" y="504"/>
                  <a:pt x="502" y="504"/>
                </a:cubicBezTo>
                <a:cubicBezTo>
                  <a:pt x="502" y="491"/>
                  <a:pt x="506" y="481"/>
                  <a:pt x="513" y="472"/>
                </a:cubicBezTo>
                <a:cubicBezTo>
                  <a:pt x="521" y="464"/>
                  <a:pt x="529" y="460"/>
                  <a:pt x="539" y="460"/>
                </a:cubicBezTo>
                <a:cubicBezTo>
                  <a:pt x="752" y="460"/>
                  <a:pt x="752" y="460"/>
                  <a:pt x="752" y="460"/>
                </a:cubicBezTo>
                <a:lnTo>
                  <a:pt x="752" y="607"/>
                </a:lnTo>
                <a:close/>
                <a:moveTo>
                  <a:pt x="853" y="356"/>
                </a:moveTo>
                <a:cubicBezTo>
                  <a:pt x="539" y="356"/>
                  <a:pt x="539" y="356"/>
                  <a:pt x="539" y="356"/>
                </a:cubicBezTo>
                <a:cubicBezTo>
                  <a:pt x="490" y="356"/>
                  <a:pt x="449" y="373"/>
                  <a:pt x="414" y="405"/>
                </a:cubicBezTo>
                <a:cubicBezTo>
                  <a:pt x="380" y="438"/>
                  <a:pt x="363" y="478"/>
                  <a:pt x="363" y="524"/>
                </a:cubicBezTo>
                <a:cubicBezTo>
                  <a:pt x="363" y="562"/>
                  <a:pt x="363" y="562"/>
                  <a:pt x="363" y="562"/>
                </a:cubicBezTo>
                <a:cubicBezTo>
                  <a:pt x="363" y="591"/>
                  <a:pt x="370" y="617"/>
                  <a:pt x="384" y="642"/>
                </a:cubicBezTo>
                <a:cubicBezTo>
                  <a:pt x="359" y="657"/>
                  <a:pt x="342" y="673"/>
                  <a:pt x="331" y="690"/>
                </a:cubicBezTo>
                <a:cubicBezTo>
                  <a:pt x="320" y="710"/>
                  <a:pt x="314" y="739"/>
                  <a:pt x="314" y="776"/>
                </a:cubicBezTo>
                <a:cubicBezTo>
                  <a:pt x="314" y="853"/>
                  <a:pt x="314" y="853"/>
                  <a:pt x="314" y="853"/>
                </a:cubicBezTo>
                <a:cubicBezTo>
                  <a:pt x="314" y="863"/>
                  <a:pt x="317" y="872"/>
                  <a:pt x="325" y="879"/>
                </a:cubicBezTo>
                <a:cubicBezTo>
                  <a:pt x="332" y="886"/>
                  <a:pt x="341" y="889"/>
                  <a:pt x="351" y="889"/>
                </a:cubicBezTo>
                <a:cubicBezTo>
                  <a:pt x="415" y="889"/>
                  <a:pt x="415" y="889"/>
                  <a:pt x="415" y="889"/>
                </a:cubicBezTo>
                <a:cubicBezTo>
                  <a:pt x="426" y="889"/>
                  <a:pt x="435" y="886"/>
                  <a:pt x="442" y="879"/>
                </a:cubicBezTo>
                <a:cubicBezTo>
                  <a:pt x="449" y="872"/>
                  <a:pt x="453" y="863"/>
                  <a:pt x="453" y="853"/>
                </a:cubicBezTo>
                <a:cubicBezTo>
                  <a:pt x="453" y="776"/>
                  <a:pt x="453" y="776"/>
                  <a:pt x="453" y="776"/>
                </a:cubicBezTo>
                <a:cubicBezTo>
                  <a:pt x="453" y="763"/>
                  <a:pt x="457" y="753"/>
                  <a:pt x="464" y="745"/>
                </a:cubicBezTo>
                <a:cubicBezTo>
                  <a:pt x="472" y="736"/>
                  <a:pt x="480" y="732"/>
                  <a:pt x="490" y="732"/>
                </a:cubicBezTo>
                <a:cubicBezTo>
                  <a:pt x="752" y="732"/>
                  <a:pt x="752" y="732"/>
                  <a:pt x="752" y="732"/>
                </a:cubicBezTo>
                <a:cubicBezTo>
                  <a:pt x="752" y="853"/>
                  <a:pt x="752" y="853"/>
                  <a:pt x="752" y="853"/>
                </a:cubicBezTo>
                <a:cubicBezTo>
                  <a:pt x="752" y="863"/>
                  <a:pt x="756" y="872"/>
                  <a:pt x="763" y="879"/>
                </a:cubicBezTo>
                <a:cubicBezTo>
                  <a:pt x="771" y="886"/>
                  <a:pt x="779" y="889"/>
                  <a:pt x="789" y="889"/>
                </a:cubicBezTo>
                <a:cubicBezTo>
                  <a:pt x="853" y="889"/>
                  <a:pt x="853" y="889"/>
                  <a:pt x="853" y="889"/>
                </a:cubicBezTo>
                <a:cubicBezTo>
                  <a:pt x="864" y="889"/>
                  <a:pt x="873" y="886"/>
                  <a:pt x="880" y="879"/>
                </a:cubicBezTo>
                <a:cubicBezTo>
                  <a:pt x="887" y="872"/>
                  <a:pt x="891" y="863"/>
                  <a:pt x="891" y="853"/>
                </a:cubicBezTo>
                <a:cubicBezTo>
                  <a:pt x="891" y="392"/>
                  <a:pt x="891" y="392"/>
                  <a:pt x="891" y="392"/>
                </a:cubicBezTo>
                <a:cubicBezTo>
                  <a:pt x="891" y="382"/>
                  <a:pt x="887" y="374"/>
                  <a:pt x="880" y="367"/>
                </a:cubicBezTo>
                <a:cubicBezTo>
                  <a:pt x="873" y="360"/>
                  <a:pt x="864" y="356"/>
                  <a:pt x="853" y="35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 name="Tijdelijke aanduiding voor tekst 2 (JU-Free)"/>
          <p:cNvSpPr>
            <a:spLocks noGrp="1"/>
          </p:cNvSpPr>
          <p:nvPr>
            <p:ph type="body" idx="1"/>
          </p:nvPr>
        </p:nvSpPr>
        <p:spPr bwMode="gray">
          <a:xfrm>
            <a:off x="1079280" y="1947600"/>
            <a:ext cx="10008000" cy="4068000"/>
          </a:xfrm>
          <a:prstGeom prst="rect">
            <a:avLst/>
          </a:prstGeom>
        </p:spPr>
        <p:txBody>
          <a:bodyPr vert="horz" lIns="0" tIns="0" rIns="0" bIns="0" rtlCol="0">
            <a:noAutofit/>
          </a:bodyPr>
          <a:lstStyle/>
          <a:p>
            <a:pPr lvl="0"/>
            <a:r>
              <a:rPr lang="nl-NL" noProof="1"/>
              <a:t>JU-LEVEL1=List 1st level</a:t>
            </a:r>
          </a:p>
          <a:p>
            <a:pPr lvl="1"/>
            <a:r>
              <a:rPr lang="nl-NL" noProof="1"/>
              <a:t>JU-LEVEL2=List 2nd level</a:t>
            </a:r>
          </a:p>
          <a:p>
            <a:pPr lvl="2"/>
            <a:r>
              <a:rPr lang="nl-NL" noProof="1"/>
              <a:t>JU-LEVEL3=List 3rd level</a:t>
            </a:r>
          </a:p>
          <a:p>
            <a:pPr lvl="3"/>
            <a:r>
              <a:rPr lang="nl-NL" noProof="1"/>
              <a:t>JU-LEVEL4=Heading</a:t>
            </a:r>
          </a:p>
          <a:p>
            <a:pPr lvl="4"/>
            <a:r>
              <a:rPr lang="nl-NL" noProof="1"/>
              <a:t>JU-LEVEL5=Plain text</a:t>
            </a:r>
          </a:p>
          <a:p>
            <a:pPr lvl="5"/>
            <a:r>
              <a:rPr lang="nl-NL" noProof="1"/>
              <a:t>JU-LEVEL6=Indent 1st level</a:t>
            </a:r>
          </a:p>
          <a:p>
            <a:pPr lvl="6"/>
            <a:r>
              <a:rPr lang="nl-NL" noProof="1"/>
              <a:t>JU-LEVEL7=Indent 2nd level</a:t>
            </a:r>
          </a:p>
          <a:p>
            <a:pPr lvl="7"/>
            <a:r>
              <a:rPr lang="nl-NL" noProof="1"/>
              <a:t>JU-LEVEL8=Indent 3rd level</a:t>
            </a:r>
          </a:p>
        </p:txBody>
      </p:sp>
      <p:sp>
        <p:nvSpPr>
          <p:cNvPr id="2" name="Tijdelijke aanduiding voor titel 1"/>
          <p:cNvSpPr>
            <a:spLocks noGrp="1"/>
          </p:cNvSpPr>
          <p:nvPr>
            <p:ph type="title"/>
          </p:nvPr>
        </p:nvSpPr>
        <p:spPr bwMode="gray">
          <a:xfrm>
            <a:off x="1080720" y="1027440"/>
            <a:ext cx="10008000" cy="390240"/>
          </a:xfrm>
          <a:prstGeom prst="rect">
            <a:avLst/>
          </a:prstGeom>
        </p:spPr>
        <p:txBody>
          <a:bodyPr vert="horz" lIns="0" tIns="0" rIns="0" bIns="0" rtlCol="0" anchor="ctr">
            <a:noAutofit/>
          </a:bodyPr>
          <a:lstStyle/>
          <a:p>
            <a:r>
              <a:rPr lang="nl-NL" noProof="1"/>
              <a:t>Klik om de stijl te bewerken</a:t>
            </a: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8" r:id="rId4"/>
    <p:sldLayoutId id="2147483679" r:id="rId5"/>
  </p:sldLayoutIdLst>
  <p:hf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450000" indent="-450000" algn="l" defTabSz="914400" rtl="0" eaLnBrk="1" latinLnBrk="0" hangingPunct="1">
        <a:lnSpc>
          <a:spcPct val="140000"/>
        </a:lnSpc>
        <a:spcBef>
          <a:spcPts val="0"/>
        </a:spcBef>
        <a:buClr>
          <a:schemeClr val="tx1"/>
        </a:buClr>
        <a:buSzPct val="115000"/>
        <a:buFont typeface="Ebrima" panose="02000000000000000000" pitchFamily="2" charset="0"/>
        <a:buChar char="•"/>
        <a:defRPr lang="en-GB" sz="2200" b="0" kern="1200" noProof="1">
          <a:solidFill>
            <a:schemeClr val="tx1"/>
          </a:solidFill>
          <a:latin typeface="+mn-lt"/>
          <a:ea typeface="+mn-ea"/>
          <a:cs typeface="+mn-cs"/>
        </a:defRPr>
      </a:lvl1pPr>
      <a:lvl2pPr marL="900000" indent="-450000" algn="l" defTabSz="914400" rtl="0" eaLnBrk="1" latinLnBrk="0" hangingPunct="1">
        <a:lnSpc>
          <a:spcPct val="140000"/>
        </a:lnSpc>
        <a:spcBef>
          <a:spcPts val="0"/>
        </a:spcBef>
        <a:buClr>
          <a:schemeClr val="tx1"/>
        </a:buClr>
        <a:buFont typeface="Arial" panose="020B0604020202020204" pitchFamily="34" charset="0"/>
        <a:buChar char="○"/>
        <a:defRPr lang="en-GB" sz="2200" b="0" kern="1200" noProof="1">
          <a:solidFill>
            <a:schemeClr val="tx1"/>
          </a:solidFill>
          <a:latin typeface="+mn-lt"/>
          <a:ea typeface="+mn-ea"/>
          <a:cs typeface="+mn-cs"/>
        </a:defRPr>
      </a:lvl2pPr>
      <a:lvl3pPr marL="1350000" indent="-450000" algn="l" defTabSz="914400" rtl="0" eaLnBrk="1" latinLnBrk="0" hangingPunct="1">
        <a:lnSpc>
          <a:spcPct val="140000"/>
        </a:lnSpc>
        <a:spcBef>
          <a:spcPts val="0"/>
        </a:spcBef>
        <a:buClr>
          <a:schemeClr val="tx1"/>
        </a:buClr>
        <a:buSzPct val="70000"/>
        <a:buFont typeface="Arial" pitchFamily="34" charset="0"/>
        <a:buChar char="•"/>
        <a:defRPr lang="en-GB" sz="2200" b="0" kern="1200" baseline="0" noProof="1">
          <a:solidFill>
            <a:schemeClr val="tx1"/>
          </a:solidFill>
          <a:latin typeface="+mn-lt"/>
          <a:ea typeface="+mn-ea"/>
          <a:cs typeface="+mn-cs"/>
        </a:defRPr>
      </a:lvl3pPr>
      <a:lvl4pPr marL="0" indent="0" algn="l" defTabSz="914400" rtl="0" eaLnBrk="1" latinLnBrk="0" hangingPunct="1">
        <a:lnSpc>
          <a:spcPct val="140000"/>
        </a:lnSpc>
        <a:spcBef>
          <a:spcPts val="0"/>
        </a:spcBef>
        <a:buFont typeface="Arial" pitchFamily="34" charset="0"/>
        <a:buNone/>
        <a:defRPr lang="en-GB" sz="2200" b="0" kern="1200" noProof="1">
          <a:solidFill>
            <a:schemeClr val="tx2"/>
          </a:solidFill>
          <a:latin typeface="+mn-lt"/>
          <a:ea typeface="+mn-ea"/>
          <a:cs typeface="+mn-cs"/>
        </a:defRPr>
      </a:lvl4pPr>
      <a:lvl5pPr marL="0" indent="0" algn="l" defTabSz="914400" rtl="0" eaLnBrk="1" latinLnBrk="0" hangingPunct="1">
        <a:lnSpc>
          <a:spcPct val="140000"/>
        </a:lnSpc>
        <a:spcBef>
          <a:spcPts val="0"/>
        </a:spcBef>
        <a:buFont typeface="Arial" pitchFamily="34" charset="0"/>
        <a:buNone/>
        <a:defRPr lang="en-GB" sz="2200" kern="1200" noProof="1">
          <a:solidFill>
            <a:schemeClr val="tx1"/>
          </a:solidFill>
          <a:latin typeface="+mn-lt"/>
          <a:ea typeface="+mn-ea"/>
          <a:cs typeface="+mn-cs"/>
        </a:defRPr>
      </a:lvl5pPr>
      <a:lvl6pPr marL="449263" indent="0" algn="l" defTabSz="914400" rtl="0" eaLnBrk="1" latinLnBrk="0" hangingPunct="1">
        <a:lnSpc>
          <a:spcPct val="140000"/>
        </a:lnSpc>
        <a:spcBef>
          <a:spcPts val="0"/>
        </a:spcBef>
        <a:buFont typeface="Arial" pitchFamily="34" charset="0"/>
        <a:buNone/>
        <a:defRPr lang="en-GB" sz="2200" kern="1200" noProof="1">
          <a:solidFill>
            <a:schemeClr val="tx1"/>
          </a:solidFill>
          <a:latin typeface="+mn-lt"/>
          <a:ea typeface="+mn-ea"/>
          <a:cs typeface="+mn-cs"/>
        </a:defRPr>
      </a:lvl6pPr>
      <a:lvl7pPr marL="898525" indent="0" algn="l" defTabSz="914400" rtl="0" eaLnBrk="1" latinLnBrk="0" hangingPunct="1">
        <a:lnSpc>
          <a:spcPct val="140000"/>
        </a:lnSpc>
        <a:spcBef>
          <a:spcPts val="0"/>
        </a:spcBef>
        <a:buFont typeface="Arial" pitchFamily="34" charset="0"/>
        <a:buNone/>
        <a:defRPr lang="en-GB" sz="2200" kern="1200" baseline="0" noProof="1">
          <a:solidFill>
            <a:schemeClr val="tx1"/>
          </a:solidFill>
          <a:latin typeface="+mn-lt"/>
          <a:ea typeface="+mn-ea"/>
          <a:cs typeface="+mn-cs"/>
        </a:defRPr>
      </a:lvl7pPr>
      <a:lvl8pPr marL="1349375" indent="0" algn="l" defTabSz="914400" rtl="0" eaLnBrk="1" latinLnBrk="0" hangingPunct="1">
        <a:lnSpc>
          <a:spcPct val="140000"/>
        </a:lnSpc>
        <a:spcBef>
          <a:spcPts val="0"/>
        </a:spcBef>
        <a:buFont typeface="Arial" pitchFamily="34" charset="0"/>
        <a:buNone/>
        <a:defRPr lang="en-GB" sz="2200" kern="1200" baseline="0" noProof="1">
          <a:solidFill>
            <a:schemeClr val="tx1"/>
          </a:solidFill>
          <a:latin typeface="+mn-lt"/>
          <a:ea typeface="+mn-ea"/>
          <a:cs typeface="+mn-cs"/>
        </a:defRPr>
      </a:lvl8pPr>
      <a:lvl9pPr marL="0" indent="0" algn="l" defTabSz="914400" rtl="0" eaLnBrk="1" latinLnBrk="0" hangingPunct="1">
        <a:lnSpc>
          <a:spcPct val="140000"/>
        </a:lnSpc>
        <a:spcBef>
          <a:spcPts val="0"/>
        </a:spcBef>
        <a:buFont typeface="Arial" pitchFamily="34" charset="0"/>
        <a:buNone/>
        <a:defRPr lang="en-GB" sz="2200" kern="1200" noProof="1">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E07D937-198C-1A47-B028-A8417171F084}"/>
              </a:ext>
            </a:extLst>
          </p:cNvPr>
          <p:cNvSpPr>
            <a:spLocks noGrp="1"/>
          </p:cNvSpPr>
          <p:nvPr>
            <p:ph type="title"/>
          </p:nvPr>
        </p:nvSpPr>
        <p:spPr>
          <a:xfrm>
            <a:off x="838200" y="479426"/>
            <a:ext cx="10515600" cy="761310"/>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13E38E2-222D-B54A-90F0-C25CEA3A18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C01F1EF-1263-DB4C-83CE-DCEE0243CB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FB9837-58DF-1C4C-856D-F4696B4234CA}" type="datetime1">
              <a:rPr lang="nl-NL" smtClean="0"/>
              <a:t>10-6-2024</a:t>
            </a:fld>
            <a:endParaRPr lang="nl-NL"/>
          </a:p>
        </p:txBody>
      </p:sp>
      <p:sp>
        <p:nvSpPr>
          <p:cNvPr id="5" name="Tijdelijke aanduiding voor voettekst 4">
            <a:extLst>
              <a:ext uri="{FF2B5EF4-FFF2-40B4-BE49-F238E27FC236}">
                <a16:creationId xmlns:a16="http://schemas.microsoft.com/office/drawing/2014/main" id="{EC070F49-2906-134F-B8D2-58BC21A1D1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32081AF3-53A0-5340-AC94-D37A080E5A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A46E3B-9C4D-ED4F-A219-BC09E5D72B97}" type="slidenum">
              <a:rPr lang="nl-NL" smtClean="0"/>
              <a:t>‹#›</a:t>
            </a:fld>
            <a:endParaRPr lang="nl-NL"/>
          </a:p>
        </p:txBody>
      </p:sp>
    </p:spTree>
    <p:extLst>
      <p:ext uri="{BB962C8B-B14F-4D97-AF65-F5344CB8AC3E}">
        <p14:creationId xmlns:p14="http://schemas.microsoft.com/office/powerpoint/2010/main" val="403602309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hf hdr="0"/>
  <p:txStyles>
    <p:titleStyle>
      <a:lvl1pPr algn="ctr" defTabSz="914400" rtl="0" eaLnBrk="1" latinLnBrk="0" hangingPunct="1">
        <a:lnSpc>
          <a:spcPct val="70000"/>
        </a:lnSpc>
        <a:spcBef>
          <a:spcPct val="0"/>
        </a:spcBef>
        <a:buNone/>
        <a:defRPr sz="4000" b="1" i="0" kern="1200" baseline="0">
          <a:solidFill>
            <a:schemeClr val="tx1"/>
          </a:solidFill>
          <a:latin typeface="DIN" panose="02000503040000020003"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DIN" panose="02000503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DIN" panose="02000503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panose="02000503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DIN" panose="02000503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DIN" panose="02000503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E07D937-198C-1A47-B028-A8417171F084}"/>
              </a:ext>
            </a:extLst>
          </p:cNvPr>
          <p:cNvSpPr>
            <a:spLocks noGrp="1"/>
          </p:cNvSpPr>
          <p:nvPr>
            <p:ph type="title"/>
          </p:nvPr>
        </p:nvSpPr>
        <p:spPr>
          <a:xfrm>
            <a:off x="838200" y="479426"/>
            <a:ext cx="10515600" cy="761310"/>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13E38E2-222D-B54A-90F0-C25CEA3A18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C01F1EF-1263-DB4C-83CE-DCEE0243CB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FB9837-58DF-1C4C-856D-F4696B4234CA}" type="datetime1">
              <a:rPr lang="nl-NL" smtClean="0"/>
              <a:t>10-6-2024</a:t>
            </a:fld>
            <a:endParaRPr lang="nl-NL"/>
          </a:p>
        </p:txBody>
      </p:sp>
      <p:sp>
        <p:nvSpPr>
          <p:cNvPr id="5" name="Tijdelijke aanduiding voor voettekst 4">
            <a:extLst>
              <a:ext uri="{FF2B5EF4-FFF2-40B4-BE49-F238E27FC236}">
                <a16:creationId xmlns:a16="http://schemas.microsoft.com/office/drawing/2014/main" id="{EC070F49-2906-134F-B8D2-58BC21A1D1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32081AF3-53A0-5340-AC94-D37A080E5A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A46E3B-9C4D-ED4F-A219-BC09E5D72B97}" type="slidenum">
              <a:rPr lang="nl-NL" smtClean="0"/>
              <a:t>‹#›</a:t>
            </a:fld>
            <a:endParaRPr lang="nl-NL"/>
          </a:p>
        </p:txBody>
      </p:sp>
    </p:spTree>
    <p:extLst>
      <p:ext uri="{BB962C8B-B14F-4D97-AF65-F5344CB8AC3E}">
        <p14:creationId xmlns:p14="http://schemas.microsoft.com/office/powerpoint/2010/main" val="387671480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hf hdr="0"/>
  <p:txStyles>
    <p:titleStyle>
      <a:lvl1pPr algn="ctr" defTabSz="914400" rtl="0" eaLnBrk="1" latinLnBrk="0" hangingPunct="1">
        <a:lnSpc>
          <a:spcPct val="70000"/>
        </a:lnSpc>
        <a:spcBef>
          <a:spcPct val="0"/>
        </a:spcBef>
        <a:buNone/>
        <a:defRPr sz="4000" b="1" i="0" kern="1200" baseline="0">
          <a:solidFill>
            <a:schemeClr val="tx1"/>
          </a:solidFill>
          <a:latin typeface="DIN" panose="02000503040000020003"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DIN" panose="0200050304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DIN" panose="0200050304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DIN" panose="0200050304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DIN" panose="0200050304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DIN" panose="0200050304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11" descr="A grey robot with  colorful buttons">
            <a:extLst>
              <a:ext uri="{FF2B5EF4-FFF2-40B4-BE49-F238E27FC236}">
                <a16:creationId xmlns:a16="http://schemas.microsoft.com/office/drawing/2014/main" id="{6FCE4038-AC91-1F84-71FE-6B974FCD95A7}"/>
              </a:ext>
            </a:extLst>
          </p:cNvPr>
          <p:cNvPicPr>
            <a:picLocks noChangeAspect="1"/>
          </p:cNvPicPr>
          <p:nvPr/>
        </p:nvPicPr>
        <p:blipFill rotWithShape="1">
          <a:blip r:embed="rId2"/>
          <a:srcRect t="12321" r="79777"/>
          <a:stretch/>
        </p:blipFill>
        <p:spPr>
          <a:xfrm>
            <a:off x="0" y="385482"/>
            <a:ext cx="2115671" cy="6472518"/>
          </a:xfrm>
          <a:prstGeom prst="rect">
            <a:avLst/>
          </a:prstGeom>
          <a:solidFill>
            <a:srgbClr val="00A0BA"/>
          </a:solidFill>
        </p:spPr>
      </p:pic>
      <p:pic>
        <p:nvPicPr>
          <p:cNvPr id="4" name="Content Placeholder 11" descr="A grey robot with  colorful buttons">
            <a:extLst>
              <a:ext uri="{FF2B5EF4-FFF2-40B4-BE49-F238E27FC236}">
                <a16:creationId xmlns:a16="http://schemas.microsoft.com/office/drawing/2014/main" id="{82C94ECE-F5D4-5AA6-B5F5-04389324FABB}"/>
              </a:ext>
            </a:extLst>
          </p:cNvPr>
          <p:cNvPicPr>
            <a:picLocks noChangeAspect="1"/>
          </p:cNvPicPr>
          <p:nvPr/>
        </p:nvPicPr>
        <p:blipFill rotWithShape="1">
          <a:blip r:embed="rId2"/>
          <a:srcRect t="12321"/>
          <a:stretch/>
        </p:blipFill>
        <p:spPr>
          <a:xfrm>
            <a:off x="1730188" y="-21623"/>
            <a:ext cx="10461813" cy="6879624"/>
          </a:xfrm>
          <a:prstGeom prst="rect">
            <a:avLst/>
          </a:prstGeom>
          <a:solidFill>
            <a:srgbClr val="00A0BA"/>
          </a:solidFill>
        </p:spPr>
      </p:pic>
      <p:sp>
        <p:nvSpPr>
          <p:cNvPr id="2" name="Subtitle 1">
            <a:extLst>
              <a:ext uri="{FF2B5EF4-FFF2-40B4-BE49-F238E27FC236}">
                <a16:creationId xmlns:a16="http://schemas.microsoft.com/office/drawing/2014/main" id="{246004C4-9DA2-317F-3971-AEB558BE63F6}"/>
              </a:ext>
            </a:extLst>
          </p:cNvPr>
          <p:cNvSpPr>
            <a:spLocks noGrp="1"/>
          </p:cNvSpPr>
          <p:nvPr>
            <p:ph type="subTitle" idx="1"/>
          </p:nvPr>
        </p:nvSpPr>
        <p:spPr>
          <a:xfrm>
            <a:off x="1349188" y="2475740"/>
            <a:ext cx="6447424" cy="434737"/>
          </a:xfrm>
        </p:spPr>
        <p:txBody>
          <a:bodyPr/>
          <a:lstStyle/>
          <a:p>
            <a:r>
              <a:rPr lang="en-US" b="1" err="1">
                <a:solidFill>
                  <a:schemeClr val="tx2">
                    <a:lumMod val="60000"/>
                    <a:lumOff val="40000"/>
                  </a:schemeClr>
                </a:solidFill>
              </a:rPr>
              <a:t>Hoofdlijnen</a:t>
            </a:r>
            <a:r>
              <a:rPr lang="en-US" b="1">
                <a:solidFill>
                  <a:schemeClr val="tx2">
                    <a:lumMod val="60000"/>
                    <a:lumOff val="40000"/>
                  </a:schemeClr>
                </a:solidFill>
              </a:rPr>
              <a:t>; </a:t>
            </a:r>
            <a:r>
              <a:rPr lang="en-US" b="1" err="1">
                <a:solidFill>
                  <a:schemeClr val="tx2">
                    <a:lumMod val="60000"/>
                    <a:lumOff val="40000"/>
                  </a:schemeClr>
                </a:solidFill>
              </a:rPr>
              <a:t>opbrengst</a:t>
            </a:r>
            <a:r>
              <a:rPr lang="en-US" b="1">
                <a:solidFill>
                  <a:schemeClr val="tx2">
                    <a:lumMod val="60000"/>
                    <a:lumOff val="40000"/>
                  </a:schemeClr>
                </a:solidFill>
              </a:rPr>
              <a:t> </a:t>
            </a:r>
            <a:r>
              <a:rPr lang="en-US" b="1" err="1">
                <a:solidFill>
                  <a:schemeClr val="tx2">
                    <a:lumMod val="60000"/>
                    <a:lumOff val="40000"/>
                  </a:schemeClr>
                </a:solidFill>
              </a:rPr>
              <a:t>na</a:t>
            </a:r>
            <a:r>
              <a:rPr lang="en-US" b="1">
                <a:solidFill>
                  <a:schemeClr val="tx2">
                    <a:lumMod val="60000"/>
                    <a:lumOff val="40000"/>
                  </a:schemeClr>
                </a:solidFill>
              </a:rPr>
              <a:t> 4 </a:t>
            </a:r>
            <a:r>
              <a:rPr lang="en-US" b="1" err="1">
                <a:solidFill>
                  <a:schemeClr val="tx2">
                    <a:lumMod val="60000"/>
                    <a:lumOff val="40000"/>
                  </a:schemeClr>
                </a:solidFill>
              </a:rPr>
              <a:t>werksessies</a:t>
            </a:r>
            <a:r>
              <a:rPr lang="en-US" b="1">
                <a:solidFill>
                  <a:schemeClr val="tx2">
                    <a:lumMod val="60000"/>
                    <a:lumOff val="40000"/>
                  </a:schemeClr>
                </a:solidFill>
              </a:rPr>
              <a:t> </a:t>
            </a:r>
          </a:p>
          <a:p>
            <a:endParaRPr lang="en-US" b="1">
              <a:solidFill>
                <a:schemeClr val="tx2">
                  <a:lumMod val="60000"/>
                  <a:lumOff val="40000"/>
                </a:schemeClr>
              </a:solidFill>
            </a:endParaRPr>
          </a:p>
          <a:p>
            <a:r>
              <a:rPr lang="en-US" sz="2000" i="1">
                <a:solidFill>
                  <a:schemeClr val="tx2">
                    <a:lumMod val="60000"/>
                    <a:lumOff val="40000"/>
                  </a:schemeClr>
                </a:solidFill>
              </a:rPr>
              <a:t>April 2023</a:t>
            </a:r>
          </a:p>
        </p:txBody>
      </p:sp>
      <p:sp>
        <p:nvSpPr>
          <p:cNvPr id="3" name="Title 2">
            <a:extLst>
              <a:ext uri="{FF2B5EF4-FFF2-40B4-BE49-F238E27FC236}">
                <a16:creationId xmlns:a16="http://schemas.microsoft.com/office/drawing/2014/main" id="{72202E23-E050-6875-FB14-395327932290}"/>
              </a:ext>
            </a:extLst>
          </p:cNvPr>
          <p:cNvSpPr>
            <a:spLocks noGrp="1"/>
          </p:cNvSpPr>
          <p:nvPr>
            <p:ph type="ctrTitle"/>
          </p:nvPr>
        </p:nvSpPr>
        <p:spPr>
          <a:xfrm>
            <a:off x="1349188" y="953302"/>
            <a:ext cx="6165035" cy="1332702"/>
          </a:xfrm>
        </p:spPr>
        <p:txBody>
          <a:bodyPr/>
          <a:lstStyle/>
          <a:p>
            <a:r>
              <a:rPr lang="en-US" err="1">
                <a:solidFill>
                  <a:schemeClr val="accent1"/>
                </a:solidFill>
              </a:rPr>
              <a:t>Innovatieagenda</a:t>
            </a:r>
            <a:r>
              <a:rPr lang="en-US">
                <a:solidFill>
                  <a:schemeClr val="accent1"/>
                </a:solidFill>
              </a:rPr>
              <a:t> Jeugd GGZ Almere </a:t>
            </a:r>
          </a:p>
        </p:txBody>
      </p:sp>
      <p:pic>
        <p:nvPicPr>
          <p:cNvPr id="7" name="Content Placeholder 11" descr="A grey robot with  colorful buttons">
            <a:extLst>
              <a:ext uri="{FF2B5EF4-FFF2-40B4-BE49-F238E27FC236}">
                <a16:creationId xmlns:a16="http://schemas.microsoft.com/office/drawing/2014/main" id="{34D0CDB5-7954-5B3B-363D-86E4577A5A5F}"/>
              </a:ext>
            </a:extLst>
          </p:cNvPr>
          <p:cNvPicPr>
            <a:picLocks noChangeAspect="1"/>
          </p:cNvPicPr>
          <p:nvPr/>
        </p:nvPicPr>
        <p:blipFill rotWithShape="1">
          <a:blip r:embed="rId2"/>
          <a:srcRect t="12321" r="79777" b="71042"/>
          <a:stretch/>
        </p:blipFill>
        <p:spPr>
          <a:xfrm>
            <a:off x="-1" y="-8965"/>
            <a:ext cx="2115671" cy="1228165"/>
          </a:xfrm>
          <a:prstGeom prst="rect">
            <a:avLst/>
          </a:prstGeom>
          <a:solidFill>
            <a:srgbClr val="00A0BA"/>
          </a:solidFill>
        </p:spPr>
      </p:pic>
      <p:pic>
        <p:nvPicPr>
          <p:cNvPr id="5" name="Tijdelijke aanduiding voor afbeelding 10">
            <a:extLst>
              <a:ext uri="{FF2B5EF4-FFF2-40B4-BE49-F238E27FC236}">
                <a16:creationId xmlns:a16="http://schemas.microsoft.com/office/drawing/2014/main" id="{FA62C5C1-49C3-B31C-E6ED-CBD9A8D2D780}"/>
              </a:ext>
            </a:extLst>
          </p:cNvPr>
          <p:cNvPicPr>
            <a:picLocks noChangeAspect="1"/>
          </p:cNvPicPr>
          <p:nvPr/>
        </p:nvPicPr>
        <p:blipFill rotWithShape="1">
          <a:blip r:embed="rId3"/>
          <a:srcRect t="549" b="549"/>
          <a:stretch>
            <a:fillRect/>
          </a:stretch>
        </p:blipFill>
        <p:spPr bwMode="gray">
          <a:xfrm>
            <a:off x="10532224" y="5901284"/>
            <a:ext cx="1508973" cy="824110"/>
          </a:xfrm>
          <a:prstGeom prst="rect">
            <a:avLst/>
          </a:prstGeom>
        </p:spPr>
      </p:pic>
    </p:spTree>
    <p:extLst>
      <p:ext uri="{BB962C8B-B14F-4D97-AF65-F5344CB8AC3E}">
        <p14:creationId xmlns:p14="http://schemas.microsoft.com/office/powerpoint/2010/main" val="552932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4C3393-072C-E147-F9A6-D785862AF81B}"/>
              </a:ext>
            </a:extLst>
          </p:cNvPr>
          <p:cNvSpPr>
            <a:spLocks noGrp="1"/>
          </p:cNvSpPr>
          <p:nvPr>
            <p:ph idx="1"/>
          </p:nvPr>
        </p:nvSpPr>
        <p:spPr>
          <a:xfrm>
            <a:off x="1080581" y="1943718"/>
            <a:ext cx="6913123" cy="3361930"/>
          </a:xfrm>
        </p:spPr>
        <p:txBody>
          <a:bodyPr/>
          <a:lstStyle/>
          <a:p>
            <a:pPr marL="228600" indent="-228600">
              <a:spcBef>
                <a:spcPts val="0"/>
              </a:spcBef>
              <a:buSzPts val="1000"/>
              <a:buFont typeface="+mj-lt"/>
              <a:buAutoNum type="arabicPeriod"/>
              <a:tabLst>
                <a:tab pos="914400" algn="l"/>
              </a:tabLst>
            </a:pPr>
            <a:r>
              <a:rPr lang="en-US" sz="1800" b="1">
                <a:solidFill>
                  <a:schemeClr val="accent1"/>
                </a:solidFill>
              </a:rPr>
              <a:t>Excellente triage en </a:t>
            </a:r>
            <a:r>
              <a:rPr lang="en-US" sz="1800" b="1" err="1">
                <a:solidFill>
                  <a:schemeClr val="accent1"/>
                </a:solidFill>
              </a:rPr>
              <a:t>verwijzing</a:t>
            </a:r>
            <a:r>
              <a:rPr lang="en-US" sz="1800" b="1">
                <a:solidFill>
                  <a:schemeClr val="accent1"/>
                </a:solidFill>
              </a:rPr>
              <a:t> </a:t>
            </a:r>
          </a:p>
          <a:p>
            <a:pPr marL="228600" indent="-228600">
              <a:spcBef>
                <a:spcPts val="0"/>
              </a:spcBef>
              <a:buSzPts val="1000"/>
              <a:buFont typeface="+mj-lt"/>
              <a:buAutoNum type="arabicPeriod"/>
              <a:tabLst>
                <a:tab pos="914400" algn="l"/>
              </a:tabLst>
            </a:pPr>
            <a:r>
              <a:rPr lang="en-US" sz="1800" b="1" err="1">
                <a:solidFill>
                  <a:schemeClr val="accent1"/>
                </a:solidFill>
                <a:sym typeface="Wingdings" panose="05000000000000000000" pitchFamily="2" charset="2"/>
              </a:rPr>
              <a:t>Specialistische</a:t>
            </a:r>
            <a:r>
              <a:rPr lang="en-US" sz="1800" b="1">
                <a:solidFill>
                  <a:schemeClr val="accent1"/>
                </a:solidFill>
                <a:sym typeface="Wingdings" panose="05000000000000000000" pitchFamily="2" charset="2"/>
              </a:rPr>
              <a:t> </a:t>
            </a:r>
            <a:r>
              <a:rPr lang="en-US" sz="1800" b="1" err="1">
                <a:solidFill>
                  <a:schemeClr val="accent1"/>
                </a:solidFill>
                <a:sym typeface="Wingdings" panose="05000000000000000000" pitchFamily="2" charset="2"/>
              </a:rPr>
              <a:t>kennis</a:t>
            </a:r>
            <a:r>
              <a:rPr lang="en-US" sz="1800" b="1">
                <a:solidFill>
                  <a:schemeClr val="accent1"/>
                </a:solidFill>
                <a:sym typeface="Wingdings" panose="05000000000000000000" pitchFamily="2" charset="2"/>
              </a:rPr>
              <a:t> naar het ‘</a:t>
            </a:r>
            <a:r>
              <a:rPr lang="en-US" sz="1800" b="1" err="1">
                <a:solidFill>
                  <a:schemeClr val="accent1"/>
                </a:solidFill>
                <a:sym typeface="Wingdings" panose="05000000000000000000" pitchFamily="2" charset="2"/>
              </a:rPr>
              <a:t>voorveld</a:t>
            </a:r>
            <a:r>
              <a:rPr lang="en-US" sz="1800" b="1">
                <a:solidFill>
                  <a:schemeClr val="accent1"/>
                </a:solidFill>
                <a:sym typeface="Wingdings" panose="05000000000000000000" pitchFamily="2" charset="2"/>
              </a:rPr>
              <a:t>’ </a:t>
            </a:r>
            <a:r>
              <a:rPr lang="en-US" sz="1800" b="1" err="1">
                <a:solidFill>
                  <a:schemeClr val="accent1"/>
                </a:solidFill>
                <a:sym typeface="Wingdings" panose="05000000000000000000" pitchFamily="2" charset="2"/>
              </a:rPr>
              <a:t>brengen</a:t>
            </a:r>
            <a:endParaRPr lang="en-US" sz="1800" b="1">
              <a:solidFill>
                <a:schemeClr val="accent1"/>
              </a:solidFill>
              <a:sym typeface="Wingdings" panose="05000000000000000000" pitchFamily="2" charset="2"/>
            </a:endParaRPr>
          </a:p>
          <a:p>
            <a:pPr marL="228600" indent="-228600">
              <a:spcBef>
                <a:spcPts val="0"/>
              </a:spcBef>
              <a:buSzPts val="1000"/>
              <a:buFont typeface="+mj-lt"/>
              <a:buAutoNum type="arabicPeriod"/>
              <a:tabLst>
                <a:tab pos="914400" algn="l"/>
              </a:tabLst>
            </a:pPr>
            <a:r>
              <a:rPr lang="en-US" sz="1800" b="1" err="1">
                <a:solidFill>
                  <a:schemeClr val="accent1"/>
                </a:solidFill>
                <a:sym typeface="Wingdings" panose="05000000000000000000" pitchFamily="2" charset="2"/>
              </a:rPr>
              <a:t>Overzicht</a:t>
            </a:r>
            <a:r>
              <a:rPr lang="en-US" sz="1800" b="1">
                <a:solidFill>
                  <a:schemeClr val="accent1"/>
                </a:solidFill>
                <a:sym typeface="Wingdings" panose="05000000000000000000" pitchFamily="2" charset="2"/>
              </a:rPr>
              <a:t> en </a:t>
            </a:r>
            <a:r>
              <a:rPr lang="en-US" sz="1800" b="1" err="1">
                <a:solidFill>
                  <a:schemeClr val="accent1"/>
                </a:solidFill>
                <a:sym typeface="Wingdings" panose="05000000000000000000" pitchFamily="2" charset="2"/>
              </a:rPr>
              <a:t>inzicht</a:t>
            </a:r>
            <a:r>
              <a:rPr lang="en-US" sz="1800" b="1">
                <a:solidFill>
                  <a:schemeClr val="accent1"/>
                </a:solidFill>
                <a:sym typeface="Wingdings" panose="05000000000000000000" pitchFamily="2" charset="2"/>
              </a:rPr>
              <a:t> in het </a:t>
            </a:r>
            <a:r>
              <a:rPr lang="en-US" sz="1800" b="1" err="1">
                <a:solidFill>
                  <a:schemeClr val="accent1"/>
                </a:solidFill>
                <a:sym typeface="Wingdings" panose="05000000000000000000" pitchFamily="2" charset="2"/>
              </a:rPr>
              <a:t>totale</a:t>
            </a:r>
            <a:r>
              <a:rPr lang="en-US" sz="1800" b="1">
                <a:solidFill>
                  <a:schemeClr val="accent1"/>
                </a:solidFill>
                <a:sym typeface="Wingdings" panose="05000000000000000000" pitchFamily="2" charset="2"/>
              </a:rPr>
              <a:t> JGGZ </a:t>
            </a:r>
            <a:r>
              <a:rPr lang="en-US" sz="1800" b="1" err="1">
                <a:solidFill>
                  <a:schemeClr val="accent1"/>
                </a:solidFill>
                <a:sym typeface="Wingdings" panose="05000000000000000000" pitchFamily="2" charset="2"/>
              </a:rPr>
              <a:t>landschap</a:t>
            </a:r>
            <a:endParaRPr lang="en-US" sz="1800" b="1">
              <a:solidFill>
                <a:schemeClr val="accent1"/>
              </a:solidFill>
              <a:sym typeface="Wingdings" panose="05000000000000000000" pitchFamily="2" charset="2"/>
            </a:endParaRPr>
          </a:p>
          <a:p>
            <a:pPr marL="228600" indent="-228600">
              <a:spcBef>
                <a:spcPts val="0"/>
              </a:spcBef>
              <a:buSzPts val="1000"/>
              <a:buFont typeface="+mj-lt"/>
              <a:buAutoNum type="arabicPeriod"/>
              <a:tabLst>
                <a:tab pos="914400" algn="l"/>
              </a:tabLst>
            </a:pPr>
            <a:r>
              <a:rPr lang="en-US" sz="1800" b="1" err="1">
                <a:solidFill>
                  <a:schemeClr val="accent1"/>
                </a:solidFill>
                <a:sym typeface="Wingdings" panose="05000000000000000000" pitchFamily="2" charset="2"/>
              </a:rPr>
              <a:t>Samenwerking</a:t>
            </a:r>
            <a:r>
              <a:rPr lang="en-US" sz="1800" b="1">
                <a:solidFill>
                  <a:schemeClr val="accent1"/>
                </a:solidFill>
                <a:sym typeface="Wingdings" panose="05000000000000000000" pitchFamily="2" charset="2"/>
              </a:rPr>
              <a:t> in </a:t>
            </a:r>
            <a:r>
              <a:rPr lang="en-US" sz="1800" b="1" err="1">
                <a:solidFill>
                  <a:schemeClr val="accent1"/>
                </a:solidFill>
                <a:sym typeface="Wingdings" panose="05000000000000000000" pitchFamily="2" charset="2"/>
              </a:rPr>
              <a:t>casuistiek</a:t>
            </a:r>
            <a:r>
              <a:rPr lang="en-US" sz="1800" b="1">
                <a:solidFill>
                  <a:schemeClr val="accent1"/>
                </a:solidFill>
                <a:sym typeface="Wingdings" panose="05000000000000000000" pitchFamily="2" charset="2"/>
              </a:rPr>
              <a:t> </a:t>
            </a:r>
          </a:p>
          <a:p>
            <a:pPr marL="228600" indent="-228600">
              <a:spcBef>
                <a:spcPts val="0"/>
              </a:spcBef>
              <a:buSzPts val="1000"/>
              <a:buFont typeface="+mj-lt"/>
              <a:buAutoNum type="arabicPeriod"/>
              <a:tabLst>
                <a:tab pos="914400" algn="l"/>
              </a:tabLst>
            </a:pPr>
            <a:endParaRPr lang="en-US" sz="1600" b="1">
              <a:solidFill>
                <a:schemeClr val="accent1"/>
              </a:solidFill>
              <a:sym typeface="Wingdings" panose="05000000000000000000" pitchFamily="2" charset="2"/>
            </a:endParaRPr>
          </a:p>
          <a:p>
            <a:pPr marL="0" indent="0">
              <a:spcBef>
                <a:spcPts val="0"/>
              </a:spcBef>
              <a:buSzPts val="1000"/>
              <a:buNone/>
              <a:tabLst>
                <a:tab pos="914400" algn="l"/>
              </a:tabLst>
            </a:pPr>
            <a:endParaRPr lang="en-US" sz="1600" b="1">
              <a:sym typeface="Wingdings" panose="05000000000000000000" pitchFamily="2" charset="2"/>
            </a:endParaRPr>
          </a:p>
          <a:p>
            <a:pPr marL="0" indent="0">
              <a:spcBef>
                <a:spcPts val="0"/>
              </a:spcBef>
              <a:buSzPts val="1000"/>
              <a:buNone/>
              <a:tabLst>
                <a:tab pos="914400" algn="l"/>
              </a:tabLst>
            </a:pPr>
            <a:endParaRPr lang="en-US" sz="1600">
              <a:sym typeface="Wingdings" panose="05000000000000000000" pitchFamily="2" charset="2"/>
            </a:endParaRPr>
          </a:p>
          <a:p>
            <a:endParaRPr lang="en-US" sz="2000"/>
          </a:p>
        </p:txBody>
      </p:sp>
      <p:sp>
        <p:nvSpPr>
          <p:cNvPr id="4" name="Title 3">
            <a:extLst>
              <a:ext uri="{FF2B5EF4-FFF2-40B4-BE49-F238E27FC236}">
                <a16:creationId xmlns:a16="http://schemas.microsoft.com/office/drawing/2014/main" id="{440BFDCF-B44F-9E8A-639A-9862C3B7C0DD}"/>
              </a:ext>
            </a:extLst>
          </p:cNvPr>
          <p:cNvSpPr>
            <a:spLocks noGrp="1"/>
          </p:cNvSpPr>
          <p:nvPr>
            <p:ph type="title"/>
          </p:nvPr>
        </p:nvSpPr>
        <p:spPr/>
        <p:txBody>
          <a:bodyPr/>
          <a:lstStyle/>
          <a:p>
            <a:r>
              <a:rPr lang="en-US" err="1">
                <a:solidFill>
                  <a:schemeClr val="accent1"/>
                </a:solidFill>
              </a:rPr>
              <a:t>Vier</a:t>
            </a:r>
            <a:r>
              <a:rPr lang="en-US">
                <a:solidFill>
                  <a:schemeClr val="accent1"/>
                </a:solidFill>
              </a:rPr>
              <a:t> </a:t>
            </a:r>
            <a:r>
              <a:rPr lang="en-US" err="1">
                <a:solidFill>
                  <a:schemeClr val="accent1"/>
                </a:solidFill>
              </a:rPr>
              <a:t>ontwikkellijnen</a:t>
            </a:r>
            <a:endParaRPr lang="en-US">
              <a:solidFill>
                <a:schemeClr val="accent1"/>
              </a:solidFill>
            </a:endParaRPr>
          </a:p>
        </p:txBody>
      </p:sp>
    </p:spTree>
    <p:extLst>
      <p:ext uri="{BB962C8B-B14F-4D97-AF65-F5344CB8AC3E}">
        <p14:creationId xmlns:p14="http://schemas.microsoft.com/office/powerpoint/2010/main" val="3325327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D7D20C-2EAC-1B02-6F66-5623E5220A41}"/>
              </a:ext>
            </a:extLst>
          </p:cNvPr>
          <p:cNvSpPr>
            <a:spLocks noGrp="1"/>
          </p:cNvSpPr>
          <p:nvPr>
            <p:ph type="title"/>
          </p:nvPr>
        </p:nvSpPr>
        <p:spPr>
          <a:xfrm>
            <a:off x="764292" y="774361"/>
            <a:ext cx="10008000" cy="390116"/>
          </a:xfrm>
        </p:spPr>
        <p:txBody>
          <a:bodyPr/>
          <a:lstStyle/>
          <a:p>
            <a:r>
              <a:rPr lang="en-US" err="1">
                <a:solidFill>
                  <a:srgbClr val="42647E"/>
                </a:solidFill>
              </a:rPr>
              <a:t>Schematische</a:t>
            </a:r>
            <a:r>
              <a:rPr lang="en-US">
                <a:solidFill>
                  <a:srgbClr val="42647E"/>
                </a:solidFill>
              </a:rPr>
              <a:t> </a:t>
            </a:r>
            <a:r>
              <a:rPr lang="en-US" err="1">
                <a:solidFill>
                  <a:srgbClr val="42647E"/>
                </a:solidFill>
              </a:rPr>
              <a:t>weergave</a:t>
            </a:r>
            <a:r>
              <a:rPr lang="en-US">
                <a:solidFill>
                  <a:srgbClr val="42647E"/>
                </a:solidFill>
              </a:rPr>
              <a:t> </a:t>
            </a:r>
            <a:r>
              <a:rPr lang="en-US" err="1">
                <a:solidFill>
                  <a:srgbClr val="42647E"/>
                </a:solidFill>
              </a:rPr>
              <a:t>ontwikkellijnen</a:t>
            </a:r>
            <a:endParaRPr lang="en-US">
              <a:solidFill>
                <a:srgbClr val="42647E"/>
              </a:solidFill>
            </a:endParaRPr>
          </a:p>
        </p:txBody>
      </p:sp>
      <p:sp>
        <p:nvSpPr>
          <p:cNvPr id="5" name="Rectangle 4">
            <a:extLst>
              <a:ext uri="{FF2B5EF4-FFF2-40B4-BE49-F238E27FC236}">
                <a16:creationId xmlns:a16="http://schemas.microsoft.com/office/drawing/2014/main" id="{BD6D77A2-5E0D-B8D6-3122-A0B5B053B9AE}"/>
              </a:ext>
            </a:extLst>
          </p:cNvPr>
          <p:cNvSpPr/>
          <p:nvPr/>
        </p:nvSpPr>
        <p:spPr>
          <a:xfrm>
            <a:off x="2551691" y="3456244"/>
            <a:ext cx="2677081" cy="255924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33D34A79-A409-1F5F-6C9F-1F5F215A76D4}"/>
              </a:ext>
            </a:extLst>
          </p:cNvPr>
          <p:cNvGrpSpPr/>
          <p:nvPr/>
        </p:nvGrpSpPr>
        <p:grpSpPr>
          <a:xfrm>
            <a:off x="4542790" y="2154778"/>
            <a:ext cx="7420534" cy="3860706"/>
            <a:chOff x="3224173" y="759014"/>
            <a:chExt cx="7420534" cy="3860706"/>
          </a:xfrm>
        </p:grpSpPr>
        <p:pic>
          <p:nvPicPr>
            <p:cNvPr id="7" name="Picture 8">
              <a:extLst>
                <a:ext uri="{FF2B5EF4-FFF2-40B4-BE49-F238E27FC236}">
                  <a16:creationId xmlns:a16="http://schemas.microsoft.com/office/drawing/2014/main" id="{89545BAF-4149-DEAC-1489-1BE978B0CA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44" t="-3818" r="42049" b="-4453"/>
            <a:stretch/>
          </p:blipFill>
          <p:spPr bwMode="auto">
            <a:xfrm rot="16200000" flipH="1">
              <a:off x="3816664" y="183264"/>
              <a:ext cx="903650" cy="20551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F5DD0E0C-8082-F3B0-0798-BDF40BB7BFB6}"/>
                </a:ext>
              </a:extLst>
            </p:cNvPr>
            <p:cNvSpPr/>
            <p:nvPr/>
          </p:nvSpPr>
          <p:spPr>
            <a:xfrm>
              <a:off x="5110480" y="2060480"/>
              <a:ext cx="1310640" cy="255924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E8D2DCE-362D-8D5F-BEBF-0C2EEC603312}"/>
                </a:ext>
              </a:extLst>
            </p:cNvPr>
            <p:cNvSpPr/>
            <p:nvPr/>
          </p:nvSpPr>
          <p:spPr>
            <a:xfrm>
              <a:off x="6583680" y="2060480"/>
              <a:ext cx="1310640" cy="2559240"/>
            </a:xfrm>
            <a:prstGeom prst="rect">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6FA6F04-950A-B6B9-7543-AC1E54A6CC64}"/>
                </a:ext>
              </a:extLst>
            </p:cNvPr>
            <p:cNvSpPr/>
            <p:nvPr/>
          </p:nvSpPr>
          <p:spPr>
            <a:xfrm>
              <a:off x="8056880" y="2060480"/>
              <a:ext cx="1310640" cy="2559240"/>
            </a:xfrm>
            <a:prstGeom prst="rect">
              <a:avLst/>
            </a:prstGeom>
            <a:solidFill>
              <a:schemeClr val="accent2">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31DC425A-2AB7-83A8-D84E-66C564B2A6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3540241" y="2700524"/>
              <a:ext cx="1190719" cy="11907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F5B2274B-0C0F-7CA8-8439-6418A1D49C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5440" y="2777760"/>
              <a:ext cx="1157720" cy="11577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a:extLst>
                <a:ext uri="{FF2B5EF4-FFF2-40B4-BE49-F238E27FC236}">
                  <a16:creationId xmlns:a16="http://schemas.microsoft.com/office/drawing/2014/main" id="{438BF4D8-78FD-C384-EE30-73121156E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0987" y="906497"/>
              <a:ext cx="1313720" cy="1313720"/>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a:extLst>
                <a:ext uri="{FF2B5EF4-FFF2-40B4-BE49-F238E27FC236}">
                  <a16:creationId xmlns:a16="http://schemas.microsoft.com/office/drawing/2014/main" id="{5D7C2A25-432C-9F1D-2A87-42E97CF4B80E}"/>
                </a:ext>
              </a:extLst>
            </p:cNvPr>
            <p:cNvSpPr/>
            <p:nvPr/>
          </p:nvSpPr>
          <p:spPr>
            <a:xfrm>
              <a:off x="3224173" y="3034698"/>
              <a:ext cx="505197" cy="527654"/>
            </a:xfrm>
            <a:prstGeom prst="ellipse">
              <a:avLst/>
            </a:prstGeom>
            <a:gradFill>
              <a:gsLst>
                <a:gs pos="0">
                  <a:srgbClr val="EC5A7D"/>
                </a:gs>
                <a:gs pos="100000">
                  <a:srgbClr val="FF0000"/>
                </a:gs>
                <a:gs pos="26000">
                  <a:srgbClr val="EC5A7D"/>
                </a:gs>
                <a:gs pos="100000">
                  <a:schemeClr val="tx2"/>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2"/>
                  </a:solidFill>
                </a:rPr>
                <a:t>1</a:t>
              </a:r>
            </a:p>
          </p:txBody>
        </p:sp>
        <p:sp>
          <p:nvSpPr>
            <p:cNvPr id="16" name="Oval 15">
              <a:extLst>
                <a:ext uri="{FF2B5EF4-FFF2-40B4-BE49-F238E27FC236}">
                  <a16:creationId xmlns:a16="http://schemas.microsoft.com/office/drawing/2014/main" id="{E521A301-6781-0526-3449-F908652167EB}"/>
                </a:ext>
              </a:extLst>
            </p:cNvPr>
            <p:cNvSpPr/>
            <p:nvPr/>
          </p:nvSpPr>
          <p:spPr>
            <a:xfrm>
              <a:off x="4790867" y="904839"/>
              <a:ext cx="505197" cy="527654"/>
            </a:xfrm>
            <a:prstGeom prst="ellipse">
              <a:avLst/>
            </a:prstGeom>
            <a:gradFill>
              <a:gsLst>
                <a:gs pos="0">
                  <a:srgbClr val="EC5A7D"/>
                </a:gs>
                <a:gs pos="100000">
                  <a:srgbClr val="FF0000"/>
                </a:gs>
                <a:gs pos="26000">
                  <a:srgbClr val="EC5A7D"/>
                </a:gs>
                <a:gs pos="100000">
                  <a:schemeClr val="tx2"/>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2"/>
                  </a:solidFill>
                </a:rPr>
                <a:t>2</a:t>
              </a:r>
            </a:p>
          </p:txBody>
        </p:sp>
        <p:sp>
          <p:nvSpPr>
            <p:cNvPr id="17" name="Oval 16">
              <a:extLst>
                <a:ext uri="{FF2B5EF4-FFF2-40B4-BE49-F238E27FC236}">
                  <a16:creationId xmlns:a16="http://schemas.microsoft.com/office/drawing/2014/main" id="{F6F99E97-B1B2-0086-6C17-3629649FCB23}"/>
                </a:ext>
              </a:extLst>
            </p:cNvPr>
            <p:cNvSpPr/>
            <p:nvPr/>
          </p:nvSpPr>
          <p:spPr>
            <a:xfrm>
              <a:off x="8822470" y="1342212"/>
              <a:ext cx="505197" cy="527654"/>
            </a:xfrm>
            <a:prstGeom prst="ellipse">
              <a:avLst/>
            </a:prstGeom>
            <a:gradFill>
              <a:gsLst>
                <a:gs pos="0">
                  <a:srgbClr val="EC5A7D"/>
                </a:gs>
                <a:gs pos="100000">
                  <a:srgbClr val="FF0000"/>
                </a:gs>
                <a:gs pos="26000">
                  <a:srgbClr val="EC5A7D"/>
                </a:gs>
                <a:gs pos="100000">
                  <a:schemeClr val="tx2"/>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2"/>
                  </a:solidFill>
                </a:rPr>
                <a:t>3</a:t>
              </a:r>
            </a:p>
          </p:txBody>
        </p:sp>
        <p:sp>
          <p:nvSpPr>
            <p:cNvPr id="18" name="Oval 17">
              <a:extLst>
                <a:ext uri="{FF2B5EF4-FFF2-40B4-BE49-F238E27FC236}">
                  <a16:creationId xmlns:a16="http://schemas.microsoft.com/office/drawing/2014/main" id="{C1E3DF6B-6DF7-D645-4AE2-89670E94E320}"/>
                </a:ext>
              </a:extLst>
            </p:cNvPr>
            <p:cNvSpPr/>
            <p:nvPr/>
          </p:nvSpPr>
          <p:spPr>
            <a:xfrm>
              <a:off x="6270306" y="3092792"/>
              <a:ext cx="505197" cy="527654"/>
            </a:xfrm>
            <a:prstGeom prst="ellipse">
              <a:avLst/>
            </a:prstGeom>
            <a:gradFill>
              <a:gsLst>
                <a:gs pos="0">
                  <a:srgbClr val="EC5A7D"/>
                </a:gs>
                <a:gs pos="100000">
                  <a:srgbClr val="FF0000"/>
                </a:gs>
                <a:gs pos="26000">
                  <a:srgbClr val="EC5A7D"/>
                </a:gs>
                <a:gs pos="100000">
                  <a:schemeClr val="tx2"/>
                </a:gs>
              </a:gsLst>
              <a:lin ang="54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2"/>
                  </a:solidFill>
                </a:rPr>
                <a:t>4</a:t>
              </a:r>
            </a:p>
          </p:txBody>
        </p:sp>
        <p:sp>
          <p:nvSpPr>
            <p:cNvPr id="19" name="TextBox 18">
              <a:extLst>
                <a:ext uri="{FF2B5EF4-FFF2-40B4-BE49-F238E27FC236}">
                  <a16:creationId xmlns:a16="http://schemas.microsoft.com/office/drawing/2014/main" id="{E773CBC2-3A62-4C4F-06E8-B50FDFCFC0E9}"/>
                </a:ext>
              </a:extLst>
            </p:cNvPr>
            <p:cNvSpPr txBox="1"/>
            <p:nvPr/>
          </p:nvSpPr>
          <p:spPr>
            <a:xfrm>
              <a:off x="5118787" y="2149773"/>
              <a:ext cx="1195383" cy="215444"/>
            </a:xfrm>
            <a:prstGeom prst="rect">
              <a:avLst/>
            </a:prstGeom>
            <a:noFill/>
          </p:spPr>
          <p:txBody>
            <a:bodyPr wrap="square" lIns="0" tIns="0" rIns="0" bIns="0" rtlCol="0">
              <a:spAutoFit/>
            </a:bodyPr>
            <a:lstStyle/>
            <a:p>
              <a:pPr algn="ctr"/>
              <a:r>
                <a:rPr lang="en-US" sz="1400" b="1" i="1">
                  <a:solidFill>
                    <a:schemeClr val="bg2"/>
                  </a:solidFill>
                </a:rPr>
                <a:t>B-GGZ</a:t>
              </a:r>
            </a:p>
          </p:txBody>
        </p:sp>
        <p:sp>
          <p:nvSpPr>
            <p:cNvPr id="20" name="TextBox 19">
              <a:extLst>
                <a:ext uri="{FF2B5EF4-FFF2-40B4-BE49-F238E27FC236}">
                  <a16:creationId xmlns:a16="http://schemas.microsoft.com/office/drawing/2014/main" id="{7648817E-BD4E-4EC4-3220-AD2219EC8B43}"/>
                </a:ext>
              </a:extLst>
            </p:cNvPr>
            <p:cNvSpPr txBox="1"/>
            <p:nvPr/>
          </p:nvSpPr>
          <p:spPr>
            <a:xfrm>
              <a:off x="6604701" y="2139812"/>
              <a:ext cx="1195383" cy="215444"/>
            </a:xfrm>
            <a:prstGeom prst="rect">
              <a:avLst/>
            </a:prstGeom>
            <a:noFill/>
          </p:spPr>
          <p:txBody>
            <a:bodyPr wrap="square" lIns="0" tIns="0" rIns="0" bIns="0" rtlCol="0">
              <a:spAutoFit/>
            </a:bodyPr>
            <a:lstStyle/>
            <a:p>
              <a:pPr algn="ctr"/>
              <a:r>
                <a:rPr lang="en-US" sz="1400" b="1" i="1">
                  <a:solidFill>
                    <a:schemeClr val="bg2"/>
                  </a:solidFill>
                </a:rPr>
                <a:t>S-GGZ</a:t>
              </a:r>
            </a:p>
          </p:txBody>
        </p:sp>
        <p:sp>
          <p:nvSpPr>
            <p:cNvPr id="21" name="TextBox 20">
              <a:extLst>
                <a:ext uri="{FF2B5EF4-FFF2-40B4-BE49-F238E27FC236}">
                  <a16:creationId xmlns:a16="http://schemas.microsoft.com/office/drawing/2014/main" id="{44C99C7A-7E25-6801-3980-51D321B57C7F}"/>
                </a:ext>
              </a:extLst>
            </p:cNvPr>
            <p:cNvSpPr txBox="1"/>
            <p:nvPr/>
          </p:nvSpPr>
          <p:spPr>
            <a:xfrm>
              <a:off x="8114508" y="2138077"/>
              <a:ext cx="1195383" cy="215444"/>
            </a:xfrm>
            <a:prstGeom prst="rect">
              <a:avLst/>
            </a:prstGeom>
            <a:noFill/>
          </p:spPr>
          <p:txBody>
            <a:bodyPr wrap="square" lIns="0" tIns="0" rIns="0" bIns="0" rtlCol="0">
              <a:spAutoFit/>
            </a:bodyPr>
            <a:lstStyle/>
            <a:p>
              <a:pPr algn="ctr"/>
              <a:r>
                <a:rPr lang="en-US" sz="1400" b="1" i="1">
                  <a:solidFill>
                    <a:schemeClr val="bg2"/>
                  </a:solidFill>
                </a:rPr>
                <a:t>HS-GGZ</a:t>
              </a:r>
            </a:p>
          </p:txBody>
        </p:sp>
      </p:grpSp>
      <p:sp>
        <p:nvSpPr>
          <p:cNvPr id="22" name="Rectangle 21">
            <a:extLst>
              <a:ext uri="{FF2B5EF4-FFF2-40B4-BE49-F238E27FC236}">
                <a16:creationId xmlns:a16="http://schemas.microsoft.com/office/drawing/2014/main" id="{1FD43713-9BAF-A948-6205-16602198824E}"/>
              </a:ext>
            </a:extLst>
          </p:cNvPr>
          <p:cNvSpPr/>
          <p:nvPr/>
        </p:nvSpPr>
        <p:spPr>
          <a:xfrm>
            <a:off x="6218777" y="3265630"/>
            <a:ext cx="3083796" cy="2989213"/>
          </a:xfrm>
          <a:prstGeom prst="rect">
            <a:avLst/>
          </a:prstGeom>
          <a:noFill/>
          <a:ln w="381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BD537A0-E9B5-426D-4C28-F72DF95AF0FD}"/>
              </a:ext>
            </a:extLst>
          </p:cNvPr>
          <p:cNvSpPr txBox="1"/>
          <p:nvPr/>
        </p:nvSpPr>
        <p:spPr>
          <a:xfrm>
            <a:off x="3118012" y="3567607"/>
            <a:ext cx="1195383" cy="215444"/>
          </a:xfrm>
          <a:prstGeom prst="rect">
            <a:avLst/>
          </a:prstGeom>
          <a:noFill/>
        </p:spPr>
        <p:txBody>
          <a:bodyPr wrap="square" lIns="0" tIns="0" rIns="0" bIns="0" rtlCol="0">
            <a:spAutoFit/>
          </a:bodyPr>
          <a:lstStyle/>
          <a:p>
            <a:pPr algn="ctr"/>
            <a:r>
              <a:rPr lang="nl-NL" sz="1400" b="1" i="1">
                <a:solidFill>
                  <a:schemeClr val="bg2"/>
                </a:solidFill>
              </a:rPr>
              <a:t>Verwijzers</a:t>
            </a:r>
            <a:endParaRPr lang="en-US" sz="1400" b="1" i="1">
              <a:solidFill>
                <a:schemeClr val="bg2"/>
              </a:solidFill>
            </a:endParaRPr>
          </a:p>
        </p:txBody>
      </p:sp>
      <p:sp>
        <p:nvSpPr>
          <p:cNvPr id="24" name="Rectangle 23">
            <a:extLst>
              <a:ext uri="{FF2B5EF4-FFF2-40B4-BE49-F238E27FC236}">
                <a16:creationId xmlns:a16="http://schemas.microsoft.com/office/drawing/2014/main" id="{33F3CD13-E0CE-7E01-2FCD-412A1FA29794}"/>
              </a:ext>
            </a:extLst>
          </p:cNvPr>
          <p:cNvSpPr/>
          <p:nvPr/>
        </p:nvSpPr>
        <p:spPr>
          <a:xfrm>
            <a:off x="2669266" y="3881204"/>
            <a:ext cx="1800600" cy="86320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a:solidFill>
                  <a:schemeClr val="accent2"/>
                </a:solidFill>
              </a:rPr>
              <a:t>Lokale teams </a:t>
            </a:r>
            <a:endParaRPr lang="en-US" sz="1600" b="1">
              <a:solidFill>
                <a:schemeClr val="accent2"/>
              </a:solidFill>
            </a:endParaRPr>
          </a:p>
        </p:txBody>
      </p:sp>
      <p:sp>
        <p:nvSpPr>
          <p:cNvPr id="25" name="Rectangle 24">
            <a:extLst>
              <a:ext uri="{FF2B5EF4-FFF2-40B4-BE49-F238E27FC236}">
                <a16:creationId xmlns:a16="http://schemas.microsoft.com/office/drawing/2014/main" id="{330A24BE-5D71-AE83-6925-186AC6C2839E}"/>
              </a:ext>
            </a:extLst>
          </p:cNvPr>
          <p:cNvSpPr/>
          <p:nvPr/>
        </p:nvSpPr>
        <p:spPr>
          <a:xfrm>
            <a:off x="2669266" y="4870572"/>
            <a:ext cx="1796588" cy="95896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a:solidFill>
                  <a:schemeClr val="accent2"/>
                </a:solidFill>
              </a:rPr>
              <a:t>POH-ggz Jeugd </a:t>
            </a:r>
            <a:endParaRPr lang="en-US" sz="1600" b="1">
              <a:solidFill>
                <a:schemeClr val="accent2"/>
              </a:solidFill>
            </a:endParaRPr>
          </a:p>
        </p:txBody>
      </p:sp>
      <p:sp>
        <p:nvSpPr>
          <p:cNvPr id="26" name="Rectangle 25">
            <a:extLst>
              <a:ext uri="{FF2B5EF4-FFF2-40B4-BE49-F238E27FC236}">
                <a16:creationId xmlns:a16="http://schemas.microsoft.com/office/drawing/2014/main" id="{151BCA2D-1656-8CD2-F57D-0795BD9BCCAA}"/>
              </a:ext>
            </a:extLst>
          </p:cNvPr>
          <p:cNvSpPr/>
          <p:nvPr/>
        </p:nvSpPr>
        <p:spPr>
          <a:xfrm>
            <a:off x="689786" y="3471613"/>
            <a:ext cx="1235748" cy="2559240"/>
          </a:xfrm>
          <a:prstGeom prst="rect">
            <a:avLst/>
          </a:prstGeom>
          <a:solidFill>
            <a:srgbClr val="9BCCA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D30E5E3F-F6B8-85BA-0C47-25C83F0A94B9}"/>
              </a:ext>
            </a:extLst>
          </p:cNvPr>
          <p:cNvSpPr txBox="1"/>
          <p:nvPr/>
        </p:nvSpPr>
        <p:spPr>
          <a:xfrm rot="16200000">
            <a:off x="32042" y="4266091"/>
            <a:ext cx="1679944" cy="215444"/>
          </a:xfrm>
          <a:prstGeom prst="rect">
            <a:avLst/>
          </a:prstGeom>
          <a:noFill/>
        </p:spPr>
        <p:txBody>
          <a:bodyPr wrap="square" lIns="0" tIns="0" rIns="0" bIns="0" rtlCol="0">
            <a:spAutoFit/>
          </a:bodyPr>
          <a:lstStyle/>
          <a:p>
            <a:r>
              <a:rPr lang="nl-NL" sz="1400" b="1" i="1"/>
              <a:t>Voorliggende veld*</a:t>
            </a:r>
            <a:endParaRPr lang="en-US" sz="1400" b="1" i="1"/>
          </a:p>
        </p:txBody>
      </p:sp>
      <p:pic>
        <p:nvPicPr>
          <p:cNvPr id="28" name="Picture 8">
            <a:extLst>
              <a:ext uri="{FF2B5EF4-FFF2-40B4-BE49-F238E27FC236}">
                <a16:creationId xmlns:a16="http://schemas.microsoft.com/office/drawing/2014/main" id="{90E7CE82-3BF1-A8BE-5E77-173A0BA4C6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44" t="-3818" r="42049" b="-4453"/>
          <a:stretch/>
        </p:blipFill>
        <p:spPr bwMode="auto">
          <a:xfrm rot="16200000" flipH="1">
            <a:off x="1642122" y="1702794"/>
            <a:ext cx="881345" cy="200442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6">
            <a:extLst>
              <a:ext uri="{FF2B5EF4-FFF2-40B4-BE49-F238E27FC236}">
                <a16:creationId xmlns:a16="http://schemas.microsoft.com/office/drawing/2014/main" id="{247DE317-E45E-4EE0-AF34-5B40CFC225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0619" y="1955310"/>
            <a:ext cx="762459" cy="762459"/>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707BE5E8-4293-14F9-2D15-279E7F8264AD}"/>
              </a:ext>
            </a:extLst>
          </p:cNvPr>
          <p:cNvSpPr txBox="1"/>
          <p:nvPr/>
        </p:nvSpPr>
        <p:spPr>
          <a:xfrm>
            <a:off x="691467" y="6092997"/>
            <a:ext cx="1977799" cy="553998"/>
          </a:xfrm>
          <a:prstGeom prst="rect">
            <a:avLst/>
          </a:prstGeom>
          <a:noFill/>
        </p:spPr>
        <p:txBody>
          <a:bodyPr wrap="square" lIns="0" tIns="0" rIns="0" bIns="0" rtlCol="0">
            <a:spAutoFit/>
          </a:bodyPr>
          <a:lstStyle/>
          <a:p>
            <a:r>
              <a:rPr lang="nl-NL" sz="1200" i="1"/>
              <a:t>*w.o. onderwijs, maatschappelijke voorzieningen </a:t>
            </a:r>
            <a:endParaRPr lang="en-US" sz="1200" i="1"/>
          </a:p>
        </p:txBody>
      </p:sp>
      <p:pic>
        <p:nvPicPr>
          <p:cNvPr id="31" name="Picture 16">
            <a:extLst>
              <a:ext uri="{FF2B5EF4-FFF2-40B4-BE49-F238E27FC236}">
                <a16:creationId xmlns:a16="http://schemas.microsoft.com/office/drawing/2014/main" id="{217C4D5E-9E46-8D72-6A26-1C16C50044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7118" y="1873383"/>
            <a:ext cx="762459" cy="762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420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9E9691-51CD-A6CA-75BA-4399BD40049F}"/>
              </a:ext>
            </a:extLst>
          </p:cNvPr>
          <p:cNvSpPr>
            <a:spLocks noGrp="1"/>
          </p:cNvSpPr>
          <p:nvPr>
            <p:ph idx="1"/>
          </p:nvPr>
        </p:nvSpPr>
        <p:spPr>
          <a:xfrm>
            <a:off x="1079247" y="2052918"/>
            <a:ext cx="10008000" cy="3962566"/>
          </a:xfrm>
        </p:spPr>
        <p:txBody>
          <a:bodyPr/>
          <a:lstStyle/>
          <a:p>
            <a:pPr marL="53975" marR="0" lvl="1" indent="0">
              <a:lnSpc>
                <a:spcPct val="100000"/>
              </a:lnSpc>
              <a:spcBef>
                <a:spcPts val="600"/>
              </a:spcBef>
              <a:spcAft>
                <a:spcPts val="600"/>
              </a:spcAft>
              <a:buNone/>
            </a:pPr>
            <a:r>
              <a:rPr lang="nl-NL" sz="1300" b="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1</a:t>
            </a:r>
            <a:r>
              <a:rPr lang="nl-NL" sz="13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 Excellente triage en verwijzing</a:t>
            </a:r>
          </a:p>
          <a:p>
            <a:pPr marL="53975" marR="0" lvl="1" indent="0">
              <a:lnSpc>
                <a:spcPct val="100000"/>
              </a:lnSpc>
              <a:spcBef>
                <a:spcPts val="600"/>
              </a:spcBef>
              <a:spcAft>
                <a:spcPts val="600"/>
              </a:spcAft>
              <a:buNone/>
            </a:pPr>
            <a:r>
              <a:rPr lang="nl-NL" sz="13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Is cruciaal voor duurzame betaalbaarheid van het stelsel: wie worden er toegelaten tot de JGGZ, en first time right principe om onnodige doorverwijzingen te voorkomen. </a:t>
            </a:r>
          </a:p>
          <a:p>
            <a:pPr marL="53975" marR="0" lvl="1" indent="0">
              <a:lnSpc>
                <a:spcPct val="100000"/>
              </a:lnSpc>
              <a:spcBef>
                <a:spcPts val="600"/>
              </a:spcBef>
              <a:spcAft>
                <a:spcPts val="600"/>
              </a:spcAft>
              <a:buNone/>
            </a:pPr>
            <a:r>
              <a:rPr lang="nl-NL" sz="1300">
                <a:solidFill>
                  <a:srgbClr val="3C3C3B"/>
                </a:solidFill>
                <a:latin typeface="Ebrima" panose="02000000000000000000" pitchFamily="2" charset="0"/>
                <a:ea typeface="Times New Roman" panose="02020603050405020304" pitchFamily="18" charset="0"/>
                <a:cs typeface="Maiandra GD" panose="020E0502030308020204" pitchFamily="34" charset="0"/>
              </a:rPr>
              <a:t>Komende periode wordt verkend of een gezamenlijk casusoverleg kan bijdragen aan het verbeteren van de triage; bundelen van expertise, vanuit gezamenlijke verantwoordelijkheid zorgdragen voor </a:t>
            </a:r>
            <a:r>
              <a:rPr lang="nl-NL" sz="1300" err="1">
                <a:solidFill>
                  <a:srgbClr val="3C3C3B"/>
                </a:solidFill>
                <a:latin typeface="Ebrima" panose="02000000000000000000" pitchFamily="2" charset="0"/>
                <a:ea typeface="Times New Roman" panose="02020603050405020304" pitchFamily="18" charset="0"/>
                <a:cs typeface="Maiandra GD" panose="020E0502030308020204" pitchFamily="34" charset="0"/>
              </a:rPr>
              <a:t>matched</a:t>
            </a:r>
            <a:r>
              <a:rPr lang="nl-NL" sz="1300">
                <a:solidFill>
                  <a:srgbClr val="3C3C3B"/>
                </a:solidFill>
                <a:latin typeface="Ebrima" panose="02000000000000000000" pitchFamily="2" charset="0"/>
                <a:ea typeface="Times New Roman" panose="02020603050405020304" pitchFamily="18" charset="0"/>
                <a:cs typeface="Maiandra GD" panose="020E0502030308020204" pitchFamily="34" charset="0"/>
              </a:rPr>
              <a:t> care. Daarbij slim gebruik maken van wat er al is; krachten bundelen, versnippering van overlegvormen/tafel/overleggen voorkomen. </a:t>
            </a:r>
            <a:endParaRPr lang="en-US" sz="1300">
              <a:solidFill>
                <a:srgbClr val="3C3C3B"/>
              </a:solidFill>
              <a:effectLst/>
              <a:latin typeface="Ebrima" panose="02000000000000000000" pitchFamily="2" charset="0"/>
              <a:ea typeface="Times New Roman" panose="02020603050405020304" pitchFamily="18" charset="0"/>
              <a:cs typeface="Maiandra GD" panose="020E0502030308020204" pitchFamily="34" charset="0"/>
            </a:endParaRPr>
          </a:p>
          <a:p>
            <a:pPr marL="0" marR="0" lvl="0" indent="0">
              <a:lnSpc>
                <a:spcPct val="100000"/>
              </a:lnSpc>
              <a:spcBef>
                <a:spcPts val="600"/>
              </a:spcBef>
              <a:spcAft>
                <a:spcPts val="600"/>
              </a:spcAft>
              <a:buNone/>
            </a:pPr>
            <a:r>
              <a:rPr lang="nl-NL" sz="1300" b="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2. </a:t>
            </a:r>
            <a:r>
              <a:rPr lang="nl-NL" sz="13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Specialistische kennis naar het ‘</a:t>
            </a:r>
            <a:r>
              <a:rPr lang="nl-NL" sz="1300" b="1" err="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voorveld</a:t>
            </a:r>
            <a:r>
              <a:rPr lang="nl-NL" sz="13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 brengen </a:t>
            </a:r>
            <a:endParaRPr lang="en-US" sz="13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endParaRPr>
          </a:p>
          <a:p>
            <a:pPr marL="742950" marR="0" lvl="1" indent="-285750">
              <a:lnSpc>
                <a:spcPct val="100000"/>
              </a:lnSpc>
              <a:spcBef>
                <a:spcPts val="600"/>
              </a:spcBef>
              <a:spcAft>
                <a:spcPts val="600"/>
              </a:spcAft>
              <a:buFont typeface="+mj-lt"/>
              <a:buAutoNum type="alphaLcPeriod"/>
            </a:pPr>
            <a:r>
              <a:rPr lang="nl-NL" sz="13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Samenspel tussen de gebiedsteams en de JGGZ; hoe e.e.a. vormgegeven wordt </a:t>
            </a:r>
            <a:r>
              <a:rPr lang="nl-NL" sz="1300">
                <a:solidFill>
                  <a:srgbClr val="3C3C3B"/>
                </a:solidFill>
                <a:latin typeface="Ebrima" panose="02000000000000000000" pitchFamily="2" charset="0"/>
                <a:ea typeface="Times New Roman" panose="02020603050405020304" pitchFamily="18" charset="0"/>
                <a:cs typeface="Maiandra GD" panose="020E0502030308020204" pitchFamily="34" charset="0"/>
              </a:rPr>
              <a:t>is mede </a:t>
            </a:r>
            <a:r>
              <a:rPr lang="nl-NL" sz="13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afhankelijk van ontwerpkeuzes in de gebiedsgerichte aanpak</a:t>
            </a:r>
            <a:endParaRPr lang="en-US" sz="1300">
              <a:solidFill>
                <a:srgbClr val="3C3C3B"/>
              </a:solidFill>
              <a:effectLst/>
              <a:latin typeface="Ebrima" panose="02000000000000000000" pitchFamily="2" charset="0"/>
              <a:ea typeface="Times New Roman" panose="02020603050405020304" pitchFamily="18" charset="0"/>
              <a:cs typeface="Maiandra GD" panose="020E0502030308020204" pitchFamily="34" charset="0"/>
            </a:endParaRPr>
          </a:p>
          <a:p>
            <a:pPr marL="742950" marR="0" lvl="1" indent="-285750">
              <a:lnSpc>
                <a:spcPct val="100000"/>
              </a:lnSpc>
              <a:spcBef>
                <a:spcPts val="600"/>
              </a:spcBef>
              <a:spcAft>
                <a:spcPts val="600"/>
              </a:spcAft>
              <a:buFont typeface="+mj-lt"/>
              <a:buAutoNum type="alphaLcPeriod"/>
            </a:pPr>
            <a:r>
              <a:rPr lang="nl-NL" sz="1300">
                <a:solidFill>
                  <a:srgbClr val="3C3C3B"/>
                </a:solidFill>
                <a:latin typeface="Ebrima" panose="02000000000000000000" pitchFamily="2" charset="0"/>
                <a:ea typeface="Times New Roman" panose="02020603050405020304" pitchFamily="18" charset="0"/>
                <a:cs typeface="Maiandra GD" panose="020E0502030308020204" pitchFamily="34" charset="0"/>
              </a:rPr>
              <a:t>Er zijn v</a:t>
            </a:r>
            <a:r>
              <a:rPr lang="nl-NL" sz="13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erschillende vormen denkbaar om het </a:t>
            </a:r>
            <a:r>
              <a:rPr lang="nl-NL" sz="13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voorveld</a:t>
            </a:r>
            <a:r>
              <a:rPr lang="nl-NL" sz="13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 te versterken met JGGZ kennis </a:t>
            </a:r>
            <a:endParaRPr lang="en-US" sz="1300">
              <a:solidFill>
                <a:srgbClr val="3C3C3B"/>
              </a:solidFill>
              <a:effectLst/>
              <a:latin typeface="Ebrima" panose="02000000000000000000" pitchFamily="2" charset="0"/>
              <a:ea typeface="Times New Roman" panose="02020603050405020304" pitchFamily="18" charset="0"/>
              <a:cs typeface="Maiandra GD" panose="020E0502030308020204" pitchFamily="34" charset="0"/>
            </a:endParaRPr>
          </a:p>
          <a:p>
            <a:pPr marL="1143000" marR="0" lvl="2" indent="-228600">
              <a:lnSpc>
                <a:spcPct val="100000"/>
              </a:lnSpc>
              <a:spcBef>
                <a:spcPts val="600"/>
              </a:spcBef>
              <a:spcAft>
                <a:spcPts val="600"/>
              </a:spcAft>
              <a:buFont typeface="+mj-lt"/>
              <a:buAutoNum type="romanLcPeriod"/>
            </a:pPr>
            <a:r>
              <a:rPr lang="nl-NL" sz="12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Consultatiefunctie: in de werksessies is o.a. gesproken over intensiveren van de consultatiefunctie waarbij behandelaren vanuit de SGGZ fysiek meekijken/beoordelen bij complexe casus POH-jeugd. Aanbieden van gerichte scholing aan verwijzers. </a:t>
            </a:r>
            <a:endParaRPr lang="en-US" sz="1200">
              <a:solidFill>
                <a:srgbClr val="3C3C3B"/>
              </a:solidFill>
              <a:effectLst/>
              <a:latin typeface="Ebrima" panose="02000000000000000000" pitchFamily="2" charset="0"/>
              <a:ea typeface="Times New Roman" panose="02020603050405020304" pitchFamily="18" charset="0"/>
              <a:cs typeface="Maiandra GD" panose="020E0502030308020204" pitchFamily="34" charset="0"/>
            </a:endParaRPr>
          </a:p>
          <a:p>
            <a:pPr marL="1143000" marR="0" lvl="2" indent="-228600">
              <a:lnSpc>
                <a:spcPct val="100000"/>
              </a:lnSpc>
              <a:spcBef>
                <a:spcPts val="600"/>
              </a:spcBef>
              <a:spcAft>
                <a:spcPts val="600"/>
              </a:spcAft>
              <a:buFont typeface="+mj-lt"/>
              <a:buAutoNum type="romanLcPeriod"/>
            </a:pPr>
            <a:r>
              <a:rPr lang="nl-NL" sz="12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Expertteam voor complexe casuïstiek: (dreiging) vastgelopen casuïstiek bespreken en in gezamenlijkheid tot een oplossing komen. Mogelij</a:t>
            </a:r>
            <a:r>
              <a:rPr lang="nl-NL" sz="1200">
                <a:solidFill>
                  <a:srgbClr val="3C3C3B"/>
                </a:solidFill>
                <a:latin typeface="Ebrima" panose="02000000000000000000" pitchFamily="2" charset="0"/>
                <a:ea typeface="Times New Roman" panose="02020603050405020304" pitchFamily="18" charset="0"/>
                <a:cs typeface="Maiandra GD" panose="020E0502030308020204" pitchFamily="34" charset="0"/>
              </a:rPr>
              <a:t>k expertise bundelen in een gezamenlijk traject. </a:t>
            </a:r>
            <a:endParaRPr lang="en-US" sz="1200">
              <a:solidFill>
                <a:srgbClr val="3C3C3B"/>
              </a:solidFill>
              <a:effectLst/>
              <a:latin typeface="Ebrima" panose="02000000000000000000" pitchFamily="2" charset="0"/>
              <a:ea typeface="Times New Roman" panose="02020603050405020304" pitchFamily="18" charset="0"/>
              <a:cs typeface="Maiandra GD" panose="020E0502030308020204" pitchFamily="34" charset="0"/>
            </a:endParaRPr>
          </a:p>
          <a:p>
            <a:pPr marL="1143000" marR="0" lvl="2" indent="-228600">
              <a:lnSpc>
                <a:spcPct val="100000"/>
              </a:lnSpc>
              <a:spcBef>
                <a:spcPts val="600"/>
              </a:spcBef>
              <a:spcAft>
                <a:spcPts val="600"/>
              </a:spcAft>
              <a:buFont typeface="+mj-lt"/>
              <a:buAutoNum type="romanLcPeriod"/>
            </a:pPr>
            <a:r>
              <a:rPr lang="nl-NL" sz="12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Fysiek verplaatsen van professionals naar de wijk; op die plekken met een hoog volume JGGZ vragen. Korte lijnen maken consultatie laagdrempelig beschikbaar (i.t.t. consultatielijn waar maar zeer beperkt gebruik van werd gemaakt), direct aansluiten bij </a:t>
            </a:r>
            <a:r>
              <a:rPr lang="nl-NL" sz="12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MDO’s</a:t>
            </a:r>
            <a:r>
              <a:rPr lang="nl-NL" sz="12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 </a:t>
            </a:r>
            <a:r>
              <a:rPr lang="nl-NL" sz="12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etc</a:t>
            </a:r>
            <a:endParaRPr lang="nl-NL" sz="1200">
              <a:solidFill>
                <a:srgbClr val="3C3C3B"/>
              </a:solidFill>
              <a:effectLst/>
              <a:latin typeface="Ebrima" panose="02000000000000000000" pitchFamily="2" charset="0"/>
              <a:ea typeface="Times New Roman" panose="02020603050405020304" pitchFamily="18" charset="0"/>
              <a:cs typeface="Maiandra GD" panose="020E0502030308020204" pitchFamily="34" charset="0"/>
            </a:endParaRPr>
          </a:p>
          <a:p>
            <a:pPr marL="1143000" marR="0" lvl="2" indent="-228600">
              <a:lnSpc>
                <a:spcPct val="100000"/>
              </a:lnSpc>
              <a:spcBef>
                <a:spcPts val="600"/>
              </a:spcBef>
              <a:spcAft>
                <a:spcPts val="600"/>
              </a:spcAft>
              <a:buFont typeface="+mj-lt"/>
              <a:buAutoNum type="romanLcPeriod"/>
            </a:pPr>
            <a:r>
              <a:rPr lang="nl-NL" sz="1100">
                <a:solidFill>
                  <a:srgbClr val="3C3C3B"/>
                </a:solidFill>
                <a:latin typeface="Ebrima" panose="02000000000000000000" pitchFamily="2" charset="0"/>
                <a:sym typeface="Wingdings" panose="05000000000000000000" pitchFamily="2" charset="2"/>
              </a:rPr>
              <a:t>In </a:t>
            </a:r>
            <a:r>
              <a:rPr lang="nl-NL" sz="1200">
                <a:solidFill>
                  <a:srgbClr val="3C3C3B"/>
                </a:solidFill>
                <a:latin typeface="Ebrima" panose="02000000000000000000" pitchFamily="2" charset="0"/>
                <a:sym typeface="Wingdings" panose="05000000000000000000" pitchFamily="2" charset="2"/>
              </a:rPr>
              <a:t>gesprek met verwijzers gesproken over o.a. belang van samenwerking met de scholen als ‘vindplaats’ van JGGZ-problematiek. </a:t>
            </a:r>
            <a:endParaRPr lang="en-US" sz="1200">
              <a:solidFill>
                <a:schemeClr val="tx2"/>
              </a:solidFill>
              <a:sym typeface="Wingdings" panose="05000000000000000000" pitchFamily="2" charset="2"/>
            </a:endParaRPr>
          </a:p>
          <a:p>
            <a:pPr marL="0" indent="0">
              <a:lnSpc>
                <a:spcPct val="100000"/>
              </a:lnSpc>
              <a:spcBef>
                <a:spcPts val="0"/>
              </a:spcBef>
              <a:buSzPts val="1000"/>
              <a:buNone/>
              <a:tabLst>
                <a:tab pos="914400" algn="l"/>
              </a:tabLst>
            </a:pPr>
            <a:endParaRPr lang="en-US" sz="1400">
              <a:sym typeface="Wingdings" panose="05000000000000000000" pitchFamily="2" charset="2"/>
            </a:endParaRPr>
          </a:p>
          <a:p>
            <a:pPr>
              <a:lnSpc>
                <a:spcPct val="100000"/>
              </a:lnSpc>
            </a:pPr>
            <a:endParaRPr lang="en-US" sz="1400"/>
          </a:p>
        </p:txBody>
      </p:sp>
      <p:sp>
        <p:nvSpPr>
          <p:cNvPr id="3" name="Text Placeholder 2">
            <a:extLst>
              <a:ext uri="{FF2B5EF4-FFF2-40B4-BE49-F238E27FC236}">
                <a16:creationId xmlns:a16="http://schemas.microsoft.com/office/drawing/2014/main" id="{39316166-1992-5E20-EB5A-85F011C991AA}"/>
              </a:ext>
            </a:extLst>
          </p:cNvPr>
          <p:cNvSpPr>
            <a:spLocks noGrp="1"/>
          </p:cNvSpPr>
          <p:nvPr>
            <p:ph type="body" sz="quarter" idx="13"/>
          </p:nvPr>
        </p:nvSpPr>
        <p:spPr/>
        <p:txBody>
          <a:bodyPr/>
          <a:lstStyle/>
          <a:p>
            <a:r>
              <a:rPr lang="en-US" err="1"/>
              <a:t>Samenwerking</a:t>
            </a:r>
            <a:r>
              <a:rPr lang="en-US"/>
              <a:t> met de </a:t>
            </a:r>
            <a:r>
              <a:rPr lang="en-US" err="1"/>
              <a:t>toegang</a:t>
            </a:r>
            <a:r>
              <a:rPr lang="en-US"/>
              <a:t> en </a:t>
            </a:r>
            <a:r>
              <a:rPr lang="en-US" err="1"/>
              <a:t>gebiedsteams</a:t>
            </a:r>
            <a:endParaRPr lang="en-US"/>
          </a:p>
        </p:txBody>
      </p:sp>
      <p:sp>
        <p:nvSpPr>
          <p:cNvPr id="4" name="Title 3">
            <a:extLst>
              <a:ext uri="{FF2B5EF4-FFF2-40B4-BE49-F238E27FC236}">
                <a16:creationId xmlns:a16="http://schemas.microsoft.com/office/drawing/2014/main" id="{6E143A31-D381-EE08-168A-26406D50AB6D}"/>
              </a:ext>
            </a:extLst>
          </p:cNvPr>
          <p:cNvSpPr>
            <a:spLocks noGrp="1"/>
          </p:cNvSpPr>
          <p:nvPr>
            <p:ph type="title"/>
          </p:nvPr>
        </p:nvSpPr>
        <p:spPr/>
        <p:txBody>
          <a:bodyPr/>
          <a:lstStyle/>
          <a:p>
            <a:r>
              <a:rPr lang="en-US" err="1">
                <a:solidFill>
                  <a:schemeClr val="accent1"/>
                </a:solidFill>
              </a:rPr>
              <a:t>Ontwikkellijnen</a:t>
            </a:r>
            <a:r>
              <a:rPr lang="en-US">
                <a:solidFill>
                  <a:schemeClr val="accent1"/>
                </a:solidFill>
              </a:rPr>
              <a:t> 1 en 2 </a:t>
            </a:r>
          </a:p>
        </p:txBody>
      </p:sp>
    </p:spTree>
    <p:extLst>
      <p:ext uri="{BB962C8B-B14F-4D97-AF65-F5344CB8AC3E}">
        <p14:creationId xmlns:p14="http://schemas.microsoft.com/office/powerpoint/2010/main" val="2972349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BB2DF5-0A12-3470-53A3-5BF8BFDC1D2E}"/>
              </a:ext>
            </a:extLst>
          </p:cNvPr>
          <p:cNvSpPr>
            <a:spLocks noGrp="1"/>
          </p:cNvSpPr>
          <p:nvPr>
            <p:ph idx="1"/>
          </p:nvPr>
        </p:nvSpPr>
        <p:spPr>
          <a:xfrm>
            <a:off x="1080581" y="2037131"/>
            <a:ext cx="10008000" cy="4068000"/>
          </a:xfrm>
        </p:spPr>
        <p:txBody>
          <a:bodyPr/>
          <a:lstStyle/>
          <a:p>
            <a:pPr marL="0" indent="0">
              <a:lnSpc>
                <a:spcPct val="130000"/>
              </a:lnSpc>
              <a:spcBef>
                <a:spcPts val="0"/>
              </a:spcBef>
              <a:buSzPts val="1000"/>
              <a:buNone/>
              <a:tabLst>
                <a:tab pos="914400" algn="l"/>
              </a:tabLst>
            </a:pPr>
            <a:r>
              <a:rPr lang="en-US" sz="1400" b="1" err="1">
                <a:solidFill>
                  <a:schemeClr val="accent1"/>
                </a:solidFill>
                <a:sym typeface="Wingdings" panose="05000000000000000000" pitchFamily="2" charset="2"/>
              </a:rPr>
              <a:t>Probleemanalyse</a:t>
            </a:r>
            <a:endParaRPr lang="en-US" sz="1400" b="1">
              <a:solidFill>
                <a:schemeClr val="accent1"/>
              </a:solidFill>
              <a:sym typeface="Wingdings" panose="05000000000000000000" pitchFamily="2" charset="2"/>
            </a:endParaRPr>
          </a:p>
          <a:p>
            <a:pPr>
              <a:lnSpc>
                <a:spcPct val="130000"/>
              </a:lnSpc>
              <a:spcBef>
                <a:spcPts val="0"/>
              </a:spcBef>
              <a:buSzPts val="1000"/>
              <a:buFont typeface="Arial" panose="020B0604020202020204" pitchFamily="34" charset="0"/>
              <a:buChar char="•"/>
              <a:tabLst>
                <a:tab pos="914400" algn="l"/>
              </a:tabLst>
            </a:pPr>
            <a:r>
              <a:rPr lang="en-US" sz="1400">
                <a:sym typeface="Wingdings" panose="05000000000000000000" pitchFamily="2" charset="2"/>
              </a:rPr>
              <a:t>Op </a:t>
            </a:r>
            <a:r>
              <a:rPr lang="en-US" sz="1400" err="1">
                <a:sym typeface="Wingdings" panose="05000000000000000000" pitchFamily="2" charset="2"/>
              </a:rPr>
              <a:t>dit</a:t>
            </a:r>
            <a:r>
              <a:rPr lang="en-US" sz="1400">
                <a:sym typeface="Wingdings" panose="05000000000000000000" pitchFamily="2" charset="2"/>
              </a:rPr>
              <a:t> moment </a:t>
            </a:r>
            <a:r>
              <a:rPr lang="en-US" sz="1400" err="1">
                <a:sym typeface="Wingdings" panose="05000000000000000000" pitchFamily="2" charset="2"/>
              </a:rPr>
              <a:t>veelheid</a:t>
            </a:r>
            <a:r>
              <a:rPr lang="en-US" sz="1400">
                <a:sym typeface="Wingdings" panose="05000000000000000000" pitchFamily="2" charset="2"/>
              </a:rPr>
              <a:t> aan </a:t>
            </a:r>
            <a:r>
              <a:rPr lang="en-US" sz="1400" err="1">
                <a:sym typeface="Wingdings" panose="05000000000000000000" pitchFamily="2" charset="2"/>
              </a:rPr>
              <a:t>partijen</a:t>
            </a:r>
            <a:r>
              <a:rPr lang="en-US" sz="1400">
                <a:sym typeface="Wingdings" panose="05000000000000000000" pitchFamily="2" charset="2"/>
              </a:rPr>
              <a:t>, </a:t>
            </a:r>
            <a:r>
              <a:rPr lang="en-US" sz="1400" err="1">
                <a:sym typeface="Wingdings" panose="05000000000000000000" pitchFamily="2" charset="2"/>
              </a:rPr>
              <a:t>waarvan</a:t>
            </a:r>
            <a:r>
              <a:rPr lang="en-US" sz="1400">
                <a:sym typeface="Wingdings" panose="05000000000000000000" pitchFamily="2" charset="2"/>
              </a:rPr>
              <a:t> niet </a:t>
            </a:r>
            <a:r>
              <a:rPr lang="en-US" sz="1400" err="1">
                <a:sym typeface="Wingdings" panose="05000000000000000000" pitchFamily="2" charset="2"/>
              </a:rPr>
              <a:t>altijd</a:t>
            </a:r>
            <a:r>
              <a:rPr lang="en-US" sz="1400">
                <a:sym typeface="Wingdings" panose="05000000000000000000" pitchFamily="2" charset="2"/>
              </a:rPr>
              <a:t> </a:t>
            </a:r>
            <a:r>
              <a:rPr lang="en-US" sz="1400" err="1">
                <a:sym typeface="Wingdings" panose="05000000000000000000" pitchFamily="2" charset="2"/>
              </a:rPr>
              <a:t>duidelijk</a:t>
            </a:r>
            <a:r>
              <a:rPr lang="en-US" sz="1400">
                <a:sym typeface="Wingdings" panose="05000000000000000000" pitchFamily="2" charset="2"/>
              </a:rPr>
              <a:t> is wat voor type JGGZ ze </a:t>
            </a:r>
            <a:r>
              <a:rPr lang="en-US" sz="1400" err="1">
                <a:sym typeface="Wingdings" panose="05000000000000000000" pitchFamily="2" charset="2"/>
              </a:rPr>
              <a:t>bieden</a:t>
            </a:r>
            <a:r>
              <a:rPr lang="en-US" sz="1400">
                <a:sym typeface="Wingdings" panose="05000000000000000000" pitchFamily="2" charset="2"/>
              </a:rPr>
              <a:t>.</a:t>
            </a:r>
          </a:p>
          <a:p>
            <a:pPr>
              <a:lnSpc>
                <a:spcPct val="130000"/>
              </a:lnSpc>
              <a:spcBef>
                <a:spcPts val="0"/>
              </a:spcBef>
              <a:buSzPts val="1000"/>
              <a:buFont typeface="Arial" panose="020B0604020202020204" pitchFamily="34" charset="0"/>
              <a:buChar char="•"/>
              <a:tabLst>
                <a:tab pos="914400" algn="l"/>
              </a:tabLst>
            </a:pPr>
            <a:r>
              <a:rPr lang="en-US" sz="1400">
                <a:sym typeface="Wingdings" panose="05000000000000000000" pitchFamily="2" charset="2"/>
              </a:rPr>
              <a:t>Niet </a:t>
            </a:r>
            <a:r>
              <a:rPr lang="en-US" sz="1400" err="1">
                <a:sym typeface="Wingdings" panose="05000000000000000000" pitchFamily="2" charset="2"/>
              </a:rPr>
              <a:t>alleen</a:t>
            </a:r>
            <a:r>
              <a:rPr lang="en-US" sz="1400">
                <a:sym typeface="Wingdings" panose="05000000000000000000" pitchFamily="2" charset="2"/>
              </a:rPr>
              <a:t> het </a:t>
            </a:r>
            <a:r>
              <a:rPr lang="en-US" sz="1400" err="1">
                <a:sym typeface="Wingdings" panose="05000000000000000000" pitchFamily="2" charset="2"/>
              </a:rPr>
              <a:t>specifieke</a:t>
            </a:r>
            <a:r>
              <a:rPr lang="en-US" sz="1400">
                <a:sym typeface="Wingdings" panose="05000000000000000000" pitchFamily="2" charset="2"/>
              </a:rPr>
              <a:t> portfolio/</a:t>
            </a:r>
            <a:r>
              <a:rPr lang="en-US" sz="1400" err="1">
                <a:sym typeface="Wingdings" panose="05000000000000000000" pitchFamily="2" charset="2"/>
              </a:rPr>
              <a:t>profiel</a:t>
            </a:r>
            <a:r>
              <a:rPr lang="en-US" sz="1400">
                <a:sym typeface="Wingdings" panose="05000000000000000000" pitchFamily="2" charset="2"/>
              </a:rPr>
              <a:t> per </a:t>
            </a:r>
            <a:r>
              <a:rPr lang="en-US" sz="1400" err="1">
                <a:sym typeface="Wingdings" panose="05000000000000000000" pitchFamily="2" charset="2"/>
              </a:rPr>
              <a:t>aanbieders</a:t>
            </a:r>
            <a:r>
              <a:rPr lang="en-US" sz="1400">
                <a:sym typeface="Wingdings" panose="05000000000000000000" pitchFamily="2" charset="2"/>
              </a:rPr>
              <a:t> is </a:t>
            </a:r>
            <a:r>
              <a:rPr lang="en-US" sz="1400" err="1">
                <a:sym typeface="Wingdings" panose="05000000000000000000" pitchFamily="2" charset="2"/>
              </a:rPr>
              <a:t>onduidelijk</a:t>
            </a:r>
            <a:r>
              <a:rPr lang="en-US" sz="1400">
                <a:sym typeface="Wingdings" panose="05000000000000000000" pitchFamily="2" charset="2"/>
              </a:rPr>
              <a:t>, maar ook het </a:t>
            </a:r>
            <a:r>
              <a:rPr lang="en-US" sz="1400" err="1">
                <a:sym typeface="Wingdings" panose="05000000000000000000" pitchFamily="2" charset="2"/>
              </a:rPr>
              <a:t>onderscheid</a:t>
            </a:r>
            <a:r>
              <a:rPr lang="en-US" sz="1400">
                <a:sym typeface="Wingdings" panose="05000000000000000000" pitchFamily="2" charset="2"/>
              </a:rPr>
              <a:t> </a:t>
            </a:r>
            <a:r>
              <a:rPr lang="en-US" sz="1400" err="1">
                <a:sym typeface="Wingdings" panose="05000000000000000000" pitchFamily="2" charset="2"/>
              </a:rPr>
              <a:t>tussen</a:t>
            </a:r>
            <a:r>
              <a:rPr lang="en-US" sz="1400">
                <a:sym typeface="Wingdings" panose="05000000000000000000" pitchFamily="2" charset="2"/>
              </a:rPr>
              <a:t> de basis, </a:t>
            </a:r>
            <a:r>
              <a:rPr lang="en-US" sz="1400" err="1">
                <a:sym typeface="Wingdings" panose="05000000000000000000" pitchFamily="2" charset="2"/>
              </a:rPr>
              <a:t>specialistische</a:t>
            </a:r>
            <a:r>
              <a:rPr lang="en-US" sz="1400">
                <a:sym typeface="Wingdings" panose="05000000000000000000" pitchFamily="2" charset="2"/>
              </a:rPr>
              <a:t> en </a:t>
            </a:r>
            <a:r>
              <a:rPr lang="en-US" sz="1400" err="1">
                <a:sym typeface="Wingdings" panose="05000000000000000000" pitchFamily="2" charset="2"/>
              </a:rPr>
              <a:t>hoogspecialistische</a:t>
            </a:r>
            <a:r>
              <a:rPr lang="en-US" sz="1400">
                <a:sym typeface="Wingdings" panose="05000000000000000000" pitchFamily="2" charset="2"/>
              </a:rPr>
              <a:t> JGGZ is </a:t>
            </a:r>
            <a:r>
              <a:rPr lang="en-US" sz="1400" err="1">
                <a:sym typeface="Wingdings" panose="05000000000000000000" pitchFamily="2" charset="2"/>
              </a:rPr>
              <a:t>diffuus</a:t>
            </a:r>
            <a:r>
              <a:rPr lang="en-US" sz="1400">
                <a:sym typeface="Wingdings" panose="05000000000000000000" pitchFamily="2" charset="2"/>
              </a:rPr>
              <a:t>. </a:t>
            </a:r>
          </a:p>
          <a:p>
            <a:pPr>
              <a:lnSpc>
                <a:spcPct val="130000"/>
              </a:lnSpc>
              <a:spcBef>
                <a:spcPts val="0"/>
              </a:spcBef>
              <a:buSzPts val="1000"/>
              <a:buFont typeface="Arial" panose="020B0604020202020204" pitchFamily="34" charset="0"/>
              <a:buChar char="•"/>
              <a:tabLst>
                <a:tab pos="914400" algn="l"/>
              </a:tabLst>
            </a:pPr>
            <a:r>
              <a:rPr lang="en-US" sz="1400" err="1">
                <a:sym typeface="Wingdings" panose="05000000000000000000" pitchFamily="2" charset="2"/>
              </a:rPr>
              <a:t>Dit</a:t>
            </a:r>
            <a:r>
              <a:rPr lang="en-US" sz="1400">
                <a:sym typeface="Wingdings" panose="05000000000000000000" pitchFamily="2" charset="2"/>
              </a:rPr>
              <a:t> </a:t>
            </a:r>
            <a:r>
              <a:rPr lang="en-US" sz="1400" err="1">
                <a:sym typeface="Wingdings" panose="05000000000000000000" pitchFamily="2" charset="2"/>
              </a:rPr>
              <a:t>bemoeilijkt</a:t>
            </a:r>
            <a:r>
              <a:rPr lang="en-US" sz="1400">
                <a:sym typeface="Wingdings" panose="05000000000000000000" pitchFamily="2" charset="2"/>
              </a:rPr>
              <a:t> het </a:t>
            </a:r>
            <a:r>
              <a:rPr lang="en-US" sz="1400" err="1">
                <a:sym typeface="Wingdings" panose="05000000000000000000" pitchFamily="2" charset="2"/>
              </a:rPr>
              <a:t>matchen</a:t>
            </a:r>
            <a:r>
              <a:rPr lang="en-US" sz="1400">
                <a:sym typeface="Wingdings" panose="05000000000000000000" pitchFamily="2" charset="2"/>
              </a:rPr>
              <a:t> van </a:t>
            </a:r>
            <a:r>
              <a:rPr lang="en-US" sz="1400" err="1">
                <a:sym typeface="Wingdings" panose="05000000000000000000" pitchFamily="2" charset="2"/>
              </a:rPr>
              <a:t>zorgvraag</a:t>
            </a:r>
            <a:r>
              <a:rPr lang="en-US" sz="1400">
                <a:sym typeface="Wingdings" panose="05000000000000000000" pitchFamily="2" charset="2"/>
              </a:rPr>
              <a:t> aan het </a:t>
            </a:r>
            <a:r>
              <a:rPr lang="en-US" sz="1400" err="1">
                <a:sym typeface="Wingdings" panose="05000000000000000000" pitchFamily="2" charset="2"/>
              </a:rPr>
              <a:t>meest</a:t>
            </a:r>
            <a:r>
              <a:rPr lang="en-US" sz="1400">
                <a:sym typeface="Wingdings" panose="05000000000000000000" pitchFamily="2" charset="2"/>
              </a:rPr>
              <a:t> </a:t>
            </a:r>
            <a:r>
              <a:rPr lang="en-US" sz="1400" err="1">
                <a:sym typeface="Wingdings" panose="05000000000000000000" pitchFamily="2" charset="2"/>
              </a:rPr>
              <a:t>passende</a:t>
            </a:r>
            <a:r>
              <a:rPr lang="en-US" sz="1400">
                <a:sym typeface="Wingdings" panose="05000000000000000000" pitchFamily="2" charset="2"/>
              </a:rPr>
              <a:t> </a:t>
            </a:r>
            <a:r>
              <a:rPr lang="en-US" sz="1400" err="1">
                <a:sym typeface="Wingdings" panose="05000000000000000000" pitchFamily="2" charset="2"/>
              </a:rPr>
              <a:t>aanbod</a:t>
            </a:r>
            <a:r>
              <a:rPr lang="en-US" sz="1400">
                <a:sym typeface="Wingdings" panose="05000000000000000000" pitchFamily="2" charset="2"/>
              </a:rPr>
              <a:t>. </a:t>
            </a:r>
            <a:r>
              <a:rPr lang="en-US" sz="1400" err="1">
                <a:sym typeface="Wingdings" panose="05000000000000000000" pitchFamily="2" charset="2"/>
              </a:rPr>
              <a:t>o.a.</a:t>
            </a:r>
            <a:r>
              <a:rPr lang="en-US" sz="1400">
                <a:sym typeface="Wingdings" panose="05000000000000000000" pitchFamily="2" charset="2"/>
              </a:rPr>
              <a:t> </a:t>
            </a:r>
            <a:r>
              <a:rPr lang="en-US" sz="1400" err="1">
                <a:sym typeface="Wingdings" panose="05000000000000000000" pitchFamily="2" charset="2"/>
              </a:rPr>
              <a:t>terug</a:t>
            </a:r>
            <a:r>
              <a:rPr lang="en-US" sz="1400">
                <a:sym typeface="Wingdings" panose="05000000000000000000" pitchFamily="2" charset="2"/>
              </a:rPr>
              <a:t> te </a:t>
            </a:r>
            <a:r>
              <a:rPr lang="en-US" sz="1400" err="1">
                <a:sym typeface="Wingdings" panose="05000000000000000000" pitchFamily="2" charset="2"/>
              </a:rPr>
              <a:t>zien</a:t>
            </a:r>
            <a:r>
              <a:rPr lang="en-US" sz="1400">
                <a:sym typeface="Wingdings" panose="05000000000000000000" pitchFamily="2" charset="2"/>
              </a:rPr>
              <a:t> in de </a:t>
            </a:r>
            <a:r>
              <a:rPr lang="en-US" sz="1400" err="1">
                <a:sym typeface="Wingdings" panose="05000000000000000000" pitchFamily="2" charset="2"/>
              </a:rPr>
              <a:t>wachtlijsten</a:t>
            </a:r>
            <a:r>
              <a:rPr lang="en-US" sz="1400">
                <a:sym typeface="Wingdings" panose="05000000000000000000" pitchFamily="2" charset="2"/>
              </a:rPr>
              <a:t>, </a:t>
            </a:r>
            <a:r>
              <a:rPr lang="en-US" sz="1400" err="1">
                <a:sym typeface="Wingdings" panose="05000000000000000000" pitchFamily="2" charset="2"/>
              </a:rPr>
              <a:t>waarbij</a:t>
            </a:r>
            <a:r>
              <a:rPr lang="en-US" sz="1400">
                <a:sym typeface="Wingdings" panose="05000000000000000000" pitchFamily="2" charset="2"/>
              </a:rPr>
              <a:t> </a:t>
            </a:r>
            <a:r>
              <a:rPr lang="en-US" sz="1400" err="1">
                <a:sym typeface="Wingdings" panose="05000000000000000000" pitchFamily="2" charset="2"/>
              </a:rPr>
              <a:t>primair</a:t>
            </a:r>
            <a:r>
              <a:rPr lang="en-US" sz="1400">
                <a:sym typeface="Wingdings" panose="05000000000000000000" pitchFamily="2" charset="2"/>
              </a:rPr>
              <a:t> </a:t>
            </a:r>
            <a:r>
              <a:rPr lang="en-US" sz="1400" err="1">
                <a:sym typeface="Wingdings" panose="05000000000000000000" pitchFamily="2" charset="2"/>
              </a:rPr>
              <a:t>verwezen</a:t>
            </a:r>
            <a:r>
              <a:rPr lang="en-US" sz="1400">
                <a:sym typeface="Wingdings" panose="05000000000000000000" pitchFamily="2" charset="2"/>
              </a:rPr>
              <a:t> </a:t>
            </a:r>
            <a:r>
              <a:rPr lang="en-US" sz="1400" err="1">
                <a:sym typeface="Wingdings" panose="05000000000000000000" pitchFamily="2" charset="2"/>
              </a:rPr>
              <a:t>wordt</a:t>
            </a:r>
            <a:r>
              <a:rPr lang="en-US" sz="1400">
                <a:sym typeface="Wingdings" panose="05000000000000000000" pitchFamily="2" charset="2"/>
              </a:rPr>
              <a:t> naar de </a:t>
            </a:r>
            <a:r>
              <a:rPr lang="en-US" sz="1400" err="1">
                <a:sym typeface="Wingdings" panose="05000000000000000000" pitchFamily="2" charset="2"/>
              </a:rPr>
              <a:t>partij</a:t>
            </a:r>
            <a:r>
              <a:rPr lang="en-US" sz="1400">
                <a:sym typeface="Wingdings" panose="05000000000000000000" pitchFamily="2" charset="2"/>
              </a:rPr>
              <a:t> met de </a:t>
            </a:r>
            <a:r>
              <a:rPr lang="en-US" sz="1400" err="1">
                <a:sym typeface="Wingdings" panose="05000000000000000000" pitchFamily="2" charset="2"/>
              </a:rPr>
              <a:t>kortste</a:t>
            </a:r>
            <a:r>
              <a:rPr lang="en-US" sz="1400">
                <a:sym typeface="Wingdings" panose="05000000000000000000" pitchFamily="2" charset="2"/>
              </a:rPr>
              <a:t> </a:t>
            </a:r>
            <a:r>
              <a:rPr lang="en-US" sz="1400" err="1">
                <a:sym typeface="Wingdings" panose="05000000000000000000" pitchFamily="2" charset="2"/>
              </a:rPr>
              <a:t>wachtlijst</a:t>
            </a:r>
            <a:r>
              <a:rPr lang="en-US" sz="1400">
                <a:sym typeface="Wingdings" panose="05000000000000000000" pitchFamily="2" charset="2"/>
              </a:rPr>
              <a:t> </a:t>
            </a:r>
            <a:r>
              <a:rPr lang="en-US" sz="1400" err="1">
                <a:sym typeface="Wingdings" panose="05000000000000000000" pitchFamily="2" charset="2"/>
              </a:rPr>
              <a:t>i.p.v</a:t>
            </a:r>
            <a:r>
              <a:rPr lang="en-US" sz="1400">
                <a:sym typeface="Wingdings" panose="05000000000000000000" pitchFamily="2" charset="2"/>
              </a:rPr>
              <a:t>. naar het </a:t>
            </a:r>
            <a:r>
              <a:rPr lang="en-US" sz="1400" err="1">
                <a:sym typeface="Wingdings" panose="05000000000000000000" pitchFamily="2" charset="2"/>
              </a:rPr>
              <a:t>meest</a:t>
            </a:r>
            <a:r>
              <a:rPr lang="en-US" sz="1400">
                <a:sym typeface="Wingdings" panose="05000000000000000000" pitchFamily="2" charset="2"/>
              </a:rPr>
              <a:t> </a:t>
            </a:r>
            <a:r>
              <a:rPr lang="en-US" sz="1400" err="1">
                <a:sym typeface="Wingdings" panose="05000000000000000000" pitchFamily="2" charset="2"/>
              </a:rPr>
              <a:t>passende</a:t>
            </a:r>
            <a:r>
              <a:rPr lang="en-US" sz="1400">
                <a:sym typeface="Wingdings" panose="05000000000000000000" pitchFamily="2" charset="2"/>
              </a:rPr>
              <a:t> </a:t>
            </a:r>
            <a:r>
              <a:rPr lang="en-US" sz="1400" err="1">
                <a:sym typeface="Wingdings" panose="05000000000000000000" pitchFamily="2" charset="2"/>
              </a:rPr>
              <a:t>aanbod</a:t>
            </a:r>
            <a:r>
              <a:rPr lang="en-US" sz="1400">
                <a:sym typeface="Wingdings" panose="05000000000000000000" pitchFamily="2" charset="2"/>
              </a:rPr>
              <a:t>. </a:t>
            </a:r>
          </a:p>
          <a:p>
            <a:pPr marL="0" indent="0">
              <a:lnSpc>
                <a:spcPct val="130000"/>
              </a:lnSpc>
              <a:spcBef>
                <a:spcPts val="0"/>
              </a:spcBef>
              <a:buSzPts val="1000"/>
              <a:buNone/>
              <a:tabLst>
                <a:tab pos="914400" algn="l"/>
              </a:tabLst>
            </a:pPr>
            <a:endParaRPr lang="en-US" sz="1400" b="1">
              <a:sym typeface="Wingdings" panose="05000000000000000000" pitchFamily="2" charset="2"/>
            </a:endParaRPr>
          </a:p>
          <a:p>
            <a:pPr marL="0" indent="0">
              <a:lnSpc>
                <a:spcPct val="130000"/>
              </a:lnSpc>
              <a:spcBef>
                <a:spcPts val="0"/>
              </a:spcBef>
              <a:buSzPts val="1000"/>
              <a:buNone/>
              <a:tabLst>
                <a:tab pos="914400" algn="l"/>
              </a:tabLst>
            </a:pPr>
            <a:r>
              <a:rPr lang="en-US" sz="1400" b="1" err="1">
                <a:solidFill>
                  <a:schemeClr val="accent1"/>
                </a:solidFill>
                <a:sym typeface="Wingdings" panose="05000000000000000000" pitchFamily="2" charset="2"/>
              </a:rPr>
              <a:t>Oplossingsrichting</a:t>
            </a:r>
            <a:r>
              <a:rPr lang="en-US" sz="1400" b="1">
                <a:solidFill>
                  <a:schemeClr val="accent1"/>
                </a:solidFill>
                <a:sym typeface="Wingdings" panose="05000000000000000000" pitchFamily="2" charset="2"/>
              </a:rPr>
              <a:t> </a:t>
            </a:r>
          </a:p>
          <a:p>
            <a:pPr>
              <a:lnSpc>
                <a:spcPct val="130000"/>
              </a:lnSpc>
              <a:buSzPts val="1000"/>
              <a:buFont typeface="Arial" panose="020B0604020202020204" pitchFamily="34" charset="0"/>
              <a:buChar char="•"/>
              <a:tabLst>
                <a:tab pos="914400" algn="l"/>
              </a:tabLst>
            </a:pPr>
            <a:r>
              <a:rPr lang="nl-NL" sz="1400">
                <a:solidFill>
                  <a:srgbClr val="3C3C3B"/>
                </a:solidFill>
                <a:latin typeface="Ebrima" panose="02000000000000000000" pitchFamily="2" charset="0"/>
                <a:ea typeface="Times New Roman" panose="02020603050405020304" pitchFamily="18" charset="0"/>
                <a:cs typeface="Maiandra GD" panose="020E0502030308020204" pitchFamily="34" charset="0"/>
              </a:rPr>
              <a:t>JGGZ-p</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artijen geven aan dat zij een bijdrage kunnen leveren aan de kwaliteit van verwijzingen, door meer overzicht en inzicht te bieden in het totale JGGZ aanbod in de gemeente. In de bijlage is een eerste </a:t>
            </a:r>
            <a:r>
              <a:rPr lang="nl-NL" sz="1400">
                <a:solidFill>
                  <a:srgbClr val="3C3C3B"/>
                </a:solidFill>
                <a:latin typeface="Ebrima" panose="02000000000000000000" pitchFamily="2" charset="0"/>
                <a:ea typeface="Times New Roman" panose="02020603050405020304" pitchFamily="18" charset="0"/>
                <a:cs typeface="Maiandra GD" panose="020E0502030308020204" pitchFamily="34" charset="0"/>
              </a:rPr>
              <a:t>aanzet gedaan voor het:</a:t>
            </a:r>
            <a:endParaRPr lang="en-US" sz="1400" b="1">
              <a:sym typeface="Wingdings" panose="05000000000000000000" pitchFamily="2" charset="2"/>
            </a:endParaRPr>
          </a:p>
          <a:p>
            <a:pPr marL="735750" lvl="1" indent="-285750">
              <a:lnSpc>
                <a:spcPct val="130000"/>
              </a:lnSpc>
              <a:buSzPts val="1000"/>
              <a:buFont typeface="Arial" panose="020B0604020202020204" pitchFamily="34" charset="0"/>
              <a:buChar char="•"/>
              <a:tabLst>
                <a:tab pos="914400" algn="l"/>
              </a:tabLst>
            </a:pPr>
            <a:r>
              <a:rPr lang="en-US" sz="1400">
                <a:sym typeface="Wingdings" panose="05000000000000000000" pitchFamily="2" charset="2"/>
              </a:rPr>
              <a:t>Concretiseren </a:t>
            </a:r>
            <a:r>
              <a:rPr lang="en-US" sz="1400" err="1">
                <a:sym typeface="Wingdings" panose="05000000000000000000" pitchFamily="2" charset="2"/>
              </a:rPr>
              <a:t>onderscheid</a:t>
            </a:r>
            <a:r>
              <a:rPr lang="en-US" sz="1400">
                <a:sym typeface="Wingdings" panose="05000000000000000000" pitchFamily="2" charset="2"/>
              </a:rPr>
              <a:t> Basis, Spec. Hoog-Spec. GGZ</a:t>
            </a:r>
          </a:p>
          <a:p>
            <a:pPr marL="735750" lvl="1" indent="-285750">
              <a:lnSpc>
                <a:spcPct val="130000"/>
              </a:lnSpc>
              <a:buSzPts val="1000"/>
              <a:buFont typeface="Arial" panose="020B0604020202020204" pitchFamily="34" charset="0"/>
              <a:buChar char="•"/>
              <a:tabLst>
                <a:tab pos="914400" algn="l"/>
              </a:tabLst>
            </a:pPr>
            <a:r>
              <a:rPr lang="en-US" sz="1400">
                <a:sym typeface="Wingdings" panose="05000000000000000000" pitchFamily="2" charset="2"/>
              </a:rPr>
              <a:t>Definieren van </a:t>
            </a:r>
            <a:r>
              <a:rPr lang="en-US" sz="1400" err="1">
                <a:sym typeface="Wingdings" panose="05000000000000000000" pitchFamily="2" charset="2"/>
              </a:rPr>
              <a:t>specifieke</a:t>
            </a:r>
            <a:r>
              <a:rPr lang="en-US" sz="1400">
                <a:sym typeface="Wingdings" panose="05000000000000000000" pitchFamily="2" charset="2"/>
              </a:rPr>
              <a:t> </a:t>
            </a:r>
            <a:r>
              <a:rPr lang="en-US" sz="1400" err="1">
                <a:sym typeface="Wingdings" panose="05000000000000000000" pitchFamily="2" charset="2"/>
              </a:rPr>
              <a:t>expertisegebieden</a:t>
            </a:r>
            <a:r>
              <a:rPr lang="en-US" sz="1400">
                <a:sym typeface="Wingdings" panose="05000000000000000000" pitchFamily="2" charset="2"/>
              </a:rPr>
              <a:t>/</a:t>
            </a:r>
            <a:r>
              <a:rPr lang="en-US" sz="1400" err="1">
                <a:sym typeface="Wingdings" panose="05000000000000000000" pitchFamily="2" charset="2"/>
              </a:rPr>
              <a:t>specialismen</a:t>
            </a:r>
            <a:r>
              <a:rPr lang="en-US" sz="1400">
                <a:sym typeface="Wingdings" panose="05000000000000000000" pitchFamily="2" charset="2"/>
              </a:rPr>
              <a:t> </a:t>
            </a:r>
          </a:p>
          <a:p>
            <a:pPr marL="735750" lvl="1" indent="-285750">
              <a:lnSpc>
                <a:spcPct val="130000"/>
              </a:lnSpc>
              <a:buSzPts val="1000"/>
              <a:buFont typeface="Arial" panose="020B0604020202020204" pitchFamily="34" charset="0"/>
              <a:buChar char="•"/>
              <a:tabLst>
                <a:tab pos="914400" algn="l"/>
              </a:tabLst>
            </a:pPr>
            <a:r>
              <a:rPr lang="en-US" sz="1400">
                <a:sym typeface="Wingdings" panose="05000000000000000000" pitchFamily="2" charset="2"/>
              </a:rPr>
              <a:t>Definieren van de </a:t>
            </a:r>
            <a:r>
              <a:rPr lang="en-US" sz="1400" err="1">
                <a:sym typeface="Wingdings" panose="05000000000000000000" pitchFamily="2" charset="2"/>
              </a:rPr>
              <a:t>ontwikkelopgave</a:t>
            </a:r>
            <a:r>
              <a:rPr lang="en-US" sz="1400">
                <a:sym typeface="Wingdings" panose="05000000000000000000" pitchFamily="2" charset="2"/>
              </a:rPr>
              <a:t> in het </a:t>
            </a:r>
            <a:r>
              <a:rPr lang="en-US" sz="1400" err="1">
                <a:sym typeface="Wingdings" panose="05000000000000000000" pitchFamily="2" charset="2"/>
              </a:rPr>
              <a:t>zorgaanbod</a:t>
            </a:r>
            <a:r>
              <a:rPr lang="en-US" sz="1400">
                <a:sym typeface="Wingdings" panose="05000000000000000000" pitchFamily="2" charset="2"/>
              </a:rPr>
              <a:t>; </a:t>
            </a:r>
            <a:r>
              <a:rPr lang="en-US" sz="1400" err="1">
                <a:sym typeface="Wingdings" panose="05000000000000000000" pitchFamily="2" charset="2"/>
              </a:rPr>
              <a:t>opvullen</a:t>
            </a:r>
            <a:r>
              <a:rPr lang="en-US" sz="1400">
                <a:sym typeface="Wingdings" panose="05000000000000000000" pitchFamily="2" charset="2"/>
              </a:rPr>
              <a:t> van de </a:t>
            </a:r>
            <a:r>
              <a:rPr lang="en-US" sz="1400" err="1">
                <a:sym typeface="Wingdings" panose="05000000000000000000" pitchFamily="2" charset="2"/>
              </a:rPr>
              <a:t>gaten</a:t>
            </a:r>
            <a:r>
              <a:rPr lang="en-US" sz="1400">
                <a:sym typeface="Wingdings" panose="05000000000000000000" pitchFamily="2" charset="2"/>
              </a:rPr>
              <a:t>, </a:t>
            </a:r>
            <a:r>
              <a:rPr lang="en-US" sz="1400" err="1">
                <a:sym typeface="Wingdings" panose="05000000000000000000" pitchFamily="2" charset="2"/>
              </a:rPr>
              <a:t>versterken</a:t>
            </a:r>
            <a:r>
              <a:rPr lang="en-US" sz="1400">
                <a:sym typeface="Wingdings" panose="05000000000000000000" pitchFamily="2" charset="2"/>
              </a:rPr>
              <a:t> en </a:t>
            </a:r>
            <a:r>
              <a:rPr lang="en-US" sz="1400" err="1">
                <a:sym typeface="Wingdings" panose="05000000000000000000" pitchFamily="2" charset="2"/>
              </a:rPr>
              <a:t>vergroten</a:t>
            </a:r>
            <a:r>
              <a:rPr lang="en-US" sz="1400">
                <a:sym typeface="Wingdings" panose="05000000000000000000" pitchFamily="2" charset="2"/>
              </a:rPr>
              <a:t> van ‘wat </a:t>
            </a:r>
            <a:r>
              <a:rPr lang="en-US" sz="1400" err="1">
                <a:sym typeface="Wingdings" panose="05000000000000000000" pitchFamily="2" charset="2"/>
              </a:rPr>
              <a:t>werkt</a:t>
            </a:r>
            <a:r>
              <a:rPr lang="en-US" sz="1400">
                <a:sym typeface="Wingdings" panose="05000000000000000000" pitchFamily="2" charset="2"/>
              </a:rPr>
              <a:t>’</a:t>
            </a:r>
          </a:p>
          <a:p>
            <a:pPr marL="0" indent="0">
              <a:lnSpc>
                <a:spcPct val="130000"/>
              </a:lnSpc>
              <a:buNone/>
            </a:pPr>
            <a:endParaRPr lang="en-US" sz="1400"/>
          </a:p>
          <a:p>
            <a:pPr marL="0" indent="0">
              <a:lnSpc>
                <a:spcPct val="130000"/>
              </a:lnSpc>
              <a:buNone/>
            </a:pPr>
            <a:endParaRPr lang="en-US" sz="1400"/>
          </a:p>
        </p:txBody>
      </p:sp>
      <p:sp>
        <p:nvSpPr>
          <p:cNvPr id="3" name="Text Placeholder 2">
            <a:extLst>
              <a:ext uri="{FF2B5EF4-FFF2-40B4-BE49-F238E27FC236}">
                <a16:creationId xmlns:a16="http://schemas.microsoft.com/office/drawing/2014/main" id="{C4106E79-B209-55DC-F178-697BBB891196}"/>
              </a:ext>
            </a:extLst>
          </p:cNvPr>
          <p:cNvSpPr>
            <a:spLocks noGrp="1"/>
          </p:cNvSpPr>
          <p:nvPr>
            <p:ph type="body" sz="quarter" idx="13"/>
          </p:nvPr>
        </p:nvSpPr>
        <p:spPr/>
        <p:txBody>
          <a:bodyPr/>
          <a:lstStyle/>
          <a:p>
            <a:r>
              <a:rPr lang="en-US" err="1"/>
              <a:t>Inzicht</a:t>
            </a:r>
            <a:r>
              <a:rPr lang="en-US"/>
              <a:t> en </a:t>
            </a:r>
            <a:r>
              <a:rPr lang="en-US" err="1"/>
              <a:t>overzicht</a:t>
            </a:r>
            <a:r>
              <a:rPr lang="en-US"/>
              <a:t> Jeugd-GGZ </a:t>
            </a:r>
            <a:r>
              <a:rPr lang="en-US" err="1"/>
              <a:t>landschap</a:t>
            </a:r>
            <a:r>
              <a:rPr lang="en-US"/>
              <a:t> </a:t>
            </a:r>
          </a:p>
        </p:txBody>
      </p:sp>
      <p:sp>
        <p:nvSpPr>
          <p:cNvPr id="4" name="Title 3">
            <a:extLst>
              <a:ext uri="{FF2B5EF4-FFF2-40B4-BE49-F238E27FC236}">
                <a16:creationId xmlns:a16="http://schemas.microsoft.com/office/drawing/2014/main" id="{DCE599D4-B261-2965-3844-20F562F260CE}"/>
              </a:ext>
            </a:extLst>
          </p:cNvPr>
          <p:cNvSpPr>
            <a:spLocks noGrp="1"/>
          </p:cNvSpPr>
          <p:nvPr>
            <p:ph type="title"/>
          </p:nvPr>
        </p:nvSpPr>
        <p:spPr/>
        <p:txBody>
          <a:bodyPr/>
          <a:lstStyle/>
          <a:p>
            <a:r>
              <a:rPr lang="en-US" err="1">
                <a:solidFill>
                  <a:schemeClr val="accent1"/>
                </a:solidFill>
              </a:rPr>
              <a:t>Ontwikkellijn</a:t>
            </a:r>
            <a:r>
              <a:rPr lang="en-US">
                <a:solidFill>
                  <a:schemeClr val="accent1"/>
                </a:solidFill>
              </a:rPr>
              <a:t> 3 </a:t>
            </a:r>
          </a:p>
        </p:txBody>
      </p:sp>
    </p:spTree>
    <p:extLst>
      <p:ext uri="{BB962C8B-B14F-4D97-AF65-F5344CB8AC3E}">
        <p14:creationId xmlns:p14="http://schemas.microsoft.com/office/powerpoint/2010/main" val="1813612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037662-F36F-9164-1F84-F5B0500823F3}"/>
              </a:ext>
            </a:extLst>
          </p:cNvPr>
          <p:cNvSpPr>
            <a:spLocks noGrp="1"/>
          </p:cNvSpPr>
          <p:nvPr>
            <p:ph idx="1"/>
          </p:nvPr>
        </p:nvSpPr>
        <p:spPr/>
        <p:txBody>
          <a:bodyPr/>
          <a:lstStyle/>
          <a:p>
            <a:pPr>
              <a:lnSpc>
                <a:spcPct val="130000"/>
              </a:lnSpc>
            </a:pP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De huidige contractafspraken maken het beperkt mogelijk om samen op te trekken in een casus. Regelmatig komt het voor dat een traject gestart is bij een aanbieder, maar t.a.v. een deel van de zorgvraag specifieke kennis/inzet van een andere aanbieder nodig is. Het zou wenselijk zijn om mogelijk te maken dat er ‘modulair’ samengewerkt kan worden in deze cases. Het huidige alternatief is; a) doorgaan in het bestaande traject, waarbij een deel van de zorgvraag onvoldoende beantwoord wordt of b) het traject afsluiten en doorverwijzen waarna een volledig nieuw traject wordt opgestart met veel </a:t>
            </a:r>
            <a:r>
              <a:rPr lang="nl-NL" sz="14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dubbelingen</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 en dus ook dubbele kosten. </a:t>
            </a:r>
          </a:p>
          <a:p>
            <a:pPr>
              <a:lnSpc>
                <a:spcPct val="130000"/>
              </a:lnSpc>
            </a:pPr>
            <a:r>
              <a:rPr lang="nl-NL" sz="1400">
                <a:latin typeface="Ebrima" panose="02000000000000000000" pitchFamily="2" charset="0"/>
                <a:ea typeface="Times New Roman" panose="02020603050405020304" pitchFamily="18" charset="0"/>
                <a:cs typeface="Maiandra GD" panose="020E0502030308020204" pitchFamily="34" charset="0"/>
              </a:rPr>
              <a:t>Vb. uit de werksessies:</a:t>
            </a:r>
          </a:p>
          <a:p>
            <a:pPr lvl="1">
              <a:lnSpc>
                <a:spcPct val="130000"/>
              </a:lnSpc>
            </a:pPr>
            <a:r>
              <a:rPr lang="nl-NL" sz="1400">
                <a:latin typeface="Ebrima" panose="02000000000000000000" pitchFamily="2" charset="0"/>
                <a:ea typeface="Times New Roman" panose="02020603050405020304" pitchFamily="18" charset="0"/>
                <a:cs typeface="Maiandra GD" panose="020E0502030308020204" pitchFamily="34" charset="0"/>
              </a:rPr>
              <a:t>Goed lopende traject vanuit de BGGZ, waarbinnen SGGZ diagnostiek nodig is. </a:t>
            </a:r>
          </a:p>
          <a:p>
            <a:pPr lvl="1">
              <a:lnSpc>
                <a:spcPct val="130000"/>
              </a:lnSpc>
            </a:pPr>
            <a:r>
              <a:rPr lang="nl-NL" sz="1400">
                <a:latin typeface="Ebrima" panose="02000000000000000000" pitchFamily="2" charset="0"/>
                <a:ea typeface="Times New Roman" panose="02020603050405020304" pitchFamily="18" charset="0"/>
                <a:cs typeface="Maiandra GD" panose="020E0502030308020204" pitchFamily="34" charset="0"/>
              </a:rPr>
              <a:t>Traject vanuit de SGGZ, waar specifieke problematiek om inzet van specialisme van een andere aanbieder vraagt. Bijv. poepproblemen bij autisme. </a:t>
            </a:r>
            <a:endParaRPr lang="nl-NL" sz="1400">
              <a:effectLst/>
              <a:latin typeface="Ebrima" panose="02000000000000000000" pitchFamily="2" charset="0"/>
              <a:ea typeface="Times New Roman" panose="02020603050405020304" pitchFamily="18" charset="0"/>
              <a:cs typeface="Maiandra GD" panose="020E0502030308020204" pitchFamily="34" charset="0"/>
            </a:endParaRPr>
          </a:p>
          <a:p>
            <a:pPr>
              <a:lnSpc>
                <a:spcPct val="130000"/>
              </a:lnSpc>
            </a:pP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Voorstel is om hier kleinschalig mee te oefenen, waarbij nadrukkelijk ook gekeken wordt naar kosteneffectiviteit (voorkomen van oneigenlijk veel samenloop / stapeling van trajecten)</a:t>
            </a:r>
            <a:endParaRPr lang="en-US"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endParaRPr>
          </a:p>
          <a:p>
            <a:pPr>
              <a:lnSpc>
                <a:spcPct val="130000"/>
              </a:lnSpc>
            </a:pPr>
            <a:endParaRPr lang="en-US" sz="1400"/>
          </a:p>
        </p:txBody>
      </p:sp>
      <p:sp>
        <p:nvSpPr>
          <p:cNvPr id="3" name="Text Placeholder 2">
            <a:extLst>
              <a:ext uri="{FF2B5EF4-FFF2-40B4-BE49-F238E27FC236}">
                <a16:creationId xmlns:a16="http://schemas.microsoft.com/office/drawing/2014/main" id="{46CCEBC7-1547-8B84-2F4E-C906E5905B46}"/>
              </a:ext>
            </a:extLst>
          </p:cNvPr>
          <p:cNvSpPr>
            <a:spLocks noGrp="1"/>
          </p:cNvSpPr>
          <p:nvPr>
            <p:ph type="body" sz="quarter" idx="13"/>
          </p:nvPr>
        </p:nvSpPr>
        <p:spPr/>
        <p:txBody>
          <a:bodyPr/>
          <a:lstStyle/>
          <a:p>
            <a:r>
              <a:rPr lang="en-US" err="1"/>
              <a:t>Samenwerking</a:t>
            </a:r>
            <a:r>
              <a:rPr lang="en-US"/>
              <a:t> in </a:t>
            </a:r>
            <a:r>
              <a:rPr lang="en-US" err="1"/>
              <a:t>casuistiek</a:t>
            </a:r>
            <a:r>
              <a:rPr lang="en-US"/>
              <a:t> </a:t>
            </a:r>
          </a:p>
        </p:txBody>
      </p:sp>
      <p:sp>
        <p:nvSpPr>
          <p:cNvPr id="4" name="Title 3">
            <a:extLst>
              <a:ext uri="{FF2B5EF4-FFF2-40B4-BE49-F238E27FC236}">
                <a16:creationId xmlns:a16="http://schemas.microsoft.com/office/drawing/2014/main" id="{852F7489-B7DA-F33F-51EF-9E2F405C62B3}"/>
              </a:ext>
            </a:extLst>
          </p:cNvPr>
          <p:cNvSpPr>
            <a:spLocks noGrp="1"/>
          </p:cNvSpPr>
          <p:nvPr>
            <p:ph type="title"/>
          </p:nvPr>
        </p:nvSpPr>
        <p:spPr/>
        <p:txBody>
          <a:bodyPr/>
          <a:lstStyle/>
          <a:p>
            <a:r>
              <a:rPr lang="en-US" err="1">
                <a:solidFill>
                  <a:schemeClr val="accent1"/>
                </a:solidFill>
              </a:rPr>
              <a:t>Ontwikkellijn</a:t>
            </a:r>
            <a:r>
              <a:rPr lang="en-US">
                <a:solidFill>
                  <a:schemeClr val="accent1"/>
                </a:solidFill>
              </a:rPr>
              <a:t> 4</a:t>
            </a:r>
          </a:p>
        </p:txBody>
      </p:sp>
    </p:spTree>
    <p:extLst>
      <p:ext uri="{BB962C8B-B14F-4D97-AF65-F5344CB8AC3E}">
        <p14:creationId xmlns:p14="http://schemas.microsoft.com/office/powerpoint/2010/main" val="2278875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Open notebook">
            <a:extLst>
              <a:ext uri="{FF2B5EF4-FFF2-40B4-BE49-F238E27FC236}">
                <a16:creationId xmlns:a16="http://schemas.microsoft.com/office/drawing/2014/main" id="{746E5FBC-602E-C568-DA33-0FBC7ADBAED2}"/>
              </a:ext>
            </a:extLst>
          </p:cNvPr>
          <p:cNvPicPr>
            <a:picLocks noGrp="1" noChangeAspect="1"/>
          </p:cNvPicPr>
          <p:nvPr>
            <p:ph idx="1"/>
          </p:nvPr>
        </p:nvPicPr>
        <p:blipFill rotWithShape="1">
          <a:blip r:embed="rId2"/>
          <a:srcRect l="-57" t="14425" r="57" b="1104"/>
          <a:stretch/>
        </p:blipFill>
        <p:spPr>
          <a:xfrm>
            <a:off x="0" y="1"/>
            <a:ext cx="12183035" cy="6858000"/>
          </a:xfrm>
        </p:spPr>
      </p:pic>
      <p:sp>
        <p:nvSpPr>
          <p:cNvPr id="4" name="Title 3">
            <a:extLst>
              <a:ext uri="{FF2B5EF4-FFF2-40B4-BE49-F238E27FC236}">
                <a16:creationId xmlns:a16="http://schemas.microsoft.com/office/drawing/2014/main" id="{A6E474A5-B7C1-025C-2582-19353B3D6B1C}"/>
              </a:ext>
            </a:extLst>
          </p:cNvPr>
          <p:cNvSpPr>
            <a:spLocks noGrp="1"/>
          </p:cNvSpPr>
          <p:nvPr>
            <p:ph type="title"/>
          </p:nvPr>
        </p:nvSpPr>
        <p:spPr>
          <a:xfrm rot="21447674">
            <a:off x="811640" y="1027521"/>
            <a:ext cx="10008000" cy="390116"/>
          </a:xfrm>
        </p:spPr>
        <p:txBody>
          <a:bodyPr/>
          <a:lstStyle/>
          <a:p>
            <a:r>
              <a:rPr lang="en-US" sz="5400">
                <a:solidFill>
                  <a:schemeClr val="bg1">
                    <a:lumMod val="50000"/>
                  </a:schemeClr>
                </a:solidFill>
              </a:rPr>
              <a:t>Bijlagen </a:t>
            </a:r>
          </a:p>
        </p:txBody>
      </p:sp>
    </p:spTree>
    <p:extLst>
      <p:ext uri="{BB962C8B-B14F-4D97-AF65-F5344CB8AC3E}">
        <p14:creationId xmlns:p14="http://schemas.microsoft.com/office/powerpoint/2010/main" val="2487790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50C685-C396-E9C4-3FDD-B171ECB9A655}"/>
              </a:ext>
            </a:extLst>
          </p:cNvPr>
          <p:cNvSpPr>
            <a:spLocks noGrp="1"/>
          </p:cNvSpPr>
          <p:nvPr>
            <p:ph idx="1"/>
          </p:nvPr>
        </p:nvSpPr>
        <p:spPr/>
        <p:txBody>
          <a:bodyPr vert="horz" lIns="0" tIns="0" rIns="0" bIns="0" rtlCol="0" anchor="t">
            <a:noAutofit/>
          </a:bodyPr>
          <a:lstStyle/>
          <a:p>
            <a:pPr marL="449580" marR="0" lvl="0" indent="-449580">
              <a:lnSpc>
                <a:spcPct val="120000"/>
              </a:lnSpc>
              <a:spcBef>
                <a:spcPts val="0"/>
              </a:spcBef>
              <a:spcAft>
                <a:spcPts val="0"/>
              </a:spcAft>
              <a:buFont typeface="Arial" panose="020B0604020202020204" pitchFamily="34" charset="0"/>
              <a:buChar char="•"/>
            </a:pPr>
            <a:r>
              <a:rPr lang="en-US" sz="1400">
                <a:effectLst/>
                <a:latin typeface="+mj-lt"/>
                <a:ea typeface="Calibri"/>
                <a:cs typeface="Times New Roman"/>
              </a:rPr>
              <a:t>Kinder- en </a:t>
            </a:r>
            <a:r>
              <a:rPr lang="en-US" sz="1400" err="1">
                <a:effectLst/>
                <a:latin typeface="+mj-lt"/>
                <a:ea typeface="Calibri"/>
                <a:cs typeface="Times New Roman"/>
              </a:rPr>
              <a:t>Jeugdpsychiater</a:t>
            </a:r>
            <a:r>
              <a:rPr lang="en-US" sz="1400">
                <a:effectLst/>
                <a:latin typeface="+mj-lt"/>
                <a:ea typeface="Calibri"/>
                <a:cs typeface="Times New Roman"/>
              </a:rPr>
              <a:t>, </a:t>
            </a:r>
            <a:r>
              <a:rPr lang="en-US" sz="1400" err="1">
                <a:effectLst/>
                <a:latin typeface="+mj-lt"/>
                <a:ea typeface="Calibri"/>
                <a:cs typeface="Times New Roman"/>
              </a:rPr>
              <a:t>Fornhese</a:t>
            </a:r>
            <a:r>
              <a:rPr lang="en-US" sz="1400">
                <a:effectLst/>
                <a:latin typeface="+mj-lt"/>
                <a:ea typeface="Calibri"/>
                <a:cs typeface="Times New Roman"/>
              </a:rPr>
              <a:t> / GGZ </a:t>
            </a:r>
            <a:r>
              <a:rPr lang="en-US" sz="1400" err="1">
                <a:effectLst/>
                <a:latin typeface="+mj-lt"/>
                <a:ea typeface="Calibri"/>
                <a:cs typeface="Times New Roman"/>
              </a:rPr>
              <a:t>Centraal</a:t>
            </a:r>
            <a:endParaRPr lang="en-US">
              <a:ea typeface="Calibri"/>
              <a:cs typeface="Times New Roman"/>
            </a:endParaRPr>
          </a:p>
          <a:p>
            <a:pPr marL="449580" indent="-449580">
              <a:lnSpc>
                <a:spcPct val="120000"/>
              </a:lnSpc>
              <a:buFont typeface="Arial" panose="020B0604020202020204" pitchFamily="34" charset="0"/>
              <a:buChar char="•"/>
            </a:pPr>
            <a:r>
              <a:rPr lang="en-US" sz="1400">
                <a:latin typeface="+mj-lt"/>
                <a:ea typeface="Calibri"/>
                <a:cs typeface="Times New Roman"/>
              </a:rPr>
              <a:t>Directeur, De </a:t>
            </a:r>
            <a:r>
              <a:rPr lang="en-US" sz="1400" err="1">
                <a:latin typeface="+mj-lt"/>
                <a:ea typeface="Calibri"/>
                <a:cs typeface="Times New Roman"/>
              </a:rPr>
              <a:t>Geheime</a:t>
            </a:r>
            <a:r>
              <a:rPr lang="en-US" sz="1400">
                <a:latin typeface="+mj-lt"/>
                <a:ea typeface="Calibri"/>
                <a:cs typeface="Times New Roman"/>
              </a:rPr>
              <a:t> Tuin </a:t>
            </a:r>
            <a:endParaRPr lang="en-US" sz="1400">
              <a:effectLst/>
              <a:latin typeface="+mj-lt"/>
              <a:ea typeface="Calibri" panose="020F0502020204030204" pitchFamily="34" charset="0"/>
              <a:cs typeface="Times New Roman" panose="02020603050405020304" pitchFamily="18" charset="0"/>
            </a:endParaRPr>
          </a:p>
          <a:p>
            <a:pPr marL="449580" marR="0" lvl="0" indent="-449580">
              <a:lnSpc>
                <a:spcPct val="120000"/>
              </a:lnSpc>
              <a:spcBef>
                <a:spcPts val="0"/>
              </a:spcBef>
              <a:spcAft>
                <a:spcPts val="0"/>
              </a:spcAft>
              <a:buFont typeface="Arial" panose="020B0604020202020204" pitchFamily="34" charset="0"/>
              <a:buChar char="•"/>
            </a:pPr>
            <a:r>
              <a:rPr lang="en-US" sz="1400" b="0" i="0" err="1">
                <a:effectLst/>
                <a:latin typeface="+mj-lt"/>
              </a:rPr>
              <a:t>Psychomotorisch</a:t>
            </a:r>
            <a:r>
              <a:rPr lang="en-US" sz="1400" b="0" i="0">
                <a:effectLst/>
                <a:latin typeface="+mj-lt"/>
              </a:rPr>
              <a:t> </a:t>
            </a:r>
            <a:r>
              <a:rPr lang="en-US" sz="1400" b="0" i="0" err="1">
                <a:effectLst/>
                <a:latin typeface="+mj-lt"/>
              </a:rPr>
              <a:t>therapeut</a:t>
            </a:r>
            <a:r>
              <a:rPr lang="en-US" sz="1400" b="0" i="0">
                <a:effectLst/>
                <a:latin typeface="+mj-lt"/>
              </a:rPr>
              <a:t>, </a:t>
            </a:r>
            <a:r>
              <a:rPr lang="en-US" sz="1400">
                <a:effectLst/>
                <a:latin typeface="+mj-lt"/>
                <a:ea typeface="Calibri"/>
                <a:cs typeface="Times New Roman"/>
              </a:rPr>
              <a:t>De </a:t>
            </a:r>
            <a:r>
              <a:rPr lang="en-US" sz="1400" err="1">
                <a:effectLst/>
                <a:latin typeface="+mj-lt"/>
                <a:ea typeface="Calibri"/>
                <a:cs typeface="Times New Roman"/>
              </a:rPr>
              <a:t>Geheime</a:t>
            </a:r>
            <a:r>
              <a:rPr lang="en-US" sz="1400">
                <a:effectLst/>
                <a:latin typeface="+mj-lt"/>
                <a:ea typeface="Calibri"/>
                <a:cs typeface="Times New Roman"/>
              </a:rPr>
              <a:t> Tuin</a:t>
            </a:r>
          </a:p>
          <a:p>
            <a:pPr marL="449580" marR="0" lvl="0" indent="-449580">
              <a:lnSpc>
                <a:spcPct val="120000"/>
              </a:lnSpc>
              <a:spcBef>
                <a:spcPts val="0"/>
              </a:spcBef>
              <a:spcAft>
                <a:spcPts val="0"/>
              </a:spcAft>
              <a:buFont typeface="Arial" panose="020B0604020202020204" pitchFamily="34" charset="0"/>
              <a:buChar char="•"/>
            </a:pPr>
            <a:r>
              <a:rPr lang="nl-NL" sz="1400">
                <a:effectLst/>
                <a:latin typeface="+mj-lt"/>
                <a:ea typeface="Calibri"/>
                <a:cs typeface="Calibri"/>
              </a:rPr>
              <a:t>GZ-psycholoog / systeemtherapeut </a:t>
            </a:r>
            <a:r>
              <a:rPr lang="en-US" sz="1400" err="1">
                <a:effectLst/>
                <a:latin typeface="+mj-lt"/>
                <a:ea typeface="Calibri"/>
                <a:cs typeface="Times New Roman"/>
              </a:rPr>
              <a:t>Molemann</a:t>
            </a:r>
            <a:endParaRPr lang="en-US" sz="1400">
              <a:effectLst/>
              <a:latin typeface="+mj-lt"/>
              <a:ea typeface="Calibri"/>
              <a:cs typeface="Times New Roman"/>
            </a:endParaRPr>
          </a:p>
          <a:p>
            <a:pPr marL="449580" marR="0" lvl="0" indent="-449580">
              <a:lnSpc>
                <a:spcPct val="120000"/>
              </a:lnSpc>
              <a:spcBef>
                <a:spcPts val="0"/>
              </a:spcBef>
              <a:spcAft>
                <a:spcPts val="0"/>
              </a:spcAft>
              <a:buFont typeface="Arial" panose="020B0604020202020204" pitchFamily="34" charset="0"/>
              <a:buChar char="•"/>
            </a:pPr>
            <a:r>
              <a:rPr lang="en-US" sz="1400">
                <a:latin typeface="+mj-lt"/>
                <a:ea typeface="Calibri"/>
                <a:cs typeface="Times New Roman"/>
              </a:rPr>
              <a:t>Procesmanager</a:t>
            </a:r>
            <a:r>
              <a:rPr lang="en-US" sz="1400">
                <a:effectLst/>
                <a:latin typeface="+mj-lt"/>
                <a:ea typeface="Calibri"/>
                <a:cs typeface="Times New Roman"/>
              </a:rPr>
              <a:t>, </a:t>
            </a:r>
            <a:r>
              <a:rPr lang="en-US" sz="1400" err="1">
                <a:effectLst/>
                <a:latin typeface="+mj-lt"/>
                <a:ea typeface="Calibri"/>
                <a:cs typeface="Times New Roman"/>
              </a:rPr>
              <a:t>DeKinderkliniek</a:t>
            </a:r>
            <a:endParaRPr lang="en-US" sz="1400">
              <a:latin typeface="+mj-lt"/>
              <a:ea typeface="Calibri"/>
              <a:cs typeface="Times New Roman"/>
            </a:endParaRPr>
          </a:p>
          <a:p>
            <a:pPr marL="449580" indent="-449580">
              <a:lnSpc>
                <a:spcPct val="120000"/>
              </a:lnSpc>
              <a:buFont typeface="Arial" panose="020B0604020202020204" pitchFamily="34" charset="0"/>
              <a:buChar char="•"/>
            </a:pPr>
            <a:r>
              <a:rPr lang="en-US" sz="1400" err="1">
                <a:effectLst/>
                <a:latin typeface="+mj-lt"/>
                <a:ea typeface="Calibri"/>
                <a:cs typeface="Times New Roman"/>
              </a:rPr>
              <a:t>Kinderarts</a:t>
            </a:r>
            <a:r>
              <a:rPr lang="en-US" sz="1400">
                <a:latin typeface="+mj-lt"/>
                <a:ea typeface="Calibri"/>
                <a:cs typeface="Times New Roman"/>
              </a:rPr>
              <a:t>,</a:t>
            </a:r>
            <a:r>
              <a:rPr lang="en-US" sz="1400">
                <a:effectLst/>
                <a:latin typeface="+mj-lt"/>
                <a:ea typeface="Calibri"/>
                <a:cs typeface="Times New Roman"/>
              </a:rPr>
              <a:t> </a:t>
            </a:r>
            <a:r>
              <a:rPr lang="en-US" sz="1400" err="1">
                <a:effectLst/>
                <a:latin typeface="+mj-lt"/>
                <a:ea typeface="Calibri"/>
                <a:cs typeface="Times New Roman"/>
              </a:rPr>
              <a:t>DeKinderkliniek</a:t>
            </a:r>
            <a:r>
              <a:rPr lang="en-US" sz="1400">
                <a:latin typeface="+mj-lt"/>
                <a:ea typeface="Calibri"/>
                <a:cs typeface="Times New Roman"/>
              </a:rPr>
              <a:t> </a:t>
            </a:r>
            <a:endParaRPr lang="en-US" sz="1400">
              <a:effectLst/>
              <a:latin typeface="+mj-lt"/>
              <a:ea typeface="Calibri" panose="020F0502020204030204" pitchFamily="34" charset="0"/>
              <a:cs typeface="Times New Roman" panose="02020603050405020304" pitchFamily="18" charset="0"/>
            </a:endParaRPr>
          </a:p>
          <a:p>
            <a:pPr marL="449580" marR="0" lvl="0" indent="-449580">
              <a:lnSpc>
                <a:spcPct val="120000"/>
              </a:lnSpc>
              <a:spcBef>
                <a:spcPts val="0"/>
              </a:spcBef>
              <a:spcAft>
                <a:spcPts val="0"/>
              </a:spcAft>
              <a:buFont typeface="Arial" panose="020B0604020202020204" pitchFamily="34" charset="0"/>
              <a:buChar char="•"/>
            </a:pPr>
            <a:r>
              <a:rPr lang="en-US" sz="1400">
                <a:latin typeface="+mj-lt"/>
                <a:ea typeface="Calibri"/>
                <a:cs typeface="Times New Roman"/>
              </a:rPr>
              <a:t>Kinder-</a:t>
            </a:r>
            <a:r>
              <a:rPr lang="en-US" sz="1400">
                <a:effectLst/>
                <a:latin typeface="+mj-lt"/>
                <a:ea typeface="Calibri"/>
                <a:cs typeface="Times New Roman"/>
              </a:rPr>
              <a:t> en </a:t>
            </a:r>
            <a:r>
              <a:rPr lang="en-US" sz="1400" err="1">
                <a:effectLst/>
                <a:latin typeface="+mj-lt"/>
                <a:ea typeface="Calibri"/>
                <a:cs typeface="Times New Roman"/>
              </a:rPr>
              <a:t>Jeugdpsychiater</a:t>
            </a:r>
            <a:r>
              <a:rPr lang="en-US" sz="1400">
                <a:effectLst/>
                <a:latin typeface="+mj-lt"/>
                <a:ea typeface="Calibri"/>
                <a:cs typeface="Times New Roman"/>
              </a:rPr>
              <a:t>, </a:t>
            </a:r>
            <a:r>
              <a:rPr lang="en-US" sz="1400" err="1">
                <a:effectLst/>
                <a:latin typeface="+mj-lt"/>
                <a:ea typeface="Calibri"/>
                <a:cs typeface="Times New Roman"/>
              </a:rPr>
              <a:t>Accare</a:t>
            </a:r>
            <a:endParaRPr lang="en-US" sz="1400">
              <a:latin typeface="+mj-lt"/>
              <a:ea typeface="Calibri"/>
              <a:cs typeface="Times New Roman"/>
            </a:endParaRPr>
          </a:p>
          <a:p>
            <a:pPr marL="449580" indent="-449580">
              <a:lnSpc>
                <a:spcPct val="120000"/>
              </a:lnSpc>
              <a:buFont typeface="Arial" panose="020B0604020202020204" pitchFamily="34" charset="0"/>
              <a:buChar char="•"/>
            </a:pPr>
            <a:r>
              <a:rPr lang="en-US" sz="1400">
                <a:latin typeface="+mj-lt"/>
                <a:ea typeface="Calibri"/>
                <a:cs typeface="Ebrima"/>
              </a:rPr>
              <a:t>GZ-psycholoog</a:t>
            </a:r>
            <a:r>
              <a:rPr lang="en-US" sz="1400">
                <a:effectLst/>
                <a:latin typeface="+mj-lt"/>
                <a:ea typeface="Calibri"/>
              </a:rPr>
              <a:t>,</a:t>
            </a:r>
            <a:r>
              <a:rPr lang="en-US" sz="1400">
                <a:effectLst/>
                <a:latin typeface="Calibri"/>
                <a:ea typeface="Calibri"/>
                <a:cs typeface="Calibri"/>
              </a:rPr>
              <a:t> </a:t>
            </a:r>
            <a:r>
              <a:rPr lang="en-US" sz="1400">
                <a:latin typeface="+mj-lt"/>
                <a:ea typeface="Calibri"/>
                <a:cs typeface="Times New Roman"/>
              </a:rPr>
              <a:t>Jeugd &amp; </a:t>
            </a:r>
            <a:r>
              <a:rPr lang="en-US" sz="1400" err="1">
                <a:latin typeface="+mj-lt"/>
                <a:ea typeface="Calibri"/>
                <a:cs typeface="Times New Roman"/>
              </a:rPr>
              <a:t>Gezin</a:t>
            </a:r>
            <a:r>
              <a:rPr lang="en-US" sz="1400">
                <a:latin typeface="+mj-lt"/>
                <a:ea typeface="Calibri"/>
                <a:cs typeface="Times New Roman"/>
              </a:rPr>
              <a:t> </a:t>
            </a:r>
            <a:endParaRPr lang="en-US" sz="1400">
              <a:latin typeface="+mj-lt"/>
              <a:ea typeface="Calibri" panose="020F0502020204030204" pitchFamily="34" charset="0"/>
              <a:cs typeface="Times New Roman" panose="02020603050405020304" pitchFamily="18" charset="0"/>
            </a:endParaRPr>
          </a:p>
          <a:p>
            <a:pPr marL="449580" indent="-449580">
              <a:lnSpc>
                <a:spcPct val="120000"/>
              </a:lnSpc>
              <a:buFont typeface="Arial" panose="020B0604020202020204" pitchFamily="34" charset="0"/>
              <a:buChar char="•"/>
            </a:pPr>
            <a:r>
              <a:rPr lang="en-US" sz="1400">
                <a:latin typeface="+mj-lt"/>
                <a:ea typeface="Calibri"/>
                <a:cs typeface="Times New Roman"/>
              </a:rPr>
              <a:t>D</a:t>
            </a:r>
            <a:r>
              <a:rPr lang="en-US" sz="1400">
                <a:effectLst/>
                <a:latin typeface="+mj-lt"/>
                <a:ea typeface="Calibri"/>
                <a:cs typeface="Times New Roman"/>
              </a:rPr>
              <a:t>irecteur, Jeugd &amp; </a:t>
            </a:r>
            <a:r>
              <a:rPr lang="en-US" sz="1400" err="1">
                <a:effectLst/>
                <a:latin typeface="+mj-lt"/>
                <a:ea typeface="Calibri"/>
                <a:cs typeface="Times New Roman"/>
              </a:rPr>
              <a:t>Gezin</a:t>
            </a:r>
            <a:r>
              <a:rPr lang="en-US" sz="1400">
                <a:latin typeface="+mj-lt"/>
                <a:ea typeface="Calibri"/>
                <a:cs typeface="Times New Roman"/>
              </a:rPr>
              <a:t> </a:t>
            </a:r>
            <a:endParaRPr lang="en-US" sz="1400">
              <a:effectLst/>
              <a:latin typeface="+mj-lt"/>
              <a:ea typeface="Calibri" panose="020F0502020204030204" pitchFamily="34" charset="0"/>
              <a:cs typeface="Times New Roman" panose="02020603050405020304" pitchFamily="18" charset="0"/>
            </a:endParaRPr>
          </a:p>
          <a:p>
            <a:pPr marL="449580" indent="-449580">
              <a:lnSpc>
                <a:spcPct val="120000"/>
              </a:lnSpc>
              <a:buFont typeface="Arial" panose="020B0604020202020204" pitchFamily="34" charset="0"/>
              <a:buChar char="•"/>
            </a:pPr>
            <a:r>
              <a:rPr lang="en-US" sz="1400">
                <a:effectLst/>
                <a:latin typeface="+mj-lt"/>
                <a:ea typeface="Calibri"/>
                <a:cs typeface="Times New Roman"/>
              </a:rPr>
              <a:t>CLM </a:t>
            </a:r>
            <a:r>
              <a:rPr lang="en-US" sz="1400" err="1">
                <a:effectLst/>
                <a:latin typeface="+mj-lt"/>
                <a:ea typeface="Calibri"/>
                <a:cs typeface="Times New Roman"/>
              </a:rPr>
              <a:t>gemeente</a:t>
            </a:r>
            <a:r>
              <a:rPr lang="en-US" sz="1400">
                <a:effectLst/>
                <a:latin typeface="+mj-lt"/>
                <a:ea typeface="Calibri"/>
                <a:cs typeface="Times New Roman"/>
              </a:rPr>
              <a:t> Almere</a:t>
            </a:r>
          </a:p>
          <a:p>
            <a:pPr marL="449580" marR="0" lvl="0" indent="-449580">
              <a:lnSpc>
                <a:spcPct val="120000"/>
              </a:lnSpc>
              <a:spcBef>
                <a:spcPts val="0"/>
              </a:spcBef>
              <a:spcAft>
                <a:spcPts val="800"/>
              </a:spcAft>
              <a:buFont typeface="Arial" panose="020B0604020202020204" pitchFamily="34" charset="0"/>
              <a:buChar char="•"/>
            </a:pPr>
            <a:r>
              <a:rPr lang="en-US" sz="1400">
                <a:latin typeface="+mj-lt"/>
                <a:ea typeface="Calibri"/>
                <a:cs typeface="Times New Roman"/>
              </a:rPr>
              <a:t>Projectleider</a:t>
            </a:r>
            <a:r>
              <a:rPr lang="en-US" sz="1400">
                <a:effectLst/>
                <a:latin typeface="+mj-lt"/>
                <a:ea typeface="Calibri"/>
                <a:cs typeface="Times New Roman"/>
              </a:rPr>
              <a:t> </a:t>
            </a:r>
            <a:r>
              <a:rPr lang="en-US" sz="1400" err="1">
                <a:effectLst/>
                <a:latin typeface="+mj-lt"/>
                <a:ea typeface="Calibri"/>
                <a:cs typeface="Times New Roman"/>
              </a:rPr>
              <a:t>inkoop</a:t>
            </a:r>
            <a:r>
              <a:rPr lang="en-US" sz="1400">
                <a:effectLst/>
                <a:latin typeface="+mj-lt"/>
                <a:ea typeface="Calibri"/>
                <a:cs typeface="Times New Roman"/>
              </a:rPr>
              <a:t> </a:t>
            </a:r>
            <a:r>
              <a:rPr lang="en-US" sz="1400" err="1">
                <a:effectLst/>
                <a:latin typeface="+mj-lt"/>
                <a:ea typeface="Calibri"/>
                <a:cs typeface="Times New Roman"/>
              </a:rPr>
              <a:t>Jeugdhulp</a:t>
            </a:r>
            <a:r>
              <a:rPr lang="en-US" sz="1400">
                <a:effectLst/>
                <a:latin typeface="+mj-lt"/>
                <a:ea typeface="Calibri"/>
                <a:cs typeface="Times New Roman"/>
              </a:rPr>
              <a:t> </a:t>
            </a:r>
            <a:r>
              <a:rPr lang="en-US" sz="1400" err="1">
                <a:effectLst/>
                <a:latin typeface="+mj-lt"/>
                <a:ea typeface="Calibri"/>
                <a:cs typeface="Times New Roman"/>
              </a:rPr>
              <a:t>zonder</a:t>
            </a:r>
            <a:r>
              <a:rPr lang="en-US" sz="1400">
                <a:effectLst/>
                <a:latin typeface="+mj-lt"/>
                <a:ea typeface="Calibri"/>
                <a:cs typeface="Times New Roman"/>
              </a:rPr>
              <a:t> </a:t>
            </a:r>
            <a:r>
              <a:rPr lang="en-US" sz="1400" err="1">
                <a:effectLst/>
                <a:latin typeface="+mj-lt"/>
                <a:ea typeface="Calibri"/>
                <a:cs typeface="Times New Roman"/>
              </a:rPr>
              <a:t>Verblijf</a:t>
            </a:r>
            <a:endParaRPr lang="en-US" sz="1400">
              <a:effectLst/>
              <a:latin typeface="+mj-lt"/>
              <a:ea typeface="Calibri"/>
              <a:cs typeface="Times New Roman"/>
            </a:endParaRPr>
          </a:p>
          <a:p>
            <a:pPr marL="0" indent="0">
              <a:lnSpc>
                <a:spcPct val="120000"/>
              </a:lnSpc>
              <a:spcAft>
                <a:spcPts val="800"/>
              </a:spcAft>
              <a:buNone/>
            </a:pPr>
            <a:r>
              <a:rPr lang="en-US" sz="1400" err="1">
                <a:latin typeface="+mj-lt"/>
                <a:ea typeface="Calibri"/>
                <a:cs typeface="Times New Roman"/>
              </a:rPr>
              <a:t>Sessie</a:t>
            </a:r>
            <a:r>
              <a:rPr lang="en-US" sz="1400">
                <a:latin typeface="+mj-lt"/>
                <a:ea typeface="Calibri"/>
                <a:cs typeface="Times New Roman"/>
              </a:rPr>
              <a:t> 31 </a:t>
            </a:r>
            <a:r>
              <a:rPr lang="en-US" sz="1400" err="1">
                <a:latin typeface="+mj-lt"/>
                <a:ea typeface="Calibri"/>
                <a:cs typeface="Times New Roman"/>
              </a:rPr>
              <a:t>januari</a:t>
            </a:r>
            <a:r>
              <a:rPr lang="en-US" sz="1400">
                <a:latin typeface="+mj-lt"/>
                <a:ea typeface="Calibri"/>
                <a:cs typeface="Times New Roman"/>
              </a:rPr>
              <a:t> </a:t>
            </a:r>
            <a:endParaRPr lang="en-US" sz="1400">
              <a:latin typeface="+mj-lt"/>
              <a:ea typeface="Calibri" panose="020F0502020204030204" pitchFamily="34" charset="0"/>
              <a:cs typeface="Times New Roman" panose="02020603050405020304" pitchFamily="18" charset="0"/>
            </a:endParaRPr>
          </a:p>
          <a:p>
            <a:pPr marL="449580" indent="-449580">
              <a:lnSpc>
                <a:spcPct val="100000"/>
              </a:lnSpc>
              <a:spcAft>
                <a:spcPts val="800"/>
              </a:spcAft>
            </a:pPr>
            <a:r>
              <a:rPr lang="en-US" sz="1400" err="1">
                <a:latin typeface="+mj-lt"/>
                <a:ea typeface="Calibri"/>
                <a:cs typeface="Times New Roman"/>
              </a:rPr>
              <a:t>POH-Jeugd</a:t>
            </a:r>
            <a:r>
              <a:rPr lang="en-US" sz="1400">
                <a:latin typeface="+mj-lt"/>
                <a:ea typeface="Calibri"/>
                <a:cs typeface="Times New Roman"/>
              </a:rPr>
              <a:t> ggz,  </a:t>
            </a:r>
            <a:r>
              <a:rPr lang="en-US" sz="1400" err="1">
                <a:latin typeface="+mj-lt"/>
                <a:ea typeface="Calibri"/>
                <a:cs typeface="Times New Roman"/>
              </a:rPr>
              <a:t>Zorggroep</a:t>
            </a:r>
            <a:r>
              <a:rPr lang="en-US" sz="1400">
                <a:latin typeface="+mj-lt"/>
                <a:ea typeface="Calibri"/>
                <a:cs typeface="Times New Roman"/>
              </a:rPr>
              <a:t> Almere, </a:t>
            </a:r>
            <a:endParaRPr lang="en-US" sz="1400">
              <a:latin typeface="+mj-lt"/>
              <a:ea typeface="Calibri" panose="020F0502020204030204" pitchFamily="34" charset="0"/>
              <a:cs typeface="Times New Roman" panose="02020603050405020304" pitchFamily="18" charset="0"/>
            </a:endParaRPr>
          </a:p>
          <a:p>
            <a:pPr marL="449580" indent="-449580">
              <a:lnSpc>
                <a:spcPct val="100000"/>
              </a:lnSpc>
              <a:spcAft>
                <a:spcPts val="800"/>
              </a:spcAft>
            </a:pPr>
            <a:r>
              <a:rPr lang="en-US" sz="1400">
                <a:latin typeface="+mj-lt"/>
                <a:ea typeface="Calibri"/>
                <a:cs typeface="Times New Roman"/>
              </a:rPr>
              <a:t>Gedragsdeskundige, JGZ Almere</a:t>
            </a:r>
            <a:endParaRPr lang="en-US" sz="1400">
              <a:latin typeface="+mj-lt"/>
              <a:ea typeface="Calibri" panose="020F0502020204030204" pitchFamily="34" charset="0"/>
              <a:cs typeface="Times New Roman" panose="02020603050405020304" pitchFamily="18" charset="0"/>
            </a:endParaRPr>
          </a:p>
          <a:p>
            <a:pPr marL="449580" indent="-449580">
              <a:lnSpc>
                <a:spcPct val="100000"/>
              </a:lnSpc>
              <a:spcAft>
                <a:spcPts val="800"/>
              </a:spcAft>
            </a:pPr>
            <a:r>
              <a:rPr lang="en-US" sz="1400">
                <a:latin typeface="+mj-lt"/>
                <a:ea typeface="Calibri"/>
                <a:cs typeface="Times New Roman"/>
              </a:rPr>
              <a:t>Jeugdarts JGZ Almere &amp; </a:t>
            </a:r>
            <a:r>
              <a:rPr lang="en-US" sz="1400" err="1">
                <a:latin typeface="+mj-lt"/>
                <a:ea typeface="Calibri"/>
                <a:cs typeface="Times New Roman"/>
              </a:rPr>
              <a:t>sinds</a:t>
            </a:r>
            <a:r>
              <a:rPr lang="en-US" sz="1400">
                <a:latin typeface="+mj-lt"/>
                <a:ea typeface="Calibri"/>
                <a:cs typeface="Times New Roman"/>
              </a:rPr>
              <a:t> </a:t>
            </a:r>
            <a:r>
              <a:rPr lang="en-US" sz="1400" err="1">
                <a:latin typeface="+mj-lt"/>
                <a:ea typeface="Calibri"/>
                <a:cs typeface="Times New Roman"/>
              </a:rPr>
              <a:t>jan</a:t>
            </a:r>
            <a:r>
              <a:rPr lang="en-US" sz="1400">
                <a:latin typeface="+mj-lt"/>
                <a:ea typeface="Calibri"/>
                <a:cs typeface="Times New Roman"/>
              </a:rPr>
              <a:t> ‘23 Jeugd &amp; </a:t>
            </a:r>
            <a:r>
              <a:rPr lang="en-US" sz="1400" err="1">
                <a:latin typeface="+mj-lt"/>
                <a:ea typeface="Calibri"/>
                <a:cs typeface="Times New Roman"/>
              </a:rPr>
              <a:t>Gezin</a:t>
            </a:r>
            <a:endParaRPr lang="en-US" sz="1400">
              <a:latin typeface="+mj-lt"/>
              <a:ea typeface="Calibri"/>
              <a:cs typeface="Times New Roman"/>
            </a:endParaRPr>
          </a:p>
          <a:p>
            <a:pPr marL="449580" indent="-449580">
              <a:lnSpc>
                <a:spcPct val="100000"/>
              </a:lnSpc>
              <a:spcAft>
                <a:spcPts val="800"/>
              </a:spcAft>
            </a:pPr>
            <a:r>
              <a:rPr lang="en-US" sz="1400">
                <a:latin typeface="+mj-lt"/>
                <a:ea typeface="Calibri"/>
                <a:cs typeface="Times New Roman"/>
              </a:rPr>
              <a:t>Beleidsadviseur en </a:t>
            </a:r>
            <a:r>
              <a:rPr lang="en-US" sz="1400" err="1">
                <a:latin typeface="+mj-lt"/>
                <a:ea typeface="Calibri"/>
                <a:cs typeface="Times New Roman"/>
              </a:rPr>
              <a:t>accounthouder</a:t>
            </a:r>
            <a:r>
              <a:rPr lang="en-US" sz="1400">
                <a:latin typeface="+mj-lt"/>
                <a:ea typeface="Calibri"/>
                <a:cs typeface="Times New Roman"/>
              </a:rPr>
              <a:t> JGZ Almere, </a:t>
            </a:r>
            <a:r>
              <a:rPr lang="en-US" sz="1400" err="1">
                <a:latin typeface="+mj-lt"/>
                <a:ea typeface="Calibri"/>
                <a:cs typeface="Times New Roman"/>
              </a:rPr>
              <a:t>gemeente</a:t>
            </a:r>
            <a:r>
              <a:rPr lang="en-US" sz="1400">
                <a:latin typeface="+mj-lt"/>
                <a:ea typeface="Calibri"/>
                <a:cs typeface="Times New Roman"/>
              </a:rPr>
              <a:t> Almere  </a:t>
            </a:r>
            <a:endParaRPr lang="en-US" sz="1400">
              <a:effectLst/>
              <a:latin typeface="+mj-lt"/>
              <a:ea typeface="Calibri" panose="020F0502020204030204" pitchFamily="34" charset="0"/>
              <a:cs typeface="Times New Roman" panose="02020603050405020304" pitchFamily="18" charset="0"/>
            </a:endParaRPr>
          </a:p>
          <a:p>
            <a:pPr marL="449580" indent="-449580">
              <a:lnSpc>
                <a:spcPct val="120000"/>
              </a:lnSpc>
              <a:buFont typeface="Arial" panose="020B0604020202020204" pitchFamily="34" charset="0"/>
              <a:buChar char="•"/>
            </a:pPr>
            <a:endParaRPr lang="en-US" sz="1400">
              <a:latin typeface="+mj-lt"/>
              <a:ea typeface="Ebrima"/>
              <a:cs typeface="Ebrima"/>
            </a:endParaRPr>
          </a:p>
        </p:txBody>
      </p:sp>
      <p:sp>
        <p:nvSpPr>
          <p:cNvPr id="4" name="Title 3">
            <a:extLst>
              <a:ext uri="{FF2B5EF4-FFF2-40B4-BE49-F238E27FC236}">
                <a16:creationId xmlns:a16="http://schemas.microsoft.com/office/drawing/2014/main" id="{11E35B0E-42AA-4601-5E4F-364AB7F6FF6E}"/>
              </a:ext>
            </a:extLst>
          </p:cNvPr>
          <p:cNvSpPr>
            <a:spLocks noGrp="1"/>
          </p:cNvSpPr>
          <p:nvPr>
            <p:ph type="title"/>
          </p:nvPr>
        </p:nvSpPr>
        <p:spPr/>
        <p:txBody>
          <a:bodyPr/>
          <a:lstStyle/>
          <a:p>
            <a:pPr>
              <a:lnSpc>
                <a:spcPct val="70000"/>
              </a:lnSpc>
            </a:pPr>
            <a:r>
              <a:rPr lang="en-US" sz="3200" err="1">
                <a:solidFill>
                  <a:srgbClr val="87A8BB"/>
                </a:solidFill>
                <a:latin typeface="Ebrima" panose="02000000000000000000" pitchFamily="2" charset="0"/>
                <a:ea typeface="Ebrima" panose="02000000000000000000" pitchFamily="2" charset="0"/>
                <a:cs typeface="Ebrima" panose="02000000000000000000" pitchFamily="2" charset="0"/>
              </a:rPr>
              <a:t>Deelnemers</a:t>
            </a:r>
            <a:r>
              <a:rPr lang="en-US" sz="3200">
                <a:solidFill>
                  <a:srgbClr val="87A8BB"/>
                </a:solidFill>
                <a:latin typeface="Ebrima" panose="02000000000000000000" pitchFamily="2" charset="0"/>
                <a:ea typeface="Ebrima" panose="02000000000000000000" pitchFamily="2" charset="0"/>
                <a:cs typeface="Ebrima" panose="02000000000000000000" pitchFamily="2" charset="0"/>
              </a:rPr>
              <a:t> </a:t>
            </a:r>
            <a:r>
              <a:rPr lang="en-US" sz="3200" err="1">
                <a:solidFill>
                  <a:srgbClr val="87A8BB"/>
                </a:solidFill>
                <a:latin typeface="Ebrima" panose="02000000000000000000" pitchFamily="2" charset="0"/>
                <a:ea typeface="Ebrima" panose="02000000000000000000" pitchFamily="2" charset="0"/>
                <a:cs typeface="Ebrima" panose="02000000000000000000" pitchFamily="2" charset="0"/>
              </a:rPr>
              <a:t>werksessies</a:t>
            </a:r>
            <a:r>
              <a:rPr lang="en-US" sz="3200">
                <a:solidFill>
                  <a:srgbClr val="87A8BB"/>
                </a:solidFill>
                <a:latin typeface="Ebrima" panose="02000000000000000000" pitchFamily="2" charset="0"/>
                <a:ea typeface="Ebrima" panose="02000000000000000000" pitchFamily="2" charset="0"/>
                <a:cs typeface="Ebrima" panose="02000000000000000000" pitchFamily="2" charset="0"/>
              </a:rPr>
              <a:t> </a:t>
            </a:r>
          </a:p>
        </p:txBody>
      </p:sp>
      <p:sp>
        <p:nvSpPr>
          <p:cNvPr id="6" name="Text Placeholder 5">
            <a:extLst>
              <a:ext uri="{FF2B5EF4-FFF2-40B4-BE49-F238E27FC236}">
                <a16:creationId xmlns:a16="http://schemas.microsoft.com/office/drawing/2014/main" id="{43D3A27B-C994-56A4-9C3E-968CC25A4FAF}"/>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354125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05FF79C7-E383-234D-87C1-EEE8CB2087D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E84C8E-141E-EA40-880D-76BD3911284B}" type="datetime1">
              <a:rPr kumimoji="0" lang="nl-NL" sz="1100" b="0" i="0" u="none" strike="noStrike" kern="1200" cap="none" spc="0" normalizeH="0" baseline="0" noProof="0" smtClean="0">
                <a:ln>
                  <a:noFill/>
                </a:ln>
                <a:solidFill>
                  <a:srgbClr val="000000">
                    <a:tint val="75000"/>
                  </a:srgbClr>
                </a:solidFill>
                <a:effectLst/>
                <a:uLnTx/>
                <a:uFillTx/>
                <a:latin typeface="DIN" panose="00000400000000000000"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10-6-2024</a:t>
            </a:fld>
            <a:endParaRPr kumimoji="0" lang="nl-NL" sz="1100" b="0" i="0" u="none" strike="noStrike" kern="1200" cap="none" spc="0" normalizeH="0" baseline="0" noProof="0">
              <a:ln>
                <a:noFill/>
              </a:ln>
              <a:solidFill>
                <a:srgbClr val="000000">
                  <a:tint val="75000"/>
                </a:srgbClr>
              </a:solidFill>
              <a:effectLst/>
              <a:uLnTx/>
              <a:uFillTx/>
              <a:latin typeface="DIN" panose="00000400000000000000" pitchFamily="2" charset="0"/>
              <a:ea typeface="+mn-ea"/>
              <a:cs typeface="+mn-cs"/>
            </a:endParaRPr>
          </a:p>
        </p:txBody>
      </p:sp>
      <p:sp>
        <p:nvSpPr>
          <p:cNvPr id="6" name="Tijdelijke aanduiding voor dianummer 5">
            <a:extLst>
              <a:ext uri="{FF2B5EF4-FFF2-40B4-BE49-F238E27FC236}">
                <a16:creationId xmlns:a16="http://schemas.microsoft.com/office/drawing/2014/main" id="{01E13D2F-1729-A244-99FD-4AAD1CDCED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46E3B-9C4D-ED4F-A219-BC09E5D72B97}" type="slidenum">
              <a:rPr kumimoji="0" lang="nl-NL" sz="1100" b="0" i="0" u="none" strike="noStrike" kern="1200" cap="none" spc="0" normalizeH="0" baseline="0" noProof="0" smtClean="0">
                <a:ln>
                  <a:noFill/>
                </a:ln>
                <a:solidFill>
                  <a:srgbClr val="000000">
                    <a:tint val="75000"/>
                  </a:srgbClr>
                </a:solidFill>
                <a:effectLst/>
                <a:uLnTx/>
                <a:uFillTx/>
                <a:latin typeface="DIN" panose="000004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NL" sz="1100" b="0" i="0" u="none" strike="noStrike" kern="1200" cap="none" spc="0" normalizeH="0" baseline="0" noProof="0">
              <a:ln>
                <a:noFill/>
              </a:ln>
              <a:solidFill>
                <a:srgbClr val="000000">
                  <a:tint val="75000"/>
                </a:srgbClr>
              </a:solidFill>
              <a:effectLst/>
              <a:uLnTx/>
              <a:uFillTx/>
              <a:latin typeface="DIN" panose="00000400000000000000" pitchFamily="2" charset="0"/>
              <a:ea typeface="+mn-ea"/>
              <a:cs typeface="+mn-cs"/>
            </a:endParaRPr>
          </a:p>
        </p:txBody>
      </p:sp>
      <p:sp>
        <p:nvSpPr>
          <p:cNvPr id="7" name="Titel 6">
            <a:extLst>
              <a:ext uri="{FF2B5EF4-FFF2-40B4-BE49-F238E27FC236}">
                <a16:creationId xmlns:a16="http://schemas.microsoft.com/office/drawing/2014/main" id="{76DA2D8D-C6AB-E14E-BB34-AB8B484DEA6C}"/>
              </a:ext>
            </a:extLst>
          </p:cNvPr>
          <p:cNvSpPr>
            <a:spLocks noGrp="1"/>
          </p:cNvSpPr>
          <p:nvPr>
            <p:ph type="title"/>
          </p:nvPr>
        </p:nvSpPr>
        <p:spPr>
          <a:xfrm>
            <a:off x="2714055" y="248147"/>
            <a:ext cx="8671406" cy="761310"/>
          </a:xfrm>
        </p:spPr>
        <p:txBody>
          <a:bodyPr>
            <a:noAutofit/>
          </a:bodyPr>
          <a:lstStyle/>
          <a:p>
            <a:r>
              <a:rPr lang="nl-NL" sz="2800" b="1">
                <a:solidFill>
                  <a:schemeClr val="accent4"/>
                </a:solidFill>
                <a:latin typeface="Ebrima" panose="02000000000000000000" pitchFamily="2" charset="0"/>
                <a:ea typeface="Ebrima" panose="02000000000000000000" pitchFamily="2" charset="0"/>
                <a:cs typeface="Ebrima" panose="02000000000000000000" pitchFamily="2" charset="0"/>
              </a:rPr>
              <a:t>Basis – Specialistische – Hoog-specialistische GGZ </a:t>
            </a:r>
          </a:p>
        </p:txBody>
      </p:sp>
      <p:graphicFrame>
        <p:nvGraphicFramePr>
          <p:cNvPr id="3" name="Table 7">
            <a:extLst>
              <a:ext uri="{FF2B5EF4-FFF2-40B4-BE49-F238E27FC236}">
                <a16:creationId xmlns:a16="http://schemas.microsoft.com/office/drawing/2014/main" id="{1B6082B6-1C24-3EBE-0C33-E9C81B415D88}"/>
              </a:ext>
            </a:extLst>
          </p:cNvPr>
          <p:cNvGraphicFramePr>
            <a:graphicFrameLocks noGrp="1"/>
          </p:cNvGraphicFramePr>
          <p:nvPr>
            <p:extLst>
              <p:ext uri="{D42A27DB-BD31-4B8C-83A1-F6EECF244321}">
                <p14:modId xmlns:p14="http://schemas.microsoft.com/office/powerpoint/2010/main" val="1341438976"/>
              </p:ext>
            </p:extLst>
          </p:nvPr>
        </p:nvGraphicFramePr>
        <p:xfrm>
          <a:off x="2815372" y="1013046"/>
          <a:ext cx="8570089" cy="5588000"/>
        </p:xfrm>
        <a:graphic>
          <a:graphicData uri="http://schemas.openxmlformats.org/drawingml/2006/table">
            <a:tbl>
              <a:tblPr firstRow="1" bandRow="1">
                <a:tableStyleId>{5940675A-B579-460E-94D1-54222C63F5DA}</a:tableStyleId>
              </a:tblPr>
              <a:tblGrid>
                <a:gridCol w="1599397">
                  <a:extLst>
                    <a:ext uri="{9D8B030D-6E8A-4147-A177-3AD203B41FA5}">
                      <a16:colId xmlns:a16="http://schemas.microsoft.com/office/drawing/2014/main" val="800865509"/>
                    </a:ext>
                  </a:extLst>
                </a:gridCol>
                <a:gridCol w="2023407">
                  <a:extLst>
                    <a:ext uri="{9D8B030D-6E8A-4147-A177-3AD203B41FA5}">
                      <a16:colId xmlns:a16="http://schemas.microsoft.com/office/drawing/2014/main" val="1443514904"/>
                    </a:ext>
                  </a:extLst>
                </a:gridCol>
                <a:gridCol w="2489533">
                  <a:extLst>
                    <a:ext uri="{9D8B030D-6E8A-4147-A177-3AD203B41FA5}">
                      <a16:colId xmlns:a16="http://schemas.microsoft.com/office/drawing/2014/main" val="2624606008"/>
                    </a:ext>
                  </a:extLst>
                </a:gridCol>
                <a:gridCol w="2457752">
                  <a:extLst>
                    <a:ext uri="{9D8B030D-6E8A-4147-A177-3AD203B41FA5}">
                      <a16:colId xmlns:a16="http://schemas.microsoft.com/office/drawing/2014/main" val="2333349118"/>
                    </a:ext>
                  </a:extLst>
                </a:gridCol>
              </a:tblGrid>
              <a:tr h="370840">
                <a:tc>
                  <a:txBody>
                    <a:bodyPr/>
                    <a:lstStyle/>
                    <a:p>
                      <a:r>
                        <a:rPr lang="en-US" sz="1400" b="1">
                          <a:solidFill>
                            <a:schemeClr val="bg1"/>
                          </a:solidFill>
                        </a:rPr>
                        <a:t>Thema </a:t>
                      </a:r>
                    </a:p>
                  </a:txBody>
                  <a:tcPr>
                    <a:solidFill>
                      <a:srgbClr val="FF6699"/>
                    </a:solidFill>
                  </a:tcPr>
                </a:tc>
                <a:tc>
                  <a:txBody>
                    <a:bodyPr/>
                    <a:lstStyle/>
                    <a:p>
                      <a:r>
                        <a:rPr lang="en-US" sz="1400" b="1">
                          <a:solidFill>
                            <a:schemeClr val="bg1"/>
                          </a:solidFill>
                        </a:rPr>
                        <a:t>Basis</a:t>
                      </a:r>
                    </a:p>
                  </a:txBody>
                  <a:tcPr>
                    <a:solidFill>
                      <a:srgbClr val="FF6699"/>
                    </a:solidFill>
                  </a:tcPr>
                </a:tc>
                <a:tc>
                  <a:txBody>
                    <a:bodyPr/>
                    <a:lstStyle/>
                    <a:p>
                      <a:r>
                        <a:rPr lang="en-US" sz="1400" b="1" err="1">
                          <a:solidFill>
                            <a:schemeClr val="bg1"/>
                          </a:solidFill>
                        </a:rPr>
                        <a:t>Specialistisch</a:t>
                      </a:r>
                      <a:endParaRPr lang="en-US" sz="1400" b="1">
                        <a:solidFill>
                          <a:schemeClr val="bg1"/>
                        </a:solidFill>
                      </a:endParaRPr>
                    </a:p>
                  </a:txBody>
                  <a:tcPr>
                    <a:solidFill>
                      <a:srgbClr val="FF6699"/>
                    </a:solidFill>
                  </a:tcPr>
                </a:tc>
                <a:tc>
                  <a:txBody>
                    <a:bodyPr/>
                    <a:lstStyle/>
                    <a:p>
                      <a:r>
                        <a:rPr lang="en-US" sz="1400" b="1">
                          <a:solidFill>
                            <a:schemeClr val="bg1"/>
                          </a:solidFill>
                        </a:rPr>
                        <a:t>Hoog-</a:t>
                      </a:r>
                      <a:r>
                        <a:rPr lang="en-US" sz="1400" b="1" err="1">
                          <a:solidFill>
                            <a:schemeClr val="bg1"/>
                          </a:solidFill>
                        </a:rPr>
                        <a:t>specialistisch</a:t>
                      </a:r>
                      <a:endParaRPr lang="en-US" sz="1400" b="1">
                        <a:solidFill>
                          <a:schemeClr val="bg1"/>
                        </a:solidFill>
                      </a:endParaRPr>
                    </a:p>
                  </a:txBody>
                  <a:tcPr>
                    <a:solidFill>
                      <a:srgbClr val="FF6699"/>
                    </a:solidFill>
                  </a:tcPr>
                </a:tc>
                <a:extLst>
                  <a:ext uri="{0D108BD9-81ED-4DB2-BD59-A6C34878D82A}">
                    <a16:rowId xmlns:a16="http://schemas.microsoft.com/office/drawing/2014/main" val="307650917"/>
                  </a:ext>
                </a:extLst>
              </a:tr>
              <a:tr h="370840">
                <a:tc>
                  <a:txBody>
                    <a:bodyPr/>
                    <a:lstStyle/>
                    <a:p>
                      <a:r>
                        <a:rPr lang="en-US" sz="1400" b="1" err="1">
                          <a:solidFill>
                            <a:schemeClr val="bg1"/>
                          </a:solidFill>
                        </a:rPr>
                        <a:t>Zorgvraag</a:t>
                      </a:r>
                      <a:r>
                        <a:rPr lang="en-US" sz="1400" b="1">
                          <a:solidFill>
                            <a:schemeClr val="bg1"/>
                          </a:solidFill>
                        </a:rPr>
                        <a:t> </a:t>
                      </a:r>
                    </a:p>
                  </a:txBody>
                  <a:tcPr>
                    <a:solidFill>
                      <a:srgbClr val="00A0BA"/>
                    </a:solidFill>
                  </a:tcPr>
                </a:tc>
                <a:tc>
                  <a:txBody>
                    <a:bodyPr/>
                    <a:lstStyle/>
                    <a:p>
                      <a:r>
                        <a:rPr lang="en-US" sz="1100" err="1"/>
                        <a:t>Enkelvoudig</a:t>
                      </a:r>
                      <a:r>
                        <a:rPr lang="en-US" sz="1100"/>
                        <a:t> </a:t>
                      </a:r>
                    </a:p>
                  </a:txBody>
                  <a:tcPr/>
                </a:tc>
                <a:tc>
                  <a:txBody>
                    <a:bodyPr/>
                    <a:lstStyle/>
                    <a:p>
                      <a:r>
                        <a:rPr lang="en-US" sz="1100" err="1"/>
                        <a:t>Meervoudig</a:t>
                      </a:r>
                      <a:r>
                        <a:rPr lang="en-US" sz="1100"/>
                        <a:t> </a:t>
                      </a:r>
                    </a:p>
                  </a:txBody>
                  <a:tcPr/>
                </a:tc>
                <a:tc>
                  <a:txBody>
                    <a:bodyPr/>
                    <a:lstStyle/>
                    <a:p>
                      <a:r>
                        <a:rPr lang="en-US" sz="1100" err="1"/>
                        <a:t>Meervoudig</a:t>
                      </a:r>
                      <a:r>
                        <a:rPr lang="en-US" sz="1100"/>
                        <a:t> </a:t>
                      </a:r>
                    </a:p>
                  </a:txBody>
                  <a:tcPr/>
                </a:tc>
                <a:extLst>
                  <a:ext uri="{0D108BD9-81ED-4DB2-BD59-A6C34878D82A}">
                    <a16:rowId xmlns:a16="http://schemas.microsoft.com/office/drawing/2014/main" val="4061690019"/>
                  </a:ext>
                </a:extLst>
              </a:tr>
              <a:tr h="370840">
                <a:tc>
                  <a:txBody>
                    <a:bodyPr/>
                    <a:lstStyle/>
                    <a:p>
                      <a:r>
                        <a:rPr lang="en-US" sz="1400" b="1">
                          <a:solidFill>
                            <a:schemeClr val="bg1"/>
                          </a:solidFill>
                        </a:rPr>
                        <a:t>Mate van impact op </a:t>
                      </a:r>
                      <a:r>
                        <a:rPr lang="en-US" sz="1400" b="1" err="1">
                          <a:solidFill>
                            <a:schemeClr val="bg1"/>
                          </a:solidFill>
                        </a:rPr>
                        <a:t>leefgebieden</a:t>
                      </a:r>
                      <a:r>
                        <a:rPr lang="en-US" sz="1400" b="1">
                          <a:solidFill>
                            <a:schemeClr val="bg1"/>
                          </a:solidFill>
                        </a:rPr>
                        <a:t> </a:t>
                      </a:r>
                    </a:p>
                  </a:txBody>
                  <a:tcPr>
                    <a:solidFill>
                      <a:srgbClr val="00A0BA"/>
                    </a:solidFill>
                  </a:tcPr>
                </a:tc>
                <a:tc gridSpan="3">
                  <a:txBody>
                    <a:bodyPr/>
                    <a:lstStyle/>
                    <a:p>
                      <a:endParaRPr lang="en-US" sz="1100">
                        <a:solidFill>
                          <a:srgbClr val="FF0000"/>
                        </a:solidFill>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FF0000"/>
                        </a:solidFill>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FF0000"/>
                        </a:solidFill>
                      </a:endParaRPr>
                    </a:p>
                  </a:txBody>
                  <a:tcPr/>
                </a:tc>
                <a:extLst>
                  <a:ext uri="{0D108BD9-81ED-4DB2-BD59-A6C34878D82A}">
                    <a16:rowId xmlns:a16="http://schemas.microsoft.com/office/drawing/2014/main" val="2428984691"/>
                  </a:ext>
                </a:extLst>
              </a:tr>
              <a:tr h="370840">
                <a:tc>
                  <a:txBody>
                    <a:bodyPr/>
                    <a:lstStyle/>
                    <a:p>
                      <a:r>
                        <a:rPr lang="en-US" sz="1400" b="1" err="1">
                          <a:solidFill>
                            <a:schemeClr val="bg1"/>
                          </a:solidFill>
                        </a:rPr>
                        <a:t>Aantal</a:t>
                      </a:r>
                      <a:r>
                        <a:rPr lang="en-US" sz="1400" b="1">
                          <a:solidFill>
                            <a:schemeClr val="bg1"/>
                          </a:solidFill>
                        </a:rPr>
                        <a:t> </a:t>
                      </a:r>
                      <a:r>
                        <a:rPr lang="en-US" sz="1400" b="1" err="1">
                          <a:solidFill>
                            <a:schemeClr val="bg1"/>
                          </a:solidFill>
                        </a:rPr>
                        <a:t>clienten</a:t>
                      </a:r>
                      <a:endParaRPr lang="en-US" sz="1400" b="1">
                        <a:solidFill>
                          <a:schemeClr val="bg1"/>
                        </a:solidFill>
                      </a:endParaRPr>
                    </a:p>
                  </a:txBody>
                  <a:tcPr>
                    <a:solidFill>
                      <a:srgbClr val="00A0BA"/>
                    </a:solidFill>
                  </a:tcPr>
                </a:tc>
                <a:tc>
                  <a:txBody>
                    <a:bodyPr/>
                    <a:lstStyle/>
                    <a:p>
                      <a:r>
                        <a:rPr lang="en-US" sz="1100"/>
                        <a:t>Hoog volume </a:t>
                      </a:r>
                    </a:p>
                  </a:txBody>
                  <a:tcPr/>
                </a:tc>
                <a:tc>
                  <a:txBody>
                    <a:bodyPr/>
                    <a:lstStyle/>
                    <a:p>
                      <a:r>
                        <a:rPr lang="en-US" sz="1100"/>
                        <a:t>Hoog volume </a:t>
                      </a:r>
                    </a:p>
                  </a:txBody>
                  <a:tcPr/>
                </a:tc>
                <a:tc>
                  <a:txBody>
                    <a:bodyPr/>
                    <a:lstStyle/>
                    <a:p>
                      <a:r>
                        <a:rPr lang="en-US" sz="1100" err="1"/>
                        <a:t>Laag</a:t>
                      </a:r>
                      <a:r>
                        <a:rPr lang="en-US" sz="1100"/>
                        <a:t> volume </a:t>
                      </a:r>
                    </a:p>
                  </a:txBody>
                  <a:tcPr/>
                </a:tc>
                <a:extLst>
                  <a:ext uri="{0D108BD9-81ED-4DB2-BD59-A6C34878D82A}">
                    <a16:rowId xmlns:a16="http://schemas.microsoft.com/office/drawing/2014/main" val="2369796479"/>
                  </a:ext>
                </a:extLst>
              </a:tr>
              <a:tr h="370840">
                <a:tc>
                  <a:txBody>
                    <a:bodyPr/>
                    <a:lstStyle/>
                    <a:p>
                      <a:r>
                        <a:rPr lang="en-US" sz="1400" b="1" err="1">
                          <a:solidFill>
                            <a:schemeClr val="bg1"/>
                          </a:solidFill>
                        </a:rPr>
                        <a:t>Diagnostiek</a:t>
                      </a:r>
                      <a:r>
                        <a:rPr lang="en-US" sz="1400" b="1">
                          <a:solidFill>
                            <a:schemeClr val="bg1"/>
                          </a:solidFill>
                        </a:rPr>
                        <a:t> </a:t>
                      </a:r>
                    </a:p>
                  </a:txBody>
                  <a:tcPr>
                    <a:solidFill>
                      <a:srgbClr val="00A0BA"/>
                    </a:solidFill>
                  </a:tcPr>
                </a:tc>
                <a:tc>
                  <a:txBody>
                    <a:bodyPr/>
                    <a:lstStyle/>
                    <a:p>
                      <a:r>
                        <a:rPr lang="en-US" sz="1100" err="1"/>
                        <a:t>Geen</a:t>
                      </a:r>
                      <a:r>
                        <a:rPr lang="en-US" sz="1100"/>
                        <a:t> of basis-</a:t>
                      </a:r>
                      <a:r>
                        <a:rPr lang="en-US" sz="1100" err="1"/>
                        <a:t>diagnostiek</a:t>
                      </a:r>
                      <a:r>
                        <a:rPr lang="en-US" sz="1100"/>
                        <a:t> </a:t>
                      </a:r>
                    </a:p>
                  </a:txBody>
                  <a:tcPr/>
                </a:tc>
                <a:tc>
                  <a:txBody>
                    <a:bodyPr/>
                    <a:lstStyle/>
                    <a:p>
                      <a:r>
                        <a:rPr lang="en-US" sz="1100" err="1"/>
                        <a:t>Specialistische</a:t>
                      </a:r>
                      <a:r>
                        <a:rPr lang="en-US" sz="1100"/>
                        <a:t> </a:t>
                      </a:r>
                      <a:r>
                        <a:rPr lang="en-US" sz="1100" err="1"/>
                        <a:t>diagnostiek</a:t>
                      </a:r>
                      <a:r>
                        <a:rPr lang="en-US" sz="1100"/>
                        <a:t>: (</a:t>
                      </a:r>
                      <a:r>
                        <a:rPr lang="en-US" sz="1100" err="1"/>
                        <a:t>generalistisch</a:t>
                      </a:r>
                      <a:r>
                        <a:rPr lang="en-US" sz="1100"/>
                        <a:t> breed) </a:t>
                      </a:r>
                    </a:p>
                    <a:p>
                      <a:r>
                        <a:rPr lang="en-US" sz="1100" err="1"/>
                        <a:t>Problematiek</a:t>
                      </a:r>
                      <a:r>
                        <a:rPr lang="en-US" sz="1100"/>
                        <a:t> </a:t>
                      </a:r>
                      <a:r>
                        <a:rPr lang="en-US" sz="1100" err="1"/>
                        <a:t>onduidelijk</a:t>
                      </a:r>
                      <a:r>
                        <a:rPr lang="en-US" sz="1100"/>
                        <a:t>, </a:t>
                      </a:r>
                      <a:r>
                        <a:rPr lang="en-US" sz="1100" err="1"/>
                        <a:t>eerdere</a:t>
                      </a:r>
                      <a:r>
                        <a:rPr lang="en-US" sz="1100"/>
                        <a:t> </a:t>
                      </a:r>
                      <a:r>
                        <a:rPr lang="en-US" sz="1100" err="1"/>
                        <a:t>diagnostiek</a:t>
                      </a:r>
                      <a:r>
                        <a:rPr lang="en-US" sz="1100"/>
                        <a:t>/</a:t>
                      </a:r>
                      <a:r>
                        <a:rPr lang="en-US" sz="1100" err="1"/>
                        <a:t>behandeling</a:t>
                      </a:r>
                      <a:r>
                        <a:rPr lang="en-US" sz="1100"/>
                        <a:t> </a:t>
                      </a:r>
                      <a:r>
                        <a:rPr lang="en-US" sz="1100" err="1"/>
                        <a:t>bggz</a:t>
                      </a:r>
                      <a:r>
                        <a:rPr lang="en-US" sz="1100"/>
                        <a:t> </a:t>
                      </a:r>
                      <a:r>
                        <a:rPr lang="en-US" sz="1100" err="1"/>
                        <a:t>onvoldoende</a:t>
                      </a:r>
                      <a:r>
                        <a:rPr lang="en-US" sz="1100"/>
                        <a:t> effect </a:t>
                      </a:r>
                    </a:p>
                  </a:txBody>
                  <a:tcPr/>
                </a:tc>
                <a:tc>
                  <a:txBody>
                    <a:bodyPr/>
                    <a:lstStyle/>
                    <a:p>
                      <a:r>
                        <a:rPr lang="en-US" sz="1100" err="1"/>
                        <a:t>Zeer</a:t>
                      </a:r>
                      <a:r>
                        <a:rPr lang="en-US" sz="1100"/>
                        <a:t> </a:t>
                      </a:r>
                      <a:r>
                        <a:rPr lang="en-US" sz="1100" err="1"/>
                        <a:t>specialistische</a:t>
                      </a:r>
                      <a:r>
                        <a:rPr lang="en-US" sz="1100"/>
                        <a:t> </a:t>
                      </a:r>
                      <a:r>
                        <a:rPr lang="en-US" sz="1100" err="1"/>
                        <a:t>diagnostiek</a:t>
                      </a:r>
                      <a:r>
                        <a:rPr lang="en-US" sz="1100"/>
                        <a:t>; </a:t>
                      </a:r>
                      <a:r>
                        <a:rPr lang="en-US" sz="1100" err="1"/>
                        <a:t>concentratie</a:t>
                      </a:r>
                      <a:r>
                        <a:rPr lang="en-US" sz="1100"/>
                        <a:t> van </a:t>
                      </a:r>
                      <a:r>
                        <a:rPr lang="en-US" sz="1100" err="1"/>
                        <a:t>specialismen</a:t>
                      </a:r>
                      <a:r>
                        <a:rPr lang="en-US" sz="1100"/>
                        <a:t> op </a:t>
                      </a:r>
                      <a:r>
                        <a:rPr lang="en-US" sz="1100" err="1"/>
                        <a:t>deelgebieden</a:t>
                      </a:r>
                      <a:r>
                        <a:rPr lang="en-US" sz="1100"/>
                        <a:t>. </a:t>
                      </a:r>
                    </a:p>
                  </a:txBody>
                  <a:tcPr/>
                </a:tc>
                <a:extLst>
                  <a:ext uri="{0D108BD9-81ED-4DB2-BD59-A6C34878D82A}">
                    <a16:rowId xmlns:a16="http://schemas.microsoft.com/office/drawing/2014/main" val="2111608019"/>
                  </a:ext>
                </a:extLst>
              </a:tr>
              <a:tr h="370840">
                <a:tc>
                  <a:txBody>
                    <a:bodyPr/>
                    <a:lstStyle/>
                    <a:p>
                      <a:r>
                        <a:rPr lang="en-US" sz="1400" b="1">
                          <a:solidFill>
                            <a:schemeClr val="bg1"/>
                          </a:solidFill>
                        </a:rPr>
                        <a:t>Duur traject </a:t>
                      </a:r>
                    </a:p>
                  </a:txBody>
                  <a:tcPr>
                    <a:solidFill>
                      <a:srgbClr val="00A0BA"/>
                    </a:solidFill>
                  </a:tcPr>
                </a:tc>
                <a:tc>
                  <a:txBody>
                    <a:bodyPr/>
                    <a:lstStyle/>
                    <a:p>
                      <a:r>
                        <a:rPr lang="en-US" sz="1100">
                          <a:solidFill>
                            <a:schemeClr val="tx1"/>
                          </a:solidFill>
                        </a:rPr>
                        <a:t>1. …</a:t>
                      </a:r>
                    </a:p>
                    <a:p>
                      <a:r>
                        <a:rPr lang="en-US" sz="1100">
                          <a:solidFill>
                            <a:schemeClr val="tx1"/>
                          </a:solidFill>
                        </a:rPr>
                        <a:t>2. 6 tot 12 </a:t>
                      </a:r>
                      <a:r>
                        <a:rPr lang="en-US" sz="1100" err="1">
                          <a:solidFill>
                            <a:schemeClr val="tx1"/>
                          </a:solidFill>
                        </a:rPr>
                        <a:t>mnd</a:t>
                      </a:r>
                      <a:r>
                        <a:rPr lang="en-US" sz="1100">
                          <a:solidFill>
                            <a:schemeClr val="tx1"/>
                          </a:solidFill>
                        </a:rPr>
                        <a:t> </a:t>
                      </a:r>
                    </a:p>
                  </a:txBody>
                  <a:tcPr/>
                </a:tc>
                <a:tc>
                  <a:txBody>
                    <a:bodyPr/>
                    <a:lstStyle/>
                    <a:p>
                      <a:r>
                        <a:rPr lang="en-US" sz="1100">
                          <a:solidFill>
                            <a:schemeClr val="tx1"/>
                          </a:solidFill>
                        </a:rPr>
                        <a:t>12 </a:t>
                      </a:r>
                      <a:r>
                        <a:rPr lang="en-US" sz="1100" err="1">
                          <a:solidFill>
                            <a:schemeClr val="tx1"/>
                          </a:solidFill>
                        </a:rPr>
                        <a:t>mnd</a:t>
                      </a:r>
                      <a:endParaRPr lang="en-US" sz="1100">
                        <a:solidFill>
                          <a:schemeClr val="tx1"/>
                        </a:solidFill>
                      </a:endParaRPr>
                    </a:p>
                  </a:txBody>
                  <a:tcPr/>
                </a:tc>
                <a:tc>
                  <a:txBody>
                    <a:bodyPr/>
                    <a:lstStyle/>
                    <a:p>
                      <a:r>
                        <a:rPr lang="en-US" sz="1100"/>
                        <a:t>PM</a:t>
                      </a:r>
                    </a:p>
                  </a:txBody>
                  <a:tcPr/>
                </a:tc>
                <a:extLst>
                  <a:ext uri="{0D108BD9-81ED-4DB2-BD59-A6C34878D82A}">
                    <a16:rowId xmlns:a16="http://schemas.microsoft.com/office/drawing/2014/main" val="2911567640"/>
                  </a:ext>
                </a:extLst>
              </a:tr>
              <a:tr h="370840">
                <a:tc>
                  <a:txBody>
                    <a:bodyPr/>
                    <a:lstStyle/>
                    <a:p>
                      <a:r>
                        <a:rPr lang="en-US" sz="1400" b="1" err="1">
                          <a:solidFill>
                            <a:schemeClr val="bg1"/>
                          </a:solidFill>
                        </a:rPr>
                        <a:t>Intensiteit</a:t>
                      </a:r>
                      <a:r>
                        <a:rPr lang="en-US" sz="1400" b="1">
                          <a:solidFill>
                            <a:schemeClr val="bg1"/>
                          </a:solidFill>
                        </a:rPr>
                        <a:t> traject </a:t>
                      </a:r>
                    </a:p>
                  </a:txBody>
                  <a:tcPr>
                    <a:solidFill>
                      <a:srgbClr val="00A0BA"/>
                    </a:solidFill>
                  </a:tcPr>
                </a:tc>
                <a:tc>
                  <a:txBody>
                    <a:bodyPr/>
                    <a:lstStyle/>
                    <a:p>
                      <a:r>
                        <a:rPr lang="en-US" sz="1100">
                          <a:solidFill>
                            <a:schemeClr val="tx1"/>
                          </a:solidFill>
                        </a:rPr>
                        <a:t>1. </a:t>
                      </a:r>
                      <a:r>
                        <a:rPr lang="en-US" sz="1100" err="1">
                          <a:solidFill>
                            <a:schemeClr val="tx1"/>
                          </a:solidFill>
                        </a:rPr>
                        <a:t>Laagfrequent</a:t>
                      </a:r>
                      <a:r>
                        <a:rPr lang="en-US" sz="1100">
                          <a:solidFill>
                            <a:schemeClr val="tx1"/>
                          </a:solidFill>
                        </a:rPr>
                        <a:t> </a:t>
                      </a:r>
                      <a:r>
                        <a:rPr lang="en-US" sz="1100" err="1">
                          <a:solidFill>
                            <a:schemeClr val="tx1"/>
                          </a:solidFill>
                        </a:rPr>
                        <a:t>en</a:t>
                      </a:r>
                      <a:r>
                        <a:rPr lang="en-US" sz="1100">
                          <a:solidFill>
                            <a:schemeClr val="tx1"/>
                          </a:solidFill>
                        </a:rPr>
                        <a:t> </a:t>
                      </a:r>
                      <a:r>
                        <a:rPr lang="en-US" sz="1100" err="1">
                          <a:solidFill>
                            <a:schemeClr val="tx1"/>
                          </a:solidFill>
                        </a:rPr>
                        <a:t>langerdurend</a:t>
                      </a:r>
                      <a:endParaRPr lang="en-US" sz="1100">
                        <a:solidFill>
                          <a:schemeClr val="tx1"/>
                        </a:solidFill>
                      </a:endParaRPr>
                    </a:p>
                    <a:p>
                      <a:r>
                        <a:rPr lang="en-US" sz="1100">
                          <a:solidFill>
                            <a:schemeClr val="tx1"/>
                          </a:solidFill>
                        </a:rPr>
                        <a:t>2. </a:t>
                      </a:r>
                      <a:r>
                        <a:rPr lang="en-US" sz="1100" err="1">
                          <a:solidFill>
                            <a:schemeClr val="tx1"/>
                          </a:solidFill>
                        </a:rPr>
                        <a:t>hoogfrequent</a:t>
                      </a:r>
                      <a:r>
                        <a:rPr lang="en-US" sz="1100">
                          <a:solidFill>
                            <a:schemeClr val="tx1"/>
                          </a:solidFill>
                        </a:rPr>
                        <a:t> </a:t>
                      </a:r>
                      <a:r>
                        <a:rPr lang="en-US" sz="1100" err="1">
                          <a:solidFill>
                            <a:schemeClr val="tx1"/>
                          </a:solidFill>
                        </a:rPr>
                        <a:t>en</a:t>
                      </a:r>
                      <a:r>
                        <a:rPr lang="en-US" sz="1100">
                          <a:solidFill>
                            <a:schemeClr val="tx1"/>
                          </a:solidFill>
                        </a:rPr>
                        <a:t> </a:t>
                      </a:r>
                      <a:r>
                        <a:rPr lang="en-US" sz="1100" err="1">
                          <a:solidFill>
                            <a:schemeClr val="tx1"/>
                          </a:solidFill>
                        </a:rPr>
                        <a:t>korterdurend</a:t>
                      </a:r>
                      <a:endParaRPr lang="en-US" sz="1100">
                        <a:solidFill>
                          <a:schemeClr val="tx1"/>
                        </a:solidFill>
                      </a:endParaRPr>
                    </a:p>
                  </a:txBody>
                  <a:tcPr/>
                </a:tc>
                <a:tc>
                  <a:txBody>
                    <a:bodyPr/>
                    <a:lstStyle/>
                    <a:p>
                      <a:r>
                        <a:rPr lang="en-US" sz="1100" err="1">
                          <a:solidFill>
                            <a:schemeClr val="tx1"/>
                          </a:solidFill>
                        </a:rPr>
                        <a:t>Hoogfrequent</a:t>
                      </a:r>
                      <a:r>
                        <a:rPr lang="en-US" sz="1100">
                          <a:solidFill>
                            <a:schemeClr val="tx1"/>
                          </a:solidFill>
                        </a:rPr>
                        <a:t> </a:t>
                      </a:r>
                    </a:p>
                  </a:txBody>
                  <a:tcPr/>
                </a:tc>
                <a:tc>
                  <a:txBody>
                    <a:bodyPr/>
                    <a:lstStyle/>
                    <a:p>
                      <a:r>
                        <a:rPr lang="en-US" sz="1100" err="1"/>
                        <a:t>Hoogfrequent</a:t>
                      </a:r>
                      <a:endParaRPr lang="en-US" sz="1100"/>
                    </a:p>
                  </a:txBody>
                  <a:tcPr/>
                </a:tc>
                <a:extLst>
                  <a:ext uri="{0D108BD9-81ED-4DB2-BD59-A6C34878D82A}">
                    <a16:rowId xmlns:a16="http://schemas.microsoft.com/office/drawing/2014/main" val="2697657261"/>
                  </a:ext>
                </a:extLst>
              </a:tr>
              <a:tr h="370840">
                <a:tc>
                  <a:txBody>
                    <a:bodyPr/>
                    <a:lstStyle/>
                    <a:p>
                      <a:r>
                        <a:rPr lang="en-US" sz="1400" b="1" err="1">
                          <a:solidFill>
                            <a:schemeClr val="bg1"/>
                          </a:solidFill>
                        </a:rPr>
                        <a:t>Deskundigheid</a:t>
                      </a:r>
                      <a:r>
                        <a:rPr lang="en-US" sz="1400" b="1">
                          <a:solidFill>
                            <a:schemeClr val="bg1"/>
                          </a:solidFill>
                        </a:rPr>
                        <a:t> </a:t>
                      </a:r>
                    </a:p>
                  </a:txBody>
                  <a:tcPr>
                    <a:solidFill>
                      <a:srgbClr val="00A0BA"/>
                    </a:solidFill>
                  </a:tcPr>
                </a:tc>
                <a:tc>
                  <a:txBody>
                    <a:bodyPr/>
                    <a:lstStyle/>
                    <a:p>
                      <a:r>
                        <a:rPr lang="en-US" sz="1100"/>
                        <a:t>Mono-</a:t>
                      </a:r>
                      <a:r>
                        <a:rPr lang="en-US" sz="1100" err="1"/>
                        <a:t>disciplinair</a:t>
                      </a:r>
                      <a:r>
                        <a:rPr lang="en-US" sz="1100"/>
                        <a:t> </a:t>
                      </a:r>
                    </a:p>
                    <a:p>
                      <a:r>
                        <a:rPr lang="en-US" sz="1100" err="1"/>
                        <a:t>Psycholoog</a:t>
                      </a:r>
                      <a:r>
                        <a:rPr lang="en-US" sz="1100"/>
                        <a:t> of </a:t>
                      </a:r>
                      <a:r>
                        <a:rPr lang="en-US" sz="1100" err="1"/>
                        <a:t>orthopedagoog</a:t>
                      </a:r>
                      <a:r>
                        <a:rPr lang="en-US" sz="1100"/>
                        <a:t>, </a:t>
                      </a:r>
                      <a:r>
                        <a:rPr lang="en-US" sz="1100" err="1"/>
                        <a:t>onder</a:t>
                      </a:r>
                      <a:r>
                        <a:rPr lang="en-US" sz="1100"/>
                        <a:t> </a:t>
                      </a:r>
                      <a:r>
                        <a:rPr lang="en-US" sz="1100" err="1"/>
                        <a:t>supervisie</a:t>
                      </a:r>
                      <a:r>
                        <a:rPr lang="en-US" sz="1100"/>
                        <a:t> </a:t>
                      </a:r>
                      <a:r>
                        <a:rPr lang="en-US" sz="1100" err="1"/>
                        <a:t>regiebehandelaar</a:t>
                      </a:r>
                      <a:r>
                        <a:rPr lang="en-US" sz="1100"/>
                        <a:t> </a:t>
                      </a:r>
                    </a:p>
                  </a:txBody>
                  <a:tcPr/>
                </a:tc>
                <a:tc>
                  <a:txBody>
                    <a:bodyPr/>
                    <a:lstStyle/>
                    <a:p>
                      <a:r>
                        <a:rPr lang="en-US" sz="1100">
                          <a:solidFill>
                            <a:schemeClr val="tx1"/>
                          </a:solidFill>
                        </a:rPr>
                        <a:t>Multidisciplinair team incl. </a:t>
                      </a:r>
                      <a:r>
                        <a:rPr lang="en-US" sz="1100" err="1">
                          <a:solidFill>
                            <a:schemeClr val="tx1"/>
                          </a:solidFill>
                        </a:rPr>
                        <a:t>mogelijkheid</a:t>
                      </a:r>
                      <a:r>
                        <a:rPr lang="en-US" sz="1100">
                          <a:solidFill>
                            <a:schemeClr val="tx1"/>
                          </a:solidFill>
                        </a:rPr>
                        <a:t> om </a:t>
                      </a:r>
                      <a:r>
                        <a:rPr lang="en-US" sz="1100" err="1">
                          <a:solidFill>
                            <a:schemeClr val="tx1"/>
                          </a:solidFill>
                        </a:rPr>
                        <a:t>klinsisch</a:t>
                      </a:r>
                      <a:r>
                        <a:rPr lang="en-US" sz="1100">
                          <a:solidFill>
                            <a:schemeClr val="tx1"/>
                          </a:solidFill>
                        </a:rPr>
                        <a:t> </a:t>
                      </a:r>
                      <a:r>
                        <a:rPr lang="en-US" sz="1100" err="1">
                          <a:solidFill>
                            <a:schemeClr val="tx1"/>
                          </a:solidFill>
                        </a:rPr>
                        <a:t>Psycholoog</a:t>
                      </a:r>
                      <a:r>
                        <a:rPr lang="en-US" sz="1100">
                          <a:solidFill>
                            <a:schemeClr val="tx1"/>
                          </a:solidFill>
                        </a:rPr>
                        <a:t>/</a:t>
                      </a:r>
                      <a:r>
                        <a:rPr lang="en-US" sz="1100" err="1">
                          <a:solidFill>
                            <a:schemeClr val="tx1"/>
                          </a:solidFill>
                        </a:rPr>
                        <a:t>psychiater</a:t>
                      </a:r>
                      <a:r>
                        <a:rPr lang="en-US" sz="1100">
                          <a:solidFill>
                            <a:schemeClr val="tx1"/>
                          </a:solidFill>
                        </a:rPr>
                        <a:t> te </a:t>
                      </a:r>
                      <a:r>
                        <a:rPr lang="en-US" sz="1100" err="1">
                          <a:solidFill>
                            <a:schemeClr val="tx1"/>
                          </a:solidFill>
                        </a:rPr>
                        <a:t>consulteren</a:t>
                      </a:r>
                      <a:r>
                        <a:rPr lang="en-US" sz="1100">
                          <a:solidFill>
                            <a:schemeClr val="tx1"/>
                          </a:solidFill>
                        </a:rPr>
                        <a:t>, en </a:t>
                      </a:r>
                      <a:r>
                        <a:rPr lang="nl-NL" sz="1100" kern="1200">
                          <a:solidFill>
                            <a:schemeClr val="tx1"/>
                          </a:solidFill>
                          <a:effectLst/>
                          <a:latin typeface="+mn-lt"/>
                          <a:ea typeface="+mn-ea"/>
                          <a:cs typeface="+mn-cs"/>
                        </a:rPr>
                        <a:t>GZ-psychologen, orthopedagogen-generalist, systeemtherapeuten </a:t>
                      </a:r>
                      <a:endParaRPr lang="en-US" sz="1100">
                        <a:solidFill>
                          <a:schemeClr val="tx1"/>
                        </a:solidFill>
                      </a:endParaRPr>
                    </a:p>
                  </a:txBody>
                  <a:tcPr/>
                </a:tc>
                <a:tc>
                  <a:txBody>
                    <a:bodyPr/>
                    <a:lstStyle/>
                    <a:p>
                      <a:r>
                        <a:rPr lang="en-US" sz="1100"/>
                        <a:t>Multidisciplinair. Direct </a:t>
                      </a:r>
                      <a:r>
                        <a:rPr lang="en-US" sz="1100" err="1"/>
                        <a:t>en</a:t>
                      </a:r>
                      <a:r>
                        <a:rPr lang="en-US" sz="1100"/>
                        <a:t> </a:t>
                      </a:r>
                      <a:r>
                        <a:rPr lang="en-US" sz="1100" err="1"/>
                        <a:t>dagelijkse</a:t>
                      </a:r>
                      <a:r>
                        <a:rPr lang="en-US" sz="1100"/>
                        <a:t> </a:t>
                      </a:r>
                      <a:r>
                        <a:rPr lang="en-US" sz="1100" err="1"/>
                        <a:t>beschikbaarheid</a:t>
                      </a:r>
                      <a:r>
                        <a:rPr lang="en-US" sz="1100"/>
                        <a:t> </a:t>
                      </a:r>
                      <a:r>
                        <a:rPr lang="en-US" sz="1100" err="1"/>
                        <a:t>specialisten</a:t>
                      </a:r>
                      <a:endParaRPr lang="en-US" sz="1100"/>
                    </a:p>
                    <a:p>
                      <a:r>
                        <a:rPr lang="en-US" sz="1100" err="1"/>
                        <a:t>Achtervang</a:t>
                      </a:r>
                      <a:r>
                        <a:rPr lang="en-US" sz="1100"/>
                        <a:t>: </a:t>
                      </a:r>
                      <a:r>
                        <a:rPr lang="en-US" sz="1100" err="1"/>
                        <a:t>outreachende</a:t>
                      </a:r>
                      <a:r>
                        <a:rPr lang="en-US" sz="1100"/>
                        <a:t> </a:t>
                      </a:r>
                      <a:r>
                        <a:rPr lang="en-US" sz="1100" err="1"/>
                        <a:t>crisidienst</a:t>
                      </a:r>
                      <a:r>
                        <a:rPr lang="en-US" sz="1100"/>
                        <a:t> </a:t>
                      </a:r>
                      <a:r>
                        <a:rPr lang="en-US" sz="1100" err="1"/>
                        <a:t>en</a:t>
                      </a:r>
                      <a:r>
                        <a:rPr lang="en-US" sz="1100"/>
                        <a:t> HIC /  </a:t>
                      </a:r>
                      <a:r>
                        <a:rPr lang="en-US" sz="1100" err="1"/>
                        <a:t>klinische</a:t>
                      </a:r>
                      <a:r>
                        <a:rPr lang="en-US" sz="1100"/>
                        <a:t> </a:t>
                      </a:r>
                      <a:r>
                        <a:rPr lang="en-US" sz="1100" err="1"/>
                        <a:t>bedden</a:t>
                      </a:r>
                      <a:endParaRPr lang="en-US" sz="1100"/>
                    </a:p>
                    <a:p>
                      <a:r>
                        <a:rPr lang="en-US" sz="1100" err="1"/>
                        <a:t>Uitvoering</a:t>
                      </a:r>
                      <a:r>
                        <a:rPr lang="en-US" sz="1100"/>
                        <a:t> </a:t>
                      </a:r>
                      <a:r>
                        <a:rPr lang="en-US" sz="1100" err="1"/>
                        <a:t>WvGGZ</a:t>
                      </a:r>
                      <a:r>
                        <a:rPr lang="en-US" sz="1100"/>
                        <a:t> </a:t>
                      </a:r>
                    </a:p>
                    <a:p>
                      <a:r>
                        <a:rPr lang="en-US" sz="1100" err="1"/>
                        <a:t>Kennis</a:t>
                      </a:r>
                      <a:r>
                        <a:rPr lang="en-US" sz="1100"/>
                        <a:t>- </a:t>
                      </a:r>
                      <a:r>
                        <a:rPr lang="en-US" sz="1100" err="1"/>
                        <a:t>opleidings</a:t>
                      </a:r>
                      <a:r>
                        <a:rPr lang="en-US" sz="1100"/>
                        <a:t> </a:t>
                      </a:r>
                      <a:r>
                        <a:rPr lang="en-US" sz="1100" err="1"/>
                        <a:t>en</a:t>
                      </a:r>
                      <a:r>
                        <a:rPr lang="en-US" sz="1100"/>
                        <a:t> </a:t>
                      </a:r>
                      <a:r>
                        <a:rPr lang="en-US" sz="1100" err="1"/>
                        <a:t>consultatiefunctie</a:t>
                      </a:r>
                      <a:endParaRPr lang="en-US" sz="1100"/>
                    </a:p>
                  </a:txBody>
                  <a:tcPr/>
                </a:tc>
                <a:extLst>
                  <a:ext uri="{0D108BD9-81ED-4DB2-BD59-A6C34878D82A}">
                    <a16:rowId xmlns:a16="http://schemas.microsoft.com/office/drawing/2014/main" val="3610520340"/>
                  </a:ext>
                </a:extLst>
              </a:tr>
              <a:tr h="370840">
                <a:tc>
                  <a:txBody>
                    <a:bodyPr/>
                    <a:lstStyle/>
                    <a:p>
                      <a:r>
                        <a:rPr lang="en-US" sz="1400" b="1">
                          <a:solidFill>
                            <a:schemeClr val="bg1"/>
                          </a:solidFill>
                        </a:rPr>
                        <a:t>Medicatie</a:t>
                      </a:r>
                    </a:p>
                  </a:txBody>
                  <a:tcPr>
                    <a:solidFill>
                      <a:srgbClr val="00A0BA"/>
                    </a:solidFill>
                  </a:tcPr>
                </a:tc>
                <a:tc>
                  <a:txBody>
                    <a:bodyPr/>
                    <a:lstStyle/>
                    <a:p>
                      <a:r>
                        <a:rPr lang="en-US" sz="1100"/>
                        <a:t>Nee</a:t>
                      </a:r>
                    </a:p>
                  </a:txBody>
                  <a:tcPr/>
                </a:tc>
                <a:tc>
                  <a:txBody>
                    <a:bodyPr/>
                    <a:lstStyle/>
                    <a:p>
                      <a:r>
                        <a:rPr lang="en-US" sz="1100"/>
                        <a:t>?</a:t>
                      </a:r>
                    </a:p>
                  </a:txBody>
                  <a:tcPr/>
                </a:tc>
                <a:tc>
                  <a:txBody>
                    <a:bodyPr/>
                    <a:lstStyle/>
                    <a:p>
                      <a:r>
                        <a:rPr lang="en-US" sz="1100"/>
                        <a:t>Ja</a:t>
                      </a:r>
                    </a:p>
                  </a:txBody>
                  <a:tcPr/>
                </a:tc>
                <a:extLst>
                  <a:ext uri="{0D108BD9-81ED-4DB2-BD59-A6C34878D82A}">
                    <a16:rowId xmlns:a16="http://schemas.microsoft.com/office/drawing/2014/main" val="3089766091"/>
                  </a:ext>
                </a:extLst>
              </a:tr>
              <a:tr h="370840">
                <a:tc>
                  <a:txBody>
                    <a:bodyPr/>
                    <a:lstStyle/>
                    <a:p>
                      <a:r>
                        <a:rPr lang="en-US" sz="1400" b="1">
                          <a:solidFill>
                            <a:schemeClr val="bg1"/>
                          </a:solidFill>
                        </a:rPr>
                        <a:t>Veiligheidsrisico </a:t>
                      </a:r>
                    </a:p>
                  </a:txBody>
                  <a:tcPr>
                    <a:solidFill>
                      <a:srgbClr val="00A0BA"/>
                    </a:solidFill>
                  </a:tcPr>
                </a:tc>
                <a:tc>
                  <a:txBody>
                    <a:bodyPr/>
                    <a:lstStyle/>
                    <a:p>
                      <a:r>
                        <a:rPr lang="en-US" sz="1100" err="1"/>
                        <a:t>Laag</a:t>
                      </a:r>
                      <a:endParaRPr lang="en-US" sz="1100"/>
                    </a:p>
                  </a:txBody>
                  <a:tcPr/>
                </a:tc>
                <a:tc>
                  <a:txBody>
                    <a:bodyPr/>
                    <a:lstStyle/>
                    <a:p>
                      <a:r>
                        <a:rPr lang="en-US" sz="1100"/>
                        <a:t>Midden </a:t>
                      </a:r>
                    </a:p>
                  </a:txBody>
                  <a:tcPr/>
                </a:tc>
                <a:tc>
                  <a:txBody>
                    <a:bodyPr/>
                    <a:lstStyle/>
                    <a:p>
                      <a:r>
                        <a:rPr lang="en-US" sz="1100"/>
                        <a:t>Hoog</a:t>
                      </a:r>
                    </a:p>
                  </a:txBody>
                  <a:tcPr/>
                </a:tc>
                <a:extLst>
                  <a:ext uri="{0D108BD9-81ED-4DB2-BD59-A6C34878D82A}">
                    <a16:rowId xmlns:a16="http://schemas.microsoft.com/office/drawing/2014/main" val="2017366296"/>
                  </a:ext>
                </a:extLst>
              </a:tr>
            </a:tbl>
          </a:graphicData>
        </a:graphic>
      </p:graphicFrame>
      <p:sp>
        <p:nvSpPr>
          <p:cNvPr id="2" name="Speech Bubble: Rectangle 1">
            <a:extLst>
              <a:ext uri="{FF2B5EF4-FFF2-40B4-BE49-F238E27FC236}">
                <a16:creationId xmlns:a16="http://schemas.microsoft.com/office/drawing/2014/main" id="{BC412E2B-D862-D51A-6B4D-1255BDA4C47D}"/>
              </a:ext>
            </a:extLst>
          </p:cNvPr>
          <p:cNvSpPr/>
          <p:nvPr/>
        </p:nvSpPr>
        <p:spPr>
          <a:xfrm>
            <a:off x="253388" y="4411979"/>
            <a:ext cx="2368626" cy="959243"/>
          </a:xfrm>
          <a:prstGeom prst="wedgeRectCallout">
            <a:avLst>
              <a:gd name="adj1" fmla="val 132837"/>
              <a:gd name="adj2" fmla="val 798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rPr>
              <a:t>Ontwikkelambitie; over X jaar alle systeempartners een KP/Psychiater in huis / </a:t>
            </a:r>
            <a:r>
              <a:rPr kumimoji="0" lang="nl-NL" sz="1200" b="0" i="0" u="none" strike="noStrike" kern="1200" cap="none" spc="0" normalizeH="0" baseline="0" noProof="0" err="1">
                <a:ln>
                  <a:noFill/>
                </a:ln>
                <a:solidFill>
                  <a:srgbClr val="FFFFFF"/>
                </a:solidFill>
                <a:effectLst/>
                <a:uLnTx/>
                <a:uFillTx/>
                <a:latin typeface="Segoe UI" panose="020B0502040204020203" pitchFamily="34" charset="0"/>
                <a:ea typeface="+mn-ea"/>
                <a:cs typeface="+mn-cs"/>
              </a:rPr>
              <a:t>achtervang</a:t>
            </a:r>
            <a:r>
              <a:rPr kumimoji="0" lang="nl-NL"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rPr>
              <a:t>, investeren in gezamenlijke opleidingsplek? </a:t>
            </a: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1181FBD0-91C0-DC83-3C84-F9A67EE05C41}"/>
              </a:ext>
            </a:extLst>
          </p:cNvPr>
          <p:cNvSpPr/>
          <p:nvPr/>
        </p:nvSpPr>
        <p:spPr>
          <a:xfrm>
            <a:off x="4472849" y="1784733"/>
            <a:ext cx="6869934" cy="461198"/>
          </a:xfrm>
          <a:prstGeom prst="rect">
            <a:avLst/>
          </a:prstGeom>
          <a:gradFill flip="none" rotWithShape="1">
            <a:gsLst>
              <a:gs pos="100000">
                <a:srgbClr val="FFFF00"/>
              </a:gs>
              <a:gs pos="74000">
                <a:srgbClr val="FFC000"/>
              </a:gs>
              <a:gs pos="37000">
                <a:schemeClr val="accent1"/>
              </a:gs>
              <a:gs pos="0">
                <a:srgbClr val="C00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Speech Bubble: Rectangle 7">
            <a:extLst>
              <a:ext uri="{FF2B5EF4-FFF2-40B4-BE49-F238E27FC236}">
                <a16:creationId xmlns:a16="http://schemas.microsoft.com/office/drawing/2014/main" id="{B6735CD3-5A55-3CE5-D8BC-551167D5821B}"/>
              </a:ext>
            </a:extLst>
          </p:cNvPr>
          <p:cNvSpPr/>
          <p:nvPr/>
        </p:nvSpPr>
        <p:spPr>
          <a:xfrm>
            <a:off x="253388" y="3613533"/>
            <a:ext cx="2368626" cy="418640"/>
          </a:xfrm>
          <a:prstGeom prst="wedgeRectCallout">
            <a:avLst>
              <a:gd name="adj1" fmla="val 58284"/>
              <a:gd name="adj2" fmla="val 221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rPr>
              <a:t>Oog voor chroniciteit</a:t>
            </a:r>
            <a:r>
              <a:rPr lang="nl-NL" sz="1200">
                <a:solidFill>
                  <a:srgbClr val="FFFFFF"/>
                </a:solidFill>
                <a:latin typeface="Segoe UI" panose="020B0502040204020203" pitchFamily="34" charset="0"/>
              </a:rPr>
              <a:t> en de mogelijk om n</a:t>
            </a:r>
            <a:r>
              <a:rPr kumimoji="0" lang="nl-NL" sz="1200" b="0" i="0" u="none" strike="noStrike" kern="1200" cap="none" spc="0" normalizeH="0" baseline="0" noProof="0" err="1">
                <a:ln>
                  <a:noFill/>
                </a:ln>
                <a:solidFill>
                  <a:srgbClr val="FFFFFF"/>
                </a:solidFill>
                <a:effectLst/>
                <a:uLnTx/>
                <a:uFillTx/>
                <a:latin typeface="Segoe UI" panose="020B0502040204020203" pitchFamily="34" charset="0"/>
                <a:ea typeface="+mn-ea"/>
                <a:cs typeface="+mn-cs"/>
              </a:rPr>
              <a:t>azorg</a:t>
            </a:r>
            <a:r>
              <a:rPr kumimoji="0" lang="nl-NL"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rPr>
              <a:t> te bieden </a:t>
            </a: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Speech Bubble: Rectangle 8">
            <a:extLst>
              <a:ext uri="{FF2B5EF4-FFF2-40B4-BE49-F238E27FC236}">
                <a16:creationId xmlns:a16="http://schemas.microsoft.com/office/drawing/2014/main" id="{CB9BBBA5-CF1A-6988-22E5-2215F1A3FDC9}"/>
              </a:ext>
            </a:extLst>
          </p:cNvPr>
          <p:cNvSpPr/>
          <p:nvPr/>
        </p:nvSpPr>
        <p:spPr>
          <a:xfrm>
            <a:off x="253388" y="5523623"/>
            <a:ext cx="2368626" cy="1118712"/>
          </a:xfrm>
          <a:prstGeom prst="wedgeRectCallout">
            <a:avLst>
              <a:gd name="adj1" fmla="val 59237"/>
              <a:gd name="adj2" fmla="val -17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rPr>
              <a:t>Verbreden professionals / organisaties die medicatie kunnen instellen en controleren. Mogelijkheden huisarts vergroten, taakherschikking SPV</a:t>
            </a: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Speech Bubble: Rectangle 9">
            <a:extLst>
              <a:ext uri="{FF2B5EF4-FFF2-40B4-BE49-F238E27FC236}">
                <a16:creationId xmlns:a16="http://schemas.microsoft.com/office/drawing/2014/main" id="{451301F2-6367-72EA-E518-171C78DF7F23}"/>
              </a:ext>
            </a:extLst>
          </p:cNvPr>
          <p:cNvSpPr/>
          <p:nvPr/>
        </p:nvSpPr>
        <p:spPr>
          <a:xfrm>
            <a:off x="253388" y="2825827"/>
            <a:ext cx="2368626" cy="567368"/>
          </a:xfrm>
          <a:prstGeom prst="wedgeRectCallout">
            <a:avLst>
              <a:gd name="adj1" fmla="val 49115"/>
              <a:gd name="adj2" fmla="val 221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rPr>
              <a:t>Kenmerk van Hoog-</a:t>
            </a:r>
            <a:r>
              <a:rPr kumimoji="0" lang="nl-NL" sz="1200" b="0" i="0" u="none" strike="noStrike" kern="1200" cap="none" spc="0" normalizeH="0" baseline="0" noProof="0" err="1">
                <a:ln>
                  <a:noFill/>
                </a:ln>
                <a:solidFill>
                  <a:srgbClr val="FFFFFF"/>
                </a:solidFill>
                <a:effectLst/>
                <a:uLnTx/>
                <a:uFillTx/>
                <a:latin typeface="Segoe UI" panose="020B0502040204020203" pitchFamily="34" charset="0"/>
                <a:ea typeface="+mn-ea"/>
                <a:cs typeface="+mn-cs"/>
              </a:rPr>
              <a:t>Spec</a:t>
            </a:r>
            <a:r>
              <a:rPr kumimoji="0" lang="nl-NL"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rPr>
              <a:t>.: beargumenteerd afwijken van protocollen</a:t>
            </a: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Speech Bubble: Rectangle 14">
            <a:extLst>
              <a:ext uri="{FF2B5EF4-FFF2-40B4-BE49-F238E27FC236}">
                <a16:creationId xmlns:a16="http://schemas.microsoft.com/office/drawing/2014/main" id="{E51393CA-0AB3-C2A4-F24A-4691B5F2BC7F}"/>
              </a:ext>
            </a:extLst>
          </p:cNvPr>
          <p:cNvSpPr/>
          <p:nvPr/>
        </p:nvSpPr>
        <p:spPr>
          <a:xfrm>
            <a:off x="253388" y="522684"/>
            <a:ext cx="2368626" cy="1262049"/>
          </a:xfrm>
          <a:prstGeom prst="wedgeRectCallout">
            <a:avLst>
              <a:gd name="adj1" fmla="val 56378"/>
              <a:gd name="adj2" fmla="val -471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FFFFFF"/>
                </a:solidFill>
                <a:effectLst/>
                <a:uLnTx/>
                <a:uFillTx/>
                <a:latin typeface="Segoe UI" panose="020B0502040204020203" pitchFamily="34" charset="0"/>
                <a:ea typeface="+mn-ea"/>
                <a:cs typeface="+mn-cs"/>
              </a:rPr>
              <a:t>Onderscheid zit ‘m niet zozeer in de zorgvraag, maar veel meer in deskundigheid: wat heb je als organisatie allemaal in huis om verschillende zorgvragen te kunnen bedienen</a:t>
            </a:r>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3831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50C685-C396-E9C4-3FDD-B171ECB9A655}"/>
              </a:ext>
            </a:extLst>
          </p:cNvPr>
          <p:cNvSpPr>
            <a:spLocks noGrp="1"/>
          </p:cNvSpPr>
          <p:nvPr>
            <p:ph idx="1"/>
          </p:nvPr>
        </p:nvSpPr>
        <p:spPr>
          <a:xfrm>
            <a:off x="1092000" y="1762478"/>
            <a:ext cx="10008000" cy="4068000"/>
          </a:xfrm>
        </p:spPr>
        <p:txBody>
          <a:bodyPr vert="horz" lIns="0" tIns="0" rIns="0" bIns="0" rtlCol="0" anchor="t">
            <a:noAutofit/>
          </a:bodyPr>
          <a:lstStyle/>
          <a:p>
            <a:pPr marL="0" indent="0">
              <a:lnSpc>
                <a:spcPct val="120000"/>
              </a:lnSpc>
              <a:buNone/>
            </a:pPr>
            <a:r>
              <a:rPr lang="en-US" sz="1400" b="1" err="1">
                <a:solidFill>
                  <a:schemeClr val="accent1"/>
                </a:solidFill>
                <a:latin typeface="+mj-lt"/>
                <a:ea typeface="Calibri"/>
                <a:cs typeface="Times New Roman"/>
              </a:rPr>
              <a:t>Missend</a:t>
            </a:r>
            <a:r>
              <a:rPr lang="en-US" sz="1400" b="1">
                <a:solidFill>
                  <a:schemeClr val="accent1"/>
                </a:solidFill>
                <a:latin typeface="+mj-lt"/>
                <a:ea typeface="Calibri"/>
                <a:cs typeface="Times New Roman"/>
              </a:rPr>
              <a:t> </a:t>
            </a:r>
            <a:r>
              <a:rPr lang="en-US" sz="1400" b="1" err="1">
                <a:solidFill>
                  <a:schemeClr val="accent1"/>
                </a:solidFill>
                <a:latin typeface="+mj-lt"/>
                <a:ea typeface="Calibri"/>
                <a:cs typeface="Times New Roman"/>
              </a:rPr>
              <a:t>aanbod</a:t>
            </a:r>
            <a:r>
              <a:rPr lang="en-US" sz="1400" b="1">
                <a:solidFill>
                  <a:schemeClr val="accent1"/>
                </a:solidFill>
                <a:latin typeface="+mj-lt"/>
                <a:ea typeface="Calibri"/>
                <a:cs typeface="Times New Roman"/>
              </a:rPr>
              <a:t> </a:t>
            </a:r>
            <a:endParaRPr lang="en-US" sz="1400" b="1">
              <a:solidFill>
                <a:schemeClr val="accent1"/>
              </a:solidFill>
              <a:latin typeface="+mj-lt"/>
              <a:ea typeface="Calibri" panose="020F0502020204030204" pitchFamily="34" charset="0"/>
              <a:cs typeface="Times New Roman" panose="02020603050405020304" pitchFamily="18" charset="0"/>
            </a:endParaRPr>
          </a:p>
          <a:p>
            <a:pPr marL="449580" marR="0" lvl="0" indent="-449580">
              <a:lnSpc>
                <a:spcPct val="120000"/>
              </a:lnSpc>
              <a:spcBef>
                <a:spcPts val="0"/>
              </a:spcBef>
              <a:spcAft>
                <a:spcPts val="0"/>
              </a:spcAft>
              <a:buFont typeface="Arial" panose="020B0604020202020204" pitchFamily="34" charset="0"/>
              <a:buChar char="•"/>
            </a:pPr>
            <a:r>
              <a:rPr lang="en-US" sz="1400" err="1">
                <a:effectLst/>
                <a:latin typeface="+mj-lt"/>
                <a:ea typeface="Calibri"/>
                <a:cs typeface="Times New Roman"/>
              </a:rPr>
              <a:t>Sterk</a:t>
            </a:r>
            <a:r>
              <a:rPr lang="en-US" sz="1400">
                <a:effectLst/>
                <a:latin typeface="+mj-lt"/>
                <a:ea typeface="Calibri"/>
                <a:cs typeface="Times New Roman"/>
              </a:rPr>
              <a:t> school/</a:t>
            </a:r>
            <a:r>
              <a:rPr lang="en-US" sz="1400" err="1">
                <a:effectLst/>
                <a:latin typeface="+mj-lt"/>
                <a:ea typeface="Calibri"/>
                <a:cs typeface="Times New Roman"/>
              </a:rPr>
              <a:t>leeraanbod</a:t>
            </a:r>
            <a:r>
              <a:rPr lang="en-US" sz="1400">
                <a:effectLst/>
                <a:latin typeface="+mj-lt"/>
                <a:ea typeface="Calibri"/>
                <a:cs typeface="Times New Roman"/>
              </a:rPr>
              <a:t> in </a:t>
            </a:r>
            <a:r>
              <a:rPr lang="en-US" sz="1400" err="1">
                <a:effectLst/>
                <a:latin typeface="+mj-lt"/>
                <a:ea typeface="Calibri"/>
                <a:cs typeface="Times New Roman"/>
              </a:rPr>
              <a:t>combinatie</a:t>
            </a:r>
            <a:r>
              <a:rPr lang="en-US" sz="1400">
                <a:effectLst/>
                <a:latin typeface="+mj-lt"/>
                <a:ea typeface="Calibri"/>
                <a:cs typeface="Times New Roman"/>
              </a:rPr>
              <a:t> met GGZ</a:t>
            </a:r>
          </a:p>
          <a:p>
            <a:pPr marL="449580" marR="0" lvl="0" indent="-449580">
              <a:lnSpc>
                <a:spcPct val="120000"/>
              </a:lnSpc>
              <a:spcBef>
                <a:spcPts val="0"/>
              </a:spcBef>
              <a:spcAft>
                <a:spcPts val="0"/>
              </a:spcAft>
              <a:buFont typeface="Arial" panose="020B0604020202020204" pitchFamily="34" charset="0"/>
              <a:buChar char="•"/>
            </a:pPr>
            <a:r>
              <a:rPr lang="nl-NL" sz="1400">
                <a:latin typeface="Ebrima"/>
                <a:ea typeface="Ebrima"/>
                <a:cs typeface="Ebrima"/>
              </a:rPr>
              <a:t>Autisme jonge kind (basis) en intensieve behandeling voor jonge kinderen met ASS stoornis</a:t>
            </a:r>
          </a:p>
          <a:p>
            <a:pPr marL="449580" marR="0" lvl="0" indent="-449580">
              <a:lnSpc>
                <a:spcPct val="120000"/>
              </a:lnSpc>
              <a:spcBef>
                <a:spcPts val="0"/>
              </a:spcBef>
              <a:spcAft>
                <a:spcPts val="0"/>
              </a:spcAft>
              <a:buFont typeface="Arial" panose="020B0604020202020204" pitchFamily="34" charset="0"/>
              <a:buChar char="•"/>
            </a:pPr>
            <a:r>
              <a:rPr lang="nl-NL" sz="1400">
                <a:latin typeface="Ebrima"/>
                <a:ea typeface="Ebrima"/>
                <a:cs typeface="Ebrima"/>
              </a:rPr>
              <a:t>Specifieke diagnostiek voor genderproblematiek</a:t>
            </a:r>
          </a:p>
          <a:p>
            <a:pPr marL="449580" indent="-449580">
              <a:lnSpc>
                <a:spcPct val="120000"/>
              </a:lnSpc>
              <a:buFont typeface="Arial" panose="020B0604020202020204" pitchFamily="34" charset="0"/>
              <a:buChar char="•"/>
            </a:pPr>
            <a:r>
              <a:rPr lang="en-US" sz="1400" err="1">
                <a:effectLst/>
                <a:latin typeface="+mj-lt"/>
                <a:ea typeface="Calibri"/>
                <a:cs typeface="Times New Roman"/>
              </a:rPr>
              <a:t>Multiculturele</a:t>
            </a:r>
            <a:r>
              <a:rPr lang="en-US" sz="1400">
                <a:effectLst/>
                <a:latin typeface="+mj-lt"/>
                <a:ea typeface="Calibri"/>
                <a:cs typeface="Times New Roman"/>
              </a:rPr>
              <a:t> </a:t>
            </a:r>
            <a:r>
              <a:rPr lang="en-US" sz="1400" err="1">
                <a:effectLst/>
                <a:latin typeface="+mj-lt"/>
                <a:ea typeface="Calibri"/>
                <a:cs typeface="Times New Roman"/>
              </a:rPr>
              <a:t>problematiek</a:t>
            </a:r>
            <a:r>
              <a:rPr lang="en-US" sz="1400">
                <a:latin typeface="+mj-lt"/>
                <a:ea typeface="Calibri"/>
                <a:cs typeface="Times New Roman"/>
              </a:rPr>
              <a:t> </a:t>
            </a:r>
            <a:endParaRPr lang="en-US" sz="1400">
              <a:effectLst/>
              <a:latin typeface="+mj-lt"/>
              <a:ea typeface="Calibri" panose="020F0502020204030204" pitchFamily="34" charset="0"/>
              <a:cs typeface="Times New Roman" panose="02020603050405020304" pitchFamily="18" charset="0"/>
            </a:endParaRPr>
          </a:p>
          <a:p>
            <a:pPr marL="0" indent="-449580"/>
            <a:r>
              <a:rPr lang="nl-NL" sz="1400">
                <a:effectLst/>
                <a:latin typeface="+mj-lt"/>
                <a:ea typeface="Calibri"/>
              </a:rPr>
              <a:t>Groepsaanbod in JGGZ behandeling</a:t>
            </a:r>
            <a:r>
              <a:rPr lang="nl-NL" sz="1400">
                <a:latin typeface="+mj-lt"/>
                <a:ea typeface="Calibri"/>
              </a:rPr>
              <a:t> </a:t>
            </a:r>
            <a:endParaRPr lang="en-US" sz="1400">
              <a:latin typeface="+mj-lt"/>
              <a:ea typeface="Calibri" panose="020F0502020204030204" pitchFamily="34" charset="0"/>
              <a:cs typeface="Ebrima"/>
            </a:endParaRPr>
          </a:p>
          <a:p>
            <a:pPr marL="0" marR="0" indent="-449580">
              <a:spcBef>
                <a:spcPts val="0"/>
              </a:spcBef>
              <a:spcAft>
                <a:spcPts val="0"/>
              </a:spcAft>
            </a:pPr>
            <a:r>
              <a:rPr lang="en-US" sz="1400">
                <a:solidFill>
                  <a:srgbClr val="212121"/>
                </a:solidFill>
                <a:effectLst/>
                <a:latin typeface="+mj-lt"/>
                <a:ea typeface="Times New Roman" panose="02020603050405020304" pitchFamily="18" charset="0"/>
              </a:rPr>
              <a:t>FACT kind en jeugd</a:t>
            </a:r>
            <a:endParaRPr lang="en-US" sz="1400">
              <a:solidFill>
                <a:srgbClr val="212121"/>
              </a:solidFill>
              <a:latin typeface="+mj-lt"/>
              <a:ea typeface="Calibri" panose="020F0502020204030204" pitchFamily="34" charset="0"/>
              <a:cs typeface="Ebrima"/>
            </a:endParaRPr>
          </a:p>
          <a:p>
            <a:pPr marL="0" marR="0" indent="-449580">
              <a:spcBef>
                <a:spcPts val="0"/>
              </a:spcBef>
              <a:spcAft>
                <a:spcPts val="0"/>
              </a:spcAft>
            </a:pPr>
            <a:r>
              <a:rPr lang="en-US" sz="1400" err="1">
                <a:solidFill>
                  <a:srgbClr val="212121"/>
                </a:solidFill>
                <a:effectLst/>
                <a:latin typeface="+mj-lt"/>
                <a:ea typeface="Times New Roman" panose="02020603050405020304" pitchFamily="18" charset="0"/>
              </a:rPr>
              <a:t>Casusregie</a:t>
            </a:r>
            <a:r>
              <a:rPr lang="en-US" sz="1400">
                <a:solidFill>
                  <a:srgbClr val="212121"/>
                </a:solidFill>
                <a:effectLst/>
                <a:latin typeface="+mj-lt"/>
                <a:ea typeface="Times New Roman" panose="02020603050405020304" pitchFamily="18" charset="0"/>
              </a:rPr>
              <a:t> </a:t>
            </a:r>
            <a:r>
              <a:rPr lang="en-US" sz="1400" err="1">
                <a:solidFill>
                  <a:srgbClr val="212121"/>
                </a:solidFill>
                <a:effectLst/>
                <a:latin typeface="+mj-lt"/>
                <a:ea typeface="Times New Roman" panose="02020603050405020304" pitchFamily="18" charset="0"/>
              </a:rPr>
              <a:t>naast</a:t>
            </a:r>
            <a:r>
              <a:rPr lang="en-US" sz="1400">
                <a:solidFill>
                  <a:srgbClr val="212121"/>
                </a:solidFill>
                <a:effectLst/>
                <a:latin typeface="+mj-lt"/>
                <a:ea typeface="Times New Roman" panose="02020603050405020304" pitchFamily="18" charset="0"/>
              </a:rPr>
              <a:t> </a:t>
            </a:r>
            <a:r>
              <a:rPr lang="en-US" sz="1400" err="1">
                <a:solidFill>
                  <a:srgbClr val="212121"/>
                </a:solidFill>
                <a:effectLst/>
                <a:latin typeface="+mj-lt"/>
                <a:ea typeface="Times New Roman" panose="02020603050405020304" pitchFamily="18" charset="0"/>
              </a:rPr>
              <a:t>lopende</a:t>
            </a:r>
            <a:r>
              <a:rPr lang="en-US" sz="1400">
                <a:solidFill>
                  <a:srgbClr val="212121"/>
                </a:solidFill>
                <a:effectLst/>
                <a:latin typeface="+mj-lt"/>
                <a:ea typeface="Times New Roman" panose="02020603050405020304" pitchFamily="18" charset="0"/>
              </a:rPr>
              <a:t> </a:t>
            </a:r>
            <a:r>
              <a:rPr lang="en-US" sz="1400" err="1">
                <a:solidFill>
                  <a:srgbClr val="212121"/>
                </a:solidFill>
                <a:effectLst/>
                <a:latin typeface="+mj-lt"/>
                <a:ea typeface="Times New Roman" panose="02020603050405020304" pitchFamily="18" charset="0"/>
              </a:rPr>
              <a:t>behandeltrajecten</a:t>
            </a:r>
            <a:r>
              <a:rPr lang="en-US" sz="1400">
                <a:solidFill>
                  <a:srgbClr val="212121"/>
                </a:solidFill>
                <a:effectLst/>
                <a:latin typeface="+mj-lt"/>
                <a:ea typeface="Times New Roman" panose="02020603050405020304" pitchFamily="18" charset="0"/>
              </a:rPr>
              <a:t> in de GGZ (</a:t>
            </a:r>
            <a:r>
              <a:rPr lang="en-US" sz="1400" err="1">
                <a:solidFill>
                  <a:srgbClr val="212121"/>
                </a:solidFill>
                <a:effectLst/>
                <a:latin typeface="+mj-lt"/>
                <a:ea typeface="Times New Roman" panose="02020603050405020304" pitchFamily="18" charset="0"/>
              </a:rPr>
              <a:t>waaronder</a:t>
            </a:r>
            <a:r>
              <a:rPr lang="en-US" sz="1400">
                <a:solidFill>
                  <a:srgbClr val="212121"/>
                </a:solidFill>
                <a:effectLst/>
                <a:latin typeface="+mj-lt"/>
                <a:ea typeface="Times New Roman" panose="02020603050405020304" pitchFamily="18" charset="0"/>
              </a:rPr>
              <a:t> KINGS)</a:t>
            </a:r>
            <a:endParaRPr lang="en-US" sz="1400">
              <a:effectLst/>
              <a:latin typeface="+mj-lt"/>
              <a:ea typeface="Calibri" panose="020F0502020204030204" pitchFamily="34" charset="0"/>
              <a:cs typeface="Times New Roman" panose="02020603050405020304" pitchFamily="18" charset="0"/>
            </a:endParaRPr>
          </a:p>
          <a:p>
            <a:pPr marL="0" marR="0" lvl="0" indent="0">
              <a:lnSpc>
                <a:spcPct val="120000"/>
              </a:lnSpc>
              <a:spcBef>
                <a:spcPts val="0"/>
              </a:spcBef>
              <a:spcAft>
                <a:spcPts val="0"/>
              </a:spcAft>
              <a:buNone/>
            </a:pPr>
            <a:r>
              <a:rPr lang="en-US" sz="1400" b="1" err="1">
                <a:solidFill>
                  <a:schemeClr val="accent1"/>
                </a:solidFill>
                <a:effectLst/>
                <a:latin typeface="+mj-lt"/>
                <a:ea typeface="Calibri"/>
                <a:cs typeface="Times New Roman"/>
              </a:rPr>
              <a:t>Schaarste</a:t>
            </a:r>
            <a:endParaRPr lang="en-US" sz="1400" b="1">
              <a:solidFill>
                <a:schemeClr val="accent1"/>
              </a:solidFill>
              <a:effectLst/>
              <a:latin typeface="+mj-lt"/>
              <a:ea typeface="Calibri"/>
              <a:cs typeface="Times New Roman"/>
            </a:endParaRPr>
          </a:p>
          <a:p>
            <a:pPr marL="449580" indent="-449580">
              <a:lnSpc>
                <a:spcPct val="120000"/>
              </a:lnSpc>
            </a:pPr>
            <a:r>
              <a:rPr lang="en-US" sz="1400">
                <a:latin typeface="+mj-lt"/>
                <a:ea typeface="Calibri"/>
                <a:cs typeface="Times New Roman"/>
              </a:rPr>
              <a:t>Basis GGZ voor het Jonge kind &lt; 4 jaar</a:t>
            </a:r>
          </a:p>
          <a:p>
            <a:pPr marL="449580" indent="-449580">
              <a:lnSpc>
                <a:spcPct val="120000"/>
              </a:lnSpc>
            </a:pPr>
            <a:r>
              <a:rPr lang="en-US" sz="1400">
                <a:latin typeface="+mj-lt"/>
                <a:ea typeface="Calibri"/>
                <a:cs typeface="Times New Roman"/>
              </a:rPr>
              <a:t>IHT</a:t>
            </a:r>
          </a:p>
          <a:p>
            <a:pPr marL="449580" indent="-449580">
              <a:lnSpc>
                <a:spcPct val="120000"/>
              </a:lnSpc>
            </a:pPr>
            <a:r>
              <a:rPr lang="en-US" sz="1400" err="1">
                <a:effectLst/>
                <a:latin typeface="+mj-lt"/>
                <a:ea typeface="Calibri"/>
                <a:cs typeface="Times New Roman"/>
              </a:rPr>
              <a:t>Intensieve</a:t>
            </a:r>
            <a:r>
              <a:rPr lang="en-US" sz="1400">
                <a:effectLst/>
                <a:latin typeface="+mj-lt"/>
                <a:ea typeface="Calibri"/>
                <a:cs typeface="Times New Roman"/>
              </a:rPr>
              <a:t> </a:t>
            </a:r>
            <a:r>
              <a:rPr lang="en-US" sz="1400" err="1">
                <a:effectLst/>
                <a:latin typeface="+mj-lt"/>
                <a:ea typeface="Calibri"/>
                <a:cs typeface="Times New Roman"/>
              </a:rPr>
              <a:t>ee</a:t>
            </a:r>
            <a:r>
              <a:rPr lang="en-US" sz="1400" err="1">
                <a:latin typeface="+mj-lt"/>
                <a:ea typeface="Calibri"/>
                <a:cs typeface="Times New Roman"/>
              </a:rPr>
              <a:t>tstoornissenbehandeling</a:t>
            </a:r>
            <a:endParaRPr lang="en-US" sz="1400">
              <a:latin typeface="+mj-lt"/>
              <a:ea typeface="Calibri"/>
              <a:cs typeface="Times New Roman"/>
            </a:endParaRPr>
          </a:p>
          <a:p>
            <a:pPr marL="449580" indent="-449580">
              <a:lnSpc>
                <a:spcPct val="120000"/>
              </a:lnSpc>
            </a:pPr>
            <a:r>
              <a:rPr lang="en-US" sz="1400" err="1">
                <a:effectLst/>
                <a:latin typeface="+mj-lt"/>
                <a:ea typeface="Calibri"/>
                <a:cs typeface="Times New Roman"/>
              </a:rPr>
              <a:t>Speltherapie</a:t>
            </a:r>
            <a:r>
              <a:rPr lang="en-US" sz="1400">
                <a:latin typeface="+mj-lt"/>
                <a:ea typeface="Calibri"/>
                <a:cs typeface="Times New Roman"/>
              </a:rPr>
              <a:t> </a:t>
            </a:r>
            <a:endParaRPr lang="en-US" sz="1400">
              <a:effectLst/>
              <a:latin typeface="+mj-lt"/>
              <a:ea typeface="Calibri" panose="020F0502020204030204" pitchFamily="34" charset="0"/>
              <a:cs typeface="Times New Roman" panose="02020603050405020304" pitchFamily="18" charset="0"/>
            </a:endParaRPr>
          </a:p>
          <a:p>
            <a:pPr marL="449580" indent="-449580">
              <a:lnSpc>
                <a:spcPct val="120000"/>
              </a:lnSpc>
            </a:pPr>
            <a:r>
              <a:rPr lang="en-US" sz="1400">
                <a:latin typeface="+mj-lt"/>
                <a:ea typeface="Calibri"/>
                <a:cs typeface="Times New Roman"/>
              </a:rPr>
              <a:t>‘</a:t>
            </a:r>
            <a:r>
              <a:rPr lang="en-US" sz="1400" err="1">
                <a:latin typeface="+mj-lt"/>
                <a:ea typeface="Calibri"/>
                <a:cs typeface="Times New Roman"/>
              </a:rPr>
              <a:t>Pillendokters</a:t>
            </a:r>
            <a:r>
              <a:rPr lang="en-US" sz="1400">
                <a:latin typeface="+mj-lt"/>
                <a:ea typeface="Calibri"/>
                <a:cs typeface="Times New Roman"/>
              </a:rPr>
              <a:t>’ </a:t>
            </a:r>
            <a:r>
              <a:rPr lang="en-US" sz="1400" err="1">
                <a:latin typeface="+mj-lt"/>
                <a:ea typeface="Calibri"/>
                <a:cs typeface="Times New Roman"/>
              </a:rPr>
              <a:t>bij</a:t>
            </a:r>
            <a:r>
              <a:rPr lang="en-US" sz="1400">
                <a:latin typeface="+mj-lt"/>
                <a:ea typeface="Calibri"/>
                <a:cs typeface="Times New Roman"/>
              </a:rPr>
              <a:t> </a:t>
            </a:r>
            <a:r>
              <a:rPr lang="en-US" sz="1400" err="1">
                <a:latin typeface="+mj-lt"/>
                <a:ea typeface="Calibri"/>
                <a:cs typeface="Times New Roman"/>
              </a:rPr>
              <a:t>psychiatrische</a:t>
            </a:r>
            <a:r>
              <a:rPr lang="en-US" sz="1400">
                <a:latin typeface="+mj-lt"/>
                <a:ea typeface="Calibri"/>
                <a:cs typeface="Times New Roman"/>
              </a:rPr>
              <a:t> </a:t>
            </a:r>
            <a:r>
              <a:rPr lang="en-US" sz="1400" err="1">
                <a:latin typeface="+mj-lt"/>
                <a:ea typeface="Calibri"/>
                <a:cs typeface="Times New Roman"/>
              </a:rPr>
              <a:t>problematiek</a:t>
            </a:r>
            <a:endParaRPr lang="en-US" sz="1400">
              <a:latin typeface="+mj-lt"/>
              <a:ea typeface="Calibri"/>
              <a:cs typeface="Times New Roman"/>
            </a:endParaRPr>
          </a:p>
          <a:p>
            <a:pPr marL="449580" indent="-449580">
              <a:lnSpc>
                <a:spcPct val="120000"/>
              </a:lnSpc>
            </a:pPr>
            <a:endParaRPr lang="en-US" sz="1400" i="1">
              <a:effectLst/>
              <a:latin typeface="+mj-lt"/>
              <a:ea typeface="Calibri" panose="020F0502020204030204" pitchFamily="34" charset="0"/>
              <a:cs typeface="Times New Roman" panose="02020603050405020304" pitchFamily="18" charset="0"/>
            </a:endParaRPr>
          </a:p>
          <a:p>
            <a:pPr marL="0" indent="0">
              <a:lnSpc>
                <a:spcPct val="120000"/>
              </a:lnSpc>
              <a:buNone/>
            </a:pPr>
            <a:r>
              <a:rPr lang="en-US" sz="1400" i="1">
                <a:latin typeface="+mj-lt"/>
                <a:ea typeface="Calibri"/>
                <a:cs typeface="Times New Roman"/>
              </a:rPr>
              <a:t>Het </a:t>
            </a:r>
            <a:r>
              <a:rPr lang="en-US" sz="1400" i="1" err="1">
                <a:latin typeface="+mj-lt"/>
                <a:ea typeface="Calibri"/>
                <a:cs typeface="Times New Roman"/>
              </a:rPr>
              <a:t>ontwikkelen</a:t>
            </a:r>
            <a:r>
              <a:rPr lang="en-US" sz="1400" i="1">
                <a:latin typeface="+mj-lt"/>
                <a:ea typeface="Calibri"/>
                <a:cs typeface="Times New Roman"/>
              </a:rPr>
              <a:t> van </a:t>
            </a:r>
            <a:r>
              <a:rPr lang="en-US" sz="1400" i="1" err="1">
                <a:latin typeface="+mj-lt"/>
                <a:ea typeface="Calibri"/>
                <a:cs typeface="Times New Roman"/>
              </a:rPr>
              <a:t>diagnostiek</a:t>
            </a:r>
            <a:r>
              <a:rPr lang="en-US" sz="1400" i="1">
                <a:latin typeface="+mj-lt"/>
                <a:ea typeface="Calibri"/>
                <a:cs typeface="Times New Roman"/>
              </a:rPr>
              <a:t> voor </a:t>
            </a:r>
            <a:r>
              <a:rPr lang="en-US" sz="1400" i="1" err="1">
                <a:latin typeface="+mj-lt"/>
                <a:ea typeface="Calibri"/>
                <a:cs typeface="Times New Roman"/>
              </a:rPr>
              <a:t>genderproblematiek</a:t>
            </a:r>
            <a:r>
              <a:rPr lang="en-US" sz="1400" i="1">
                <a:latin typeface="+mj-lt"/>
                <a:ea typeface="Calibri"/>
                <a:cs typeface="Times New Roman"/>
              </a:rPr>
              <a:t> </a:t>
            </a:r>
            <a:r>
              <a:rPr lang="en-US" sz="1400" i="1" err="1">
                <a:latin typeface="+mj-lt"/>
                <a:ea typeface="Calibri"/>
                <a:cs typeface="Times New Roman"/>
              </a:rPr>
              <a:t>zou</a:t>
            </a:r>
            <a:r>
              <a:rPr lang="en-US" sz="1400" i="1">
                <a:latin typeface="+mj-lt"/>
                <a:ea typeface="Calibri"/>
                <a:cs typeface="Times New Roman"/>
              </a:rPr>
              <a:t> mogelijk een </a:t>
            </a:r>
            <a:r>
              <a:rPr lang="en-US" sz="1400" i="1" err="1">
                <a:latin typeface="+mj-lt"/>
                <a:ea typeface="Calibri"/>
                <a:cs typeface="Times New Roman"/>
              </a:rPr>
              <a:t>eerste</a:t>
            </a:r>
            <a:r>
              <a:rPr lang="en-US" sz="1400" i="1">
                <a:latin typeface="+mj-lt"/>
                <a:ea typeface="Calibri"/>
                <a:cs typeface="Times New Roman"/>
              </a:rPr>
              <a:t> </a:t>
            </a:r>
            <a:r>
              <a:rPr lang="en-US" sz="1400" i="1" err="1">
                <a:latin typeface="+mj-lt"/>
                <a:ea typeface="Calibri"/>
                <a:cs typeface="Times New Roman"/>
              </a:rPr>
              <a:t>ontwikkelopdracht</a:t>
            </a:r>
            <a:r>
              <a:rPr lang="en-US" sz="1400" i="1">
                <a:latin typeface="+mj-lt"/>
                <a:ea typeface="Calibri"/>
                <a:cs typeface="Times New Roman"/>
              </a:rPr>
              <a:t> kunnen </a:t>
            </a:r>
            <a:r>
              <a:rPr lang="en-US" sz="1400" i="1" err="1">
                <a:latin typeface="+mj-lt"/>
                <a:ea typeface="Calibri"/>
                <a:cs typeface="Times New Roman"/>
              </a:rPr>
              <a:t>zijn</a:t>
            </a:r>
            <a:r>
              <a:rPr lang="en-US" sz="1400" i="1">
                <a:latin typeface="+mj-lt"/>
                <a:ea typeface="Calibri"/>
                <a:cs typeface="Times New Roman"/>
              </a:rPr>
              <a:t>. Alle </a:t>
            </a:r>
            <a:r>
              <a:rPr lang="en-US" sz="1400" i="1" err="1">
                <a:latin typeface="+mj-lt"/>
                <a:ea typeface="Calibri"/>
                <a:cs typeface="Times New Roman"/>
              </a:rPr>
              <a:t>partijen</a:t>
            </a:r>
            <a:r>
              <a:rPr lang="en-US" sz="1400" i="1">
                <a:latin typeface="+mj-lt"/>
                <a:ea typeface="Calibri"/>
                <a:cs typeface="Times New Roman"/>
              </a:rPr>
              <a:t> </a:t>
            </a:r>
            <a:r>
              <a:rPr lang="en-US" sz="1400" i="1" err="1">
                <a:latin typeface="+mj-lt"/>
                <a:ea typeface="Calibri"/>
                <a:cs typeface="Times New Roman"/>
              </a:rPr>
              <a:t>beamen</a:t>
            </a:r>
            <a:r>
              <a:rPr lang="en-US" sz="1400" i="1">
                <a:latin typeface="+mj-lt"/>
                <a:ea typeface="Calibri"/>
                <a:cs typeface="Times New Roman"/>
              </a:rPr>
              <a:t> </a:t>
            </a:r>
            <a:r>
              <a:rPr lang="en-US" sz="1400" i="1" err="1">
                <a:latin typeface="+mj-lt"/>
                <a:ea typeface="Calibri"/>
                <a:cs typeface="Times New Roman"/>
              </a:rPr>
              <a:t>dat</a:t>
            </a:r>
            <a:r>
              <a:rPr lang="en-US" sz="1400" i="1">
                <a:latin typeface="+mj-lt"/>
                <a:ea typeface="Calibri"/>
                <a:cs typeface="Times New Roman"/>
              </a:rPr>
              <a:t> </a:t>
            </a:r>
            <a:r>
              <a:rPr lang="en-US" sz="1400" i="1" err="1">
                <a:latin typeface="+mj-lt"/>
                <a:ea typeface="Calibri"/>
                <a:cs typeface="Times New Roman"/>
              </a:rPr>
              <a:t>dit</a:t>
            </a:r>
            <a:r>
              <a:rPr lang="en-US" sz="1400" i="1">
                <a:latin typeface="+mj-lt"/>
                <a:ea typeface="Calibri"/>
                <a:cs typeface="Times New Roman"/>
              </a:rPr>
              <a:t> </a:t>
            </a:r>
            <a:r>
              <a:rPr lang="en-US" sz="1400" i="1" err="1">
                <a:latin typeface="+mj-lt"/>
                <a:ea typeface="Calibri"/>
                <a:cs typeface="Times New Roman"/>
              </a:rPr>
              <a:t>ontbreekt</a:t>
            </a:r>
            <a:r>
              <a:rPr lang="en-US" sz="1400" i="1">
                <a:latin typeface="+mj-lt"/>
                <a:ea typeface="Calibri"/>
                <a:cs typeface="Times New Roman"/>
              </a:rPr>
              <a:t> in de </a:t>
            </a:r>
            <a:r>
              <a:rPr lang="en-US" sz="1400" i="1" err="1">
                <a:latin typeface="+mj-lt"/>
                <a:ea typeface="Calibri"/>
                <a:cs typeface="Times New Roman"/>
              </a:rPr>
              <a:t>gemeente</a:t>
            </a:r>
            <a:r>
              <a:rPr lang="en-US" sz="1400" i="1">
                <a:latin typeface="+mj-lt"/>
                <a:ea typeface="Calibri"/>
                <a:cs typeface="Times New Roman"/>
              </a:rPr>
              <a:t> </a:t>
            </a:r>
            <a:r>
              <a:rPr lang="en-US" sz="1400" i="1" err="1">
                <a:latin typeface="+mj-lt"/>
                <a:ea typeface="Calibri"/>
                <a:cs typeface="Times New Roman"/>
              </a:rPr>
              <a:t>c.q</a:t>
            </a:r>
            <a:r>
              <a:rPr lang="en-US" sz="1400" i="1">
                <a:latin typeface="+mj-lt"/>
                <a:ea typeface="Calibri"/>
                <a:cs typeface="Times New Roman"/>
              </a:rPr>
              <a:t>. </a:t>
            </a:r>
            <a:r>
              <a:rPr lang="en-US" sz="1400" i="1" err="1">
                <a:latin typeface="+mj-lt"/>
                <a:ea typeface="Calibri"/>
                <a:cs typeface="Times New Roman"/>
              </a:rPr>
              <a:t>regio</a:t>
            </a:r>
            <a:r>
              <a:rPr lang="en-US" sz="1400" i="1">
                <a:latin typeface="+mj-lt"/>
                <a:ea typeface="Calibri"/>
                <a:cs typeface="Times New Roman"/>
              </a:rPr>
              <a:t>. </a:t>
            </a:r>
            <a:endParaRPr lang="en-US" sz="1400" i="1">
              <a:effectLst/>
              <a:latin typeface="+mj-lt"/>
              <a:ea typeface="Calibri" panose="020F0502020204030204" pitchFamily="34" charset="0"/>
              <a:cs typeface="Times New Roman" panose="02020603050405020304" pitchFamily="18" charset="0"/>
            </a:endParaRPr>
          </a:p>
          <a:p>
            <a:pPr marL="449580" marR="0" lvl="0" indent="-449580">
              <a:lnSpc>
                <a:spcPct val="120000"/>
              </a:lnSpc>
              <a:spcBef>
                <a:spcPts val="0"/>
              </a:spcBef>
              <a:spcAft>
                <a:spcPts val="800"/>
              </a:spcAft>
              <a:buFont typeface="Arial" panose="020B0604020202020204" pitchFamily="34" charset="0"/>
              <a:buChar char="•"/>
            </a:pPr>
            <a:endParaRPr lang="en-US" sz="1400">
              <a:effectLst/>
              <a:latin typeface="+mj-lt"/>
              <a:ea typeface="Calibri" panose="020F0502020204030204" pitchFamily="34" charset="0"/>
              <a:cs typeface="Times New Roman" panose="02020603050405020304" pitchFamily="18" charset="0"/>
            </a:endParaRPr>
          </a:p>
          <a:p>
            <a:pPr marL="0" indent="0">
              <a:lnSpc>
                <a:spcPct val="120000"/>
              </a:lnSpc>
              <a:buNone/>
            </a:pPr>
            <a:endParaRPr lang="en-US" sz="1400">
              <a:latin typeface="+mj-lt"/>
              <a:ea typeface="Ebrima"/>
              <a:cs typeface="Ebrima"/>
            </a:endParaRPr>
          </a:p>
        </p:txBody>
      </p:sp>
      <p:sp>
        <p:nvSpPr>
          <p:cNvPr id="4" name="Title 3">
            <a:extLst>
              <a:ext uri="{FF2B5EF4-FFF2-40B4-BE49-F238E27FC236}">
                <a16:creationId xmlns:a16="http://schemas.microsoft.com/office/drawing/2014/main" id="{11E35B0E-42AA-4601-5E4F-364AB7F6FF6E}"/>
              </a:ext>
            </a:extLst>
          </p:cNvPr>
          <p:cNvSpPr>
            <a:spLocks noGrp="1"/>
          </p:cNvSpPr>
          <p:nvPr>
            <p:ph type="title"/>
          </p:nvPr>
        </p:nvSpPr>
        <p:spPr/>
        <p:txBody>
          <a:bodyPr/>
          <a:lstStyle/>
          <a:p>
            <a:pPr>
              <a:lnSpc>
                <a:spcPct val="70000"/>
              </a:lnSpc>
            </a:pPr>
            <a:r>
              <a:rPr lang="en-US" sz="3200">
                <a:solidFill>
                  <a:srgbClr val="87A8BB"/>
                </a:solidFill>
                <a:latin typeface="Ebrima" panose="02000000000000000000" pitchFamily="2" charset="0"/>
                <a:ea typeface="Ebrima" panose="02000000000000000000" pitchFamily="2" charset="0"/>
                <a:cs typeface="Ebrima" panose="02000000000000000000" pitchFamily="2" charset="0"/>
              </a:rPr>
              <a:t>Eerste </a:t>
            </a:r>
            <a:r>
              <a:rPr lang="en-US" sz="3200" err="1">
                <a:solidFill>
                  <a:srgbClr val="87A8BB"/>
                </a:solidFill>
                <a:latin typeface="Ebrima" panose="02000000000000000000" pitchFamily="2" charset="0"/>
                <a:ea typeface="Ebrima" panose="02000000000000000000" pitchFamily="2" charset="0"/>
                <a:cs typeface="Ebrima" panose="02000000000000000000" pitchFamily="2" charset="0"/>
              </a:rPr>
              <a:t>invantarisatie</a:t>
            </a:r>
            <a:r>
              <a:rPr lang="en-US" sz="3200">
                <a:solidFill>
                  <a:srgbClr val="87A8BB"/>
                </a:solidFill>
                <a:latin typeface="Ebrima" panose="02000000000000000000" pitchFamily="2" charset="0"/>
                <a:ea typeface="Ebrima" panose="02000000000000000000" pitchFamily="2" charset="0"/>
                <a:cs typeface="Ebrima" panose="02000000000000000000" pitchFamily="2" charset="0"/>
              </a:rPr>
              <a:t> </a:t>
            </a:r>
            <a:r>
              <a:rPr lang="en-US" sz="3200" err="1">
                <a:solidFill>
                  <a:srgbClr val="87A8BB"/>
                </a:solidFill>
                <a:latin typeface="Ebrima" panose="02000000000000000000" pitchFamily="2" charset="0"/>
                <a:ea typeface="Ebrima" panose="02000000000000000000" pitchFamily="2" charset="0"/>
                <a:cs typeface="Ebrima" panose="02000000000000000000" pitchFamily="2" charset="0"/>
              </a:rPr>
              <a:t>missend</a:t>
            </a:r>
            <a:r>
              <a:rPr lang="en-US" sz="3200">
                <a:solidFill>
                  <a:srgbClr val="87A8BB"/>
                </a:solidFill>
                <a:latin typeface="Ebrima" panose="02000000000000000000" pitchFamily="2" charset="0"/>
                <a:ea typeface="Ebrima" panose="02000000000000000000" pitchFamily="2" charset="0"/>
                <a:cs typeface="Ebrima" panose="02000000000000000000" pitchFamily="2" charset="0"/>
              </a:rPr>
              <a:t> en </a:t>
            </a:r>
            <a:r>
              <a:rPr lang="en-US" sz="3200" err="1">
                <a:solidFill>
                  <a:srgbClr val="87A8BB"/>
                </a:solidFill>
                <a:latin typeface="Ebrima" panose="02000000000000000000" pitchFamily="2" charset="0"/>
                <a:ea typeface="Ebrima" panose="02000000000000000000" pitchFamily="2" charset="0"/>
                <a:cs typeface="Ebrima" panose="02000000000000000000" pitchFamily="2" charset="0"/>
              </a:rPr>
              <a:t>schaars</a:t>
            </a:r>
            <a:r>
              <a:rPr lang="en-US" sz="3200">
                <a:solidFill>
                  <a:srgbClr val="87A8BB"/>
                </a:solidFill>
                <a:latin typeface="Ebrima" panose="02000000000000000000" pitchFamily="2" charset="0"/>
                <a:ea typeface="Ebrima" panose="02000000000000000000" pitchFamily="2" charset="0"/>
                <a:cs typeface="Ebrima" panose="02000000000000000000" pitchFamily="2" charset="0"/>
              </a:rPr>
              <a:t> </a:t>
            </a:r>
            <a:r>
              <a:rPr lang="en-US" sz="3200" err="1">
                <a:solidFill>
                  <a:srgbClr val="87A8BB"/>
                </a:solidFill>
                <a:latin typeface="Ebrima" panose="02000000000000000000" pitchFamily="2" charset="0"/>
                <a:ea typeface="Ebrima" panose="02000000000000000000" pitchFamily="2" charset="0"/>
                <a:cs typeface="Ebrima" panose="02000000000000000000" pitchFamily="2" charset="0"/>
              </a:rPr>
              <a:t>aanbod</a:t>
            </a:r>
            <a:endParaRPr lang="en-US" sz="3200">
              <a:solidFill>
                <a:srgbClr val="87A8BB"/>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4155564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B423B17-D320-FE98-C0F9-A16AA0604873}"/>
              </a:ext>
            </a:extLst>
          </p:cNvPr>
          <p:cNvSpPr>
            <a:spLocks noGrp="1"/>
          </p:cNvSpPr>
          <p:nvPr>
            <p:ph type="dt" sz="half" idx="10"/>
          </p:nvPr>
        </p:nvSpPr>
        <p:spPr/>
        <p:txBody>
          <a:bodyPr/>
          <a:lstStyle/>
          <a:p>
            <a:fld id="{8BE84C8E-141E-EA40-880D-76BD3911284B}" type="datetime1">
              <a:rPr lang="nl-NL" smtClean="0"/>
              <a:pPr/>
              <a:t>10-6-2024</a:t>
            </a:fld>
            <a:endParaRPr lang="nl-NL"/>
          </a:p>
        </p:txBody>
      </p:sp>
      <p:sp>
        <p:nvSpPr>
          <p:cNvPr id="5" name="Slide Number Placeholder 4">
            <a:extLst>
              <a:ext uri="{FF2B5EF4-FFF2-40B4-BE49-F238E27FC236}">
                <a16:creationId xmlns:a16="http://schemas.microsoft.com/office/drawing/2014/main" id="{38D721CC-B589-D4D6-E4FC-6C32BA34F886}"/>
              </a:ext>
            </a:extLst>
          </p:cNvPr>
          <p:cNvSpPr>
            <a:spLocks noGrp="1"/>
          </p:cNvSpPr>
          <p:nvPr>
            <p:ph type="sldNum" sz="quarter" idx="12"/>
          </p:nvPr>
        </p:nvSpPr>
        <p:spPr/>
        <p:txBody>
          <a:bodyPr/>
          <a:lstStyle/>
          <a:p>
            <a:fld id="{6BA46E3B-9C4D-ED4F-A219-BC09E5D72B97}" type="slidenum">
              <a:rPr lang="nl-NL" smtClean="0"/>
              <a:pPr/>
              <a:t>2</a:t>
            </a:fld>
            <a:endParaRPr lang="nl-NL"/>
          </a:p>
        </p:txBody>
      </p:sp>
      <p:sp>
        <p:nvSpPr>
          <p:cNvPr id="6" name="Content Placeholder 5">
            <a:extLst>
              <a:ext uri="{FF2B5EF4-FFF2-40B4-BE49-F238E27FC236}">
                <a16:creationId xmlns:a16="http://schemas.microsoft.com/office/drawing/2014/main" id="{19D2753F-A684-B826-AE08-3357FAD660B6}"/>
              </a:ext>
            </a:extLst>
          </p:cNvPr>
          <p:cNvSpPr>
            <a:spLocks noGrp="1"/>
          </p:cNvSpPr>
          <p:nvPr>
            <p:ph sz="quarter" idx="17"/>
          </p:nvPr>
        </p:nvSpPr>
        <p:spPr/>
        <p:txBody>
          <a:bodyPr/>
          <a:lstStyle/>
          <a:p>
            <a:r>
              <a:rPr lang="en-US" sz="1800">
                <a:latin typeface="Ebrima" panose="02000000000000000000" pitchFamily="2" charset="0"/>
                <a:ea typeface="Ebrima" panose="02000000000000000000" pitchFamily="2" charset="0"/>
                <a:cs typeface="Ebrima" panose="02000000000000000000" pitchFamily="2" charset="0"/>
              </a:rPr>
              <a:t>Introductie</a:t>
            </a:r>
          </a:p>
          <a:p>
            <a:r>
              <a:rPr lang="en-US" sz="1800" err="1">
                <a:latin typeface="Ebrima" panose="02000000000000000000" pitchFamily="2" charset="0"/>
                <a:ea typeface="Ebrima" panose="02000000000000000000" pitchFamily="2" charset="0"/>
                <a:cs typeface="Ebrima" panose="02000000000000000000" pitchFamily="2" charset="0"/>
              </a:rPr>
              <a:t>Gezamenlijke</a:t>
            </a:r>
            <a:r>
              <a:rPr lang="en-US" sz="1800">
                <a:latin typeface="Ebrima" panose="02000000000000000000" pitchFamily="2" charset="0"/>
                <a:ea typeface="Ebrima" panose="02000000000000000000" pitchFamily="2" charset="0"/>
                <a:cs typeface="Ebrima" panose="02000000000000000000" pitchFamily="2" charset="0"/>
              </a:rPr>
              <a:t> </a:t>
            </a:r>
            <a:r>
              <a:rPr lang="en-US" sz="1800" err="1">
                <a:latin typeface="Ebrima" panose="02000000000000000000" pitchFamily="2" charset="0"/>
                <a:ea typeface="Ebrima" panose="02000000000000000000" pitchFamily="2" charset="0"/>
                <a:cs typeface="Ebrima" panose="02000000000000000000" pitchFamily="2" charset="0"/>
              </a:rPr>
              <a:t>opgave</a:t>
            </a:r>
            <a:endParaRPr lang="en-US" sz="1800">
              <a:latin typeface="Ebrima" panose="02000000000000000000" pitchFamily="2" charset="0"/>
              <a:ea typeface="Ebrima" panose="02000000000000000000" pitchFamily="2" charset="0"/>
              <a:cs typeface="Ebrima" panose="02000000000000000000" pitchFamily="2" charset="0"/>
            </a:endParaRPr>
          </a:p>
          <a:p>
            <a:r>
              <a:rPr lang="en-US" err="1">
                <a:latin typeface="Ebrima" panose="02000000000000000000" pitchFamily="2" charset="0"/>
                <a:ea typeface="Ebrima" panose="02000000000000000000" pitchFamily="2" charset="0"/>
                <a:cs typeface="Ebrima" panose="02000000000000000000" pitchFamily="2" charset="0"/>
              </a:rPr>
              <a:t>Vier</a:t>
            </a:r>
            <a:r>
              <a:rPr lang="en-US">
                <a:latin typeface="Ebrima" panose="02000000000000000000" pitchFamily="2" charset="0"/>
                <a:ea typeface="Ebrima" panose="02000000000000000000" pitchFamily="2" charset="0"/>
                <a:cs typeface="Ebrima" panose="02000000000000000000" pitchFamily="2" charset="0"/>
              </a:rPr>
              <a:t> </a:t>
            </a:r>
            <a:r>
              <a:rPr lang="en-US" err="1">
                <a:latin typeface="Ebrima" panose="02000000000000000000" pitchFamily="2" charset="0"/>
                <a:ea typeface="Ebrima" panose="02000000000000000000" pitchFamily="2" charset="0"/>
                <a:cs typeface="Ebrima" panose="02000000000000000000" pitchFamily="2" charset="0"/>
              </a:rPr>
              <a:t>ontwikkellijnen</a:t>
            </a:r>
            <a:r>
              <a:rPr lang="en-US">
                <a:latin typeface="Ebrima" panose="02000000000000000000" pitchFamily="2" charset="0"/>
                <a:ea typeface="Ebrima" panose="02000000000000000000" pitchFamily="2" charset="0"/>
                <a:cs typeface="Ebrima" panose="02000000000000000000" pitchFamily="2" charset="0"/>
              </a:rPr>
              <a:t> </a:t>
            </a:r>
          </a:p>
          <a:p>
            <a:r>
              <a:rPr lang="en-US" err="1">
                <a:latin typeface="Ebrima" panose="02000000000000000000" pitchFamily="2" charset="0"/>
                <a:ea typeface="Ebrima" panose="02000000000000000000" pitchFamily="2" charset="0"/>
                <a:cs typeface="Ebrima" panose="02000000000000000000" pitchFamily="2" charset="0"/>
              </a:rPr>
              <a:t>Doorkijk</a:t>
            </a:r>
            <a:r>
              <a:rPr lang="en-US">
                <a:latin typeface="Ebrima" panose="02000000000000000000" pitchFamily="2" charset="0"/>
                <a:ea typeface="Ebrima" panose="02000000000000000000" pitchFamily="2" charset="0"/>
                <a:cs typeface="Ebrima" panose="02000000000000000000" pitchFamily="2" charset="0"/>
              </a:rPr>
              <a:t> </a:t>
            </a:r>
            <a:r>
              <a:rPr lang="en-US" err="1">
                <a:latin typeface="Ebrima" panose="02000000000000000000" pitchFamily="2" charset="0"/>
                <a:ea typeface="Ebrima" panose="02000000000000000000" pitchFamily="2" charset="0"/>
                <a:cs typeface="Ebrima" panose="02000000000000000000" pitchFamily="2" charset="0"/>
              </a:rPr>
              <a:t>vervolg</a:t>
            </a:r>
            <a:endParaRPr lang="en-US">
              <a:latin typeface="Ebrima" panose="02000000000000000000" pitchFamily="2" charset="0"/>
              <a:ea typeface="Ebrima" panose="02000000000000000000" pitchFamily="2" charset="0"/>
              <a:cs typeface="Ebrima" panose="02000000000000000000" pitchFamily="2" charset="0"/>
            </a:endParaRPr>
          </a:p>
          <a:p>
            <a:pPr marL="0" indent="0">
              <a:buNone/>
            </a:pPr>
            <a:endParaRPr lang="en-US" sz="1800">
              <a:latin typeface="Ebrima" panose="02000000000000000000" pitchFamily="2" charset="0"/>
              <a:ea typeface="Ebrima" panose="02000000000000000000" pitchFamily="2" charset="0"/>
              <a:cs typeface="Ebrima" panose="02000000000000000000" pitchFamily="2" charset="0"/>
            </a:endParaRPr>
          </a:p>
          <a:p>
            <a:pPr marL="0" indent="0">
              <a:buNone/>
            </a:pPr>
            <a:r>
              <a:rPr lang="en-US" sz="1800">
                <a:latin typeface="Ebrima" panose="02000000000000000000" pitchFamily="2" charset="0"/>
                <a:ea typeface="Ebrima" panose="02000000000000000000" pitchFamily="2" charset="0"/>
                <a:cs typeface="Ebrima" panose="02000000000000000000" pitchFamily="2" charset="0"/>
              </a:rPr>
              <a:t>Bijlagen </a:t>
            </a:r>
          </a:p>
          <a:p>
            <a:endParaRPr lang="en-US" sz="1800">
              <a:latin typeface="Ebrima" panose="02000000000000000000" pitchFamily="2" charset="0"/>
              <a:ea typeface="Ebrima" panose="02000000000000000000" pitchFamily="2" charset="0"/>
              <a:cs typeface="Ebrima" panose="02000000000000000000" pitchFamily="2" charset="0"/>
            </a:endParaRPr>
          </a:p>
          <a:p>
            <a:endParaRPr lang="en-US">
              <a:latin typeface="Ebrima" panose="02000000000000000000" pitchFamily="2" charset="0"/>
              <a:ea typeface="Ebrima" panose="02000000000000000000" pitchFamily="2" charset="0"/>
              <a:cs typeface="Ebrima" panose="02000000000000000000" pitchFamily="2" charset="0"/>
            </a:endParaRPr>
          </a:p>
        </p:txBody>
      </p:sp>
      <p:sp>
        <p:nvSpPr>
          <p:cNvPr id="14" name="Content Placeholder 13">
            <a:extLst>
              <a:ext uri="{FF2B5EF4-FFF2-40B4-BE49-F238E27FC236}">
                <a16:creationId xmlns:a16="http://schemas.microsoft.com/office/drawing/2014/main" id="{F142B01C-7089-B648-B440-5CB3B4F7717B}"/>
              </a:ext>
            </a:extLst>
          </p:cNvPr>
          <p:cNvSpPr>
            <a:spLocks noGrp="1"/>
          </p:cNvSpPr>
          <p:nvPr>
            <p:ph sz="quarter" idx="18"/>
          </p:nvPr>
        </p:nvSpPr>
        <p:spPr/>
        <p:txBody>
          <a:bodyPr/>
          <a:lstStyle/>
          <a:p>
            <a:endParaRPr lang="en-US"/>
          </a:p>
        </p:txBody>
      </p:sp>
      <p:pic>
        <p:nvPicPr>
          <p:cNvPr id="15" name="Content Placeholder 16" descr="Electronic components on a white background">
            <a:extLst>
              <a:ext uri="{FF2B5EF4-FFF2-40B4-BE49-F238E27FC236}">
                <a16:creationId xmlns:a16="http://schemas.microsoft.com/office/drawing/2014/main" id="{AAB98D6D-4F90-E7C1-3001-9DCC291AAE9F}"/>
              </a:ext>
            </a:extLst>
          </p:cNvPr>
          <p:cNvPicPr>
            <a:picLocks noChangeAspect="1"/>
          </p:cNvPicPr>
          <p:nvPr/>
        </p:nvPicPr>
        <p:blipFill rotWithShape="1">
          <a:blip r:embed="rId2"/>
          <a:srcRect l="65142"/>
          <a:stretch/>
        </p:blipFill>
        <p:spPr>
          <a:xfrm>
            <a:off x="8610597" y="0"/>
            <a:ext cx="3581401" cy="6858000"/>
          </a:xfrm>
          <a:prstGeom prst="rect">
            <a:avLst/>
          </a:prstGeom>
          <a:solidFill>
            <a:srgbClr val="00A0BA"/>
          </a:solidFill>
        </p:spPr>
      </p:pic>
      <p:sp>
        <p:nvSpPr>
          <p:cNvPr id="16" name="Rectangle 15">
            <a:extLst>
              <a:ext uri="{FF2B5EF4-FFF2-40B4-BE49-F238E27FC236}">
                <a16:creationId xmlns:a16="http://schemas.microsoft.com/office/drawing/2014/main" id="{CCA66602-5B1B-890B-BE3E-A2768C9A9013}"/>
              </a:ext>
            </a:extLst>
          </p:cNvPr>
          <p:cNvSpPr/>
          <p:nvPr/>
        </p:nvSpPr>
        <p:spPr>
          <a:xfrm>
            <a:off x="0" y="6214675"/>
            <a:ext cx="12192000" cy="6433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Tijdelijke aanduiding voor afbeelding 10">
            <a:extLst>
              <a:ext uri="{FF2B5EF4-FFF2-40B4-BE49-F238E27FC236}">
                <a16:creationId xmlns:a16="http://schemas.microsoft.com/office/drawing/2014/main" id="{FC169AEA-130F-8404-1425-CD11B1AC1D1F}"/>
              </a:ext>
            </a:extLst>
          </p:cNvPr>
          <p:cNvPicPr>
            <a:picLocks noChangeAspect="1"/>
          </p:cNvPicPr>
          <p:nvPr/>
        </p:nvPicPr>
        <p:blipFill rotWithShape="1">
          <a:blip r:embed="rId3"/>
          <a:srcRect t="549" b="549"/>
          <a:stretch>
            <a:fillRect/>
          </a:stretch>
        </p:blipFill>
        <p:spPr>
          <a:xfrm>
            <a:off x="249224" y="6214674"/>
            <a:ext cx="1177950" cy="643325"/>
          </a:xfrm>
          <a:prstGeom prst="rect">
            <a:avLst/>
          </a:prstGeom>
        </p:spPr>
      </p:pic>
      <p:sp>
        <p:nvSpPr>
          <p:cNvPr id="18" name="Rectangle 17">
            <a:extLst>
              <a:ext uri="{FF2B5EF4-FFF2-40B4-BE49-F238E27FC236}">
                <a16:creationId xmlns:a16="http://schemas.microsoft.com/office/drawing/2014/main" id="{AF186B6E-A884-7224-C4AE-32BB097B7038}"/>
              </a:ext>
            </a:extLst>
          </p:cNvPr>
          <p:cNvSpPr/>
          <p:nvPr/>
        </p:nvSpPr>
        <p:spPr>
          <a:xfrm>
            <a:off x="2675870" y="1147482"/>
            <a:ext cx="5934725" cy="6433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err="1">
                <a:latin typeface="Ebrima" panose="02000000000000000000" pitchFamily="2" charset="0"/>
                <a:ea typeface="Ebrima" panose="02000000000000000000" pitchFamily="2" charset="0"/>
                <a:cs typeface="Ebrima" panose="02000000000000000000" pitchFamily="2" charset="0"/>
              </a:rPr>
              <a:t>Inhoud</a:t>
            </a:r>
            <a:endParaRPr lang="en-US" sz="3000" b="1">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4088439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A40C5B-C013-E773-23BD-B93CF360DC54}"/>
              </a:ext>
            </a:extLst>
          </p:cNvPr>
          <p:cNvSpPr>
            <a:spLocks noGrp="1"/>
          </p:cNvSpPr>
          <p:nvPr>
            <p:ph idx="1"/>
          </p:nvPr>
        </p:nvSpPr>
        <p:spPr/>
        <p:txBody>
          <a:bodyPr/>
          <a:lstStyle/>
          <a:p>
            <a:pPr>
              <a:lnSpc>
                <a:spcPct val="130000"/>
              </a:lnSpc>
            </a:pPr>
            <a:r>
              <a:rPr lang="en-US" sz="1400">
                <a:effectLst/>
                <a:latin typeface="+mj-lt"/>
                <a:ea typeface="Calibri" panose="020F0502020204030204" pitchFamily="34" charset="0"/>
                <a:cs typeface="Times New Roman" panose="02020603050405020304" pitchFamily="18" charset="0"/>
              </a:rPr>
              <a:t>De </a:t>
            </a:r>
            <a:r>
              <a:rPr lang="en-US" sz="1400" err="1">
                <a:effectLst/>
                <a:latin typeface="+mj-lt"/>
                <a:ea typeface="Calibri" panose="020F0502020204030204" pitchFamily="34" charset="0"/>
                <a:cs typeface="Times New Roman" panose="02020603050405020304" pitchFamily="18" charset="0"/>
              </a:rPr>
              <a:t>gemeente</a:t>
            </a:r>
            <a:r>
              <a:rPr lang="en-US" sz="1400">
                <a:effectLst/>
                <a:latin typeface="+mj-lt"/>
                <a:ea typeface="Calibri" panose="020F0502020204030204" pitchFamily="34" charset="0"/>
                <a:cs typeface="Times New Roman" panose="02020603050405020304" pitchFamily="18" charset="0"/>
              </a:rPr>
              <a:t> Almere </a:t>
            </a:r>
            <a:r>
              <a:rPr lang="en-US" sz="1400" err="1">
                <a:effectLst/>
                <a:latin typeface="+mj-lt"/>
                <a:ea typeface="Calibri" panose="020F0502020204030204" pitchFamily="34" charset="0"/>
                <a:cs typeface="Times New Roman" panose="02020603050405020304" pitchFamily="18" charset="0"/>
              </a:rPr>
              <a:t>heeft</a:t>
            </a:r>
            <a:r>
              <a:rPr lang="en-US" sz="1400">
                <a:effectLst/>
                <a:latin typeface="+mj-lt"/>
                <a:ea typeface="Calibri" panose="020F0502020204030204" pitchFamily="34" charset="0"/>
                <a:cs typeface="Times New Roman" panose="02020603050405020304" pitchFamily="18" charset="0"/>
              </a:rPr>
              <a:t> de </a:t>
            </a:r>
            <a:r>
              <a:rPr lang="en-US" sz="1400" err="1">
                <a:effectLst/>
                <a:latin typeface="+mj-lt"/>
                <a:ea typeface="Calibri" panose="020F0502020204030204" pitchFamily="34" charset="0"/>
                <a:cs typeface="Times New Roman" panose="02020603050405020304" pitchFamily="18" charset="0"/>
              </a:rPr>
              <a:t>ambitie</a:t>
            </a:r>
            <a:r>
              <a:rPr lang="en-US" sz="1400">
                <a:effectLst/>
                <a:latin typeface="+mj-lt"/>
                <a:ea typeface="Calibri" panose="020F0502020204030204" pitchFamily="34" charset="0"/>
                <a:cs typeface="Times New Roman" panose="02020603050405020304" pitchFamily="18" charset="0"/>
              </a:rPr>
              <a:t> om </a:t>
            </a:r>
            <a:r>
              <a:rPr lang="en-US" sz="1400" err="1">
                <a:effectLst/>
                <a:latin typeface="+mj-lt"/>
                <a:ea typeface="Calibri" panose="020F0502020204030204" pitchFamily="34" charset="0"/>
                <a:cs typeface="Times New Roman" panose="02020603050405020304" pitchFamily="18" charset="0"/>
              </a:rPr>
              <a:t>samen</a:t>
            </a:r>
            <a:r>
              <a:rPr lang="en-US" sz="1400">
                <a:effectLst/>
                <a:latin typeface="+mj-lt"/>
                <a:ea typeface="Calibri" panose="020F0502020204030204" pitchFamily="34" charset="0"/>
                <a:cs typeface="Times New Roman" panose="02020603050405020304" pitchFamily="18" charset="0"/>
              </a:rPr>
              <a:t> met een </a:t>
            </a:r>
            <a:r>
              <a:rPr lang="en-US" sz="1400" err="1">
                <a:effectLst/>
                <a:latin typeface="+mj-lt"/>
                <a:ea typeface="Calibri" panose="020F0502020204030204" pitchFamily="34" charset="0"/>
                <a:cs typeface="Times New Roman" panose="02020603050405020304" pitchFamily="18" charset="0"/>
              </a:rPr>
              <a:t>afvaardiging</a:t>
            </a:r>
            <a:r>
              <a:rPr lang="en-US" sz="1400">
                <a:effectLst/>
                <a:latin typeface="+mj-lt"/>
                <a:ea typeface="Calibri" panose="020F0502020204030204" pitchFamily="34" charset="0"/>
                <a:cs typeface="Times New Roman" panose="02020603050405020304" pitchFamily="18" charset="0"/>
              </a:rPr>
              <a:t> van </a:t>
            </a:r>
            <a:r>
              <a:rPr lang="en-US" sz="1400" err="1">
                <a:effectLst/>
                <a:latin typeface="+mj-lt"/>
                <a:ea typeface="Calibri" panose="020F0502020204030204" pitchFamily="34" charset="0"/>
                <a:cs typeface="Times New Roman" panose="02020603050405020304" pitchFamily="18" charset="0"/>
              </a:rPr>
              <a:t>zorgaanbieders</a:t>
            </a:r>
            <a:r>
              <a:rPr lang="en-US" sz="1400">
                <a:effectLst/>
                <a:latin typeface="+mj-lt"/>
                <a:ea typeface="Calibri" panose="020F0502020204030204" pitchFamily="34" charset="0"/>
                <a:cs typeface="Times New Roman" panose="02020603050405020304" pitchFamily="18" charset="0"/>
              </a:rPr>
              <a:t> een </a:t>
            </a:r>
            <a:r>
              <a:rPr lang="en-US" sz="1400" err="1">
                <a:effectLst/>
                <a:latin typeface="+mj-lt"/>
                <a:ea typeface="Calibri" panose="020F0502020204030204" pitchFamily="34" charset="0"/>
                <a:cs typeface="Times New Roman" panose="02020603050405020304" pitchFamily="18" charset="0"/>
              </a:rPr>
              <a:t>innovatieagenda</a:t>
            </a:r>
            <a:r>
              <a:rPr lang="en-US" sz="1400">
                <a:effectLst/>
                <a:latin typeface="+mj-lt"/>
                <a:ea typeface="Calibri" panose="020F0502020204030204" pitchFamily="34" charset="0"/>
                <a:cs typeface="Times New Roman" panose="02020603050405020304" pitchFamily="18" charset="0"/>
              </a:rPr>
              <a:t> Jeugd-GGZ op te </a:t>
            </a:r>
            <a:r>
              <a:rPr lang="en-US" sz="1400" err="1">
                <a:effectLst/>
                <a:latin typeface="+mj-lt"/>
                <a:ea typeface="Calibri" panose="020F0502020204030204" pitchFamily="34" charset="0"/>
                <a:cs typeface="Times New Roman" panose="02020603050405020304" pitchFamily="18" charset="0"/>
              </a:rPr>
              <a:t>stellen</a:t>
            </a:r>
            <a:r>
              <a:rPr lang="en-US" sz="1400">
                <a:effectLst/>
                <a:latin typeface="+mj-lt"/>
                <a:ea typeface="Calibri" panose="020F0502020204030204" pitchFamily="34" charset="0"/>
                <a:cs typeface="Times New Roman" panose="02020603050405020304" pitchFamily="18" charset="0"/>
              </a:rPr>
              <a:t>. De agenda </a:t>
            </a:r>
            <a:r>
              <a:rPr lang="en-US" sz="1400" err="1">
                <a:effectLst/>
                <a:latin typeface="+mj-lt"/>
                <a:ea typeface="Calibri" panose="020F0502020204030204" pitchFamily="34" charset="0"/>
                <a:cs typeface="Times New Roman" panose="02020603050405020304" pitchFamily="18" charset="0"/>
              </a:rPr>
              <a:t>vormt</a:t>
            </a:r>
            <a:r>
              <a:rPr lang="en-US" sz="1400">
                <a:effectLst/>
                <a:latin typeface="+mj-lt"/>
                <a:ea typeface="Calibri" panose="020F0502020204030204" pitchFamily="34" charset="0"/>
                <a:cs typeface="Times New Roman" panose="02020603050405020304" pitchFamily="18" charset="0"/>
              </a:rPr>
              <a:t> de </a:t>
            </a:r>
            <a:r>
              <a:rPr lang="en-US" sz="1400" err="1">
                <a:effectLst/>
                <a:latin typeface="+mj-lt"/>
                <a:ea typeface="Calibri" panose="020F0502020204030204" pitchFamily="34" charset="0"/>
                <a:cs typeface="Times New Roman" panose="02020603050405020304" pitchFamily="18" charset="0"/>
              </a:rPr>
              <a:t>inhoudelijke</a:t>
            </a:r>
            <a:r>
              <a:rPr lang="en-US" sz="1400">
                <a:effectLst/>
                <a:latin typeface="+mj-lt"/>
                <a:ea typeface="Calibri" panose="020F0502020204030204" pitchFamily="34" charset="0"/>
                <a:cs typeface="Times New Roman" panose="02020603050405020304" pitchFamily="18" charset="0"/>
              </a:rPr>
              <a:t> basis </a:t>
            </a:r>
            <a:r>
              <a:rPr lang="en-US" sz="1400" err="1">
                <a:effectLst/>
                <a:latin typeface="+mj-lt"/>
                <a:ea typeface="Calibri" panose="020F0502020204030204" pitchFamily="34" charset="0"/>
                <a:cs typeface="Times New Roman" panose="02020603050405020304" pitchFamily="18" charset="0"/>
              </a:rPr>
              <a:t>onder</a:t>
            </a:r>
            <a:r>
              <a:rPr lang="en-US" sz="1400">
                <a:effectLst/>
                <a:latin typeface="+mj-lt"/>
                <a:ea typeface="Calibri" panose="020F0502020204030204" pitchFamily="34" charset="0"/>
                <a:cs typeface="Times New Roman" panose="02020603050405020304" pitchFamily="18" charset="0"/>
              </a:rPr>
              <a:t> de </a:t>
            </a:r>
            <a:r>
              <a:rPr lang="en-US" sz="1400" err="1">
                <a:effectLst/>
                <a:latin typeface="+mj-lt"/>
                <a:ea typeface="Calibri" panose="020F0502020204030204" pitchFamily="34" charset="0"/>
                <a:cs typeface="Times New Roman" panose="02020603050405020304" pitchFamily="18" charset="0"/>
              </a:rPr>
              <a:t>inkoop</a:t>
            </a:r>
            <a:r>
              <a:rPr lang="en-US" sz="1400">
                <a:effectLst/>
                <a:latin typeface="+mj-lt"/>
                <a:ea typeface="Calibri" panose="020F0502020204030204" pitchFamily="34" charset="0"/>
                <a:cs typeface="Times New Roman" panose="02020603050405020304" pitchFamily="18" charset="0"/>
              </a:rPr>
              <a:t>. </a:t>
            </a:r>
          </a:p>
          <a:p>
            <a:pPr>
              <a:lnSpc>
                <a:spcPct val="130000"/>
              </a:lnSpc>
            </a:pPr>
            <a:r>
              <a:rPr lang="en-US" sz="1400" err="1">
                <a:effectLst/>
                <a:latin typeface="+mj-lt"/>
                <a:ea typeface="Calibri" panose="020F0502020204030204" pitchFamily="34" charset="0"/>
                <a:cs typeface="Times New Roman" panose="02020603050405020304" pitchFamily="18" charset="0"/>
              </a:rPr>
              <a:t>Daarmee</a:t>
            </a:r>
            <a:r>
              <a:rPr lang="en-US" sz="1400">
                <a:effectLst/>
                <a:latin typeface="+mj-lt"/>
                <a:ea typeface="Calibri" panose="020F0502020204030204" pitchFamily="34" charset="0"/>
                <a:cs typeface="Times New Roman" panose="02020603050405020304" pitchFamily="18" charset="0"/>
              </a:rPr>
              <a:t> </a:t>
            </a:r>
            <a:r>
              <a:rPr lang="en-US" sz="1400" err="1">
                <a:effectLst/>
                <a:latin typeface="+mj-lt"/>
                <a:ea typeface="Calibri" panose="020F0502020204030204" pitchFamily="34" charset="0"/>
                <a:cs typeface="Times New Roman" panose="02020603050405020304" pitchFamily="18" charset="0"/>
              </a:rPr>
              <a:t>richt</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deze</a:t>
            </a:r>
            <a:r>
              <a:rPr lang="en-US" sz="1400">
                <a:latin typeface="+mj-lt"/>
                <a:ea typeface="Calibri" panose="020F0502020204030204" pitchFamily="34" charset="0"/>
                <a:cs typeface="Times New Roman" panose="02020603050405020304" pitchFamily="18" charset="0"/>
              </a:rPr>
              <a:t> agenda </a:t>
            </a:r>
            <a:r>
              <a:rPr lang="en-US" sz="1400" err="1">
                <a:latin typeface="+mj-lt"/>
                <a:ea typeface="Calibri" panose="020F0502020204030204" pitchFamily="34" charset="0"/>
                <a:cs typeface="Times New Roman" panose="02020603050405020304" pitchFamily="18" charset="0"/>
              </a:rPr>
              <a:t>zich</a:t>
            </a:r>
            <a:r>
              <a:rPr lang="en-US" sz="1400">
                <a:latin typeface="+mj-lt"/>
                <a:ea typeface="Calibri" panose="020F0502020204030204" pitchFamily="34" charset="0"/>
                <a:cs typeface="Times New Roman" panose="02020603050405020304" pitchFamily="18" charset="0"/>
              </a:rPr>
              <a:t> op de </a:t>
            </a:r>
            <a:r>
              <a:rPr lang="en-US" sz="1400" err="1">
                <a:latin typeface="+mj-lt"/>
                <a:ea typeface="Calibri" panose="020F0502020204030204" pitchFamily="34" charset="0"/>
                <a:cs typeface="Times New Roman" panose="02020603050405020304" pitchFamily="18" charset="0"/>
              </a:rPr>
              <a:t>periode</a:t>
            </a:r>
            <a:r>
              <a:rPr lang="en-US" sz="1400">
                <a:latin typeface="+mj-lt"/>
                <a:ea typeface="Calibri" panose="020F0502020204030204" pitchFamily="34" charset="0"/>
                <a:cs typeface="Times New Roman" panose="02020603050405020304" pitchFamily="18" charset="0"/>
              </a:rPr>
              <a:t> 2025 – 2029 (</a:t>
            </a:r>
            <a:r>
              <a:rPr lang="en-US" sz="1400" err="1">
                <a:latin typeface="+mj-lt"/>
                <a:ea typeface="Calibri" panose="020F0502020204030204" pitchFamily="34" charset="0"/>
                <a:cs typeface="Times New Roman" panose="02020603050405020304" pitchFamily="18" charset="0"/>
              </a:rPr>
              <a:t>eerste</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contractperiode</a:t>
            </a:r>
            <a:r>
              <a:rPr lang="en-US" sz="1400">
                <a:latin typeface="+mj-lt"/>
                <a:ea typeface="Calibri" panose="020F0502020204030204" pitchFamily="34" charset="0"/>
                <a:cs typeface="Times New Roman" panose="02020603050405020304" pitchFamily="18" charset="0"/>
              </a:rPr>
              <a:t> van 4 jaar), </a:t>
            </a:r>
            <a:r>
              <a:rPr lang="en-US" sz="1400" err="1">
                <a:latin typeface="+mj-lt"/>
                <a:ea typeface="Calibri" panose="020F0502020204030204" pitchFamily="34" charset="0"/>
                <a:cs typeface="Times New Roman" panose="02020603050405020304" pitchFamily="18" charset="0"/>
              </a:rPr>
              <a:t>waarbij</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onderdelen</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mogelijk</a:t>
            </a:r>
            <a:r>
              <a:rPr lang="en-US" sz="1400">
                <a:latin typeface="+mj-lt"/>
                <a:ea typeface="Calibri" panose="020F0502020204030204" pitchFamily="34" charset="0"/>
                <a:cs typeface="Times New Roman" panose="02020603050405020304" pitchFamily="18" charset="0"/>
              </a:rPr>
              <a:t> al in </a:t>
            </a:r>
            <a:r>
              <a:rPr lang="en-US" sz="1400" err="1">
                <a:latin typeface="+mj-lt"/>
                <a:ea typeface="Calibri" panose="020F0502020204030204" pitchFamily="34" charset="0"/>
                <a:cs typeface="Times New Roman" panose="02020603050405020304" pitchFamily="18" charset="0"/>
              </a:rPr>
              <a:t>lopende</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contracten</a:t>
            </a:r>
            <a:r>
              <a:rPr lang="en-US" sz="1400">
                <a:latin typeface="+mj-lt"/>
                <a:ea typeface="Calibri" panose="020F0502020204030204" pitchFamily="34" charset="0"/>
                <a:cs typeface="Times New Roman" panose="02020603050405020304" pitchFamily="18" charset="0"/>
              </a:rPr>
              <a:t> kunnen </a:t>
            </a:r>
            <a:r>
              <a:rPr lang="en-US" sz="1400" err="1">
                <a:latin typeface="+mj-lt"/>
                <a:ea typeface="Calibri" panose="020F0502020204030204" pitchFamily="34" charset="0"/>
                <a:cs typeface="Times New Roman" panose="02020603050405020304" pitchFamily="18" charset="0"/>
              </a:rPr>
              <a:t>worden</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toegepast</a:t>
            </a:r>
            <a:r>
              <a:rPr lang="en-US" sz="1400">
                <a:latin typeface="+mj-lt"/>
                <a:ea typeface="Calibri" panose="020F0502020204030204" pitchFamily="34" charset="0"/>
                <a:cs typeface="Times New Roman" panose="02020603050405020304" pitchFamily="18" charset="0"/>
              </a:rPr>
              <a:t>. </a:t>
            </a:r>
          </a:p>
          <a:p>
            <a:pPr>
              <a:lnSpc>
                <a:spcPct val="130000"/>
              </a:lnSpc>
            </a:pPr>
            <a:r>
              <a:rPr lang="en-US" sz="1400">
                <a:effectLst/>
                <a:latin typeface="+mj-lt"/>
                <a:ea typeface="Calibri" panose="020F0502020204030204" pitchFamily="34" charset="0"/>
                <a:cs typeface="Times New Roman" panose="02020603050405020304" pitchFamily="18" charset="0"/>
              </a:rPr>
              <a:t>Doel van d</a:t>
            </a:r>
            <a:r>
              <a:rPr lang="en-US" sz="1400">
                <a:latin typeface="+mj-lt"/>
                <a:ea typeface="Calibri" panose="020F0502020204030204" pitchFamily="34" charset="0"/>
                <a:cs typeface="Times New Roman" panose="02020603050405020304" pitchFamily="18" charset="0"/>
              </a:rPr>
              <a:t>e agenda is </a:t>
            </a:r>
            <a:r>
              <a:rPr lang="en-US" sz="1400" err="1">
                <a:latin typeface="+mj-lt"/>
                <a:ea typeface="Calibri" panose="020F0502020204030204" pitchFamily="34" charset="0"/>
                <a:cs typeface="Times New Roman" panose="02020603050405020304" pitchFamily="18" charset="0"/>
              </a:rPr>
              <a:t>bepalen</a:t>
            </a:r>
            <a:r>
              <a:rPr lang="en-US" sz="1400">
                <a:latin typeface="+mj-lt"/>
                <a:ea typeface="Calibri" panose="020F0502020204030204" pitchFamily="34" charset="0"/>
                <a:cs typeface="Times New Roman" panose="02020603050405020304" pitchFamily="18" charset="0"/>
              </a:rPr>
              <a:t> van een </a:t>
            </a:r>
            <a:r>
              <a:rPr lang="en-US" sz="1400" err="1">
                <a:latin typeface="+mj-lt"/>
                <a:ea typeface="Calibri" panose="020F0502020204030204" pitchFamily="34" charset="0"/>
                <a:cs typeface="Times New Roman" panose="02020603050405020304" pitchFamily="18" charset="0"/>
              </a:rPr>
              <a:t>gezamenlijke</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ambitie</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geoperationaliseerd</a:t>
            </a:r>
            <a:r>
              <a:rPr lang="en-US" sz="1400">
                <a:latin typeface="+mj-lt"/>
                <a:ea typeface="Calibri" panose="020F0502020204030204" pitchFamily="34" charset="0"/>
                <a:cs typeface="Times New Roman" panose="02020603050405020304" pitchFamily="18" charset="0"/>
              </a:rPr>
              <a:t> in </a:t>
            </a:r>
            <a:r>
              <a:rPr lang="en-US" sz="1400" err="1">
                <a:latin typeface="+mj-lt"/>
                <a:ea typeface="Calibri" panose="020F0502020204030204" pitchFamily="34" charset="0"/>
                <a:cs typeface="Times New Roman" panose="02020603050405020304" pitchFamily="18" charset="0"/>
              </a:rPr>
              <a:t>enkele</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ontwikkellijnen</a:t>
            </a:r>
            <a:r>
              <a:rPr lang="en-US" sz="1400">
                <a:latin typeface="+mj-lt"/>
                <a:ea typeface="Calibri" panose="020F0502020204030204" pitchFamily="34" charset="0"/>
                <a:cs typeface="Times New Roman" panose="02020603050405020304" pitchFamily="18" charset="0"/>
              </a:rPr>
              <a:t>. Een </a:t>
            </a:r>
            <a:r>
              <a:rPr lang="en-US" sz="1400" err="1">
                <a:latin typeface="+mj-lt"/>
                <a:ea typeface="Calibri" panose="020F0502020204030204" pitchFamily="34" charset="0"/>
                <a:cs typeface="Times New Roman" panose="02020603050405020304" pitchFamily="18" charset="0"/>
              </a:rPr>
              <a:t>ambitie</a:t>
            </a:r>
            <a:r>
              <a:rPr lang="en-US" sz="1400">
                <a:latin typeface="+mj-lt"/>
                <a:ea typeface="Calibri" panose="020F0502020204030204" pitchFamily="34" charset="0"/>
                <a:cs typeface="Times New Roman" panose="02020603050405020304" pitchFamily="18" charset="0"/>
              </a:rPr>
              <a:t> en </a:t>
            </a:r>
            <a:r>
              <a:rPr lang="en-US" sz="1400" err="1">
                <a:latin typeface="+mj-lt"/>
                <a:ea typeface="Calibri" panose="020F0502020204030204" pitchFamily="34" charset="0"/>
                <a:cs typeface="Times New Roman" panose="02020603050405020304" pitchFamily="18" charset="0"/>
              </a:rPr>
              <a:t>operationalisering</a:t>
            </a:r>
            <a:r>
              <a:rPr lang="en-US" sz="1400">
                <a:latin typeface="+mj-lt"/>
                <a:ea typeface="Calibri" panose="020F0502020204030204" pitchFamily="34" charset="0"/>
                <a:cs typeface="Times New Roman" panose="02020603050405020304" pitchFamily="18" charset="0"/>
              </a:rPr>
              <a:t> die </a:t>
            </a:r>
            <a:r>
              <a:rPr lang="en-US" sz="1400" err="1">
                <a:latin typeface="+mj-lt"/>
                <a:ea typeface="Calibri" panose="020F0502020204030204" pitchFamily="34" charset="0"/>
                <a:cs typeface="Times New Roman" panose="02020603050405020304" pitchFamily="18" charset="0"/>
              </a:rPr>
              <a:t>ondersteund</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wordt</a:t>
            </a:r>
            <a:r>
              <a:rPr lang="en-US" sz="1400">
                <a:latin typeface="+mj-lt"/>
                <a:ea typeface="Calibri" panose="020F0502020204030204" pitchFamily="34" charset="0"/>
                <a:cs typeface="Times New Roman" panose="02020603050405020304" pitchFamily="18" charset="0"/>
              </a:rPr>
              <a:t> door een </a:t>
            </a:r>
            <a:r>
              <a:rPr lang="en-US" sz="1400" err="1">
                <a:latin typeface="+mj-lt"/>
                <a:ea typeface="Calibri" panose="020F0502020204030204" pitchFamily="34" charset="0"/>
                <a:cs typeface="Times New Roman" panose="02020603050405020304" pitchFamily="18" charset="0"/>
              </a:rPr>
              <a:t>afvaardiging</a:t>
            </a:r>
            <a:r>
              <a:rPr lang="en-US" sz="1400">
                <a:latin typeface="+mj-lt"/>
                <a:ea typeface="Calibri" panose="020F0502020204030204" pitchFamily="34" charset="0"/>
                <a:cs typeface="Times New Roman" panose="02020603050405020304" pitchFamily="18" charset="0"/>
              </a:rPr>
              <a:t> van GGZ-</a:t>
            </a:r>
            <a:r>
              <a:rPr lang="en-US" sz="1400" err="1">
                <a:latin typeface="+mj-lt"/>
                <a:ea typeface="Calibri" panose="020F0502020204030204" pitchFamily="34" charset="0"/>
                <a:cs typeface="Times New Roman" panose="02020603050405020304" pitchFamily="18" charset="0"/>
              </a:rPr>
              <a:t>aanbieders</a:t>
            </a:r>
            <a:r>
              <a:rPr lang="en-US" sz="1400">
                <a:latin typeface="+mj-lt"/>
                <a:ea typeface="Calibri" panose="020F0502020204030204" pitchFamily="34" charset="0"/>
                <a:cs typeface="Times New Roman" panose="02020603050405020304" pitchFamily="18" charset="0"/>
              </a:rPr>
              <a:t> in Almere. </a:t>
            </a:r>
          </a:p>
          <a:p>
            <a:pPr>
              <a:lnSpc>
                <a:spcPct val="130000"/>
              </a:lnSpc>
            </a:pPr>
            <a:r>
              <a:rPr lang="en-US" sz="1400">
                <a:latin typeface="+mj-lt"/>
                <a:ea typeface="Calibri" panose="020F0502020204030204" pitchFamily="34" charset="0"/>
                <a:cs typeface="Times New Roman" panose="02020603050405020304" pitchFamily="18" charset="0"/>
              </a:rPr>
              <a:t>In </a:t>
            </a:r>
            <a:r>
              <a:rPr lang="en-US" sz="1400" err="1">
                <a:latin typeface="+mj-lt"/>
                <a:ea typeface="Calibri" panose="020F0502020204030204" pitchFamily="34" charset="0"/>
                <a:cs typeface="Times New Roman" panose="02020603050405020304" pitchFamily="18" charset="0"/>
              </a:rPr>
              <a:t>lijn</a:t>
            </a:r>
            <a:r>
              <a:rPr lang="en-US" sz="1400">
                <a:latin typeface="+mj-lt"/>
                <a:ea typeface="Calibri" panose="020F0502020204030204" pitchFamily="34" charset="0"/>
                <a:cs typeface="Times New Roman" panose="02020603050405020304" pitchFamily="18" charset="0"/>
              </a:rPr>
              <a:t> met de </a:t>
            </a:r>
            <a:r>
              <a:rPr lang="en-US" sz="1400" err="1">
                <a:latin typeface="+mj-lt"/>
                <a:ea typeface="Calibri" panose="020F0502020204030204" pitchFamily="34" charset="0"/>
                <a:cs typeface="Times New Roman" panose="02020603050405020304" pitchFamily="18" charset="0"/>
              </a:rPr>
              <a:t>inkoopdoelstellingen</a:t>
            </a:r>
            <a:endParaRPr lang="en-US" sz="1400">
              <a:latin typeface="+mj-lt"/>
              <a:ea typeface="Calibri" panose="020F0502020204030204" pitchFamily="34" charset="0"/>
              <a:cs typeface="Times New Roman" panose="02020603050405020304" pitchFamily="18" charset="0"/>
            </a:endParaRPr>
          </a:p>
          <a:p>
            <a:pPr lvl="1">
              <a:lnSpc>
                <a:spcPct val="130000"/>
              </a:lnSpc>
            </a:pPr>
            <a:r>
              <a:rPr lang="en-US" sz="1400" err="1">
                <a:latin typeface="+mj-lt"/>
                <a:ea typeface="Calibri" panose="020F0502020204030204" pitchFamily="34" charset="0"/>
                <a:cs typeface="Times New Roman" panose="02020603050405020304" pitchFamily="18" charset="0"/>
              </a:rPr>
              <a:t>Betere</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kwaliteit</a:t>
            </a:r>
            <a:r>
              <a:rPr lang="en-US" sz="1400">
                <a:latin typeface="+mj-lt"/>
                <a:ea typeface="Calibri" panose="020F0502020204030204" pitchFamily="34" charset="0"/>
                <a:cs typeface="Times New Roman" panose="02020603050405020304" pitchFamily="18" charset="0"/>
              </a:rPr>
              <a:t> en </a:t>
            </a:r>
            <a:r>
              <a:rPr lang="en-US" sz="1400" err="1">
                <a:latin typeface="+mj-lt"/>
                <a:ea typeface="Calibri" panose="020F0502020204030204" pitchFamily="34" charset="0"/>
                <a:cs typeface="Times New Roman" panose="02020603050405020304" pitchFamily="18" charset="0"/>
              </a:rPr>
              <a:t>effectiviteit</a:t>
            </a:r>
            <a:r>
              <a:rPr lang="en-US" sz="1400">
                <a:latin typeface="+mj-lt"/>
                <a:ea typeface="Calibri" panose="020F0502020204030204" pitchFamily="34" charset="0"/>
                <a:cs typeface="Times New Roman" panose="02020603050405020304" pitchFamily="18" charset="0"/>
              </a:rPr>
              <a:t> van de </a:t>
            </a:r>
            <a:r>
              <a:rPr lang="en-US" sz="1400" err="1">
                <a:latin typeface="+mj-lt"/>
                <a:ea typeface="Calibri" panose="020F0502020204030204" pitchFamily="34" charset="0"/>
                <a:cs typeface="Times New Roman" panose="02020603050405020304" pitchFamily="18" charset="0"/>
              </a:rPr>
              <a:t>uitvoering</a:t>
            </a:r>
            <a:endParaRPr lang="en-US" sz="1400">
              <a:latin typeface="+mj-lt"/>
              <a:ea typeface="Calibri" panose="020F0502020204030204" pitchFamily="34" charset="0"/>
              <a:cs typeface="Times New Roman" panose="02020603050405020304" pitchFamily="18" charset="0"/>
            </a:endParaRPr>
          </a:p>
          <a:p>
            <a:pPr lvl="1">
              <a:lnSpc>
                <a:spcPct val="130000"/>
              </a:lnSpc>
            </a:pPr>
            <a:r>
              <a:rPr lang="en-US" sz="1400" err="1">
                <a:latin typeface="+mj-lt"/>
                <a:ea typeface="Calibri" panose="020F0502020204030204" pitchFamily="34" charset="0"/>
                <a:cs typeface="Times New Roman" panose="02020603050405020304" pitchFamily="18" charset="0"/>
              </a:rPr>
              <a:t>Tevredenheid</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bij</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jeugdigen</a:t>
            </a:r>
            <a:r>
              <a:rPr lang="en-US" sz="1400">
                <a:latin typeface="+mj-lt"/>
                <a:ea typeface="Calibri" panose="020F0502020204030204" pitchFamily="34" charset="0"/>
                <a:cs typeface="Times New Roman" panose="02020603050405020304" pitchFamily="18" charset="0"/>
              </a:rPr>
              <a:t> en </a:t>
            </a:r>
            <a:r>
              <a:rPr lang="en-US" sz="1400" err="1">
                <a:latin typeface="+mj-lt"/>
                <a:ea typeface="Calibri" panose="020F0502020204030204" pitchFamily="34" charset="0"/>
                <a:cs typeface="Times New Roman" panose="02020603050405020304" pitchFamily="18" charset="0"/>
              </a:rPr>
              <a:t>hun</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gezinnen</a:t>
            </a:r>
            <a:r>
              <a:rPr lang="en-US" sz="1400">
                <a:latin typeface="+mj-lt"/>
                <a:ea typeface="Calibri" panose="020F0502020204030204" pitchFamily="34" charset="0"/>
                <a:cs typeface="Times New Roman" panose="02020603050405020304" pitchFamily="18" charset="0"/>
              </a:rPr>
              <a:t> over de </a:t>
            </a:r>
            <a:r>
              <a:rPr lang="en-US" sz="1400" err="1">
                <a:latin typeface="+mj-lt"/>
                <a:ea typeface="Calibri" panose="020F0502020204030204" pitchFamily="34" charset="0"/>
                <a:cs typeface="Times New Roman" panose="02020603050405020304" pitchFamily="18" charset="0"/>
              </a:rPr>
              <a:t>geboden</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hulp</a:t>
            </a:r>
            <a:endParaRPr lang="en-US" sz="1400">
              <a:latin typeface="+mj-lt"/>
              <a:ea typeface="Calibri" panose="020F0502020204030204" pitchFamily="34" charset="0"/>
              <a:cs typeface="Times New Roman" panose="02020603050405020304" pitchFamily="18" charset="0"/>
            </a:endParaRPr>
          </a:p>
          <a:p>
            <a:pPr lvl="1">
              <a:lnSpc>
                <a:spcPct val="130000"/>
              </a:lnSpc>
            </a:pPr>
            <a:r>
              <a:rPr lang="en-US" sz="1400" err="1">
                <a:latin typeface="+mj-lt"/>
                <a:ea typeface="Calibri" panose="020F0502020204030204" pitchFamily="34" charset="0"/>
                <a:cs typeface="Times New Roman" panose="02020603050405020304" pitchFamily="18" charset="0"/>
              </a:rPr>
              <a:t>Duurzame</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betaalbaarheid</a:t>
            </a:r>
            <a:r>
              <a:rPr lang="en-US" sz="1400">
                <a:latin typeface="+mj-lt"/>
                <a:ea typeface="Calibri" panose="020F0502020204030204" pitchFamily="34" charset="0"/>
                <a:cs typeface="Times New Roman" panose="02020603050405020304" pitchFamily="18" charset="0"/>
              </a:rPr>
              <a:t> </a:t>
            </a:r>
          </a:p>
          <a:p>
            <a:pPr>
              <a:lnSpc>
                <a:spcPct val="130000"/>
              </a:lnSpc>
            </a:pPr>
            <a:r>
              <a:rPr lang="nl-NL" sz="1400">
                <a:latin typeface="Ebrima" panose="02000000000000000000" pitchFamily="2" charset="0"/>
                <a:ea typeface="Times New Roman" panose="02020603050405020304" pitchFamily="18" charset="0"/>
                <a:cs typeface="Arial" panose="020B0604020202020204" pitchFamily="34" charset="0"/>
              </a:rPr>
              <a:t>Circa 50% van de jeugdigen met een vorm van jeugdhulp zonder verblijf maakt gebruik van een vorm van JGGZ. Er gaat veel geld om in de JGGZ. We zien bijna een </a:t>
            </a:r>
            <a:r>
              <a:rPr lang="nl-NL" sz="1400">
                <a:effectLst/>
                <a:latin typeface="Ebrima" panose="02000000000000000000" pitchFamily="2" charset="0"/>
                <a:ea typeface="Times New Roman" panose="02020603050405020304" pitchFamily="18" charset="0"/>
                <a:cs typeface="Arial" panose="020B0604020202020204" pitchFamily="34" charset="0"/>
              </a:rPr>
              <a:t>verdubbeling van uitgaven in 2 jaar tijd, naar ruim 12 miljoen euro in 2021. </a:t>
            </a:r>
            <a:r>
              <a:rPr lang="nl-NL" sz="1400">
                <a:latin typeface="Ebrima" panose="02000000000000000000" pitchFamily="2" charset="0"/>
                <a:ea typeface="Times New Roman" panose="02020603050405020304" pitchFamily="18" charset="0"/>
                <a:cs typeface="Arial" panose="020B0604020202020204" pitchFamily="34" charset="0"/>
              </a:rPr>
              <a:t>Zie ook bijlage X.</a:t>
            </a:r>
            <a:endParaRPr lang="en-US" sz="1400">
              <a:latin typeface="+mj-lt"/>
              <a:ea typeface="Calibri" panose="020F0502020204030204" pitchFamily="34" charset="0"/>
              <a:cs typeface="Times New Roman" panose="02020603050405020304" pitchFamily="18" charset="0"/>
            </a:endParaRPr>
          </a:p>
          <a:p>
            <a:pPr lvl="1">
              <a:lnSpc>
                <a:spcPct val="130000"/>
              </a:lnSpc>
            </a:pPr>
            <a:endParaRPr lang="en-US" sz="1400">
              <a:solidFill>
                <a:schemeClr val="tx2"/>
              </a:solidFill>
              <a:latin typeface="+mj-lt"/>
              <a:ea typeface="Calibri" panose="020F0502020204030204" pitchFamily="34" charset="0"/>
              <a:cs typeface="Times New Roman" panose="02020603050405020304" pitchFamily="18" charset="0"/>
            </a:endParaRPr>
          </a:p>
          <a:p>
            <a:pPr marL="0" indent="0">
              <a:lnSpc>
                <a:spcPct val="130000"/>
              </a:lnSpc>
              <a:buNone/>
            </a:pPr>
            <a:endParaRPr lang="en-US" sz="1800">
              <a:latin typeface="+mj-lt"/>
            </a:endParaRPr>
          </a:p>
        </p:txBody>
      </p:sp>
      <p:sp>
        <p:nvSpPr>
          <p:cNvPr id="3" name="Text Placeholder 2">
            <a:extLst>
              <a:ext uri="{FF2B5EF4-FFF2-40B4-BE49-F238E27FC236}">
                <a16:creationId xmlns:a16="http://schemas.microsoft.com/office/drawing/2014/main" id="{B69EFEAC-68B6-2E07-09B5-615026A2D53D}"/>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EB3D9A26-15BD-C5FA-9DCF-DFA059F48855}"/>
              </a:ext>
            </a:extLst>
          </p:cNvPr>
          <p:cNvSpPr>
            <a:spLocks noGrp="1"/>
          </p:cNvSpPr>
          <p:nvPr>
            <p:ph type="title"/>
          </p:nvPr>
        </p:nvSpPr>
        <p:spPr/>
        <p:txBody>
          <a:bodyPr/>
          <a:lstStyle/>
          <a:p>
            <a:r>
              <a:rPr lang="en-US">
                <a:solidFill>
                  <a:schemeClr val="accent3">
                    <a:lumMod val="50000"/>
                  </a:schemeClr>
                </a:solidFill>
              </a:rPr>
              <a:t>Introductie </a:t>
            </a:r>
          </a:p>
        </p:txBody>
      </p:sp>
      <p:pic>
        <p:nvPicPr>
          <p:cNvPr id="5" name="Tijdelijke aanduiding voor afbeelding 10">
            <a:extLst>
              <a:ext uri="{FF2B5EF4-FFF2-40B4-BE49-F238E27FC236}">
                <a16:creationId xmlns:a16="http://schemas.microsoft.com/office/drawing/2014/main" id="{F3F8BC20-C294-83E1-249D-87D43214FD77}"/>
              </a:ext>
            </a:extLst>
          </p:cNvPr>
          <p:cNvPicPr>
            <a:picLocks noChangeAspect="1"/>
          </p:cNvPicPr>
          <p:nvPr/>
        </p:nvPicPr>
        <p:blipFill rotWithShape="1">
          <a:blip r:embed="rId2"/>
          <a:srcRect t="549" b="549"/>
          <a:stretch>
            <a:fillRect/>
          </a:stretch>
        </p:blipFill>
        <p:spPr bwMode="gray">
          <a:xfrm>
            <a:off x="9063019" y="232366"/>
            <a:ext cx="2048400" cy="1118712"/>
          </a:xfrm>
          <a:prstGeom prst="rect">
            <a:avLst/>
          </a:prstGeom>
        </p:spPr>
      </p:pic>
    </p:spTree>
    <p:extLst>
      <p:ext uri="{BB962C8B-B14F-4D97-AF65-F5344CB8AC3E}">
        <p14:creationId xmlns:p14="http://schemas.microsoft.com/office/powerpoint/2010/main" val="2344178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A40C5B-C013-E773-23BD-B93CF360DC54}"/>
              </a:ext>
            </a:extLst>
          </p:cNvPr>
          <p:cNvSpPr>
            <a:spLocks noGrp="1"/>
          </p:cNvSpPr>
          <p:nvPr>
            <p:ph idx="1"/>
          </p:nvPr>
        </p:nvSpPr>
        <p:spPr/>
        <p:txBody>
          <a:bodyPr/>
          <a:lstStyle/>
          <a:p>
            <a:pPr>
              <a:lnSpc>
                <a:spcPct val="130000"/>
              </a:lnSpc>
            </a:pPr>
            <a:r>
              <a:rPr lang="en-US" sz="1400">
                <a:latin typeface="+mj-lt"/>
                <a:ea typeface="Calibri" panose="020F0502020204030204" pitchFamily="34" charset="0"/>
                <a:cs typeface="Times New Roman" panose="02020603050405020304" pitchFamily="18" charset="0"/>
              </a:rPr>
              <a:t>Inhoudelijk </a:t>
            </a:r>
            <a:r>
              <a:rPr lang="en-US" sz="1400" err="1">
                <a:latin typeface="+mj-lt"/>
                <a:ea typeface="Calibri" panose="020F0502020204030204" pitchFamily="34" charset="0"/>
                <a:cs typeface="Times New Roman" panose="02020603050405020304" pitchFamily="18" charset="0"/>
              </a:rPr>
              <a:t>vertrekpunt</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vormen</a:t>
            </a:r>
            <a:r>
              <a:rPr lang="en-US" sz="1400">
                <a:latin typeface="+mj-lt"/>
                <a:ea typeface="Calibri" panose="020F0502020204030204" pitchFamily="34" charset="0"/>
                <a:cs typeface="Times New Roman" panose="02020603050405020304" pitchFamily="18" charset="0"/>
              </a:rPr>
              <a:t> de </a:t>
            </a:r>
            <a:r>
              <a:rPr lang="en-US" sz="1400" err="1">
                <a:latin typeface="+mj-lt"/>
                <a:ea typeface="Calibri" panose="020F0502020204030204" pitchFamily="34" charset="0"/>
                <a:cs typeface="Times New Roman" panose="02020603050405020304" pitchFamily="18" charset="0"/>
              </a:rPr>
              <a:t>aanbevelingen</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uit</a:t>
            </a:r>
            <a:r>
              <a:rPr lang="en-US" sz="1400">
                <a:latin typeface="+mj-lt"/>
                <a:ea typeface="Calibri" panose="020F0502020204030204" pitchFamily="34" charset="0"/>
                <a:cs typeface="Times New Roman" panose="02020603050405020304" pitchFamily="18" charset="0"/>
              </a:rPr>
              <a:t> het ‘rapport Peers’. </a:t>
            </a:r>
            <a:r>
              <a:rPr lang="en-US" sz="1400" err="1">
                <a:latin typeface="+mj-lt"/>
                <a:ea typeface="Calibri" panose="020F0502020204030204" pitchFamily="34" charset="0"/>
                <a:cs typeface="Times New Roman" panose="02020603050405020304" pitchFamily="18" charset="0"/>
              </a:rPr>
              <a:t>Dat</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zijn</a:t>
            </a:r>
            <a:r>
              <a:rPr lang="en-US" sz="1400">
                <a:latin typeface="+mj-lt"/>
                <a:ea typeface="Calibri" panose="020F0502020204030204" pitchFamily="34" charset="0"/>
                <a:cs typeface="Times New Roman" panose="02020603050405020304" pitchFamily="18" charset="0"/>
              </a:rPr>
              <a:t> er op </a:t>
            </a:r>
            <a:r>
              <a:rPr lang="en-US" sz="1400" err="1">
                <a:latin typeface="+mj-lt"/>
                <a:ea typeface="Calibri" panose="020F0502020204030204" pitchFamily="34" charset="0"/>
                <a:cs typeface="Times New Roman" panose="02020603050405020304" pitchFamily="18" charset="0"/>
              </a:rPr>
              <a:t>hoofdlijnen</a:t>
            </a:r>
            <a:r>
              <a:rPr lang="en-US" sz="1400">
                <a:latin typeface="+mj-lt"/>
                <a:ea typeface="Calibri" panose="020F0502020204030204" pitchFamily="34" charset="0"/>
                <a:cs typeface="Times New Roman" panose="02020603050405020304" pitchFamily="18" charset="0"/>
              </a:rPr>
              <a:t> 4”:</a:t>
            </a:r>
          </a:p>
          <a:p>
            <a:pPr lvl="1">
              <a:lnSpc>
                <a:spcPct val="130000"/>
              </a:lnSpc>
            </a:pPr>
            <a:r>
              <a:rPr lang="nl-NL" sz="1400">
                <a:effectLst/>
                <a:latin typeface="+mj-lt"/>
                <a:cs typeface="Calibri" panose="020F0502020204030204" pitchFamily="34" charset="0"/>
              </a:rPr>
              <a:t>Verbeter de toegang tot de zorg: versterk het </a:t>
            </a:r>
            <a:r>
              <a:rPr lang="nl-NL" sz="1400" err="1">
                <a:effectLst/>
                <a:latin typeface="+mj-lt"/>
                <a:cs typeface="Calibri" panose="020F0502020204030204" pitchFamily="34" charset="0"/>
              </a:rPr>
              <a:t>voorveld</a:t>
            </a:r>
            <a:r>
              <a:rPr lang="nl-NL" sz="1400">
                <a:effectLst/>
                <a:latin typeface="+mj-lt"/>
                <a:cs typeface="Calibri" panose="020F0502020204030204" pitchFamily="34" charset="0"/>
              </a:rPr>
              <a:t> </a:t>
            </a:r>
            <a:endParaRPr lang="en-US" sz="1400">
              <a:effectLst/>
              <a:latin typeface="+mj-lt"/>
              <a:cs typeface="Calibri" panose="020F0502020204030204" pitchFamily="34" charset="0"/>
            </a:endParaRPr>
          </a:p>
          <a:p>
            <a:pPr lvl="1">
              <a:lnSpc>
                <a:spcPct val="130000"/>
              </a:lnSpc>
            </a:pPr>
            <a:r>
              <a:rPr lang="nl-NL" sz="1400">
                <a:effectLst/>
                <a:latin typeface="+mj-lt"/>
                <a:cs typeface="Calibri" panose="020F0502020204030204" pitchFamily="34" charset="0"/>
              </a:rPr>
              <a:t>Intervenieer in het specialistisch speelveld</a:t>
            </a:r>
          </a:p>
          <a:p>
            <a:pPr lvl="1">
              <a:lnSpc>
                <a:spcPct val="130000"/>
              </a:lnSpc>
            </a:pPr>
            <a:r>
              <a:rPr lang="nl-NL" sz="1400">
                <a:effectLst/>
                <a:latin typeface="+mj-lt"/>
                <a:cs typeface="Calibri" panose="020F0502020204030204" pitchFamily="34" charset="0"/>
              </a:rPr>
              <a:t>Innovatie van de diensten en het zorgaanbod</a:t>
            </a:r>
            <a:endParaRPr lang="en-US" sz="1400">
              <a:effectLst/>
              <a:latin typeface="+mj-lt"/>
              <a:cs typeface="Calibri" panose="020F0502020204030204" pitchFamily="34" charset="0"/>
            </a:endParaRPr>
          </a:p>
          <a:p>
            <a:pPr lvl="1">
              <a:lnSpc>
                <a:spcPct val="130000"/>
              </a:lnSpc>
            </a:pPr>
            <a:r>
              <a:rPr lang="nl-NL" sz="1400">
                <a:latin typeface="+mj-lt"/>
                <a:cs typeface="Calibri" panose="020F0502020204030204" pitchFamily="34" charset="0"/>
              </a:rPr>
              <a:t>Vergroot de beschikbaarheid van sturingsinformatie </a:t>
            </a:r>
            <a:endParaRPr lang="en-US" sz="1400">
              <a:effectLst/>
              <a:latin typeface="+mj-lt"/>
              <a:ea typeface="Calibri" panose="020F0502020204030204" pitchFamily="34" charset="0"/>
              <a:cs typeface="Times New Roman" panose="02020603050405020304" pitchFamily="18" charset="0"/>
            </a:endParaRPr>
          </a:p>
          <a:p>
            <a:pPr>
              <a:lnSpc>
                <a:spcPct val="130000"/>
              </a:lnSpc>
            </a:pPr>
            <a:r>
              <a:rPr lang="en-US" sz="1400">
                <a:effectLst/>
                <a:latin typeface="+mj-lt"/>
                <a:ea typeface="Calibri" panose="020F0502020204030204" pitchFamily="34" charset="0"/>
                <a:cs typeface="Times New Roman" panose="02020603050405020304" pitchFamily="18" charset="0"/>
              </a:rPr>
              <a:t>In de </a:t>
            </a:r>
            <a:r>
              <a:rPr lang="en-US" sz="1400" err="1">
                <a:effectLst/>
                <a:latin typeface="+mj-lt"/>
                <a:ea typeface="Calibri" panose="020F0502020204030204" pitchFamily="34" charset="0"/>
                <a:cs typeface="Times New Roman" panose="02020603050405020304" pitchFamily="18" charset="0"/>
              </a:rPr>
              <a:t>periode</a:t>
            </a:r>
            <a:r>
              <a:rPr lang="en-US" sz="1400">
                <a:effectLst/>
                <a:latin typeface="+mj-lt"/>
                <a:ea typeface="Calibri" panose="020F0502020204030204" pitchFamily="34" charset="0"/>
                <a:cs typeface="Times New Roman" panose="02020603050405020304" pitchFamily="18" charset="0"/>
              </a:rPr>
              <a:t> medio </a:t>
            </a:r>
            <a:r>
              <a:rPr lang="en-US" sz="1400" err="1">
                <a:effectLst/>
                <a:latin typeface="+mj-lt"/>
                <a:ea typeface="Calibri" panose="020F0502020204030204" pitchFamily="34" charset="0"/>
                <a:cs typeface="Times New Roman" panose="02020603050405020304" pitchFamily="18" charset="0"/>
              </a:rPr>
              <a:t>oktober</a:t>
            </a:r>
            <a:r>
              <a:rPr lang="en-US" sz="1400">
                <a:effectLst/>
                <a:latin typeface="+mj-lt"/>
                <a:ea typeface="Calibri" panose="020F0502020204030204" pitchFamily="34" charset="0"/>
                <a:cs typeface="Times New Roman" panose="02020603050405020304" pitchFamily="18" charset="0"/>
              </a:rPr>
              <a:t> 2022 t/m </a:t>
            </a:r>
            <a:r>
              <a:rPr lang="en-US" sz="1400" err="1">
                <a:effectLst/>
                <a:latin typeface="+mj-lt"/>
                <a:ea typeface="Calibri" panose="020F0502020204030204" pitchFamily="34" charset="0"/>
                <a:cs typeface="Times New Roman" panose="02020603050405020304" pitchFamily="18" charset="0"/>
              </a:rPr>
              <a:t>januari</a:t>
            </a:r>
            <a:r>
              <a:rPr lang="en-US" sz="1400">
                <a:effectLst/>
                <a:latin typeface="+mj-lt"/>
                <a:ea typeface="Calibri" panose="020F0502020204030204" pitchFamily="34" charset="0"/>
                <a:cs typeface="Times New Roman" panose="02020603050405020304" pitchFamily="18" charset="0"/>
              </a:rPr>
              <a:t> 2023 </a:t>
            </a:r>
            <a:r>
              <a:rPr lang="en-US" sz="1400" err="1">
                <a:latin typeface="+mj-lt"/>
                <a:ea typeface="Calibri" panose="020F0502020204030204" pitchFamily="34" charset="0"/>
                <a:cs typeface="Times New Roman" panose="02020603050405020304" pitchFamily="18" charset="0"/>
              </a:rPr>
              <a:t>zijn</a:t>
            </a:r>
            <a:r>
              <a:rPr lang="en-US" sz="1400">
                <a:latin typeface="+mj-lt"/>
                <a:ea typeface="Calibri" panose="020F0502020204030204" pitchFamily="34" charset="0"/>
                <a:cs typeface="Times New Roman" panose="02020603050405020304" pitchFamily="18" charset="0"/>
              </a:rPr>
              <a:t> </a:t>
            </a:r>
            <a:r>
              <a:rPr lang="en-US" sz="1400" err="1">
                <a:effectLst/>
                <a:latin typeface="+mj-lt"/>
                <a:ea typeface="Calibri" panose="020F0502020204030204" pitchFamily="34" charset="0"/>
                <a:cs typeface="Times New Roman" panose="02020603050405020304" pitchFamily="18" charset="0"/>
              </a:rPr>
              <a:t>vier</a:t>
            </a:r>
            <a:r>
              <a:rPr lang="en-US" sz="1400">
                <a:effectLst/>
                <a:latin typeface="+mj-lt"/>
                <a:ea typeface="Calibri" panose="020F0502020204030204" pitchFamily="34" charset="0"/>
                <a:cs typeface="Times New Roman" panose="02020603050405020304" pitchFamily="18" charset="0"/>
              </a:rPr>
              <a:t> </a:t>
            </a:r>
            <a:r>
              <a:rPr lang="en-US" sz="1400" err="1">
                <a:effectLst/>
                <a:latin typeface="+mj-lt"/>
                <a:ea typeface="Calibri" panose="020F0502020204030204" pitchFamily="34" charset="0"/>
                <a:cs typeface="Times New Roman" panose="02020603050405020304" pitchFamily="18" charset="0"/>
              </a:rPr>
              <a:t>werksessies</a:t>
            </a:r>
            <a:r>
              <a:rPr lang="en-US" sz="1400">
                <a:effectLst/>
                <a:latin typeface="+mj-lt"/>
                <a:ea typeface="Calibri" panose="020F0502020204030204" pitchFamily="34" charset="0"/>
                <a:cs typeface="Times New Roman" panose="02020603050405020304" pitchFamily="18" charset="0"/>
              </a:rPr>
              <a:t> </a:t>
            </a:r>
            <a:r>
              <a:rPr lang="en-US" sz="1400" err="1">
                <a:effectLst/>
                <a:latin typeface="+mj-lt"/>
                <a:ea typeface="Calibri" panose="020F0502020204030204" pitchFamily="34" charset="0"/>
                <a:cs typeface="Times New Roman" panose="02020603050405020304" pitchFamily="18" charset="0"/>
              </a:rPr>
              <a:t>georganiseerd</a:t>
            </a:r>
            <a:r>
              <a:rPr lang="en-US" sz="1400">
                <a:effectLst/>
                <a:latin typeface="+mj-lt"/>
                <a:ea typeface="Calibri" panose="020F0502020204030204" pitchFamily="34" charset="0"/>
                <a:cs typeface="Times New Roman" panose="02020603050405020304" pitchFamily="18" charset="0"/>
              </a:rPr>
              <a:t> met een </a:t>
            </a:r>
            <a:r>
              <a:rPr lang="en-US" sz="1400" err="1">
                <a:effectLst/>
                <a:latin typeface="+mj-lt"/>
                <a:ea typeface="Calibri" panose="020F0502020204030204" pitchFamily="34" charset="0"/>
                <a:cs typeface="Times New Roman" panose="02020603050405020304" pitchFamily="18" charset="0"/>
              </a:rPr>
              <a:t>afvaardiging</a:t>
            </a:r>
            <a:r>
              <a:rPr lang="en-US" sz="1400">
                <a:effectLst/>
                <a:latin typeface="+mj-lt"/>
                <a:ea typeface="Calibri" panose="020F0502020204030204" pitchFamily="34" charset="0"/>
                <a:cs typeface="Times New Roman" panose="02020603050405020304" pitchFamily="18" charset="0"/>
              </a:rPr>
              <a:t> van GGZ-</a:t>
            </a:r>
            <a:r>
              <a:rPr lang="en-US" sz="1400" err="1">
                <a:effectLst/>
                <a:latin typeface="+mj-lt"/>
                <a:ea typeface="Calibri" panose="020F0502020204030204" pitchFamily="34" charset="0"/>
                <a:cs typeface="Times New Roman" panose="02020603050405020304" pitchFamily="18" charset="0"/>
              </a:rPr>
              <a:t>aanbieders</a:t>
            </a:r>
            <a:r>
              <a:rPr lang="en-US" sz="1400">
                <a:effectLst/>
                <a:latin typeface="+mj-lt"/>
                <a:ea typeface="Calibri" panose="020F0502020204030204" pitchFamily="34" charset="0"/>
                <a:cs typeface="Times New Roman" panose="02020603050405020304" pitchFamily="18" charset="0"/>
              </a:rPr>
              <a:t> die met </a:t>
            </a:r>
            <a:r>
              <a:rPr lang="en-US" sz="1400" err="1">
                <a:effectLst/>
                <a:latin typeface="+mj-lt"/>
                <a:ea typeface="Calibri" panose="020F0502020204030204" pitchFamily="34" charset="0"/>
                <a:cs typeface="Times New Roman" panose="02020603050405020304" pitchFamily="18" charset="0"/>
              </a:rPr>
              <a:t>elkaar</a:t>
            </a:r>
            <a:r>
              <a:rPr lang="en-US" sz="1400">
                <a:effectLst/>
                <a:latin typeface="+mj-lt"/>
                <a:ea typeface="Calibri" panose="020F0502020204030204" pitchFamily="34" charset="0"/>
                <a:cs typeface="Times New Roman" panose="02020603050405020304" pitchFamily="18" charset="0"/>
              </a:rPr>
              <a:t> de hele </a:t>
            </a:r>
            <a:r>
              <a:rPr lang="en-US" sz="1400" err="1">
                <a:effectLst/>
                <a:latin typeface="+mj-lt"/>
                <a:ea typeface="Calibri" panose="020F0502020204030204" pitchFamily="34" charset="0"/>
                <a:cs typeface="Times New Roman" panose="02020603050405020304" pitchFamily="18" charset="0"/>
              </a:rPr>
              <a:t>keten</a:t>
            </a:r>
            <a:r>
              <a:rPr lang="en-US" sz="1400">
                <a:effectLst/>
                <a:latin typeface="+mj-lt"/>
                <a:ea typeface="Calibri" panose="020F0502020204030204" pitchFamily="34" charset="0"/>
                <a:cs typeface="Times New Roman" panose="02020603050405020304" pitchFamily="18" charset="0"/>
              </a:rPr>
              <a:t> van Basis tot Hoog-</a:t>
            </a:r>
            <a:r>
              <a:rPr lang="en-US" sz="1400" err="1">
                <a:effectLst/>
                <a:latin typeface="+mj-lt"/>
                <a:ea typeface="Calibri" panose="020F0502020204030204" pitchFamily="34" charset="0"/>
                <a:cs typeface="Times New Roman" panose="02020603050405020304" pitchFamily="18" charset="0"/>
              </a:rPr>
              <a:t>specialistische</a:t>
            </a:r>
            <a:r>
              <a:rPr lang="en-US" sz="1400">
                <a:effectLst/>
                <a:latin typeface="+mj-lt"/>
                <a:ea typeface="Calibri" panose="020F0502020204030204" pitchFamily="34" charset="0"/>
                <a:cs typeface="Times New Roman" panose="02020603050405020304" pitchFamily="18" charset="0"/>
              </a:rPr>
              <a:t> GGZ </a:t>
            </a:r>
            <a:r>
              <a:rPr lang="en-US" sz="1400" err="1">
                <a:effectLst/>
                <a:latin typeface="+mj-lt"/>
                <a:ea typeface="Calibri" panose="020F0502020204030204" pitchFamily="34" charset="0"/>
                <a:cs typeface="Times New Roman" panose="02020603050405020304" pitchFamily="18" charset="0"/>
              </a:rPr>
              <a:t>bestrijken</a:t>
            </a:r>
            <a:r>
              <a:rPr lang="en-US" sz="1400">
                <a:latin typeface="+mj-lt"/>
                <a:ea typeface="Calibri" panose="020F0502020204030204" pitchFamily="34" charset="0"/>
                <a:cs typeface="Times New Roman" panose="02020603050405020304" pitchFamily="18" charset="0"/>
              </a:rPr>
              <a:t> en de </a:t>
            </a:r>
            <a:r>
              <a:rPr lang="en-US" sz="1400" err="1">
                <a:latin typeface="+mj-lt"/>
                <a:ea typeface="Calibri" panose="020F0502020204030204" pitchFamily="34" charset="0"/>
                <a:cs typeface="Times New Roman" panose="02020603050405020304" pitchFamily="18" charset="0"/>
              </a:rPr>
              <a:t>gemeente</a:t>
            </a:r>
            <a:r>
              <a:rPr lang="en-US" sz="1400">
                <a:latin typeface="+mj-lt"/>
                <a:ea typeface="Calibri" panose="020F0502020204030204" pitchFamily="34" charset="0"/>
                <a:cs typeface="Times New Roman" panose="02020603050405020304" pitchFamily="18" charset="0"/>
              </a:rPr>
              <a:t> Almere (CLM, </a:t>
            </a:r>
            <a:r>
              <a:rPr lang="en-US" sz="1400" err="1">
                <a:latin typeface="+mj-lt"/>
                <a:ea typeface="Calibri" panose="020F0502020204030204" pitchFamily="34" charset="0"/>
                <a:cs typeface="Times New Roman" panose="02020603050405020304" pitchFamily="18" charset="0"/>
              </a:rPr>
              <a:t>inkoop</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beleid</a:t>
            </a:r>
            <a:r>
              <a:rPr lang="en-US" sz="1400">
                <a:latin typeface="+mj-lt"/>
                <a:ea typeface="Calibri" panose="020F0502020204030204" pitchFamily="34" charset="0"/>
                <a:cs typeface="Times New Roman" panose="02020603050405020304" pitchFamily="18" charset="0"/>
              </a:rPr>
              <a:t>). In de </a:t>
            </a:r>
            <a:r>
              <a:rPr lang="en-US" sz="1400" err="1">
                <a:latin typeface="+mj-lt"/>
                <a:ea typeface="Calibri" panose="020F0502020204030204" pitchFamily="34" charset="0"/>
                <a:cs typeface="Times New Roman" panose="02020603050405020304" pitchFamily="18" charset="0"/>
              </a:rPr>
              <a:t>bijeenkomst</a:t>
            </a:r>
            <a:r>
              <a:rPr lang="en-US" sz="1400">
                <a:latin typeface="+mj-lt"/>
                <a:ea typeface="Calibri" panose="020F0502020204030204" pitchFamily="34" charset="0"/>
                <a:cs typeface="Times New Roman" panose="02020603050405020304" pitchFamily="18" charset="0"/>
              </a:rPr>
              <a:t> in </a:t>
            </a:r>
            <a:r>
              <a:rPr lang="en-US" sz="1400" err="1">
                <a:latin typeface="+mj-lt"/>
                <a:ea typeface="Calibri" panose="020F0502020204030204" pitchFamily="34" charset="0"/>
                <a:cs typeface="Times New Roman" panose="02020603050405020304" pitchFamily="18" charset="0"/>
              </a:rPr>
              <a:t>januari</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hebben</a:t>
            </a:r>
            <a:r>
              <a:rPr lang="en-US" sz="1400">
                <a:latin typeface="+mj-lt"/>
                <a:ea typeface="Calibri" panose="020F0502020204030204" pitchFamily="34" charset="0"/>
                <a:cs typeface="Times New Roman" panose="02020603050405020304" pitchFamily="18" charset="0"/>
              </a:rPr>
              <a:t> ook </a:t>
            </a:r>
            <a:r>
              <a:rPr lang="en-US" sz="1400" err="1">
                <a:latin typeface="+mj-lt"/>
                <a:ea typeface="Calibri" panose="020F0502020204030204" pitchFamily="34" charset="0"/>
                <a:cs typeface="Times New Roman" panose="02020603050405020304" pitchFamily="18" charset="0"/>
              </a:rPr>
              <a:t>verwijzers</a:t>
            </a:r>
            <a:r>
              <a:rPr lang="en-US" sz="1400">
                <a:latin typeface="+mj-lt"/>
                <a:ea typeface="Calibri" panose="020F0502020204030204" pitchFamily="34" charset="0"/>
                <a:cs typeface="Times New Roman" panose="02020603050405020304" pitchFamily="18" charset="0"/>
              </a:rPr>
              <a:t> (POH-Jeugd en JGZ) </a:t>
            </a:r>
            <a:r>
              <a:rPr lang="en-US" sz="1400" err="1">
                <a:latin typeface="+mj-lt"/>
                <a:ea typeface="Calibri" panose="020F0502020204030204" pitchFamily="34" charset="0"/>
                <a:cs typeface="Times New Roman" panose="02020603050405020304" pitchFamily="18" charset="0"/>
              </a:rPr>
              <a:t>geparticipeerd</a:t>
            </a:r>
            <a:r>
              <a:rPr lang="en-US" sz="1400">
                <a:latin typeface="+mj-lt"/>
                <a:ea typeface="Calibri" panose="020F0502020204030204" pitchFamily="34" charset="0"/>
                <a:cs typeface="Times New Roman" panose="02020603050405020304" pitchFamily="18" charset="0"/>
              </a:rPr>
              <a:t>. </a:t>
            </a:r>
          </a:p>
          <a:p>
            <a:pPr>
              <a:lnSpc>
                <a:spcPct val="130000"/>
              </a:lnSpc>
            </a:pPr>
            <a:r>
              <a:rPr lang="en-US" sz="1400">
                <a:latin typeface="+mj-lt"/>
                <a:ea typeface="Calibri" panose="020F0502020204030204" pitchFamily="34" charset="0"/>
                <a:cs typeface="Times New Roman" panose="02020603050405020304" pitchFamily="18" charset="0"/>
              </a:rPr>
              <a:t>In </a:t>
            </a:r>
            <a:r>
              <a:rPr lang="en-US" sz="1400" err="1">
                <a:latin typeface="+mj-lt"/>
                <a:ea typeface="Calibri" panose="020F0502020204030204" pitchFamily="34" charset="0"/>
                <a:cs typeface="Times New Roman" panose="02020603050405020304" pitchFamily="18" charset="0"/>
              </a:rPr>
              <a:t>deze</a:t>
            </a:r>
            <a:r>
              <a:rPr lang="en-US" sz="1400">
                <a:latin typeface="+mj-lt"/>
                <a:ea typeface="Calibri" panose="020F0502020204030204" pitchFamily="34" charset="0"/>
                <a:cs typeface="Times New Roman" panose="02020603050405020304" pitchFamily="18" charset="0"/>
              </a:rPr>
              <a:t> rapportage is de </a:t>
            </a:r>
            <a:r>
              <a:rPr lang="en-US" sz="1400" err="1">
                <a:latin typeface="+mj-lt"/>
                <a:ea typeface="Calibri" panose="020F0502020204030204" pitchFamily="34" charset="0"/>
                <a:cs typeface="Times New Roman" panose="02020603050405020304" pitchFamily="18" charset="0"/>
              </a:rPr>
              <a:t>opbrengst</a:t>
            </a:r>
            <a:r>
              <a:rPr lang="en-US" sz="1400">
                <a:latin typeface="+mj-lt"/>
                <a:ea typeface="Calibri" panose="020F0502020204030204" pitchFamily="34" charset="0"/>
                <a:cs typeface="Times New Roman" panose="02020603050405020304" pitchFamily="18" charset="0"/>
              </a:rPr>
              <a:t> tot nu toe </a:t>
            </a:r>
            <a:r>
              <a:rPr lang="en-US" sz="1400" err="1">
                <a:latin typeface="+mj-lt"/>
                <a:ea typeface="Calibri" panose="020F0502020204030204" pitchFamily="34" charset="0"/>
                <a:cs typeface="Times New Roman" panose="02020603050405020304" pitchFamily="18" charset="0"/>
              </a:rPr>
              <a:t>weergegeven</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dit</a:t>
            </a:r>
            <a:r>
              <a:rPr lang="en-US" sz="1400">
                <a:latin typeface="+mj-lt"/>
                <a:ea typeface="Calibri" panose="020F0502020204030204" pitchFamily="34" charset="0"/>
                <a:cs typeface="Times New Roman" panose="02020603050405020304" pitchFamily="18" charset="0"/>
              </a:rPr>
              <a:t> </a:t>
            </a:r>
            <a:r>
              <a:rPr lang="en-US" sz="1400" err="1">
                <a:latin typeface="+mj-lt"/>
                <a:ea typeface="Calibri" panose="020F0502020204030204" pitchFamily="34" charset="0"/>
                <a:cs typeface="Times New Roman" panose="02020603050405020304" pitchFamily="18" charset="0"/>
              </a:rPr>
              <a:t>zijn</a:t>
            </a:r>
            <a:r>
              <a:rPr lang="en-US" sz="1400">
                <a:latin typeface="+mj-lt"/>
                <a:ea typeface="Calibri" panose="020F0502020204030204" pitchFamily="34" charset="0"/>
                <a:cs typeface="Times New Roman" panose="02020603050405020304" pitchFamily="18" charset="0"/>
              </a:rPr>
              <a:t> de </a:t>
            </a:r>
            <a:r>
              <a:rPr lang="en-US" sz="1400" err="1">
                <a:latin typeface="+mj-lt"/>
                <a:ea typeface="Calibri" panose="020F0502020204030204" pitchFamily="34" charset="0"/>
                <a:cs typeface="Times New Roman" panose="02020603050405020304" pitchFamily="18" charset="0"/>
              </a:rPr>
              <a:t>hoofdlijnen</a:t>
            </a:r>
            <a:r>
              <a:rPr lang="en-US" sz="1400">
                <a:latin typeface="+mj-lt"/>
                <a:ea typeface="Calibri" panose="020F0502020204030204" pitchFamily="34" charset="0"/>
                <a:cs typeface="Times New Roman" panose="02020603050405020304" pitchFamily="18" charset="0"/>
              </a:rPr>
              <a:t> van de agenda. </a:t>
            </a:r>
          </a:p>
          <a:p>
            <a:pPr>
              <a:lnSpc>
                <a:spcPct val="130000"/>
              </a:lnSpc>
            </a:pPr>
            <a:r>
              <a:rPr lang="en-US" sz="1400" err="1">
                <a:latin typeface="+mj-lt"/>
                <a:ea typeface="Calibri" panose="020F0502020204030204" pitchFamily="34" charset="0"/>
                <a:cs typeface="Times New Roman" panose="02020603050405020304" pitchFamily="18" charset="0"/>
              </a:rPr>
              <a:t>Streven</a:t>
            </a:r>
            <a:r>
              <a:rPr lang="en-US" sz="1400">
                <a:latin typeface="+mj-lt"/>
                <a:ea typeface="Calibri" panose="020F0502020204030204" pitchFamily="34" charset="0"/>
                <a:cs typeface="Times New Roman" panose="02020603050405020304" pitchFamily="18" charset="0"/>
              </a:rPr>
              <a:t> is een agenda op te </a:t>
            </a:r>
            <a:r>
              <a:rPr lang="en-US" sz="1400" err="1">
                <a:latin typeface="+mj-lt"/>
                <a:ea typeface="Calibri" panose="020F0502020204030204" pitchFamily="34" charset="0"/>
                <a:cs typeface="Times New Roman" panose="02020603050405020304" pitchFamily="18" charset="0"/>
              </a:rPr>
              <a:t>stellen</a:t>
            </a:r>
            <a:r>
              <a:rPr lang="en-US" sz="1400">
                <a:latin typeface="+mj-lt"/>
                <a:ea typeface="Calibri" panose="020F0502020204030204" pitchFamily="34" charset="0"/>
                <a:cs typeface="Times New Roman" panose="02020603050405020304" pitchFamily="18" charset="0"/>
              </a:rPr>
              <a:t> met een </a:t>
            </a:r>
            <a:r>
              <a:rPr lang="en-US" sz="1400" err="1">
                <a:latin typeface="+mj-lt"/>
                <a:ea typeface="Calibri" panose="020F0502020204030204" pitchFamily="34" charset="0"/>
                <a:cs typeface="Times New Roman" panose="02020603050405020304" pitchFamily="18" charset="0"/>
              </a:rPr>
              <a:t>beknopte</a:t>
            </a:r>
            <a:r>
              <a:rPr lang="en-US" sz="1400">
                <a:latin typeface="+mj-lt"/>
                <a:ea typeface="Calibri" panose="020F0502020204030204" pitchFamily="34" charset="0"/>
                <a:cs typeface="Times New Roman" panose="02020603050405020304" pitchFamily="18" charset="0"/>
              </a:rPr>
              <a:t> set aan </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interventies. Innoveren vraagt </a:t>
            </a:r>
            <a:r>
              <a:rPr lang="nl-NL" sz="14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dedicated</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 tijd en aandacht. In een zorglandschap dat gedomineerd wordt door personeelskrapte en financiële druk, is het niet verstandig een veelheid aan doelen en maatregelen af te spreken. Versnipperde tijd en aandacht maakt dat innovatie dan al snel het onderspit delft t.o.v. de reguliere zorgverlening. Streven is een agenda op 3 hoofdlijnen te formuleren.    </a:t>
            </a:r>
            <a:endParaRPr lang="en-US" sz="1400">
              <a:latin typeface="+mj-lt"/>
            </a:endParaRPr>
          </a:p>
          <a:p>
            <a:pPr>
              <a:lnSpc>
                <a:spcPct val="130000"/>
              </a:lnSpc>
            </a:pPr>
            <a:r>
              <a:rPr lang="en-US" sz="1400" err="1">
                <a:latin typeface="+mj-lt"/>
              </a:rPr>
              <a:t>Aantal</a:t>
            </a:r>
            <a:r>
              <a:rPr lang="en-US" sz="1400">
                <a:latin typeface="+mj-lt"/>
              </a:rPr>
              <a:t> </a:t>
            </a:r>
            <a:r>
              <a:rPr lang="en-US" sz="1400" err="1">
                <a:latin typeface="+mj-lt"/>
              </a:rPr>
              <a:t>onderwerpen</a:t>
            </a:r>
            <a:r>
              <a:rPr lang="en-US" sz="1400">
                <a:latin typeface="+mj-lt"/>
              </a:rPr>
              <a:t> </a:t>
            </a:r>
            <a:r>
              <a:rPr lang="en-US" sz="1400" err="1">
                <a:latin typeface="+mj-lt"/>
              </a:rPr>
              <a:t>geraakt</a:t>
            </a:r>
            <a:r>
              <a:rPr lang="en-US" sz="1400">
                <a:latin typeface="+mj-lt"/>
              </a:rPr>
              <a:t> in de </a:t>
            </a:r>
            <a:r>
              <a:rPr lang="en-US" sz="1400" err="1">
                <a:latin typeface="+mj-lt"/>
              </a:rPr>
              <a:t>werksessies</a:t>
            </a:r>
            <a:r>
              <a:rPr lang="en-US" sz="1400">
                <a:latin typeface="+mj-lt"/>
              </a:rPr>
              <a:t> die niet direct een </a:t>
            </a:r>
            <a:r>
              <a:rPr lang="en-US" sz="1400" err="1">
                <a:latin typeface="+mj-lt"/>
              </a:rPr>
              <a:t>plek</a:t>
            </a:r>
            <a:r>
              <a:rPr lang="en-US" sz="1400">
                <a:latin typeface="+mj-lt"/>
              </a:rPr>
              <a:t> </a:t>
            </a:r>
            <a:r>
              <a:rPr lang="en-US" sz="1400" err="1">
                <a:latin typeface="+mj-lt"/>
              </a:rPr>
              <a:t>hebben</a:t>
            </a:r>
            <a:r>
              <a:rPr lang="en-US" sz="1400">
                <a:latin typeface="+mj-lt"/>
              </a:rPr>
              <a:t> </a:t>
            </a:r>
            <a:r>
              <a:rPr lang="en-US" sz="1400" err="1">
                <a:latin typeface="+mj-lt"/>
              </a:rPr>
              <a:t>gekregen</a:t>
            </a:r>
            <a:r>
              <a:rPr lang="en-US" sz="1400">
                <a:latin typeface="+mj-lt"/>
              </a:rPr>
              <a:t> in de </a:t>
            </a:r>
            <a:r>
              <a:rPr lang="en-US" sz="1400" err="1">
                <a:latin typeface="+mj-lt"/>
              </a:rPr>
              <a:t>innovatieagenda</a:t>
            </a:r>
            <a:r>
              <a:rPr lang="en-US" sz="1400">
                <a:latin typeface="+mj-lt"/>
              </a:rPr>
              <a:t>, maar </a:t>
            </a:r>
            <a:r>
              <a:rPr lang="en-US" sz="1400" err="1">
                <a:latin typeface="+mj-lt"/>
              </a:rPr>
              <a:t>wel</a:t>
            </a:r>
            <a:r>
              <a:rPr lang="en-US" sz="1400">
                <a:latin typeface="+mj-lt"/>
              </a:rPr>
              <a:t> relevant </a:t>
            </a:r>
            <a:r>
              <a:rPr lang="en-US" sz="1400" err="1">
                <a:latin typeface="+mj-lt"/>
              </a:rPr>
              <a:t>zijn</a:t>
            </a:r>
            <a:r>
              <a:rPr lang="en-US" sz="1400">
                <a:latin typeface="+mj-lt"/>
              </a:rPr>
              <a:t> voor de </a:t>
            </a:r>
            <a:r>
              <a:rPr lang="en-US" sz="1400" err="1">
                <a:latin typeface="+mj-lt"/>
              </a:rPr>
              <a:t>inkoop</a:t>
            </a:r>
            <a:r>
              <a:rPr lang="en-US" sz="1400">
                <a:latin typeface="+mj-lt"/>
              </a:rPr>
              <a:t>. Dez </a:t>
            </a:r>
            <a:r>
              <a:rPr lang="en-US" sz="1400" err="1">
                <a:latin typeface="+mj-lt"/>
              </a:rPr>
              <a:t>zijn</a:t>
            </a:r>
            <a:r>
              <a:rPr lang="en-US" sz="1400">
                <a:latin typeface="+mj-lt"/>
              </a:rPr>
              <a:t> </a:t>
            </a:r>
            <a:r>
              <a:rPr lang="en-US" sz="1400" err="1">
                <a:latin typeface="+mj-lt"/>
              </a:rPr>
              <a:t>als</a:t>
            </a:r>
            <a:r>
              <a:rPr lang="en-US" sz="1400">
                <a:latin typeface="+mj-lt"/>
              </a:rPr>
              <a:t> ‘</a:t>
            </a:r>
            <a:r>
              <a:rPr lang="en-US" sz="1400" err="1">
                <a:latin typeface="+mj-lt"/>
              </a:rPr>
              <a:t>bijvangst</a:t>
            </a:r>
            <a:r>
              <a:rPr lang="en-US" sz="1400">
                <a:latin typeface="+mj-lt"/>
              </a:rPr>
              <a:t>’ </a:t>
            </a:r>
            <a:r>
              <a:rPr lang="en-US" sz="1400" err="1">
                <a:latin typeface="+mj-lt"/>
              </a:rPr>
              <a:t>opgenomen</a:t>
            </a:r>
            <a:r>
              <a:rPr lang="en-US" sz="1400">
                <a:latin typeface="+mj-lt"/>
              </a:rPr>
              <a:t> in de </a:t>
            </a:r>
            <a:r>
              <a:rPr lang="en-US" sz="1400" err="1">
                <a:latin typeface="+mj-lt"/>
              </a:rPr>
              <a:t>bijlage</a:t>
            </a:r>
            <a:r>
              <a:rPr lang="en-US" sz="1400">
                <a:latin typeface="+mj-lt"/>
              </a:rPr>
              <a:t>. </a:t>
            </a:r>
          </a:p>
        </p:txBody>
      </p:sp>
      <p:sp>
        <p:nvSpPr>
          <p:cNvPr id="3" name="Text Placeholder 2">
            <a:extLst>
              <a:ext uri="{FF2B5EF4-FFF2-40B4-BE49-F238E27FC236}">
                <a16:creationId xmlns:a16="http://schemas.microsoft.com/office/drawing/2014/main" id="{B69EFEAC-68B6-2E07-09B5-615026A2D53D}"/>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EB3D9A26-15BD-C5FA-9DCF-DFA059F48855}"/>
              </a:ext>
            </a:extLst>
          </p:cNvPr>
          <p:cNvSpPr>
            <a:spLocks noGrp="1"/>
          </p:cNvSpPr>
          <p:nvPr>
            <p:ph type="title"/>
          </p:nvPr>
        </p:nvSpPr>
        <p:spPr/>
        <p:txBody>
          <a:bodyPr/>
          <a:lstStyle/>
          <a:p>
            <a:r>
              <a:rPr lang="en-US">
                <a:solidFill>
                  <a:schemeClr val="accent3">
                    <a:lumMod val="50000"/>
                  </a:schemeClr>
                </a:solidFill>
              </a:rPr>
              <a:t>Introductie </a:t>
            </a:r>
          </a:p>
        </p:txBody>
      </p:sp>
      <p:pic>
        <p:nvPicPr>
          <p:cNvPr id="5" name="Tijdelijke aanduiding voor afbeelding 10">
            <a:extLst>
              <a:ext uri="{FF2B5EF4-FFF2-40B4-BE49-F238E27FC236}">
                <a16:creationId xmlns:a16="http://schemas.microsoft.com/office/drawing/2014/main" id="{F3F8BC20-C294-83E1-249D-87D43214FD77}"/>
              </a:ext>
            </a:extLst>
          </p:cNvPr>
          <p:cNvPicPr>
            <a:picLocks noChangeAspect="1"/>
          </p:cNvPicPr>
          <p:nvPr/>
        </p:nvPicPr>
        <p:blipFill rotWithShape="1">
          <a:blip r:embed="rId2"/>
          <a:srcRect t="549" b="549"/>
          <a:stretch>
            <a:fillRect/>
          </a:stretch>
        </p:blipFill>
        <p:spPr bwMode="gray">
          <a:xfrm>
            <a:off x="9063019" y="232366"/>
            <a:ext cx="2048400" cy="1118712"/>
          </a:xfrm>
          <a:prstGeom prst="rect">
            <a:avLst/>
          </a:prstGeom>
        </p:spPr>
      </p:pic>
    </p:spTree>
    <p:extLst>
      <p:ext uri="{BB962C8B-B14F-4D97-AF65-F5344CB8AC3E}">
        <p14:creationId xmlns:p14="http://schemas.microsoft.com/office/powerpoint/2010/main" val="3830623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Robot standing on block facing other robots">
            <a:extLst>
              <a:ext uri="{FF2B5EF4-FFF2-40B4-BE49-F238E27FC236}">
                <a16:creationId xmlns:a16="http://schemas.microsoft.com/office/drawing/2014/main" id="{8CB09A0C-8793-4633-94CF-42A4F51831C3}"/>
              </a:ext>
            </a:extLst>
          </p:cNvPr>
          <p:cNvPicPr>
            <a:picLocks noGrp="1" noChangeAspect="1"/>
          </p:cNvPicPr>
          <p:nvPr>
            <p:ph type="pic" sz="quarter" idx="14"/>
          </p:nvPr>
        </p:nvPicPr>
        <p:blipFill>
          <a:blip r:embed="rId2"/>
          <a:srcRect/>
          <a:stretch>
            <a:fillRect/>
          </a:stretch>
        </p:blipFill>
        <p:spPr/>
      </p:pic>
      <p:sp>
        <p:nvSpPr>
          <p:cNvPr id="3" name="Title 2">
            <a:extLst>
              <a:ext uri="{FF2B5EF4-FFF2-40B4-BE49-F238E27FC236}">
                <a16:creationId xmlns:a16="http://schemas.microsoft.com/office/drawing/2014/main" id="{D2CBBAC7-430D-2417-D4C1-B82C2DA81CDA}"/>
              </a:ext>
            </a:extLst>
          </p:cNvPr>
          <p:cNvSpPr>
            <a:spLocks noGrp="1"/>
          </p:cNvSpPr>
          <p:nvPr>
            <p:ph type="title"/>
          </p:nvPr>
        </p:nvSpPr>
        <p:spPr/>
        <p:txBody>
          <a:bodyPr/>
          <a:lstStyle/>
          <a:p>
            <a:r>
              <a:rPr lang="en-US" err="1"/>
              <a:t>Gezamenlijke</a:t>
            </a:r>
            <a:r>
              <a:rPr lang="en-US"/>
              <a:t> </a:t>
            </a:r>
            <a:r>
              <a:rPr lang="en-US" err="1"/>
              <a:t>opgave</a:t>
            </a:r>
            <a:r>
              <a:rPr lang="en-US"/>
              <a:t> </a:t>
            </a:r>
          </a:p>
        </p:txBody>
      </p:sp>
      <p:pic>
        <p:nvPicPr>
          <p:cNvPr id="8" name="Tijdelijke aanduiding voor afbeelding 10">
            <a:extLst>
              <a:ext uri="{FF2B5EF4-FFF2-40B4-BE49-F238E27FC236}">
                <a16:creationId xmlns:a16="http://schemas.microsoft.com/office/drawing/2014/main" id="{437E25B8-9E13-4561-C95D-0E3B2012C416}"/>
              </a:ext>
            </a:extLst>
          </p:cNvPr>
          <p:cNvPicPr>
            <a:picLocks noChangeAspect="1"/>
          </p:cNvPicPr>
          <p:nvPr/>
        </p:nvPicPr>
        <p:blipFill rotWithShape="1">
          <a:blip r:embed="rId3"/>
          <a:srcRect t="549" b="549"/>
          <a:stretch>
            <a:fillRect/>
          </a:stretch>
        </p:blipFill>
        <p:spPr bwMode="gray">
          <a:xfrm>
            <a:off x="10143600" y="4389120"/>
            <a:ext cx="2048400" cy="1155674"/>
          </a:xfrm>
          <a:prstGeom prst="rect">
            <a:avLst/>
          </a:prstGeom>
        </p:spPr>
      </p:pic>
    </p:spTree>
    <p:extLst>
      <p:ext uri="{BB962C8B-B14F-4D97-AF65-F5344CB8AC3E}">
        <p14:creationId xmlns:p14="http://schemas.microsoft.com/office/powerpoint/2010/main" val="1643717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A40C5B-C013-E773-23BD-B93CF360DC54}"/>
              </a:ext>
            </a:extLst>
          </p:cNvPr>
          <p:cNvSpPr>
            <a:spLocks noGrp="1"/>
          </p:cNvSpPr>
          <p:nvPr>
            <p:ph idx="1"/>
          </p:nvPr>
        </p:nvSpPr>
        <p:spPr/>
        <p:txBody>
          <a:bodyPr/>
          <a:lstStyle/>
          <a:p>
            <a:pPr marL="450000" marR="0" lvl="0" indent="-450000" algn="l" defTabSz="914400" rtl="0" eaLnBrk="1" fontAlgn="auto" latinLnBrk="0" hangingPunct="1">
              <a:lnSpc>
                <a:spcPct val="130000"/>
              </a:lnSpc>
              <a:spcBef>
                <a:spcPts val="0"/>
              </a:spcBef>
              <a:spcAft>
                <a:spcPts val="0"/>
              </a:spcAft>
              <a:buClr>
                <a:srgbClr val="3C3C3B"/>
              </a:buClr>
              <a:buSzPct val="115000"/>
              <a:buFont typeface="Ebrima" panose="02000000000000000000" pitchFamily="2" charset="0"/>
              <a:buNone/>
              <a:tabLst/>
              <a:defRPr/>
            </a:pPr>
            <a:r>
              <a:rPr kumimoji="0" lang="nl-NL" sz="1400" b="1" u="none" strike="noStrike" kern="1200" cap="none" spc="0" normalizeH="0" baseline="0" noProof="1">
                <a:ln>
                  <a:noFill/>
                </a:ln>
                <a:solidFill>
                  <a:schemeClr val="accent1"/>
                </a:solidFill>
                <a:effectLst/>
                <a:uLnTx/>
                <a:uFillTx/>
                <a:latin typeface="+mj-lt"/>
                <a:ea typeface="+mn-ea"/>
                <a:cs typeface="+mn-cs"/>
              </a:rPr>
              <a:t>De overall opgave: </a:t>
            </a:r>
            <a:r>
              <a:rPr kumimoji="0" lang="nl-NL" sz="1400" b="0" i="0" u="none" strike="noStrike" kern="1200" cap="none" spc="0" normalizeH="0" baseline="0" noProof="1">
                <a:ln>
                  <a:noFill/>
                </a:ln>
                <a:solidFill>
                  <a:srgbClr val="3C3C3B"/>
                </a:solidFill>
                <a:effectLst/>
                <a:uLnTx/>
                <a:uFillTx/>
                <a:latin typeface="+mj-lt"/>
                <a:ea typeface="+mn-ea"/>
                <a:cs typeface="+mn-cs"/>
              </a:rPr>
              <a:t>De juiste zorg, op het juiste moment op de juiste plek </a:t>
            </a:r>
          </a:p>
          <a:p>
            <a:pPr marL="450000" marR="0" lvl="0" indent="-450000" algn="l" defTabSz="914400" rtl="0" eaLnBrk="1" fontAlgn="auto" latinLnBrk="0" hangingPunct="1">
              <a:lnSpc>
                <a:spcPct val="130000"/>
              </a:lnSpc>
              <a:spcBef>
                <a:spcPts val="0"/>
              </a:spcBef>
              <a:spcAft>
                <a:spcPts val="0"/>
              </a:spcAft>
              <a:buClr>
                <a:srgbClr val="3C3C3B"/>
              </a:buClr>
              <a:buSzPct val="115000"/>
              <a:buFont typeface="Ebrima" panose="02000000000000000000" pitchFamily="2" charset="0"/>
              <a:buNone/>
              <a:tabLst/>
              <a:defRPr/>
            </a:pPr>
            <a:endParaRPr kumimoji="0" lang="nl-NL" sz="1400" b="1" i="1" u="none" strike="noStrike" kern="1200" cap="none" spc="0" normalizeH="0" baseline="0" noProof="1">
              <a:ln>
                <a:noFill/>
              </a:ln>
              <a:solidFill>
                <a:srgbClr val="3C3C3B"/>
              </a:solidFill>
              <a:effectLst/>
              <a:uLnTx/>
              <a:uFillTx/>
              <a:latin typeface="+mj-lt"/>
              <a:ea typeface="+mn-ea"/>
              <a:cs typeface="+mn-cs"/>
            </a:endParaRPr>
          </a:p>
          <a:p>
            <a:pPr marL="450000" marR="0" lvl="0" indent="-450000" algn="l" defTabSz="914400" rtl="0" eaLnBrk="1" fontAlgn="auto" latinLnBrk="0" hangingPunct="1">
              <a:lnSpc>
                <a:spcPct val="130000"/>
              </a:lnSpc>
              <a:spcBef>
                <a:spcPts val="0"/>
              </a:spcBef>
              <a:spcAft>
                <a:spcPts val="0"/>
              </a:spcAft>
              <a:buClr>
                <a:srgbClr val="3C3C3B"/>
              </a:buClr>
              <a:buSzPct val="115000"/>
              <a:buFont typeface="Ebrima" panose="02000000000000000000" pitchFamily="2" charset="0"/>
              <a:buNone/>
              <a:tabLst/>
              <a:defRPr/>
            </a:pPr>
            <a:r>
              <a:rPr kumimoji="0" lang="nl-NL" sz="1400" b="1" u="none" strike="noStrike" kern="1200" cap="none" spc="0" normalizeH="0" baseline="0" noProof="1">
                <a:ln>
                  <a:noFill/>
                </a:ln>
                <a:solidFill>
                  <a:schemeClr val="accent1"/>
                </a:solidFill>
                <a:effectLst/>
                <a:uLnTx/>
                <a:uFillTx/>
                <a:latin typeface="+mj-lt"/>
                <a:ea typeface="+mn-ea"/>
                <a:cs typeface="+mn-cs"/>
              </a:rPr>
              <a:t>Door: </a:t>
            </a:r>
            <a:r>
              <a:rPr kumimoji="0" lang="nl-NL" sz="1400" b="0" i="0" u="none" strike="noStrike" kern="1200" cap="none" spc="0" normalizeH="0" baseline="0" noProof="1">
                <a:ln>
                  <a:noFill/>
                </a:ln>
                <a:solidFill>
                  <a:srgbClr val="3C3C3B"/>
                </a:solidFill>
                <a:effectLst/>
                <a:uLnTx/>
                <a:uFillTx/>
                <a:latin typeface="+mj-lt"/>
                <a:ea typeface="+mn-ea"/>
                <a:cs typeface="+mn-cs"/>
              </a:rPr>
              <a:t>Onze gezamenlijke deskundigheid zo goed mogelijk te richten naar de vraag</a:t>
            </a:r>
          </a:p>
          <a:p>
            <a:pPr marL="450000" marR="0" lvl="0" indent="-450000" algn="l" defTabSz="914400" rtl="0" eaLnBrk="1" fontAlgn="auto" latinLnBrk="0" hangingPunct="1">
              <a:lnSpc>
                <a:spcPct val="130000"/>
              </a:lnSpc>
              <a:spcBef>
                <a:spcPts val="0"/>
              </a:spcBef>
              <a:spcAft>
                <a:spcPts val="0"/>
              </a:spcAft>
              <a:buClr>
                <a:srgbClr val="3C3C3B"/>
              </a:buClr>
              <a:buSzPct val="115000"/>
              <a:buFont typeface="Ebrima" panose="02000000000000000000" pitchFamily="2" charset="0"/>
              <a:buNone/>
              <a:tabLst/>
              <a:defRPr/>
            </a:pPr>
            <a:endParaRPr kumimoji="0" lang="nl-NL" sz="1400" b="1" i="1" u="none" strike="noStrike" kern="1200" cap="none" spc="0" normalizeH="0" baseline="0" noProof="1">
              <a:ln>
                <a:noFill/>
              </a:ln>
              <a:solidFill>
                <a:srgbClr val="3C3C3B"/>
              </a:solidFill>
              <a:effectLst/>
              <a:uLnTx/>
              <a:uFillTx/>
              <a:latin typeface="+mj-lt"/>
              <a:ea typeface="+mn-ea"/>
              <a:cs typeface="+mn-cs"/>
            </a:endParaRPr>
          </a:p>
          <a:p>
            <a:pPr marL="450000" marR="0" lvl="0" indent="-450000" algn="l" defTabSz="914400" rtl="0" eaLnBrk="1" fontAlgn="auto" latinLnBrk="0" hangingPunct="1">
              <a:lnSpc>
                <a:spcPct val="130000"/>
              </a:lnSpc>
              <a:spcBef>
                <a:spcPts val="0"/>
              </a:spcBef>
              <a:spcAft>
                <a:spcPts val="0"/>
              </a:spcAft>
              <a:buClr>
                <a:srgbClr val="3C3C3B"/>
              </a:buClr>
              <a:buSzPct val="115000"/>
              <a:buFont typeface="Ebrima" panose="02000000000000000000" pitchFamily="2" charset="0"/>
              <a:buNone/>
              <a:tabLst/>
              <a:defRPr/>
            </a:pPr>
            <a:r>
              <a:rPr kumimoji="0" lang="nl-NL" sz="1400" b="1" u="none" strike="noStrike" kern="1200" cap="none" spc="0" normalizeH="0" baseline="0" noProof="1">
                <a:ln>
                  <a:noFill/>
                </a:ln>
                <a:solidFill>
                  <a:schemeClr val="accent1"/>
                </a:solidFill>
                <a:effectLst/>
                <a:uLnTx/>
                <a:uFillTx/>
                <a:latin typeface="+mj-lt"/>
                <a:ea typeface="+mn-ea"/>
                <a:cs typeface="+mn-cs"/>
              </a:rPr>
              <a:t>Met oog voor: </a:t>
            </a:r>
          </a:p>
          <a:p>
            <a:pPr marL="342900" marR="0" lvl="0" indent="-342900" algn="l" defTabSz="914400" rtl="0" eaLnBrk="1" fontAlgn="auto" latinLnBrk="0" hangingPunct="1">
              <a:lnSpc>
                <a:spcPct val="130000"/>
              </a:lnSpc>
              <a:spcBef>
                <a:spcPts val="0"/>
              </a:spcBef>
              <a:spcAft>
                <a:spcPts val="0"/>
              </a:spcAft>
              <a:buClr>
                <a:srgbClr val="3C3C3B"/>
              </a:buClr>
              <a:buSzPts val="1000"/>
              <a:buFont typeface="Arial" panose="020B0604020202020204" pitchFamily="34" charset="0"/>
              <a:buChar char="•"/>
              <a:tabLst>
                <a:tab pos="914400" algn="l"/>
              </a:tabLst>
              <a:defRPr/>
            </a:pPr>
            <a:r>
              <a:rPr kumimoji="0" lang="en-US" sz="1400" b="0" i="0" u="none" strike="noStrike" kern="1200" cap="none" spc="0" normalizeH="0" baseline="0" noProof="1">
                <a:ln>
                  <a:noFill/>
                </a:ln>
                <a:solidFill>
                  <a:srgbClr val="000000"/>
                </a:solidFill>
                <a:effectLst/>
                <a:uLnTx/>
                <a:uFillTx/>
                <a:latin typeface="+mj-lt"/>
                <a:ea typeface="Times New Roman" panose="02020603050405020304" pitchFamily="18" charset="0"/>
                <a:cs typeface="Times New Roman" panose="02020603050405020304" pitchFamily="18" charset="0"/>
              </a:rPr>
              <a:t>Kwaliteit van zorg </a:t>
            </a:r>
          </a:p>
          <a:p>
            <a:pPr marL="342900" marR="0" lvl="0" indent="-342900" algn="l" defTabSz="914400" rtl="0" eaLnBrk="1" fontAlgn="auto" latinLnBrk="0" hangingPunct="1">
              <a:lnSpc>
                <a:spcPct val="130000"/>
              </a:lnSpc>
              <a:spcBef>
                <a:spcPts val="0"/>
              </a:spcBef>
              <a:spcAft>
                <a:spcPts val="0"/>
              </a:spcAft>
              <a:buClr>
                <a:srgbClr val="3C3C3B"/>
              </a:buClr>
              <a:buSzPts val="1000"/>
              <a:buFont typeface="Arial" panose="020B0604020202020204" pitchFamily="34" charset="0"/>
              <a:buChar char="•"/>
              <a:tabLst>
                <a:tab pos="914400" algn="l"/>
              </a:tabLst>
              <a:defRPr/>
            </a:pPr>
            <a:r>
              <a:rPr kumimoji="0" lang="en-US" sz="1400" b="0" i="0" u="none" strike="noStrike" kern="1200" cap="none" spc="0" normalizeH="0" baseline="0" noProof="1">
                <a:ln>
                  <a:noFill/>
                </a:ln>
                <a:solidFill>
                  <a:srgbClr val="000000"/>
                </a:solidFill>
                <a:effectLst/>
                <a:uLnTx/>
                <a:uFillTx/>
                <a:latin typeface="+mj-lt"/>
                <a:ea typeface="Times New Roman" panose="02020603050405020304" pitchFamily="18" charset="0"/>
                <a:cs typeface="Times New Roman" panose="02020603050405020304" pitchFamily="18" charset="0"/>
              </a:rPr>
              <a:t>Goed werkgeverschap </a:t>
            </a:r>
          </a:p>
          <a:p>
            <a:pPr marL="342900" marR="0" lvl="0" indent="-342900" algn="l" defTabSz="914400" rtl="0" eaLnBrk="1" fontAlgn="auto" latinLnBrk="0" hangingPunct="1">
              <a:lnSpc>
                <a:spcPct val="130000"/>
              </a:lnSpc>
              <a:spcBef>
                <a:spcPts val="0"/>
              </a:spcBef>
              <a:spcAft>
                <a:spcPts val="0"/>
              </a:spcAft>
              <a:buClr>
                <a:srgbClr val="3C3C3B"/>
              </a:buClr>
              <a:buSzPts val="1000"/>
              <a:buFont typeface="Arial" panose="020B0604020202020204" pitchFamily="34" charset="0"/>
              <a:buChar char="•"/>
              <a:tabLst>
                <a:tab pos="914400" algn="l"/>
              </a:tabLst>
              <a:defRPr/>
            </a:pPr>
            <a:r>
              <a:rPr kumimoji="0" lang="en-US" sz="1400" b="0" i="0" u="none" strike="noStrike" kern="1200" cap="none" spc="0" normalizeH="0" baseline="0" noProof="1">
                <a:ln>
                  <a:noFill/>
                </a:ln>
                <a:solidFill>
                  <a:srgbClr val="3C3C3B"/>
                </a:solidFill>
                <a:effectLst/>
                <a:uLnTx/>
                <a:uFillTx/>
                <a:latin typeface="+mj-lt"/>
                <a:ea typeface="+mn-ea"/>
                <a:cs typeface="+mn-cs"/>
              </a:rPr>
              <a:t>Duurzame betaalbaarheid </a:t>
            </a:r>
          </a:p>
          <a:p>
            <a:pPr marL="342900" marR="0" lvl="0" indent="-342900" algn="l" defTabSz="914400" rtl="0" eaLnBrk="1" fontAlgn="auto" latinLnBrk="0" hangingPunct="1">
              <a:lnSpc>
                <a:spcPct val="130000"/>
              </a:lnSpc>
              <a:spcBef>
                <a:spcPts val="0"/>
              </a:spcBef>
              <a:spcAft>
                <a:spcPts val="0"/>
              </a:spcAft>
              <a:buClr>
                <a:srgbClr val="3C3C3B"/>
              </a:buClr>
              <a:buSzPts val="1000"/>
              <a:buFont typeface="Arial" panose="020B0604020202020204" pitchFamily="34" charset="0"/>
              <a:buChar char="•"/>
              <a:tabLst>
                <a:tab pos="914400" algn="l"/>
              </a:tabLst>
              <a:defRPr/>
            </a:pPr>
            <a:endParaRPr kumimoji="0" lang="en-US" sz="1400" b="0" i="0" u="none" strike="noStrike" kern="1200" cap="none" spc="0" normalizeH="0" baseline="0" noProof="1">
              <a:ln>
                <a:noFill/>
              </a:ln>
              <a:solidFill>
                <a:srgbClr val="3C3C3B"/>
              </a:solidFill>
              <a:effectLst/>
              <a:uLnTx/>
              <a:uFillTx/>
              <a:latin typeface="+mj-lt"/>
              <a:ea typeface="+mn-ea"/>
              <a:cs typeface="+mn-cs"/>
            </a:endParaRPr>
          </a:p>
          <a:p>
            <a:pPr marL="450000" marR="0" lvl="0" indent="-450000" algn="l" defTabSz="914400" rtl="0" eaLnBrk="1" fontAlgn="auto" latinLnBrk="0" hangingPunct="1">
              <a:lnSpc>
                <a:spcPct val="130000"/>
              </a:lnSpc>
              <a:spcBef>
                <a:spcPts val="0"/>
              </a:spcBef>
              <a:spcAft>
                <a:spcPts val="0"/>
              </a:spcAft>
              <a:buClr>
                <a:srgbClr val="3C3C3B"/>
              </a:buClr>
              <a:buSzPts val="1000"/>
              <a:buFont typeface="Ebrima" panose="02000000000000000000" pitchFamily="2" charset="0"/>
              <a:buNone/>
              <a:tabLst>
                <a:tab pos="914400" algn="l"/>
              </a:tabLst>
              <a:defRPr/>
            </a:pPr>
            <a:r>
              <a:rPr kumimoji="0" lang="en-US" sz="1400" b="1" u="none" strike="noStrike" kern="1200" cap="none" spc="0" normalizeH="0" baseline="0" noProof="1">
                <a:ln>
                  <a:noFill/>
                </a:ln>
                <a:solidFill>
                  <a:schemeClr val="accent1"/>
                </a:solidFill>
                <a:effectLst/>
                <a:uLnTx/>
                <a:uFillTx/>
                <a:latin typeface="+mj-lt"/>
                <a:ea typeface="+mn-ea"/>
                <a:cs typeface="+mn-cs"/>
              </a:rPr>
              <a:t>Laden van het begrip ‘partnerschap’ </a:t>
            </a:r>
          </a:p>
          <a:p>
            <a:pPr marL="342900" marR="0" lvl="0" indent="-342900" algn="l" defTabSz="914400" rtl="0" eaLnBrk="1" fontAlgn="auto" latinLnBrk="0" hangingPunct="1">
              <a:lnSpc>
                <a:spcPct val="130000"/>
              </a:lnSpc>
              <a:spcBef>
                <a:spcPts val="0"/>
              </a:spcBef>
              <a:spcAft>
                <a:spcPts val="0"/>
              </a:spcAft>
              <a:buClr>
                <a:srgbClr val="3C3C3B"/>
              </a:buClr>
              <a:buSzPts val="1000"/>
              <a:buFont typeface="Arial" panose="020B0604020202020204" pitchFamily="34" charset="0"/>
              <a:buChar char="•"/>
              <a:tabLst>
                <a:tab pos="914400" algn="l"/>
              </a:tabLst>
              <a:defRPr/>
            </a:pPr>
            <a:r>
              <a:rPr kumimoji="0" lang="en-US" sz="1400" b="0" i="0" u="none" strike="noStrike" kern="1200" cap="none" spc="0" normalizeH="0" baseline="0" noProof="1">
                <a:ln>
                  <a:noFill/>
                </a:ln>
                <a:solidFill>
                  <a:srgbClr val="3C3C3B"/>
                </a:solidFill>
                <a:effectLst/>
                <a:uLnTx/>
                <a:uFillTx/>
                <a:latin typeface="+mj-lt"/>
                <a:ea typeface="+mn-ea"/>
                <a:cs typeface="+mn-cs"/>
              </a:rPr>
              <a:t>Gezamenlijke verantwoordelijkheid voor de doelen van deze agenda</a:t>
            </a:r>
          </a:p>
          <a:p>
            <a:pPr marL="342900" marR="0" lvl="0" indent="-342900" algn="l" defTabSz="914400" rtl="0" eaLnBrk="1" fontAlgn="auto" latinLnBrk="0" hangingPunct="1">
              <a:lnSpc>
                <a:spcPct val="130000"/>
              </a:lnSpc>
              <a:spcBef>
                <a:spcPts val="0"/>
              </a:spcBef>
              <a:spcAft>
                <a:spcPts val="0"/>
              </a:spcAft>
              <a:buClr>
                <a:srgbClr val="3C3C3B"/>
              </a:buClr>
              <a:buSzPts val="1000"/>
              <a:buFont typeface="Arial" panose="020B0604020202020204" pitchFamily="34" charset="0"/>
              <a:buChar char="•"/>
              <a:tabLst>
                <a:tab pos="914400" algn="l"/>
              </a:tabLst>
              <a:defRPr/>
            </a:pPr>
            <a:r>
              <a:rPr kumimoji="0" lang="en-US" sz="1400" b="0" i="0" u="none" strike="noStrike" kern="1200" cap="none" spc="0" normalizeH="0" baseline="0" noProof="1">
                <a:ln>
                  <a:noFill/>
                </a:ln>
                <a:solidFill>
                  <a:srgbClr val="3C3C3B"/>
                </a:solidFill>
                <a:effectLst/>
                <a:uLnTx/>
                <a:uFillTx/>
                <a:latin typeface="+mj-lt"/>
                <a:ea typeface="+mn-ea"/>
                <a:cs typeface="+mn-cs"/>
              </a:rPr>
              <a:t>Wederkerigheid tussen aanbieders en gemeente</a:t>
            </a:r>
          </a:p>
          <a:p>
            <a:pPr marL="342900" marR="0" lvl="0" indent="-342900" algn="l" defTabSz="914400" rtl="0" eaLnBrk="1" fontAlgn="auto" latinLnBrk="0" hangingPunct="1">
              <a:lnSpc>
                <a:spcPct val="130000"/>
              </a:lnSpc>
              <a:spcBef>
                <a:spcPts val="0"/>
              </a:spcBef>
              <a:spcAft>
                <a:spcPts val="0"/>
              </a:spcAft>
              <a:buClr>
                <a:srgbClr val="3C3C3B"/>
              </a:buClr>
              <a:buSzPts val="1000"/>
              <a:buFont typeface="Arial" panose="020B0604020202020204" pitchFamily="34" charset="0"/>
              <a:buChar char="•"/>
              <a:tabLst>
                <a:tab pos="914400" algn="l"/>
              </a:tabLst>
              <a:defRPr/>
            </a:pPr>
            <a:r>
              <a:rPr kumimoji="0" lang="en-US" sz="1400" b="0" i="0" u="none" strike="noStrike" kern="1200" cap="none" spc="0" normalizeH="0" baseline="0" noProof="1">
                <a:ln>
                  <a:noFill/>
                </a:ln>
                <a:solidFill>
                  <a:srgbClr val="3C3C3B"/>
                </a:solidFill>
                <a:effectLst/>
                <a:uLnTx/>
                <a:uFillTx/>
                <a:latin typeface="+mj-lt"/>
                <a:ea typeface="+mn-ea"/>
                <a:cs typeface="+mn-cs"/>
              </a:rPr>
              <a:t>Een overlegmodel/structuur waarbij in ieder geval op kwartaalbasis met elkaar gesproken wordt over het overkoepelende beeld, de voortgang op de doelen, mogelijkheden om bij te sturen waar nodig, nieuwe vraagstukken te agenderen etc. </a:t>
            </a:r>
          </a:p>
          <a:p>
            <a:pPr>
              <a:lnSpc>
                <a:spcPct val="130000"/>
              </a:lnSpc>
            </a:pPr>
            <a:endParaRPr lang="en-US">
              <a:latin typeface="+mj-lt"/>
            </a:endParaRPr>
          </a:p>
        </p:txBody>
      </p:sp>
      <p:sp>
        <p:nvSpPr>
          <p:cNvPr id="3" name="Text Placeholder 2">
            <a:extLst>
              <a:ext uri="{FF2B5EF4-FFF2-40B4-BE49-F238E27FC236}">
                <a16:creationId xmlns:a16="http://schemas.microsoft.com/office/drawing/2014/main" id="{B69EFEAC-68B6-2E07-09B5-615026A2D53D}"/>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EB3D9A26-15BD-C5FA-9DCF-DFA059F48855}"/>
              </a:ext>
            </a:extLst>
          </p:cNvPr>
          <p:cNvSpPr>
            <a:spLocks noGrp="1"/>
          </p:cNvSpPr>
          <p:nvPr>
            <p:ph type="title"/>
          </p:nvPr>
        </p:nvSpPr>
        <p:spPr/>
        <p:txBody>
          <a:bodyPr/>
          <a:lstStyle/>
          <a:p>
            <a:r>
              <a:rPr lang="en-US" err="1">
                <a:solidFill>
                  <a:schemeClr val="accent3">
                    <a:lumMod val="50000"/>
                  </a:schemeClr>
                </a:solidFill>
              </a:rPr>
              <a:t>Gezamenlijke</a:t>
            </a:r>
            <a:r>
              <a:rPr lang="en-US">
                <a:solidFill>
                  <a:schemeClr val="accent3">
                    <a:lumMod val="50000"/>
                  </a:schemeClr>
                </a:solidFill>
              </a:rPr>
              <a:t> </a:t>
            </a:r>
            <a:r>
              <a:rPr lang="en-US" err="1">
                <a:solidFill>
                  <a:schemeClr val="accent3">
                    <a:lumMod val="50000"/>
                  </a:schemeClr>
                </a:solidFill>
              </a:rPr>
              <a:t>opgave</a:t>
            </a:r>
            <a:r>
              <a:rPr lang="en-US">
                <a:solidFill>
                  <a:schemeClr val="accent3">
                    <a:lumMod val="50000"/>
                  </a:schemeClr>
                </a:solidFill>
              </a:rPr>
              <a:t> </a:t>
            </a:r>
          </a:p>
        </p:txBody>
      </p:sp>
    </p:spTree>
    <p:extLst>
      <p:ext uri="{BB962C8B-B14F-4D97-AF65-F5344CB8AC3E}">
        <p14:creationId xmlns:p14="http://schemas.microsoft.com/office/powerpoint/2010/main" val="3298372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37109E-09B0-D8A3-6F80-9F07D2F28947}"/>
              </a:ext>
            </a:extLst>
          </p:cNvPr>
          <p:cNvSpPr>
            <a:spLocks noGrp="1"/>
          </p:cNvSpPr>
          <p:nvPr>
            <p:ph idx="1"/>
          </p:nvPr>
        </p:nvSpPr>
        <p:spPr/>
        <p:txBody>
          <a:bodyPr/>
          <a:lstStyle/>
          <a:p>
            <a:pPr>
              <a:lnSpc>
                <a:spcPct val="130000"/>
              </a:lnSpc>
              <a:spcBef>
                <a:spcPts val="600"/>
              </a:spcBef>
              <a:spcAft>
                <a:spcPts val="600"/>
              </a:spcAft>
            </a:pP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T.a.v. </a:t>
            </a:r>
            <a:r>
              <a:rPr lang="nl-NL" sz="14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kwaliteit van zorg </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onderschrijven partijen dat werken met </a:t>
            </a:r>
            <a:r>
              <a:rPr lang="nl-NL" sz="14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evidence</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 </a:t>
            </a:r>
            <a:r>
              <a:rPr lang="nl-NL" sz="14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based</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 methodieken en interventies een vereiste in de inkoop moet zijn. Partijen voelen zich – vanuit duurzaam partnerschap - verantwoordelijk voor borging van die kwaliteit en doorontwikkeling van het aanbod. </a:t>
            </a:r>
          </a:p>
          <a:p>
            <a:pPr>
              <a:lnSpc>
                <a:spcPct val="130000"/>
              </a:lnSpc>
              <a:spcBef>
                <a:spcPts val="600"/>
              </a:spcBef>
              <a:spcAft>
                <a:spcPts val="600"/>
              </a:spcAft>
            </a:pP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T.a.v. </a:t>
            </a:r>
            <a:r>
              <a:rPr lang="nl-NL" sz="1400" b="1">
                <a:solidFill>
                  <a:schemeClr val="accent1"/>
                </a:solidFill>
                <a:latin typeface="Ebrima" panose="02000000000000000000" pitchFamily="2" charset="0"/>
                <a:ea typeface="Times New Roman" panose="02020603050405020304" pitchFamily="18" charset="0"/>
                <a:cs typeface="Maiandra GD" panose="020E0502030308020204" pitchFamily="34" charset="0"/>
              </a:rPr>
              <a:t>g</a:t>
            </a:r>
            <a:r>
              <a:rPr lang="nl-NL" sz="14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oed werkgeverschap </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is gesproken over de krapte op de arbeidsmarkt die komende jaren aanhoudt. Niet geld, maar deskundigheid en capaciteit bepalen in hoeverre de zorgvraag beantwoord kan worden en welke keuzes dat vraagt. De agenda is opgesteld vanuit de vraag: “Hoe kunnen we onze gezamenlijke deskundigheid zo goed mogelijk richten naar de vraag?” en welke maatregelen en sturingsindicatoren zijn denkbaar om verzuim en verloop te verlagen en ontwikkelperspectief voor professionals te stimuleren. </a:t>
            </a:r>
          </a:p>
          <a:p>
            <a:pPr>
              <a:lnSpc>
                <a:spcPct val="130000"/>
              </a:lnSpc>
              <a:spcBef>
                <a:spcPts val="600"/>
              </a:spcBef>
              <a:spcAft>
                <a:spcPts val="600"/>
              </a:spcAft>
            </a:pP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T.a.v. </a:t>
            </a:r>
            <a:r>
              <a:rPr lang="nl-NL" sz="14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duurzame betaalbaarheid </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geven partijen aan dat de belangrijkste knop om aan te draaien de toegang is; zowel het aantal jongeren dat </a:t>
            </a:r>
            <a:r>
              <a:rPr lang="nl-NL" sz="14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toegeleid</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 wordt naar een vorm van JGGZ, als type JGZZ c.q. aanbieder waar de jongere naar verwezen wordt (</a:t>
            </a:r>
            <a:r>
              <a:rPr lang="nl-NL" sz="1400" err="1">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matched</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 care). </a:t>
            </a:r>
            <a:endParaRPr lang="en-US" sz="1400">
              <a:solidFill>
                <a:srgbClr val="3C3C3B"/>
              </a:solidFill>
              <a:latin typeface="Ebrima" panose="02000000000000000000" pitchFamily="2" charset="0"/>
              <a:ea typeface="Times New Roman" panose="02020603050405020304" pitchFamily="18" charset="0"/>
              <a:cs typeface="Maiandra GD" panose="020E0502030308020204" pitchFamily="34" charset="0"/>
            </a:endParaRPr>
          </a:p>
          <a:p>
            <a:pPr>
              <a:lnSpc>
                <a:spcPct val="130000"/>
              </a:lnSpc>
              <a:spcBef>
                <a:spcPts val="600"/>
              </a:spcBef>
              <a:spcAft>
                <a:spcPts val="600"/>
              </a:spcAft>
            </a:pPr>
            <a:endParaRPr lang="en-US" sz="1400">
              <a:solidFill>
                <a:srgbClr val="3C3C3B"/>
              </a:solidFill>
              <a:latin typeface="Ebrima" panose="02000000000000000000" pitchFamily="2" charset="0"/>
              <a:ea typeface="Times New Roman" panose="02020603050405020304" pitchFamily="18" charset="0"/>
              <a:cs typeface="Maiandra GD" panose="020E0502030308020204" pitchFamily="34" charset="0"/>
            </a:endParaRPr>
          </a:p>
          <a:p>
            <a:pPr>
              <a:lnSpc>
                <a:spcPct val="130000"/>
              </a:lnSpc>
            </a:pPr>
            <a:endParaRPr lang="en-US" sz="1800"/>
          </a:p>
        </p:txBody>
      </p:sp>
      <p:sp>
        <p:nvSpPr>
          <p:cNvPr id="3" name="Text Placeholder 2">
            <a:extLst>
              <a:ext uri="{FF2B5EF4-FFF2-40B4-BE49-F238E27FC236}">
                <a16:creationId xmlns:a16="http://schemas.microsoft.com/office/drawing/2014/main" id="{10009C3F-69BD-E538-763B-3EAC9324847D}"/>
              </a:ext>
            </a:extLst>
          </p:cNvPr>
          <p:cNvSpPr>
            <a:spLocks noGrp="1"/>
          </p:cNvSpPr>
          <p:nvPr>
            <p:ph type="body" sz="quarter" idx="13"/>
          </p:nvPr>
        </p:nvSpPr>
        <p:spPr/>
        <p:txBody>
          <a:bodyPr/>
          <a:lstStyle/>
          <a:p>
            <a:endParaRPr lang="en-US"/>
          </a:p>
        </p:txBody>
      </p:sp>
      <p:sp>
        <p:nvSpPr>
          <p:cNvPr id="4" name="Title 3">
            <a:extLst>
              <a:ext uri="{FF2B5EF4-FFF2-40B4-BE49-F238E27FC236}">
                <a16:creationId xmlns:a16="http://schemas.microsoft.com/office/drawing/2014/main" id="{489616FF-C778-19BE-1A25-BB8A820C71DF}"/>
              </a:ext>
            </a:extLst>
          </p:cNvPr>
          <p:cNvSpPr>
            <a:spLocks noGrp="1"/>
          </p:cNvSpPr>
          <p:nvPr>
            <p:ph type="title"/>
          </p:nvPr>
        </p:nvSpPr>
        <p:spPr/>
        <p:txBody>
          <a:bodyPr/>
          <a:lstStyle/>
          <a:p>
            <a:r>
              <a:rPr lang="en-US" err="1">
                <a:solidFill>
                  <a:schemeClr val="accent1"/>
                </a:solidFill>
              </a:rPr>
              <a:t>Doelen</a:t>
            </a:r>
            <a:r>
              <a:rPr lang="en-US">
                <a:solidFill>
                  <a:schemeClr val="accent1"/>
                </a:solidFill>
              </a:rPr>
              <a:t> </a:t>
            </a:r>
          </a:p>
        </p:txBody>
      </p:sp>
    </p:spTree>
    <p:extLst>
      <p:ext uri="{BB962C8B-B14F-4D97-AF65-F5344CB8AC3E}">
        <p14:creationId xmlns:p14="http://schemas.microsoft.com/office/powerpoint/2010/main" val="138074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366F11-0265-4CDD-876F-FD79A7CD64D1}"/>
              </a:ext>
            </a:extLst>
          </p:cNvPr>
          <p:cNvSpPr>
            <a:spLocks noGrp="1"/>
          </p:cNvSpPr>
          <p:nvPr>
            <p:ph idx="1"/>
          </p:nvPr>
        </p:nvSpPr>
        <p:spPr/>
        <p:txBody>
          <a:bodyPr/>
          <a:lstStyle/>
          <a:p>
            <a:pPr>
              <a:lnSpc>
                <a:spcPct val="130000"/>
              </a:lnSpc>
              <a:spcBef>
                <a:spcPts val="600"/>
              </a:spcBef>
              <a:spcAft>
                <a:spcPts val="600"/>
              </a:spcAft>
            </a:pP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Partijen ondersteunen de wens om een </a:t>
            </a:r>
            <a:r>
              <a:rPr lang="nl-NL" sz="14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select aantal partijen </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te contracteren vanuit duurzaam partnerschap. Met deze partijen sluit de gemeente Almere een ontwikkel- of transformatiecontract. Dat betekent gezamenlijke verantwoordelijkheid voor de doelen zoals geformuleerd in de innovatieagenda. Het betekent ook wederkerigheid; de gemeenten spant zich in om partijen te faciliteren die doelen ook waar te maken, zeker daar waar de agenda raakvlakken heeft met andere delen van de jeugdhulp en het brede sociaal domein. </a:t>
            </a:r>
            <a:endParaRPr lang="en-US" sz="1400">
              <a:solidFill>
                <a:srgbClr val="3C3C3B"/>
              </a:solidFill>
              <a:latin typeface="Ebrima" panose="02000000000000000000" pitchFamily="2" charset="0"/>
              <a:ea typeface="Times New Roman" panose="02020603050405020304" pitchFamily="18" charset="0"/>
              <a:cs typeface="Maiandra GD" panose="020E0502030308020204" pitchFamily="34" charset="0"/>
            </a:endParaRPr>
          </a:p>
          <a:p>
            <a:pPr>
              <a:lnSpc>
                <a:spcPct val="130000"/>
              </a:lnSpc>
              <a:spcBef>
                <a:spcPts val="600"/>
              </a:spcBef>
              <a:spcAft>
                <a:spcPts val="600"/>
              </a:spcAft>
            </a:pP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Bij dit partnerschap hoort een </a:t>
            </a:r>
            <a:r>
              <a:rPr lang="nl-NL" sz="14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overlegmodel/structuur </a:t>
            </a:r>
            <a:r>
              <a:rPr lang="nl-NL" sz="1400">
                <a:solidFill>
                  <a:srgbClr val="3C3C3B"/>
                </a:solidFill>
                <a:effectLst/>
                <a:latin typeface="Ebrima" panose="02000000000000000000" pitchFamily="2" charset="0"/>
                <a:ea typeface="Times New Roman" panose="02020603050405020304" pitchFamily="18" charset="0"/>
                <a:cs typeface="Maiandra GD" panose="020E0502030308020204" pitchFamily="34" charset="0"/>
              </a:rPr>
              <a:t>waarbij in ieder geval op kwartaalbasis gesproken wordt over het overkoepelende beeld, de voortgang, mogelijkheden om bij te sturen waar nodig, en nieuwe vraagstukken te agenderen en bespreken.. </a:t>
            </a:r>
            <a:endParaRPr lang="en-US" sz="1400">
              <a:solidFill>
                <a:srgbClr val="3C3C3B"/>
              </a:solidFill>
              <a:latin typeface="Ebrima" panose="02000000000000000000" pitchFamily="2" charset="0"/>
              <a:ea typeface="Times New Roman" panose="02020603050405020304" pitchFamily="18" charset="0"/>
              <a:cs typeface="Maiandra GD" panose="020E0502030308020204" pitchFamily="34" charset="0"/>
            </a:endParaRPr>
          </a:p>
          <a:p>
            <a:pPr>
              <a:lnSpc>
                <a:spcPct val="130000"/>
              </a:lnSpc>
            </a:pPr>
            <a:endParaRPr lang="en-US" sz="1800"/>
          </a:p>
        </p:txBody>
      </p:sp>
      <p:sp>
        <p:nvSpPr>
          <p:cNvPr id="3" name="Text Placeholder 2">
            <a:extLst>
              <a:ext uri="{FF2B5EF4-FFF2-40B4-BE49-F238E27FC236}">
                <a16:creationId xmlns:a16="http://schemas.microsoft.com/office/drawing/2014/main" id="{487660DF-ACE1-49B0-94C7-58CD01F1DCC7}"/>
              </a:ext>
            </a:extLst>
          </p:cNvPr>
          <p:cNvSpPr>
            <a:spLocks noGrp="1"/>
          </p:cNvSpPr>
          <p:nvPr>
            <p:ph type="body" sz="quarter" idx="13"/>
          </p:nvPr>
        </p:nvSpPr>
        <p:spPr/>
        <p:txBody>
          <a:bodyPr/>
          <a:lstStyle/>
          <a:p>
            <a:r>
              <a:rPr lang="en-US"/>
              <a:t>Samen </a:t>
            </a:r>
            <a:r>
              <a:rPr lang="en-US" err="1"/>
              <a:t>verantwoordelijk</a:t>
            </a:r>
            <a:r>
              <a:rPr lang="en-US"/>
              <a:t> </a:t>
            </a:r>
          </a:p>
        </p:txBody>
      </p:sp>
      <p:sp>
        <p:nvSpPr>
          <p:cNvPr id="4" name="Title 3">
            <a:extLst>
              <a:ext uri="{FF2B5EF4-FFF2-40B4-BE49-F238E27FC236}">
                <a16:creationId xmlns:a16="http://schemas.microsoft.com/office/drawing/2014/main" id="{C498DEB9-9FB5-49AA-91E6-48B7E372FDFF}"/>
              </a:ext>
            </a:extLst>
          </p:cNvPr>
          <p:cNvSpPr>
            <a:spLocks noGrp="1"/>
          </p:cNvSpPr>
          <p:nvPr>
            <p:ph type="title"/>
          </p:nvPr>
        </p:nvSpPr>
        <p:spPr/>
        <p:txBody>
          <a:bodyPr/>
          <a:lstStyle/>
          <a:p>
            <a:r>
              <a:rPr lang="nl-NL" sz="3200" b="1">
                <a:solidFill>
                  <a:schemeClr val="accent1"/>
                </a:solidFill>
                <a:effectLst/>
                <a:latin typeface="Ebrima" panose="02000000000000000000" pitchFamily="2" charset="0"/>
                <a:ea typeface="Times New Roman" panose="02020603050405020304" pitchFamily="18" charset="0"/>
                <a:cs typeface="Maiandra GD" panose="020E0502030308020204" pitchFamily="34" charset="0"/>
              </a:rPr>
              <a:t>Partnerschap</a:t>
            </a:r>
            <a:endParaRPr lang="en-US">
              <a:solidFill>
                <a:schemeClr val="accent1"/>
              </a:solidFill>
            </a:endParaRPr>
          </a:p>
        </p:txBody>
      </p:sp>
    </p:spTree>
    <p:extLst>
      <p:ext uri="{BB962C8B-B14F-4D97-AF65-F5344CB8AC3E}">
        <p14:creationId xmlns:p14="http://schemas.microsoft.com/office/powerpoint/2010/main" val="1034036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cute robots">
            <a:extLst>
              <a:ext uri="{FF2B5EF4-FFF2-40B4-BE49-F238E27FC236}">
                <a16:creationId xmlns:a16="http://schemas.microsoft.com/office/drawing/2014/main" id="{E798305F-3064-D39D-84C6-7A1C29A18259}"/>
              </a:ext>
            </a:extLst>
          </p:cNvPr>
          <p:cNvPicPr>
            <a:picLocks noGrp="1" noChangeAspect="1"/>
          </p:cNvPicPr>
          <p:nvPr>
            <p:ph type="pic" sz="quarter" idx="14"/>
          </p:nvPr>
        </p:nvPicPr>
        <p:blipFill>
          <a:blip r:embed="rId2"/>
          <a:srcRect/>
          <a:stretch>
            <a:fillRect/>
          </a:stretch>
        </p:blipFill>
        <p:spPr/>
      </p:pic>
      <p:sp>
        <p:nvSpPr>
          <p:cNvPr id="3" name="Title 2">
            <a:extLst>
              <a:ext uri="{FF2B5EF4-FFF2-40B4-BE49-F238E27FC236}">
                <a16:creationId xmlns:a16="http://schemas.microsoft.com/office/drawing/2014/main" id="{588C09D6-85BA-256C-037A-9D19899971F3}"/>
              </a:ext>
            </a:extLst>
          </p:cNvPr>
          <p:cNvSpPr>
            <a:spLocks noGrp="1"/>
          </p:cNvSpPr>
          <p:nvPr>
            <p:ph type="title"/>
          </p:nvPr>
        </p:nvSpPr>
        <p:spPr/>
        <p:txBody>
          <a:bodyPr/>
          <a:lstStyle/>
          <a:p>
            <a:r>
              <a:rPr lang="en-US"/>
              <a:t>Vier ontwikkellijnen </a:t>
            </a:r>
          </a:p>
        </p:txBody>
      </p:sp>
      <p:pic>
        <p:nvPicPr>
          <p:cNvPr id="8" name="Tijdelijke aanduiding voor afbeelding 10">
            <a:extLst>
              <a:ext uri="{FF2B5EF4-FFF2-40B4-BE49-F238E27FC236}">
                <a16:creationId xmlns:a16="http://schemas.microsoft.com/office/drawing/2014/main" id="{913BFF1E-86D5-1E96-51DC-6244354228AC}"/>
              </a:ext>
            </a:extLst>
          </p:cNvPr>
          <p:cNvPicPr>
            <a:picLocks noChangeAspect="1"/>
          </p:cNvPicPr>
          <p:nvPr/>
        </p:nvPicPr>
        <p:blipFill rotWithShape="1">
          <a:blip r:embed="rId3"/>
          <a:srcRect t="549" b="549"/>
          <a:stretch>
            <a:fillRect/>
          </a:stretch>
        </p:blipFill>
        <p:spPr bwMode="gray">
          <a:xfrm>
            <a:off x="10143600" y="4389120"/>
            <a:ext cx="2048400" cy="1155674"/>
          </a:xfrm>
          <a:prstGeom prst="rect">
            <a:avLst/>
          </a:prstGeom>
        </p:spPr>
      </p:pic>
    </p:spTree>
    <p:extLst>
      <p:ext uri="{BB962C8B-B14F-4D97-AF65-F5344CB8AC3E}">
        <p14:creationId xmlns:p14="http://schemas.microsoft.com/office/powerpoint/2010/main" val="808742266"/>
      </p:ext>
    </p:extLst>
  </p:cSld>
  <p:clrMapOvr>
    <a:masterClrMapping/>
  </p:clrMapOvr>
</p:sld>
</file>

<file path=ppt/theme/theme1.xml><?xml version="1.0" encoding="utf-8"?>
<a:theme xmlns:a="http://schemas.openxmlformats.org/drawingml/2006/main" name="Presentatie NL Rebel">
  <a:themeElements>
    <a:clrScheme name="Kleuren Rebel">
      <a:dk1>
        <a:srgbClr val="3C3C3B"/>
      </a:dk1>
      <a:lt1>
        <a:srgbClr val="DBE1E6"/>
      </a:lt1>
      <a:dk2>
        <a:srgbClr val="E63329"/>
      </a:dk2>
      <a:lt2>
        <a:srgbClr val="FFFFFF"/>
      </a:lt2>
      <a:accent1>
        <a:srgbClr val="42647E"/>
      </a:accent1>
      <a:accent2>
        <a:srgbClr val="0086CD"/>
      </a:accent2>
      <a:accent3>
        <a:srgbClr val="A4D4E3"/>
      </a:accent3>
      <a:accent4>
        <a:srgbClr val="2AB4A8"/>
      </a:accent4>
      <a:accent5>
        <a:srgbClr val="9BCCAD"/>
      </a:accent5>
      <a:accent6>
        <a:srgbClr val="C9D6A5"/>
      </a:accent6>
      <a:hlink>
        <a:srgbClr val="333332"/>
      </a:hlink>
      <a:folHlink>
        <a:srgbClr val="333332"/>
      </a:folHlink>
    </a:clrScheme>
    <a:fontScheme name="Lettertypen Rebel">
      <a:majorFont>
        <a:latin typeface="Ebrim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Ebrim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a:defPPr>
      </a:lstStyle>
    </a:txDef>
  </a:objectDefaults>
  <a:extraClrSchemeLst/>
  <a:custClrLst>
    <a:custClr name="tekstkleur, 90% zwart">
      <a:srgbClr val="333332"/>
    </a:custClr>
    <a:custClr name="rood">
      <a:srgbClr val="E63329"/>
    </a:custClr>
    <a:custClr name="tekstkleur lichtgrijs">
      <a:srgbClr val="DBE1E6"/>
    </a:custClr>
    <a:custClr name="tekstkleur donkerder middengrijs">
      <a:srgbClr val="748585"/>
    </a:custClr>
    <a:custClr name="scheidingsblokje">
      <a:srgbClr val="FFFFFF"/>
    </a:custClr>
    <a:custClr name="scheidingsblokje">
      <a:srgbClr val="FFFFFF"/>
    </a:custClr>
    <a:custClr name="scheidingsblokje">
      <a:srgbClr val="FFFFFF"/>
    </a:custClr>
    <a:custClr name="scheidingsblokje">
      <a:srgbClr val="FFFFFF"/>
    </a:custClr>
    <a:custClr name="scheidingsblokje">
      <a:srgbClr val="FFFFFF"/>
    </a:custClr>
    <a:custClr name="scheidingsblokje">
      <a:srgbClr val="FFFFFF"/>
    </a:custClr>
    <a:custClr name="grijsblauw">
      <a:srgbClr val="42647E"/>
    </a:custClr>
    <a:custClr name="middenblauw">
      <a:srgbClr val="0086CD"/>
    </a:custClr>
    <a:custClr name="lichtblauw">
      <a:srgbClr val="A4D4E3"/>
    </a:custClr>
    <a:custClr name="scheidingsblokje">
      <a:srgbClr val="FFFFFF"/>
    </a:custClr>
    <a:custClr name="scheidingsblokje">
      <a:srgbClr val="FFFFFF"/>
    </a:custClr>
    <a:custClr name="scheidingsblokje">
      <a:srgbClr val="FFFFFF"/>
    </a:custClr>
    <a:custClr name="scheidingsblokje">
      <a:srgbClr val="FFFFFF"/>
    </a:custClr>
    <a:custClr name="scheidingsblokje">
      <a:srgbClr val="FFFFFF"/>
    </a:custClr>
    <a:custClr name="scheidingsblokje">
      <a:srgbClr val="FFFFFF"/>
    </a:custClr>
    <a:custClr name="scheidingsblokje">
      <a:srgbClr val="FFFFFF"/>
    </a:custClr>
    <a:custClr name="zeegroen">
      <a:srgbClr val="2AB4A8"/>
    </a:custClr>
    <a:custClr name="grijsgroen">
      <a:srgbClr val="9BCCAD"/>
    </a:custClr>
    <a:custClr name="geelgroen">
      <a:srgbClr val="C9D6A5"/>
    </a:custClr>
    <a:custClr name="lGroen">
      <a:srgbClr val="73B76E"/>
    </a:custClr>
    <a:custClr name="groen">
      <a:srgbClr val="008D68"/>
    </a:custClr>
    <a:custClr name="olijfgroen">
      <a:srgbClr val="7C9B51"/>
    </a:custClr>
    <a:custClr name="geel groen">
      <a:srgbClr val="BFB210"/>
    </a:custClr>
    <a:custClr name="scheidingsblokje">
      <a:srgbClr val="FFFFFF"/>
    </a:custClr>
    <a:custClr name="scheidingsblokje">
      <a:srgbClr val="FFFFFF"/>
    </a:custClr>
    <a:custClr name="scheidingsblokje">
      <a:srgbClr val="FFFFFF"/>
    </a:custClr>
    <a:custClr name="geel">
      <a:srgbClr val="E3D134"/>
    </a:custClr>
    <a:custClr name="oranje">
      <a:srgbClr val="D88D40"/>
    </a:custClr>
  </a:custClrLst>
  <a:extLst>
    <a:ext uri="{05A4C25C-085E-4340-85A3-A5531E510DB2}">
      <thm15:themeFamily xmlns:thm15="http://schemas.microsoft.com/office/thememl/2012/main" name="Blank.potx" id="{4E3E9D50-6C39-472B-9AF0-B56B60795269}" vid="{6A7E822A-6410-4B3D-B140-A6B6331B75EE}"/>
    </a:ext>
  </a:extLst>
</a:theme>
</file>

<file path=ppt/theme/theme2.xml><?xml version="1.0" encoding="utf-8"?>
<a:theme xmlns:a="http://schemas.openxmlformats.org/drawingml/2006/main" name="MENSEN">
  <a:themeElements>
    <a:clrScheme name="Aangepast 5">
      <a:dk1>
        <a:srgbClr val="000000"/>
      </a:dk1>
      <a:lt1>
        <a:srgbClr val="FFFFFF"/>
      </a:lt1>
      <a:dk2>
        <a:srgbClr val="00A0BA"/>
      </a:dk2>
      <a:lt2>
        <a:srgbClr val="BDB889"/>
      </a:lt2>
      <a:accent1>
        <a:srgbClr val="FF7875"/>
      </a:accent1>
      <a:accent2>
        <a:srgbClr val="A7C48E"/>
      </a:accent2>
      <a:accent3>
        <a:srgbClr val="3D5466"/>
      </a:accent3>
      <a:accent4>
        <a:srgbClr val="79A8BE"/>
      </a:accent4>
      <a:accent5>
        <a:srgbClr val="3F4C4A"/>
      </a:accent5>
      <a:accent6>
        <a:srgbClr val="9C76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ENSEN">
  <a:themeElements>
    <a:clrScheme name="Aangepast 5">
      <a:dk1>
        <a:srgbClr val="000000"/>
      </a:dk1>
      <a:lt1>
        <a:srgbClr val="FFFFFF"/>
      </a:lt1>
      <a:dk2>
        <a:srgbClr val="00A0BA"/>
      </a:dk2>
      <a:lt2>
        <a:srgbClr val="BDB889"/>
      </a:lt2>
      <a:accent1>
        <a:srgbClr val="FF7875"/>
      </a:accent1>
      <a:accent2>
        <a:srgbClr val="A7C48E"/>
      </a:accent2>
      <a:accent3>
        <a:srgbClr val="3D5466"/>
      </a:accent3>
      <a:accent4>
        <a:srgbClr val="79A8BE"/>
      </a:accent4>
      <a:accent5>
        <a:srgbClr val="3F4C4A"/>
      </a:accent5>
      <a:accent6>
        <a:srgbClr val="9C76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Notes colors">
      <a:dk1>
        <a:srgbClr val="333332"/>
      </a:dk1>
      <a:lt1>
        <a:srgbClr val="DBE1E6"/>
      </a:lt1>
      <a:dk2>
        <a:srgbClr val="E63329"/>
      </a:dk2>
      <a:lt2>
        <a:srgbClr val="FFFFFF"/>
      </a:lt2>
      <a:accent1>
        <a:srgbClr val="42647E"/>
      </a:accent1>
      <a:accent2>
        <a:srgbClr val="0086CD"/>
      </a:accent2>
      <a:accent3>
        <a:srgbClr val="A4D4E3"/>
      </a:accent3>
      <a:accent4>
        <a:srgbClr val="2AB4A8"/>
      </a:accent4>
      <a:accent5>
        <a:srgbClr val="9BCCAD"/>
      </a:accent5>
      <a:accent6>
        <a:srgbClr val="C9D6A5"/>
      </a:accent6>
      <a:hlink>
        <a:srgbClr val="333332"/>
      </a:hlink>
      <a:folHlink>
        <a:srgbClr val="333332"/>
      </a:folHlink>
    </a:clrScheme>
    <a:fontScheme name="Notes fonts">
      <a:majorFont>
        <a:latin typeface="Ebrim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Ebrim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hema">
  <a:themeElements>
    <a:clrScheme name="Handout colors">
      <a:dk1>
        <a:srgbClr val="333332"/>
      </a:dk1>
      <a:lt1>
        <a:srgbClr val="DBE1E6"/>
      </a:lt1>
      <a:dk2>
        <a:srgbClr val="E63329"/>
      </a:dk2>
      <a:lt2>
        <a:srgbClr val="FFFFFF"/>
      </a:lt2>
      <a:accent1>
        <a:srgbClr val="42647E"/>
      </a:accent1>
      <a:accent2>
        <a:srgbClr val="0086CD"/>
      </a:accent2>
      <a:accent3>
        <a:srgbClr val="A4D4E3"/>
      </a:accent3>
      <a:accent4>
        <a:srgbClr val="2AB4A8"/>
      </a:accent4>
      <a:accent5>
        <a:srgbClr val="9BCCAD"/>
      </a:accent5>
      <a:accent6>
        <a:srgbClr val="C9D6A5"/>
      </a:accent6>
      <a:hlink>
        <a:srgbClr val="333332"/>
      </a:hlink>
      <a:folHlink>
        <a:srgbClr val="333332"/>
      </a:folHlink>
    </a:clrScheme>
    <a:fontScheme name="Handout fonts">
      <a:majorFont>
        <a:latin typeface="Ebrim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Ebrim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juid xmlns="http://www.joulesunlimited.com/juid"/>
</file>

<file path=customXml/item10.xml><?xml version="1.0" encoding="utf-8"?>
<juid xmlns="http://www.joulesunlimited.com/juid"/>
</file>

<file path=customXml/item11.xml><?xml version="1.0" encoding="utf-8"?>
<juid xmlns="http://www.joulesunlimited.com/juid"/>
</file>

<file path=customXml/item12.xml><?xml version="1.0" encoding="utf-8"?>
<juid xmlns="http://www.joulesunlimited.com/juid"/>
</file>

<file path=customXml/item13.xml><?xml version="1.0" encoding="utf-8"?>
<ct:contentTypeSchema xmlns:ct="http://schemas.microsoft.com/office/2006/metadata/contentType" xmlns:ma="http://schemas.microsoft.com/office/2006/metadata/properties/metaAttributes" ct:_="" ma:_="" ma:contentTypeName="Word-document" ma:contentTypeID="0x0101003D2D5BBF4075164BAA1964755F8451BF002E33DE9EADCBEB42AB89EF58C5700F18" ma:contentTypeVersion="266" ma:contentTypeDescription="" ma:contentTypeScope="" ma:versionID="bfa826600dc3a248c37e0002734f5db5">
  <xsd:schema xmlns:xsd="http://www.w3.org/2001/XMLSchema" xmlns:xs="http://www.w3.org/2001/XMLSchema" xmlns:p="http://schemas.microsoft.com/office/2006/metadata/properties" xmlns:ns1="http://schemas.microsoft.com/sharepoint/v3" xmlns:ns2="e1f914b6-a544-4516-8258-dce33e67d544" targetNamespace="http://schemas.microsoft.com/office/2006/metadata/properties" ma:root="true" ma:fieldsID="d78f7b3fcd03ed951c40bbc6ea0b540c" ns1:_="" ns2:_="">
    <xsd:import namespace="http://schemas.microsoft.com/sharepoint/v3"/>
    <xsd:import namespace="e1f914b6-a544-4516-8258-dce33e67d544"/>
    <xsd:element name="properties">
      <xsd:complexType>
        <xsd:sequence>
          <xsd:element name="documentManagement">
            <xsd:complexType>
              <xsd:all>
                <xsd:element ref="ns2:Behandelaar" minOccurs="0"/>
                <xsd:element ref="ns2:j7e7edac40694a75a14dc8a1f940b8b2" minOccurs="0"/>
                <xsd:element ref="ns2:TaxCatchAll" minOccurs="0"/>
                <xsd:element ref="ns2:TaxCatchAllLabel" minOccurs="0"/>
                <xsd:element ref="ns2:Documentstatus" minOccurs="0"/>
                <xsd:element ref="ns2:m33fc33796384c19818b29a1f52fa6b8" minOccurs="0"/>
                <xsd:element ref="ns2:Kopie" minOccurs="0"/>
                <xsd:element ref="ns2:Dossierstatus" minOccurs="0"/>
                <xsd:element ref="ns1:DocumentSetDescrip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8" nillable="true" ma:displayName="Beschrijving" ma:description="Een beschrijving van de documentenset"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f914b6-a544-4516-8258-dce33e67d544" elementFormDefault="qualified">
    <xsd:import namespace="http://schemas.microsoft.com/office/2006/documentManagement/types"/>
    <xsd:import namespace="http://schemas.microsoft.com/office/infopath/2007/PartnerControls"/>
    <xsd:element name="Behandelaar" ma:index="8" nillable="true" ma:displayName="Behandelaar" ma:list="UserInfo" ma:SharePointGroup="0" ma:internalName="Behandelaar"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j7e7edac40694a75a14dc8a1f940b8b2" ma:index="9" nillable="true" ma:taxonomy="true" ma:internalName="j7e7edac40694a75a14dc8a1f940b8b2" ma:taxonomyFieldName="Documenttypen" ma:displayName="Documenttypen" ma:default="" ma:fieldId="{37e7edac-4069-4a75-a14d-c8a1f940b8b2}" ma:taxonomyMulti="true" ma:sspId="264fed88-3460-4323-80f9-15b2a3d3d26d" ma:termSetId="0cdd49ee-224d-499f-bc0f-91623649ef06"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3c6397ee-60c9-4091-b79f-f3abf0e68798}" ma:internalName="TaxCatchAll" ma:showField="CatchAllData" ma:web="a3f22593-1193-4169-b7a1-d03c1b035a5b">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3c6397ee-60c9-4091-b79f-f3abf0e68798}" ma:internalName="TaxCatchAllLabel" ma:readOnly="true" ma:showField="CatchAllDataLabel" ma:web="a3f22593-1193-4169-b7a1-d03c1b035a5b">
      <xsd:complexType>
        <xsd:complexContent>
          <xsd:extension base="dms:MultiChoiceLookup">
            <xsd:sequence>
              <xsd:element name="Value" type="dms:Lookup" maxOccurs="unbounded" minOccurs="0" nillable="true"/>
            </xsd:sequence>
          </xsd:extension>
        </xsd:complexContent>
      </xsd:complexType>
    </xsd:element>
    <xsd:element name="Documentstatus" ma:index="13" nillable="true" ma:displayName="Documentstatus" ma:default="Concept" ma:format="Dropdown" ma:internalName="Documentstatus">
      <xsd:simpleType>
        <xsd:restriction base="dms:Choice">
          <xsd:enumeration value="Concept"/>
          <xsd:enumeration value="Ter review"/>
          <xsd:enumeration value="Vastgesteld"/>
          <xsd:enumeration value="Gereed"/>
          <xsd:enumeration value="Vervallen"/>
        </xsd:restriction>
      </xsd:simpleType>
    </xsd:element>
    <xsd:element name="m33fc33796384c19818b29a1f52fa6b8" ma:index="14" nillable="true" ma:taxonomy="true" ma:internalName="m33fc33796384c19818b29a1f52fa6b8" ma:taxonomyFieldName="Passende_x0020_Trefwoorden" ma:displayName="Passende Trefwoorden" ma:default="" ma:fieldId="{633fc337-9638-4c19-818b-29a1f52fa6b8}" ma:taxonomyMulti="true" ma:sspId="264fed88-3460-4323-80f9-15b2a3d3d26d" ma:termSetId="149e103c-5860-4dce-b39c-53bee8e9cad0" ma:anchorId="00000000-0000-0000-0000-000000000000" ma:open="true" ma:isKeyword="false">
      <xsd:complexType>
        <xsd:sequence>
          <xsd:element ref="pc:Terms" minOccurs="0" maxOccurs="1"/>
        </xsd:sequence>
      </xsd:complexType>
    </xsd:element>
    <xsd:element name="Kopie" ma:index="16" nillable="true" ma:displayName="Kopie" ma:default="0" ma:internalName="Kopie">
      <xsd:simpleType>
        <xsd:restriction base="dms:Boolean"/>
      </xsd:simpleType>
    </xsd:element>
    <xsd:element name="Dossierstatus" ma:index="17" nillable="true" ma:displayName="Dossierstatus" ma:default="In behandeling" ma:format="Dropdown" ma:internalName="Dossierstatus">
      <xsd:simpleType>
        <xsd:restriction base="dms:Choice">
          <xsd:enumeration value="In behandeling"/>
          <xsd:enumeration value="Afgehande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4.xml><?xml version="1.0" encoding="utf-8"?>
<juid xmlns="http://www.joulesunlimited.com/juid"/>
</file>

<file path=customXml/item15.xml><?xml version="1.0" encoding="utf-8"?>
<p:properties xmlns:p="http://schemas.microsoft.com/office/2006/metadata/properties" xmlns:xsi="http://www.w3.org/2001/XMLSchema-instance" xmlns:pc="http://schemas.microsoft.com/office/infopath/2007/PartnerControls">
  <documentManagement>
    <TaxCatchAll xmlns="e1f914b6-a544-4516-8258-dce33e67d544" xsi:nil="true"/>
    <j7e7edac40694a75a14dc8a1f940b8b2 xmlns="e1f914b6-a544-4516-8258-dce33e67d544">
      <Terms xmlns="http://schemas.microsoft.com/office/infopath/2007/PartnerControls"/>
    </j7e7edac40694a75a14dc8a1f940b8b2>
    <m33fc33796384c19818b29a1f52fa6b8 xmlns="e1f914b6-a544-4516-8258-dce33e67d544">
      <Terms xmlns="http://schemas.microsoft.com/office/infopath/2007/PartnerControls"/>
    </m33fc33796384c19818b29a1f52fa6b8>
    <Behandelaar xmlns="e1f914b6-a544-4516-8258-dce33e67d544">
      <UserInfo>
        <DisplayName/>
        <AccountId xsi:nil="true"/>
        <AccountType/>
      </UserInfo>
    </Behandelaar>
    <DocumentSetDescription xmlns="http://schemas.microsoft.com/sharepoint/v3">Jeugd GGZ (J-GGZ) goedkopere prijzen</DocumentSetDescription>
    <Documentstatus xmlns="e1f914b6-a544-4516-8258-dce33e67d544">Concept</Documentstatus>
    <Dossierstatus xmlns="e1f914b6-a544-4516-8258-dce33e67d544">In behandeling</Dossierstatus>
    <Kopie xmlns="e1f914b6-a544-4516-8258-dce33e67d544">false</Kopie>
  </documentManagement>
</p:properties>
</file>

<file path=customXml/item16.xml><?xml version="1.0" encoding="utf-8"?>
<?mso-contentType ?>
<SharedContentType xmlns="Microsoft.SharePoint.Taxonomy.ContentTypeSync" SourceId="264fed88-3460-4323-80f9-15b2a3d3d26d" ContentTypeId="0x0101003D2D5BBF4075164BAA1964755F8451BF" PreviousValue="false"/>
</file>

<file path=customXml/item17.xml><?xml version="1.0" encoding="utf-8"?>
<juid xmlns="http://www.joulesunlimited.com/juid"/>
</file>

<file path=customXml/item18.xml><?xml version="1.0" encoding="utf-8"?>
<juid xmlns="http://www.joulesunlimited.com/juid"/>
</file>

<file path=customXml/item2.xml><?xml version="1.0" encoding="utf-8"?>
<juid xmlns="http://www.joulesunlimited.com/juid"/>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juid xmlns="http://www.joulesunlimited.com/juid"/>
</file>

<file path=customXml/item5.xml><?xml version="1.0" encoding="utf-8"?>
<juid xmlns="http://www.joulesunlimited.com/juid"/>
</file>

<file path=customXml/item6.xml><?xml version="1.0" encoding="utf-8"?>
<juid xmlns="http://www.joulesunlimited.com/juid"/>
</file>

<file path=customXml/item7.xml><?xml version="1.0" encoding="utf-8"?>
<juid xmlns="http://www.joulesunlimited.com/juid"/>
</file>

<file path=customXml/item8.xml><?xml version="1.0" encoding="utf-8"?>
<juid xmlns="http://www.joulesunlimited.com/juid"/>
</file>

<file path=customXml/item9.xml><?xml version="1.0" encoding="utf-8"?>
<juid xmlns="http://www.joulesunlimited.com/juid"/>
</file>

<file path=customXml/itemProps1.xml><?xml version="1.0" encoding="utf-8"?>
<ds:datastoreItem xmlns:ds="http://schemas.openxmlformats.org/officeDocument/2006/customXml" ds:itemID="{6284916A-08DE-46F0-9610-F8C53A8BF0C6}">
  <ds:schemaRefs>
    <ds:schemaRef ds:uri="http://www.joulesunlimited.com/juid"/>
  </ds:schemaRefs>
</ds:datastoreItem>
</file>

<file path=customXml/itemProps10.xml><?xml version="1.0" encoding="utf-8"?>
<ds:datastoreItem xmlns:ds="http://schemas.openxmlformats.org/officeDocument/2006/customXml" ds:itemID="{786F59A3-8192-4AFC-A143-CC80681214C1}">
  <ds:schemaRefs>
    <ds:schemaRef ds:uri="http://www.joulesunlimited.com/juid"/>
  </ds:schemaRefs>
</ds:datastoreItem>
</file>

<file path=customXml/itemProps11.xml><?xml version="1.0" encoding="utf-8"?>
<ds:datastoreItem xmlns:ds="http://schemas.openxmlformats.org/officeDocument/2006/customXml" ds:itemID="{67C3C5D0-5F1C-4670-BDBE-B6AA43460EF9}">
  <ds:schemaRefs>
    <ds:schemaRef ds:uri="http://www.joulesunlimited.com/juid"/>
  </ds:schemaRefs>
</ds:datastoreItem>
</file>

<file path=customXml/itemProps12.xml><?xml version="1.0" encoding="utf-8"?>
<ds:datastoreItem xmlns:ds="http://schemas.openxmlformats.org/officeDocument/2006/customXml" ds:itemID="{365D0148-12F0-478B-A755-985DA728D1A5}">
  <ds:schemaRefs>
    <ds:schemaRef ds:uri="http://www.joulesunlimited.com/juid"/>
  </ds:schemaRefs>
</ds:datastoreItem>
</file>

<file path=customXml/itemProps13.xml><?xml version="1.0" encoding="utf-8"?>
<ds:datastoreItem xmlns:ds="http://schemas.openxmlformats.org/officeDocument/2006/customXml" ds:itemID="{B33A6D7A-63D5-4CC0-A5AC-CBCC9DCF7F3C}">
  <ds:schemaRefs>
    <ds:schemaRef ds:uri="e1f914b6-a544-4516-8258-dce33e67d5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14.xml><?xml version="1.0" encoding="utf-8"?>
<ds:datastoreItem xmlns:ds="http://schemas.openxmlformats.org/officeDocument/2006/customXml" ds:itemID="{CF89C999-7D89-4AF5-83A2-A5DD1FBCF185}">
  <ds:schemaRefs>
    <ds:schemaRef ds:uri="http://www.joulesunlimited.com/juid"/>
  </ds:schemaRefs>
</ds:datastoreItem>
</file>

<file path=customXml/itemProps15.xml><?xml version="1.0" encoding="utf-8"?>
<ds:datastoreItem xmlns:ds="http://schemas.openxmlformats.org/officeDocument/2006/customXml" ds:itemID="{3463B4FC-7410-4FE4-9A73-5715649EC33D}">
  <ds:schemaRefs>
    <ds:schemaRef ds:uri="1ab7933d-5d76-4aca-8e2c-aaf9fd698b0f"/>
    <ds:schemaRef ds:uri="a8f515e1-b07c-45d7-8c90-46c31aadc490"/>
    <ds:schemaRef ds:uri="e1f914b6-a544-4516-8258-dce33e67d544"/>
    <ds:schemaRef ds:uri="e722d3c4-5633-40de-9150-dbf9b67024c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16.xml><?xml version="1.0" encoding="utf-8"?>
<ds:datastoreItem xmlns:ds="http://schemas.openxmlformats.org/officeDocument/2006/customXml" ds:itemID="{6179DA80-E246-4177-8FAE-D6B07DD97657}">
  <ds:schemaRefs>
    <ds:schemaRef ds:uri="Microsoft.SharePoint.Taxonomy.ContentTypeSync"/>
  </ds:schemaRefs>
</ds:datastoreItem>
</file>

<file path=customXml/itemProps17.xml><?xml version="1.0" encoding="utf-8"?>
<ds:datastoreItem xmlns:ds="http://schemas.openxmlformats.org/officeDocument/2006/customXml" ds:itemID="{B78212A7-4891-4D3B-96E6-7FD980ECC413}">
  <ds:schemaRefs>
    <ds:schemaRef ds:uri="http://www.joulesunlimited.com/juid"/>
  </ds:schemaRefs>
</ds:datastoreItem>
</file>

<file path=customXml/itemProps18.xml><?xml version="1.0" encoding="utf-8"?>
<ds:datastoreItem xmlns:ds="http://schemas.openxmlformats.org/officeDocument/2006/customXml" ds:itemID="{D43E08A0-0223-403D-BF7E-CB59E51D5DF8}">
  <ds:schemaRefs>
    <ds:schemaRef ds:uri="http://www.joulesunlimited.com/juid"/>
  </ds:schemaRefs>
</ds:datastoreItem>
</file>

<file path=customXml/itemProps2.xml><?xml version="1.0" encoding="utf-8"?>
<ds:datastoreItem xmlns:ds="http://schemas.openxmlformats.org/officeDocument/2006/customXml" ds:itemID="{CAEF6DFF-9FD5-414F-933E-FEA6EC7FC572}">
  <ds:schemaRefs>
    <ds:schemaRef ds:uri="http://www.joulesunlimited.com/juid"/>
  </ds:schemaRefs>
</ds:datastoreItem>
</file>

<file path=customXml/itemProps3.xml><?xml version="1.0" encoding="utf-8"?>
<ds:datastoreItem xmlns:ds="http://schemas.openxmlformats.org/officeDocument/2006/customXml" ds:itemID="{35835B4E-1FDE-425F-9600-6BBE50C68C72}">
  <ds:schemaRefs>
    <ds:schemaRef ds:uri="http://schemas.microsoft.com/sharepoint/v3/contenttype/forms"/>
  </ds:schemaRefs>
</ds:datastoreItem>
</file>

<file path=customXml/itemProps4.xml><?xml version="1.0" encoding="utf-8"?>
<ds:datastoreItem xmlns:ds="http://schemas.openxmlformats.org/officeDocument/2006/customXml" ds:itemID="{A4890A96-8CCB-4AB3-BFF3-B73E2B4EDE92}">
  <ds:schemaRefs>
    <ds:schemaRef ds:uri="http://www.joulesunlimited.com/juid"/>
  </ds:schemaRefs>
</ds:datastoreItem>
</file>

<file path=customXml/itemProps5.xml><?xml version="1.0" encoding="utf-8"?>
<ds:datastoreItem xmlns:ds="http://schemas.openxmlformats.org/officeDocument/2006/customXml" ds:itemID="{CA720234-171E-4A4B-AA4B-62F24481AF75}">
  <ds:schemaRefs>
    <ds:schemaRef ds:uri="http://www.joulesunlimited.com/juid"/>
  </ds:schemaRefs>
</ds:datastoreItem>
</file>

<file path=customXml/itemProps6.xml><?xml version="1.0" encoding="utf-8"?>
<ds:datastoreItem xmlns:ds="http://schemas.openxmlformats.org/officeDocument/2006/customXml" ds:itemID="{493971E5-F825-4117-BACB-4B6117BD8366}">
  <ds:schemaRefs>
    <ds:schemaRef ds:uri="http://www.joulesunlimited.com/juid"/>
  </ds:schemaRefs>
</ds:datastoreItem>
</file>

<file path=customXml/itemProps7.xml><?xml version="1.0" encoding="utf-8"?>
<ds:datastoreItem xmlns:ds="http://schemas.openxmlformats.org/officeDocument/2006/customXml" ds:itemID="{8CFF5E12-0EA5-465C-81B9-DA9AA561FD3F}">
  <ds:schemaRefs>
    <ds:schemaRef ds:uri="http://www.joulesunlimited.com/juid"/>
  </ds:schemaRefs>
</ds:datastoreItem>
</file>

<file path=customXml/itemProps8.xml><?xml version="1.0" encoding="utf-8"?>
<ds:datastoreItem xmlns:ds="http://schemas.openxmlformats.org/officeDocument/2006/customXml" ds:itemID="{C2F0AB6F-77FA-4F35-B2B8-41D8CC06F610}">
  <ds:schemaRefs>
    <ds:schemaRef ds:uri="http://www.joulesunlimited.com/juid"/>
  </ds:schemaRefs>
</ds:datastoreItem>
</file>

<file path=customXml/itemProps9.xml><?xml version="1.0" encoding="utf-8"?>
<ds:datastoreItem xmlns:ds="http://schemas.openxmlformats.org/officeDocument/2006/customXml" ds:itemID="{4299A3E7-2A86-4BDD-A56F-F52ACDD85334}">
  <ds:schemaRefs>
    <ds:schemaRef ds:uri="http://www.joulesunlimited.com/juid"/>
  </ds:schemaRefs>
</ds:datastoreItem>
</file>

<file path=docProps/app.xml><?xml version="1.0" encoding="utf-8"?>
<Properties xmlns="http://schemas.openxmlformats.org/officeDocument/2006/extended-properties" xmlns:vt="http://schemas.openxmlformats.org/officeDocument/2006/docPropsVTypes">
  <Template>blank</Template>
  <Application>Microsoft Office PowerPoint</Application>
  <PresentationFormat>Widescreen</PresentationFormat>
  <Slides>18</Slides>
  <Notes>0</Notes>
  <HiddenSlides>0</HiddenSlide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Presentatie NL Rebel</vt:lpstr>
      <vt:lpstr>MENSEN</vt:lpstr>
      <vt:lpstr>1_MENSEN</vt:lpstr>
      <vt:lpstr>Innovatieagenda Jeugd GGZ Almere </vt:lpstr>
      <vt:lpstr>PowerPoint Presentation</vt:lpstr>
      <vt:lpstr>Introductie </vt:lpstr>
      <vt:lpstr>Introductie </vt:lpstr>
      <vt:lpstr>Gezamenlijke opgave </vt:lpstr>
      <vt:lpstr>Gezamenlijke opgave </vt:lpstr>
      <vt:lpstr>Doelen </vt:lpstr>
      <vt:lpstr>Partnerschap</vt:lpstr>
      <vt:lpstr>Vier ontwikkellijnen </vt:lpstr>
      <vt:lpstr>Vier ontwikkellijnen</vt:lpstr>
      <vt:lpstr>Schematische weergave ontwikkellijnen</vt:lpstr>
      <vt:lpstr>Ontwikkellijnen 1 en 2 </vt:lpstr>
      <vt:lpstr>Ontwikkellijn 3 </vt:lpstr>
      <vt:lpstr>Ontwikkellijn 4</vt:lpstr>
      <vt:lpstr>Bijlagen </vt:lpstr>
      <vt:lpstr>Deelnemers werksessies </vt:lpstr>
      <vt:lpstr>Basis – Specialistische – Hoog-specialistische GGZ </vt:lpstr>
      <vt:lpstr>Eerste invantarisatie missend en schaars aanbod</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Innovatieagenda Jeugd GGZ Almere</dc:title>
  <dc:subject/>
  <dc:creator>Katja Crooijmans</dc:creator>
  <cp:keywords/>
  <dc:description>Template version 1.8 - 15 oktober 2019_x000d_
Templates: www.JoulesUnlimited.com</dc:description>
  <cp:revision>1</cp:revision>
  <cp:lastPrinted>2023-01-16T12:56:10Z</cp:lastPrinted>
  <dcterms:created xsi:type="dcterms:W3CDTF">2023-01-03T11:52:57Z</dcterms:created>
  <dcterms:modified xsi:type="dcterms:W3CDTF">2024-06-10T14:57:59Z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0x0101003D2D5BBF4075164BAA1964755F8451BF002E33DE9EADCBEB42AB89EF58C5700F18</vt:lpwstr>
  </property>
  <property fmtid="{D5CDD505-2E9C-101B-9397-08002B2CF9AE}" pid="4" name="Documenttypen">
    <vt:lpwstr/>
  </property>
  <property fmtid="{D5CDD505-2E9C-101B-9397-08002B2CF9AE}" pid="5" name="Passende Trefwoorden">
    <vt:lpwstr/>
  </property>
</Properties>
</file>