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Lst>
  <p:sldSz cx="12192000" cy="6858000"/>
  <p:notesSz cx="7104063"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21" d="100"/>
          <a:sy n="121" d="100"/>
        </p:scale>
        <p:origin x="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DD5146-DE64-4CA7-A4D9-1CFD26255267}"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nl-NL"/>
        </a:p>
      </dgm:t>
    </dgm:pt>
    <dgm:pt modelId="{0A1B4159-5836-4A5A-834F-2B669311A506}">
      <dgm:prSet phldrT="[Tekst]"/>
      <dgm:spPr/>
      <dgm:t>
        <a:bodyPr/>
        <a:lstStyle/>
        <a:p>
          <a:r>
            <a:rPr lang="nl-NL" dirty="0"/>
            <a:t>Schouw</a:t>
          </a:r>
        </a:p>
      </dgm:t>
    </dgm:pt>
    <dgm:pt modelId="{57E274C4-1EBC-443B-A7D9-047E55C4D5F7}" type="parTrans" cxnId="{F87C2531-C9EE-4721-87F0-2CF9FD9149AE}">
      <dgm:prSet/>
      <dgm:spPr/>
      <dgm:t>
        <a:bodyPr/>
        <a:lstStyle/>
        <a:p>
          <a:endParaRPr lang="nl-NL"/>
        </a:p>
      </dgm:t>
    </dgm:pt>
    <dgm:pt modelId="{BBC11CED-AD86-4DBF-8CD5-AA8E3FCFC162}" type="sibTrans" cxnId="{F87C2531-C9EE-4721-87F0-2CF9FD9149AE}">
      <dgm:prSet/>
      <dgm:spPr/>
      <dgm:t>
        <a:bodyPr/>
        <a:lstStyle/>
        <a:p>
          <a:endParaRPr lang="nl-NL"/>
        </a:p>
      </dgm:t>
    </dgm:pt>
    <dgm:pt modelId="{BF85D393-5826-48DC-974F-EF8D1F8945D9}">
      <dgm:prSet phldrT="[Tekst]"/>
      <dgm:spPr/>
      <dgm:t>
        <a:bodyPr/>
        <a:lstStyle/>
        <a:p>
          <a:r>
            <a:rPr lang="nl-NL" dirty="0" err="1"/>
            <a:t>Terraspect</a:t>
          </a:r>
          <a:endParaRPr lang="nl-NL" dirty="0"/>
        </a:p>
      </dgm:t>
    </dgm:pt>
    <dgm:pt modelId="{E7D52686-75DB-4770-9674-71BF5DDFCC8A}" type="parTrans" cxnId="{5CDD5309-CAEE-46C8-A724-9726637E8AA7}">
      <dgm:prSet/>
      <dgm:spPr/>
      <dgm:t>
        <a:bodyPr/>
        <a:lstStyle/>
        <a:p>
          <a:endParaRPr lang="nl-NL"/>
        </a:p>
      </dgm:t>
    </dgm:pt>
    <dgm:pt modelId="{83322812-7B24-4EF4-9BA9-DD23DFC35BCB}" type="sibTrans" cxnId="{5CDD5309-CAEE-46C8-A724-9726637E8AA7}">
      <dgm:prSet/>
      <dgm:spPr/>
      <dgm:t>
        <a:bodyPr/>
        <a:lstStyle/>
        <a:p>
          <a:endParaRPr lang="nl-NL"/>
        </a:p>
      </dgm:t>
    </dgm:pt>
    <dgm:pt modelId="{3EE9ED23-6A1E-47D6-B2A8-0AC83A6DB8E4}">
      <dgm:prSet phldrT="[Tekst]"/>
      <dgm:spPr/>
      <dgm:t>
        <a:bodyPr/>
        <a:lstStyle/>
        <a:p>
          <a:r>
            <a:rPr lang="nl-NL" dirty="0"/>
            <a:t>-</a:t>
          </a:r>
        </a:p>
      </dgm:t>
    </dgm:pt>
    <dgm:pt modelId="{B2546DB6-1037-4965-881B-ED66B53DEBEA}" type="parTrans" cxnId="{6B52EDAE-EFA8-42FF-8A83-6FED82B03A27}">
      <dgm:prSet/>
      <dgm:spPr/>
      <dgm:t>
        <a:bodyPr/>
        <a:lstStyle/>
        <a:p>
          <a:endParaRPr lang="nl-NL"/>
        </a:p>
      </dgm:t>
    </dgm:pt>
    <dgm:pt modelId="{B64D861D-A644-4284-810C-D7012E2ACF70}" type="sibTrans" cxnId="{6B52EDAE-EFA8-42FF-8A83-6FED82B03A27}">
      <dgm:prSet/>
      <dgm:spPr/>
      <dgm:t>
        <a:bodyPr/>
        <a:lstStyle/>
        <a:p>
          <a:endParaRPr lang="nl-NL"/>
        </a:p>
      </dgm:t>
    </dgm:pt>
    <dgm:pt modelId="{AD08794E-D4CA-4A3C-BC30-AD57C723F2E9}">
      <dgm:prSet phldrT="[Tekst]"/>
      <dgm:spPr/>
      <dgm:t>
        <a:bodyPr/>
        <a:lstStyle/>
        <a:p>
          <a:r>
            <a:rPr lang="nl-NL" dirty="0" err="1"/>
            <a:t>Afkeurraportage</a:t>
          </a:r>
          <a:r>
            <a:rPr lang="nl-NL" dirty="0"/>
            <a:t> in share-point</a:t>
          </a:r>
        </a:p>
      </dgm:t>
    </dgm:pt>
    <dgm:pt modelId="{4CD1FCFD-0E1A-4CA3-A813-8B2E3BD7FE15}" type="parTrans" cxnId="{0707F183-5DF1-4167-A1EE-B82089D7E3BE}">
      <dgm:prSet/>
      <dgm:spPr/>
      <dgm:t>
        <a:bodyPr/>
        <a:lstStyle/>
        <a:p>
          <a:endParaRPr lang="nl-NL"/>
        </a:p>
      </dgm:t>
    </dgm:pt>
    <dgm:pt modelId="{C8439007-049B-4FFF-B18A-2447801C7F15}" type="sibTrans" cxnId="{0707F183-5DF1-4167-A1EE-B82089D7E3BE}">
      <dgm:prSet/>
      <dgm:spPr/>
      <dgm:t>
        <a:bodyPr/>
        <a:lstStyle/>
        <a:p>
          <a:endParaRPr lang="nl-NL"/>
        </a:p>
      </dgm:t>
    </dgm:pt>
    <dgm:pt modelId="{37823B71-785C-40BA-A806-59F5E7C96EEF}">
      <dgm:prSet phldrT="[Tekst]"/>
      <dgm:spPr/>
      <dgm:t>
        <a:bodyPr/>
        <a:lstStyle/>
        <a:p>
          <a:r>
            <a:rPr lang="nl-NL" dirty="0" err="1"/>
            <a:t>Terraspect</a:t>
          </a:r>
          <a:endParaRPr lang="nl-NL" dirty="0"/>
        </a:p>
      </dgm:t>
    </dgm:pt>
    <dgm:pt modelId="{DD3320F8-8DCA-43D1-B519-0DAC35ED1C4A}" type="parTrans" cxnId="{623C4828-B246-4A92-A234-E8645D0E47C1}">
      <dgm:prSet/>
      <dgm:spPr/>
      <dgm:t>
        <a:bodyPr/>
        <a:lstStyle/>
        <a:p>
          <a:endParaRPr lang="nl-NL"/>
        </a:p>
      </dgm:t>
    </dgm:pt>
    <dgm:pt modelId="{54BB377D-A71E-4346-A369-B0047FFC9327}" type="sibTrans" cxnId="{623C4828-B246-4A92-A234-E8645D0E47C1}">
      <dgm:prSet/>
      <dgm:spPr/>
      <dgm:t>
        <a:bodyPr/>
        <a:lstStyle/>
        <a:p>
          <a:endParaRPr lang="nl-NL"/>
        </a:p>
      </dgm:t>
    </dgm:pt>
    <dgm:pt modelId="{7E4856A9-658F-4B23-BF61-75412C5182EA}">
      <dgm:prSet phldrT="[Tekst]"/>
      <dgm:spPr/>
      <dgm:t>
        <a:bodyPr/>
        <a:lstStyle/>
        <a:p>
          <a:r>
            <a:rPr lang="nl-NL" dirty="0"/>
            <a:t>Zelfde werkdag van de schouw</a:t>
          </a:r>
        </a:p>
      </dgm:t>
    </dgm:pt>
    <dgm:pt modelId="{B97D52DC-8A56-4BE5-B6F5-3D5329A5E332}" type="parTrans" cxnId="{21EAB050-68A1-4297-BBED-DFC271DC3002}">
      <dgm:prSet/>
      <dgm:spPr/>
      <dgm:t>
        <a:bodyPr/>
        <a:lstStyle/>
        <a:p>
          <a:endParaRPr lang="nl-NL"/>
        </a:p>
      </dgm:t>
    </dgm:pt>
    <dgm:pt modelId="{C6652314-5C76-4941-AB9C-494CFBFB3B7F}" type="sibTrans" cxnId="{21EAB050-68A1-4297-BBED-DFC271DC3002}">
      <dgm:prSet/>
      <dgm:spPr/>
      <dgm:t>
        <a:bodyPr/>
        <a:lstStyle/>
        <a:p>
          <a:endParaRPr lang="nl-NL"/>
        </a:p>
      </dgm:t>
    </dgm:pt>
    <dgm:pt modelId="{43606E16-F140-4E8C-98FF-22CED3422740}">
      <dgm:prSet phldrT="[Tekst]"/>
      <dgm:spPr/>
      <dgm:t>
        <a:bodyPr/>
        <a:lstStyle/>
        <a:p>
          <a:r>
            <a:rPr lang="nl-NL" dirty="0"/>
            <a:t>Redelijkheid en billijkheidstoets</a:t>
          </a:r>
        </a:p>
      </dgm:t>
    </dgm:pt>
    <dgm:pt modelId="{3E026443-D00A-44C5-9FFB-B2ACA980553E}" type="parTrans" cxnId="{2A0932A9-6D65-493E-913D-5AA1861D7956}">
      <dgm:prSet/>
      <dgm:spPr/>
      <dgm:t>
        <a:bodyPr/>
        <a:lstStyle/>
        <a:p>
          <a:endParaRPr lang="nl-NL"/>
        </a:p>
      </dgm:t>
    </dgm:pt>
    <dgm:pt modelId="{7CF8FCCC-C039-46A0-9F32-CA84D4432AF4}" type="sibTrans" cxnId="{2A0932A9-6D65-493E-913D-5AA1861D7956}">
      <dgm:prSet/>
      <dgm:spPr/>
      <dgm:t>
        <a:bodyPr/>
        <a:lstStyle/>
        <a:p>
          <a:endParaRPr lang="nl-NL"/>
        </a:p>
      </dgm:t>
    </dgm:pt>
    <dgm:pt modelId="{BEC08834-60ED-4964-BA89-D9F6702104DB}">
      <dgm:prSet phldrT="[Tekst]"/>
      <dgm:spPr/>
      <dgm:t>
        <a:bodyPr/>
        <a:lstStyle/>
        <a:p>
          <a:r>
            <a:rPr lang="nl-NL" dirty="0"/>
            <a:t>Directievoerder</a:t>
          </a:r>
        </a:p>
      </dgm:t>
    </dgm:pt>
    <dgm:pt modelId="{D91DA87B-9853-4DFF-9456-9D8C4C585815}" type="parTrans" cxnId="{83658036-C41F-4146-B1BF-0A6A7F5778A1}">
      <dgm:prSet/>
      <dgm:spPr/>
      <dgm:t>
        <a:bodyPr/>
        <a:lstStyle/>
        <a:p>
          <a:endParaRPr lang="nl-NL"/>
        </a:p>
      </dgm:t>
    </dgm:pt>
    <dgm:pt modelId="{674B755D-2F47-49BC-88F9-B41C2FDBC265}" type="sibTrans" cxnId="{83658036-C41F-4146-B1BF-0A6A7F5778A1}">
      <dgm:prSet/>
      <dgm:spPr/>
      <dgm:t>
        <a:bodyPr/>
        <a:lstStyle/>
        <a:p>
          <a:endParaRPr lang="nl-NL"/>
        </a:p>
      </dgm:t>
    </dgm:pt>
    <dgm:pt modelId="{6ED141ED-FBFE-4BC1-8A81-A9891A52ACF0}">
      <dgm:prSet phldrT="[Tekst]"/>
      <dgm:spPr/>
      <dgm:t>
        <a:bodyPr/>
        <a:lstStyle/>
        <a:p>
          <a:r>
            <a:rPr lang="nl-NL" dirty="0"/>
            <a:t>Binnen 3 werkdagen na afkeurrapportage</a:t>
          </a:r>
        </a:p>
      </dgm:t>
    </dgm:pt>
    <dgm:pt modelId="{EAE89094-2F49-4EE1-BDAC-787EC26EF077}" type="parTrans" cxnId="{36A667B3-F9C2-44A4-BBF0-28B466E288FF}">
      <dgm:prSet/>
      <dgm:spPr/>
      <dgm:t>
        <a:bodyPr/>
        <a:lstStyle/>
        <a:p>
          <a:endParaRPr lang="nl-NL"/>
        </a:p>
      </dgm:t>
    </dgm:pt>
    <dgm:pt modelId="{70E3DCC5-D621-451A-8E21-4816A898513E}" type="sibTrans" cxnId="{36A667B3-F9C2-44A4-BBF0-28B466E288FF}">
      <dgm:prSet/>
      <dgm:spPr/>
      <dgm:t>
        <a:bodyPr/>
        <a:lstStyle/>
        <a:p>
          <a:endParaRPr lang="nl-NL"/>
        </a:p>
      </dgm:t>
    </dgm:pt>
    <dgm:pt modelId="{C4C83DF7-6511-45A2-A519-11135B4BF88D}">
      <dgm:prSet/>
      <dgm:spPr/>
      <dgm:t>
        <a:bodyPr/>
        <a:lstStyle/>
        <a:p>
          <a:r>
            <a:rPr lang="nl-NL" dirty="0"/>
            <a:t>Herstellen en herstelmelding naar directievoerder</a:t>
          </a:r>
        </a:p>
      </dgm:t>
    </dgm:pt>
    <dgm:pt modelId="{7D25AA51-5CC3-4EDC-BA40-8B80AEFFC852}" type="parTrans" cxnId="{36658E4F-A65A-45A6-934D-29FFB72998E9}">
      <dgm:prSet/>
      <dgm:spPr/>
      <dgm:t>
        <a:bodyPr/>
        <a:lstStyle/>
        <a:p>
          <a:endParaRPr lang="nl-NL"/>
        </a:p>
      </dgm:t>
    </dgm:pt>
    <dgm:pt modelId="{B400C1CD-FFBB-446E-AF95-4FEC343E1963}" type="sibTrans" cxnId="{36658E4F-A65A-45A6-934D-29FFB72998E9}">
      <dgm:prSet/>
      <dgm:spPr/>
      <dgm:t>
        <a:bodyPr/>
        <a:lstStyle/>
        <a:p>
          <a:endParaRPr lang="nl-NL"/>
        </a:p>
      </dgm:t>
    </dgm:pt>
    <dgm:pt modelId="{281B8295-64F7-49A3-995D-A75FBDDA4812}">
      <dgm:prSet/>
      <dgm:spPr/>
      <dgm:t>
        <a:bodyPr/>
        <a:lstStyle/>
        <a:p>
          <a:r>
            <a:rPr lang="nl-NL" dirty="0"/>
            <a:t>Herstellen tekortkomingen</a:t>
          </a:r>
        </a:p>
      </dgm:t>
    </dgm:pt>
    <dgm:pt modelId="{760A261B-D562-4FCD-852F-C7E3FA2AE3F0}" type="parTrans" cxnId="{1AD7E20A-EA6F-4C78-8A2D-37157F62D634}">
      <dgm:prSet/>
      <dgm:spPr/>
      <dgm:t>
        <a:bodyPr/>
        <a:lstStyle/>
        <a:p>
          <a:endParaRPr lang="nl-NL"/>
        </a:p>
      </dgm:t>
    </dgm:pt>
    <dgm:pt modelId="{1722247A-F1BF-487A-864F-52F42642FE6C}" type="sibTrans" cxnId="{1AD7E20A-EA6F-4C78-8A2D-37157F62D634}">
      <dgm:prSet/>
      <dgm:spPr/>
      <dgm:t>
        <a:bodyPr/>
        <a:lstStyle/>
        <a:p>
          <a:endParaRPr lang="nl-NL"/>
        </a:p>
      </dgm:t>
    </dgm:pt>
    <dgm:pt modelId="{B6574AD5-036F-4306-B80B-188F5C22E406}">
      <dgm:prSet/>
      <dgm:spPr/>
      <dgm:t>
        <a:bodyPr/>
        <a:lstStyle/>
        <a:p>
          <a:r>
            <a:rPr lang="nl-NL" dirty="0"/>
            <a:t>Aannemer</a:t>
          </a:r>
        </a:p>
      </dgm:t>
    </dgm:pt>
    <dgm:pt modelId="{F4CB79BA-5BFF-4F66-9254-C3A488148B6C}" type="parTrans" cxnId="{4322A64D-8F20-486E-AD2F-977824C45D6A}">
      <dgm:prSet/>
      <dgm:spPr/>
      <dgm:t>
        <a:bodyPr/>
        <a:lstStyle/>
        <a:p>
          <a:endParaRPr lang="nl-NL"/>
        </a:p>
      </dgm:t>
    </dgm:pt>
    <dgm:pt modelId="{1020A3FA-9319-4FF0-A4E7-588A808CF2A2}" type="sibTrans" cxnId="{4322A64D-8F20-486E-AD2F-977824C45D6A}">
      <dgm:prSet/>
      <dgm:spPr/>
      <dgm:t>
        <a:bodyPr/>
        <a:lstStyle/>
        <a:p>
          <a:endParaRPr lang="nl-NL"/>
        </a:p>
      </dgm:t>
    </dgm:pt>
    <dgm:pt modelId="{F24406ED-C378-46AE-BCE7-A3E7CDD13A4C}">
      <dgm:prSet/>
      <dgm:spPr/>
      <dgm:t>
        <a:bodyPr/>
        <a:lstStyle/>
        <a:p>
          <a:r>
            <a:rPr lang="nl-NL" dirty="0"/>
            <a:t>Sanctie € 250,= loopt per dag</a:t>
          </a:r>
        </a:p>
      </dgm:t>
    </dgm:pt>
    <dgm:pt modelId="{6C2E892C-A092-4AF5-99F1-59463BC5B97F}" type="parTrans" cxnId="{054DD560-D26E-41A9-9D17-98EC7ECFCB5D}">
      <dgm:prSet/>
      <dgm:spPr/>
      <dgm:t>
        <a:bodyPr/>
        <a:lstStyle/>
        <a:p>
          <a:endParaRPr lang="nl-NL"/>
        </a:p>
      </dgm:t>
    </dgm:pt>
    <dgm:pt modelId="{B4643B0F-6CDB-4ECA-9E9B-8169CAA94AD0}" type="sibTrans" cxnId="{054DD560-D26E-41A9-9D17-98EC7ECFCB5D}">
      <dgm:prSet/>
      <dgm:spPr/>
      <dgm:t>
        <a:bodyPr/>
        <a:lstStyle/>
        <a:p>
          <a:endParaRPr lang="nl-NL"/>
        </a:p>
      </dgm:t>
    </dgm:pt>
    <dgm:pt modelId="{AB8A6914-2147-40A6-BA84-67DA0E1A0BFC}">
      <dgm:prSet/>
      <dgm:spPr/>
      <dgm:t>
        <a:bodyPr/>
        <a:lstStyle/>
        <a:p>
          <a:r>
            <a:rPr lang="nl-NL" dirty="0" err="1"/>
            <a:t>Ingebreke</a:t>
          </a:r>
          <a:r>
            <a:rPr lang="nl-NL" dirty="0"/>
            <a:t> blijven aannemer</a:t>
          </a:r>
        </a:p>
      </dgm:t>
    </dgm:pt>
    <dgm:pt modelId="{9CDB792F-DB5A-4AC3-BDBB-DE3C974629F2}" type="parTrans" cxnId="{91C366C5-9BCE-4E9E-B26F-E3AB0372BCF1}">
      <dgm:prSet/>
      <dgm:spPr/>
      <dgm:t>
        <a:bodyPr/>
        <a:lstStyle/>
        <a:p>
          <a:endParaRPr lang="nl-NL"/>
        </a:p>
      </dgm:t>
    </dgm:pt>
    <dgm:pt modelId="{927356AB-54D0-4DD2-8017-37DAFBE85D41}" type="sibTrans" cxnId="{91C366C5-9BCE-4E9E-B26F-E3AB0372BCF1}">
      <dgm:prSet/>
      <dgm:spPr/>
      <dgm:t>
        <a:bodyPr/>
        <a:lstStyle/>
        <a:p>
          <a:endParaRPr lang="nl-NL"/>
        </a:p>
      </dgm:t>
    </dgm:pt>
    <dgm:pt modelId="{6C34B924-0C5E-4622-A38D-55626486C9C0}">
      <dgm:prSet/>
      <dgm:spPr/>
      <dgm:t>
        <a:bodyPr/>
        <a:lstStyle/>
        <a:p>
          <a:r>
            <a:rPr lang="nl-NL" dirty="0"/>
            <a:t>Directievoerder</a:t>
          </a:r>
        </a:p>
      </dgm:t>
    </dgm:pt>
    <dgm:pt modelId="{CC73B533-5551-4804-AE5E-8717B7F1CCEB}" type="parTrans" cxnId="{502AEEB6-578F-4D8F-9CE9-D7CE243F67E7}">
      <dgm:prSet/>
      <dgm:spPr/>
      <dgm:t>
        <a:bodyPr/>
        <a:lstStyle/>
        <a:p>
          <a:endParaRPr lang="nl-NL"/>
        </a:p>
      </dgm:t>
    </dgm:pt>
    <dgm:pt modelId="{D06B5CF8-C26D-428B-997E-489D7F35774F}" type="sibTrans" cxnId="{502AEEB6-578F-4D8F-9CE9-D7CE243F67E7}">
      <dgm:prSet/>
      <dgm:spPr/>
      <dgm:t>
        <a:bodyPr/>
        <a:lstStyle/>
        <a:p>
          <a:endParaRPr lang="nl-NL"/>
        </a:p>
      </dgm:t>
    </dgm:pt>
    <dgm:pt modelId="{07AB1F71-394D-42D0-9BD0-8919F98697A1}">
      <dgm:prSet/>
      <dgm:spPr/>
      <dgm:t>
        <a:bodyPr/>
        <a:lstStyle/>
        <a:p>
          <a:r>
            <a:rPr lang="nl-NL" dirty="0"/>
            <a:t>Sanctie € 250,= loopt per dag</a:t>
          </a:r>
        </a:p>
      </dgm:t>
    </dgm:pt>
    <dgm:pt modelId="{9E971F75-A0D7-4A91-B548-7120C714481B}" type="parTrans" cxnId="{81D4703C-131A-4225-974A-4A733CEAC302}">
      <dgm:prSet/>
      <dgm:spPr/>
      <dgm:t>
        <a:bodyPr/>
        <a:lstStyle/>
        <a:p>
          <a:endParaRPr lang="nl-NL"/>
        </a:p>
      </dgm:t>
    </dgm:pt>
    <dgm:pt modelId="{C6D24841-91BE-4A9A-809A-9AAED74964B9}" type="sibTrans" cxnId="{81D4703C-131A-4225-974A-4A733CEAC302}">
      <dgm:prSet/>
      <dgm:spPr/>
      <dgm:t>
        <a:bodyPr/>
        <a:lstStyle/>
        <a:p>
          <a:endParaRPr lang="nl-NL"/>
        </a:p>
      </dgm:t>
    </dgm:pt>
    <dgm:pt modelId="{0D781630-6600-48D3-9030-4EBC3ABA5683}">
      <dgm:prSet/>
      <dgm:spPr/>
      <dgm:t>
        <a:bodyPr/>
        <a:lstStyle/>
        <a:p>
          <a:r>
            <a:rPr lang="nl-NL"/>
            <a:t>Aannemer</a:t>
          </a:r>
        </a:p>
      </dgm:t>
    </dgm:pt>
    <dgm:pt modelId="{2A570611-89F3-4461-8BF9-DA6D868D4A44}" type="parTrans" cxnId="{74935DBA-83E4-4C4E-B68E-FDD63F6588FC}">
      <dgm:prSet/>
      <dgm:spPr/>
      <dgm:t>
        <a:bodyPr/>
        <a:lstStyle/>
        <a:p>
          <a:endParaRPr lang="nl-NL"/>
        </a:p>
      </dgm:t>
    </dgm:pt>
    <dgm:pt modelId="{189745D7-C39D-42EF-A22E-288A4FC3A8DE}" type="sibTrans" cxnId="{74935DBA-83E4-4C4E-B68E-FDD63F6588FC}">
      <dgm:prSet/>
      <dgm:spPr/>
      <dgm:t>
        <a:bodyPr/>
        <a:lstStyle/>
        <a:p>
          <a:endParaRPr lang="nl-NL"/>
        </a:p>
      </dgm:t>
    </dgm:pt>
    <dgm:pt modelId="{7831B002-6D5A-4549-976C-513FACAA3841}">
      <dgm:prSet/>
      <dgm:spPr/>
      <dgm:t>
        <a:bodyPr/>
        <a:lstStyle/>
        <a:p>
          <a:r>
            <a:rPr lang="nl-NL" dirty="0"/>
            <a:t>3 werkdagen na afkeurrapportage incl. R en B</a:t>
          </a:r>
        </a:p>
      </dgm:t>
    </dgm:pt>
    <dgm:pt modelId="{8FB91403-55B9-406C-AF6D-0359C18F80D6}" type="parTrans" cxnId="{D4017E90-FBD2-4347-8ABA-80CE0818D7AB}">
      <dgm:prSet/>
      <dgm:spPr/>
      <dgm:t>
        <a:bodyPr/>
        <a:lstStyle/>
        <a:p>
          <a:endParaRPr lang="nl-NL"/>
        </a:p>
      </dgm:t>
    </dgm:pt>
    <dgm:pt modelId="{99889172-0805-4BA9-80A9-1999923C3184}" type="sibTrans" cxnId="{D4017E90-FBD2-4347-8ABA-80CE0818D7AB}">
      <dgm:prSet/>
      <dgm:spPr/>
      <dgm:t>
        <a:bodyPr/>
        <a:lstStyle/>
        <a:p>
          <a:endParaRPr lang="nl-NL"/>
        </a:p>
      </dgm:t>
    </dgm:pt>
    <dgm:pt modelId="{DEBCC59D-A93B-41C6-8303-CBF2E1E8E5BB}">
      <dgm:prSet/>
      <dgm:spPr/>
      <dgm:t>
        <a:bodyPr/>
        <a:lstStyle/>
        <a:p>
          <a:r>
            <a:rPr lang="nl-NL" dirty="0"/>
            <a:t>3 werkdagen na herstelmelding</a:t>
          </a:r>
        </a:p>
      </dgm:t>
    </dgm:pt>
    <dgm:pt modelId="{5AE0760E-0F84-44D9-9078-E79CBDA2A1AC}" type="sibTrans" cxnId="{FAF07B71-0D61-423C-AD26-705EC9A1480A}">
      <dgm:prSet/>
      <dgm:spPr/>
      <dgm:t>
        <a:bodyPr/>
        <a:lstStyle/>
        <a:p>
          <a:endParaRPr lang="nl-NL"/>
        </a:p>
      </dgm:t>
    </dgm:pt>
    <dgm:pt modelId="{8698269B-AFAC-43AA-AE42-27FB4E4CF059}" type="parTrans" cxnId="{FAF07B71-0D61-423C-AD26-705EC9A1480A}">
      <dgm:prSet/>
      <dgm:spPr/>
      <dgm:t>
        <a:bodyPr/>
        <a:lstStyle/>
        <a:p>
          <a:endParaRPr lang="nl-NL"/>
        </a:p>
      </dgm:t>
    </dgm:pt>
    <dgm:pt modelId="{B97B4631-547B-4C93-9F50-D8C0E03E050A}">
      <dgm:prSet/>
      <dgm:spPr/>
      <dgm:t>
        <a:bodyPr/>
        <a:lstStyle/>
        <a:p>
          <a:r>
            <a:rPr lang="nl-NL" dirty="0"/>
            <a:t>Herkeuring en rapportage resultaten</a:t>
          </a:r>
        </a:p>
      </dgm:t>
    </dgm:pt>
    <dgm:pt modelId="{BF60785F-00EA-486F-ACB4-1DEC9A086F30}" type="sibTrans" cxnId="{E72EE6DB-80DE-434E-A74F-3998D0C025CC}">
      <dgm:prSet/>
      <dgm:spPr/>
      <dgm:t>
        <a:bodyPr/>
        <a:lstStyle/>
        <a:p>
          <a:endParaRPr lang="nl-NL"/>
        </a:p>
      </dgm:t>
    </dgm:pt>
    <dgm:pt modelId="{31A4DA8A-C915-4646-9CCE-7696CA201102}" type="parTrans" cxnId="{E72EE6DB-80DE-434E-A74F-3998D0C025CC}">
      <dgm:prSet/>
      <dgm:spPr/>
      <dgm:t>
        <a:bodyPr/>
        <a:lstStyle/>
        <a:p>
          <a:endParaRPr lang="nl-NL"/>
        </a:p>
      </dgm:t>
    </dgm:pt>
    <dgm:pt modelId="{ADD59574-666C-4190-98E7-0F17FB0F5A17}">
      <dgm:prSet/>
      <dgm:spPr/>
      <dgm:t>
        <a:bodyPr/>
        <a:lstStyle/>
        <a:p>
          <a:r>
            <a:rPr lang="nl-NL" dirty="0"/>
            <a:t>Slijpkruik</a:t>
          </a:r>
        </a:p>
      </dgm:t>
    </dgm:pt>
    <dgm:pt modelId="{B3DDDF39-3136-4E1D-AE4E-F2F05D01FFCF}" type="parTrans" cxnId="{D1BB23F9-BDCD-43C0-B703-0B706BDB2E18}">
      <dgm:prSet/>
      <dgm:spPr/>
      <dgm:t>
        <a:bodyPr/>
        <a:lstStyle/>
        <a:p>
          <a:endParaRPr lang="nl-NL"/>
        </a:p>
      </dgm:t>
    </dgm:pt>
    <dgm:pt modelId="{E55DC00B-A2EC-4EA5-95F8-F64EF505AF41}" type="sibTrans" cxnId="{D1BB23F9-BDCD-43C0-B703-0B706BDB2E18}">
      <dgm:prSet/>
      <dgm:spPr/>
      <dgm:t>
        <a:bodyPr/>
        <a:lstStyle/>
        <a:p>
          <a:endParaRPr lang="nl-NL"/>
        </a:p>
      </dgm:t>
    </dgm:pt>
    <dgm:pt modelId="{BE078B59-1E78-4FE2-BC95-9DA7738E6D02}" type="pres">
      <dgm:prSet presAssocID="{33DD5146-DE64-4CA7-A4D9-1CFD26255267}" presName="linearFlow" presStyleCnt="0">
        <dgm:presLayoutVars>
          <dgm:dir/>
          <dgm:animLvl val="lvl"/>
          <dgm:resizeHandles val="exact"/>
        </dgm:presLayoutVars>
      </dgm:prSet>
      <dgm:spPr/>
    </dgm:pt>
    <dgm:pt modelId="{5415A306-0224-4597-9D34-8C17996F6443}" type="pres">
      <dgm:prSet presAssocID="{0A1B4159-5836-4A5A-834F-2B669311A506}" presName="composite" presStyleCnt="0"/>
      <dgm:spPr/>
    </dgm:pt>
    <dgm:pt modelId="{D6B32A3B-D530-4A40-84E4-CB97F4B8DE95}" type="pres">
      <dgm:prSet presAssocID="{0A1B4159-5836-4A5A-834F-2B669311A506}" presName="parentText" presStyleLbl="alignNode1" presStyleIdx="0" presStyleCnt="7">
        <dgm:presLayoutVars>
          <dgm:chMax val="1"/>
          <dgm:bulletEnabled val="1"/>
        </dgm:presLayoutVars>
      </dgm:prSet>
      <dgm:spPr/>
    </dgm:pt>
    <dgm:pt modelId="{4AC6D835-515E-4063-B955-578ECB3D656A}" type="pres">
      <dgm:prSet presAssocID="{0A1B4159-5836-4A5A-834F-2B669311A506}" presName="descendantText" presStyleLbl="alignAcc1" presStyleIdx="0" presStyleCnt="7">
        <dgm:presLayoutVars>
          <dgm:bulletEnabled val="1"/>
        </dgm:presLayoutVars>
      </dgm:prSet>
      <dgm:spPr/>
    </dgm:pt>
    <dgm:pt modelId="{8EEA8BD5-2F43-4131-8692-18F69A03A595}" type="pres">
      <dgm:prSet presAssocID="{BBC11CED-AD86-4DBF-8CD5-AA8E3FCFC162}" presName="sp" presStyleCnt="0"/>
      <dgm:spPr/>
    </dgm:pt>
    <dgm:pt modelId="{C5ED98AE-C279-43F4-B975-34DE4C726D0C}" type="pres">
      <dgm:prSet presAssocID="{AD08794E-D4CA-4A3C-BC30-AD57C723F2E9}" presName="composite" presStyleCnt="0"/>
      <dgm:spPr/>
    </dgm:pt>
    <dgm:pt modelId="{FE752022-F3A2-4A9C-831B-E30154C08945}" type="pres">
      <dgm:prSet presAssocID="{AD08794E-D4CA-4A3C-BC30-AD57C723F2E9}" presName="parentText" presStyleLbl="alignNode1" presStyleIdx="1" presStyleCnt="7">
        <dgm:presLayoutVars>
          <dgm:chMax val="1"/>
          <dgm:bulletEnabled val="1"/>
        </dgm:presLayoutVars>
      </dgm:prSet>
      <dgm:spPr/>
    </dgm:pt>
    <dgm:pt modelId="{98326815-518D-467E-9F75-5AEEB5DAA9BD}" type="pres">
      <dgm:prSet presAssocID="{AD08794E-D4CA-4A3C-BC30-AD57C723F2E9}" presName="descendantText" presStyleLbl="alignAcc1" presStyleIdx="1" presStyleCnt="7">
        <dgm:presLayoutVars>
          <dgm:bulletEnabled val="1"/>
        </dgm:presLayoutVars>
      </dgm:prSet>
      <dgm:spPr/>
    </dgm:pt>
    <dgm:pt modelId="{2F7D2558-C972-4EA8-84C9-FD5783F73671}" type="pres">
      <dgm:prSet presAssocID="{C8439007-049B-4FFF-B18A-2447801C7F15}" presName="sp" presStyleCnt="0"/>
      <dgm:spPr/>
    </dgm:pt>
    <dgm:pt modelId="{9BFFE29C-5C22-4061-B44B-B40146EA3DA3}" type="pres">
      <dgm:prSet presAssocID="{43606E16-F140-4E8C-98FF-22CED3422740}" presName="composite" presStyleCnt="0"/>
      <dgm:spPr/>
    </dgm:pt>
    <dgm:pt modelId="{B1DA4606-51C9-45A4-A242-63A23CDDDEF7}" type="pres">
      <dgm:prSet presAssocID="{43606E16-F140-4E8C-98FF-22CED3422740}" presName="parentText" presStyleLbl="alignNode1" presStyleIdx="2" presStyleCnt="7">
        <dgm:presLayoutVars>
          <dgm:chMax val="1"/>
          <dgm:bulletEnabled val="1"/>
        </dgm:presLayoutVars>
      </dgm:prSet>
      <dgm:spPr/>
    </dgm:pt>
    <dgm:pt modelId="{DE4204D4-6CE8-4421-8097-5CAD94F30A9B}" type="pres">
      <dgm:prSet presAssocID="{43606E16-F140-4E8C-98FF-22CED3422740}" presName="descendantText" presStyleLbl="alignAcc1" presStyleIdx="2" presStyleCnt="7">
        <dgm:presLayoutVars>
          <dgm:bulletEnabled val="1"/>
        </dgm:presLayoutVars>
      </dgm:prSet>
      <dgm:spPr/>
    </dgm:pt>
    <dgm:pt modelId="{CE24F495-AB22-47D7-A02B-30D77EC2D6D2}" type="pres">
      <dgm:prSet presAssocID="{7CF8FCCC-C039-46A0-9F32-CA84D4432AF4}" presName="sp" presStyleCnt="0"/>
      <dgm:spPr/>
    </dgm:pt>
    <dgm:pt modelId="{D8C2C1BE-06A0-4CF6-B24B-8039EC872716}" type="pres">
      <dgm:prSet presAssocID="{C4C83DF7-6511-45A2-A519-11135B4BF88D}" presName="composite" presStyleCnt="0"/>
      <dgm:spPr/>
    </dgm:pt>
    <dgm:pt modelId="{675AA8FB-6B3A-4A29-8EA7-B4E856B4819B}" type="pres">
      <dgm:prSet presAssocID="{C4C83DF7-6511-45A2-A519-11135B4BF88D}" presName="parentText" presStyleLbl="alignNode1" presStyleIdx="3" presStyleCnt="7">
        <dgm:presLayoutVars>
          <dgm:chMax val="1"/>
          <dgm:bulletEnabled val="1"/>
        </dgm:presLayoutVars>
      </dgm:prSet>
      <dgm:spPr/>
    </dgm:pt>
    <dgm:pt modelId="{2C0A8531-BFDA-4C74-AAE4-7B6522BC8128}" type="pres">
      <dgm:prSet presAssocID="{C4C83DF7-6511-45A2-A519-11135B4BF88D}" presName="descendantText" presStyleLbl="alignAcc1" presStyleIdx="3" presStyleCnt="7">
        <dgm:presLayoutVars>
          <dgm:bulletEnabled val="1"/>
        </dgm:presLayoutVars>
      </dgm:prSet>
      <dgm:spPr/>
    </dgm:pt>
    <dgm:pt modelId="{3EF2647D-6131-4F51-AD5F-4B0CE58B512D}" type="pres">
      <dgm:prSet presAssocID="{B400C1CD-FFBB-446E-AF95-4FEC343E1963}" presName="sp" presStyleCnt="0"/>
      <dgm:spPr/>
    </dgm:pt>
    <dgm:pt modelId="{A3A53604-1D2D-4C9F-9158-4BE69524A33B}" type="pres">
      <dgm:prSet presAssocID="{B97B4631-547B-4C93-9F50-D8C0E03E050A}" presName="composite" presStyleCnt="0"/>
      <dgm:spPr/>
    </dgm:pt>
    <dgm:pt modelId="{CF5E9796-BFA6-4877-92AB-3A336770B16A}" type="pres">
      <dgm:prSet presAssocID="{B97B4631-547B-4C93-9F50-D8C0E03E050A}" presName="parentText" presStyleLbl="alignNode1" presStyleIdx="4" presStyleCnt="7">
        <dgm:presLayoutVars>
          <dgm:chMax val="1"/>
          <dgm:bulletEnabled val="1"/>
        </dgm:presLayoutVars>
      </dgm:prSet>
      <dgm:spPr/>
    </dgm:pt>
    <dgm:pt modelId="{60BC9268-613F-43F4-8D4C-BCF1ED79A13F}" type="pres">
      <dgm:prSet presAssocID="{B97B4631-547B-4C93-9F50-D8C0E03E050A}" presName="descendantText" presStyleLbl="alignAcc1" presStyleIdx="4" presStyleCnt="7">
        <dgm:presLayoutVars>
          <dgm:bulletEnabled val="1"/>
        </dgm:presLayoutVars>
      </dgm:prSet>
      <dgm:spPr/>
    </dgm:pt>
    <dgm:pt modelId="{A8687214-02F8-4DFC-8C95-8CFA69C5FAC6}" type="pres">
      <dgm:prSet presAssocID="{BF60785F-00EA-486F-ACB4-1DEC9A086F30}" presName="sp" presStyleCnt="0"/>
      <dgm:spPr/>
    </dgm:pt>
    <dgm:pt modelId="{6E21901C-70B3-4C89-9E58-885C866A3B6F}" type="pres">
      <dgm:prSet presAssocID="{281B8295-64F7-49A3-995D-A75FBDDA4812}" presName="composite" presStyleCnt="0"/>
      <dgm:spPr/>
    </dgm:pt>
    <dgm:pt modelId="{C9AFFB72-AE1D-42E0-A5CC-CD15992268C9}" type="pres">
      <dgm:prSet presAssocID="{281B8295-64F7-49A3-995D-A75FBDDA4812}" presName="parentText" presStyleLbl="alignNode1" presStyleIdx="5" presStyleCnt="7">
        <dgm:presLayoutVars>
          <dgm:chMax val="1"/>
          <dgm:bulletEnabled val="1"/>
        </dgm:presLayoutVars>
      </dgm:prSet>
      <dgm:spPr/>
    </dgm:pt>
    <dgm:pt modelId="{F910175D-7780-42D4-BB36-CF94709BA617}" type="pres">
      <dgm:prSet presAssocID="{281B8295-64F7-49A3-995D-A75FBDDA4812}" presName="descendantText" presStyleLbl="alignAcc1" presStyleIdx="5" presStyleCnt="7">
        <dgm:presLayoutVars>
          <dgm:bulletEnabled val="1"/>
        </dgm:presLayoutVars>
      </dgm:prSet>
      <dgm:spPr/>
    </dgm:pt>
    <dgm:pt modelId="{821B9FD1-3011-41EE-BD20-CD8CEC221A2F}" type="pres">
      <dgm:prSet presAssocID="{1722247A-F1BF-487A-864F-52F42642FE6C}" presName="sp" presStyleCnt="0"/>
      <dgm:spPr/>
    </dgm:pt>
    <dgm:pt modelId="{76494191-FB20-4E84-8179-7768D0F30AF9}" type="pres">
      <dgm:prSet presAssocID="{AB8A6914-2147-40A6-BA84-67DA0E1A0BFC}" presName="composite" presStyleCnt="0"/>
      <dgm:spPr/>
    </dgm:pt>
    <dgm:pt modelId="{ED1065BF-4208-402A-8980-75B3C3CB9F2B}" type="pres">
      <dgm:prSet presAssocID="{AB8A6914-2147-40A6-BA84-67DA0E1A0BFC}" presName="parentText" presStyleLbl="alignNode1" presStyleIdx="6" presStyleCnt="7">
        <dgm:presLayoutVars>
          <dgm:chMax val="1"/>
          <dgm:bulletEnabled val="1"/>
        </dgm:presLayoutVars>
      </dgm:prSet>
      <dgm:spPr/>
    </dgm:pt>
    <dgm:pt modelId="{5126E4A0-B278-43E4-B278-8040A063A1CC}" type="pres">
      <dgm:prSet presAssocID="{AB8A6914-2147-40A6-BA84-67DA0E1A0BFC}" presName="descendantText" presStyleLbl="alignAcc1" presStyleIdx="6" presStyleCnt="7">
        <dgm:presLayoutVars>
          <dgm:bulletEnabled val="1"/>
        </dgm:presLayoutVars>
      </dgm:prSet>
      <dgm:spPr/>
    </dgm:pt>
  </dgm:ptLst>
  <dgm:cxnLst>
    <dgm:cxn modelId="{5CDD5309-CAEE-46C8-A724-9726637E8AA7}" srcId="{0A1B4159-5836-4A5A-834F-2B669311A506}" destId="{BF85D393-5826-48DC-974F-EF8D1F8945D9}" srcOrd="0" destOrd="0" parTransId="{E7D52686-75DB-4770-9674-71BF5DDFCC8A}" sibTransId="{83322812-7B24-4EF4-9BA9-DD23DFC35BCB}"/>
    <dgm:cxn modelId="{1AD7E20A-EA6F-4C78-8A2D-37157F62D634}" srcId="{33DD5146-DE64-4CA7-A4D9-1CFD26255267}" destId="{281B8295-64F7-49A3-995D-A75FBDDA4812}" srcOrd="5" destOrd="0" parTransId="{760A261B-D562-4FCD-852F-C7E3FA2AE3F0}" sibTransId="{1722247A-F1BF-487A-864F-52F42642FE6C}"/>
    <dgm:cxn modelId="{3E44E611-279C-46A8-A8F6-81150C7885E9}" type="presOf" srcId="{281B8295-64F7-49A3-995D-A75FBDDA4812}" destId="{C9AFFB72-AE1D-42E0-A5CC-CD15992268C9}" srcOrd="0" destOrd="0" presId="urn:microsoft.com/office/officeart/2005/8/layout/chevron2"/>
    <dgm:cxn modelId="{46B87018-471D-4776-9BDB-E50FE025AA94}" type="presOf" srcId="{C4C83DF7-6511-45A2-A519-11135B4BF88D}" destId="{675AA8FB-6B3A-4A29-8EA7-B4E856B4819B}" srcOrd="0" destOrd="0" presId="urn:microsoft.com/office/officeart/2005/8/layout/chevron2"/>
    <dgm:cxn modelId="{714AB91B-DF82-4D2D-9B3B-486B2D0F17CB}" type="presOf" srcId="{6C34B924-0C5E-4622-A38D-55626486C9C0}" destId="{5126E4A0-B278-43E4-B278-8040A063A1CC}" srcOrd="0" destOrd="0" presId="urn:microsoft.com/office/officeart/2005/8/layout/chevron2"/>
    <dgm:cxn modelId="{623C4828-B246-4A92-A234-E8645D0E47C1}" srcId="{AD08794E-D4CA-4A3C-BC30-AD57C723F2E9}" destId="{37823B71-785C-40BA-A806-59F5E7C96EEF}" srcOrd="0" destOrd="0" parTransId="{DD3320F8-8DCA-43D1-B519-0DAC35ED1C4A}" sibTransId="{54BB377D-A71E-4346-A369-B0047FFC9327}"/>
    <dgm:cxn modelId="{3C92EE2F-55E3-41D7-9605-D0B3E9204F3A}" type="presOf" srcId="{0A1B4159-5836-4A5A-834F-2B669311A506}" destId="{D6B32A3B-D530-4A40-84E4-CB97F4B8DE95}" srcOrd="0" destOrd="0" presId="urn:microsoft.com/office/officeart/2005/8/layout/chevron2"/>
    <dgm:cxn modelId="{F87C2531-C9EE-4721-87F0-2CF9FD9149AE}" srcId="{33DD5146-DE64-4CA7-A4D9-1CFD26255267}" destId="{0A1B4159-5836-4A5A-834F-2B669311A506}" srcOrd="0" destOrd="0" parTransId="{57E274C4-1EBC-443B-A7D9-047E55C4D5F7}" sibTransId="{BBC11CED-AD86-4DBF-8CD5-AA8E3FCFC162}"/>
    <dgm:cxn modelId="{22CEE033-A7EB-4750-90D5-CE714354F923}" type="presOf" srcId="{ADD59574-666C-4190-98E7-0F17FB0F5A17}" destId="{60BC9268-613F-43F4-8D4C-BCF1ED79A13F}" srcOrd="0" destOrd="0" presId="urn:microsoft.com/office/officeart/2005/8/layout/chevron2"/>
    <dgm:cxn modelId="{4E98E733-3743-4AA7-8BA8-A40A96B81EAE}" type="presOf" srcId="{AD08794E-D4CA-4A3C-BC30-AD57C723F2E9}" destId="{FE752022-F3A2-4A9C-831B-E30154C08945}" srcOrd="0" destOrd="0" presId="urn:microsoft.com/office/officeart/2005/8/layout/chevron2"/>
    <dgm:cxn modelId="{4A702735-F6E0-4053-A05A-EE2BEC7093C9}" type="presOf" srcId="{43606E16-F140-4E8C-98FF-22CED3422740}" destId="{B1DA4606-51C9-45A4-A242-63A23CDDDEF7}" srcOrd="0" destOrd="0" presId="urn:microsoft.com/office/officeart/2005/8/layout/chevron2"/>
    <dgm:cxn modelId="{FAE5A335-5781-43D1-A99D-43F740515E5C}" type="presOf" srcId="{F24406ED-C378-46AE-BCE7-A3E7CDD13A4C}" destId="{F910175D-7780-42D4-BB36-CF94709BA617}" srcOrd="0" destOrd="1" presId="urn:microsoft.com/office/officeart/2005/8/layout/chevron2"/>
    <dgm:cxn modelId="{83658036-C41F-4146-B1BF-0A6A7F5778A1}" srcId="{43606E16-F140-4E8C-98FF-22CED3422740}" destId="{BEC08834-60ED-4964-BA89-D9F6702104DB}" srcOrd="0" destOrd="0" parTransId="{D91DA87B-9853-4DFF-9456-9D8C4C585815}" sibTransId="{674B755D-2F47-49BC-88F9-B41C2FDBC265}"/>
    <dgm:cxn modelId="{81D4703C-131A-4225-974A-4A733CEAC302}" srcId="{AB8A6914-2147-40A6-BA84-67DA0E1A0BFC}" destId="{07AB1F71-394D-42D0-9BD0-8919F98697A1}" srcOrd="1" destOrd="0" parTransId="{9E971F75-A0D7-4A91-B548-7120C714481B}" sibTransId="{C6D24841-91BE-4A9A-809A-9AAED74964B9}"/>
    <dgm:cxn modelId="{42E57C3E-90C6-4375-8D70-BCC1DA95089C}" type="presOf" srcId="{33DD5146-DE64-4CA7-A4D9-1CFD26255267}" destId="{BE078B59-1E78-4FE2-BC95-9DA7738E6D02}" srcOrd="0" destOrd="0" presId="urn:microsoft.com/office/officeart/2005/8/layout/chevron2"/>
    <dgm:cxn modelId="{054DD560-D26E-41A9-9D17-98EC7ECFCB5D}" srcId="{281B8295-64F7-49A3-995D-A75FBDDA4812}" destId="{F24406ED-C378-46AE-BCE7-A3E7CDD13A4C}" srcOrd="1" destOrd="0" parTransId="{6C2E892C-A092-4AF5-99F1-59463BC5B97F}" sibTransId="{B4643B0F-6CDB-4ECA-9E9B-8169CAA94AD0}"/>
    <dgm:cxn modelId="{B2D42746-DA4A-4E37-8D20-B032BA5BC380}" type="presOf" srcId="{B97B4631-547B-4C93-9F50-D8C0E03E050A}" destId="{CF5E9796-BFA6-4877-92AB-3A336770B16A}" srcOrd="0" destOrd="0" presId="urn:microsoft.com/office/officeart/2005/8/layout/chevron2"/>
    <dgm:cxn modelId="{4322A64D-8F20-486E-AD2F-977824C45D6A}" srcId="{281B8295-64F7-49A3-995D-A75FBDDA4812}" destId="{B6574AD5-036F-4306-B80B-188F5C22E406}" srcOrd="0" destOrd="0" parTransId="{F4CB79BA-5BFF-4F66-9254-C3A488148B6C}" sibTransId="{1020A3FA-9319-4FF0-A4E7-588A808CF2A2}"/>
    <dgm:cxn modelId="{36658E4F-A65A-45A6-934D-29FFB72998E9}" srcId="{33DD5146-DE64-4CA7-A4D9-1CFD26255267}" destId="{C4C83DF7-6511-45A2-A519-11135B4BF88D}" srcOrd="3" destOrd="0" parTransId="{7D25AA51-5CC3-4EDC-BA40-8B80AEFFC852}" sibTransId="{B400C1CD-FFBB-446E-AF95-4FEC343E1963}"/>
    <dgm:cxn modelId="{21EAB050-68A1-4297-BBED-DFC271DC3002}" srcId="{AD08794E-D4CA-4A3C-BC30-AD57C723F2E9}" destId="{7E4856A9-658F-4B23-BF61-75412C5182EA}" srcOrd="1" destOrd="0" parTransId="{B97D52DC-8A56-4BE5-B6F5-3D5329A5E332}" sibTransId="{C6652314-5C76-4941-AB9C-494CFBFB3B7F}"/>
    <dgm:cxn modelId="{FAF07B71-0D61-423C-AD26-705EC9A1480A}" srcId="{B97B4631-547B-4C93-9F50-D8C0E03E050A}" destId="{DEBCC59D-A93B-41C6-8303-CBF2E1E8E5BB}" srcOrd="1" destOrd="0" parTransId="{8698269B-AFAC-43AA-AE42-27FB4E4CF059}" sibTransId="{5AE0760E-0F84-44D9-9078-E79CBDA2A1AC}"/>
    <dgm:cxn modelId="{0707F183-5DF1-4167-A1EE-B82089D7E3BE}" srcId="{33DD5146-DE64-4CA7-A4D9-1CFD26255267}" destId="{AD08794E-D4CA-4A3C-BC30-AD57C723F2E9}" srcOrd="1" destOrd="0" parTransId="{4CD1FCFD-0E1A-4CA3-A813-8B2E3BD7FE15}" sibTransId="{C8439007-049B-4FFF-B18A-2447801C7F15}"/>
    <dgm:cxn modelId="{D4017E90-FBD2-4347-8ABA-80CE0818D7AB}" srcId="{C4C83DF7-6511-45A2-A519-11135B4BF88D}" destId="{7831B002-6D5A-4549-976C-513FACAA3841}" srcOrd="1" destOrd="0" parTransId="{8FB91403-55B9-406C-AF6D-0359C18F80D6}" sibTransId="{99889172-0805-4BA9-80A9-1999923C3184}"/>
    <dgm:cxn modelId="{B9746A91-2CA3-4C61-80EE-55BD148A3D9A}" type="presOf" srcId="{07AB1F71-394D-42D0-9BD0-8919F98697A1}" destId="{5126E4A0-B278-43E4-B278-8040A063A1CC}" srcOrd="0" destOrd="1" presId="urn:microsoft.com/office/officeart/2005/8/layout/chevron2"/>
    <dgm:cxn modelId="{089BF392-A0D9-4C11-9A12-F8306F9DAC2D}" type="presOf" srcId="{37823B71-785C-40BA-A806-59F5E7C96EEF}" destId="{98326815-518D-467E-9F75-5AEEB5DAA9BD}" srcOrd="0" destOrd="0" presId="urn:microsoft.com/office/officeart/2005/8/layout/chevron2"/>
    <dgm:cxn modelId="{BE7B59A1-2F8C-46FC-9AA8-0C908101C7FF}" type="presOf" srcId="{DEBCC59D-A93B-41C6-8303-CBF2E1E8E5BB}" destId="{60BC9268-613F-43F4-8D4C-BCF1ED79A13F}" srcOrd="0" destOrd="1" presId="urn:microsoft.com/office/officeart/2005/8/layout/chevron2"/>
    <dgm:cxn modelId="{11434EA5-3E09-40D3-8A61-FBE8DA7C2A63}" type="presOf" srcId="{7831B002-6D5A-4549-976C-513FACAA3841}" destId="{2C0A8531-BFDA-4C74-AAE4-7B6522BC8128}" srcOrd="0" destOrd="1" presId="urn:microsoft.com/office/officeart/2005/8/layout/chevron2"/>
    <dgm:cxn modelId="{2A0932A9-6D65-493E-913D-5AA1861D7956}" srcId="{33DD5146-DE64-4CA7-A4D9-1CFD26255267}" destId="{43606E16-F140-4E8C-98FF-22CED3422740}" srcOrd="2" destOrd="0" parTransId="{3E026443-D00A-44C5-9FFB-B2ACA980553E}" sibTransId="{7CF8FCCC-C039-46A0-9F32-CA84D4432AF4}"/>
    <dgm:cxn modelId="{6B52EDAE-EFA8-42FF-8A83-6FED82B03A27}" srcId="{0A1B4159-5836-4A5A-834F-2B669311A506}" destId="{3EE9ED23-6A1E-47D6-B2A8-0AC83A6DB8E4}" srcOrd="1" destOrd="0" parTransId="{B2546DB6-1037-4965-881B-ED66B53DEBEA}" sibTransId="{B64D861D-A644-4284-810C-D7012E2ACF70}"/>
    <dgm:cxn modelId="{36A667B3-F9C2-44A4-BBF0-28B466E288FF}" srcId="{43606E16-F140-4E8C-98FF-22CED3422740}" destId="{6ED141ED-FBFE-4BC1-8A81-A9891A52ACF0}" srcOrd="1" destOrd="0" parTransId="{EAE89094-2F49-4EE1-BDAC-787EC26EF077}" sibTransId="{70E3DCC5-D621-451A-8E21-4816A898513E}"/>
    <dgm:cxn modelId="{502AEEB6-578F-4D8F-9CE9-D7CE243F67E7}" srcId="{AB8A6914-2147-40A6-BA84-67DA0E1A0BFC}" destId="{6C34B924-0C5E-4622-A38D-55626486C9C0}" srcOrd="0" destOrd="0" parTransId="{CC73B533-5551-4804-AE5E-8717B7F1CCEB}" sibTransId="{D06B5CF8-C26D-428B-997E-489D7F35774F}"/>
    <dgm:cxn modelId="{74935DBA-83E4-4C4E-B68E-FDD63F6588FC}" srcId="{C4C83DF7-6511-45A2-A519-11135B4BF88D}" destId="{0D781630-6600-48D3-9030-4EBC3ABA5683}" srcOrd="0" destOrd="0" parTransId="{2A570611-89F3-4461-8BF9-DA6D868D4A44}" sibTransId="{189745D7-C39D-42EF-A22E-288A4FC3A8DE}"/>
    <dgm:cxn modelId="{9DA779BF-CB14-4FF5-8CB1-D3792F884B9B}" type="presOf" srcId="{7E4856A9-658F-4B23-BF61-75412C5182EA}" destId="{98326815-518D-467E-9F75-5AEEB5DAA9BD}" srcOrd="0" destOrd="1" presId="urn:microsoft.com/office/officeart/2005/8/layout/chevron2"/>
    <dgm:cxn modelId="{13A0A6C3-7168-4D8F-A13D-650156E259D7}" type="presOf" srcId="{B6574AD5-036F-4306-B80B-188F5C22E406}" destId="{F910175D-7780-42D4-BB36-CF94709BA617}" srcOrd="0" destOrd="0" presId="urn:microsoft.com/office/officeart/2005/8/layout/chevron2"/>
    <dgm:cxn modelId="{91C366C5-9BCE-4E9E-B26F-E3AB0372BCF1}" srcId="{33DD5146-DE64-4CA7-A4D9-1CFD26255267}" destId="{AB8A6914-2147-40A6-BA84-67DA0E1A0BFC}" srcOrd="6" destOrd="0" parTransId="{9CDB792F-DB5A-4AC3-BDBB-DE3C974629F2}" sibTransId="{927356AB-54D0-4DD2-8017-37DAFBE85D41}"/>
    <dgm:cxn modelId="{F00ABFC5-1AD0-4AE2-820F-242901B988C6}" type="presOf" srcId="{AB8A6914-2147-40A6-BA84-67DA0E1A0BFC}" destId="{ED1065BF-4208-402A-8980-75B3C3CB9F2B}" srcOrd="0" destOrd="0" presId="urn:microsoft.com/office/officeart/2005/8/layout/chevron2"/>
    <dgm:cxn modelId="{C4045DD8-B315-492B-A938-7E89C9946AC9}" type="presOf" srcId="{BF85D393-5826-48DC-974F-EF8D1F8945D9}" destId="{4AC6D835-515E-4063-B955-578ECB3D656A}" srcOrd="0" destOrd="0" presId="urn:microsoft.com/office/officeart/2005/8/layout/chevron2"/>
    <dgm:cxn modelId="{E72EE6DB-80DE-434E-A74F-3998D0C025CC}" srcId="{33DD5146-DE64-4CA7-A4D9-1CFD26255267}" destId="{B97B4631-547B-4C93-9F50-D8C0E03E050A}" srcOrd="4" destOrd="0" parTransId="{31A4DA8A-C915-4646-9CCE-7696CA201102}" sibTransId="{BF60785F-00EA-486F-ACB4-1DEC9A086F30}"/>
    <dgm:cxn modelId="{04BD48E3-421D-45E8-A096-2DF2013A55EA}" type="presOf" srcId="{6ED141ED-FBFE-4BC1-8A81-A9891A52ACF0}" destId="{DE4204D4-6CE8-4421-8097-5CAD94F30A9B}" srcOrd="0" destOrd="1" presId="urn:microsoft.com/office/officeart/2005/8/layout/chevron2"/>
    <dgm:cxn modelId="{B9C37CF2-5EBC-404E-8F32-89F4C60A2849}" type="presOf" srcId="{0D781630-6600-48D3-9030-4EBC3ABA5683}" destId="{2C0A8531-BFDA-4C74-AAE4-7B6522BC8128}" srcOrd="0" destOrd="0" presId="urn:microsoft.com/office/officeart/2005/8/layout/chevron2"/>
    <dgm:cxn modelId="{95426DF3-2C39-4A4F-9F16-846FB09E338B}" type="presOf" srcId="{3EE9ED23-6A1E-47D6-B2A8-0AC83A6DB8E4}" destId="{4AC6D835-515E-4063-B955-578ECB3D656A}" srcOrd="0" destOrd="1" presId="urn:microsoft.com/office/officeart/2005/8/layout/chevron2"/>
    <dgm:cxn modelId="{D1BB23F9-BDCD-43C0-B703-0B706BDB2E18}" srcId="{B97B4631-547B-4C93-9F50-D8C0E03E050A}" destId="{ADD59574-666C-4190-98E7-0F17FB0F5A17}" srcOrd="0" destOrd="0" parTransId="{B3DDDF39-3136-4E1D-AE4E-F2F05D01FFCF}" sibTransId="{E55DC00B-A2EC-4EA5-95F8-F64EF505AF41}"/>
    <dgm:cxn modelId="{6FF79AFC-0F85-4CB0-9D8A-C4A5375C1F12}" type="presOf" srcId="{BEC08834-60ED-4964-BA89-D9F6702104DB}" destId="{DE4204D4-6CE8-4421-8097-5CAD94F30A9B}" srcOrd="0" destOrd="0" presId="urn:microsoft.com/office/officeart/2005/8/layout/chevron2"/>
    <dgm:cxn modelId="{F1DC814D-F325-4138-8BC2-B45640D3BE77}" type="presParOf" srcId="{BE078B59-1E78-4FE2-BC95-9DA7738E6D02}" destId="{5415A306-0224-4597-9D34-8C17996F6443}" srcOrd="0" destOrd="0" presId="urn:microsoft.com/office/officeart/2005/8/layout/chevron2"/>
    <dgm:cxn modelId="{126817D4-DD13-42F8-98AD-A0A44F50239C}" type="presParOf" srcId="{5415A306-0224-4597-9D34-8C17996F6443}" destId="{D6B32A3B-D530-4A40-84E4-CB97F4B8DE95}" srcOrd="0" destOrd="0" presId="urn:microsoft.com/office/officeart/2005/8/layout/chevron2"/>
    <dgm:cxn modelId="{1816953E-BEE5-48B3-9428-58644618A30D}" type="presParOf" srcId="{5415A306-0224-4597-9D34-8C17996F6443}" destId="{4AC6D835-515E-4063-B955-578ECB3D656A}" srcOrd="1" destOrd="0" presId="urn:microsoft.com/office/officeart/2005/8/layout/chevron2"/>
    <dgm:cxn modelId="{C7BD2D7A-97F7-4F40-B85A-86A0216789F4}" type="presParOf" srcId="{BE078B59-1E78-4FE2-BC95-9DA7738E6D02}" destId="{8EEA8BD5-2F43-4131-8692-18F69A03A595}" srcOrd="1" destOrd="0" presId="urn:microsoft.com/office/officeart/2005/8/layout/chevron2"/>
    <dgm:cxn modelId="{EC6FDFEB-1A74-4C6A-8BC1-7D7CF9DF914A}" type="presParOf" srcId="{BE078B59-1E78-4FE2-BC95-9DA7738E6D02}" destId="{C5ED98AE-C279-43F4-B975-34DE4C726D0C}" srcOrd="2" destOrd="0" presId="urn:microsoft.com/office/officeart/2005/8/layout/chevron2"/>
    <dgm:cxn modelId="{D58D43A5-398F-46E5-812E-80C1C12DDE1D}" type="presParOf" srcId="{C5ED98AE-C279-43F4-B975-34DE4C726D0C}" destId="{FE752022-F3A2-4A9C-831B-E30154C08945}" srcOrd="0" destOrd="0" presId="urn:microsoft.com/office/officeart/2005/8/layout/chevron2"/>
    <dgm:cxn modelId="{46D8E204-9AAA-4167-A3D7-0D30C54DFBCA}" type="presParOf" srcId="{C5ED98AE-C279-43F4-B975-34DE4C726D0C}" destId="{98326815-518D-467E-9F75-5AEEB5DAA9BD}" srcOrd="1" destOrd="0" presId="urn:microsoft.com/office/officeart/2005/8/layout/chevron2"/>
    <dgm:cxn modelId="{9DC5B30D-A9F7-4DA9-AA91-6348F43191FC}" type="presParOf" srcId="{BE078B59-1E78-4FE2-BC95-9DA7738E6D02}" destId="{2F7D2558-C972-4EA8-84C9-FD5783F73671}" srcOrd="3" destOrd="0" presId="urn:microsoft.com/office/officeart/2005/8/layout/chevron2"/>
    <dgm:cxn modelId="{41BA9939-1894-4FAD-906C-D4E7F88B9731}" type="presParOf" srcId="{BE078B59-1E78-4FE2-BC95-9DA7738E6D02}" destId="{9BFFE29C-5C22-4061-B44B-B40146EA3DA3}" srcOrd="4" destOrd="0" presId="urn:microsoft.com/office/officeart/2005/8/layout/chevron2"/>
    <dgm:cxn modelId="{9E62DD2C-1A08-48EA-958E-8EDF9F81A238}" type="presParOf" srcId="{9BFFE29C-5C22-4061-B44B-B40146EA3DA3}" destId="{B1DA4606-51C9-45A4-A242-63A23CDDDEF7}" srcOrd="0" destOrd="0" presId="urn:microsoft.com/office/officeart/2005/8/layout/chevron2"/>
    <dgm:cxn modelId="{1DBD7BF1-5995-4EAE-ABB4-0F91E65D8062}" type="presParOf" srcId="{9BFFE29C-5C22-4061-B44B-B40146EA3DA3}" destId="{DE4204D4-6CE8-4421-8097-5CAD94F30A9B}" srcOrd="1" destOrd="0" presId="urn:microsoft.com/office/officeart/2005/8/layout/chevron2"/>
    <dgm:cxn modelId="{423F1B2D-834B-40A2-B0F5-A87022B031F2}" type="presParOf" srcId="{BE078B59-1E78-4FE2-BC95-9DA7738E6D02}" destId="{CE24F495-AB22-47D7-A02B-30D77EC2D6D2}" srcOrd="5" destOrd="0" presId="urn:microsoft.com/office/officeart/2005/8/layout/chevron2"/>
    <dgm:cxn modelId="{08107846-3D6F-44D5-AB9C-C6BA0A76ED0B}" type="presParOf" srcId="{BE078B59-1E78-4FE2-BC95-9DA7738E6D02}" destId="{D8C2C1BE-06A0-4CF6-B24B-8039EC872716}" srcOrd="6" destOrd="0" presId="urn:microsoft.com/office/officeart/2005/8/layout/chevron2"/>
    <dgm:cxn modelId="{84F1E5B8-C95F-4071-AE2B-BD52D3A7BBF1}" type="presParOf" srcId="{D8C2C1BE-06A0-4CF6-B24B-8039EC872716}" destId="{675AA8FB-6B3A-4A29-8EA7-B4E856B4819B}" srcOrd="0" destOrd="0" presId="urn:microsoft.com/office/officeart/2005/8/layout/chevron2"/>
    <dgm:cxn modelId="{A224E6B0-85FF-4936-8BAF-368E67A00681}" type="presParOf" srcId="{D8C2C1BE-06A0-4CF6-B24B-8039EC872716}" destId="{2C0A8531-BFDA-4C74-AAE4-7B6522BC8128}" srcOrd="1" destOrd="0" presId="urn:microsoft.com/office/officeart/2005/8/layout/chevron2"/>
    <dgm:cxn modelId="{AB408E49-4F92-4DA2-99E6-EC131E03795C}" type="presParOf" srcId="{BE078B59-1E78-4FE2-BC95-9DA7738E6D02}" destId="{3EF2647D-6131-4F51-AD5F-4B0CE58B512D}" srcOrd="7" destOrd="0" presId="urn:microsoft.com/office/officeart/2005/8/layout/chevron2"/>
    <dgm:cxn modelId="{7E8C1273-9297-4CC5-B37E-44842D1A0515}" type="presParOf" srcId="{BE078B59-1E78-4FE2-BC95-9DA7738E6D02}" destId="{A3A53604-1D2D-4C9F-9158-4BE69524A33B}" srcOrd="8" destOrd="0" presId="urn:microsoft.com/office/officeart/2005/8/layout/chevron2"/>
    <dgm:cxn modelId="{A8FE5D27-42C6-45EF-B25A-93C80303C574}" type="presParOf" srcId="{A3A53604-1D2D-4C9F-9158-4BE69524A33B}" destId="{CF5E9796-BFA6-4877-92AB-3A336770B16A}" srcOrd="0" destOrd="0" presId="urn:microsoft.com/office/officeart/2005/8/layout/chevron2"/>
    <dgm:cxn modelId="{4BB8BD02-4680-4A3D-9912-DE8B00CE3A4D}" type="presParOf" srcId="{A3A53604-1D2D-4C9F-9158-4BE69524A33B}" destId="{60BC9268-613F-43F4-8D4C-BCF1ED79A13F}" srcOrd="1" destOrd="0" presId="urn:microsoft.com/office/officeart/2005/8/layout/chevron2"/>
    <dgm:cxn modelId="{33DB7631-0B7A-49D0-B6A7-5F9EAA7B86C4}" type="presParOf" srcId="{BE078B59-1E78-4FE2-BC95-9DA7738E6D02}" destId="{A8687214-02F8-4DFC-8C95-8CFA69C5FAC6}" srcOrd="9" destOrd="0" presId="urn:microsoft.com/office/officeart/2005/8/layout/chevron2"/>
    <dgm:cxn modelId="{816CC950-407A-4979-B642-7EF01CA89D05}" type="presParOf" srcId="{BE078B59-1E78-4FE2-BC95-9DA7738E6D02}" destId="{6E21901C-70B3-4C89-9E58-885C866A3B6F}" srcOrd="10" destOrd="0" presId="urn:microsoft.com/office/officeart/2005/8/layout/chevron2"/>
    <dgm:cxn modelId="{A323A7FE-CC91-46F2-B702-A5D130689844}" type="presParOf" srcId="{6E21901C-70B3-4C89-9E58-885C866A3B6F}" destId="{C9AFFB72-AE1D-42E0-A5CC-CD15992268C9}" srcOrd="0" destOrd="0" presId="urn:microsoft.com/office/officeart/2005/8/layout/chevron2"/>
    <dgm:cxn modelId="{6B6A2E50-BB27-4780-8E9A-34D373997D28}" type="presParOf" srcId="{6E21901C-70B3-4C89-9E58-885C866A3B6F}" destId="{F910175D-7780-42D4-BB36-CF94709BA617}" srcOrd="1" destOrd="0" presId="urn:microsoft.com/office/officeart/2005/8/layout/chevron2"/>
    <dgm:cxn modelId="{2DE55E73-589B-4CC8-810B-4730E72EF654}" type="presParOf" srcId="{BE078B59-1E78-4FE2-BC95-9DA7738E6D02}" destId="{821B9FD1-3011-41EE-BD20-CD8CEC221A2F}" srcOrd="11" destOrd="0" presId="urn:microsoft.com/office/officeart/2005/8/layout/chevron2"/>
    <dgm:cxn modelId="{E3261A64-8A07-4526-8A76-2D7BE4FFE2D8}" type="presParOf" srcId="{BE078B59-1E78-4FE2-BC95-9DA7738E6D02}" destId="{76494191-FB20-4E84-8179-7768D0F30AF9}" srcOrd="12" destOrd="0" presId="urn:microsoft.com/office/officeart/2005/8/layout/chevron2"/>
    <dgm:cxn modelId="{472812E4-17AE-4395-9FA1-E988397AD6C7}" type="presParOf" srcId="{76494191-FB20-4E84-8179-7768D0F30AF9}" destId="{ED1065BF-4208-402A-8980-75B3C3CB9F2B}" srcOrd="0" destOrd="0" presId="urn:microsoft.com/office/officeart/2005/8/layout/chevron2"/>
    <dgm:cxn modelId="{8EC9867E-6F51-44F6-8080-0F905F8EFBB9}" type="presParOf" srcId="{76494191-FB20-4E84-8179-7768D0F30AF9}" destId="{5126E4A0-B278-43E4-B278-8040A063A1C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32A3B-D530-4A40-84E4-CB97F4B8DE95}">
      <dsp:nvSpPr>
        <dsp:cNvPr id="0" name=""/>
        <dsp:cNvSpPr/>
      </dsp:nvSpPr>
      <dsp:spPr>
        <a:xfrm rot="5400000">
          <a:off x="-154450" y="155013"/>
          <a:ext cx="1029672" cy="720770"/>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a:t>Schouw</a:t>
          </a:r>
        </a:p>
      </dsp:txBody>
      <dsp:txXfrm rot="-5400000">
        <a:off x="1" y="360947"/>
        <a:ext cx="720770" cy="308902"/>
      </dsp:txXfrm>
    </dsp:sp>
    <dsp:sp modelId="{4AC6D835-515E-4063-B955-578ECB3D656A}">
      <dsp:nvSpPr>
        <dsp:cNvPr id="0" name=""/>
        <dsp:cNvSpPr/>
      </dsp:nvSpPr>
      <dsp:spPr>
        <a:xfrm rot="5400000">
          <a:off x="2057311" y="-1335978"/>
          <a:ext cx="669287" cy="3342369"/>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err="1"/>
            <a:t>Terraspect</a:t>
          </a:r>
          <a:endParaRPr lang="nl-NL" sz="1300" kern="1200" dirty="0"/>
        </a:p>
        <a:p>
          <a:pPr marL="114300" lvl="1" indent="-114300" algn="l" defTabSz="577850">
            <a:lnSpc>
              <a:spcPct val="90000"/>
            </a:lnSpc>
            <a:spcBef>
              <a:spcPct val="0"/>
            </a:spcBef>
            <a:spcAft>
              <a:spcPct val="15000"/>
            </a:spcAft>
            <a:buChar char="•"/>
          </a:pPr>
          <a:r>
            <a:rPr lang="nl-NL" sz="1300" kern="1200" dirty="0"/>
            <a:t>-</a:t>
          </a:r>
        </a:p>
      </dsp:txBody>
      <dsp:txXfrm rot="-5400000">
        <a:off x="720770" y="33235"/>
        <a:ext cx="3309697" cy="603943"/>
      </dsp:txXfrm>
    </dsp:sp>
    <dsp:sp modelId="{FE752022-F3A2-4A9C-831B-E30154C08945}">
      <dsp:nvSpPr>
        <dsp:cNvPr id="0" name=""/>
        <dsp:cNvSpPr/>
      </dsp:nvSpPr>
      <dsp:spPr>
        <a:xfrm rot="5400000">
          <a:off x="-154450" y="1071560"/>
          <a:ext cx="1029672" cy="720770"/>
        </a:xfrm>
        <a:prstGeom prst="chevron">
          <a:avLst/>
        </a:prstGeom>
        <a:solidFill>
          <a:schemeClr val="accent3">
            <a:hueOff val="451767"/>
            <a:satOff val="16667"/>
            <a:lumOff val="-2451"/>
            <a:alphaOff val="0"/>
          </a:schemeClr>
        </a:solidFill>
        <a:ln w="12700" cap="flat" cmpd="sng" algn="ctr">
          <a:solidFill>
            <a:schemeClr val="accent3">
              <a:hueOff val="451767"/>
              <a:satOff val="16667"/>
              <a:lumOff val="-2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err="1"/>
            <a:t>Afkeurraportage</a:t>
          </a:r>
          <a:r>
            <a:rPr lang="nl-NL" sz="600" kern="1200" dirty="0"/>
            <a:t> in share-point</a:t>
          </a:r>
        </a:p>
      </dsp:txBody>
      <dsp:txXfrm rot="-5400000">
        <a:off x="1" y="1277494"/>
        <a:ext cx="720770" cy="308902"/>
      </dsp:txXfrm>
    </dsp:sp>
    <dsp:sp modelId="{98326815-518D-467E-9F75-5AEEB5DAA9BD}">
      <dsp:nvSpPr>
        <dsp:cNvPr id="0" name=""/>
        <dsp:cNvSpPr/>
      </dsp:nvSpPr>
      <dsp:spPr>
        <a:xfrm rot="5400000">
          <a:off x="2057311" y="-419431"/>
          <a:ext cx="669287" cy="3342369"/>
        </a:xfrm>
        <a:prstGeom prst="round2SameRect">
          <a:avLst/>
        </a:prstGeom>
        <a:solidFill>
          <a:schemeClr val="lt1">
            <a:alpha val="90000"/>
            <a:hueOff val="0"/>
            <a:satOff val="0"/>
            <a:lumOff val="0"/>
            <a:alphaOff val="0"/>
          </a:schemeClr>
        </a:solidFill>
        <a:ln w="12700" cap="flat" cmpd="sng" algn="ctr">
          <a:solidFill>
            <a:schemeClr val="accent3">
              <a:hueOff val="451767"/>
              <a:satOff val="16667"/>
              <a:lumOff val="-24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err="1"/>
            <a:t>Terraspect</a:t>
          </a:r>
          <a:endParaRPr lang="nl-NL" sz="1300" kern="1200" dirty="0"/>
        </a:p>
        <a:p>
          <a:pPr marL="114300" lvl="1" indent="-114300" algn="l" defTabSz="577850">
            <a:lnSpc>
              <a:spcPct val="90000"/>
            </a:lnSpc>
            <a:spcBef>
              <a:spcPct val="0"/>
            </a:spcBef>
            <a:spcAft>
              <a:spcPct val="15000"/>
            </a:spcAft>
            <a:buChar char="•"/>
          </a:pPr>
          <a:r>
            <a:rPr lang="nl-NL" sz="1300" kern="1200" dirty="0"/>
            <a:t>Zelfde werkdag van de schouw</a:t>
          </a:r>
        </a:p>
      </dsp:txBody>
      <dsp:txXfrm rot="-5400000">
        <a:off x="720770" y="949782"/>
        <a:ext cx="3309697" cy="603943"/>
      </dsp:txXfrm>
    </dsp:sp>
    <dsp:sp modelId="{B1DA4606-51C9-45A4-A242-63A23CDDDEF7}">
      <dsp:nvSpPr>
        <dsp:cNvPr id="0" name=""/>
        <dsp:cNvSpPr/>
      </dsp:nvSpPr>
      <dsp:spPr>
        <a:xfrm rot="5400000">
          <a:off x="-154450" y="1988107"/>
          <a:ext cx="1029672" cy="720770"/>
        </a:xfrm>
        <a:prstGeom prst="chevron">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a:t>Redelijkheid en billijkheidstoets</a:t>
          </a:r>
        </a:p>
      </dsp:txBody>
      <dsp:txXfrm rot="-5400000">
        <a:off x="1" y="2194041"/>
        <a:ext cx="720770" cy="308902"/>
      </dsp:txXfrm>
    </dsp:sp>
    <dsp:sp modelId="{DE4204D4-6CE8-4421-8097-5CAD94F30A9B}">
      <dsp:nvSpPr>
        <dsp:cNvPr id="0" name=""/>
        <dsp:cNvSpPr/>
      </dsp:nvSpPr>
      <dsp:spPr>
        <a:xfrm rot="5400000">
          <a:off x="2057311" y="497115"/>
          <a:ext cx="669287" cy="3342369"/>
        </a:xfrm>
        <a:prstGeom prst="round2SameRect">
          <a:avLst/>
        </a:prstGeom>
        <a:solidFill>
          <a:schemeClr val="lt1">
            <a:alpha val="90000"/>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Directievoerder</a:t>
          </a:r>
        </a:p>
        <a:p>
          <a:pPr marL="114300" lvl="1" indent="-114300" algn="l" defTabSz="577850">
            <a:lnSpc>
              <a:spcPct val="90000"/>
            </a:lnSpc>
            <a:spcBef>
              <a:spcPct val="0"/>
            </a:spcBef>
            <a:spcAft>
              <a:spcPct val="15000"/>
            </a:spcAft>
            <a:buChar char="•"/>
          </a:pPr>
          <a:r>
            <a:rPr lang="nl-NL" sz="1300" kern="1200" dirty="0"/>
            <a:t>Binnen 3 werkdagen na afkeurrapportage</a:t>
          </a:r>
        </a:p>
      </dsp:txBody>
      <dsp:txXfrm rot="-5400000">
        <a:off x="720770" y="1866328"/>
        <a:ext cx="3309697" cy="603943"/>
      </dsp:txXfrm>
    </dsp:sp>
    <dsp:sp modelId="{675AA8FB-6B3A-4A29-8EA7-B4E856B4819B}">
      <dsp:nvSpPr>
        <dsp:cNvPr id="0" name=""/>
        <dsp:cNvSpPr/>
      </dsp:nvSpPr>
      <dsp:spPr>
        <a:xfrm rot="5400000">
          <a:off x="-154450" y="2904654"/>
          <a:ext cx="1029672" cy="720770"/>
        </a:xfrm>
        <a:prstGeom prst="chevron">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a:t>Herstellen en herstelmelding naar directievoerder</a:t>
          </a:r>
        </a:p>
      </dsp:txBody>
      <dsp:txXfrm rot="-5400000">
        <a:off x="1" y="3110588"/>
        <a:ext cx="720770" cy="308902"/>
      </dsp:txXfrm>
    </dsp:sp>
    <dsp:sp modelId="{2C0A8531-BFDA-4C74-AAE4-7B6522BC8128}">
      <dsp:nvSpPr>
        <dsp:cNvPr id="0" name=""/>
        <dsp:cNvSpPr/>
      </dsp:nvSpPr>
      <dsp:spPr>
        <a:xfrm rot="5400000">
          <a:off x="2057311" y="1413662"/>
          <a:ext cx="669287" cy="3342369"/>
        </a:xfrm>
        <a:prstGeom prst="round2Same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a:t>Aannemer</a:t>
          </a:r>
        </a:p>
        <a:p>
          <a:pPr marL="114300" lvl="1" indent="-114300" algn="l" defTabSz="577850">
            <a:lnSpc>
              <a:spcPct val="90000"/>
            </a:lnSpc>
            <a:spcBef>
              <a:spcPct val="0"/>
            </a:spcBef>
            <a:spcAft>
              <a:spcPct val="15000"/>
            </a:spcAft>
            <a:buChar char="•"/>
          </a:pPr>
          <a:r>
            <a:rPr lang="nl-NL" sz="1300" kern="1200" dirty="0"/>
            <a:t>3 werkdagen na afkeurrapportage incl. R en B</a:t>
          </a:r>
        </a:p>
      </dsp:txBody>
      <dsp:txXfrm rot="-5400000">
        <a:off x="720770" y="2782875"/>
        <a:ext cx="3309697" cy="603943"/>
      </dsp:txXfrm>
    </dsp:sp>
    <dsp:sp modelId="{CF5E9796-BFA6-4877-92AB-3A336770B16A}">
      <dsp:nvSpPr>
        <dsp:cNvPr id="0" name=""/>
        <dsp:cNvSpPr/>
      </dsp:nvSpPr>
      <dsp:spPr>
        <a:xfrm rot="5400000">
          <a:off x="-154450" y="3821200"/>
          <a:ext cx="1029672" cy="720770"/>
        </a:xfrm>
        <a:prstGeom prst="chevron">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a:t>Herkeuring en rapportage resultaten</a:t>
          </a:r>
        </a:p>
      </dsp:txBody>
      <dsp:txXfrm rot="-5400000">
        <a:off x="1" y="4027134"/>
        <a:ext cx="720770" cy="308902"/>
      </dsp:txXfrm>
    </dsp:sp>
    <dsp:sp modelId="{60BC9268-613F-43F4-8D4C-BCF1ED79A13F}">
      <dsp:nvSpPr>
        <dsp:cNvPr id="0" name=""/>
        <dsp:cNvSpPr/>
      </dsp:nvSpPr>
      <dsp:spPr>
        <a:xfrm rot="5400000">
          <a:off x="2057311" y="2330209"/>
          <a:ext cx="669287" cy="3342369"/>
        </a:xfrm>
        <a:prstGeom prst="round2SameRect">
          <a:avLst/>
        </a:prstGeom>
        <a:solidFill>
          <a:schemeClr val="lt1">
            <a:alpha val="90000"/>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Slijpkruik</a:t>
          </a:r>
        </a:p>
        <a:p>
          <a:pPr marL="114300" lvl="1" indent="-114300" algn="l" defTabSz="577850">
            <a:lnSpc>
              <a:spcPct val="90000"/>
            </a:lnSpc>
            <a:spcBef>
              <a:spcPct val="0"/>
            </a:spcBef>
            <a:spcAft>
              <a:spcPct val="15000"/>
            </a:spcAft>
            <a:buChar char="•"/>
          </a:pPr>
          <a:r>
            <a:rPr lang="nl-NL" sz="1300" kern="1200" dirty="0"/>
            <a:t>3 werkdagen na herstelmelding</a:t>
          </a:r>
        </a:p>
      </dsp:txBody>
      <dsp:txXfrm rot="-5400000">
        <a:off x="720770" y="3699422"/>
        <a:ext cx="3309697" cy="603943"/>
      </dsp:txXfrm>
    </dsp:sp>
    <dsp:sp modelId="{C9AFFB72-AE1D-42E0-A5CC-CD15992268C9}">
      <dsp:nvSpPr>
        <dsp:cNvPr id="0" name=""/>
        <dsp:cNvSpPr/>
      </dsp:nvSpPr>
      <dsp:spPr>
        <a:xfrm rot="5400000">
          <a:off x="-154450" y="4737747"/>
          <a:ext cx="1029672" cy="720770"/>
        </a:xfrm>
        <a:prstGeom prst="chevron">
          <a:avLst/>
        </a:prstGeom>
        <a:solidFill>
          <a:schemeClr val="accent3">
            <a:hueOff val="2258833"/>
            <a:satOff val="83333"/>
            <a:lumOff val="-12255"/>
            <a:alphaOff val="0"/>
          </a:schemeClr>
        </a:solidFill>
        <a:ln w="12700" cap="flat" cmpd="sng" algn="ctr">
          <a:solidFill>
            <a:schemeClr val="accent3">
              <a:hueOff val="2258833"/>
              <a:satOff val="83333"/>
              <a:lumOff val="-122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a:t>Herstellen tekortkomingen</a:t>
          </a:r>
        </a:p>
      </dsp:txBody>
      <dsp:txXfrm rot="-5400000">
        <a:off x="1" y="4943681"/>
        <a:ext cx="720770" cy="308902"/>
      </dsp:txXfrm>
    </dsp:sp>
    <dsp:sp modelId="{F910175D-7780-42D4-BB36-CF94709BA617}">
      <dsp:nvSpPr>
        <dsp:cNvPr id="0" name=""/>
        <dsp:cNvSpPr/>
      </dsp:nvSpPr>
      <dsp:spPr>
        <a:xfrm rot="5400000">
          <a:off x="2057311" y="3246756"/>
          <a:ext cx="669287" cy="3342369"/>
        </a:xfrm>
        <a:prstGeom prst="round2SameRect">
          <a:avLst/>
        </a:prstGeom>
        <a:solidFill>
          <a:schemeClr val="lt1">
            <a:alpha val="90000"/>
            <a:hueOff val="0"/>
            <a:satOff val="0"/>
            <a:lumOff val="0"/>
            <a:alphaOff val="0"/>
          </a:schemeClr>
        </a:solidFill>
        <a:ln w="12700" cap="flat" cmpd="sng" algn="ctr">
          <a:solidFill>
            <a:schemeClr val="accent3">
              <a:hueOff val="2258833"/>
              <a:satOff val="83333"/>
              <a:lumOff val="-122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Aannemer</a:t>
          </a:r>
        </a:p>
        <a:p>
          <a:pPr marL="114300" lvl="1" indent="-114300" algn="l" defTabSz="577850">
            <a:lnSpc>
              <a:spcPct val="90000"/>
            </a:lnSpc>
            <a:spcBef>
              <a:spcPct val="0"/>
            </a:spcBef>
            <a:spcAft>
              <a:spcPct val="15000"/>
            </a:spcAft>
            <a:buChar char="•"/>
          </a:pPr>
          <a:r>
            <a:rPr lang="nl-NL" sz="1300" kern="1200" dirty="0"/>
            <a:t>Sanctie € 250,= loopt per dag</a:t>
          </a:r>
        </a:p>
      </dsp:txBody>
      <dsp:txXfrm rot="-5400000">
        <a:off x="720770" y="4615969"/>
        <a:ext cx="3309697" cy="603943"/>
      </dsp:txXfrm>
    </dsp:sp>
    <dsp:sp modelId="{ED1065BF-4208-402A-8980-75B3C3CB9F2B}">
      <dsp:nvSpPr>
        <dsp:cNvPr id="0" name=""/>
        <dsp:cNvSpPr/>
      </dsp:nvSpPr>
      <dsp:spPr>
        <a:xfrm rot="5400000">
          <a:off x="-154450" y="5654294"/>
          <a:ext cx="1029672" cy="720770"/>
        </a:xfrm>
        <a:prstGeom prst="chevron">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nl-NL" sz="600" kern="1200" dirty="0" err="1"/>
            <a:t>Ingebreke</a:t>
          </a:r>
          <a:r>
            <a:rPr lang="nl-NL" sz="600" kern="1200" dirty="0"/>
            <a:t> blijven aannemer</a:t>
          </a:r>
        </a:p>
      </dsp:txBody>
      <dsp:txXfrm rot="-5400000">
        <a:off x="1" y="5860228"/>
        <a:ext cx="720770" cy="308902"/>
      </dsp:txXfrm>
    </dsp:sp>
    <dsp:sp modelId="{5126E4A0-B278-43E4-B278-8040A063A1CC}">
      <dsp:nvSpPr>
        <dsp:cNvPr id="0" name=""/>
        <dsp:cNvSpPr/>
      </dsp:nvSpPr>
      <dsp:spPr>
        <a:xfrm rot="5400000">
          <a:off x="2057311" y="4163302"/>
          <a:ext cx="669287" cy="3342369"/>
        </a:xfrm>
        <a:prstGeom prst="round2Same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Directievoerder</a:t>
          </a:r>
        </a:p>
        <a:p>
          <a:pPr marL="114300" lvl="1" indent="-114300" algn="l" defTabSz="577850">
            <a:lnSpc>
              <a:spcPct val="90000"/>
            </a:lnSpc>
            <a:spcBef>
              <a:spcPct val="0"/>
            </a:spcBef>
            <a:spcAft>
              <a:spcPct val="15000"/>
            </a:spcAft>
            <a:buChar char="•"/>
          </a:pPr>
          <a:r>
            <a:rPr lang="nl-NL" sz="1300" kern="1200" dirty="0"/>
            <a:t>Sanctie € 250,= loopt per dag</a:t>
          </a:r>
        </a:p>
      </dsp:txBody>
      <dsp:txXfrm rot="-5400000">
        <a:off x="720770" y="5532515"/>
        <a:ext cx="3309697" cy="60394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5DE3704F-7262-430A-A8A0-70A78D7CBF48}" type="datetimeFigureOut">
              <a:rPr lang="nl-NL" smtClean="0"/>
              <a:t>15-8-2022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1847828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DE3704F-7262-430A-A8A0-70A78D7CBF48}" type="datetimeFigureOut">
              <a:rPr lang="nl-NL" smtClean="0"/>
              <a:t>15-8-2022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331558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DE3704F-7262-430A-A8A0-70A78D7CBF48}" type="datetimeFigureOut">
              <a:rPr lang="nl-NL" smtClean="0"/>
              <a:t>15-8-2022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27481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DE3704F-7262-430A-A8A0-70A78D7CBF48}" type="datetimeFigureOut">
              <a:rPr lang="nl-NL" smtClean="0"/>
              <a:t>15-8-2022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2861940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DE3704F-7262-430A-A8A0-70A78D7CBF48}" type="datetimeFigureOut">
              <a:rPr lang="nl-NL" smtClean="0"/>
              <a:t>15-8-2022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1819544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5DE3704F-7262-430A-A8A0-70A78D7CBF48}" type="datetimeFigureOut">
              <a:rPr lang="nl-NL" smtClean="0"/>
              <a:t>15-8-2022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3154548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5DE3704F-7262-430A-A8A0-70A78D7CBF48}" type="datetimeFigureOut">
              <a:rPr lang="nl-NL" smtClean="0"/>
              <a:t>15-8-2022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495216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5DE3704F-7262-430A-A8A0-70A78D7CBF48}" type="datetimeFigureOut">
              <a:rPr lang="nl-NL" smtClean="0"/>
              <a:t>15-8-2022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1921395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DE3704F-7262-430A-A8A0-70A78D7CBF48}" type="datetimeFigureOut">
              <a:rPr lang="nl-NL" smtClean="0"/>
              <a:t>15-8-2022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325662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DE3704F-7262-430A-A8A0-70A78D7CBF48}" type="datetimeFigureOut">
              <a:rPr lang="nl-NL" smtClean="0"/>
              <a:t>15-8-2022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760235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DE3704F-7262-430A-A8A0-70A78D7CBF48}" type="datetimeFigureOut">
              <a:rPr lang="nl-NL" smtClean="0"/>
              <a:t>15-8-2022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E46162-2C04-483A-9458-E057DC1AE2F5}" type="slidenum">
              <a:rPr lang="nl-NL" smtClean="0"/>
              <a:t>‹nr.›</a:t>
            </a:fld>
            <a:endParaRPr lang="nl-NL"/>
          </a:p>
        </p:txBody>
      </p:sp>
    </p:spTree>
    <p:extLst>
      <p:ext uri="{BB962C8B-B14F-4D97-AF65-F5344CB8AC3E}">
        <p14:creationId xmlns:p14="http://schemas.microsoft.com/office/powerpoint/2010/main" val="370475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E3704F-7262-430A-A8A0-70A78D7CBF48}" type="datetimeFigureOut">
              <a:rPr lang="nl-NL" smtClean="0"/>
              <a:t>15-8-2022</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46162-2C04-483A-9458-E057DC1AE2F5}" type="slidenum">
              <a:rPr lang="nl-NL" smtClean="0"/>
              <a:t>‹nr.›</a:t>
            </a:fld>
            <a:endParaRPr lang="nl-NL"/>
          </a:p>
        </p:txBody>
      </p:sp>
    </p:spTree>
    <p:extLst>
      <p:ext uri="{BB962C8B-B14F-4D97-AF65-F5344CB8AC3E}">
        <p14:creationId xmlns:p14="http://schemas.microsoft.com/office/powerpoint/2010/main" val="3466025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ijdelijke aanduiding voor inhoud 7"/>
          <p:cNvGraphicFramePr>
            <a:graphicFrameLocks noGrp="1"/>
          </p:cNvGraphicFramePr>
          <p:nvPr>
            <p:ph idx="1"/>
            <p:extLst>
              <p:ext uri="{D42A27DB-BD31-4B8C-83A1-F6EECF244321}">
                <p14:modId xmlns:p14="http://schemas.microsoft.com/office/powerpoint/2010/main" val="107212756"/>
              </p:ext>
            </p:extLst>
          </p:nvPr>
        </p:nvGraphicFramePr>
        <p:xfrm>
          <a:off x="5152015" y="0"/>
          <a:ext cx="4063140" cy="6530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jdelijke aanduiding voor tekst 5"/>
          <p:cNvSpPr>
            <a:spLocks noGrp="1"/>
          </p:cNvSpPr>
          <p:nvPr>
            <p:ph type="body" sz="half" idx="2"/>
          </p:nvPr>
        </p:nvSpPr>
        <p:spPr>
          <a:xfrm>
            <a:off x="0" y="-1"/>
            <a:ext cx="4772025" cy="6857999"/>
          </a:xfrm>
        </p:spPr>
        <p:txBody>
          <a:bodyPr>
            <a:normAutofit/>
          </a:bodyPr>
          <a:lstStyle/>
          <a:p>
            <a:pPr marL="285750" indent="-285750">
              <a:buFont typeface="Arial" panose="020B0604020202020204" pitchFamily="34" charset="0"/>
              <a:buChar char="•"/>
            </a:pPr>
            <a:r>
              <a:rPr lang="nl-NL" sz="1000" dirty="0">
                <a:solidFill>
                  <a:srgbClr val="FF0000"/>
                </a:solidFill>
              </a:rPr>
              <a:t>Schouw</a:t>
            </a:r>
          </a:p>
          <a:p>
            <a:pPr>
              <a:lnSpc>
                <a:spcPct val="100000"/>
              </a:lnSpc>
            </a:pPr>
            <a:r>
              <a:rPr lang="nl-NL" sz="1000" dirty="0"/>
              <a:t>De schouwer keurt de kwaliteit van de aannemer.</a:t>
            </a:r>
          </a:p>
          <a:p>
            <a:pPr marL="285750" indent="-285750">
              <a:buFont typeface="Arial" panose="020B0604020202020204" pitchFamily="34" charset="0"/>
              <a:buChar char="•"/>
            </a:pPr>
            <a:r>
              <a:rPr lang="nl-NL" sz="1000" dirty="0">
                <a:solidFill>
                  <a:srgbClr val="FF0000"/>
                </a:solidFill>
              </a:rPr>
              <a:t>Afkeurrapportage genereren en publiceren</a:t>
            </a:r>
          </a:p>
          <a:p>
            <a:r>
              <a:rPr lang="nl-NL" sz="1000" dirty="0"/>
              <a:t>De schouwer zet de afkeurrapportage klaar in share-point Excel en pdf onder de naam </a:t>
            </a:r>
            <a:r>
              <a:rPr lang="nl-NL" sz="1000" b="1" dirty="0"/>
              <a:t>“Afkeur”. </a:t>
            </a:r>
            <a:r>
              <a:rPr lang="nl-NL" sz="1000" dirty="0"/>
              <a:t>Er gaat een automatische </a:t>
            </a:r>
            <a:r>
              <a:rPr lang="nl-NL" sz="1000" u="sng" dirty="0"/>
              <a:t>mail</a:t>
            </a:r>
            <a:r>
              <a:rPr lang="nl-NL" sz="1000" dirty="0"/>
              <a:t> naar de directievoerder, aannemer en Esther. Op basis van deze rapportage kan de directievoerder de redelijkheids- en billijkheidstoets uitvoeren tegelijkertijd kan aannemer calamiteiten / uitzonderingen aangeven aan directievoerder</a:t>
            </a:r>
          </a:p>
          <a:p>
            <a:pPr marL="285750" indent="-285750">
              <a:buFont typeface="Arial" panose="020B0604020202020204" pitchFamily="34" charset="0"/>
              <a:buChar char="•"/>
            </a:pPr>
            <a:r>
              <a:rPr lang="nl-NL" sz="1000" dirty="0">
                <a:solidFill>
                  <a:srgbClr val="FF0000"/>
                </a:solidFill>
              </a:rPr>
              <a:t>Redelijkheids- en billijkheidstoets genereren en publiceren</a:t>
            </a:r>
          </a:p>
          <a:p>
            <a:r>
              <a:rPr lang="nl-NL" sz="1000" dirty="0"/>
              <a:t>De directievoerder overruled binnen 3 werkdagen na de afkeurrapportage de schouwer in de daarvoor bedoelde kolom in Excel door een hogere kwaliteit in te vullen, of een </a:t>
            </a:r>
            <a:r>
              <a:rPr lang="nl-NL" sz="1000" dirty="0" err="1"/>
              <a:t>nvt</a:t>
            </a:r>
            <a:r>
              <a:rPr lang="nl-NL" sz="1000" dirty="0"/>
              <a:t> in te vullen. De directievoerder slaat de rapportage op in share-point onder de naam </a:t>
            </a:r>
            <a:r>
              <a:rPr lang="nl-NL" sz="1000" b="1" dirty="0"/>
              <a:t>“Afkeur definitief” </a:t>
            </a:r>
            <a:r>
              <a:rPr lang="nl-NL" sz="1000" dirty="0"/>
              <a:t>ook als hij geen wijzigingen aanbrengt</a:t>
            </a:r>
            <a:r>
              <a:rPr lang="nl-NL" sz="1000" b="1" dirty="0"/>
              <a:t>.  </a:t>
            </a:r>
            <a:r>
              <a:rPr lang="nl-NL" sz="1000" dirty="0"/>
              <a:t>Er gaat een automatische </a:t>
            </a:r>
            <a:r>
              <a:rPr lang="nl-NL" sz="1000" u="sng" dirty="0"/>
              <a:t>mail </a:t>
            </a:r>
            <a:r>
              <a:rPr lang="nl-NL" sz="1000" dirty="0"/>
              <a:t>naar de aannemer en Esther (voor het genereren van de sanctierapportage).</a:t>
            </a:r>
          </a:p>
          <a:p>
            <a:pPr marL="171450" indent="-171450">
              <a:buFont typeface="Arial" panose="020B0604020202020204" pitchFamily="34" charset="0"/>
              <a:buChar char="•"/>
            </a:pPr>
            <a:r>
              <a:rPr lang="nl-NL" sz="1000" dirty="0">
                <a:solidFill>
                  <a:srgbClr val="FF0000"/>
                </a:solidFill>
              </a:rPr>
              <a:t>Herstellen en herstelmelding genereren en publiceren</a:t>
            </a:r>
          </a:p>
          <a:p>
            <a:r>
              <a:rPr lang="nl-NL" sz="1000" dirty="0"/>
              <a:t>De aannemer herstelt de afkeuren binnen 3 werkdagen na de definitieve afkeurrapportage en vult de datum van herstel in op de daarvoor bestemde kolom in het bestand en voegt herstel foto’s toe. Daarnaast kan de aannemer nog binnen die periode opmerkingen noteren op de ingevulde rapportage. Hij publiceert de herstelmelding incl. foto’s op share-point onder de naam </a:t>
            </a:r>
            <a:r>
              <a:rPr lang="nl-NL" sz="1000" b="1" dirty="0"/>
              <a:t>“Herstel”. </a:t>
            </a:r>
            <a:r>
              <a:rPr lang="nl-NL" sz="1000" dirty="0"/>
              <a:t>Indien de aannemer dit te laat doet gaat de sanctie in werking conform het bestek. Er gaat een automatische </a:t>
            </a:r>
            <a:r>
              <a:rPr lang="nl-NL" sz="1000" u="sng" dirty="0"/>
              <a:t>mail</a:t>
            </a:r>
            <a:r>
              <a:rPr lang="nl-NL" sz="1000" dirty="0"/>
              <a:t> van de herstelmelding naar de directievoerder, en Slijpkruik.</a:t>
            </a:r>
          </a:p>
          <a:p>
            <a:pPr marL="285750" indent="-285750">
              <a:buFont typeface="Arial" panose="020B0604020202020204" pitchFamily="34" charset="0"/>
              <a:buChar char="•"/>
            </a:pPr>
            <a:r>
              <a:rPr lang="nl-NL" sz="1000" dirty="0">
                <a:solidFill>
                  <a:srgbClr val="FF0000"/>
                </a:solidFill>
              </a:rPr>
              <a:t>Herkeuring en rapportage resultaten</a:t>
            </a:r>
          </a:p>
          <a:p>
            <a:r>
              <a:rPr lang="nl-NL" sz="1000" dirty="0"/>
              <a:t>Slijpkruik beoordeelt de herstelmelding binnen 3 werkdagen. Bij onterechte herstelmelding rapporteert Slijpkruik dit  in de daarvoor bestemde kolom met foto s.  Slijpkruik publiceert de rapportage onder de naam </a:t>
            </a:r>
            <a:r>
              <a:rPr lang="nl-NL" sz="1000" b="1" dirty="0"/>
              <a:t>“Herstel beoordeling”. </a:t>
            </a:r>
            <a:r>
              <a:rPr lang="nl-NL" sz="1000" dirty="0"/>
              <a:t>Er gaat een automatische </a:t>
            </a:r>
            <a:r>
              <a:rPr lang="nl-NL" sz="1000" u="sng" dirty="0"/>
              <a:t>mail </a:t>
            </a:r>
            <a:r>
              <a:rPr lang="nl-NL" sz="1000" dirty="0"/>
              <a:t>naar de aannemer en directievoerder.</a:t>
            </a:r>
          </a:p>
          <a:p>
            <a:pPr marL="285750" indent="-285750">
              <a:buFont typeface="Arial" panose="020B0604020202020204" pitchFamily="34" charset="0"/>
              <a:buChar char="•"/>
            </a:pPr>
            <a:r>
              <a:rPr lang="nl-NL" sz="1000" dirty="0">
                <a:solidFill>
                  <a:srgbClr val="FF0000"/>
                </a:solidFill>
              </a:rPr>
              <a:t>Herstellen tekortkomingen inspectie herstelmelding</a:t>
            </a:r>
          </a:p>
          <a:p>
            <a:r>
              <a:rPr lang="nl-NL" sz="1000" dirty="0"/>
              <a:t>De aannemer herstelt de afkeur en publiceert dit  incl. foto’s van het herstel op share-point onder de naam </a:t>
            </a:r>
            <a:r>
              <a:rPr lang="nl-NL" sz="1000" b="1" dirty="0"/>
              <a:t>“Herstel definitief”</a:t>
            </a:r>
            <a:r>
              <a:rPr lang="nl-NL" sz="1000" dirty="0"/>
              <a:t>. Vanaf de eerste rapportage </a:t>
            </a:r>
            <a:r>
              <a:rPr lang="nl-NL" sz="1000" b="1" dirty="0"/>
              <a:t>(“afkeur definitief”) </a:t>
            </a:r>
            <a:r>
              <a:rPr lang="nl-NL" sz="1000" dirty="0"/>
              <a:t>van de directievoerder tot en met gereed melding gaat de sanctie in werking conform het bestek. Na publicatie van de aannemer wordt automatisch een </a:t>
            </a:r>
            <a:r>
              <a:rPr lang="nl-NL" sz="1000" u="sng" dirty="0"/>
              <a:t>mail </a:t>
            </a:r>
            <a:r>
              <a:rPr lang="nl-NL" sz="1000" dirty="0"/>
              <a:t>gestuurd naar de directievoerder.</a:t>
            </a:r>
          </a:p>
          <a:p>
            <a:pPr marL="285750" indent="-285750">
              <a:buFont typeface="Arial" panose="020B0604020202020204" pitchFamily="34" charset="0"/>
              <a:buChar char="•"/>
            </a:pPr>
            <a:r>
              <a:rPr lang="nl-NL" sz="1000" dirty="0" err="1">
                <a:solidFill>
                  <a:srgbClr val="FF0000"/>
                </a:solidFill>
              </a:rPr>
              <a:t>Ingebreke</a:t>
            </a:r>
            <a:r>
              <a:rPr lang="nl-NL" sz="1000" dirty="0">
                <a:solidFill>
                  <a:srgbClr val="FF0000"/>
                </a:solidFill>
              </a:rPr>
              <a:t> blijven aannemer</a:t>
            </a:r>
          </a:p>
          <a:p>
            <a:r>
              <a:rPr lang="nl-NL" sz="1000" dirty="0"/>
              <a:t>De directievoerder checkt voor de laatste maal de herstelmeldingen van de aannemer. Indien er zaken nog steeds niet hersteld zijn zal een ingebrekestelling volgen.</a:t>
            </a:r>
          </a:p>
          <a:p>
            <a:endParaRPr lang="nl-NL" sz="1000" dirty="0"/>
          </a:p>
          <a:p>
            <a:endParaRPr lang="nl-NL" sz="1000" dirty="0"/>
          </a:p>
          <a:p>
            <a:endParaRPr lang="nl-NL" sz="1000" dirty="0"/>
          </a:p>
        </p:txBody>
      </p:sp>
      <p:sp>
        <p:nvSpPr>
          <p:cNvPr id="9" name="PIJL-RECHTS 8"/>
          <p:cNvSpPr/>
          <p:nvPr/>
        </p:nvSpPr>
        <p:spPr>
          <a:xfrm>
            <a:off x="9216231" y="1261357"/>
            <a:ext cx="477982" cy="12469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PIJL-OMLAAG 9"/>
          <p:cNvSpPr/>
          <p:nvPr/>
        </p:nvSpPr>
        <p:spPr>
          <a:xfrm>
            <a:off x="8130816" y="542585"/>
            <a:ext cx="145472" cy="5091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PIJL-OMLAAG 10"/>
          <p:cNvSpPr/>
          <p:nvPr/>
        </p:nvSpPr>
        <p:spPr>
          <a:xfrm>
            <a:off x="8146473" y="2410377"/>
            <a:ext cx="145472" cy="50915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PIJL-OMLAAG 11"/>
          <p:cNvSpPr/>
          <p:nvPr/>
        </p:nvSpPr>
        <p:spPr>
          <a:xfrm>
            <a:off x="8130816" y="1454266"/>
            <a:ext cx="145472" cy="50915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PIJL-RECHTS 14"/>
          <p:cNvSpPr/>
          <p:nvPr/>
        </p:nvSpPr>
        <p:spPr>
          <a:xfrm>
            <a:off x="9215154" y="2158503"/>
            <a:ext cx="477982" cy="12469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PIJL-RECHTS 19"/>
          <p:cNvSpPr/>
          <p:nvPr/>
        </p:nvSpPr>
        <p:spPr>
          <a:xfrm>
            <a:off x="9206424" y="5733174"/>
            <a:ext cx="477982" cy="12469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p:cNvSpPr txBox="1"/>
          <p:nvPr/>
        </p:nvSpPr>
        <p:spPr>
          <a:xfrm>
            <a:off x="9719905" y="1170170"/>
            <a:ext cx="1716378" cy="276999"/>
          </a:xfrm>
          <a:prstGeom prst="rect">
            <a:avLst/>
          </a:prstGeom>
          <a:noFill/>
        </p:spPr>
        <p:txBody>
          <a:bodyPr wrap="square" rtlCol="0">
            <a:spAutoFit/>
          </a:bodyPr>
          <a:lstStyle/>
          <a:p>
            <a:r>
              <a:rPr lang="nl-NL" sz="1200" dirty="0"/>
              <a:t>Geen afkeur =&gt; akkoord</a:t>
            </a:r>
          </a:p>
        </p:txBody>
      </p:sp>
      <p:sp>
        <p:nvSpPr>
          <p:cNvPr id="27" name="Tekstvak 26"/>
          <p:cNvSpPr txBox="1"/>
          <p:nvPr/>
        </p:nvSpPr>
        <p:spPr>
          <a:xfrm>
            <a:off x="9719905" y="2054684"/>
            <a:ext cx="1716378" cy="276999"/>
          </a:xfrm>
          <a:prstGeom prst="rect">
            <a:avLst/>
          </a:prstGeom>
          <a:noFill/>
        </p:spPr>
        <p:txBody>
          <a:bodyPr wrap="square" rtlCol="0">
            <a:spAutoFit/>
          </a:bodyPr>
          <a:lstStyle/>
          <a:p>
            <a:r>
              <a:rPr lang="nl-NL" sz="1200" dirty="0"/>
              <a:t>Geen afkeur =&gt; akkoord</a:t>
            </a:r>
          </a:p>
        </p:txBody>
      </p:sp>
      <p:sp>
        <p:nvSpPr>
          <p:cNvPr id="28" name="Tekstvak 27"/>
          <p:cNvSpPr txBox="1"/>
          <p:nvPr/>
        </p:nvSpPr>
        <p:spPr>
          <a:xfrm>
            <a:off x="9693136" y="5535621"/>
            <a:ext cx="1716378" cy="646331"/>
          </a:xfrm>
          <a:prstGeom prst="rect">
            <a:avLst/>
          </a:prstGeom>
          <a:noFill/>
        </p:spPr>
        <p:txBody>
          <a:bodyPr wrap="square" rtlCol="0">
            <a:spAutoFit/>
          </a:bodyPr>
          <a:lstStyle/>
          <a:p>
            <a:r>
              <a:rPr lang="nl-NL" sz="1200" dirty="0"/>
              <a:t>Geen afkeur =&gt; akkoord, wel termijnsanctie en herstelsanctie</a:t>
            </a:r>
          </a:p>
        </p:txBody>
      </p:sp>
      <p:sp>
        <p:nvSpPr>
          <p:cNvPr id="29" name="Tekstvak 28"/>
          <p:cNvSpPr txBox="1"/>
          <p:nvPr/>
        </p:nvSpPr>
        <p:spPr>
          <a:xfrm>
            <a:off x="8234725" y="1591495"/>
            <a:ext cx="1716378" cy="276999"/>
          </a:xfrm>
          <a:prstGeom prst="rect">
            <a:avLst/>
          </a:prstGeom>
          <a:noFill/>
        </p:spPr>
        <p:txBody>
          <a:bodyPr wrap="square" rtlCol="0">
            <a:spAutoFit/>
          </a:bodyPr>
          <a:lstStyle/>
          <a:p>
            <a:r>
              <a:rPr lang="nl-NL" sz="1200" dirty="0"/>
              <a:t>Wel afkeur</a:t>
            </a:r>
          </a:p>
        </p:txBody>
      </p:sp>
      <p:sp>
        <p:nvSpPr>
          <p:cNvPr id="31" name="PIJL-OMLAAG 30"/>
          <p:cNvSpPr/>
          <p:nvPr/>
        </p:nvSpPr>
        <p:spPr>
          <a:xfrm>
            <a:off x="8146473" y="5942574"/>
            <a:ext cx="145472" cy="50915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ekstvak 31"/>
          <p:cNvSpPr txBox="1"/>
          <p:nvPr/>
        </p:nvSpPr>
        <p:spPr>
          <a:xfrm>
            <a:off x="7697141" y="6530079"/>
            <a:ext cx="4045527" cy="276999"/>
          </a:xfrm>
          <a:prstGeom prst="rect">
            <a:avLst/>
          </a:prstGeom>
          <a:noFill/>
        </p:spPr>
        <p:txBody>
          <a:bodyPr wrap="square" rtlCol="0">
            <a:spAutoFit/>
          </a:bodyPr>
          <a:lstStyle/>
          <a:p>
            <a:r>
              <a:rPr lang="nl-NL" sz="1200" dirty="0"/>
              <a:t>Wel afkeur sanctionering en aannemer blijft verantwoordelijk </a:t>
            </a:r>
          </a:p>
        </p:txBody>
      </p:sp>
      <p:sp>
        <p:nvSpPr>
          <p:cNvPr id="21" name="Tekstvak 20"/>
          <p:cNvSpPr txBox="1"/>
          <p:nvPr/>
        </p:nvSpPr>
        <p:spPr>
          <a:xfrm>
            <a:off x="8215898" y="2512868"/>
            <a:ext cx="1716378" cy="276999"/>
          </a:xfrm>
          <a:prstGeom prst="rect">
            <a:avLst/>
          </a:prstGeom>
          <a:noFill/>
        </p:spPr>
        <p:txBody>
          <a:bodyPr wrap="square" rtlCol="0">
            <a:spAutoFit/>
          </a:bodyPr>
          <a:lstStyle/>
          <a:p>
            <a:r>
              <a:rPr lang="nl-NL" sz="1200" dirty="0"/>
              <a:t>Wel afkeur</a:t>
            </a:r>
          </a:p>
        </p:txBody>
      </p:sp>
      <p:sp>
        <p:nvSpPr>
          <p:cNvPr id="22" name="PIJL-OMLAAG 21"/>
          <p:cNvSpPr/>
          <p:nvPr/>
        </p:nvSpPr>
        <p:spPr>
          <a:xfrm>
            <a:off x="8146473" y="3362349"/>
            <a:ext cx="145472" cy="5091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PIJL-OMLAAG 23"/>
          <p:cNvSpPr/>
          <p:nvPr/>
        </p:nvSpPr>
        <p:spPr>
          <a:xfrm>
            <a:off x="8130816" y="4253070"/>
            <a:ext cx="145472" cy="50915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Tekstvak 29"/>
          <p:cNvSpPr txBox="1"/>
          <p:nvPr/>
        </p:nvSpPr>
        <p:spPr>
          <a:xfrm>
            <a:off x="8291945" y="4336665"/>
            <a:ext cx="1716378" cy="276999"/>
          </a:xfrm>
          <a:prstGeom prst="rect">
            <a:avLst/>
          </a:prstGeom>
          <a:noFill/>
        </p:spPr>
        <p:txBody>
          <a:bodyPr wrap="square" rtlCol="0">
            <a:spAutoFit/>
          </a:bodyPr>
          <a:lstStyle/>
          <a:p>
            <a:r>
              <a:rPr lang="nl-NL" sz="1200" dirty="0"/>
              <a:t>Wel afkeur</a:t>
            </a:r>
          </a:p>
        </p:txBody>
      </p:sp>
      <p:sp>
        <p:nvSpPr>
          <p:cNvPr id="33" name="Tekstvak 32"/>
          <p:cNvSpPr txBox="1"/>
          <p:nvPr/>
        </p:nvSpPr>
        <p:spPr>
          <a:xfrm>
            <a:off x="8291945" y="5504712"/>
            <a:ext cx="1716378" cy="276999"/>
          </a:xfrm>
          <a:prstGeom prst="rect">
            <a:avLst/>
          </a:prstGeom>
          <a:noFill/>
        </p:spPr>
        <p:txBody>
          <a:bodyPr wrap="square" rtlCol="0">
            <a:spAutoFit/>
          </a:bodyPr>
          <a:lstStyle/>
          <a:p>
            <a:r>
              <a:rPr lang="nl-NL" sz="1200" dirty="0"/>
              <a:t>Wel afkeur</a:t>
            </a:r>
          </a:p>
        </p:txBody>
      </p:sp>
      <p:sp>
        <p:nvSpPr>
          <p:cNvPr id="35" name="PIJL-RECHTS 34"/>
          <p:cNvSpPr/>
          <p:nvPr/>
        </p:nvSpPr>
        <p:spPr>
          <a:xfrm>
            <a:off x="9215154" y="2165263"/>
            <a:ext cx="477982" cy="12469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PIJL-OMLAAG 35"/>
          <p:cNvSpPr/>
          <p:nvPr/>
        </p:nvSpPr>
        <p:spPr>
          <a:xfrm>
            <a:off x="8146473" y="5157788"/>
            <a:ext cx="145472" cy="50915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PIJL-RECHTS 36"/>
          <p:cNvSpPr/>
          <p:nvPr/>
        </p:nvSpPr>
        <p:spPr>
          <a:xfrm>
            <a:off x="9206424" y="3926357"/>
            <a:ext cx="477982" cy="12469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PIJL-RECHTS 37"/>
          <p:cNvSpPr/>
          <p:nvPr/>
        </p:nvSpPr>
        <p:spPr>
          <a:xfrm>
            <a:off x="9215154" y="4862326"/>
            <a:ext cx="477982" cy="12469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Tekstvak 38"/>
          <p:cNvSpPr txBox="1"/>
          <p:nvPr/>
        </p:nvSpPr>
        <p:spPr>
          <a:xfrm>
            <a:off x="9648680" y="4649728"/>
            <a:ext cx="1716378" cy="646331"/>
          </a:xfrm>
          <a:prstGeom prst="rect">
            <a:avLst/>
          </a:prstGeom>
          <a:noFill/>
        </p:spPr>
        <p:txBody>
          <a:bodyPr wrap="square" rtlCol="0">
            <a:spAutoFit/>
          </a:bodyPr>
          <a:lstStyle/>
          <a:p>
            <a:r>
              <a:rPr lang="nl-NL" sz="1200" dirty="0"/>
              <a:t>Geen afkeur =&gt; akkoord, wel termijnsanctie en herstelsanctie</a:t>
            </a:r>
          </a:p>
        </p:txBody>
      </p:sp>
      <p:sp>
        <p:nvSpPr>
          <p:cNvPr id="40" name="Tekstvak 39"/>
          <p:cNvSpPr txBox="1"/>
          <p:nvPr/>
        </p:nvSpPr>
        <p:spPr>
          <a:xfrm>
            <a:off x="9648680" y="3776723"/>
            <a:ext cx="1716378" cy="461665"/>
          </a:xfrm>
          <a:prstGeom prst="rect">
            <a:avLst/>
          </a:prstGeom>
          <a:noFill/>
        </p:spPr>
        <p:txBody>
          <a:bodyPr wrap="square" rtlCol="0">
            <a:spAutoFit/>
          </a:bodyPr>
          <a:lstStyle/>
          <a:p>
            <a:r>
              <a:rPr lang="nl-NL" sz="1200" dirty="0"/>
              <a:t>Geen afkeur =&gt; akkoord, wel termijnsanctie</a:t>
            </a:r>
          </a:p>
        </p:txBody>
      </p:sp>
      <p:sp>
        <p:nvSpPr>
          <p:cNvPr id="2" name="Tekstvak 1"/>
          <p:cNvSpPr txBox="1"/>
          <p:nvPr/>
        </p:nvSpPr>
        <p:spPr>
          <a:xfrm>
            <a:off x="10919012" y="242047"/>
            <a:ext cx="1550894" cy="261610"/>
          </a:xfrm>
          <a:prstGeom prst="rect">
            <a:avLst/>
          </a:prstGeom>
          <a:noFill/>
        </p:spPr>
        <p:txBody>
          <a:bodyPr wrap="square" rtlCol="0">
            <a:spAutoFit/>
          </a:bodyPr>
          <a:lstStyle/>
          <a:p>
            <a:r>
              <a:rPr lang="nl-NL" sz="1100" dirty="0"/>
              <a:t>Versie 27-3-2019</a:t>
            </a:r>
          </a:p>
        </p:txBody>
      </p:sp>
    </p:spTree>
    <p:extLst>
      <p:ext uri="{BB962C8B-B14F-4D97-AF65-F5344CB8AC3E}">
        <p14:creationId xmlns:p14="http://schemas.microsoft.com/office/powerpoint/2010/main" val="2580851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05436" y="1111624"/>
            <a:ext cx="9072282" cy="4524315"/>
          </a:xfrm>
          <a:prstGeom prst="rect">
            <a:avLst/>
          </a:prstGeom>
          <a:noFill/>
        </p:spPr>
        <p:txBody>
          <a:bodyPr wrap="square" rtlCol="0">
            <a:spAutoFit/>
          </a:bodyPr>
          <a:lstStyle/>
          <a:p>
            <a:r>
              <a:rPr lang="nl-NL" dirty="0"/>
              <a:t>Automatische berichten:</a:t>
            </a:r>
          </a:p>
          <a:p>
            <a:endParaRPr lang="nl-NL" dirty="0"/>
          </a:p>
          <a:p>
            <a:pPr marL="342900" indent="-342900">
              <a:buAutoNum type="arabicPeriod"/>
            </a:pPr>
            <a:r>
              <a:rPr lang="nl-NL" dirty="0"/>
              <a:t>Schouwer zet afkeurrapportage klaar (Afkeur):</a:t>
            </a:r>
          </a:p>
          <a:p>
            <a:pPr lvl="1"/>
            <a:r>
              <a:rPr lang="nl-NL" dirty="0"/>
              <a:t>“Er staat een afkeurrapportage klaar, 3 werkdagen voor R&amp;B toets”</a:t>
            </a:r>
          </a:p>
          <a:p>
            <a:pPr lvl="1"/>
            <a:endParaRPr lang="nl-NL" dirty="0"/>
          </a:p>
          <a:p>
            <a:pPr marL="342900" indent="-342900">
              <a:buFont typeface="+mj-lt"/>
              <a:buAutoNum type="arabicPeriod"/>
            </a:pPr>
            <a:r>
              <a:rPr lang="nl-NL" dirty="0"/>
              <a:t>Directievoerder zet afkeur inclusief R&amp;B klaar (Afkeur definitief)</a:t>
            </a:r>
          </a:p>
          <a:p>
            <a:pPr lvl="1"/>
            <a:r>
              <a:rPr lang="nl-NL" dirty="0"/>
              <a:t>“Er staat een afkeurrapportage </a:t>
            </a:r>
            <a:r>
              <a:rPr lang="nl-NL" dirty="0" err="1"/>
              <a:t>incl</a:t>
            </a:r>
            <a:r>
              <a:rPr lang="nl-NL" dirty="0"/>
              <a:t> R&amp;B klaar, herstel binnen 3 werkdagen afmelden”</a:t>
            </a:r>
          </a:p>
          <a:p>
            <a:pPr lvl="1"/>
            <a:endParaRPr lang="nl-NL" dirty="0"/>
          </a:p>
          <a:p>
            <a:pPr marL="342900" indent="-342900">
              <a:buFont typeface="+mj-lt"/>
              <a:buAutoNum type="arabicPeriod"/>
            </a:pPr>
            <a:r>
              <a:rPr lang="nl-NL" dirty="0"/>
              <a:t>Aannemer zet bestand herstelmelding klaar (Herstel)</a:t>
            </a:r>
          </a:p>
          <a:p>
            <a:pPr lvl="1"/>
            <a:r>
              <a:rPr lang="nl-NL" dirty="0"/>
              <a:t>“Er staat een afkeurrapportage </a:t>
            </a:r>
            <a:r>
              <a:rPr lang="nl-NL" dirty="0" err="1"/>
              <a:t>incl</a:t>
            </a:r>
            <a:r>
              <a:rPr lang="nl-NL" dirty="0"/>
              <a:t> R&amp;B met herstelmelding klaar”</a:t>
            </a:r>
          </a:p>
          <a:p>
            <a:pPr lvl="1"/>
            <a:endParaRPr lang="nl-NL" dirty="0"/>
          </a:p>
          <a:p>
            <a:pPr marL="342900" indent="-342900">
              <a:buFont typeface="+mj-lt"/>
              <a:buAutoNum type="arabicPeriod"/>
            </a:pPr>
            <a:r>
              <a:rPr lang="nl-NL" dirty="0"/>
              <a:t>Slijpkruik zet beoordeling herstelmelding klaar (Herstel beoordeling)</a:t>
            </a:r>
          </a:p>
          <a:p>
            <a:pPr lvl="1"/>
            <a:r>
              <a:rPr lang="nl-NL" dirty="0"/>
              <a:t>“Er staat een beoordeling van de herstelmelding klaar”  </a:t>
            </a:r>
          </a:p>
          <a:p>
            <a:endParaRPr lang="nl-NL" dirty="0"/>
          </a:p>
          <a:p>
            <a:pPr marL="342900" indent="-342900">
              <a:buAutoNum type="arabicPeriod" startAt="5"/>
            </a:pPr>
            <a:r>
              <a:rPr lang="nl-NL" dirty="0"/>
              <a:t>Aannemer zet bestand herstelmelding klaar (Herstel definitief)</a:t>
            </a:r>
          </a:p>
          <a:p>
            <a:r>
              <a:rPr lang="nl-NL" dirty="0"/>
              <a:t>         “Er staat een afkeurrapportage </a:t>
            </a:r>
            <a:r>
              <a:rPr lang="nl-NL" dirty="0" err="1"/>
              <a:t>incl</a:t>
            </a:r>
            <a:r>
              <a:rPr lang="nl-NL" dirty="0"/>
              <a:t> R&amp;B met herstelmelding klaar”</a:t>
            </a:r>
          </a:p>
        </p:txBody>
      </p:sp>
    </p:spTree>
    <p:extLst>
      <p:ext uri="{BB962C8B-B14F-4D97-AF65-F5344CB8AC3E}">
        <p14:creationId xmlns:p14="http://schemas.microsoft.com/office/powerpoint/2010/main" val="640066844"/>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tegorie xmlns="6829e63e-7306-46c8-a4b4-5df1ee64409a" xsi:nil="true"/>
    <GeplaatstopTenderNed xmlns="6829e63e-7306-46c8-a4b4-5df1ee64409a" xsi:nil="true"/>
    <Documentactie xmlns="6829e63e-7306-46c8-a4b4-5df1ee64409a" xsi:nil="true"/>
    <lcf76f155ced4ddcb4097134ff3c332f xmlns="6829e63e-7306-46c8-a4b4-5df1ee64409a">
      <Terms xmlns="http://schemas.microsoft.com/office/infopath/2007/PartnerControls"/>
    </lcf76f155ced4ddcb4097134ff3c332f>
    <TaxCatchAll xmlns="799f1015-41d4-4db5-ae1d-f11d41c4c8b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DA28352CEA3345A9A45C6AF0114583" ma:contentTypeVersion="14" ma:contentTypeDescription="Een nieuw document maken." ma:contentTypeScope="" ma:versionID="9f089d4b639e67b7a1f39a2cc4754ea2">
  <xsd:schema xmlns:xsd="http://www.w3.org/2001/XMLSchema" xmlns:xs="http://www.w3.org/2001/XMLSchema" xmlns:p="http://schemas.microsoft.com/office/2006/metadata/properties" xmlns:ns2="6829e63e-7306-46c8-a4b4-5df1ee64409a" xmlns:ns3="799f1015-41d4-4db5-ae1d-f11d41c4c8b1" targetNamespace="http://schemas.microsoft.com/office/2006/metadata/properties" ma:root="true" ma:fieldsID="4c4e0eac0f0fc9634feefe5007f66b19" ns2:_="" ns3:_="">
    <xsd:import namespace="6829e63e-7306-46c8-a4b4-5df1ee64409a"/>
    <xsd:import namespace="799f1015-41d4-4db5-ae1d-f11d41c4c8b1"/>
    <xsd:element name="properties">
      <xsd:complexType>
        <xsd:sequence>
          <xsd:element name="documentManagement">
            <xsd:complexType>
              <xsd:all>
                <xsd:element ref="ns2:Documentactie" minOccurs="0"/>
                <xsd:element ref="ns2:Categorie" minOccurs="0"/>
                <xsd:element ref="ns2:GeplaatstopTenderNed"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29e63e-7306-46c8-a4b4-5df1ee64409a" elementFormDefault="qualified">
    <xsd:import namespace="http://schemas.microsoft.com/office/2006/documentManagement/types"/>
    <xsd:import namespace="http://schemas.microsoft.com/office/infopath/2007/PartnerControls"/>
    <xsd:element name="Documentactie" ma:index="8" nillable="true" ma:displayName="Documentactie na afronding" ma:internalName="Documentactie">
      <xsd:simpleType>
        <xsd:restriction base="dms:Choice">
          <xsd:enumeration value="Zaaktype Inkoop"/>
          <xsd:enumeration value="Zaaktype Contract"/>
          <xsd:enumeration value="Teamsite"/>
          <xsd:enumeration value="Zaaktype inkoop en contract"/>
          <xsd:enumeration value="Verwijderen"/>
        </xsd:restriction>
      </xsd:simpleType>
    </xsd:element>
    <xsd:element name="Categorie" ma:index="9" nillable="true" ma:displayName="Categorie" ma:internalName="Categorie">
      <xsd:simpleType>
        <xsd:restriction base="dms:Choice">
          <xsd:enumeration value="Duurzaamheid"/>
          <xsd:enumeration value="JDA"/>
          <xsd:enumeration value="Inkoop"/>
        </xsd:restriction>
      </xsd:simpleType>
    </xsd:element>
    <xsd:element name="GeplaatstopTenderNed" ma:index="10" nillable="true" ma:displayName="Geplaatst op TenderNed" ma:internalName="GeplaatstopTenderNed">
      <xsd:simpleType>
        <xsd:restriction base="dms:DateTime"/>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388b94e4-faf0-4286-a14b-6aee6575d8d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9f1015-41d4-4db5-ae1d-f11d41c4c8b1"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3ff5df-3ebf-427b-b6a5-99f1d1cd188b}" ma:internalName="TaxCatchAll" ma:showField="CatchAllData" ma:web="799f1015-41d4-4db5-ae1d-f11d41c4c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45A4D5-FFD3-4A29-A43E-440935A58AE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42FF527-9245-4DC5-9E56-0F94F093A04A}">
  <ds:schemaRefs>
    <ds:schemaRef ds:uri="http://schemas.microsoft.com/sharepoint/v3/contenttype/forms"/>
  </ds:schemaRefs>
</ds:datastoreItem>
</file>

<file path=customXml/itemProps3.xml><?xml version="1.0" encoding="utf-8"?>
<ds:datastoreItem xmlns:ds="http://schemas.openxmlformats.org/officeDocument/2006/customXml" ds:itemID="{6D8E58F7-2BAF-4AE0-A24A-C942A743B457}"/>
</file>

<file path=docProps/app.xml><?xml version="1.0" encoding="utf-8"?>
<Properties xmlns="http://schemas.openxmlformats.org/officeDocument/2006/extended-properties" xmlns:vt="http://schemas.openxmlformats.org/officeDocument/2006/docPropsVTypes">
  <TotalTime>342</TotalTime>
  <Words>622</Words>
  <Application>Microsoft Office PowerPoint</Application>
  <PresentationFormat>Breedbeeld</PresentationFormat>
  <Paragraphs>63</Paragraphs>
  <Slides>2</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vt:i4>
      </vt:variant>
    </vt:vector>
  </HeadingPairs>
  <TitlesOfParts>
    <vt:vector size="6" baseType="lpstr">
      <vt:lpstr>Arial</vt:lpstr>
      <vt:lpstr>Calibri</vt:lpstr>
      <vt:lpstr>Calibri Light</vt:lpstr>
      <vt:lpstr>Kantoorthema</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Peter</dc:creator>
  <cp:lastModifiedBy>Marc Tammens</cp:lastModifiedBy>
  <cp:revision>36</cp:revision>
  <cp:lastPrinted>2018-05-09T08:24:31Z</cp:lastPrinted>
  <dcterms:created xsi:type="dcterms:W3CDTF">2018-05-09T07:04:42Z</dcterms:created>
  <dcterms:modified xsi:type="dcterms:W3CDTF">2022-08-15T11:49:08Z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0x01010013DA28352CEA3345A9A45C6AF0114583</vt:lpwstr>
  </property>
</Properties>
</file>