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353" r:id="rId2"/>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2A891B5-E809-4F1C-B404-14E71481C757}" v="1" dt="2024-02-01T15:10:31.35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100" d="100"/>
          <a:sy n="100" d="100"/>
        </p:scale>
        <p:origin x="-106" y="-845"/>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microsoft.com/office/2016/11/relationships/changesInfo" Target="changesInfos/changesInfo1.xml"/><Relationship Id="rId3" Type="http://schemas.openxmlformats.org/officeDocument/2006/relationships/notesMaster" Target="notesMasters/notesMaster1.xml"/><Relationship Id="rId7" Type="http://schemas.openxmlformats.org/officeDocument/2006/relationships/tableStyles" Target="tableStyles.xml"/><Relationship Id="rId12" Type="http://schemas.openxmlformats.org/officeDocument/2006/relationships/customXml" Target="../customXml/item3.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11" Type="http://schemas.openxmlformats.org/officeDocument/2006/relationships/customXml" Target="../customXml/item2.xml"/><Relationship Id="rId5" Type="http://schemas.openxmlformats.org/officeDocument/2006/relationships/viewProps" Target="viewProps.xml"/><Relationship Id="rId10" Type="http://schemas.openxmlformats.org/officeDocument/2006/relationships/customXml" Target="../customXml/item1.xml"/><Relationship Id="rId4" Type="http://schemas.openxmlformats.org/officeDocument/2006/relationships/presProps" Target="presProps.xml"/><Relationship Id="rId9"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randa Vos" userId="fe88e061-d858-4da9-a500-a3c18e0b5d34" providerId="ADAL" clId="{12A891B5-E809-4F1C-B404-14E71481C757}"/>
    <pc:docChg chg="undo custSel modSld">
      <pc:chgData name="Miranda Vos" userId="fe88e061-d858-4da9-a500-a3c18e0b5d34" providerId="ADAL" clId="{12A891B5-E809-4F1C-B404-14E71481C757}" dt="2024-02-22T10:35:17.622" v="1458" actId="6549"/>
      <pc:docMkLst>
        <pc:docMk/>
      </pc:docMkLst>
      <pc:sldChg chg="addSp delSp modSp mod">
        <pc:chgData name="Miranda Vos" userId="fe88e061-d858-4da9-a500-a3c18e0b5d34" providerId="ADAL" clId="{12A891B5-E809-4F1C-B404-14E71481C757}" dt="2024-02-22T10:35:17.622" v="1458" actId="6549"/>
        <pc:sldMkLst>
          <pc:docMk/>
          <pc:sldMk cId="1984849093" sldId="353"/>
        </pc:sldMkLst>
        <pc:spChg chg="mod">
          <ac:chgData name="Miranda Vos" userId="fe88e061-d858-4da9-a500-a3c18e0b5d34" providerId="ADAL" clId="{12A891B5-E809-4F1C-B404-14E71481C757}" dt="2024-02-22T10:26:26.185" v="1452" actId="20577"/>
          <ac:spMkLst>
            <pc:docMk/>
            <pc:sldMk cId="1984849093" sldId="353"/>
            <ac:spMk id="2" creationId="{95F4936F-8D24-41D7-AE83-3A779FAA23B7}"/>
          </ac:spMkLst>
        </pc:spChg>
        <pc:spChg chg="mod">
          <ac:chgData name="Miranda Vos" userId="fe88e061-d858-4da9-a500-a3c18e0b5d34" providerId="ADAL" clId="{12A891B5-E809-4F1C-B404-14E71481C757}" dt="2024-02-22T10:27:04.377" v="1454" actId="21"/>
          <ac:spMkLst>
            <pc:docMk/>
            <pc:sldMk cId="1984849093" sldId="353"/>
            <ac:spMk id="3" creationId="{3F5CEADE-8A34-6430-9626-445B95875F03}"/>
          </ac:spMkLst>
        </pc:spChg>
        <pc:spChg chg="del">
          <ac:chgData name="Miranda Vos" userId="fe88e061-d858-4da9-a500-a3c18e0b5d34" providerId="ADAL" clId="{12A891B5-E809-4F1C-B404-14E71481C757}" dt="2024-02-01T15:10:24.543" v="147" actId="21"/>
          <ac:spMkLst>
            <pc:docMk/>
            <pc:sldMk cId="1984849093" sldId="353"/>
            <ac:spMk id="4" creationId="{81F23462-7AB2-BB4A-1BFB-DA24761A4415}"/>
          </ac:spMkLst>
        </pc:spChg>
        <pc:spChg chg="add del mod">
          <ac:chgData name="Miranda Vos" userId="fe88e061-d858-4da9-a500-a3c18e0b5d34" providerId="ADAL" clId="{12A891B5-E809-4F1C-B404-14E71481C757}" dt="2024-02-22T10:27:00.282" v="1453" actId="21"/>
          <ac:spMkLst>
            <pc:docMk/>
            <pc:sldMk cId="1984849093" sldId="353"/>
            <ac:spMk id="5" creationId="{81F23462-7AB2-BB4A-1BFB-DA24761A4415}"/>
          </ac:spMkLst>
        </pc:spChg>
        <pc:spChg chg="mod">
          <ac:chgData name="Miranda Vos" userId="fe88e061-d858-4da9-a500-a3c18e0b5d34" providerId="ADAL" clId="{12A891B5-E809-4F1C-B404-14E71481C757}" dt="2024-02-01T15:08:02.743" v="139" actId="14100"/>
          <ac:spMkLst>
            <pc:docMk/>
            <pc:sldMk cId="1984849093" sldId="353"/>
            <ac:spMk id="6" creationId="{ECAF4951-FDA3-42C1-9D4C-66473D147A75}"/>
          </ac:spMkLst>
        </pc:spChg>
        <pc:spChg chg="mod">
          <ac:chgData name="Miranda Vos" userId="fe88e061-d858-4da9-a500-a3c18e0b5d34" providerId="ADAL" clId="{12A891B5-E809-4F1C-B404-14E71481C757}" dt="2024-01-27T16:43:35.778" v="1" actId="14100"/>
          <ac:spMkLst>
            <pc:docMk/>
            <pc:sldMk cId="1984849093" sldId="353"/>
            <ac:spMk id="16" creationId="{A05DBFCC-A80D-45B7-AB03-1D9EC565C67B}"/>
          </ac:spMkLst>
        </pc:spChg>
        <pc:spChg chg="mod">
          <ac:chgData name="Miranda Vos" userId="fe88e061-d858-4da9-a500-a3c18e0b5d34" providerId="ADAL" clId="{12A891B5-E809-4F1C-B404-14E71481C757}" dt="2024-02-08T11:07:56.678" v="1226" actId="1035"/>
          <ac:spMkLst>
            <pc:docMk/>
            <pc:sldMk cId="1984849093" sldId="353"/>
            <ac:spMk id="17" creationId="{AF11B56F-6E06-4520-9948-88188162EB94}"/>
          </ac:spMkLst>
        </pc:spChg>
        <pc:spChg chg="mod">
          <ac:chgData name="Miranda Vos" userId="fe88e061-d858-4da9-a500-a3c18e0b5d34" providerId="ADAL" clId="{12A891B5-E809-4F1C-B404-14E71481C757}" dt="2024-02-01T15:07:47.575" v="137" actId="14100"/>
          <ac:spMkLst>
            <pc:docMk/>
            <pc:sldMk cId="1984849093" sldId="353"/>
            <ac:spMk id="18" creationId="{FB5A3094-0834-429F-90CC-3E6F9943370E}"/>
          </ac:spMkLst>
        </pc:spChg>
        <pc:spChg chg="mod">
          <ac:chgData name="Miranda Vos" userId="fe88e061-d858-4da9-a500-a3c18e0b5d34" providerId="ADAL" clId="{12A891B5-E809-4F1C-B404-14E71481C757}" dt="2024-02-01T15:07:44.619" v="136" actId="14100"/>
          <ac:spMkLst>
            <pc:docMk/>
            <pc:sldMk cId="1984849093" sldId="353"/>
            <ac:spMk id="19" creationId="{80D36CCE-F78C-4538-B8BF-3C04CE4BFE3C}"/>
          </ac:spMkLst>
        </pc:spChg>
        <pc:spChg chg="mod">
          <ac:chgData name="Miranda Vos" userId="fe88e061-d858-4da9-a500-a3c18e0b5d34" providerId="ADAL" clId="{12A891B5-E809-4F1C-B404-14E71481C757}" dt="2024-02-01T14:38:31.919" v="6" actId="20577"/>
          <ac:spMkLst>
            <pc:docMk/>
            <pc:sldMk cId="1984849093" sldId="353"/>
            <ac:spMk id="21" creationId="{9972626C-8033-4E0B-BF54-E6BF94C0F1CB}"/>
          </ac:spMkLst>
        </pc:spChg>
        <pc:spChg chg="mod">
          <ac:chgData name="Miranda Vos" userId="fe88e061-d858-4da9-a500-a3c18e0b5d34" providerId="ADAL" clId="{12A891B5-E809-4F1C-B404-14E71481C757}" dt="2024-02-05T13:26:42.593" v="518" actId="6549"/>
          <ac:spMkLst>
            <pc:docMk/>
            <pc:sldMk cId="1984849093" sldId="353"/>
            <ac:spMk id="23" creationId="{93707F9F-EA31-43BA-A82E-AECDDA37BEF3}"/>
          </ac:spMkLst>
        </pc:spChg>
        <pc:spChg chg="del mod">
          <ac:chgData name="Miranda Vos" userId="fe88e061-d858-4da9-a500-a3c18e0b5d34" providerId="ADAL" clId="{12A891B5-E809-4F1C-B404-14E71481C757}" dt="2024-02-08T11:07:53.825" v="1225" actId="21"/>
          <ac:spMkLst>
            <pc:docMk/>
            <pc:sldMk cId="1984849093" sldId="353"/>
            <ac:spMk id="24" creationId="{4F27A469-FF89-48CE-A77F-DD47B01471A8}"/>
          </ac:spMkLst>
        </pc:spChg>
        <pc:spChg chg="mod">
          <ac:chgData name="Miranda Vos" userId="fe88e061-d858-4da9-a500-a3c18e0b5d34" providerId="ADAL" clId="{12A891B5-E809-4F1C-B404-14E71481C757}" dt="2024-02-08T11:08:21.770" v="1229"/>
          <ac:spMkLst>
            <pc:docMk/>
            <pc:sldMk cId="1984849093" sldId="353"/>
            <ac:spMk id="25" creationId="{D54ED9B6-4511-4D3F-8A99-A50FA942B23A}"/>
          </ac:spMkLst>
        </pc:spChg>
        <pc:spChg chg="del mod">
          <ac:chgData name="Miranda Vos" userId="fe88e061-d858-4da9-a500-a3c18e0b5d34" providerId="ADAL" clId="{12A891B5-E809-4F1C-B404-14E71481C757}" dt="2024-02-08T11:11:40.056" v="1319"/>
          <ac:spMkLst>
            <pc:docMk/>
            <pc:sldMk cId="1984849093" sldId="353"/>
            <ac:spMk id="27" creationId="{325D8F62-2431-4D14-AE48-292ED9550062}"/>
          </ac:spMkLst>
        </pc:spChg>
        <pc:spChg chg="mod">
          <ac:chgData name="Miranda Vos" userId="fe88e061-d858-4da9-a500-a3c18e0b5d34" providerId="ADAL" clId="{12A891B5-E809-4F1C-B404-14E71481C757}" dt="2024-02-08T11:12:53.739" v="1342" actId="20577"/>
          <ac:spMkLst>
            <pc:docMk/>
            <pc:sldMk cId="1984849093" sldId="353"/>
            <ac:spMk id="28" creationId="{CD405394-65E3-49B1-AF39-A8FC8ACD6D71}"/>
          </ac:spMkLst>
        </pc:spChg>
        <pc:spChg chg="del mod">
          <ac:chgData name="Miranda Vos" userId="fe88e061-d858-4da9-a500-a3c18e0b5d34" providerId="ADAL" clId="{12A891B5-E809-4F1C-B404-14E71481C757}" dt="2024-02-05T13:29:00.858" v="585" actId="21"/>
          <ac:spMkLst>
            <pc:docMk/>
            <pc:sldMk cId="1984849093" sldId="353"/>
            <ac:spMk id="29" creationId="{6FEB23A7-C5E5-46E1-A8AC-C0A54818C921}"/>
          </ac:spMkLst>
        </pc:spChg>
        <pc:spChg chg="del mod">
          <ac:chgData name="Miranda Vos" userId="fe88e061-d858-4da9-a500-a3c18e0b5d34" providerId="ADAL" clId="{12A891B5-E809-4F1C-B404-14E71481C757}" dt="2024-02-05T13:29:06.009" v="586" actId="21"/>
          <ac:spMkLst>
            <pc:docMk/>
            <pc:sldMk cId="1984849093" sldId="353"/>
            <ac:spMk id="30" creationId="{89059C31-B537-474A-8F12-2C8BE30A2086}"/>
          </ac:spMkLst>
        </pc:spChg>
        <pc:spChg chg="mod">
          <ac:chgData name="Miranda Vos" userId="fe88e061-d858-4da9-a500-a3c18e0b5d34" providerId="ADAL" clId="{12A891B5-E809-4F1C-B404-14E71481C757}" dt="2024-02-08T11:04:37.812" v="1072"/>
          <ac:spMkLst>
            <pc:docMk/>
            <pc:sldMk cId="1984849093" sldId="353"/>
            <ac:spMk id="31" creationId="{D9F99501-333D-4B17-B91D-6054EDE7B729}"/>
          </ac:spMkLst>
        </pc:spChg>
        <pc:spChg chg="mod">
          <ac:chgData name="Miranda Vos" userId="fe88e061-d858-4da9-a500-a3c18e0b5d34" providerId="ADAL" clId="{12A891B5-E809-4F1C-B404-14E71481C757}" dt="2024-02-22T10:35:17.622" v="1458" actId="6549"/>
          <ac:spMkLst>
            <pc:docMk/>
            <pc:sldMk cId="1984849093" sldId="353"/>
            <ac:spMk id="32" creationId="{314A7923-8A52-4D81-9DBC-9ABE8461AB43}"/>
          </ac:spMkLst>
        </pc:spChg>
        <pc:spChg chg="del mod">
          <ac:chgData name="Miranda Vos" userId="fe88e061-d858-4da9-a500-a3c18e0b5d34" providerId="ADAL" clId="{12A891B5-E809-4F1C-B404-14E71481C757}" dt="2024-02-05T13:33:02.094" v="669"/>
          <ac:spMkLst>
            <pc:docMk/>
            <pc:sldMk cId="1984849093" sldId="353"/>
            <ac:spMk id="33" creationId="{2E8E310F-5414-423C-8D6A-68B188C6CEF1}"/>
          </ac:spMkLst>
        </pc:spChg>
        <pc:spChg chg="del mod">
          <ac:chgData name="Miranda Vos" userId="fe88e061-d858-4da9-a500-a3c18e0b5d34" providerId="ADAL" clId="{12A891B5-E809-4F1C-B404-14E71481C757}" dt="2024-02-05T13:33:02.095" v="671"/>
          <ac:spMkLst>
            <pc:docMk/>
            <pc:sldMk cId="1984849093" sldId="353"/>
            <ac:spMk id="36" creationId="{43AEFA80-D8EB-483E-9A4C-DE8181B7014A}"/>
          </ac:spMkLst>
        </pc:spChg>
        <pc:spChg chg="del mod">
          <ac:chgData name="Miranda Vos" userId="fe88e061-d858-4da9-a500-a3c18e0b5d34" providerId="ADAL" clId="{12A891B5-E809-4F1C-B404-14E71481C757}" dt="2024-02-05T13:33:02.089" v="667" actId="21"/>
          <ac:spMkLst>
            <pc:docMk/>
            <pc:sldMk cId="1984849093" sldId="353"/>
            <ac:spMk id="37" creationId="{0054E0E6-5256-4323-A02F-C4F1253BFF7D}"/>
          </ac:spMkLst>
        </pc:spChg>
        <pc:spChg chg="del">
          <ac:chgData name="Miranda Vos" userId="fe88e061-d858-4da9-a500-a3c18e0b5d34" providerId="ADAL" clId="{12A891B5-E809-4F1C-B404-14E71481C757}" dt="2024-02-01T15:07:08.796" v="135" actId="21"/>
          <ac:spMkLst>
            <pc:docMk/>
            <pc:sldMk cId="1984849093" sldId="353"/>
            <ac:spMk id="41" creationId="{61EDE83D-70B8-42A5-8733-5E2831E5C4B8}"/>
          </ac:spMkLst>
        </pc:spChg>
        <pc:picChg chg="mod">
          <ac:chgData name="Miranda Vos" userId="fe88e061-d858-4da9-a500-a3c18e0b5d34" providerId="ADAL" clId="{12A891B5-E809-4F1C-B404-14E71481C757}" dt="2024-01-27T16:43:37.234" v="2" actId="1076"/>
          <ac:picMkLst>
            <pc:docMk/>
            <pc:sldMk cId="1984849093" sldId="353"/>
            <ac:picMk id="10" creationId="{6E25AFB3-789B-E760-1909-9CB1F02EC74F}"/>
          </ac:picMkLst>
        </pc:picChg>
        <pc:picChg chg="del mod">
          <ac:chgData name="Miranda Vos" userId="fe88e061-d858-4da9-a500-a3c18e0b5d34" providerId="ADAL" clId="{12A891B5-E809-4F1C-B404-14E71481C757}" dt="2024-02-08T11:11:40.050" v="1317" actId="21"/>
          <ac:picMkLst>
            <pc:docMk/>
            <pc:sldMk cId="1984849093" sldId="353"/>
            <ac:picMk id="11" creationId="{97690880-2B14-2A28-9A04-250F7E897501}"/>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6F0A50B-CB4B-4A07-ACF9-FFC656FBAF63}" type="datetimeFigureOut">
              <a:rPr lang="nl-NL" smtClean="0"/>
              <a:t>22-2-2024</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2F7F4A-54A5-4BF6-B89F-F6113A41A72D}" type="slidenum">
              <a:rPr lang="nl-NL" smtClean="0"/>
              <a:t>‹nr.›</a:t>
            </a:fld>
            <a:endParaRPr lang="nl-NL"/>
          </a:p>
        </p:txBody>
      </p:sp>
    </p:spTree>
    <p:extLst>
      <p:ext uri="{BB962C8B-B14F-4D97-AF65-F5344CB8AC3E}">
        <p14:creationId xmlns:p14="http://schemas.microsoft.com/office/powerpoint/2010/main" val="8141663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effectLst/>
                <a:latin typeface="Segoe UI" panose="020B0502040204020203" pitchFamily="34" charset="0"/>
              </a:rPr>
              <a:t>Eerste zicht:</a:t>
            </a:r>
            <a:br>
              <a:rPr lang="nl-NL" sz="1800" dirty="0">
                <a:effectLst/>
                <a:latin typeface="Segoe UI" panose="020B0502040204020203" pitchFamily="34" charset="0"/>
              </a:rPr>
            </a:br>
            <a:r>
              <a:rPr lang="nl-NL" sz="1800" dirty="0">
                <a:effectLst/>
                <a:latin typeface="Segoe UI" panose="020B0502040204020203" pitchFamily="34" charset="0"/>
              </a:rPr>
              <a:t>- Verantwoordelijkheid over hergebruik als grondstof zal niet bij Avans liggen, maar hoe kan dat wel als doel gezien worden dat anders is dan 'beter scheiden'? Andere soorten afval is namelijk moeilijk in te voeren;</a:t>
            </a:r>
            <a:br>
              <a:rPr lang="nl-NL" sz="1800" dirty="0">
                <a:effectLst/>
                <a:latin typeface="Segoe UI" panose="020B0502040204020203" pitchFamily="34" charset="0"/>
              </a:rPr>
            </a:br>
            <a:r>
              <a:rPr lang="nl-NL" sz="1800" dirty="0">
                <a:effectLst/>
                <a:latin typeface="Segoe UI" panose="020B0502040204020203" pitchFamily="34" charset="0"/>
              </a:rPr>
              <a:t>- 'gerecycled afval' = correct gescheiden of al hergebruikt en nu opnieuw deel van consumptie?</a:t>
            </a:r>
            <a:br>
              <a:rPr lang="nl-NL" sz="1800" dirty="0">
                <a:effectLst/>
                <a:latin typeface="Segoe UI" panose="020B0502040204020203" pitchFamily="34" charset="0"/>
              </a:rPr>
            </a:br>
            <a:r>
              <a:rPr lang="nl-NL" sz="1800" dirty="0">
                <a:effectLst/>
                <a:latin typeface="Segoe UI" panose="020B0502040204020203" pitchFamily="34" charset="0"/>
              </a:rPr>
              <a:t>- uitwerking van samenwerking met afvalverwerkingspartijen mist</a:t>
            </a:r>
            <a:endParaRPr lang="nl-NL" sz="1800" dirty="0">
              <a:effectLst/>
              <a:latin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39C6360D-640D-4769-B230-0EDE5D3F7EE4}" type="slidenum">
              <a:rPr lang="en-GB" smtClean="0"/>
              <a:t>1</a:t>
            </a:fld>
            <a:endParaRPr lang="en-GB"/>
          </a:p>
        </p:txBody>
      </p:sp>
    </p:spTree>
    <p:extLst>
      <p:ext uri="{BB962C8B-B14F-4D97-AF65-F5344CB8AC3E}">
        <p14:creationId xmlns:p14="http://schemas.microsoft.com/office/powerpoint/2010/main" val="39755716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0EA23BA-5337-821B-48B7-6520D19B2BE2}"/>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7CA5AE1D-BB78-46B9-05D8-CB221CDA8F3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53B1E9CE-4DB2-3282-B465-EDE85AE461B9}"/>
              </a:ext>
            </a:extLst>
          </p:cNvPr>
          <p:cNvSpPr>
            <a:spLocks noGrp="1"/>
          </p:cNvSpPr>
          <p:nvPr>
            <p:ph type="dt" sz="half" idx="10"/>
          </p:nvPr>
        </p:nvSpPr>
        <p:spPr/>
        <p:txBody>
          <a:bodyPr/>
          <a:lstStyle/>
          <a:p>
            <a:fld id="{712509B3-BFFF-40EA-8AEA-04DD9CF41A6E}" type="datetimeFigureOut">
              <a:rPr lang="nl-NL" smtClean="0"/>
              <a:t>22-2-2024</a:t>
            </a:fld>
            <a:endParaRPr lang="nl-NL"/>
          </a:p>
        </p:txBody>
      </p:sp>
      <p:sp>
        <p:nvSpPr>
          <p:cNvPr id="5" name="Tijdelijke aanduiding voor voettekst 4">
            <a:extLst>
              <a:ext uri="{FF2B5EF4-FFF2-40B4-BE49-F238E27FC236}">
                <a16:creationId xmlns:a16="http://schemas.microsoft.com/office/drawing/2014/main" id="{D67041A6-FE09-C279-2BEB-2831B5C376B6}"/>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0BC91554-C852-1485-CA18-A117E163A907}"/>
              </a:ext>
            </a:extLst>
          </p:cNvPr>
          <p:cNvSpPr>
            <a:spLocks noGrp="1"/>
          </p:cNvSpPr>
          <p:nvPr>
            <p:ph type="sldNum" sz="quarter" idx="12"/>
          </p:nvPr>
        </p:nvSpPr>
        <p:spPr/>
        <p:txBody>
          <a:bodyPr/>
          <a:lstStyle/>
          <a:p>
            <a:fld id="{00E5E181-BCB4-4CA0-833E-3DAA2B877DAA}" type="slidenum">
              <a:rPr lang="nl-NL" smtClean="0"/>
              <a:t>‹nr.›</a:t>
            </a:fld>
            <a:endParaRPr lang="nl-NL"/>
          </a:p>
        </p:txBody>
      </p:sp>
    </p:spTree>
    <p:extLst>
      <p:ext uri="{BB962C8B-B14F-4D97-AF65-F5344CB8AC3E}">
        <p14:creationId xmlns:p14="http://schemas.microsoft.com/office/powerpoint/2010/main" val="28306169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806DF85-058E-2310-C1A7-CECB72346A19}"/>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7A77CC3C-C4B4-25BA-9E0F-B3F9BE0DF73D}"/>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DA04A7C5-EC54-A420-C2A2-12CE0DC58C98}"/>
              </a:ext>
            </a:extLst>
          </p:cNvPr>
          <p:cNvSpPr>
            <a:spLocks noGrp="1"/>
          </p:cNvSpPr>
          <p:nvPr>
            <p:ph type="dt" sz="half" idx="10"/>
          </p:nvPr>
        </p:nvSpPr>
        <p:spPr/>
        <p:txBody>
          <a:bodyPr/>
          <a:lstStyle/>
          <a:p>
            <a:fld id="{712509B3-BFFF-40EA-8AEA-04DD9CF41A6E}" type="datetimeFigureOut">
              <a:rPr lang="nl-NL" smtClean="0"/>
              <a:t>22-2-2024</a:t>
            </a:fld>
            <a:endParaRPr lang="nl-NL"/>
          </a:p>
        </p:txBody>
      </p:sp>
      <p:sp>
        <p:nvSpPr>
          <p:cNvPr id="5" name="Tijdelijke aanduiding voor voettekst 4">
            <a:extLst>
              <a:ext uri="{FF2B5EF4-FFF2-40B4-BE49-F238E27FC236}">
                <a16:creationId xmlns:a16="http://schemas.microsoft.com/office/drawing/2014/main" id="{81317841-1842-7FFC-EFB0-1B383BD9F0AC}"/>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50F4E5A9-8DA2-E996-F8A8-D2ECCEC34324}"/>
              </a:ext>
            </a:extLst>
          </p:cNvPr>
          <p:cNvSpPr>
            <a:spLocks noGrp="1"/>
          </p:cNvSpPr>
          <p:nvPr>
            <p:ph type="sldNum" sz="quarter" idx="12"/>
          </p:nvPr>
        </p:nvSpPr>
        <p:spPr/>
        <p:txBody>
          <a:bodyPr/>
          <a:lstStyle/>
          <a:p>
            <a:fld id="{00E5E181-BCB4-4CA0-833E-3DAA2B877DAA}" type="slidenum">
              <a:rPr lang="nl-NL" smtClean="0"/>
              <a:t>‹nr.›</a:t>
            </a:fld>
            <a:endParaRPr lang="nl-NL"/>
          </a:p>
        </p:txBody>
      </p:sp>
    </p:spTree>
    <p:extLst>
      <p:ext uri="{BB962C8B-B14F-4D97-AF65-F5344CB8AC3E}">
        <p14:creationId xmlns:p14="http://schemas.microsoft.com/office/powerpoint/2010/main" val="16257589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E3C331B3-C378-5785-9A01-EE5CE8F46CD0}"/>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C320FE77-2C8F-7B12-9FE1-271132987E0B}"/>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68DAF19F-754A-58B8-E38D-2F5946515F26}"/>
              </a:ext>
            </a:extLst>
          </p:cNvPr>
          <p:cNvSpPr>
            <a:spLocks noGrp="1"/>
          </p:cNvSpPr>
          <p:nvPr>
            <p:ph type="dt" sz="half" idx="10"/>
          </p:nvPr>
        </p:nvSpPr>
        <p:spPr/>
        <p:txBody>
          <a:bodyPr/>
          <a:lstStyle/>
          <a:p>
            <a:fld id="{712509B3-BFFF-40EA-8AEA-04DD9CF41A6E}" type="datetimeFigureOut">
              <a:rPr lang="nl-NL" smtClean="0"/>
              <a:t>22-2-2024</a:t>
            </a:fld>
            <a:endParaRPr lang="nl-NL"/>
          </a:p>
        </p:txBody>
      </p:sp>
      <p:sp>
        <p:nvSpPr>
          <p:cNvPr id="5" name="Tijdelijke aanduiding voor voettekst 4">
            <a:extLst>
              <a:ext uri="{FF2B5EF4-FFF2-40B4-BE49-F238E27FC236}">
                <a16:creationId xmlns:a16="http://schemas.microsoft.com/office/drawing/2014/main" id="{FA638CD7-1D95-2088-9A1C-DC8E2E32C6B2}"/>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D90B9061-0363-ECB8-C911-D974041DAE0A}"/>
              </a:ext>
            </a:extLst>
          </p:cNvPr>
          <p:cNvSpPr>
            <a:spLocks noGrp="1"/>
          </p:cNvSpPr>
          <p:nvPr>
            <p:ph type="sldNum" sz="quarter" idx="12"/>
          </p:nvPr>
        </p:nvSpPr>
        <p:spPr/>
        <p:txBody>
          <a:bodyPr/>
          <a:lstStyle/>
          <a:p>
            <a:fld id="{00E5E181-BCB4-4CA0-833E-3DAA2B877DAA}" type="slidenum">
              <a:rPr lang="nl-NL" smtClean="0"/>
              <a:t>‹nr.›</a:t>
            </a:fld>
            <a:endParaRPr lang="nl-NL"/>
          </a:p>
        </p:txBody>
      </p:sp>
    </p:spTree>
    <p:extLst>
      <p:ext uri="{BB962C8B-B14F-4D97-AF65-F5344CB8AC3E}">
        <p14:creationId xmlns:p14="http://schemas.microsoft.com/office/powerpoint/2010/main" val="7910762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4001" y="468218"/>
            <a:ext cx="10895999" cy="547717"/>
          </a:xfrm>
        </p:spPr>
        <p:txBody>
          <a:bodyPr lIns="0" tIns="46800" rIns="0" bIns="46800" anchor="ctr" anchorCtr="0"/>
          <a:lstStyle/>
          <a:p>
            <a:r>
              <a:rPr lang="nl-NL" dirty="0"/>
              <a:t>Click </a:t>
            </a:r>
            <a:r>
              <a:rPr lang="nl-NL" dirty="0" err="1"/>
              <a:t>to</a:t>
            </a:r>
            <a:r>
              <a:rPr lang="nl-NL" dirty="0"/>
              <a:t> </a:t>
            </a:r>
            <a:r>
              <a:rPr lang="nl-NL" dirty="0" err="1"/>
              <a:t>edit</a:t>
            </a:r>
            <a:r>
              <a:rPr lang="nl-NL" dirty="0"/>
              <a:t> Master </a:t>
            </a:r>
            <a:r>
              <a:rPr lang="nl-NL" dirty="0" err="1"/>
              <a:t>title</a:t>
            </a:r>
            <a:r>
              <a:rPr lang="nl-NL" dirty="0"/>
              <a:t> </a:t>
            </a:r>
            <a:r>
              <a:rPr lang="nl-NL" dirty="0" err="1"/>
              <a:t>style</a:t>
            </a:r>
            <a:endParaRPr lang="nl-NL" dirty="0"/>
          </a:p>
        </p:txBody>
      </p:sp>
      <p:sp>
        <p:nvSpPr>
          <p:cNvPr id="3" name="Content Placeholder 2"/>
          <p:cNvSpPr>
            <a:spLocks noGrp="1"/>
          </p:cNvSpPr>
          <p:nvPr>
            <p:ph idx="1"/>
          </p:nvPr>
        </p:nvSpPr>
        <p:spPr>
          <a:xfrm>
            <a:off x="624000" y="1015935"/>
            <a:ext cx="10896755" cy="5040000"/>
          </a:xfrm>
        </p:spPr>
        <p:txBody>
          <a:bodyPr lIns="0" tIns="0" rIns="0" bIns="0">
            <a:normAutofit/>
          </a:bodyPr>
          <a:lstStyle>
            <a:lvl1pPr marL="380990" indent="-380990">
              <a:lnSpc>
                <a:spcPct val="100000"/>
              </a:lnSpc>
              <a:spcBef>
                <a:spcPts val="0"/>
              </a:spcBef>
              <a:spcAft>
                <a:spcPts val="400"/>
              </a:spcAft>
              <a:buClr>
                <a:schemeClr val="accent1"/>
              </a:buClr>
              <a:buFont typeface="Wingdings" panose="05000000000000000000" pitchFamily="2" charset="2"/>
              <a:buChar char="n"/>
              <a:defRPr sz="1400"/>
            </a:lvl1pPr>
            <a:lvl2pPr>
              <a:lnSpc>
                <a:spcPct val="100000"/>
              </a:lnSpc>
              <a:spcBef>
                <a:spcPts val="0"/>
              </a:spcBef>
              <a:spcAft>
                <a:spcPts val="400"/>
              </a:spcAft>
              <a:buClr>
                <a:schemeClr val="accent1"/>
              </a:buClr>
              <a:defRPr sz="1400"/>
            </a:lvl2pPr>
            <a:lvl3pPr>
              <a:lnSpc>
                <a:spcPct val="100000"/>
              </a:lnSpc>
              <a:spcBef>
                <a:spcPts val="0"/>
              </a:spcBef>
              <a:spcAft>
                <a:spcPts val="400"/>
              </a:spcAft>
              <a:buClr>
                <a:schemeClr val="accent1"/>
              </a:buClr>
              <a:defRPr sz="1400"/>
            </a:lvl3pPr>
            <a:lvl4pPr>
              <a:lnSpc>
                <a:spcPct val="100000"/>
              </a:lnSpc>
              <a:spcBef>
                <a:spcPts val="0"/>
              </a:spcBef>
              <a:spcAft>
                <a:spcPts val="400"/>
              </a:spcAft>
              <a:buClr>
                <a:schemeClr val="accent1"/>
              </a:buClr>
              <a:defRPr sz="1400"/>
            </a:lvl4pPr>
            <a:lvl5pPr>
              <a:lnSpc>
                <a:spcPct val="100000"/>
              </a:lnSpc>
              <a:spcBef>
                <a:spcPts val="0"/>
              </a:spcBef>
              <a:spcAft>
                <a:spcPts val="400"/>
              </a:spcAft>
              <a:buClr>
                <a:schemeClr val="accent1"/>
              </a:buClr>
              <a:defRPr sz="1400"/>
            </a:lvl5pPr>
          </a:lstStyle>
          <a:p>
            <a:pPr lvl="0"/>
            <a:r>
              <a:rPr lang="nl-NL" dirty="0"/>
              <a:t>Click </a:t>
            </a:r>
            <a:r>
              <a:rPr lang="nl-NL" dirty="0" err="1"/>
              <a:t>to</a:t>
            </a:r>
            <a:r>
              <a:rPr lang="nl-NL" dirty="0"/>
              <a:t> </a:t>
            </a:r>
            <a:r>
              <a:rPr lang="nl-NL" dirty="0" err="1"/>
              <a:t>edit</a:t>
            </a:r>
            <a:r>
              <a:rPr lang="nl-NL" dirty="0"/>
              <a:t> Master </a:t>
            </a:r>
            <a:r>
              <a:rPr lang="nl-NL" dirty="0" err="1"/>
              <a:t>text</a:t>
            </a:r>
            <a:r>
              <a:rPr lang="nl-NL" dirty="0"/>
              <a:t> </a:t>
            </a:r>
            <a:r>
              <a:rPr lang="nl-NL" dirty="0" err="1"/>
              <a:t>styles</a:t>
            </a:r>
            <a:endParaRPr lang="nl-NL" dirty="0"/>
          </a:p>
          <a:p>
            <a:pPr lvl="1"/>
            <a:r>
              <a:rPr lang="nl-NL" dirty="0"/>
              <a:t>Second level</a:t>
            </a:r>
          </a:p>
          <a:p>
            <a:pPr lvl="2"/>
            <a:r>
              <a:rPr lang="nl-NL" dirty="0" err="1"/>
              <a:t>Third</a:t>
            </a:r>
            <a:r>
              <a:rPr lang="nl-NL" dirty="0"/>
              <a:t> level</a:t>
            </a:r>
          </a:p>
          <a:p>
            <a:pPr lvl="3"/>
            <a:r>
              <a:rPr lang="nl-NL" dirty="0" err="1"/>
              <a:t>Fourth</a:t>
            </a:r>
            <a:r>
              <a:rPr lang="nl-NL" dirty="0"/>
              <a:t> level</a:t>
            </a:r>
          </a:p>
          <a:p>
            <a:pPr lvl="4"/>
            <a:r>
              <a:rPr lang="nl-NL" dirty="0" err="1"/>
              <a:t>Fifth</a:t>
            </a:r>
            <a:r>
              <a:rPr lang="nl-NL" dirty="0"/>
              <a:t> level</a:t>
            </a:r>
          </a:p>
        </p:txBody>
      </p:sp>
      <p:sp>
        <p:nvSpPr>
          <p:cNvPr id="6" name="Slide Number Placeholder 5"/>
          <p:cNvSpPr>
            <a:spLocks noGrp="1"/>
          </p:cNvSpPr>
          <p:nvPr>
            <p:ph type="sldNum" sz="quarter" idx="12"/>
          </p:nvPr>
        </p:nvSpPr>
        <p:spPr/>
        <p:txBody>
          <a:bodyPr/>
          <a:lstStyle>
            <a:lvl1pPr>
              <a:defRPr>
                <a:solidFill>
                  <a:schemeClr val="accent1"/>
                </a:solidFill>
              </a:defRPr>
            </a:lvl1pPr>
          </a:lstStyle>
          <a:p>
            <a:fld id="{C31F7836-E4B3-4985-A8BA-D04AF4A8C90B}" type="slidenum">
              <a:rPr lang="nl-NL" smtClean="0"/>
              <a:pPr/>
              <a:t>‹nr.›</a:t>
            </a:fld>
            <a:endParaRPr lang="nl-NL" dirty="0"/>
          </a:p>
        </p:txBody>
      </p:sp>
    </p:spTree>
    <p:extLst>
      <p:ext uri="{BB962C8B-B14F-4D97-AF65-F5344CB8AC3E}">
        <p14:creationId xmlns:p14="http://schemas.microsoft.com/office/powerpoint/2010/main" val="84238695"/>
      </p:ext>
    </p:extLst>
  </p:cSld>
  <p:clrMapOvr>
    <a:masterClrMapping/>
  </p:clrMapOvr>
  <p:transition spd="slow"/>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873831F-9CD2-B47E-9151-D075A396D3F5}"/>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27D57719-4B98-A5FB-3994-CD75B2AD014A}"/>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6C46F460-936C-4238-0DD4-DCB0DDAEC26D}"/>
              </a:ext>
            </a:extLst>
          </p:cNvPr>
          <p:cNvSpPr>
            <a:spLocks noGrp="1"/>
          </p:cNvSpPr>
          <p:nvPr>
            <p:ph type="dt" sz="half" idx="10"/>
          </p:nvPr>
        </p:nvSpPr>
        <p:spPr/>
        <p:txBody>
          <a:bodyPr/>
          <a:lstStyle/>
          <a:p>
            <a:fld id="{712509B3-BFFF-40EA-8AEA-04DD9CF41A6E}" type="datetimeFigureOut">
              <a:rPr lang="nl-NL" smtClean="0"/>
              <a:t>22-2-2024</a:t>
            </a:fld>
            <a:endParaRPr lang="nl-NL"/>
          </a:p>
        </p:txBody>
      </p:sp>
      <p:sp>
        <p:nvSpPr>
          <p:cNvPr id="5" name="Tijdelijke aanduiding voor voettekst 4">
            <a:extLst>
              <a:ext uri="{FF2B5EF4-FFF2-40B4-BE49-F238E27FC236}">
                <a16:creationId xmlns:a16="http://schemas.microsoft.com/office/drawing/2014/main" id="{DB0B57AD-6FE6-8DEA-032A-587F1C5B4D9B}"/>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BBF43CD6-C80A-AD46-7255-53D30B66F794}"/>
              </a:ext>
            </a:extLst>
          </p:cNvPr>
          <p:cNvSpPr>
            <a:spLocks noGrp="1"/>
          </p:cNvSpPr>
          <p:nvPr>
            <p:ph type="sldNum" sz="quarter" idx="12"/>
          </p:nvPr>
        </p:nvSpPr>
        <p:spPr/>
        <p:txBody>
          <a:bodyPr/>
          <a:lstStyle/>
          <a:p>
            <a:fld id="{00E5E181-BCB4-4CA0-833E-3DAA2B877DAA}" type="slidenum">
              <a:rPr lang="nl-NL" smtClean="0"/>
              <a:t>‹nr.›</a:t>
            </a:fld>
            <a:endParaRPr lang="nl-NL"/>
          </a:p>
        </p:txBody>
      </p:sp>
    </p:spTree>
    <p:extLst>
      <p:ext uri="{BB962C8B-B14F-4D97-AF65-F5344CB8AC3E}">
        <p14:creationId xmlns:p14="http://schemas.microsoft.com/office/powerpoint/2010/main" val="658538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0788D73-2368-77A2-682C-5361BAE7B0CC}"/>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24C462AB-5EA0-61A2-953F-307FD6CC362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88455600-F4F5-2828-C55F-BA10E346D9BD}"/>
              </a:ext>
            </a:extLst>
          </p:cNvPr>
          <p:cNvSpPr>
            <a:spLocks noGrp="1"/>
          </p:cNvSpPr>
          <p:nvPr>
            <p:ph type="dt" sz="half" idx="10"/>
          </p:nvPr>
        </p:nvSpPr>
        <p:spPr/>
        <p:txBody>
          <a:bodyPr/>
          <a:lstStyle/>
          <a:p>
            <a:fld id="{712509B3-BFFF-40EA-8AEA-04DD9CF41A6E}" type="datetimeFigureOut">
              <a:rPr lang="nl-NL" smtClean="0"/>
              <a:t>22-2-2024</a:t>
            </a:fld>
            <a:endParaRPr lang="nl-NL"/>
          </a:p>
        </p:txBody>
      </p:sp>
      <p:sp>
        <p:nvSpPr>
          <p:cNvPr id="5" name="Tijdelijke aanduiding voor voettekst 4">
            <a:extLst>
              <a:ext uri="{FF2B5EF4-FFF2-40B4-BE49-F238E27FC236}">
                <a16:creationId xmlns:a16="http://schemas.microsoft.com/office/drawing/2014/main" id="{77DB9726-9F44-CF80-E800-B82A473963CD}"/>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3F9D4DFB-63F6-5816-7F96-C7A5291C0F12}"/>
              </a:ext>
            </a:extLst>
          </p:cNvPr>
          <p:cNvSpPr>
            <a:spLocks noGrp="1"/>
          </p:cNvSpPr>
          <p:nvPr>
            <p:ph type="sldNum" sz="quarter" idx="12"/>
          </p:nvPr>
        </p:nvSpPr>
        <p:spPr/>
        <p:txBody>
          <a:bodyPr/>
          <a:lstStyle/>
          <a:p>
            <a:fld id="{00E5E181-BCB4-4CA0-833E-3DAA2B877DAA}" type="slidenum">
              <a:rPr lang="nl-NL" smtClean="0"/>
              <a:t>‹nr.›</a:t>
            </a:fld>
            <a:endParaRPr lang="nl-NL"/>
          </a:p>
        </p:txBody>
      </p:sp>
    </p:spTree>
    <p:extLst>
      <p:ext uri="{BB962C8B-B14F-4D97-AF65-F5344CB8AC3E}">
        <p14:creationId xmlns:p14="http://schemas.microsoft.com/office/powerpoint/2010/main" val="20641261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F10B15F-E6B9-EA59-844D-FDE513770294}"/>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C2086489-05A1-A6A5-7A62-19DF6431C825}"/>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9F9CEEF9-9C73-3DDA-3382-ACE21B4E3548}"/>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340D7CE4-7470-1847-4C67-1C3D9D916AE6}"/>
              </a:ext>
            </a:extLst>
          </p:cNvPr>
          <p:cNvSpPr>
            <a:spLocks noGrp="1"/>
          </p:cNvSpPr>
          <p:nvPr>
            <p:ph type="dt" sz="half" idx="10"/>
          </p:nvPr>
        </p:nvSpPr>
        <p:spPr/>
        <p:txBody>
          <a:bodyPr/>
          <a:lstStyle/>
          <a:p>
            <a:fld id="{712509B3-BFFF-40EA-8AEA-04DD9CF41A6E}" type="datetimeFigureOut">
              <a:rPr lang="nl-NL" smtClean="0"/>
              <a:t>22-2-2024</a:t>
            </a:fld>
            <a:endParaRPr lang="nl-NL"/>
          </a:p>
        </p:txBody>
      </p:sp>
      <p:sp>
        <p:nvSpPr>
          <p:cNvPr id="6" name="Tijdelijke aanduiding voor voettekst 5">
            <a:extLst>
              <a:ext uri="{FF2B5EF4-FFF2-40B4-BE49-F238E27FC236}">
                <a16:creationId xmlns:a16="http://schemas.microsoft.com/office/drawing/2014/main" id="{CB26C9BC-4E51-AB11-D629-F2FFFCBB1D24}"/>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818D47D6-37AE-0C3F-DA5B-828D7AEAE2B8}"/>
              </a:ext>
            </a:extLst>
          </p:cNvPr>
          <p:cNvSpPr>
            <a:spLocks noGrp="1"/>
          </p:cNvSpPr>
          <p:nvPr>
            <p:ph type="sldNum" sz="quarter" idx="12"/>
          </p:nvPr>
        </p:nvSpPr>
        <p:spPr/>
        <p:txBody>
          <a:bodyPr/>
          <a:lstStyle/>
          <a:p>
            <a:fld id="{00E5E181-BCB4-4CA0-833E-3DAA2B877DAA}" type="slidenum">
              <a:rPr lang="nl-NL" smtClean="0"/>
              <a:t>‹nr.›</a:t>
            </a:fld>
            <a:endParaRPr lang="nl-NL"/>
          </a:p>
        </p:txBody>
      </p:sp>
    </p:spTree>
    <p:extLst>
      <p:ext uri="{BB962C8B-B14F-4D97-AF65-F5344CB8AC3E}">
        <p14:creationId xmlns:p14="http://schemas.microsoft.com/office/powerpoint/2010/main" val="29784303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4DE5936-884C-B35E-0AFF-F5AA24CCC273}"/>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A01D5050-1CA8-8AB4-9AD9-DDB205C7B5C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1614B8B9-A27A-50D5-D00F-34092ACC773C}"/>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0AB780E6-BB7D-0B4E-7723-F40A184EC07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D406B54E-B10F-479A-AFCE-460CF5688A16}"/>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D1B68DAD-75B0-6F38-23F1-65775AB72678}"/>
              </a:ext>
            </a:extLst>
          </p:cNvPr>
          <p:cNvSpPr>
            <a:spLocks noGrp="1"/>
          </p:cNvSpPr>
          <p:nvPr>
            <p:ph type="dt" sz="half" idx="10"/>
          </p:nvPr>
        </p:nvSpPr>
        <p:spPr/>
        <p:txBody>
          <a:bodyPr/>
          <a:lstStyle/>
          <a:p>
            <a:fld id="{712509B3-BFFF-40EA-8AEA-04DD9CF41A6E}" type="datetimeFigureOut">
              <a:rPr lang="nl-NL" smtClean="0"/>
              <a:t>22-2-2024</a:t>
            </a:fld>
            <a:endParaRPr lang="nl-NL"/>
          </a:p>
        </p:txBody>
      </p:sp>
      <p:sp>
        <p:nvSpPr>
          <p:cNvPr id="8" name="Tijdelijke aanduiding voor voettekst 7">
            <a:extLst>
              <a:ext uri="{FF2B5EF4-FFF2-40B4-BE49-F238E27FC236}">
                <a16:creationId xmlns:a16="http://schemas.microsoft.com/office/drawing/2014/main" id="{90AA3F8E-AED7-C5B4-352B-292BECDE5CA0}"/>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69A60301-F370-7938-6E90-B3F02660BF95}"/>
              </a:ext>
            </a:extLst>
          </p:cNvPr>
          <p:cNvSpPr>
            <a:spLocks noGrp="1"/>
          </p:cNvSpPr>
          <p:nvPr>
            <p:ph type="sldNum" sz="quarter" idx="12"/>
          </p:nvPr>
        </p:nvSpPr>
        <p:spPr/>
        <p:txBody>
          <a:bodyPr/>
          <a:lstStyle/>
          <a:p>
            <a:fld id="{00E5E181-BCB4-4CA0-833E-3DAA2B877DAA}" type="slidenum">
              <a:rPr lang="nl-NL" smtClean="0"/>
              <a:t>‹nr.›</a:t>
            </a:fld>
            <a:endParaRPr lang="nl-NL"/>
          </a:p>
        </p:txBody>
      </p:sp>
    </p:spTree>
    <p:extLst>
      <p:ext uri="{BB962C8B-B14F-4D97-AF65-F5344CB8AC3E}">
        <p14:creationId xmlns:p14="http://schemas.microsoft.com/office/powerpoint/2010/main" val="24971514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412359C-42FA-A553-C268-011F2D05E31C}"/>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F518BA5C-F66C-13B2-C4B8-876C9FAE3595}"/>
              </a:ext>
            </a:extLst>
          </p:cNvPr>
          <p:cNvSpPr>
            <a:spLocks noGrp="1"/>
          </p:cNvSpPr>
          <p:nvPr>
            <p:ph type="dt" sz="half" idx="10"/>
          </p:nvPr>
        </p:nvSpPr>
        <p:spPr/>
        <p:txBody>
          <a:bodyPr/>
          <a:lstStyle/>
          <a:p>
            <a:fld id="{712509B3-BFFF-40EA-8AEA-04DD9CF41A6E}" type="datetimeFigureOut">
              <a:rPr lang="nl-NL" smtClean="0"/>
              <a:t>22-2-2024</a:t>
            </a:fld>
            <a:endParaRPr lang="nl-NL"/>
          </a:p>
        </p:txBody>
      </p:sp>
      <p:sp>
        <p:nvSpPr>
          <p:cNvPr id="4" name="Tijdelijke aanduiding voor voettekst 3">
            <a:extLst>
              <a:ext uri="{FF2B5EF4-FFF2-40B4-BE49-F238E27FC236}">
                <a16:creationId xmlns:a16="http://schemas.microsoft.com/office/drawing/2014/main" id="{72B70A03-3A97-0C69-F431-49BECB75EF39}"/>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6467899D-2447-5B70-E3B1-2A7CDC4C0C5B}"/>
              </a:ext>
            </a:extLst>
          </p:cNvPr>
          <p:cNvSpPr>
            <a:spLocks noGrp="1"/>
          </p:cNvSpPr>
          <p:nvPr>
            <p:ph type="sldNum" sz="quarter" idx="12"/>
          </p:nvPr>
        </p:nvSpPr>
        <p:spPr/>
        <p:txBody>
          <a:bodyPr/>
          <a:lstStyle/>
          <a:p>
            <a:fld id="{00E5E181-BCB4-4CA0-833E-3DAA2B877DAA}" type="slidenum">
              <a:rPr lang="nl-NL" smtClean="0"/>
              <a:t>‹nr.›</a:t>
            </a:fld>
            <a:endParaRPr lang="nl-NL"/>
          </a:p>
        </p:txBody>
      </p:sp>
    </p:spTree>
    <p:extLst>
      <p:ext uri="{BB962C8B-B14F-4D97-AF65-F5344CB8AC3E}">
        <p14:creationId xmlns:p14="http://schemas.microsoft.com/office/powerpoint/2010/main" val="36216599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21603DCB-2DBC-0166-A002-800DD666B70A}"/>
              </a:ext>
            </a:extLst>
          </p:cNvPr>
          <p:cNvSpPr>
            <a:spLocks noGrp="1"/>
          </p:cNvSpPr>
          <p:nvPr>
            <p:ph type="dt" sz="half" idx="10"/>
          </p:nvPr>
        </p:nvSpPr>
        <p:spPr/>
        <p:txBody>
          <a:bodyPr/>
          <a:lstStyle/>
          <a:p>
            <a:fld id="{712509B3-BFFF-40EA-8AEA-04DD9CF41A6E}" type="datetimeFigureOut">
              <a:rPr lang="nl-NL" smtClean="0"/>
              <a:t>22-2-2024</a:t>
            </a:fld>
            <a:endParaRPr lang="nl-NL"/>
          </a:p>
        </p:txBody>
      </p:sp>
      <p:sp>
        <p:nvSpPr>
          <p:cNvPr id="3" name="Tijdelijke aanduiding voor voettekst 2">
            <a:extLst>
              <a:ext uri="{FF2B5EF4-FFF2-40B4-BE49-F238E27FC236}">
                <a16:creationId xmlns:a16="http://schemas.microsoft.com/office/drawing/2014/main" id="{DE4F4D0E-4686-3403-B3AB-4754A7D75039}"/>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CDB6AD0E-C093-19E4-83D3-200D3F37D7F7}"/>
              </a:ext>
            </a:extLst>
          </p:cNvPr>
          <p:cNvSpPr>
            <a:spLocks noGrp="1"/>
          </p:cNvSpPr>
          <p:nvPr>
            <p:ph type="sldNum" sz="quarter" idx="12"/>
          </p:nvPr>
        </p:nvSpPr>
        <p:spPr/>
        <p:txBody>
          <a:bodyPr/>
          <a:lstStyle/>
          <a:p>
            <a:fld id="{00E5E181-BCB4-4CA0-833E-3DAA2B877DAA}" type="slidenum">
              <a:rPr lang="nl-NL" smtClean="0"/>
              <a:t>‹nr.›</a:t>
            </a:fld>
            <a:endParaRPr lang="nl-NL"/>
          </a:p>
        </p:txBody>
      </p:sp>
    </p:spTree>
    <p:extLst>
      <p:ext uri="{BB962C8B-B14F-4D97-AF65-F5344CB8AC3E}">
        <p14:creationId xmlns:p14="http://schemas.microsoft.com/office/powerpoint/2010/main" val="29718863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62F5735-0D44-112E-1C2D-A47EFBBBC369}"/>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9686160D-2B77-8F5B-9B5A-1F3F697561C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52CB87AA-442D-2813-9CF8-65F8AE94F15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DD280D17-C681-14AE-27E1-8728505CDAF6}"/>
              </a:ext>
            </a:extLst>
          </p:cNvPr>
          <p:cNvSpPr>
            <a:spLocks noGrp="1"/>
          </p:cNvSpPr>
          <p:nvPr>
            <p:ph type="dt" sz="half" idx="10"/>
          </p:nvPr>
        </p:nvSpPr>
        <p:spPr/>
        <p:txBody>
          <a:bodyPr/>
          <a:lstStyle/>
          <a:p>
            <a:fld id="{712509B3-BFFF-40EA-8AEA-04DD9CF41A6E}" type="datetimeFigureOut">
              <a:rPr lang="nl-NL" smtClean="0"/>
              <a:t>22-2-2024</a:t>
            </a:fld>
            <a:endParaRPr lang="nl-NL"/>
          </a:p>
        </p:txBody>
      </p:sp>
      <p:sp>
        <p:nvSpPr>
          <p:cNvPr id="6" name="Tijdelijke aanduiding voor voettekst 5">
            <a:extLst>
              <a:ext uri="{FF2B5EF4-FFF2-40B4-BE49-F238E27FC236}">
                <a16:creationId xmlns:a16="http://schemas.microsoft.com/office/drawing/2014/main" id="{DD00AB49-3B53-6FE2-8B07-93381EBE6ADB}"/>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88D3EDC9-91F7-95C7-4226-E0A81A3347C9}"/>
              </a:ext>
            </a:extLst>
          </p:cNvPr>
          <p:cNvSpPr>
            <a:spLocks noGrp="1"/>
          </p:cNvSpPr>
          <p:nvPr>
            <p:ph type="sldNum" sz="quarter" idx="12"/>
          </p:nvPr>
        </p:nvSpPr>
        <p:spPr/>
        <p:txBody>
          <a:bodyPr/>
          <a:lstStyle/>
          <a:p>
            <a:fld id="{00E5E181-BCB4-4CA0-833E-3DAA2B877DAA}" type="slidenum">
              <a:rPr lang="nl-NL" smtClean="0"/>
              <a:t>‹nr.›</a:t>
            </a:fld>
            <a:endParaRPr lang="nl-NL"/>
          </a:p>
        </p:txBody>
      </p:sp>
    </p:spTree>
    <p:extLst>
      <p:ext uri="{BB962C8B-B14F-4D97-AF65-F5344CB8AC3E}">
        <p14:creationId xmlns:p14="http://schemas.microsoft.com/office/powerpoint/2010/main" val="7549814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4AB421D-6AF3-4BCB-DE9C-610878919FFF}"/>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DD63CF43-A4C3-57C2-5553-695903C45BD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5CEFAFA4-49E7-CD54-E233-CCF7D0E389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C25A21D7-FFEE-EC12-AE8C-2C6912D7735A}"/>
              </a:ext>
            </a:extLst>
          </p:cNvPr>
          <p:cNvSpPr>
            <a:spLocks noGrp="1"/>
          </p:cNvSpPr>
          <p:nvPr>
            <p:ph type="dt" sz="half" idx="10"/>
          </p:nvPr>
        </p:nvSpPr>
        <p:spPr/>
        <p:txBody>
          <a:bodyPr/>
          <a:lstStyle/>
          <a:p>
            <a:fld id="{712509B3-BFFF-40EA-8AEA-04DD9CF41A6E}" type="datetimeFigureOut">
              <a:rPr lang="nl-NL" smtClean="0"/>
              <a:t>22-2-2024</a:t>
            </a:fld>
            <a:endParaRPr lang="nl-NL"/>
          </a:p>
        </p:txBody>
      </p:sp>
      <p:sp>
        <p:nvSpPr>
          <p:cNvPr id="6" name="Tijdelijke aanduiding voor voettekst 5">
            <a:extLst>
              <a:ext uri="{FF2B5EF4-FFF2-40B4-BE49-F238E27FC236}">
                <a16:creationId xmlns:a16="http://schemas.microsoft.com/office/drawing/2014/main" id="{D0E9AABE-7B6C-AE0D-E781-7376D880F28A}"/>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747D33F3-223E-8985-649A-F28DF4EF3B3B}"/>
              </a:ext>
            </a:extLst>
          </p:cNvPr>
          <p:cNvSpPr>
            <a:spLocks noGrp="1"/>
          </p:cNvSpPr>
          <p:nvPr>
            <p:ph type="sldNum" sz="quarter" idx="12"/>
          </p:nvPr>
        </p:nvSpPr>
        <p:spPr/>
        <p:txBody>
          <a:bodyPr/>
          <a:lstStyle/>
          <a:p>
            <a:fld id="{00E5E181-BCB4-4CA0-833E-3DAA2B877DAA}" type="slidenum">
              <a:rPr lang="nl-NL" smtClean="0"/>
              <a:t>‹nr.›</a:t>
            </a:fld>
            <a:endParaRPr lang="nl-NL"/>
          </a:p>
        </p:txBody>
      </p:sp>
    </p:spTree>
    <p:extLst>
      <p:ext uri="{BB962C8B-B14F-4D97-AF65-F5344CB8AC3E}">
        <p14:creationId xmlns:p14="http://schemas.microsoft.com/office/powerpoint/2010/main" val="12620408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E2E8BA28-1177-E116-28D3-241A399E2DD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D634C236-028C-43EF-93FC-A648D440352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CB1019F1-BABF-5558-1191-75223B8FB18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12509B3-BFFF-40EA-8AEA-04DD9CF41A6E}" type="datetimeFigureOut">
              <a:rPr lang="nl-NL" smtClean="0"/>
              <a:t>22-2-2024</a:t>
            </a:fld>
            <a:endParaRPr lang="nl-NL"/>
          </a:p>
        </p:txBody>
      </p:sp>
      <p:sp>
        <p:nvSpPr>
          <p:cNvPr id="5" name="Tijdelijke aanduiding voor voettekst 4">
            <a:extLst>
              <a:ext uri="{FF2B5EF4-FFF2-40B4-BE49-F238E27FC236}">
                <a16:creationId xmlns:a16="http://schemas.microsoft.com/office/drawing/2014/main" id="{D094E9CB-7A3A-C05D-E579-9102C0F1770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nl-NL"/>
          </a:p>
        </p:txBody>
      </p:sp>
      <p:sp>
        <p:nvSpPr>
          <p:cNvPr id="6" name="Tijdelijke aanduiding voor dianummer 5">
            <a:extLst>
              <a:ext uri="{FF2B5EF4-FFF2-40B4-BE49-F238E27FC236}">
                <a16:creationId xmlns:a16="http://schemas.microsoft.com/office/drawing/2014/main" id="{59D455FD-AC0A-2BFB-ABCD-D6D7C03BE74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0E5E181-BCB4-4CA0-833E-3DAA2B877DAA}" type="slidenum">
              <a:rPr lang="nl-NL" smtClean="0"/>
              <a:t>‹nr.›</a:t>
            </a:fld>
            <a:endParaRPr lang="nl-NL"/>
          </a:p>
        </p:txBody>
      </p:sp>
    </p:spTree>
    <p:extLst>
      <p:ext uri="{BB962C8B-B14F-4D97-AF65-F5344CB8AC3E}">
        <p14:creationId xmlns:p14="http://schemas.microsoft.com/office/powerpoint/2010/main" val="7675287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CAF4951-FDA3-42C1-9D4C-66473D147A75}"/>
              </a:ext>
            </a:extLst>
          </p:cNvPr>
          <p:cNvSpPr/>
          <p:nvPr/>
        </p:nvSpPr>
        <p:spPr>
          <a:xfrm>
            <a:off x="671520" y="1302651"/>
            <a:ext cx="2208000" cy="5380279"/>
          </a:xfrm>
          <a:prstGeom prst="rect">
            <a:avLst/>
          </a:prstGeom>
          <a:solidFill>
            <a:schemeClr val="bg2">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sz="2400" dirty="0"/>
          </a:p>
        </p:txBody>
      </p:sp>
      <p:sp>
        <p:nvSpPr>
          <p:cNvPr id="17" name="Rectangle 16">
            <a:extLst>
              <a:ext uri="{FF2B5EF4-FFF2-40B4-BE49-F238E27FC236}">
                <a16:creationId xmlns:a16="http://schemas.microsoft.com/office/drawing/2014/main" id="{AF11B56F-6E06-4520-9948-88188162EB94}"/>
              </a:ext>
            </a:extLst>
          </p:cNvPr>
          <p:cNvSpPr/>
          <p:nvPr/>
        </p:nvSpPr>
        <p:spPr>
          <a:xfrm>
            <a:off x="2945435" y="1017970"/>
            <a:ext cx="2208000" cy="5656572"/>
          </a:xfrm>
          <a:prstGeom prst="rect">
            <a:avLst/>
          </a:prstGeom>
          <a:solidFill>
            <a:schemeClr val="bg2">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sz="2400" dirty="0"/>
          </a:p>
        </p:txBody>
      </p:sp>
      <p:sp>
        <p:nvSpPr>
          <p:cNvPr id="18" name="Rectangle 17">
            <a:extLst>
              <a:ext uri="{FF2B5EF4-FFF2-40B4-BE49-F238E27FC236}">
                <a16:creationId xmlns:a16="http://schemas.microsoft.com/office/drawing/2014/main" id="{FB5A3094-0834-429F-90CC-3E6F9943370E}"/>
              </a:ext>
            </a:extLst>
          </p:cNvPr>
          <p:cNvSpPr/>
          <p:nvPr/>
        </p:nvSpPr>
        <p:spPr>
          <a:xfrm>
            <a:off x="5240760" y="1405779"/>
            <a:ext cx="2208000" cy="5277152"/>
          </a:xfrm>
          <a:prstGeom prst="rect">
            <a:avLst/>
          </a:prstGeom>
          <a:solidFill>
            <a:schemeClr val="bg2">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sz="2400" dirty="0"/>
          </a:p>
        </p:txBody>
      </p:sp>
      <p:sp>
        <p:nvSpPr>
          <p:cNvPr id="19" name="Rectangle 18">
            <a:extLst>
              <a:ext uri="{FF2B5EF4-FFF2-40B4-BE49-F238E27FC236}">
                <a16:creationId xmlns:a16="http://schemas.microsoft.com/office/drawing/2014/main" id="{80D36CCE-F78C-4538-B8BF-3C04CE4BFE3C}"/>
              </a:ext>
            </a:extLst>
          </p:cNvPr>
          <p:cNvSpPr/>
          <p:nvPr/>
        </p:nvSpPr>
        <p:spPr>
          <a:xfrm>
            <a:off x="7536089" y="1405777"/>
            <a:ext cx="2208000" cy="5277154"/>
          </a:xfrm>
          <a:prstGeom prst="rect">
            <a:avLst/>
          </a:prstGeom>
          <a:solidFill>
            <a:schemeClr val="bg2">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sz="2400" dirty="0"/>
          </a:p>
        </p:txBody>
      </p:sp>
      <p:sp>
        <p:nvSpPr>
          <p:cNvPr id="20" name="Rectangle 19">
            <a:extLst>
              <a:ext uri="{FF2B5EF4-FFF2-40B4-BE49-F238E27FC236}">
                <a16:creationId xmlns:a16="http://schemas.microsoft.com/office/drawing/2014/main" id="{6B322A51-1B9E-4FD9-B7CA-AFE6E008AE36}"/>
              </a:ext>
            </a:extLst>
          </p:cNvPr>
          <p:cNvSpPr/>
          <p:nvPr/>
        </p:nvSpPr>
        <p:spPr>
          <a:xfrm>
            <a:off x="9831415" y="1405777"/>
            <a:ext cx="2208000" cy="5297027"/>
          </a:xfrm>
          <a:prstGeom prst="rect">
            <a:avLst/>
          </a:prstGeom>
          <a:solidFill>
            <a:schemeClr val="bg2">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sz="2400" dirty="0"/>
          </a:p>
        </p:txBody>
      </p:sp>
      <p:sp>
        <p:nvSpPr>
          <p:cNvPr id="2" name="Title 1">
            <a:extLst>
              <a:ext uri="{FF2B5EF4-FFF2-40B4-BE49-F238E27FC236}">
                <a16:creationId xmlns:a16="http://schemas.microsoft.com/office/drawing/2014/main" id="{95F4936F-8D24-41D7-AE83-3A779FAA23B7}"/>
              </a:ext>
            </a:extLst>
          </p:cNvPr>
          <p:cNvSpPr>
            <a:spLocks noGrp="1"/>
          </p:cNvSpPr>
          <p:nvPr>
            <p:ph type="title"/>
          </p:nvPr>
        </p:nvSpPr>
        <p:spPr>
          <a:xfrm>
            <a:off x="1775520" y="468218"/>
            <a:ext cx="8154031" cy="547717"/>
          </a:xfrm>
        </p:spPr>
        <p:txBody>
          <a:bodyPr>
            <a:normAutofit fontScale="90000"/>
          </a:bodyPr>
          <a:lstStyle/>
          <a:p>
            <a:r>
              <a:rPr lang="nl-NL" sz="2133" dirty="0"/>
              <a:t>OGSM Raamwerk 9: van Afvalmanagement naar grondstofmanagement (2024). </a:t>
            </a:r>
          </a:p>
        </p:txBody>
      </p:sp>
      <p:sp>
        <p:nvSpPr>
          <p:cNvPr id="7" name="Content Placeholder 2">
            <a:extLst>
              <a:ext uri="{FF2B5EF4-FFF2-40B4-BE49-F238E27FC236}">
                <a16:creationId xmlns:a16="http://schemas.microsoft.com/office/drawing/2014/main" id="{DF64FE7C-EB84-4F55-9844-48BCD47104BC}"/>
              </a:ext>
            </a:extLst>
          </p:cNvPr>
          <p:cNvSpPr txBox="1">
            <a:spLocks/>
          </p:cNvSpPr>
          <p:nvPr/>
        </p:nvSpPr>
        <p:spPr>
          <a:xfrm>
            <a:off x="662275" y="1007758"/>
            <a:ext cx="2208000" cy="412045"/>
          </a:xfrm>
          <a:prstGeom prst="rect">
            <a:avLst/>
          </a:prstGeom>
          <a:solidFill>
            <a:srgbClr val="FF9BB0"/>
          </a:solidFill>
        </p:spPr>
        <p:txBody>
          <a:bodyPr vert="horz" lIns="170297" tIns="85167" rIns="170297" bIns="85167" rtlCol="0" anchor="ctr">
            <a:noAutofit/>
          </a:bodyPr>
          <a:lstStyle>
            <a:lvl1pPr marL="0" indent="0" algn="ctr" defTabSz="1280160" rtl="0" eaLnBrk="1" latinLnBrk="0" hangingPunct="1">
              <a:spcBef>
                <a:spcPct val="20000"/>
              </a:spcBef>
              <a:buFont typeface="Arial" panose="020B0604020202020204" pitchFamily="34" charset="0"/>
              <a:buNone/>
              <a:defRPr sz="4500" kern="1200">
                <a:solidFill>
                  <a:schemeClr val="tx1">
                    <a:tint val="75000"/>
                  </a:schemeClr>
                </a:solidFill>
                <a:latin typeface="+mn-lt"/>
                <a:ea typeface="+mn-ea"/>
                <a:cs typeface="+mn-cs"/>
              </a:defRPr>
            </a:lvl1pPr>
            <a:lvl2pPr marL="640080" indent="0" algn="ctr" defTabSz="1280160" rtl="0" eaLnBrk="1" latinLnBrk="0" hangingPunct="1">
              <a:spcBef>
                <a:spcPct val="20000"/>
              </a:spcBef>
              <a:buFont typeface="Arial" panose="020B0604020202020204" pitchFamily="34" charset="0"/>
              <a:buNone/>
              <a:defRPr sz="3900" kern="1200">
                <a:solidFill>
                  <a:schemeClr val="tx1">
                    <a:tint val="75000"/>
                  </a:schemeClr>
                </a:solidFill>
                <a:latin typeface="+mn-lt"/>
                <a:ea typeface="+mn-ea"/>
                <a:cs typeface="+mn-cs"/>
              </a:defRPr>
            </a:lvl2pPr>
            <a:lvl3pPr marL="1280160" indent="0" algn="ctr" defTabSz="1280160" rtl="0" eaLnBrk="1" latinLnBrk="0" hangingPunct="1">
              <a:spcBef>
                <a:spcPct val="20000"/>
              </a:spcBef>
              <a:buFont typeface="Arial" panose="020B0604020202020204" pitchFamily="34" charset="0"/>
              <a:buNone/>
              <a:defRPr sz="3400" kern="1200">
                <a:solidFill>
                  <a:schemeClr val="tx1">
                    <a:tint val="75000"/>
                  </a:schemeClr>
                </a:solidFill>
                <a:latin typeface="+mn-lt"/>
                <a:ea typeface="+mn-ea"/>
                <a:cs typeface="+mn-cs"/>
              </a:defRPr>
            </a:lvl3pPr>
            <a:lvl4pPr marL="1920240" indent="0" algn="ctr" defTabSz="128016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4pPr>
            <a:lvl5pPr marL="2560320" indent="0" algn="ctr" defTabSz="128016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5pPr>
            <a:lvl6pPr marL="3200400" indent="0" algn="ctr" defTabSz="128016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6pPr>
            <a:lvl7pPr marL="3840480" indent="0" algn="ctr" defTabSz="128016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7pPr>
            <a:lvl8pPr marL="4480560" indent="0" algn="ctr" defTabSz="128016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8pPr>
            <a:lvl9pPr marL="5120640" indent="0" algn="ctr" defTabSz="128016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9pPr>
          </a:lstStyle>
          <a:p>
            <a:r>
              <a:rPr lang="nl-NL" sz="1200" b="1" dirty="0">
                <a:solidFill>
                  <a:schemeClr val="tx2"/>
                </a:solidFill>
              </a:rPr>
              <a:t>Doelen in 2030</a:t>
            </a:r>
          </a:p>
        </p:txBody>
      </p:sp>
      <p:sp>
        <p:nvSpPr>
          <p:cNvPr id="8" name="Content Placeholder 2">
            <a:extLst>
              <a:ext uri="{FF2B5EF4-FFF2-40B4-BE49-F238E27FC236}">
                <a16:creationId xmlns:a16="http://schemas.microsoft.com/office/drawing/2014/main" id="{CE38C129-8A6B-4830-8D17-E3B836062342}"/>
              </a:ext>
            </a:extLst>
          </p:cNvPr>
          <p:cNvSpPr txBox="1">
            <a:spLocks/>
          </p:cNvSpPr>
          <p:nvPr/>
        </p:nvSpPr>
        <p:spPr>
          <a:xfrm>
            <a:off x="2935881" y="1026358"/>
            <a:ext cx="2208000" cy="412045"/>
          </a:xfrm>
          <a:prstGeom prst="rect">
            <a:avLst/>
          </a:prstGeom>
          <a:solidFill>
            <a:srgbClr val="FF9BB0"/>
          </a:solidFill>
        </p:spPr>
        <p:txBody>
          <a:bodyPr vert="horz" lIns="170297" tIns="85167" rIns="170297" bIns="85167" rtlCol="0" anchor="ctr">
            <a:noAutofit/>
          </a:bodyPr>
          <a:lstStyle>
            <a:lvl1pPr marL="0" indent="0" algn="ctr" defTabSz="1280160" rtl="0" eaLnBrk="1" latinLnBrk="0" hangingPunct="1">
              <a:spcBef>
                <a:spcPct val="20000"/>
              </a:spcBef>
              <a:buFont typeface="Arial" panose="020B0604020202020204" pitchFamily="34" charset="0"/>
              <a:buNone/>
              <a:defRPr sz="4500" kern="1200">
                <a:solidFill>
                  <a:schemeClr val="tx1">
                    <a:tint val="75000"/>
                  </a:schemeClr>
                </a:solidFill>
                <a:latin typeface="+mn-lt"/>
                <a:ea typeface="+mn-ea"/>
                <a:cs typeface="+mn-cs"/>
              </a:defRPr>
            </a:lvl1pPr>
            <a:lvl2pPr marL="640080" indent="0" algn="ctr" defTabSz="1280160" rtl="0" eaLnBrk="1" latinLnBrk="0" hangingPunct="1">
              <a:spcBef>
                <a:spcPct val="20000"/>
              </a:spcBef>
              <a:buFont typeface="Arial" panose="020B0604020202020204" pitchFamily="34" charset="0"/>
              <a:buNone/>
              <a:defRPr sz="3900" kern="1200">
                <a:solidFill>
                  <a:schemeClr val="tx1">
                    <a:tint val="75000"/>
                  </a:schemeClr>
                </a:solidFill>
                <a:latin typeface="+mn-lt"/>
                <a:ea typeface="+mn-ea"/>
                <a:cs typeface="+mn-cs"/>
              </a:defRPr>
            </a:lvl2pPr>
            <a:lvl3pPr marL="1280160" indent="0" algn="ctr" defTabSz="1280160" rtl="0" eaLnBrk="1" latinLnBrk="0" hangingPunct="1">
              <a:spcBef>
                <a:spcPct val="20000"/>
              </a:spcBef>
              <a:buFont typeface="Arial" panose="020B0604020202020204" pitchFamily="34" charset="0"/>
              <a:buNone/>
              <a:defRPr sz="3400" kern="1200">
                <a:solidFill>
                  <a:schemeClr val="tx1">
                    <a:tint val="75000"/>
                  </a:schemeClr>
                </a:solidFill>
                <a:latin typeface="+mn-lt"/>
                <a:ea typeface="+mn-ea"/>
                <a:cs typeface="+mn-cs"/>
              </a:defRPr>
            </a:lvl3pPr>
            <a:lvl4pPr marL="1920240" indent="0" algn="ctr" defTabSz="128016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4pPr>
            <a:lvl5pPr marL="2560320" indent="0" algn="ctr" defTabSz="128016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5pPr>
            <a:lvl6pPr marL="3200400" indent="0" algn="ctr" defTabSz="128016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6pPr>
            <a:lvl7pPr marL="3840480" indent="0" algn="ctr" defTabSz="128016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7pPr>
            <a:lvl8pPr marL="4480560" indent="0" algn="ctr" defTabSz="128016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8pPr>
            <a:lvl9pPr marL="5120640" indent="0" algn="ctr" defTabSz="128016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9pPr>
          </a:lstStyle>
          <a:p>
            <a:r>
              <a:rPr lang="nl-NL" sz="1200" b="1" dirty="0">
                <a:solidFill>
                  <a:schemeClr val="tx2"/>
                </a:solidFill>
              </a:rPr>
              <a:t>Strategie</a:t>
            </a:r>
          </a:p>
        </p:txBody>
      </p:sp>
      <p:sp>
        <p:nvSpPr>
          <p:cNvPr id="9" name="Content Placeholder 2">
            <a:extLst>
              <a:ext uri="{FF2B5EF4-FFF2-40B4-BE49-F238E27FC236}">
                <a16:creationId xmlns:a16="http://schemas.microsoft.com/office/drawing/2014/main" id="{B160438A-ADFF-4E3E-B300-DD199AF24BD8}"/>
              </a:ext>
            </a:extLst>
          </p:cNvPr>
          <p:cNvSpPr txBox="1">
            <a:spLocks/>
          </p:cNvSpPr>
          <p:nvPr/>
        </p:nvSpPr>
        <p:spPr>
          <a:xfrm>
            <a:off x="5262174" y="1008326"/>
            <a:ext cx="2208000" cy="412045"/>
          </a:xfrm>
          <a:prstGeom prst="rect">
            <a:avLst/>
          </a:prstGeom>
          <a:solidFill>
            <a:srgbClr val="FF9BB0"/>
          </a:solidFill>
        </p:spPr>
        <p:txBody>
          <a:bodyPr vert="horz" lIns="170297" tIns="85167" rIns="170297" bIns="85167" rtlCol="0" anchor="ctr">
            <a:noAutofit/>
          </a:bodyPr>
          <a:lstStyle>
            <a:lvl1pPr marL="0" indent="0" algn="ctr" defTabSz="1280160" rtl="0" eaLnBrk="1" latinLnBrk="0" hangingPunct="1">
              <a:spcBef>
                <a:spcPct val="20000"/>
              </a:spcBef>
              <a:buFont typeface="Arial" panose="020B0604020202020204" pitchFamily="34" charset="0"/>
              <a:buNone/>
              <a:defRPr sz="4500" kern="1200">
                <a:solidFill>
                  <a:schemeClr val="tx1">
                    <a:tint val="75000"/>
                  </a:schemeClr>
                </a:solidFill>
                <a:latin typeface="+mn-lt"/>
                <a:ea typeface="+mn-ea"/>
                <a:cs typeface="+mn-cs"/>
              </a:defRPr>
            </a:lvl1pPr>
            <a:lvl2pPr marL="640080" indent="0" algn="ctr" defTabSz="1280160" rtl="0" eaLnBrk="1" latinLnBrk="0" hangingPunct="1">
              <a:spcBef>
                <a:spcPct val="20000"/>
              </a:spcBef>
              <a:buFont typeface="Arial" panose="020B0604020202020204" pitchFamily="34" charset="0"/>
              <a:buNone/>
              <a:defRPr sz="3900" kern="1200">
                <a:solidFill>
                  <a:schemeClr val="tx1">
                    <a:tint val="75000"/>
                  </a:schemeClr>
                </a:solidFill>
                <a:latin typeface="+mn-lt"/>
                <a:ea typeface="+mn-ea"/>
                <a:cs typeface="+mn-cs"/>
              </a:defRPr>
            </a:lvl2pPr>
            <a:lvl3pPr marL="1280160" indent="0" algn="ctr" defTabSz="1280160" rtl="0" eaLnBrk="1" latinLnBrk="0" hangingPunct="1">
              <a:spcBef>
                <a:spcPct val="20000"/>
              </a:spcBef>
              <a:buFont typeface="Arial" panose="020B0604020202020204" pitchFamily="34" charset="0"/>
              <a:buNone/>
              <a:defRPr sz="3400" kern="1200">
                <a:solidFill>
                  <a:schemeClr val="tx1">
                    <a:tint val="75000"/>
                  </a:schemeClr>
                </a:solidFill>
                <a:latin typeface="+mn-lt"/>
                <a:ea typeface="+mn-ea"/>
                <a:cs typeface="+mn-cs"/>
              </a:defRPr>
            </a:lvl3pPr>
            <a:lvl4pPr marL="1920240" indent="0" algn="ctr" defTabSz="128016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4pPr>
            <a:lvl5pPr marL="2560320" indent="0" algn="ctr" defTabSz="128016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5pPr>
            <a:lvl6pPr marL="3200400" indent="0" algn="ctr" defTabSz="128016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6pPr>
            <a:lvl7pPr marL="3840480" indent="0" algn="ctr" defTabSz="128016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7pPr>
            <a:lvl8pPr marL="4480560" indent="0" algn="ctr" defTabSz="128016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8pPr>
            <a:lvl9pPr marL="5120640" indent="0" algn="ctr" defTabSz="128016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9pPr>
          </a:lstStyle>
          <a:p>
            <a:r>
              <a:rPr lang="nl-NL" sz="1200" b="1" dirty="0">
                <a:solidFill>
                  <a:schemeClr val="tx2"/>
                </a:solidFill>
              </a:rPr>
              <a:t>Status Quo </a:t>
            </a:r>
          </a:p>
        </p:txBody>
      </p:sp>
      <p:sp>
        <p:nvSpPr>
          <p:cNvPr id="15" name="Content Placeholder 2">
            <a:extLst>
              <a:ext uri="{FF2B5EF4-FFF2-40B4-BE49-F238E27FC236}">
                <a16:creationId xmlns:a16="http://schemas.microsoft.com/office/drawing/2014/main" id="{7A61E392-1087-4373-AE63-AA7CFFF7308C}"/>
              </a:ext>
            </a:extLst>
          </p:cNvPr>
          <p:cNvSpPr txBox="1">
            <a:spLocks/>
          </p:cNvSpPr>
          <p:nvPr/>
        </p:nvSpPr>
        <p:spPr>
          <a:xfrm>
            <a:off x="7536089" y="1015935"/>
            <a:ext cx="2208000" cy="412045"/>
          </a:xfrm>
          <a:prstGeom prst="rect">
            <a:avLst/>
          </a:prstGeom>
          <a:solidFill>
            <a:srgbClr val="FF9BB0"/>
          </a:solidFill>
        </p:spPr>
        <p:txBody>
          <a:bodyPr vert="horz" lIns="170297" tIns="85167" rIns="170297" bIns="85167" rtlCol="0" anchor="ctr">
            <a:noAutofit/>
          </a:bodyPr>
          <a:lstStyle>
            <a:lvl1pPr marL="0" indent="0" algn="ctr" defTabSz="1280160" rtl="0" eaLnBrk="1" latinLnBrk="0" hangingPunct="1">
              <a:spcBef>
                <a:spcPct val="20000"/>
              </a:spcBef>
              <a:buFont typeface="Arial" panose="020B0604020202020204" pitchFamily="34" charset="0"/>
              <a:buNone/>
              <a:defRPr sz="4500" kern="1200">
                <a:solidFill>
                  <a:schemeClr val="tx1">
                    <a:tint val="75000"/>
                  </a:schemeClr>
                </a:solidFill>
                <a:latin typeface="+mn-lt"/>
                <a:ea typeface="+mn-ea"/>
                <a:cs typeface="+mn-cs"/>
              </a:defRPr>
            </a:lvl1pPr>
            <a:lvl2pPr marL="640080" indent="0" algn="ctr" defTabSz="1280160" rtl="0" eaLnBrk="1" latinLnBrk="0" hangingPunct="1">
              <a:spcBef>
                <a:spcPct val="20000"/>
              </a:spcBef>
              <a:buFont typeface="Arial" panose="020B0604020202020204" pitchFamily="34" charset="0"/>
              <a:buNone/>
              <a:defRPr sz="3900" kern="1200">
                <a:solidFill>
                  <a:schemeClr val="tx1">
                    <a:tint val="75000"/>
                  </a:schemeClr>
                </a:solidFill>
                <a:latin typeface="+mn-lt"/>
                <a:ea typeface="+mn-ea"/>
                <a:cs typeface="+mn-cs"/>
              </a:defRPr>
            </a:lvl2pPr>
            <a:lvl3pPr marL="1280160" indent="0" algn="ctr" defTabSz="1280160" rtl="0" eaLnBrk="1" latinLnBrk="0" hangingPunct="1">
              <a:spcBef>
                <a:spcPct val="20000"/>
              </a:spcBef>
              <a:buFont typeface="Arial" panose="020B0604020202020204" pitchFamily="34" charset="0"/>
              <a:buNone/>
              <a:defRPr sz="3400" kern="1200">
                <a:solidFill>
                  <a:schemeClr val="tx1">
                    <a:tint val="75000"/>
                  </a:schemeClr>
                </a:solidFill>
                <a:latin typeface="+mn-lt"/>
                <a:ea typeface="+mn-ea"/>
                <a:cs typeface="+mn-cs"/>
              </a:defRPr>
            </a:lvl3pPr>
            <a:lvl4pPr marL="1920240" indent="0" algn="ctr" defTabSz="128016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4pPr>
            <a:lvl5pPr marL="2560320" indent="0" algn="ctr" defTabSz="128016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5pPr>
            <a:lvl6pPr marL="3200400" indent="0" algn="ctr" defTabSz="128016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6pPr>
            <a:lvl7pPr marL="3840480" indent="0" algn="ctr" defTabSz="128016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7pPr>
            <a:lvl8pPr marL="4480560" indent="0" algn="ctr" defTabSz="128016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8pPr>
            <a:lvl9pPr marL="5120640" indent="0" algn="ctr" defTabSz="128016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9pPr>
          </a:lstStyle>
          <a:p>
            <a:r>
              <a:rPr lang="nl-NL" sz="1200" b="1" dirty="0">
                <a:solidFill>
                  <a:schemeClr val="tx2"/>
                </a:solidFill>
              </a:rPr>
              <a:t>Prestatiedoelstellingen</a:t>
            </a:r>
          </a:p>
        </p:txBody>
      </p:sp>
      <p:sp>
        <p:nvSpPr>
          <p:cNvPr id="16" name="Content Placeholder 2">
            <a:extLst>
              <a:ext uri="{FF2B5EF4-FFF2-40B4-BE49-F238E27FC236}">
                <a16:creationId xmlns:a16="http://schemas.microsoft.com/office/drawing/2014/main" id="{A05DBFCC-A80D-45B7-AB03-1D9EC565C67B}"/>
              </a:ext>
            </a:extLst>
          </p:cNvPr>
          <p:cNvSpPr txBox="1">
            <a:spLocks/>
          </p:cNvSpPr>
          <p:nvPr/>
        </p:nvSpPr>
        <p:spPr>
          <a:xfrm>
            <a:off x="9831415" y="1041587"/>
            <a:ext cx="2208000" cy="383663"/>
          </a:xfrm>
          <a:prstGeom prst="rect">
            <a:avLst/>
          </a:prstGeom>
          <a:solidFill>
            <a:srgbClr val="FF9BB0"/>
          </a:solidFill>
        </p:spPr>
        <p:txBody>
          <a:bodyPr vert="horz" lIns="170297" tIns="85167" rIns="170297" bIns="85167" rtlCol="0" anchor="ctr">
            <a:noAutofit/>
          </a:bodyPr>
          <a:lstStyle>
            <a:lvl1pPr marL="0" indent="0" algn="ctr" defTabSz="1280160" rtl="0" eaLnBrk="1" latinLnBrk="0" hangingPunct="1">
              <a:spcBef>
                <a:spcPct val="20000"/>
              </a:spcBef>
              <a:buFont typeface="Arial" panose="020B0604020202020204" pitchFamily="34" charset="0"/>
              <a:buNone/>
              <a:defRPr sz="4500" kern="1200">
                <a:solidFill>
                  <a:schemeClr val="tx1">
                    <a:tint val="75000"/>
                  </a:schemeClr>
                </a:solidFill>
                <a:latin typeface="+mn-lt"/>
                <a:ea typeface="+mn-ea"/>
                <a:cs typeface="+mn-cs"/>
              </a:defRPr>
            </a:lvl1pPr>
            <a:lvl2pPr marL="640080" indent="0" algn="ctr" defTabSz="1280160" rtl="0" eaLnBrk="1" latinLnBrk="0" hangingPunct="1">
              <a:spcBef>
                <a:spcPct val="20000"/>
              </a:spcBef>
              <a:buFont typeface="Arial" panose="020B0604020202020204" pitchFamily="34" charset="0"/>
              <a:buNone/>
              <a:defRPr sz="3900" kern="1200">
                <a:solidFill>
                  <a:schemeClr val="tx1">
                    <a:tint val="75000"/>
                  </a:schemeClr>
                </a:solidFill>
                <a:latin typeface="+mn-lt"/>
                <a:ea typeface="+mn-ea"/>
                <a:cs typeface="+mn-cs"/>
              </a:defRPr>
            </a:lvl2pPr>
            <a:lvl3pPr marL="1280160" indent="0" algn="ctr" defTabSz="1280160" rtl="0" eaLnBrk="1" latinLnBrk="0" hangingPunct="1">
              <a:spcBef>
                <a:spcPct val="20000"/>
              </a:spcBef>
              <a:buFont typeface="Arial" panose="020B0604020202020204" pitchFamily="34" charset="0"/>
              <a:buNone/>
              <a:defRPr sz="3400" kern="1200">
                <a:solidFill>
                  <a:schemeClr val="tx1">
                    <a:tint val="75000"/>
                  </a:schemeClr>
                </a:solidFill>
                <a:latin typeface="+mn-lt"/>
                <a:ea typeface="+mn-ea"/>
                <a:cs typeface="+mn-cs"/>
              </a:defRPr>
            </a:lvl3pPr>
            <a:lvl4pPr marL="1920240" indent="0" algn="ctr" defTabSz="128016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4pPr>
            <a:lvl5pPr marL="2560320" indent="0" algn="ctr" defTabSz="128016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5pPr>
            <a:lvl6pPr marL="3200400" indent="0" algn="ctr" defTabSz="128016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6pPr>
            <a:lvl7pPr marL="3840480" indent="0" algn="ctr" defTabSz="128016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7pPr>
            <a:lvl8pPr marL="4480560" indent="0" algn="ctr" defTabSz="128016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8pPr>
            <a:lvl9pPr marL="5120640" indent="0" algn="ctr" defTabSz="128016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9pPr>
          </a:lstStyle>
          <a:p>
            <a:r>
              <a:rPr lang="nl-NL" sz="1200" b="1" dirty="0">
                <a:solidFill>
                  <a:schemeClr val="tx2"/>
                </a:solidFill>
              </a:rPr>
              <a:t>Acties</a:t>
            </a:r>
          </a:p>
        </p:txBody>
      </p:sp>
      <p:sp>
        <p:nvSpPr>
          <p:cNvPr id="21" name="TextBox 20">
            <a:extLst>
              <a:ext uri="{FF2B5EF4-FFF2-40B4-BE49-F238E27FC236}">
                <a16:creationId xmlns:a16="http://schemas.microsoft.com/office/drawing/2014/main" id="{9972626C-8033-4E0B-BF54-E6BF94C0F1CB}"/>
              </a:ext>
            </a:extLst>
          </p:cNvPr>
          <p:cNvSpPr txBox="1"/>
          <p:nvPr/>
        </p:nvSpPr>
        <p:spPr>
          <a:xfrm>
            <a:off x="4160939" y="-30463"/>
            <a:ext cx="8154031" cy="666977"/>
          </a:xfrm>
          <a:prstGeom prst="rect">
            <a:avLst/>
          </a:prstGeom>
          <a:noFill/>
        </p:spPr>
        <p:txBody>
          <a:bodyPr wrap="square" rtlCol="0">
            <a:spAutoFit/>
          </a:bodyPr>
          <a:lstStyle/>
          <a:p>
            <a:endParaRPr lang="nl-NL" sz="1867" i="1" dirty="0"/>
          </a:p>
          <a:p>
            <a:r>
              <a:rPr lang="nl-NL" sz="1867" i="1" dirty="0"/>
              <a:t>              </a:t>
            </a:r>
            <a:r>
              <a:rPr lang="nl-NL" sz="1867" i="1" dirty="0">
                <a:solidFill>
                  <a:srgbClr val="C00000"/>
                </a:solidFill>
              </a:rPr>
              <a:t>In 2030 hebben we 10% restafvalstromen t.o.v. totaal ingezameld afval.</a:t>
            </a:r>
            <a:endParaRPr lang="nl-NL" sz="1867" i="1" dirty="0"/>
          </a:p>
        </p:txBody>
      </p:sp>
      <p:pic>
        <p:nvPicPr>
          <p:cNvPr id="14" name="Picture 13">
            <a:extLst>
              <a:ext uri="{FF2B5EF4-FFF2-40B4-BE49-F238E27FC236}">
                <a16:creationId xmlns:a16="http://schemas.microsoft.com/office/drawing/2014/main" id="{D091BDD5-C32E-4BE5-94D5-6A19DD2F5094}"/>
              </a:ext>
            </a:extLst>
          </p:cNvPr>
          <p:cNvPicPr>
            <a:picLocks noChangeAspect="1"/>
          </p:cNvPicPr>
          <p:nvPr/>
        </p:nvPicPr>
        <p:blipFill>
          <a:blip r:embed="rId3"/>
          <a:stretch>
            <a:fillRect/>
          </a:stretch>
        </p:blipFill>
        <p:spPr>
          <a:xfrm>
            <a:off x="768811" y="101711"/>
            <a:ext cx="719280" cy="836980"/>
          </a:xfrm>
          <a:prstGeom prst="rect">
            <a:avLst/>
          </a:prstGeom>
        </p:spPr>
      </p:pic>
      <p:sp>
        <p:nvSpPr>
          <p:cNvPr id="23" name="TextBox 22">
            <a:extLst>
              <a:ext uri="{FF2B5EF4-FFF2-40B4-BE49-F238E27FC236}">
                <a16:creationId xmlns:a16="http://schemas.microsoft.com/office/drawing/2014/main" id="{93707F9F-EA31-43BA-A82E-AECDDA37BEF3}"/>
              </a:ext>
            </a:extLst>
          </p:cNvPr>
          <p:cNvSpPr txBox="1"/>
          <p:nvPr/>
        </p:nvSpPr>
        <p:spPr>
          <a:xfrm>
            <a:off x="671517" y="1456065"/>
            <a:ext cx="2036651" cy="1077603"/>
          </a:xfrm>
          <a:prstGeom prst="rect">
            <a:avLst/>
          </a:prstGeom>
          <a:noFill/>
        </p:spPr>
        <p:txBody>
          <a:bodyPr wrap="square" rtlCol="0">
            <a:spAutoFit/>
          </a:bodyPr>
          <a:lstStyle/>
          <a:p>
            <a:r>
              <a:rPr lang="nl-NL" sz="1067" dirty="0"/>
              <a:t>Zero waste: in 2030 heeft Avans nog maar 10% restafval van het totaal.</a:t>
            </a:r>
          </a:p>
          <a:p>
            <a:r>
              <a:rPr lang="nl-NL" sz="1067" dirty="0"/>
              <a:t>90% van het ingezamelde afval kan dan als grondstof hergebruikt worden. </a:t>
            </a:r>
          </a:p>
        </p:txBody>
      </p:sp>
      <p:sp>
        <p:nvSpPr>
          <p:cNvPr id="25" name="TextBox 24">
            <a:extLst>
              <a:ext uri="{FF2B5EF4-FFF2-40B4-BE49-F238E27FC236}">
                <a16:creationId xmlns:a16="http://schemas.microsoft.com/office/drawing/2014/main" id="{D54ED9B6-4511-4D3F-8A99-A50FA942B23A}"/>
              </a:ext>
            </a:extLst>
          </p:cNvPr>
          <p:cNvSpPr txBox="1"/>
          <p:nvPr/>
        </p:nvSpPr>
        <p:spPr>
          <a:xfrm>
            <a:off x="2945434" y="1514616"/>
            <a:ext cx="2175533" cy="3048142"/>
          </a:xfrm>
          <a:prstGeom prst="rect">
            <a:avLst/>
          </a:prstGeom>
          <a:noFill/>
        </p:spPr>
        <p:txBody>
          <a:bodyPr wrap="square" rtlCol="0">
            <a:spAutoFit/>
          </a:bodyPr>
          <a:lstStyle/>
          <a:p>
            <a:r>
              <a:rPr lang="nl-NL" sz="1067" dirty="0"/>
              <a:t>Nadruk leggen op het beïnvloeden van gedrag van medewerkers en studenten m.b.t. circulariteit en duurzaam scheiden van afval.</a:t>
            </a:r>
          </a:p>
          <a:p>
            <a:r>
              <a:rPr lang="nl-NL" sz="1067" dirty="0"/>
              <a:t>Circulair denken en doen is geïntegreerd binnen heel Avans.</a:t>
            </a:r>
          </a:p>
          <a:p>
            <a:endParaRPr lang="nl-NL" sz="1067" dirty="0"/>
          </a:p>
          <a:p>
            <a:r>
              <a:rPr lang="nl-NL" sz="1067" dirty="0"/>
              <a:t>Het benadrukken van de winst van grondstoffen i.p.v. de reductie van restafval.</a:t>
            </a:r>
          </a:p>
          <a:p>
            <a:endParaRPr lang="nl-NL" sz="1067" dirty="0"/>
          </a:p>
          <a:p>
            <a:r>
              <a:rPr lang="nl-NL" sz="1067" dirty="0"/>
              <a:t>In de contracten van alle huisleveranciers wordt circulair inkopen gestimuleerd.</a:t>
            </a:r>
          </a:p>
          <a:p>
            <a:endParaRPr lang="nl-NL" sz="1067" dirty="0"/>
          </a:p>
          <a:p>
            <a:endParaRPr lang="nl-NL" sz="1067" dirty="0"/>
          </a:p>
          <a:p>
            <a:endParaRPr lang="nl-NL" sz="1067" dirty="0"/>
          </a:p>
          <a:p>
            <a:endParaRPr lang="nl-NL" sz="1067" dirty="0"/>
          </a:p>
        </p:txBody>
      </p:sp>
      <p:sp>
        <p:nvSpPr>
          <p:cNvPr id="28" name="TextBox 27">
            <a:extLst>
              <a:ext uri="{FF2B5EF4-FFF2-40B4-BE49-F238E27FC236}">
                <a16:creationId xmlns:a16="http://schemas.microsoft.com/office/drawing/2014/main" id="{CD405394-65E3-49B1-AF39-A8FC8ACD6D71}"/>
              </a:ext>
            </a:extLst>
          </p:cNvPr>
          <p:cNvSpPr txBox="1"/>
          <p:nvPr/>
        </p:nvSpPr>
        <p:spPr>
          <a:xfrm>
            <a:off x="5271243" y="1514616"/>
            <a:ext cx="2072895" cy="4526047"/>
          </a:xfrm>
          <a:prstGeom prst="rect">
            <a:avLst/>
          </a:prstGeom>
          <a:noFill/>
        </p:spPr>
        <p:txBody>
          <a:bodyPr wrap="square" rtlCol="0">
            <a:spAutoFit/>
          </a:bodyPr>
          <a:lstStyle/>
          <a:p>
            <a:r>
              <a:rPr lang="nl-NL" sz="1067" b="1" dirty="0"/>
              <a:t>2015</a:t>
            </a:r>
            <a:r>
              <a:rPr lang="nl-NL" sz="1067" dirty="0"/>
              <a:t> 	Restafval 64%. 	Aantal kg was 	een aanname 	en niet 	bruikbaar bij 	meting.</a:t>
            </a:r>
          </a:p>
          <a:p>
            <a:endParaRPr lang="nl-NL" sz="1067" dirty="0"/>
          </a:p>
          <a:p>
            <a:r>
              <a:rPr lang="nl-NL" sz="1067" b="1" dirty="0"/>
              <a:t>2020 </a:t>
            </a:r>
            <a:r>
              <a:rPr lang="nl-NL" sz="1067" dirty="0"/>
              <a:t>	Restafval 49,6%</a:t>
            </a:r>
          </a:p>
          <a:p>
            <a:r>
              <a:rPr lang="nl-NL" sz="1067" dirty="0"/>
              <a:t>	319.631 kg</a:t>
            </a:r>
          </a:p>
          <a:p>
            <a:endParaRPr lang="nl-NL" sz="1067" b="1" dirty="0"/>
          </a:p>
          <a:p>
            <a:r>
              <a:rPr lang="nl-NL" sz="1067" b="1" dirty="0"/>
              <a:t>2021</a:t>
            </a:r>
            <a:r>
              <a:rPr lang="nl-NL" sz="1067" dirty="0"/>
              <a:t>	Restafval 38,4%</a:t>
            </a:r>
          </a:p>
          <a:p>
            <a:r>
              <a:rPr lang="nl-NL" sz="1067" dirty="0"/>
              <a:t>	301.333 kg</a:t>
            </a:r>
          </a:p>
          <a:p>
            <a:endParaRPr lang="nl-NL" sz="1067" b="1" dirty="0"/>
          </a:p>
          <a:p>
            <a:r>
              <a:rPr lang="nl-NL" sz="1067" b="1" dirty="0"/>
              <a:t>2022</a:t>
            </a:r>
            <a:r>
              <a:rPr lang="nl-NL" sz="1067" dirty="0"/>
              <a:t>	Restafval 39,7%</a:t>
            </a:r>
          </a:p>
          <a:p>
            <a:r>
              <a:rPr lang="nl-NL" sz="1067" dirty="0"/>
              <a:t>	371.963 kg</a:t>
            </a:r>
          </a:p>
          <a:p>
            <a:r>
              <a:rPr lang="nl-NL" sz="1067" dirty="0"/>
              <a:t>	14 deelstromen</a:t>
            </a:r>
          </a:p>
          <a:p>
            <a:endParaRPr lang="nl-NL" sz="1067" b="1" dirty="0"/>
          </a:p>
          <a:p>
            <a:r>
              <a:rPr lang="nl-NL" sz="1067" b="1" dirty="0"/>
              <a:t>2023</a:t>
            </a:r>
            <a:r>
              <a:rPr lang="nl-NL" sz="1067" dirty="0"/>
              <a:t>	Restafval 32,9%</a:t>
            </a:r>
          </a:p>
          <a:p>
            <a:r>
              <a:rPr lang="nl-NL" sz="1067" dirty="0"/>
              <a:t>	323.422 kg</a:t>
            </a:r>
          </a:p>
          <a:p>
            <a:r>
              <a:rPr lang="nl-NL" sz="1067" dirty="0"/>
              <a:t>	17 deelstromen. </a:t>
            </a:r>
          </a:p>
          <a:p>
            <a:r>
              <a:rPr lang="nl-NL" sz="1067" dirty="0"/>
              <a:t>	9,1 kg afval pp. 	(</a:t>
            </a:r>
            <a:r>
              <a:rPr lang="nl-NL" sz="1067" i="1" dirty="0"/>
              <a:t>uitgaande van 	32.000 	studenten en 	3.500               	medewerkers.)</a:t>
            </a:r>
          </a:p>
          <a:p>
            <a:endParaRPr lang="nl-NL" sz="1067" dirty="0"/>
          </a:p>
        </p:txBody>
      </p:sp>
      <p:sp>
        <p:nvSpPr>
          <p:cNvPr id="31" name="TextBox 30">
            <a:extLst>
              <a:ext uri="{FF2B5EF4-FFF2-40B4-BE49-F238E27FC236}">
                <a16:creationId xmlns:a16="http://schemas.microsoft.com/office/drawing/2014/main" id="{D9F99501-333D-4B17-B91D-6054EDE7B729}"/>
              </a:ext>
            </a:extLst>
          </p:cNvPr>
          <p:cNvSpPr txBox="1"/>
          <p:nvPr/>
        </p:nvSpPr>
        <p:spPr>
          <a:xfrm>
            <a:off x="7536085" y="1438403"/>
            <a:ext cx="2188849" cy="1241815"/>
          </a:xfrm>
          <a:prstGeom prst="rect">
            <a:avLst/>
          </a:prstGeom>
          <a:noFill/>
        </p:spPr>
        <p:txBody>
          <a:bodyPr wrap="square" rtlCol="0">
            <a:spAutoFit/>
          </a:bodyPr>
          <a:lstStyle/>
          <a:p>
            <a:r>
              <a:rPr lang="nl-NL" sz="1067" dirty="0"/>
              <a:t>Jaarlijks 2-5% reductie in % restafval en totale hoeveelheid afval (tonnage). </a:t>
            </a:r>
          </a:p>
          <a:p>
            <a:r>
              <a:rPr lang="nl-NL" sz="1067" dirty="0"/>
              <a:t>Doel in 2030:  7 kg max pp.</a:t>
            </a:r>
          </a:p>
          <a:p>
            <a:endParaRPr lang="nl-NL" sz="1067" dirty="0"/>
          </a:p>
          <a:p>
            <a:endParaRPr lang="nl-NL" sz="1067" dirty="0"/>
          </a:p>
          <a:p>
            <a:endParaRPr lang="nl-NL" sz="1067" dirty="0"/>
          </a:p>
        </p:txBody>
      </p:sp>
      <p:sp>
        <p:nvSpPr>
          <p:cNvPr id="32" name="TextBox 31">
            <a:extLst>
              <a:ext uri="{FF2B5EF4-FFF2-40B4-BE49-F238E27FC236}">
                <a16:creationId xmlns:a16="http://schemas.microsoft.com/office/drawing/2014/main" id="{314A7923-8A52-4D81-9DBC-9ABE8461AB43}"/>
              </a:ext>
            </a:extLst>
          </p:cNvPr>
          <p:cNvSpPr txBox="1"/>
          <p:nvPr/>
        </p:nvSpPr>
        <p:spPr>
          <a:xfrm>
            <a:off x="9810004" y="1456065"/>
            <a:ext cx="2151894" cy="6998967"/>
          </a:xfrm>
          <a:prstGeom prst="rect">
            <a:avLst/>
          </a:prstGeom>
          <a:noFill/>
        </p:spPr>
        <p:txBody>
          <a:bodyPr wrap="square" rtlCol="0">
            <a:spAutoFit/>
          </a:bodyPr>
          <a:lstStyle/>
          <a:p>
            <a:r>
              <a:rPr lang="nl-NL" sz="1067" dirty="0"/>
              <a:t>Afvalscans blijven bespreken met betrokkenen en opvolgen  met juiste containerfiguratie. </a:t>
            </a:r>
          </a:p>
          <a:p>
            <a:r>
              <a:rPr lang="nl-NL" sz="1067" dirty="0"/>
              <a:t>Monitoren en periodiek analyseren van afvalstromen per gebouw. Kwaliteit grondstofstromen optimaliseren. Meer deelstromen creëren.</a:t>
            </a:r>
          </a:p>
          <a:p>
            <a:endParaRPr lang="nl-NL" sz="1067" dirty="0"/>
          </a:p>
          <a:p>
            <a:r>
              <a:rPr lang="nl-NL" sz="1067" dirty="0"/>
              <a:t>Gedragsverandering stimuleren door impact op eigen bedrijfsvoering binnen  organisatieonderdelen meer inzichtelijk te maken m.b.v.  ambassadeurs. </a:t>
            </a:r>
            <a:r>
              <a:rPr lang="nl-NL" sz="1050" dirty="0">
                <a:effectLst/>
                <a:ea typeface="Times New Roman" panose="02020603050405020304" pitchFamily="18" charset="0"/>
                <a:cs typeface="Times New Roman" panose="02020603050405020304" pitchFamily="18" charset="0"/>
              </a:rPr>
              <a:t>Samenwerking met “Green Office” om awareness acties onder studenten en medewerkers te organiseren.</a:t>
            </a:r>
          </a:p>
          <a:p>
            <a:endParaRPr lang="nl-NL" sz="1067" dirty="0"/>
          </a:p>
          <a:p>
            <a:r>
              <a:rPr lang="nl-NL" sz="1067"/>
              <a:t>Focus </a:t>
            </a:r>
            <a:r>
              <a:rPr lang="nl-NL" sz="1067" dirty="0"/>
              <a:t>op vermindering zwerfafval en verpakkingsmateriaal.</a:t>
            </a:r>
          </a:p>
          <a:p>
            <a:endParaRPr lang="nl-NL" sz="1067" dirty="0"/>
          </a:p>
          <a:p>
            <a:r>
              <a:rPr lang="nl-NL" sz="1067" dirty="0"/>
              <a:t>Promoten van verantwoorde consumptie en productie van ketenpartners.</a:t>
            </a:r>
          </a:p>
          <a:p>
            <a:r>
              <a:rPr lang="nl-NL" sz="1067" dirty="0"/>
              <a:t>Inzicht krijgen in hoeveelheid cateringafval en % restafval.</a:t>
            </a:r>
          </a:p>
          <a:p>
            <a:endParaRPr lang="nl-NL" sz="1067" dirty="0"/>
          </a:p>
          <a:p>
            <a:r>
              <a:rPr lang="nl-NL" sz="1067" dirty="0"/>
              <a:t>Met inkoopafdeling focus op circulaire producten op basis van de R-methodiek.</a:t>
            </a:r>
          </a:p>
          <a:p>
            <a:endParaRPr lang="nl-NL" sz="1067" dirty="0"/>
          </a:p>
          <a:p>
            <a:r>
              <a:rPr lang="nl-NL" sz="1100" dirty="0">
                <a:solidFill>
                  <a:schemeClr val="tx1"/>
                </a:solidFill>
                <a:effectLst/>
                <a:ea typeface="Calibri" panose="020F0502020204030204" pitchFamily="34" charset="0"/>
                <a:cs typeface="Times New Roman" panose="02020603050405020304" pitchFamily="18" charset="0"/>
              </a:rPr>
              <a:t>Resultaten bespreken in Kring Afvalmanagement hoger onderwijs.</a:t>
            </a:r>
          </a:p>
          <a:p>
            <a:endParaRPr lang="nl-NL" sz="1067" dirty="0"/>
          </a:p>
          <a:p>
            <a:endParaRPr lang="nl-NL" sz="1067" dirty="0"/>
          </a:p>
          <a:p>
            <a:endParaRPr lang="nl-NL" sz="1100" dirty="0">
              <a:solidFill>
                <a:schemeClr val="tx1"/>
              </a:solidFill>
            </a:endParaRPr>
          </a:p>
          <a:p>
            <a:endParaRPr lang="nl-NL" sz="1067" dirty="0"/>
          </a:p>
          <a:p>
            <a:endParaRPr lang="nl-NL" sz="1067" dirty="0"/>
          </a:p>
        </p:txBody>
      </p:sp>
      <p:sp>
        <p:nvSpPr>
          <p:cNvPr id="3" name="TextBox 2">
            <a:extLst>
              <a:ext uri="{FF2B5EF4-FFF2-40B4-BE49-F238E27FC236}">
                <a16:creationId xmlns:a16="http://schemas.microsoft.com/office/drawing/2014/main" id="{3F5CEADE-8A34-6430-9626-445B95875F03}"/>
              </a:ext>
            </a:extLst>
          </p:cNvPr>
          <p:cNvSpPr txBox="1"/>
          <p:nvPr/>
        </p:nvSpPr>
        <p:spPr>
          <a:xfrm>
            <a:off x="671517" y="2643613"/>
            <a:ext cx="2036651" cy="1074974"/>
          </a:xfrm>
          <a:prstGeom prst="rect">
            <a:avLst/>
          </a:prstGeom>
          <a:noFill/>
        </p:spPr>
        <p:txBody>
          <a:bodyPr wrap="square" rtlCol="0">
            <a:spAutoFit/>
          </a:bodyPr>
          <a:lstStyle/>
          <a:p>
            <a:r>
              <a:rPr lang="nl-NL" sz="1067" dirty="0"/>
              <a:t>Jaarlijks 2-5% reductie in % restafval en totale hoeveelheid afval (tonnage). </a:t>
            </a:r>
          </a:p>
          <a:p>
            <a:r>
              <a:rPr lang="nl-NL" sz="1067" dirty="0"/>
              <a:t>Doel in 2030:  7 kg max pp.</a:t>
            </a:r>
            <a:endParaRPr lang="nl-NL" sz="1050" dirty="0"/>
          </a:p>
          <a:p>
            <a:endParaRPr lang="nl-NL" sz="1050" dirty="0"/>
          </a:p>
          <a:p>
            <a:endParaRPr lang="nl-NL" sz="1067" dirty="0"/>
          </a:p>
        </p:txBody>
      </p:sp>
      <p:pic>
        <p:nvPicPr>
          <p:cNvPr id="10" name="Afbeelding 9" descr="Afbeelding met tekst, Lettertype, logo, Graphics&#10;&#10;Automatisch gegenereerde beschrijving">
            <a:extLst>
              <a:ext uri="{FF2B5EF4-FFF2-40B4-BE49-F238E27FC236}">
                <a16:creationId xmlns:a16="http://schemas.microsoft.com/office/drawing/2014/main" id="{6E25AFB3-789B-E760-1909-9CB1F02EC7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57548" y="574253"/>
            <a:ext cx="719281" cy="426451"/>
          </a:xfrm>
          <a:prstGeom prst="rect">
            <a:avLst/>
          </a:prstGeom>
        </p:spPr>
      </p:pic>
    </p:spTree>
    <p:extLst>
      <p:ext uri="{BB962C8B-B14F-4D97-AF65-F5344CB8AC3E}">
        <p14:creationId xmlns:p14="http://schemas.microsoft.com/office/powerpoint/2010/main" val="1984849093"/>
      </p:ext>
    </p:extLst>
  </p:cSld>
  <p:clrMapOvr>
    <a:masterClrMapping/>
  </p:clrMapOvr>
  <p:transition spd="slow"/>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AF20B36A20F2A41A7105EB9F78B798E" ma:contentTypeVersion="17" ma:contentTypeDescription="Een nieuw document maken." ma:contentTypeScope="" ma:versionID="28eebd1b76db79ed73588e23630dd215">
  <xsd:schema xmlns:xsd="http://www.w3.org/2001/XMLSchema" xmlns:xs="http://www.w3.org/2001/XMLSchema" xmlns:p="http://schemas.microsoft.com/office/2006/metadata/properties" xmlns:ns2="a24e9797-c9de-4ae0-9124-5b215385d802" xmlns:ns3="85fa55d4-3ee8-4bc4-8fbc-63473e847397" targetNamespace="http://schemas.microsoft.com/office/2006/metadata/properties" ma:root="true" ma:fieldsID="81d3a83592cbf1756a0d27d5305dae6d" ns2:_="" ns3:_="">
    <xsd:import namespace="a24e9797-c9de-4ae0-9124-5b215385d802"/>
    <xsd:import namespace="85fa55d4-3ee8-4bc4-8fbc-63473e847397"/>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24e9797-c9de-4ae0-9124-5b215385d80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Afbeeldingtags" ma:readOnly="false" ma:fieldId="{5cf76f15-5ced-4ddc-b409-7134ff3c332f}" ma:taxonomyMulti="true" ma:sspId="bbc12d8d-c97a-4a38-bef5-46718563464c"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5fa55d4-3ee8-4bc4-8fbc-63473e847397" elementFormDefault="qualified">
    <xsd:import namespace="http://schemas.microsoft.com/office/2006/documentManagement/types"/>
    <xsd:import namespace="http://schemas.microsoft.com/office/infopath/2007/PartnerControls"/>
    <xsd:element name="SharedWithUsers" ma:index="17"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Gedeeld met details" ma:internalName="SharedWithDetails" ma:readOnly="true">
      <xsd:simpleType>
        <xsd:restriction base="dms:Note">
          <xsd:maxLength value="255"/>
        </xsd:restriction>
      </xsd:simpleType>
    </xsd:element>
    <xsd:element name="TaxCatchAll" ma:index="22" nillable="true" ma:displayName="Taxonomy Catch All Column" ma:hidden="true" ma:list="{0b57ebfe-d654-49a5-9db0-6d7650e97f3b}" ma:internalName="TaxCatchAll" ma:showField="CatchAllData" ma:web="85fa55d4-3ee8-4bc4-8fbc-63473e84739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a24e9797-c9de-4ae0-9124-5b215385d802">
      <Terms xmlns="http://schemas.microsoft.com/office/infopath/2007/PartnerControls"/>
    </lcf76f155ced4ddcb4097134ff3c332f>
    <TaxCatchAll xmlns="85fa55d4-3ee8-4bc4-8fbc-63473e847397" xsi:nil="true"/>
  </documentManagement>
</p:properties>
</file>

<file path=customXml/itemProps1.xml><?xml version="1.0" encoding="utf-8"?>
<ds:datastoreItem xmlns:ds="http://schemas.openxmlformats.org/officeDocument/2006/customXml" ds:itemID="{F78386E2-EB8D-4C63-9AAE-F30FD9C4A7B0}"/>
</file>

<file path=customXml/itemProps2.xml><?xml version="1.0" encoding="utf-8"?>
<ds:datastoreItem xmlns:ds="http://schemas.openxmlformats.org/officeDocument/2006/customXml" ds:itemID="{383CE97D-FD00-47BD-B594-13EDD542E4CF}"/>
</file>

<file path=customXml/itemProps3.xml><?xml version="1.0" encoding="utf-8"?>
<ds:datastoreItem xmlns:ds="http://schemas.openxmlformats.org/officeDocument/2006/customXml" ds:itemID="{0C4BEFAD-6BAD-429A-BD05-C4783556EA77}"/>
</file>

<file path=docProps/app.xml><?xml version="1.0" encoding="utf-8"?>
<Properties xmlns="http://schemas.openxmlformats.org/officeDocument/2006/extended-properties" xmlns:vt="http://schemas.openxmlformats.org/officeDocument/2006/docPropsVTypes">
  <TotalTime>0</TotalTime>
  <Words>434</Words>
  <Application>Microsoft Office PowerPoint</Application>
  <PresentationFormat>Breedbeeld</PresentationFormat>
  <Paragraphs>57</Paragraphs>
  <Slides>1</Slides>
  <Notes>1</Notes>
  <HiddenSlides>0</HiddenSlides>
  <MMClips>0</MMClips>
  <ScaleCrop>false</ScaleCrop>
  <HeadingPairs>
    <vt:vector size="6" baseType="variant">
      <vt:variant>
        <vt:lpstr>Gebruikte lettertypen</vt:lpstr>
      </vt:variant>
      <vt:variant>
        <vt:i4>7</vt:i4>
      </vt:variant>
      <vt:variant>
        <vt:lpstr>Thema</vt:lpstr>
      </vt:variant>
      <vt:variant>
        <vt:i4>1</vt:i4>
      </vt:variant>
      <vt:variant>
        <vt:lpstr>Diatitels</vt:lpstr>
      </vt:variant>
      <vt:variant>
        <vt:i4>1</vt:i4>
      </vt:variant>
    </vt:vector>
  </HeadingPairs>
  <TitlesOfParts>
    <vt:vector size="9" baseType="lpstr">
      <vt:lpstr>Aptos</vt:lpstr>
      <vt:lpstr>Aptos Display</vt:lpstr>
      <vt:lpstr>Arial</vt:lpstr>
      <vt:lpstr>Calibri</vt:lpstr>
      <vt:lpstr>Segoe UI</vt:lpstr>
      <vt:lpstr>Times New Roman</vt:lpstr>
      <vt:lpstr>Wingdings</vt:lpstr>
      <vt:lpstr>Kantoorthema</vt:lpstr>
      <vt:lpstr>OGSM Raamwerk 9: van Afvalmanagement naar grondstofmanagement (2024).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Raamwerk 7: Kantoorartikelen</dc:title>
  <dc:creator>Bas Willemsteijn</dc:creator>
  <cp:lastModifiedBy>Miranda Vos</cp:lastModifiedBy>
  <cp:revision>4</cp:revision>
  <dcterms:created xsi:type="dcterms:W3CDTF">2024-01-17T15:59:06Z</dcterms:created>
  <dcterms:modified xsi:type="dcterms:W3CDTF">2024-02-22T10:35:25Z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0x0101002AF20B36A20F2A41A7105EB9F78B798E</vt:lpwstr>
  </property>
  <property fmtid="{D5CDD505-2E9C-101B-9397-08002B2CF9AE}" pid="3" name="Order">
    <vt:r8>4500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y fmtid="{D5CDD505-2E9C-101B-9397-08002B2CF9AE}" pid="12" name="MediaServiceImageTags">
    <vt:lpwstr/>
  </property>
</Properties>
</file>