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9" r:id="rId2"/>
    <p:sldId id="287" r:id="rId3"/>
    <p:sldId id="898" r:id="rId4"/>
    <p:sldId id="899" r:id="rId5"/>
    <p:sldId id="261" r:id="rId6"/>
    <p:sldId id="286" r:id="rId7"/>
    <p:sldId id="275" r:id="rId8"/>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443A"/>
    <a:srgbClr val="7A513A"/>
    <a:srgbClr val="AD7352"/>
    <a:srgbClr val="F2E8E2"/>
    <a:srgbClr val="C69273"/>
    <a:srgbClr val="BE8B6D"/>
    <a:srgbClr val="D46602"/>
    <a:srgbClr val="FFFFFF"/>
    <a:srgbClr val="A6A6A6"/>
    <a:srgbClr val="007A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A78077-7A2F-400A-B1BA-90FA30FF9EE0}" v="9" dt="2024-11-13T12:43:32.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30" autoAdjust="0"/>
    <p:restoredTop sz="94660"/>
  </p:normalViewPr>
  <p:slideViewPr>
    <p:cSldViewPr snapToGrid="0">
      <p:cViewPr>
        <p:scale>
          <a:sx n="75" d="100"/>
          <a:sy n="75" d="100"/>
        </p:scale>
        <p:origin x="2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el Koopman" userId="e3c4c8cc0f4bc3dd" providerId="LiveId" clId="{A43BD259-97F5-4A30-A901-26277B2AB627}"/>
    <pc:docChg chg="undo redo custSel addSld delSld modSld sldOrd">
      <pc:chgData name="Marcel Koopman" userId="e3c4c8cc0f4bc3dd" providerId="LiveId" clId="{A43BD259-97F5-4A30-A901-26277B2AB627}" dt="2024-07-21T17:23:21.686" v="94471" actId="20577"/>
      <pc:docMkLst>
        <pc:docMk/>
      </pc:docMkLst>
      <pc:sldChg chg="addSp delSp modSp del mod">
        <pc:chgData name="Marcel Koopman" userId="e3c4c8cc0f4bc3dd" providerId="LiveId" clId="{A43BD259-97F5-4A30-A901-26277B2AB627}" dt="2024-04-15T16:51:25.696" v="22960" actId="47"/>
        <pc:sldMkLst>
          <pc:docMk/>
          <pc:sldMk cId="1728773248" sldId="257"/>
        </pc:sldMkLst>
        <pc:spChg chg="mod">
          <ac:chgData name="Marcel Koopman" userId="e3c4c8cc0f4bc3dd" providerId="LiveId" clId="{A43BD259-97F5-4A30-A901-26277B2AB627}" dt="2024-04-12T19:47:22.246" v="147" actId="1076"/>
          <ac:spMkLst>
            <pc:docMk/>
            <pc:sldMk cId="1728773248" sldId="257"/>
            <ac:spMk id="43" creationId="{C34A0306-DAC8-B63B-3C55-FE8DF2BAD840}"/>
          </ac:spMkLst>
        </pc:spChg>
        <pc:picChg chg="add mod">
          <ac:chgData name="Marcel Koopman" userId="e3c4c8cc0f4bc3dd" providerId="LiveId" clId="{A43BD259-97F5-4A30-A901-26277B2AB627}" dt="2024-04-15T16:44:56.470" v="22773"/>
          <ac:picMkLst>
            <pc:docMk/>
            <pc:sldMk cId="1728773248" sldId="257"/>
            <ac:picMk id="15" creationId="{6CC231CD-BD38-74E7-3C28-3772714026BC}"/>
          </ac:picMkLst>
        </pc:picChg>
        <pc:picChg chg="add del mod">
          <ac:chgData name="Marcel Koopman" userId="e3c4c8cc0f4bc3dd" providerId="LiveId" clId="{A43BD259-97F5-4A30-A901-26277B2AB627}" dt="2024-04-12T20:01:46.281" v="276" actId="478"/>
          <ac:picMkLst>
            <pc:docMk/>
            <pc:sldMk cId="1728773248" sldId="257"/>
            <ac:picMk id="21" creationId="{21931D4B-896C-0EE5-1E63-44FE4BDE2B4F}"/>
          </ac:picMkLst>
        </pc:picChg>
        <pc:picChg chg="add mod">
          <ac:chgData name="Marcel Koopman" userId="e3c4c8cc0f4bc3dd" providerId="LiveId" clId="{A43BD259-97F5-4A30-A901-26277B2AB627}" dt="2024-04-15T16:44:56.470" v="22773"/>
          <ac:picMkLst>
            <pc:docMk/>
            <pc:sldMk cId="1728773248" sldId="257"/>
            <ac:picMk id="21" creationId="{AA6E7E81-62D7-DC2D-8D1E-6212DB4A5563}"/>
          </ac:picMkLst>
        </pc:picChg>
        <pc:picChg chg="add del mod">
          <ac:chgData name="Marcel Koopman" userId="e3c4c8cc0f4bc3dd" providerId="LiveId" clId="{A43BD259-97F5-4A30-A901-26277B2AB627}" dt="2024-04-12T20:01:43.165" v="274" actId="478"/>
          <ac:picMkLst>
            <pc:docMk/>
            <pc:sldMk cId="1728773248" sldId="257"/>
            <ac:picMk id="22" creationId="{605D5DCF-6ACB-CC3C-03CB-58451148FE11}"/>
          </ac:picMkLst>
        </pc:picChg>
        <pc:picChg chg="add del mod">
          <ac:chgData name="Marcel Koopman" userId="e3c4c8cc0f4bc3dd" providerId="LiveId" clId="{A43BD259-97F5-4A30-A901-26277B2AB627}" dt="2024-04-15T16:44:58.111" v="22774" actId="21"/>
          <ac:picMkLst>
            <pc:docMk/>
            <pc:sldMk cId="1728773248" sldId="257"/>
            <ac:picMk id="26" creationId="{B5A8A60B-9C5C-95B8-8D96-2409DB6ADCEC}"/>
          </ac:picMkLst>
        </pc:picChg>
        <pc:picChg chg="add del mod">
          <ac:chgData name="Marcel Koopman" userId="e3c4c8cc0f4bc3dd" providerId="LiveId" clId="{A43BD259-97F5-4A30-A901-26277B2AB627}" dt="2024-04-12T20:01:47.986" v="277" actId="478"/>
          <ac:picMkLst>
            <pc:docMk/>
            <pc:sldMk cId="1728773248" sldId="257"/>
            <ac:picMk id="32" creationId="{6CC231CD-BD38-74E7-3C28-3772714026BC}"/>
          </ac:picMkLst>
        </pc:picChg>
        <pc:picChg chg="add del mod">
          <ac:chgData name="Marcel Koopman" userId="e3c4c8cc0f4bc3dd" providerId="LiveId" clId="{A43BD259-97F5-4A30-A901-26277B2AB627}" dt="2024-04-12T20:01:43.165" v="274" actId="478"/>
          <ac:picMkLst>
            <pc:docMk/>
            <pc:sldMk cId="1728773248" sldId="257"/>
            <ac:picMk id="34" creationId="{A9C7BFBD-CC4E-7149-87F1-B0405482DDD0}"/>
          </ac:picMkLst>
        </pc:picChg>
        <pc:picChg chg="add del mod">
          <ac:chgData name="Marcel Koopman" userId="e3c4c8cc0f4bc3dd" providerId="LiveId" clId="{A43BD259-97F5-4A30-A901-26277B2AB627}" dt="2024-04-12T20:01:44.848" v="275" actId="478"/>
          <ac:picMkLst>
            <pc:docMk/>
            <pc:sldMk cId="1728773248" sldId="257"/>
            <ac:picMk id="40" creationId="{99A1BDE9-0DDA-C7C0-D8AC-CA04EF3390B4}"/>
          </ac:picMkLst>
        </pc:picChg>
        <pc:cxnChg chg="mod">
          <ac:chgData name="Marcel Koopman" userId="e3c4c8cc0f4bc3dd" providerId="LiveId" clId="{A43BD259-97F5-4A30-A901-26277B2AB627}" dt="2024-04-12T19:47:22.246" v="147" actId="1076"/>
          <ac:cxnSpMkLst>
            <pc:docMk/>
            <pc:sldMk cId="1728773248" sldId="257"/>
            <ac:cxnSpMk id="19" creationId="{8C58A894-E666-A69C-16D5-EFB603FB2D9F}"/>
          </ac:cxnSpMkLst>
        </pc:cxnChg>
      </pc:sldChg>
      <pc:sldChg chg="modSp del mod">
        <pc:chgData name="Marcel Koopman" userId="e3c4c8cc0f4bc3dd" providerId="LiveId" clId="{A43BD259-97F5-4A30-A901-26277B2AB627}" dt="2024-04-24T21:10:54.643" v="37462" actId="47"/>
        <pc:sldMkLst>
          <pc:docMk/>
          <pc:sldMk cId="966644419" sldId="258"/>
        </pc:sldMkLst>
        <pc:spChg chg="mod">
          <ac:chgData name="Marcel Koopman" userId="e3c4c8cc0f4bc3dd" providerId="LiveId" clId="{A43BD259-97F5-4A30-A901-26277B2AB627}" dt="2024-04-16T09:27:24.694" v="24630" actId="1076"/>
          <ac:spMkLst>
            <pc:docMk/>
            <pc:sldMk cId="966644419" sldId="258"/>
            <ac:spMk id="55" creationId="{40F91FB6-96A8-A5CD-97BD-5718117A3797}"/>
          </ac:spMkLst>
        </pc:spChg>
        <pc:cxnChg chg="mod">
          <ac:chgData name="Marcel Koopman" userId="e3c4c8cc0f4bc3dd" providerId="LiveId" clId="{A43BD259-97F5-4A30-A901-26277B2AB627}" dt="2024-04-16T09:27:24.694" v="24630" actId="1076"/>
          <ac:cxnSpMkLst>
            <pc:docMk/>
            <pc:sldMk cId="966644419" sldId="258"/>
            <ac:cxnSpMk id="57" creationId="{DEA8DB3B-2DA4-F925-109D-5D13A531D485}"/>
          </ac:cxnSpMkLst>
        </pc:cxnChg>
        <pc:cxnChg chg="mod">
          <ac:chgData name="Marcel Koopman" userId="e3c4c8cc0f4bc3dd" providerId="LiveId" clId="{A43BD259-97F5-4A30-A901-26277B2AB627}" dt="2024-04-16T09:27:24.694" v="24630" actId="1076"/>
          <ac:cxnSpMkLst>
            <pc:docMk/>
            <pc:sldMk cId="966644419" sldId="258"/>
            <ac:cxnSpMk id="58" creationId="{8899C5E8-1695-AD50-083C-514C4F7C114F}"/>
          </ac:cxnSpMkLst>
        </pc:cxnChg>
      </pc:sldChg>
      <pc:sldChg chg="addSp delSp modSp add mod ord">
        <pc:chgData name="Marcel Koopman" userId="e3c4c8cc0f4bc3dd" providerId="LiveId" clId="{A43BD259-97F5-4A30-A901-26277B2AB627}" dt="2024-07-12T12:46:23.411" v="94340" actId="20577"/>
        <pc:sldMkLst>
          <pc:docMk/>
          <pc:sldMk cId="3300688661" sldId="259"/>
        </pc:sldMkLst>
        <pc:spChg chg="add del mod">
          <ac:chgData name="Marcel Koopman" userId="e3c4c8cc0f4bc3dd" providerId="LiveId" clId="{A43BD259-97F5-4A30-A901-26277B2AB627}" dt="2024-04-13T07:10:04.214" v="3134" actId="478"/>
          <ac:spMkLst>
            <pc:docMk/>
            <pc:sldMk cId="3300688661" sldId="259"/>
            <ac:spMk id="2" creationId="{293DD24C-7434-50A9-87D4-B8DF4A8531C1}"/>
          </ac:spMkLst>
        </pc:spChg>
        <pc:spChg chg="del">
          <ac:chgData name="Marcel Koopman" userId="e3c4c8cc0f4bc3dd" providerId="LiveId" clId="{A43BD259-97F5-4A30-A901-26277B2AB627}" dt="2024-04-12T19:00:28.525" v="22" actId="478"/>
          <ac:spMkLst>
            <pc:docMk/>
            <pc:sldMk cId="3300688661" sldId="259"/>
            <ac:spMk id="2" creationId="{D94286B0-E744-CEE9-1BB1-D2A2A3DD56D9}"/>
          </ac:spMkLst>
        </pc:spChg>
        <pc:spChg chg="add del mod">
          <ac:chgData name="Marcel Koopman" userId="e3c4c8cc0f4bc3dd" providerId="LiveId" clId="{A43BD259-97F5-4A30-A901-26277B2AB627}" dt="2024-05-12T12:52:41.733" v="49234" actId="478"/>
          <ac:spMkLst>
            <pc:docMk/>
            <pc:sldMk cId="3300688661" sldId="259"/>
            <ac:spMk id="2" creationId="{F98B2654-3A57-26DC-D30C-AA374ABAB7D1}"/>
          </ac:spMkLst>
        </pc:spChg>
        <pc:spChg chg="add del mod ord">
          <ac:chgData name="Marcel Koopman" userId="e3c4c8cc0f4bc3dd" providerId="LiveId" clId="{A43BD259-97F5-4A30-A901-26277B2AB627}" dt="2024-04-14T13:41:08.056" v="5784" actId="478"/>
          <ac:spMkLst>
            <pc:docMk/>
            <pc:sldMk cId="3300688661" sldId="259"/>
            <ac:spMk id="3" creationId="{BEA82BD7-67BE-6E1F-A4BF-01B7D290C07F}"/>
          </ac:spMkLst>
        </pc:spChg>
        <pc:spChg chg="add del mod">
          <ac:chgData name="Marcel Koopman" userId="e3c4c8cc0f4bc3dd" providerId="LiveId" clId="{A43BD259-97F5-4A30-A901-26277B2AB627}" dt="2024-04-13T08:02:42.223" v="4068" actId="478"/>
          <ac:spMkLst>
            <pc:docMk/>
            <pc:sldMk cId="3300688661" sldId="259"/>
            <ac:spMk id="3" creationId="{BFB0820B-CD55-EE5C-0C9C-BFFB18C7B11E}"/>
          </ac:spMkLst>
        </pc:spChg>
        <pc:spChg chg="add del mod">
          <ac:chgData name="Marcel Koopman" userId="e3c4c8cc0f4bc3dd" providerId="LiveId" clId="{A43BD259-97F5-4A30-A901-26277B2AB627}" dt="2024-05-12T12:52:41.733" v="49234" actId="478"/>
          <ac:spMkLst>
            <pc:docMk/>
            <pc:sldMk cId="3300688661" sldId="259"/>
            <ac:spMk id="4" creationId="{2F53E94E-108B-B06A-00F7-D69B8EE0904E}"/>
          </ac:spMkLst>
        </pc:spChg>
        <pc:spChg chg="add mod">
          <ac:chgData name="Marcel Koopman" userId="e3c4c8cc0f4bc3dd" providerId="LiveId" clId="{A43BD259-97F5-4A30-A901-26277B2AB627}" dt="2024-06-02T07:23:42.145" v="66205" actId="1037"/>
          <ac:spMkLst>
            <pc:docMk/>
            <pc:sldMk cId="3300688661" sldId="259"/>
            <ac:spMk id="4" creationId="{89D989E5-655D-F63D-E0A5-5E62960F42B0}"/>
          </ac:spMkLst>
        </pc:spChg>
        <pc:spChg chg="add del mod">
          <ac:chgData name="Marcel Koopman" userId="e3c4c8cc0f4bc3dd" providerId="LiveId" clId="{A43BD259-97F5-4A30-A901-26277B2AB627}" dt="2024-04-13T07:10:04.214" v="3134" actId="478"/>
          <ac:spMkLst>
            <pc:docMk/>
            <pc:sldMk cId="3300688661" sldId="259"/>
            <ac:spMk id="4" creationId="{B1C0058E-14E0-497B-C591-217FFD7FFB83}"/>
          </ac:spMkLst>
        </pc:spChg>
        <pc:spChg chg="add del mod">
          <ac:chgData name="Marcel Koopman" userId="e3c4c8cc0f4bc3dd" providerId="LiveId" clId="{A43BD259-97F5-4A30-A901-26277B2AB627}" dt="2024-04-14T13:41:08.056" v="5784" actId="478"/>
          <ac:spMkLst>
            <pc:docMk/>
            <pc:sldMk cId="3300688661" sldId="259"/>
            <ac:spMk id="4" creationId="{D270833E-D050-D505-D352-1EEB794F3A05}"/>
          </ac:spMkLst>
        </pc:spChg>
        <pc:spChg chg="mod">
          <ac:chgData name="Marcel Koopman" userId="e3c4c8cc0f4bc3dd" providerId="LiveId" clId="{A43BD259-97F5-4A30-A901-26277B2AB627}" dt="2024-07-12T12:46:23.411" v="94340" actId="20577"/>
          <ac:spMkLst>
            <pc:docMk/>
            <pc:sldMk cId="3300688661" sldId="259"/>
            <ac:spMk id="5" creationId="{E76D3564-FD47-EDEC-BDD6-CB665F288666}"/>
          </ac:spMkLst>
        </pc:spChg>
        <pc:spChg chg="add del">
          <ac:chgData name="Marcel Koopman" userId="e3c4c8cc0f4bc3dd" providerId="LiveId" clId="{A43BD259-97F5-4A30-A901-26277B2AB627}" dt="2024-05-12T12:56:14.470" v="49572" actId="478"/>
          <ac:spMkLst>
            <pc:docMk/>
            <pc:sldMk cId="3300688661" sldId="259"/>
            <ac:spMk id="6" creationId="{20CDF87F-6793-F7D0-D32C-BE64CE410240}"/>
          </ac:spMkLst>
        </pc:spChg>
        <pc:spChg chg="add mod">
          <ac:chgData name="Marcel Koopman" userId="e3c4c8cc0f4bc3dd" providerId="LiveId" clId="{A43BD259-97F5-4A30-A901-26277B2AB627}" dt="2024-06-02T07:23:42.145" v="66205" actId="1037"/>
          <ac:spMkLst>
            <pc:docMk/>
            <pc:sldMk cId="3300688661" sldId="259"/>
            <ac:spMk id="6" creationId="{44D8BF6B-CDD1-33BE-B41E-B9F4F044A07E}"/>
          </ac:spMkLst>
        </pc:spChg>
        <pc:spChg chg="add del mod">
          <ac:chgData name="Marcel Koopman" userId="e3c4c8cc0f4bc3dd" providerId="LiveId" clId="{A43BD259-97F5-4A30-A901-26277B2AB627}" dt="2024-05-08T18:04:25.956" v="38998" actId="478"/>
          <ac:spMkLst>
            <pc:docMk/>
            <pc:sldMk cId="3300688661" sldId="259"/>
            <ac:spMk id="6" creationId="{863AD9BE-E51B-0804-D57B-514317C8CB16}"/>
          </ac:spMkLst>
        </pc:spChg>
        <pc:spChg chg="del mod">
          <ac:chgData name="Marcel Koopman" userId="e3c4c8cc0f4bc3dd" providerId="LiveId" clId="{A43BD259-97F5-4A30-A901-26277B2AB627}" dt="2024-04-14T18:13:26.529" v="8217" actId="478"/>
          <ac:spMkLst>
            <pc:docMk/>
            <pc:sldMk cId="3300688661" sldId="259"/>
            <ac:spMk id="6" creationId="{E851446B-8987-6E63-6907-7740D129BCC2}"/>
          </ac:spMkLst>
        </pc:spChg>
        <pc:spChg chg="add del mod">
          <ac:chgData name="Marcel Koopman" userId="e3c4c8cc0f4bc3dd" providerId="LiveId" clId="{A43BD259-97F5-4A30-A901-26277B2AB627}" dt="2024-04-19T10:08:04.006" v="25796"/>
          <ac:spMkLst>
            <pc:docMk/>
            <pc:sldMk cId="3300688661" sldId="259"/>
            <ac:spMk id="6" creationId="{EB8CEADA-7F99-DA2C-46A9-1BCDC18B8908}"/>
          </ac:spMkLst>
        </pc:spChg>
        <pc:spChg chg="add mod">
          <ac:chgData name="Marcel Koopman" userId="e3c4c8cc0f4bc3dd" providerId="LiveId" clId="{A43BD259-97F5-4A30-A901-26277B2AB627}" dt="2024-06-02T07:24:40.379" v="66220" actId="20577"/>
          <ac:spMkLst>
            <pc:docMk/>
            <pc:sldMk cId="3300688661" sldId="259"/>
            <ac:spMk id="7" creationId="{A1420FEE-C6E7-92D0-6CE7-717256FCFB0E}"/>
          </ac:spMkLst>
        </pc:spChg>
        <pc:spChg chg="del mod">
          <ac:chgData name="Marcel Koopman" userId="e3c4c8cc0f4bc3dd" providerId="LiveId" clId="{A43BD259-97F5-4A30-A901-26277B2AB627}" dt="2024-04-14T18:13:26.529" v="8217" actId="478"/>
          <ac:spMkLst>
            <pc:docMk/>
            <pc:sldMk cId="3300688661" sldId="259"/>
            <ac:spMk id="7" creationId="{EFAAC20F-E7DA-8FE7-50DC-B195CB0810CE}"/>
          </ac:spMkLst>
        </pc:spChg>
        <pc:spChg chg="add del mod">
          <ac:chgData name="Marcel Koopman" userId="e3c4c8cc0f4bc3dd" providerId="LiveId" clId="{A43BD259-97F5-4A30-A901-26277B2AB627}" dt="2024-04-14T10:58:16.224" v="5558" actId="478"/>
          <ac:spMkLst>
            <pc:docMk/>
            <pc:sldMk cId="3300688661" sldId="259"/>
            <ac:spMk id="8" creationId="{2D25D1E4-4B14-F1AE-3810-B43BB0375303}"/>
          </ac:spMkLst>
        </pc:spChg>
        <pc:spChg chg="del">
          <ac:chgData name="Marcel Koopman" userId="e3c4c8cc0f4bc3dd" providerId="LiveId" clId="{A43BD259-97F5-4A30-A901-26277B2AB627}" dt="2024-04-12T20:58:55.842" v="1426" actId="478"/>
          <ac:spMkLst>
            <pc:docMk/>
            <pc:sldMk cId="3300688661" sldId="259"/>
            <ac:spMk id="8" creationId="{8EBFDE11-87E9-EC40-F85E-E06B429CF43F}"/>
          </ac:spMkLst>
        </pc:spChg>
        <pc:spChg chg="add del mod">
          <ac:chgData name="Marcel Koopman" userId="e3c4c8cc0f4bc3dd" providerId="LiveId" clId="{A43BD259-97F5-4A30-A901-26277B2AB627}" dt="2024-05-12T12:52:41.733" v="49234" actId="478"/>
          <ac:spMkLst>
            <pc:docMk/>
            <pc:sldMk cId="3300688661" sldId="259"/>
            <ac:spMk id="8" creationId="{A466BCDA-8BC1-06D7-F915-ED5AD65E4519}"/>
          </ac:spMkLst>
        </pc:spChg>
        <pc:spChg chg="add mod">
          <ac:chgData name="Marcel Koopman" userId="e3c4c8cc0f4bc3dd" providerId="LiveId" clId="{A43BD259-97F5-4A30-A901-26277B2AB627}" dt="2024-04-13T06:36:09.609" v="2720" actId="571"/>
          <ac:spMkLst>
            <pc:docMk/>
            <pc:sldMk cId="3300688661" sldId="259"/>
            <ac:spMk id="8" creationId="{EFBE35EE-C685-9E5C-5D0A-C5A00913BFB8}"/>
          </ac:spMkLst>
        </pc:spChg>
        <pc:spChg chg="add mod">
          <ac:chgData name="Marcel Koopman" userId="e3c4c8cc0f4bc3dd" providerId="LiveId" clId="{A43BD259-97F5-4A30-A901-26277B2AB627}" dt="2024-04-13T06:36:09.609" v="2720" actId="571"/>
          <ac:spMkLst>
            <pc:docMk/>
            <pc:sldMk cId="3300688661" sldId="259"/>
            <ac:spMk id="10" creationId="{6A0FEBB6-F1C1-E045-EA26-A43317212EEB}"/>
          </ac:spMkLst>
        </pc:spChg>
        <pc:spChg chg="add del mod">
          <ac:chgData name="Marcel Koopman" userId="e3c4c8cc0f4bc3dd" providerId="LiveId" clId="{A43BD259-97F5-4A30-A901-26277B2AB627}" dt="2024-05-12T12:52:41.733" v="49234" actId="478"/>
          <ac:spMkLst>
            <pc:docMk/>
            <pc:sldMk cId="3300688661" sldId="259"/>
            <ac:spMk id="10" creationId="{A5954255-3429-FB3D-4D1C-AEFB8140C107}"/>
          </ac:spMkLst>
        </pc:spChg>
        <pc:spChg chg="del">
          <ac:chgData name="Marcel Koopman" userId="e3c4c8cc0f4bc3dd" providerId="LiveId" clId="{A43BD259-97F5-4A30-A901-26277B2AB627}" dt="2024-04-12T21:01:14.317" v="1560" actId="478"/>
          <ac:spMkLst>
            <pc:docMk/>
            <pc:sldMk cId="3300688661" sldId="259"/>
            <ac:spMk id="11" creationId="{0B6C17A8-1498-2694-9A2A-8A8571105456}"/>
          </ac:spMkLst>
        </pc:spChg>
        <pc:spChg chg="add del mod">
          <ac:chgData name="Marcel Koopman" userId="e3c4c8cc0f4bc3dd" providerId="LiveId" clId="{A43BD259-97F5-4A30-A901-26277B2AB627}" dt="2024-04-13T07:10:04.214" v="3134" actId="478"/>
          <ac:spMkLst>
            <pc:docMk/>
            <pc:sldMk cId="3300688661" sldId="259"/>
            <ac:spMk id="11" creationId="{AB0D5FA2-2215-6AB9-95CC-A8C862FFE182}"/>
          </ac:spMkLst>
        </pc:spChg>
        <pc:spChg chg="add del mod">
          <ac:chgData name="Marcel Koopman" userId="e3c4c8cc0f4bc3dd" providerId="LiveId" clId="{A43BD259-97F5-4A30-A901-26277B2AB627}" dt="2024-05-12T12:52:41.733" v="49234" actId="478"/>
          <ac:spMkLst>
            <pc:docMk/>
            <pc:sldMk cId="3300688661" sldId="259"/>
            <ac:spMk id="11" creationId="{C7720B03-53EC-E7CF-D1A0-B5279CC04B09}"/>
          </ac:spMkLst>
        </pc:spChg>
        <pc:spChg chg="add del mod">
          <ac:chgData name="Marcel Koopman" userId="e3c4c8cc0f4bc3dd" providerId="LiveId" clId="{A43BD259-97F5-4A30-A901-26277B2AB627}" dt="2024-05-12T12:52:41.733" v="49234" actId="478"/>
          <ac:spMkLst>
            <pc:docMk/>
            <pc:sldMk cId="3300688661" sldId="259"/>
            <ac:spMk id="12" creationId="{0F448B80-98BC-5DF0-12E2-4D54CDB46AA0}"/>
          </ac:spMkLst>
        </pc:spChg>
        <pc:spChg chg="del">
          <ac:chgData name="Marcel Koopman" userId="e3c4c8cc0f4bc3dd" providerId="LiveId" clId="{A43BD259-97F5-4A30-A901-26277B2AB627}" dt="2024-04-12T20:59:06.760" v="1428" actId="478"/>
          <ac:spMkLst>
            <pc:docMk/>
            <pc:sldMk cId="3300688661" sldId="259"/>
            <ac:spMk id="12" creationId="{B7E8CDD1-3686-D86E-36BA-66CF3D184C4D}"/>
          </ac:spMkLst>
        </pc:spChg>
        <pc:spChg chg="add del mod">
          <ac:chgData name="Marcel Koopman" userId="e3c4c8cc0f4bc3dd" providerId="LiveId" clId="{A43BD259-97F5-4A30-A901-26277B2AB627}" dt="2024-05-12T12:52:41.733" v="49234" actId="478"/>
          <ac:spMkLst>
            <pc:docMk/>
            <pc:sldMk cId="3300688661" sldId="259"/>
            <ac:spMk id="13" creationId="{13B4D017-8034-24FD-3C27-4435A04FF6B2}"/>
          </ac:spMkLst>
        </pc:spChg>
        <pc:spChg chg="del mod">
          <ac:chgData name="Marcel Koopman" userId="e3c4c8cc0f4bc3dd" providerId="LiveId" clId="{A43BD259-97F5-4A30-A901-26277B2AB627}" dt="2024-04-14T18:13:26.529" v="8217" actId="478"/>
          <ac:spMkLst>
            <pc:docMk/>
            <pc:sldMk cId="3300688661" sldId="259"/>
            <ac:spMk id="13" creationId="{15ACCBBC-E788-B65D-8E5A-2137517A9FCA}"/>
          </ac:spMkLst>
        </pc:spChg>
        <pc:spChg chg="del mod">
          <ac:chgData name="Marcel Koopman" userId="e3c4c8cc0f4bc3dd" providerId="LiveId" clId="{A43BD259-97F5-4A30-A901-26277B2AB627}" dt="2024-04-13T07:57:21.548" v="3991" actId="21"/>
          <ac:spMkLst>
            <pc:docMk/>
            <pc:sldMk cId="3300688661" sldId="259"/>
            <ac:spMk id="14" creationId="{6D0B64F8-00A4-CAD9-B529-196797F08C89}"/>
          </ac:spMkLst>
        </pc:spChg>
        <pc:spChg chg="add del mod">
          <ac:chgData name="Marcel Koopman" userId="e3c4c8cc0f4bc3dd" providerId="LiveId" clId="{A43BD259-97F5-4A30-A901-26277B2AB627}" dt="2024-05-12T12:52:41.733" v="49234" actId="478"/>
          <ac:spMkLst>
            <pc:docMk/>
            <pc:sldMk cId="3300688661" sldId="259"/>
            <ac:spMk id="14" creationId="{C827A570-538E-5114-6ADF-E3850CF76D97}"/>
          </ac:spMkLst>
        </pc:spChg>
        <pc:spChg chg="add del mod">
          <ac:chgData name="Marcel Koopman" userId="e3c4c8cc0f4bc3dd" providerId="LiveId" clId="{A43BD259-97F5-4A30-A901-26277B2AB627}" dt="2024-05-12T12:52:41.733" v="49234" actId="478"/>
          <ac:spMkLst>
            <pc:docMk/>
            <pc:sldMk cId="3300688661" sldId="259"/>
            <ac:spMk id="15" creationId="{3CD102A8-3FC8-70C8-2C0E-3B989378C8BC}"/>
          </ac:spMkLst>
        </pc:spChg>
        <pc:spChg chg="del mod">
          <ac:chgData name="Marcel Koopman" userId="e3c4c8cc0f4bc3dd" providerId="LiveId" clId="{A43BD259-97F5-4A30-A901-26277B2AB627}" dt="2024-04-12T19:38:09.947" v="98" actId="478"/>
          <ac:spMkLst>
            <pc:docMk/>
            <pc:sldMk cId="3300688661" sldId="259"/>
            <ac:spMk id="16" creationId="{B317CB72-69F9-CF72-6FFA-AF0260DD1FCA}"/>
          </ac:spMkLst>
        </pc:spChg>
        <pc:spChg chg="del">
          <ac:chgData name="Marcel Koopman" userId="e3c4c8cc0f4bc3dd" providerId="LiveId" clId="{A43BD259-97F5-4A30-A901-26277B2AB627}" dt="2024-04-12T20:58:25.856" v="1424" actId="478"/>
          <ac:spMkLst>
            <pc:docMk/>
            <pc:sldMk cId="3300688661" sldId="259"/>
            <ac:spMk id="17" creationId="{2935F1EE-E3ED-3AF4-B379-A93EF070995D}"/>
          </ac:spMkLst>
        </pc:spChg>
        <pc:spChg chg="add del mod">
          <ac:chgData name="Marcel Koopman" userId="e3c4c8cc0f4bc3dd" providerId="LiveId" clId="{A43BD259-97F5-4A30-A901-26277B2AB627}" dt="2024-05-12T12:52:41.733" v="49234" actId="478"/>
          <ac:spMkLst>
            <pc:docMk/>
            <pc:sldMk cId="3300688661" sldId="259"/>
            <ac:spMk id="17" creationId="{8139B42B-0C44-2D10-43D9-F96DF6652F7B}"/>
          </ac:spMkLst>
        </pc:spChg>
        <pc:spChg chg="del mod">
          <ac:chgData name="Marcel Koopman" userId="e3c4c8cc0f4bc3dd" providerId="LiveId" clId="{A43BD259-97F5-4A30-A901-26277B2AB627}" dt="2024-05-12T12:52:41.733" v="49234" actId="478"/>
          <ac:spMkLst>
            <pc:docMk/>
            <pc:sldMk cId="3300688661" sldId="259"/>
            <ac:spMk id="18" creationId="{9EBF13CA-4925-92C1-B4D1-2F5CB6918C00}"/>
          </ac:spMkLst>
        </pc:spChg>
        <pc:spChg chg="add del mod">
          <ac:chgData name="Marcel Koopman" userId="e3c4c8cc0f4bc3dd" providerId="LiveId" clId="{A43BD259-97F5-4A30-A901-26277B2AB627}" dt="2024-05-12T13:34:32.296" v="52613" actId="478"/>
          <ac:spMkLst>
            <pc:docMk/>
            <pc:sldMk cId="3300688661" sldId="259"/>
            <ac:spMk id="22" creationId="{0C9BC58A-9D40-9708-EF4B-F28145364061}"/>
          </ac:spMkLst>
        </pc:spChg>
        <pc:spChg chg="add del mod">
          <ac:chgData name="Marcel Koopman" userId="e3c4c8cc0f4bc3dd" providerId="LiveId" clId="{A43BD259-97F5-4A30-A901-26277B2AB627}" dt="2024-04-19T10:08:06.666" v="25797" actId="478"/>
          <ac:spMkLst>
            <pc:docMk/>
            <pc:sldMk cId="3300688661" sldId="259"/>
            <ac:spMk id="22" creationId="{1D54CC70-C43A-EE4E-F107-A5C692C5ABEF}"/>
          </ac:spMkLst>
        </pc:spChg>
        <pc:spChg chg="del mod">
          <ac:chgData name="Marcel Koopman" userId="e3c4c8cc0f4bc3dd" providerId="LiveId" clId="{A43BD259-97F5-4A30-A901-26277B2AB627}" dt="2024-04-12T19:38:09.947" v="98" actId="478"/>
          <ac:spMkLst>
            <pc:docMk/>
            <pc:sldMk cId="3300688661" sldId="259"/>
            <ac:spMk id="23" creationId="{46FE2356-64CF-1058-BA98-C28010568272}"/>
          </ac:spMkLst>
        </pc:spChg>
        <pc:spChg chg="del mod">
          <ac:chgData name="Marcel Koopman" userId="e3c4c8cc0f4bc3dd" providerId="LiveId" clId="{A43BD259-97F5-4A30-A901-26277B2AB627}" dt="2024-04-12T19:38:09.947" v="98" actId="478"/>
          <ac:spMkLst>
            <pc:docMk/>
            <pc:sldMk cId="3300688661" sldId="259"/>
            <ac:spMk id="24" creationId="{13F6D2D1-9157-C4D3-5E65-A7343E1A71A3}"/>
          </ac:spMkLst>
        </pc:spChg>
        <pc:spChg chg="add del mod">
          <ac:chgData name="Marcel Koopman" userId="e3c4c8cc0f4bc3dd" providerId="LiveId" clId="{A43BD259-97F5-4A30-A901-26277B2AB627}" dt="2024-04-19T10:08:06.666" v="25797" actId="478"/>
          <ac:spMkLst>
            <pc:docMk/>
            <pc:sldMk cId="3300688661" sldId="259"/>
            <ac:spMk id="24" creationId="{9E6A74C1-8B7B-9C78-0C25-6ECF13FADBBC}"/>
          </ac:spMkLst>
        </pc:spChg>
        <pc:spChg chg="add mod">
          <ac:chgData name="Marcel Koopman" userId="e3c4c8cc0f4bc3dd" providerId="LiveId" clId="{A43BD259-97F5-4A30-A901-26277B2AB627}" dt="2024-05-12T17:04:57.585" v="55856" actId="14100"/>
          <ac:spMkLst>
            <pc:docMk/>
            <pc:sldMk cId="3300688661" sldId="259"/>
            <ac:spMk id="24" creationId="{F179BD11-4FC3-5814-620D-28C2DC57F07C}"/>
          </ac:spMkLst>
        </pc:spChg>
        <pc:spChg chg="add del mod">
          <ac:chgData name="Marcel Koopman" userId="e3c4c8cc0f4bc3dd" providerId="LiveId" clId="{A43BD259-97F5-4A30-A901-26277B2AB627}" dt="2024-05-12T13:31:06.954" v="52367" actId="478"/>
          <ac:spMkLst>
            <pc:docMk/>
            <pc:sldMk cId="3300688661" sldId="259"/>
            <ac:spMk id="25" creationId="{5869EB09-05FA-E645-CA47-F77EBFBFF966}"/>
          </ac:spMkLst>
        </pc:spChg>
        <pc:spChg chg="add del mod">
          <ac:chgData name="Marcel Koopman" userId="e3c4c8cc0f4bc3dd" providerId="LiveId" clId="{A43BD259-97F5-4A30-A901-26277B2AB627}" dt="2024-04-19T10:08:06.666" v="25797" actId="478"/>
          <ac:spMkLst>
            <pc:docMk/>
            <pc:sldMk cId="3300688661" sldId="259"/>
            <ac:spMk id="25" creationId="{5AD3168F-0588-F303-03B1-05FB20F9005D}"/>
          </ac:spMkLst>
        </pc:spChg>
        <pc:spChg chg="del mod">
          <ac:chgData name="Marcel Koopman" userId="e3c4c8cc0f4bc3dd" providerId="LiveId" clId="{A43BD259-97F5-4A30-A901-26277B2AB627}" dt="2024-04-12T19:38:09.947" v="98" actId="478"/>
          <ac:spMkLst>
            <pc:docMk/>
            <pc:sldMk cId="3300688661" sldId="259"/>
            <ac:spMk id="27" creationId="{84E3A1F8-CCB9-55D7-05ED-0B178E967011}"/>
          </ac:spMkLst>
        </pc:spChg>
        <pc:spChg chg="del">
          <ac:chgData name="Marcel Koopman" userId="e3c4c8cc0f4bc3dd" providerId="LiveId" clId="{A43BD259-97F5-4A30-A901-26277B2AB627}" dt="2024-04-12T19:00:34.420" v="23" actId="478"/>
          <ac:spMkLst>
            <pc:docMk/>
            <pc:sldMk cId="3300688661" sldId="259"/>
            <ac:spMk id="29" creationId="{65313B0A-E8BC-9D22-4C9A-5DDCB327445C}"/>
          </ac:spMkLst>
        </pc:spChg>
        <pc:spChg chg="add mod">
          <ac:chgData name="Marcel Koopman" userId="e3c4c8cc0f4bc3dd" providerId="LiveId" clId="{A43BD259-97F5-4A30-A901-26277B2AB627}" dt="2024-07-12T09:26:21.842" v="94325" actId="20577"/>
          <ac:spMkLst>
            <pc:docMk/>
            <pc:sldMk cId="3300688661" sldId="259"/>
            <ac:spMk id="30" creationId="{3F032534-64B4-88E6-3DCD-9E9C5D4D0567}"/>
          </ac:spMkLst>
        </pc:spChg>
        <pc:spChg chg="add del">
          <ac:chgData name="Marcel Koopman" userId="e3c4c8cc0f4bc3dd" providerId="LiveId" clId="{A43BD259-97F5-4A30-A901-26277B2AB627}" dt="2024-04-12T20:59:02.897" v="1427" actId="478"/>
          <ac:spMkLst>
            <pc:docMk/>
            <pc:sldMk cId="3300688661" sldId="259"/>
            <ac:spMk id="31" creationId="{94AAF036-2C37-A1D7-3D5C-B53798074032}"/>
          </ac:spMkLst>
        </pc:spChg>
        <pc:spChg chg="add del mod">
          <ac:chgData name="Marcel Koopman" userId="e3c4c8cc0f4bc3dd" providerId="LiveId" clId="{A43BD259-97F5-4A30-A901-26277B2AB627}" dt="2024-05-12T13:35:39.677" v="52643" actId="478"/>
          <ac:spMkLst>
            <pc:docMk/>
            <pc:sldMk cId="3300688661" sldId="259"/>
            <ac:spMk id="31" creationId="{9529DCFB-2F88-30D7-CBEB-24A047BB47B3}"/>
          </ac:spMkLst>
        </pc:spChg>
        <pc:spChg chg="add del mod">
          <ac:chgData name="Marcel Koopman" userId="e3c4c8cc0f4bc3dd" providerId="LiveId" clId="{A43BD259-97F5-4A30-A901-26277B2AB627}" dt="2024-05-08T18:04:25.956" v="38998" actId="478"/>
          <ac:spMkLst>
            <pc:docMk/>
            <pc:sldMk cId="3300688661" sldId="259"/>
            <ac:spMk id="31" creationId="{FF12EE56-7BA8-A3D5-AC95-191B6989062C}"/>
          </ac:spMkLst>
        </pc:spChg>
        <pc:spChg chg="add del mod">
          <ac:chgData name="Marcel Koopman" userId="e3c4c8cc0f4bc3dd" providerId="LiveId" clId="{A43BD259-97F5-4A30-A901-26277B2AB627}" dt="2024-04-12T20:06:05.476" v="374" actId="478"/>
          <ac:spMkLst>
            <pc:docMk/>
            <pc:sldMk cId="3300688661" sldId="259"/>
            <ac:spMk id="32" creationId="{CBA9AAC8-418F-E5DC-82C4-86298FCC655A}"/>
          </ac:spMkLst>
        </pc:spChg>
        <pc:spChg chg="add del mod">
          <ac:chgData name="Marcel Koopman" userId="e3c4c8cc0f4bc3dd" providerId="LiveId" clId="{A43BD259-97F5-4A30-A901-26277B2AB627}" dt="2024-05-12T12:52:41.733" v="49234" actId="478"/>
          <ac:spMkLst>
            <pc:docMk/>
            <pc:sldMk cId="3300688661" sldId="259"/>
            <ac:spMk id="32" creationId="{E7B984EA-408E-2D4C-990B-A0791A9E3324}"/>
          </ac:spMkLst>
        </pc:spChg>
        <pc:spChg chg="add del mod">
          <ac:chgData name="Marcel Koopman" userId="e3c4c8cc0f4bc3dd" providerId="LiveId" clId="{A43BD259-97F5-4A30-A901-26277B2AB627}" dt="2024-05-12T12:52:41.733" v="49234" actId="478"/>
          <ac:spMkLst>
            <pc:docMk/>
            <pc:sldMk cId="3300688661" sldId="259"/>
            <ac:spMk id="33" creationId="{8C3BBC3C-2CD5-D06E-0A83-3F72458B3B69}"/>
          </ac:spMkLst>
        </pc:spChg>
        <pc:spChg chg="del">
          <ac:chgData name="Marcel Koopman" userId="e3c4c8cc0f4bc3dd" providerId="LiveId" clId="{A43BD259-97F5-4A30-A901-26277B2AB627}" dt="2024-04-12T19:00:28.525" v="22" actId="478"/>
          <ac:spMkLst>
            <pc:docMk/>
            <pc:sldMk cId="3300688661" sldId="259"/>
            <ac:spMk id="33" creationId="{F95CD1F5-B293-A8B5-EC1A-B6A5AF08A109}"/>
          </ac:spMkLst>
        </pc:spChg>
        <pc:spChg chg="add del mod">
          <ac:chgData name="Marcel Koopman" userId="e3c4c8cc0f4bc3dd" providerId="LiveId" clId="{A43BD259-97F5-4A30-A901-26277B2AB627}" dt="2024-05-12T12:52:41.733" v="49234" actId="478"/>
          <ac:spMkLst>
            <pc:docMk/>
            <pc:sldMk cId="3300688661" sldId="259"/>
            <ac:spMk id="34" creationId="{56C9666B-8A8C-BA14-CC54-A8F7A6FEDE73}"/>
          </ac:spMkLst>
        </pc:spChg>
        <pc:spChg chg="add del mod">
          <ac:chgData name="Marcel Koopman" userId="e3c4c8cc0f4bc3dd" providerId="LiveId" clId="{A43BD259-97F5-4A30-A901-26277B2AB627}" dt="2024-05-12T13:35:41.596" v="52644" actId="478"/>
          <ac:spMkLst>
            <pc:docMk/>
            <pc:sldMk cId="3300688661" sldId="259"/>
            <ac:spMk id="36" creationId="{959CC278-DEDB-9041-2BCD-8D3625FC0E59}"/>
          </ac:spMkLst>
        </pc:spChg>
        <pc:spChg chg="add del mod">
          <ac:chgData name="Marcel Koopman" userId="e3c4c8cc0f4bc3dd" providerId="LiveId" clId="{A43BD259-97F5-4A30-A901-26277B2AB627}" dt="2024-04-14T18:13:45.710" v="8221" actId="478"/>
          <ac:spMkLst>
            <pc:docMk/>
            <pc:sldMk cId="3300688661" sldId="259"/>
            <ac:spMk id="36" creationId="{BDCE6DBC-6037-8980-F115-F25ED5A3A479}"/>
          </ac:spMkLst>
        </pc:spChg>
        <pc:spChg chg="del mod">
          <ac:chgData name="Marcel Koopman" userId="e3c4c8cc0f4bc3dd" providerId="LiveId" clId="{A43BD259-97F5-4A30-A901-26277B2AB627}" dt="2024-04-12T19:38:12.683" v="99" actId="478"/>
          <ac:spMkLst>
            <pc:docMk/>
            <pc:sldMk cId="3300688661" sldId="259"/>
            <ac:spMk id="36" creationId="{E377EDE0-49DA-6EF5-944E-88F65DB44D5C}"/>
          </ac:spMkLst>
        </pc:spChg>
        <pc:spChg chg="add del mod">
          <ac:chgData name="Marcel Koopman" userId="e3c4c8cc0f4bc3dd" providerId="LiveId" clId="{A43BD259-97F5-4A30-A901-26277B2AB627}" dt="2024-05-12T12:52:41.733" v="49234" actId="478"/>
          <ac:spMkLst>
            <pc:docMk/>
            <pc:sldMk cId="3300688661" sldId="259"/>
            <ac:spMk id="37" creationId="{32CFBF2A-576F-1643-B8BE-9BB1FE0126D7}"/>
          </ac:spMkLst>
        </pc:spChg>
        <pc:spChg chg="add del mod">
          <ac:chgData name="Marcel Koopman" userId="e3c4c8cc0f4bc3dd" providerId="LiveId" clId="{A43BD259-97F5-4A30-A901-26277B2AB627}" dt="2024-04-14T18:13:45.710" v="8221" actId="478"/>
          <ac:spMkLst>
            <pc:docMk/>
            <pc:sldMk cId="3300688661" sldId="259"/>
            <ac:spMk id="38" creationId="{BBB1A722-25ED-E2D1-C4E3-E4C1D61D7E6A}"/>
          </ac:spMkLst>
        </pc:spChg>
        <pc:spChg chg="del mod">
          <ac:chgData name="Marcel Koopman" userId="e3c4c8cc0f4bc3dd" providerId="LiveId" clId="{A43BD259-97F5-4A30-A901-26277B2AB627}" dt="2024-04-13T12:03:30.310" v="4240" actId="478"/>
          <ac:spMkLst>
            <pc:docMk/>
            <pc:sldMk cId="3300688661" sldId="259"/>
            <ac:spMk id="39" creationId="{3107B746-B852-7432-1F9E-FD44B0E86446}"/>
          </ac:spMkLst>
        </pc:spChg>
        <pc:spChg chg="add del mod">
          <ac:chgData name="Marcel Koopman" userId="e3c4c8cc0f4bc3dd" providerId="LiveId" clId="{A43BD259-97F5-4A30-A901-26277B2AB627}" dt="2024-04-14T18:13:45.710" v="8221" actId="478"/>
          <ac:spMkLst>
            <pc:docMk/>
            <pc:sldMk cId="3300688661" sldId="259"/>
            <ac:spMk id="39" creationId="{5140EF00-584B-ADCB-3E12-E31ECDB02BF7}"/>
          </ac:spMkLst>
        </pc:spChg>
        <pc:spChg chg="add del">
          <ac:chgData name="Marcel Koopman" userId="e3c4c8cc0f4bc3dd" providerId="LiveId" clId="{A43BD259-97F5-4A30-A901-26277B2AB627}" dt="2024-04-12T20:59:02.897" v="1427" actId="478"/>
          <ac:spMkLst>
            <pc:docMk/>
            <pc:sldMk cId="3300688661" sldId="259"/>
            <ac:spMk id="41" creationId="{7F6E5B17-FFB5-4822-95A5-6D41296E1D6D}"/>
          </ac:spMkLst>
        </pc:spChg>
        <pc:spChg chg="add del mod">
          <ac:chgData name="Marcel Koopman" userId="e3c4c8cc0f4bc3dd" providerId="LiveId" clId="{A43BD259-97F5-4A30-A901-26277B2AB627}" dt="2024-04-14T18:13:45.710" v="8221" actId="478"/>
          <ac:spMkLst>
            <pc:docMk/>
            <pc:sldMk cId="3300688661" sldId="259"/>
            <ac:spMk id="41" creationId="{8A42416E-F65C-A3D0-6701-21A95EA129A0}"/>
          </ac:spMkLst>
        </pc:spChg>
        <pc:spChg chg="add del">
          <ac:chgData name="Marcel Koopman" userId="e3c4c8cc0f4bc3dd" providerId="LiveId" clId="{A43BD259-97F5-4A30-A901-26277B2AB627}" dt="2024-04-12T20:59:02.897" v="1427" actId="478"/>
          <ac:spMkLst>
            <pc:docMk/>
            <pc:sldMk cId="3300688661" sldId="259"/>
            <ac:spMk id="42" creationId="{9B08A827-623E-6A4E-20C1-3D457E8F9B39}"/>
          </ac:spMkLst>
        </pc:spChg>
        <pc:spChg chg="add del mod">
          <ac:chgData name="Marcel Koopman" userId="e3c4c8cc0f4bc3dd" providerId="LiveId" clId="{A43BD259-97F5-4A30-A901-26277B2AB627}" dt="2024-05-12T12:52:45.077" v="49235" actId="478"/>
          <ac:spMkLst>
            <pc:docMk/>
            <pc:sldMk cId="3300688661" sldId="259"/>
            <ac:spMk id="42" creationId="{F3E29F61-4875-1AFA-8ABF-6504118A1A73}"/>
          </ac:spMkLst>
        </pc:spChg>
        <pc:spChg chg="del mod">
          <ac:chgData name="Marcel Koopman" userId="e3c4c8cc0f4bc3dd" providerId="LiveId" clId="{A43BD259-97F5-4A30-A901-26277B2AB627}" dt="2024-05-12T12:52:41.733" v="49234" actId="478"/>
          <ac:spMkLst>
            <pc:docMk/>
            <pc:sldMk cId="3300688661" sldId="259"/>
            <ac:spMk id="43" creationId="{C34A0306-DAC8-B63B-3C55-FE8DF2BAD840}"/>
          </ac:spMkLst>
        </pc:spChg>
        <pc:spChg chg="add del mod">
          <ac:chgData name="Marcel Koopman" userId="e3c4c8cc0f4bc3dd" providerId="LiveId" clId="{A43BD259-97F5-4A30-A901-26277B2AB627}" dt="2024-05-12T12:52:45.077" v="49235" actId="478"/>
          <ac:spMkLst>
            <pc:docMk/>
            <pc:sldMk cId="3300688661" sldId="259"/>
            <ac:spMk id="44" creationId="{EC1AE878-660B-504F-8F51-E056C4BE729E}"/>
          </ac:spMkLst>
        </pc:spChg>
        <pc:spChg chg="add del">
          <ac:chgData name="Marcel Koopman" userId="e3c4c8cc0f4bc3dd" providerId="LiveId" clId="{A43BD259-97F5-4A30-A901-26277B2AB627}" dt="2024-04-12T20:59:02.897" v="1427" actId="478"/>
          <ac:spMkLst>
            <pc:docMk/>
            <pc:sldMk cId="3300688661" sldId="259"/>
            <ac:spMk id="45" creationId="{624227F7-B972-EB3C-7D73-6E8924A3CD81}"/>
          </ac:spMkLst>
        </pc:spChg>
        <pc:spChg chg="add del mod">
          <ac:chgData name="Marcel Koopman" userId="e3c4c8cc0f4bc3dd" providerId="LiveId" clId="{A43BD259-97F5-4A30-A901-26277B2AB627}" dt="2024-05-12T12:52:45.077" v="49235" actId="478"/>
          <ac:spMkLst>
            <pc:docMk/>
            <pc:sldMk cId="3300688661" sldId="259"/>
            <ac:spMk id="45" creationId="{7AA40FB6-CA22-8401-37A1-C835A0A5323D}"/>
          </ac:spMkLst>
        </pc:spChg>
        <pc:spChg chg="del">
          <ac:chgData name="Marcel Koopman" userId="e3c4c8cc0f4bc3dd" providerId="LiveId" clId="{A43BD259-97F5-4A30-A901-26277B2AB627}" dt="2024-04-12T20:58:55.842" v="1426" actId="478"/>
          <ac:spMkLst>
            <pc:docMk/>
            <pc:sldMk cId="3300688661" sldId="259"/>
            <ac:spMk id="46" creationId="{341D7EA3-F194-D3E4-1A59-6620FFAAB690}"/>
          </ac:spMkLst>
        </pc:spChg>
        <pc:spChg chg="add del mod">
          <ac:chgData name="Marcel Koopman" userId="e3c4c8cc0f4bc3dd" providerId="LiveId" clId="{A43BD259-97F5-4A30-A901-26277B2AB627}" dt="2024-05-12T12:52:45.077" v="49235" actId="478"/>
          <ac:spMkLst>
            <pc:docMk/>
            <pc:sldMk cId="3300688661" sldId="259"/>
            <ac:spMk id="47" creationId="{0F99ED41-A1A4-DA20-EFB5-EFFB9ECD4205}"/>
          </ac:spMkLst>
        </pc:spChg>
        <pc:spChg chg="add del">
          <ac:chgData name="Marcel Koopman" userId="e3c4c8cc0f4bc3dd" providerId="LiveId" clId="{A43BD259-97F5-4A30-A901-26277B2AB627}" dt="2024-04-12T20:59:02.897" v="1427" actId="478"/>
          <ac:spMkLst>
            <pc:docMk/>
            <pc:sldMk cId="3300688661" sldId="259"/>
            <ac:spMk id="48" creationId="{6E3DA0E3-EFA0-A3E3-E7E7-96228E82D907}"/>
          </ac:spMkLst>
        </pc:spChg>
        <pc:spChg chg="add del">
          <ac:chgData name="Marcel Koopman" userId="e3c4c8cc0f4bc3dd" providerId="LiveId" clId="{A43BD259-97F5-4A30-A901-26277B2AB627}" dt="2024-04-12T20:59:02.897" v="1427" actId="478"/>
          <ac:spMkLst>
            <pc:docMk/>
            <pc:sldMk cId="3300688661" sldId="259"/>
            <ac:spMk id="49" creationId="{B2797FD7-B723-4CE0-D00B-F8915A477BCE}"/>
          </ac:spMkLst>
        </pc:spChg>
        <pc:spChg chg="add mod">
          <ac:chgData name="Marcel Koopman" userId="e3c4c8cc0f4bc3dd" providerId="LiveId" clId="{A43BD259-97F5-4A30-A901-26277B2AB627}" dt="2024-04-14T20:32:01.120" v="10046"/>
          <ac:spMkLst>
            <pc:docMk/>
            <pc:sldMk cId="3300688661" sldId="259"/>
            <ac:spMk id="49" creationId="{D348FB9A-2222-1285-A193-06865F706A1A}"/>
          </ac:spMkLst>
        </pc:spChg>
        <pc:spChg chg="add mod">
          <ac:chgData name="Marcel Koopman" userId="e3c4c8cc0f4bc3dd" providerId="LiveId" clId="{A43BD259-97F5-4A30-A901-26277B2AB627}" dt="2024-04-14T20:32:01.120" v="10046"/>
          <ac:spMkLst>
            <pc:docMk/>
            <pc:sldMk cId="3300688661" sldId="259"/>
            <ac:spMk id="50" creationId="{8D459EE8-790A-356D-38A2-5A61AF3FD352}"/>
          </ac:spMkLst>
        </pc:spChg>
        <pc:spChg chg="del">
          <ac:chgData name="Marcel Koopman" userId="e3c4c8cc0f4bc3dd" providerId="LiveId" clId="{A43BD259-97F5-4A30-A901-26277B2AB627}" dt="2024-04-12T20:58:50.752" v="1425" actId="478"/>
          <ac:spMkLst>
            <pc:docMk/>
            <pc:sldMk cId="3300688661" sldId="259"/>
            <ac:spMk id="50" creationId="{9A2D45B4-968D-9712-AA64-FDA2C643F375}"/>
          </ac:spMkLst>
        </pc:spChg>
        <pc:spChg chg="add mod">
          <ac:chgData name="Marcel Koopman" userId="e3c4c8cc0f4bc3dd" providerId="LiveId" clId="{A43BD259-97F5-4A30-A901-26277B2AB627}" dt="2024-04-14T20:32:01.120" v="10046"/>
          <ac:spMkLst>
            <pc:docMk/>
            <pc:sldMk cId="3300688661" sldId="259"/>
            <ac:spMk id="51" creationId="{05379092-E566-648E-5E6E-B503A4589E0C}"/>
          </ac:spMkLst>
        </pc:spChg>
        <pc:spChg chg="del">
          <ac:chgData name="Marcel Koopman" userId="e3c4c8cc0f4bc3dd" providerId="LiveId" clId="{A43BD259-97F5-4A30-A901-26277B2AB627}" dt="2024-04-12T20:58:25.856" v="1424" actId="478"/>
          <ac:spMkLst>
            <pc:docMk/>
            <pc:sldMk cId="3300688661" sldId="259"/>
            <ac:spMk id="53" creationId="{15890E4F-3BB3-81A2-1B15-61C8B2CB1CE8}"/>
          </ac:spMkLst>
        </pc:spChg>
        <pc:spChg chg="add mod">
          <ac:chgData name="Marcel Koopman" userId="e3c4c8cc0f4bc3dd" providerId="LiveId" clId="{A43BD259-97F5-4A30-A901-26277B2AB627}" dt="2024-04-14T20:32:01.120" v="10046"/>
          <ac:spMkLst>
            <pc:docMk/>
            <pc:sldMk cId="3300688661" sldId="259"/>
            <ac:spMk id="53" creationId="{666FC5AF-91E1-0E64-5345-DBAC742D59A4}"/>
          </ac:spMkLst>
        </pc:spChg>
        <pc:spChg chg="add mod">
          <ac:chgData name="Marcel Koopman" userId="e3c4c8cc0f4bc3dd" providerId="LiveId" clId="{A43BD259-97F5-4A30-A901-26277B2AB627}" dt="2024-04-14T20:32:28.999" v="10052" actId="20577"/>
          <ac:spMkLst>
            <pc:docMk/>
            <pc:sldMk cId="3300688661" sldId="259"/>
            <ac:spMk id="54" creationId="{8B06947D-67FC-D5CC-4A38-ED0B38FA37AF}"/>
          </ac:spMkLst>
        </pc:spChg>
        <pc:spChg chg="add mod">
          <ac:chgData name="Marcel Koopman" userId="e3c4c8cc0f4bc3dd" providerId="LiveId" clId="{A43BD259-97F5-4A30-A901-26277B2AB627}" dt="2024-04-14T20:32:28.590" v="10051" actId="20577"/>
          <ac:spMkLst>
            <pc:docMk/>
            <pc:sldMk cId="3300688661" sldId="259"/>
            <ac:spMk id="55" creationId="{8D366FE0-CF27-A400-786E-ABFB019BA6C3}"/>
          </ac:spMkLst>
        </pc:spChg>
        <pc:spChg chg="add del mod">
          <ac:chgData name="Marcel Koopman" userId="e3c4c8cc0f4bc3dd" providerId="LiveId" clId="{A43BD259-97F5-4A30-A901-26277B2AB627}" dt="2024-05-12T12:52:41.733" v="49234" actId="478"/>
          <ac:spMkLst>
            <pc:docMk/>
            <pc:sldMk cId="3300688661" sldId="259"/>
            <ac:spMk id="56" creationId="{EB9A48A6-361A-7293-B191-9CFCFE03F971}"/>
          </ac:spMkLst>
        </pc:spChg>
        <pc:spChg chg="add del mod">
          <ac:chgData name="Marcel Koopman" userId="e3c4c8cc0f4bc3dd" providerId="LiveId" clId="{A43BD259-97F5-4A30-A901-26277B2AB627}" dt="2024-05-12T12:52:41.733" v="49234" actId="478"/>
          <ac:spMkLst>
            <pc:docMk/>
            <pc:sldMk cId="3300688661" sldId="259"/>
            <ac:spMk id="57" creationId="{25C17804-6891-C31D-383A-ADD58225244C}"/>
          </ac:spMkLst>
        </pc:spChg>
        <pc:spChg chg="add mod">
          <ac:chgData name="Marcel Koopman" userId="e3c4c8cc0f4bc3dd" providerId="LiveId" clId="{A43BD259-97F5-4A30-A901-26277B2AB627}" dt="2024-04-14T20:32:01.120" v="10046"/>
          <ac:spMkLst>
            <pc:docMk/>
            <pc:sldMk cId="3300688661" sldId="259"/>
            <ac:spMk id="59" creationId="{C8A908A1-57D0-3185-B335-A0752ACE0E38}"/>
          </ac:spMkLst>
        </pc:spChg>
        <pc:spChg chg="add del mod">
          <ac:chgData name="Marcel Koopman" userId="e3c4c8cc0f4bc3dd" providerId="LiveId" clId="{A43BD259-97F5-4A30-A901-26277B2AB627}" dt="2024-05-12T12:52:41.733" v="49234" actId="478"/>
          <ac:spMkLst>
            <pc:docMk/>
            <pc:sldMk cId="3300688661" sldId="259"/>
            <ac:spMk id="60" creationId="{07BF8E0D-6392-4058-0C39-2EA692874617}"/>
          </ac:spMkLst>
        </pc:spChg>
        <pc:spChg chg="del">
          <ac:chgData name="Marcel Koopman" userId="e3c4c8cc0f4bc3dd" providerId="LiveId" clId="{A43BD259-97F5-4A30-A901-26277B2AB627}" dt="2024-04-12T20:58:25.856" v="1424" actId="478"/>
          <ac:spMkLst>
            <pc:docMk/>
            <pc:sldMk cId="3300688661" sldId="259"/>
            <ac:spMk id="60" creationId="{DA4DC50F-90D3-EE3A-546C-8FA21A99848F}"/>
          </ac:spMkLst>
        </pc:spChg>
        <pc:spChg chg="add del mod">
          <ac:chgData name="Marcel Koopman" userId="e3c4c8cc0f4bc3dd" providerId="LiveId" clId="{A43BD259-97F5-4A30-A901-26277B2AB627}" dt="2024-05-12T12:52:41.733" v="49234" actId="478"/>
          <ac:spMkLst>
            <pc:docMk/>
            <pc:sldMk cId="3300688661" sldId="259"/>
            <ac:spMk id="61" creationId="{15F7D563-7094-A20D-720C-1EA56B6DF5E4}"/>
          </ac:spMkLst>
        </pc:spChg>
        <pc:spChg chg="add del mod">
          <ac:chgData name="Marcel Koopman" userId="e3c4c8cc0f4bc3dd" providerId="LiveId" clId="{A43BD259-97F5-4A30-A901-26277B2AB627}" dt="2024-05-12T12:52:41.733" v="49234" actId="478"/>
          <ac:spMkLst>
            <pc:docMk/>
            <pc:sldMk cId="3300688661" sldId="259"/>
            <ac:spMk id="62" creationId="{34CC82FA-E5B7-538C-4DE2-403523F41D1B}"/>
          </ac:spMkLst>
        </pc:spChg>
        <pc:spChg chg="add del mod">
          <ac:chgData name="Marcel Koopman" userId="e3c4c8cc0f4bc3dd" providerId="LiveId" clId="{A43BD259-97F5-4A30-A901-26277B2AB627}" dt="2024-05-12T12:52:41.733" v="49234" actId="478"/>
          <ac:spMkLst>
            <pc:docMk/>
            <pc:sldMk cId="3300688661" sldId="259"/>
            <ac:spMk id="65" creationId="{349D9EE4-A520-4CCE-F682-A3CBD95B095C}"/>
          </ac:spMkLst>
        </pc:spChg>
        <pc:spChg chg="add del mod">
          <ac:chgData name="Marcel Koopman" userId="e3c4c8cc0f4bc3dd" providerId="LiveId" clId="{A43BD259-97F5-4A30-A901-26277B2AB627}" dt="2024-04-13T15:14:46.216" v="5302" actId="478"/>
          <ac:spMkLst>
            <pc:docMk/>
            <pc:sldMk cId="3300688661" sldId="259"/>
            <ac:spMk id="66" creationId="{20818709-0868-CD32-AA60-CD31759327A6}"/>
          </ac:spMkLst>
        </pc:spChg>
        <pc:spChg chg="add del">
          <ac:chgData name="Marcel Koopman" userId="e3c4c8cc0f4bc3dd" providerId="LiveId" clId="{A43BD259-97F5-4A30-A901-26277B2AB627}" dt="2024-04-12T20:59:02.897" v="1427" actId="478"/>
          <ac:spMkLst>
            <pc:docMk/>
            <pc:sldMk cId="3300688661" sldId="259"/>
            <ac:spMk id="68" creationId="{9BEE4932-1927-4F2A-91CE-39D421465B09}"/>
          </ac:spMkLst>
        </pc:spChg>
        <pc:spChg chg="add mod">
          <ac:chgData name="Marcel Koopman" userId="e3c4c8cc0f4bc3dd" providerId="LiveId" clId="{A43BD259-97F5-4A30-A901-26277B2AB627}" dt="2024-04-12T20:04:52.171" v="370"/>
          <ac:spMkLst>
            <pc:docMk/>
            <pc:sldMk cId="3300688661" sldId="259"/>
            <ac:spMk id="69" creationId="{30649B8E-C271-8B4E-FFE4-0A2D6C89D543}"/>
          </ac:spMkLst>
        </pc:spChg>
        <pc:spChg chg="add del mod">
          <ac:chgData name="Marcel Koopman" userId="e3c4c8cc0f4bc3dd" providerId="LiveId" clId="{A43BD259-97F5-4A30-A901-26277B2AB627}" dt="2024-05-12T12:52:41.733" v="49234" actId="478"/>
          <ac:spMkLst>
            <pc:docMk/>
            <pc:sldMk cId="3300688661" sldId="259"/>
            <ac:spMk id="71" creationId="{0F4B5542-4D61-243D-9258-5A595608F432}"/>
          </ac:spMkLst>
        </pc:spChg>
        <pc:spChg chg="add del mod">
          <ac:chgData name="Marcel Koopman" userId="e3c4c8cc0f4bc3dd" providerId="LiveId" clId="{A43BD259-97F5-4A30-A901-26277B2AB627}" dt="2024-04-13T08:00:58.103" v="3993" actId="478"/>
          <ac:spMkLst>
            <pc:docMk/>
            <pc:sldMk cId="3300688661" sldId="259"/>
            <ac:spMk id="72" creationId="{2FF79E7A-3A42-C56F-9421-E1654F6A8DC4}"/>
          </ac:spMkLst>
        </pc:spChg>
        <pc:spChg chg="add del mod">
          <ac:chgData name="Marcel Koopman" userId="e3c4c8cc0f4bc3dd" providerId="LiveId" clId="{A43BD259-97F5-4A30-A901-26277B2AB627}" dt="2024-04-12T20:32:57.616" v="1038" actId="478"/>
          <ac:spMkLst>
            <pc:docMk/>
            <pc:sldMk cId="3300688661" sldId="259"/>
            <ac:spMk id="73" creationId="{3232790F-B0D2-10AC-139D-21C2866A2666}"/>
          </ac:spMkLst>
        </pc:spChg>
        <pc:spChg chg="add del mod">
          <ac:chgData name="Marcel Koopman" userId="e3c4c8cc0f4bc3dd" providerId="LiveId" clId="{A43BD259-97F5-4A30-A901-26277B2AB627}" dt="2024-04-13T08:00:58.103" v="3993" actId="478"/>
          <ac:spMkLst>
            <pc:docMk/>
            <pc:sldMk cId="3300688661" sldId="259"/>
            <ac:spMk id="73" creationId="{9331AF84-10E5-ACDF-E27E-E632BF53FA17}"/>
          </ac:spMkLst>
        </pc:spChg>
        <pc:spChg chg="add del mod">
          <ac:chgData name="Marcel Koopman" userId="e3c4c8cc0f4bc3dd" providerId="LiveId" clId="{A43BD259-97F5-4A30-A901-26277B2AB627}" dt="2024-04-13T07:51:38.919" v="3792" actId="21"/>
          <ac:spMkLst>
            <pc:docMk/>
            <pc:sldMk cId="3300688661" sldId="259"/>
            <ac:spMk id="74" creationId="{95F3FE5B-D9BF-D271-2D4F-C8BC3115685E}"/>
          </ac:spMkLst>
        </pc:spChg>
        <pc:spChg chg="add del mod">
          <ac:chgData name="Marcel Koopman" userId="e3c4c8cc0f4bc3dd" providerId="LiveId" clId="{A43BD259-97F5-4A30-A901-26277B2AB627}" dt="2024-04-13T07:53:03.424" v="3804" actId="478"/>
          <ac:spMkLst>
            <pc:docMk/>
            <pc:sldMk cId="3300688661" sldId="259"/>
            <ac:spMk id="75" creationId="{95F3FE5B-D9BF-D271-2D4F-C8BC3115685E}"/>
          </ac:spMkLst>
        </pc:spChg>
        <pc:spChg chg="add mod">
          <ac:chgData name="Marcel Koopman" userId="e3c4c8cc0f4bc3dd" providerId="LiveId" clId="{A43BD259-97F5-4A30-A901-26277B2AB627}" dt="2024-04-12T20:06:10.195" v="377" actId="1076"/>
          <ac:spMkLst>
            <pc:docMk/>
            <pc:sldMk cId="3300688661" sldId="259"/>
            <ac:spMk id="75" creationId="{E0CE0D8D-10A6-F8AF-BCD4-76A01C25A164}"/>
          </ac:spMkLst>
        </pc:spChg>
        <pc:spChg chg="add del mod">
          <ac:chgData name="Marcel Koopman" userId="e3c4c8cc0f4bc3dd" providerId="LiveId" clId="{A43BD259-97F5-4A30-A901-26277B2AB627}" dt="2024-05-12T12:52:41.733" v="49234" actId="478"/>
          <ac:spMkLst>
            <pc:docMk/>
            <pc:sldMk cId="3300688661" sldId="259"/>
            <ac:spMk id="76" creationId="{C85E379A-C7B7-0B9C-B79F-AECF3B2B9ACB}"/>
          </ac:spMkLst>
        </pc:spChg>
        <pc:spChg chg="add del mod">
          <ac:chgData name="Marcel Koopman" userId="e3c4c8cc0f4bc3dd" providerId="LiveId" clId="{A43BD259-97F5-4A30-A901-26277B2AB627}" dt="2024-04-12T20:08:49.805" v="472" actId="478"/>
          <ac:spMkLst>
            <pc:docMk/>
            <pc:sldMk cId="3300688661" sldId="259"/>
            <ac:spMk id="78" creationId="{C35E9ED4-350F-A9BB-D567-4068B8797802}"/>
          </ac:spMkLst>
        </pc:spChg>
        <pc:spChg chg="add del mod">
          <ac:chgData name="Marcel Koopman" userId="e3c4c8cc0f4bc3dd" providerId="LiveId" clId="{A43BD259-97F5-4A30-A901-26277B2AB627}" dt="2024-04-13T07:53:21.695" v="3810" actId="478"/>
          <ac:spMkLst>
            <pc:docMk/>
            <pc:sldMk cId="3300688661" sldId="259"/>
            <ac:spMk id="81" creationId="{2873F544-E79F-4BB3-1522-A8261EBA1871}"/>
          </ac:spMkLst>
        </pc:spChg>
        <pc:spChg chg="add del mod">
          <ac:chgData name="Marcel Koopman" userId="e3c4c8cc0f4bc3dd" providerId="LiveId" clId="{A43BD259-97F5-4A30-A901-26277B2AB627}" dt="2024-05-12T12:52:41.733" v="49234" actId="478"/>
          <ac:spMkLst>
            <pc:docMk/>
            <pc:sldMk cId="3300688661" sldId="259"/>
            <ac:spMk id="85" creationId="{068B8C3E-2B39-C9BB-2E01-F9ED1C23AACF}"/>
          </ac:spMkLst>
        </pc:spChg>
        <pc:spChg chg="add del mod">
          <ac:chgData name="Marcel Koopman" userId="e3c4c8cc0f4bc3dd" providerId="LiveId" clId="{A43BD259-97F5-4A30-A901-26277B2AB627}" dt="2024-04-12T20:08:52.020" v="473" actId="478"/>
          <ac:spMkLst>
            <pc:docMk/>
            <pc:sldMk cId="3300688661" sldId="259"/>
            <ac:spMk id="86" creationId="{3507F23D-87AA-43F9-74AC-746C19F8AD45}"/>
          </ac:spMkLst>
        </pc:spChg>
        <pc:spChg chg="del mod">
          <ac:chgData name="Marcel Koopman" userId="e3c4c8cc0f4bc3dd" providerId="LiveId" clId="{A43BD259-97F5-4A30-A901-26277B2AB627}" dt="2024-04-12T19:38:09.947" v="98" actId="478"/>
          <ac:spMkLst>
            <pc:docMk/>
            <pc:sldMk cId="3300688661" sldId="259"/>
            <ac:spMk id="91" creationId="{00EBC289-2185-9E30-E29C-EA8292CD55F8}"/>
          </ac:spMkLst>
        </pc:spChg>
        <pc:spChg chg="add mod">
          <ac:chgData name="Marcel Koopman" userId="e3c4c8cc0f4bc3dd" providerId="LiveId" clId="{A43BD259-97F5-4A30-A901-26277B2AB627}" dt="2024-04-12T20:09:48.714" v="479"/>
          <ac:spMkLst>
            <pc:docMk/>
            <pc:sldMk cId="3300688661" sldId="259"/>
            <ac:spMk id="95" creationId="{34C66F4E-1FC2-750E-7E80-97A2476DB9D1}"/>
          </ac:spMkLst>
        </pc:spChg>
        <pc:spChg chg="add mod">
          <ac:chgData name="Marcel Koopman" userId="e3c4c8cc0f4bc3dd" providerId="LiveId" clId="{A43BD259-97F5-4A30-A901-26277B2AB627}" dt="2024-04-12T20:09:48.714" v="479"/>
          <ac:spMkLst>
            <pc:docMk/>
            <pc:sldMk cId="3300688661" sldId="259"/>
            <ac:spMk id="96" creationId="{5C35FFA5-CE83-E498-8FBE-E396DBB30EAF}"/>
          </ac:spMkLst>
        </pc:spChg>
        <pc:spChg chg="add del mod">
          <ac:chgData name="Marcel Koopman" userId="e3c4c8cc0f4bc3dd" providerId="LiveId" clId="{A43BD259-97F5-4A30-A901-26277B2AB627}" dt="2024-05-12T12:52:41.733" v="49234" actId="478"/>
          <ac:spMkLst>
            <pc:docMk/>
            <pc:sldMk cId="3300688661" sldId="259"/>
            <ac:spMk id="97" creationId="{F14A5353-E909-28BC-6FE5-CE0619DA4D47}"/>
          </ac:spMkLst>
        </pc:spChg>
        <pc:spChg chg="add del mod">
          <ac:chgData name="Marcel Koopman" userId="e3c4c8cc0f4bc3dd" providerId="LiveId" clId="{A43BD259-97F5-4A30-A901-26277B2AB627}" dt="2024-04-12T20:14:25.689" v="653" actId="478"/>
          <ac:spMkLst>
            <pc:docMk/>
            <pc:sldMk cId="3300688661" sldId="259"/>
            <ac:spMk id="98" creationId="{C8846C15-ED1F-4CD5-376E-410D18A3F430}"/>
          </ac:spMkLst>
        </pc:spChg>
        <pc:spChg chg="add del mod">
          <ac:chgData name="Marcel Koopman" userId="e3c4c8cc0f4bc3dd" providerId="LiveId" clId="{A43BD259-97F5-4A30-A901-26277B2AB627}" dt="2024-04-12T20:15:01.115" v="655" actId="478"/>
          <ac:spMkLst>
            <pc:docMk/>
            <pc:sldMk cId="3300688661" sldId="259"/>
            <ac:spMk id="102" creationId="{A5D315BD-81B7-0D26-76C3-F2B63A5A9AE0}"/>
          </ac:spMkLst>
        </pc:spChg>
        <pc:spChg chg="add del mod">
          <ac:chgData name="Marcel Koopman" userId="e3c4c8cc0f4bc3dd" providerId="LiveId" clId="{A43BD259-97F5-4A30-A901-26277B2AB627}" dt="2024-04-12T20:14:59.372" v="654" actId="478"/>
          <ac:spMkLst>
            <pc:docMk/>
            <pc:sldMk cId="3300688661" sldId="259"/>
            <ac:spMk id="103" creationId="{EEA9D6D2-D575-10DA-67E5-DA46D7D1197A}"/>
          </ac:spMkLst>
        </pc:spChg>
        <pc:spChg chg="add del mod">
          <ac:chgData name="Marcel Koopman" userId="e3c4c8cc0f4bc3dd" providerId="LiveId" clId="{A43BD259-97F5-4A30-A901-26277B2AB627}" dt="2024-04-13T07:22:09.148" v="3357" actId="478"/>
          <ac:spMkLst>
            <pc:docMk/>
            <pc:sldMk cId="3300688661" sldId="259"/>
            <ac:spMk id="105" creationId="{66A656FB-02FA-4F67-8D0F-3B12C28BDFD2}"/>
          </ac:spMkLst>
        </pc:spChg>
        <pc:spChg chg="add del mod">
          <ac:chgData name="Marcel Koopman" userId="e3c4c8cc0f4bc3dd" providerId="LiveId" clId="{A43BD259-97F5-4A30-A901-26277B2AB627}" dt="2024-04-12T20:32:28.254" v="1028" actId="478"/>
          <ac:spMkLst>
            <pc:docMk/>
            <pc:sldMk cId="3300688661" sldId="259"/>
            <ac:spMk id="122" creationId="{E2C167E6-30C7-02C9-C08F-C8FB79415E4C}"/>
          </ac:spMkLst>
        </pc:spChg>
        <pc:spChg chg="add del mod">
          <ac:chgData name="Marcel Koopman" userId="e3c4c8cc0f4bc3dd" providerId="LiveId" clId="{A43BD259-97F5-4A30-A901-26277B2AB627}" dt="2024-05-12T12:52:41.733" v="49234" actId="478"/>
          <ac:spMkLst>
            <pc:docMk/>
            <pc:sldMk cId="3300688661" sldId="259"/>
            <ac:spMk id="123" creationId="{14AD477A-45A7-E4C2-E265-43380FDF003C}"/>
          </ac:spMkLst>
        </pc:spChg>
        <pc:spChg chg="add del mod">
          <ac:chgData name="Marcel Koopman" userId="e3c4c8cc0f4bc3dd" providerId="LiveId" clId="{A43BD259-97F5-4A30-A901-26277B2AB627}" dt="2024-05-12T12:52:41.733" v="49234" actId="478"/>
          <ac:spMkLst>
            <pc:docMk/>
            <pc:sldMk cId="3300688661" sldId="259"/>
            <ac:spMk id="131" creationId="{65F2BA2C-1B67-D625-935B-6E92B8681E60}"/>
          </ac:spMkLst>
        </pc:spChg>
        <pc:spChg chg="add del mod">
          <ac:chgData name="Marcel Koopman" userId="e3c4c8cc0f4bc3dd" providerId="LiveId" clId="{A43BD259-97F5-4A30-A901-26277B2AB627}" dt="2024-04-12T20:56:52.693" v="1422" actId="478"/>
          <ac:spMkLst>
            <pc:docMk/>
            <pc:sldMk cId="3300688661" sldId="259"/>
            <ac:spMk id="135" creationId="{2E601E57-D4E0-4928-0AE8-1BEDA5F940C6}"/>
          </ac:spMkLst>
        </pc:spChg>
        <pc:spChg chg="add del mod">
          <ac:chgData name="Marcel Koopman" userId="e3c4c8cc0f4bc3dd" providerId="LiveId" clId="{A43BD259-97F5-4A30-A901-26277B2AB627}" dt="2024-04-14T18:13:26.529" v="8217" actId="478"/>
          <ac:spMkLst>
            <pc:docMk/>
            <pc:sldMk cId="3300688661" sldId="259"/>
            <ac:spMk id="140" creationId="{59966071-815B-36CE-5E9B-EF4F1D25270C}"/>
          </ac:spMkLst>
        </pc:spChg>
        <pc:spChg chg="add del mod">
          <ac:chgData name="Marcel Koopman" userId="e3c4c8cc0f4bc3dd" providerId="LiveId" clId="{A43BD259-97F5-4A30-A901-26277B2AB627}" dt="2024-04-12T21:03:33.199" v="1568" actId="478"/>
          <ac:spMkLst>
            <pc:docMk/>
            <pc:sldMk cId="3300688661" sldId="259"/>
            <ac:spMk id="141" creationId="{81BD33F1-7E5B-71C0-F4B8-DA3E8EFB83A1}"/>
          </ac:spMkLst>
        </pc:spChg>
        <pc:spChg chg="add del mod">
          <ac:chgData name="Marcel Koopman" userId="e3c4c8cc0f4bc3dd" providerId="LiveId" clId="{A43BD259-97F5-4A30-A901-26277B2AB627}" dt="2024-04-12T21:08:32.773" v="1719" actId="478"/>
          <ac:spMkLst>
            <pc:docMk/>
            <pc:sldMk cId="3300688661" sldId="259"/>
            <ac:spMk id="142" creationId="{444E4593-4C28-F867-3D71-80782B93FAA8}"/>
          </ac:spMkLst>
        </pc:spChg>
        <pc:spChg chg="add del mod">
          <ac:chgData name="Marcel Koopman" userId="e3c4c8cc0f4bc3dd" providerId="LiveId" clId="{A43BD259-97F5-4A30-A901-26277B2AB627}" dt="2024-05-12T12:52:41.733" v="49234" actId="478"/>
          <ac:spMkLst>
            <pc:docMk/>
            <pc:sldMk cId="3300688661" sldId="259"/>
            <ac:spMk id="143" creationId="{D9344F8D-DE6B-E61C-9E76-8C2CCE6BBE74}"/>
          </ac:spMkLst>
        </pc:spChg>
        <pc:spChg chg="add del mod">
          <ac:chgData name="Marcel Koopman" userId="e3c4c8cc0f4bc3dd" providerId="LiveId" clId="{A43BD259-97F5-4A30-A901-26277B2AB627}" dt="2024-04-12T21:22:29.401" v="2051" actId="478"/>
          <ac:spMkLst>
            <pc:docMk/>
            <pc:sldMk cId="3300688661" sldId="259"/>
            <ac:spMk id="157" creationId="{891BA0C4-3DAC-1CD9-EB2E-010F41757FC2}"/>
          </ac:spMkLst>
        </pc:spChg>
        <pc:spChg chg="add del mod">
          <ac:chgData name="Marcel Koopman" userId="e3c4c8cc0f4bc3dd" providerId="LiveId" clId="{A43BD259-97F5-4A30-A901-26277B2AB627}" dt="2024-04-12T21:22:29.401" v="2051" actId="478"/>
          <ac:spMkLst>
            <pc:docMk/>
            <pc:sldMk cId="3300688661" sldId="259"/>
            <ac:spMk id="158" creationId="{D13814FE-4FC5-A5F1-7048-89A46ADB213C}"/>
          </ac:spMkLst>
        </pc:spChg>
        <pc:spChg chg="add del mod">
          <ac:chgData name="Marcel Koopman" userId="e3c4c8cc0f4bc3dd" providerId="LiveId" clId="{A43BD259-97F5-4A30-A901-26277B2AB627}" dt="2024-04-12T21:22:29.401" v="2051" actId="478"/>
          <ac:spMkLst>
            <pc:docMk/>
            <pc:sldMk cId="3300688661" sldId="259"/>
            <ac:spMk id="159" creationId="{416CFE48-EB0E-59BB-B242-91DCE6D2D27D}"/>
          </ac:spMkLst>
        </pc:spChg>
        <pc:spChg chg="add del mod">
          <ac:chgData name="Marcel Koopman" userId="e3c4c8cc0f4bc3dd" providerId="LiveId" clId="{A43BD259-97F5-4A30-A901-26277B2AB627}" dt="2024-05-12T12:52:41.733" v="49234" actId="478"/>
          <ac:spMkLst>
            <pc:docMk/>
            <pc:sldMk cId="3300688661" sldId="259"/>
            <ac:spMk id="160" creationId="{9A9A8345-079F-DC7B-2B99-43C20B5EBF18}"/>
          </ac:spMkLst>
        </pc:spChg>
        <pc:spChg chg="add del mod">
          <ac:chgData name="Marcel Koopman" userId="e3c4c8cc0f4bc3dd" providerId="LiveId" clId="{A43BD259-97F5-4A30-A901-26277B2AB627}" dt="2024-04-12T21:25:50.257" v="2073" actId="478"/>
          <ac:spMkLst>
            <pc:docMk/>
            <pc:sldMk cId="3300688661" sldId="259"/>
            <ac:spMk id="161" creationId="{D6646409-222C-17AF-47A7-506848DEBA5E}"/>
          </ac:spMkLst>
        </pc:spChg>
        <pc:spChg chg="add del mod">
          <ac:chgData name="Marcel Koopman" userId="e3c4c8cc0f4bc3dd" providerId="LiveId" clId="{A43BD259-97F5-4A30-A901-26277B2AB627}" dt="2024-04-12T21:27:21.586" v="2174" actId="478"/>
          <ac:spMkLst>
            <pc:docMk/>
            <pc:sldMk cId="3300688661" sldId="259"/>
            <ac:spMk id="166" creationId="{933DC50C-3A9F-DD9B-5A9A-2A0C3A201029}"/>
          </ac:spMkLst>
        </pc:spChg>
        <pc:spChg chg="add del mod">
          <ac:chgData name="Marcel Koopman" userId="e3c4c8cc0f4bc3dd" providerId="LiveId" clId="{A43BD259-97F5-4A30-A901-26277B2AB627}" dt="2024-04-12T21:27:51.668" v="2180" actId="478"/>
          <ac:spMkLst>
            <pc:docMk/>
            <pc:sldMk cId="3300688661" sldId="259"/>
            <ac:spMk id="167" creationId="{3A16182C-3D43-75CA-3430-7FCB2F3D5CF6}"/>
          </ac:spMkLst>
        </pc:spChg>
        <pc:spChg chg="add del mod">
          <ac:chgData name="Marcel Koopman" userId="e3c4c8cc0f4bc3dd" providerId="LiveId" clId="{A43BD259-97F5-4A30-A901-26277B2AB627}" dt="2024-04-12T21:27:40.914" v="2179" actId="478"/>
          <ac:spMkLst>
            <pc:docMk/>
            <pc:sldMk cId="3300688661" sldId="259"/>
            <ac:spMk id="168" creationId="{3E9E4288-0376-A465-A60F-21C5DC7EE82E}"/>
          </ac:spMkLst>
        </pc:spChg>
        <pc:spChg chg="add del mod">
          <ac:chgData name="Marcel Koopman" userId="e3c4c8cc0f4bc3dd" providerId="LiveId" clId="{A43BD259-97F5-4A30-A901-26277B2AB627}" dt="2024-04-14T18:11:08.474" v="8156" actId="478"/>
          <ac:spMkLst>
            <pc:docMk/>
            <pc:sldMk cId="3300688661" sldId="259"/>
            <ac:spMk id="170" creationId="{D6FB99A0-1831-A28A-F027-6F7E08DCBE52}"/>
          </ac:spMkLst>
        </pc:spChg>
        <pc:spChg chg="add del mod">
          <ac:chgData name="Marcel Koopman" userId="e3c4c8cc0f4bc3dd" providerId="LiveId" clId="{A43BD259-97F5-4A30-A901-26277B2AB627}" dt="2024-04-13T07:10:04.214" v="3134" actId="478"/>
          <ac:spMkLst>
            <pc:docMk/>
            <pc:sldMk cId="3300688661" sldId="259"/>
            <ac:spMk id="171" creationId="{E52892D2-340B-18CD-C272-B71F2B50E637}"/>
          </ac:spMkLst>
        </pc:spChg>
        <pc:spChg chg="add del mod">
          <ac:chgData name="Marcel Koopman" userId="e3c4c8cc0f4bc3dd" providerId="LiveId" clId="{A43BD259-97F5-4A30-A901-26277B2AB627}" dt="2024-05-12T12:52:41.733" v="49234" actId="478"/>
          <ac:spMkLst>
            <pc:docMk/>
            <pc:sldMk cId="3300688661" sldId="259"/>
            <ac:spMk id="172" creationId="{ACAE8209-5E0F-D6B0-3C8F-6D3E44BE1AA3}"/>
          </ac:spMkLst>
        </pc:spChg>
        <pc:spChg chg="add del mod">
          <ac:chgData name="Marcel Koopman" userId="e3c4c8cc0f4bc3dd" providerId="LiveId" clId="{A43BD259-97F5-4A30-A901-26277B2AB627}" dt="2024-05-12T12:52:41.733" v="49234" actId="478"/>
          <ac:spMkLst>
            <pc:docMk/>
            <pc:sldMk cId="3300688661" sldId="259"/>
            <ac:spMk id="173" creationId="{E060F8DE-EDC7-B16E-6FB6-0583D5B9C7D2}"/>
          </ac:spMkLst>
        </pc:spChg>
        <pc:spChg chg="add del mod">
          <ac:chgData name="Marcel Koopman" userId="e3c4c8cc0f4bc3dd" providerId="LiveId" clId="{A43BD259-97F5-4A30-A901-26277B2AB627}" dt="2024-05-12T12:52:41.733" v="49234" actId="478"/>
          <ac:spMkLst>
            <pc:docMk/>
            <pc:sldMk cId="3300688661" sldId="259"/>
            <ac:spMk id="174" creationId="{CCBBB69F-37A3-C20C-6136-E8AB778D3D14}"/>
          </ac:spMkLst>
        </pc:spChg>
        <pc:spChg chg="add del mod">
          <ac:chgData name="Marcel Koopman" userId="e3c4c8cc0f4bc3dd" providerId="LiveId" clId="{A43BD259-97F5-4A30-A901-26277B2AB627}" dt="2024-05-12T12:52:41.733" v="49234" actId="478"/>
          <ac:spMkLst>
            <pc:docMk/>
            <pc:sldMk cId="3300688661" sldId="259"/>
            <ac:spMk id="175" creationId="{773B91C6-DD99-8A5A-B913-F3437C64CF3E}"/>
          </ac:spMkLst>
        </pc:spChg>
        <pc:spChg chg="add del mod">
          <ac:chgData name="Marcel Koopman" userId="e3c4c8cc0f4bc3dd" providerId="LiveId" clId="{A43BD259-97F5-4A30-A901-26277B2AB627}" dt="2024-05-12T12:52:41.733" v="49234" actId="478"/>
          <ac:spMkLst>
            <pc:docMk/>
            <pc:sldMk cId="3300688661" sldId="259"/>
            <ac:spMk id="176" creationId="{DEAF3F65-2C3E-42E3-2E33-D32ED0159FCD}"/>
          </ac:spMkLst>
        </pc:spChg>
        <pc:spChg chg="add del mod">
          <ac:chgData name="Marcel Koopman" userId="e3c4c8cc0f4bc3dd" providerId="LiveId" clId="{A43BD259-97F5-4A30-A901-26277B2AB627}" dt="2024-05-12T12:52:41.733" v="49234" actId="478"/>
          <ac:spMkLst>
            <pc:docMk/>
            <pc:sldMk cId="3300688661" sldId="259"/>
            <ac:spMk id="177" creationId="{1E106B08-B719-10FB-96BA-8E513F5E5407}"/>
          </ac:spMkLst>
        </pc:spChg>
        <pc:spChg chg="add del mod">
          <ac:chgData name="Marcel Koopman" userId="e3c4c8cc0f4bc3dd" providerId="LiveId" clId="{A43BD259-97F5-4A30-A901-26277B2AB627}" dt="2024-05-12T12:52:41.733" v="49234" actId="478"/>
          <ac:spMkLst>
            <pc:docMk/>
            <pc:sldMk cId="3300688661" sldId="259"/>
            <ac:spMk id="178" creationId="{DBCB5938-B31E-3C8E-5FEB-7C1C9BE0ECB0}"/>
          </ac:spMkLst>
        </pc:spChg>
        <pc:spChg chg="add del mod">
          <ac:chgData name="Marcel Koopman" userId="e3c4c8cc0f4bc3dd" providerId="LiveId" clId="{A43BD259-97F5-4A30-A901-26277B2AB627}" dt="2024-05-12T12:52:41.733" v="49234" actId="478"/>
          <ac:spMkLst>
            <pc:docMk/>
            <pc:sldMk cId="3300688661" sldId="259"/>
            <ac:spMk id="179" creationId="{B8A62EA0-2E6A-8E2C-5200-E82A8F490603}"/>
          </ac:spMkLst>
        </pc:spChg>
        <pc:spChg chg="add mod">
          <ac:chgData name="Marcel Koopman" userId="e3c4c8cc0f4bc3dd" providerId="LiveId" clId="{A43BD259-97F5-4A30-A901-26277B2AB627}" dt="2024-04-12T21:56:13.885" v="2470"/>
          <ac:spMkLst>
            <pc:docMk/>
            <pc:sldMk cId="3300688661" sldId="259"/>
            <ac:spMk id="180" creationId="{ABDFB17B-3314-CF0C-7B06-F6B9EFDC5170}"/>
          </ac:spMkLst>
        </pc:spChg>
        <pc:picChg chg="add del mod">
          <ac:chgData name="Marcel Koopman" userId="e3c4c8cc0f4bc3dd" providerId="LiveId" clId="{A43BD259-97F5-4A30-A901-26277B2AB627}" dt="2024-05-19T16:51:13.789" v="64905" actId="478"/>
          <ac:picMkLst>
            <pc:docMk/>
            <pc:sldMk cId="3300688661" sldId="259"/>
            <ac:picMk id="2" creationId="{3A0E34CD-6E2C-2BFF-8F67-E346943B9DDB}"/>
          </ac:picMkLst>
        </pc:picChg>
        <pc:picChg chg="add mod">
          <ac:chgData name="Marcel Koopman" userId="e3c4c8cc0f4bc3dd" providerId="LiveId" clId="{A43BD259-97F5-4A30-A901-26277B2AB627}" dt="2024-06-02T07:23:42.145" v="66205" actId="1037"/>
          <ac:picMkLst>
            <pc:docMk/>
            <pc:sldMk cId="3300688661" sldId="259"/>
            <ac:picMk id="3" creationId="{2F6CFC8C-E6FD-2325-C299-1C5BC41A37ED}"/>
          </ac:picMkLst>
        </pc:picChg>
        <pc:picChg chg="add del">
          <ac:chgData name="Marcel Koopman" userId="e3c4c8cc0f4bc3dd" providerId="LiveId" clId="{A43BD259-97F5-4A30-A901-26277B2AB627}" dt="2024-04-12T20:59:02.897" v="1427" actId="478"/>
          <ac:picMkLst>
            <pc:docMk/>
            <pc:sldMk cId="3300688661" sldId="259"/>
            <ac:picMk id="3" creationId="{46323B2C-7094-7116-7BCA-F3FD2FD04A2D}"/>
          </ac:picMkLst>
        </pc:picChg>
        <pc:picChg chg="add del">
          <ac:chgData name="Marcel Koopman" userId="e3c4c8cc0f4bc3dd" providerId="LiveId" clId="{A43BD259-97F5-4A30-A901-26277B2AB627}" dt="2024-04-12T20:59:02.897" v="1427" actId="478"/>
          <ac:picMkLst>
            <pc:docMk/>
            <pc:sldMk cId="3300688661" sldId="259"/>
            <ac:picMk id="4" creationId="{A27CB58E-7956-5143-30D1-0053A8D86FD9}"/>
          </ac:picMkLst>
        </pc:picChg>
        <pc:picChg chg="add del mod modCrop">
          <ac:chgData name="Marcel Koopman" userId="e3c4c8cc0f4bc3dd" providerId="LiveId" clId="{A43BD259-97F5-4A30-A901-26277B2AB627}" dt="2024-04-15T16:44:50.737" v="22772" actId="21"/>
          <ac:picMkLst>
            <pc:docMk/>
            <pc:sldMk cId="3300688661" sldId="259"/>
            <ac:picMk id="14" creationId="{6CC231CD-BD38-74E7-3C28-3772714026BC}"/>
          </ac:picMkLst>
        </pc:picChg>
        <pc:picChg chg="add del mod modCrop">
          <ac:chgData name="Marcel Koopman" userId="e3c4c8cc0f4bc3dd" providerId="LiveId" clId="{A43BD259-97F5-4A30-A901-26277B2AB627}" dt="2024-04-15T16:44:50.737" v="22772" actId="21"/>
          <ac:picMkLst>
            <pc:docMk/>
            <pc:sldMk cId="3300688661" sldId="259"/>
            <ac:picMk id="17" creationId="{AA6E7E81-62D7-DC2D-8D1E-6212DB4A5563}"/>
          </ac:picMkLst>
        </pc:picChg>
        <pc:picChg chg="mod modCrop">
          <ac:chgData name="Marcel Koopman" userId="e3c4c8cc0f4bc3dd" providerId="LiveId" clId="{A43BD259-97F5-4A30-A901-26277B2AB627}" dt="2024-05-12T12:56:53.418" v="49663" actId="14100"/>
          <ac:picMkLst>
            <pc:docMk/>
            <pc:sldMk cId="3300688661" sldId="259"/>
            <ac:picMk id="21" creationId="{21931D4B-896C-0EE5-1E63-44FE4BDE2B4F}"/>
          </ac:picMkLst>
        </pc:picChg>
        <pc:picChg chg="del mod">
          <ac:chgData name="Marcel Koopman" userId="e3c4c8cc0f4bc3dd" providerId="LiveId" clId="{A43BD259-97F5-4A30-A901-26277B2AB627}" dt="2024-04-12T18:59:46.360" v="15" actId="478"/>
          <ac:picMkLst>
            <pc:docMk/>
            <pc:sldMk cId="3300688661" sldId="259"/>
            <ac:picMk id="26" creationId="{B5A8A60B-9C5C-95B8-8D96-2409DB6ADCEC}"/>
          </ac:picMkLst>
        </pc:picChg>
        <pc:picChg chg="del">
          <ac:chgData name="Marcel Koopman" userId="e3c4c8cc0f4bc3dd" providerId="LiveId" clId="{A43BD259-97F5-4A30-A901-26277B2AB627}" dt="2024-04-12T18:58:53.786" v="9" actId="478"/>
          <ac:picMkLst>
            <pc:docMk/>
            <pc:sldMk cId="3300688661" sldId="259"/>
            <ac:picMk id="32" creationId="{6CC231CD-BD38-74E7-3C28-3772714026BC}"/>
          </ac:picMkLst>
        </pc:picChg>
        <pc:picChg chg="del mod">
          <ac:chgData name="Marcel Koopman" userId="e3c4c8cc0f4bc3dd" providerId="LiveId" clId="{A43BD259-97F5-4A30-A901-26277B2AB627}" dt="2024-04-12T19:38:09.947" v="98" actId="478"/>
          <ac:picMkLst>
            <pc:docMk/>
            <pc:sldMk cId="3300688661" sldId="259"/>
            <ac:picMk id="37" creationId="{373E81A4-3453-55BB-7ADF-0F56039A4CE9}"/>
          </ac:picMkLst>
        </pc:picChg>
        <pc:picChg chg="add del">
          <ac:chgData name="Marcel Koopman" userId="e3c4c8cc0f4bc3dd" providerId="LiveId" clId="{A43BD259-97F5-4A30-A901-26277B2AB627}" dt="2024-04-12T20:59:02.897" v="1427" actId="478"/>
          <ac:picMkLst>
            <pc:docMk/>
            <pc:sldMk cId="3300688661" sldId="259"/>
            <ac:picMk id="38" creationId="{CE99ADF9-9E3D-A8C0-A8C1-D2C7668EAA59}"/>
          </ac:picMkLst>
        </pc:picChg>
        <pc:picChg chg="add del">
          <ac:chgData name="Marcel Koopman" userId="e3c4c8cc0f4bc3dd" providerId="LiveId" clId="{A43BD259-97F5-4A30-A901-26277B2AB627}" dt="2024-04-12T20:59:02.897" v="1427" actId="478"/>
          <ac:picMkLst>
            <pc:docMk/>
            <pc:sldMk cId="3300688661" sldId="259"/>
            <ac:picMk id="52" creationId="{4FE5C5AB-4E37-517A-AE0D-488B7572CA2D}"/>
          </ac:picMkLst>
        </pc:picChg>
        <pc:picChg chg="add del">
          <ac:chgData name="Marcel Koopman" userId="e3c4c8cc0f4bc3dd" providerId="LiveId" clId="{A43BD259-97F5-4A30-A901-26277B2AB627}" dt="2024-04-12T20:59:02.897" v="1427" actId="478"/>
          <ac:picMkLst>
            <pc:docMk/>
            <pc:sldMk cId="3300688661" sldId="259"/>
            <ac:picMk id="54" creationId="{3ED061EB-6C5A-4D85-882A-D8CFC1178468}"/>
          </ac:picMkLst>
        </pc:picChg>
        <pc:picChg chg="add del">
          <ac:chgData name="Marcel Koopman" userId="e3c4c8cc0f4bc3dd" providerId="LiveId" clId="{A43BD259-97F5-4A30-A901-26277B2AB627}" dt="2024-04-12T20:59:02.897" v="1427" actId="478"/>
          <ac:picMkLst>
            <pc:docMk/>
            <pc:sldMk cId="3300688661" sldId="259"/>
            <ac:picMk id="56" creationId="{B7CFBA6C-BC8E-42AD-1F84-EA3491349EE9}"/>
          </ac:picMkLst>
        </pc:picChg>
        <pc:picChg chg="add del">
          <ac:chgData name="Marcel Koopman" userId="e3c4c8cc0f4bc3dd" providerId="LiveId" clId="{A43BD259-97F5-4A30-A901-26277B2AB627}" dt="2024-04-12T20:59:02.897" v="1427" actId="478"/>
          <ac:picMkLst>
            <pc:docMk/>
            <pc:sldMk cId="3300688661" sldId="259"/>
            <ac:picMk id="67" creationId="{50A57341-AD0C-0A8D-906A-158BE61B99E8}"/>
          </ac:picMkLst>
        </pc:picChg>
        <pc:cxnChg chg="add del mod">
          <ac:chgData name="Marcel Koopman" userId="e3c4c8cc0f4bc3dd" providerId="LiveId" clId="{A43BD259-97F5-4A30-A901-26277B2AB627}" dt="2024-04-13T07:10:04.214" v="3134" actId="478"/>
          <ac:cxnSpMkLst>
            <pc:docMk/>
            <pc:sldMk cId="3300688661" sldId="259"/>
            <ac:cxnSpMk id="3" creationId="{03096C09-0409-2B9E-04CD-6D3B2F2BD9AD}"/>
          </ac:cxnSpMkLst>
        </pc:cxnChg>
        <pc:cxnChg chg="add del mod">
          <ac:chgData name="Marcel Koopman" userId="e3c4c8cc0f4bc3dd" providerId="LiveId" clId="{A43BD259-97F5-4A30-A901-26277B2AB627}" dt="2024-05-12T12:52:41.733" v="49234" actId="478"/>
          <ac:cxnSpMkLst>
            <pc:docMk/>
            <pc:sldMk cId="3300688661" sldId="259"/>
            <ac:cxnSpMk id="3" creationId="{5C066C24-FAEE-1AFB-B93F-2FEC05444C64}"/>
          </ac:cxnSpMkLst>
        </pc:cxnChg>
        <pc:cxnChg chg="add del mod">
          <ac:chgData name="Marcel Koopman" userId="e3c4c8cc0f4bc3dd" providerId="LiveId" clId="{A43BD259-97F5-4A30-A901-26277B2AB627}" dt="2024-05-12T12:52:41.733" v="49234" actId="478"/>
          <ac:cxnSpMkLst>
            <pc:docMk/>
            <pc:sldMk cId="3300688661" sldId="259"/>
            <ac:cxnSpMk id="7" creationId="{CDAEF4B2-64A6-B02D-A542-037AC6463B2C}"/>
          </ac:cxnSpMkLst>
        </pc:cxnChg>
        <pc:cxnChg chg="add mod">
          <ac:chgData name="Marcel Koopman" userId="e3c4c8cc0f4bc3dd" providerId="LiveId" clId="{A43BD259-97F5-4A30-A901-26277B2AB627}" dt="2024-04-13T06:36:09.609" v="2720" actId="571"/>
          <ac:cxnSpMkLst>
            <pc:docMk/>
            <pc:sldMk cId="3300688661" sldId="259"/>
            <ac:cxnSpMk id="9" creationId="{36DF5108-58BD-E89C-7A6C-37DA594FC98E}"/>
          </ac:cxnSpMkLst>
        </pc:cxnChg>
        <pc:cxnChg chg="add del mod">
          <ac:chgData name="Marcel Koopman" userId="e3c4c8cc0f4bc3dd" providerId="LiveId" clId="{A43BD259-97F5-4A30-A901-26277B2AB627}" dt="2024-05-12T12:52:41.733" v="49234" actId="478"/>
          <ac:cxnSpMkLst>
            <pc:docMk/>
            <pc:sldMk cId="3300688661" sldId="259"/>
            <ac:cxnSpMk id="9" creationId="{541A1ADD-6B9A-83C6-0029-FBBE5E7F71EF}"/>
          </ac:cxnSpMkLst>
        </pc:cxnChg>
        <pc:cxnChg chg="del">
          <ac:chgData name="Marcel Koopman" userId="e3c4c8cc0f4bc3dd" providerId="LiveId" clId="{A43BD259-97F5-4A30-A901-26277B2AB627}" dt="2024-04-12T21:01:14.317" v="1560" actId="478"/>
          <ac:cxnSpMkLst>
            <pc:docMk/>
            <pc:sldMk cId="3300688661" sldId="259"/>
            <ac:cxnSpMk id="9" creationId="{CD225646-2B67-A11F-2E12-AAE2463E7868}"/>
          </ac:cxnSpMkLst>
        </pc:cxnChg>
        <pc:cxnChg chg="del">
          <ac:chgData name="Marcel Koopman" userId="e3c4c8cc0f4bc3dd" providerId="LiveId" clId="{A43BD259-97F5-4A30-A901-26277B2AB627}" dt="2024-04-12T20:59:06.760" v="1428" actId="478"/>
          <ac:cxnSpMkLst>
            <pc:docMk/>
            <pc:sldMk cId="3300688661" sldId="259"/>
            <ac:cxnSpMk id="10" creationId="{416ED78E-484F-FA4D-E19C-BB6DA1D25096}"/>
          </ac:cxnSpMkLst>
        </pc:cxnChg>
        <pc:cxnChg chg="add del mod">
          <ac:chgData name="Marcel Koopman" userId="e3c4c8cc0f4bc3dd" providerId="LiveId" clId="{A43BD259-97F5-4A30-A901-26277B2AB627}" dt="2024-05-12T12:52:41.733" v="49234" actId="478"/>
          <ac:cxnSpMkLst>
            <pc:docMk/>
            <pc:sldMk cId="3300688661" sldId="259"/>
            <ac:cxnSpMk id="16" creationId="{32B8180D-C4D7-EA8D-899F-FF6C018945A2}"/>
          </ac:cxnSpMkLst>
        </pc:cxnChg>
        <pc:cxnChg chg="del mod">
          <ac:chgData name="Marcel Koopman" userId="e3c4c8cc0f4bc3dd" providerId="LiveId" clId="{A43BD259-97F5-4A30-A901-26277B2AB627}" dt="2024-05-12T12:52:41.733" v="49234" actId="478"/>
          <ac:cxnSpMkLst>
            <pc:docMk/>
            <pc:sldMk cId="3300688661" sldId="259"/>
            <ac:cxnSpMk id="19" creationId="{8C58A894-E666-A69C-16D5-EFB603FB2D9F}"/>
          </ac:cxnSpMkLst>
        </pc:cxnChg>
        <pc:cxnChg chg="del mod">
          <ac:chgData name="Marcel Koopman" userId="e3c4c8cc0f4bc3dd" providerId="LiveId" clId="{A43BD259-97F5-4A30-A901-26277B2AB627}" dt="2024-05-12T12:52:41.733" v="49234" actId="478"/>
          <ac:cxnSpMkLst>
            <pc:docMk/>
            <pc:sldMk cId="3300688661" sldId="259"/>
            <ac:cxnSpMk id="20" creationId="{3263813A-98A9-3324-0C4C-95AC1A227C60}"/>
          </ac:cxnSpMkLst>
        </pc:cxnChg>
        <pc:cxnChg chg="add del mod">
          <ac:chgData name="Marcel Koopman" userId="e3c4c8cc0f4bc3dd" providerId="LiveId" clId="{A43BD259-97F5-4A30-A901-26277B2AB627}" dt="2024-05-08T18:04:25.956" v="38998" actId="478"/>
          <ac:cxnSpMkLst>
            <pc:docMk/>
            <pc:sldMk cId="3300688661" sldId="259"/>
            <ac:cxnSpMk id="22" creationId="{017C37F4-02F6-CCB7-460B-A30C05FA0C21}"/>
          </ac:cxnSpMkLst>
        </pc:cxnChg>
        <pc:cxnChg chg="add del mod">
          <ac:chgData name="Marcel Koopman" userId="e3c4c8cc0f4bc3dd" providerId="LiveId" clId="{A43BD259-97F5-4A30-A901-26277B2AB627}" dt="2024-05-12T12:52:41.733" v="49234" actId="478"/>
          <ac:cxnSpMkLst>
            <pc:docMk/>
            <pc:sldMk cId="3300688661" sldId="259"/>
            <ac:cxnSpMk id="23" creationId="{492CF7CB-1B14-7543-B3E9-328A1DB9C147}"/>
          </ac:cxnSpMkLst>
        </pc:cxnChg>
        <pc:cxnChg chg="del mod">
          <ac:chgData name="Marcel Koopman" userId="e3c4c8cc0f4bc3dd" providerId="LiveId" clId="{A43BD259-97F5-4A30-A901-26277B2AB627}" dt="2024-04-12T19:38:09.947" v="98" actId="478"/>
          <ac:cxnSpMkLst>
            <pc:docMk/>
            <pc:sldMk cId="3300688661" sldId="259"/>
            <ac:cxnSpMk id="25" creationId="{228F3F78-75F4-0468-877D-488F4ED850F9}"/>
          </ac:cxnSpMkLst>
        </pc:cxnChg>
        <pc:cxnChg chg="add del mod">
          <ac:chgData name="Marcel Koopman" userId="e3c4c8cc0f4bc3dd" providerId="LiveId" clId="{A43BD259-97F5-4A30-A901-26277B2AB627}" dt="2024-05-12T12:52:41.733" v="49234" actId="478"/>
          <ac:cxnSpMkLst>
            <pc:docMk/>
            <pc:sldMk cId="3300688661" sldId="259"/>
            <ac:cxnSpMk id="26" creationId="{501443C4-08CB-FFE9-D3A9-3AB47A616B1C}"/>
          </ac:cxnSpMkLst>
        </pc:cxnChg>
        <pc:cxnChg chg="add del mod">
          <ac:chgData name="Marcel Koopman" userId="e3c4c8cc0f4bc3dd" providerId="LiveId" clId="{A43BD259-97F5-4A30-A901-26277B2AB627}" dt="2024-05-12T12:52:41.733" v="49234" actId="478"/>
          <ac:cxnSpMkLst>
            <pc:docMk/>
            <pc:sldMk cId="3300688661" sldId="259"/>
            <ac:cxnSpMk id="27" creationId="{B8070866-CC69-BFEC-CB07-F81590088443}"/>
          </ac:cxnSpMkLst>
        </pc:cxnChg>
        <pc:cxnChg chg="del mod">
          <ac:chgData name="Marcel Koopman" userId="e3c4c8cc0f4bc3dd" providerId="LiveId" clId="{A43BD259-97F5-4A30-A901-26277B2AB627}" dt="2024-04-12T19:38:09.947" v="98" actId="478"/>
          <ac:cxnSpMkLst>
            <pc:docMk/>
            <pc:sldMk cId="3300688661" sldId="259"/>
            <ac:cxnSpMk id="28" creationId="{99903196-5D4E-127A-E96E-662E64935E7D}"/>
          </ac:cxnSpMkLst>
        </pc:cxnChg>
        <pc:cxnChg chg="add del mod">
          <ac:chgData name="Marcel Koopman" userId="e3c4c8cc0f4bc3dd" providerId="LiveId" clId="{A43BD259-97F5-4A30-A901-26277B2AB627}" dt="2024-05-12T12:52:41.733" v="49234" actId="478"/>
          <ac:cxnSpMkLst>
            <pc:docMk/>
            <pc:sldMk cId="3300688661" sldId="259"/>
            <ac:cxnSpMk id="28" creationId="{A2DD45DA-C652-5B3A-655B-1012B0E01ACD}"/>
          </ac:cxnSpMkLst>
        </pc:cxnChg>
        <pc:cxnChg chg="add del mod">
          <ac:chgData name="Marcel Koopman" userId="e3c4c8cc0f4bc3dd" providerId="LiveId" clId="{A43BD259-97F5-4A30-A901-26277B2AB627}" dt="2024-05-12T12:52:41.733" v="49234" actId="478"/>
          <ac:cxnSpMkLst>
            <pc:docMk/>
            <pc:sldMk cId="3300688661" sldId="259"/>
            <ac:cxnSpMk id="29" creationId="{20494F9C-B299-AE44-9443-FD6E2B63F743}"/>
          </ac:cxnSpMkLst>
        </pc:cxnChg>
        <pc:cxnChg chg="add del mod">
          <ac:chgData name="Marcel Koopman" userId="e3c4c8cc0f4bc3dd" providerId="LiveId" clId="{A43BD259-97F5-4A30-A901-26277B2AB627}" dt="2024-04-15T10:16:00.269" v="11860" actId="478"/>
          <ac:cxnSpMkLst>
            <pc:docMk/>
            <pc:sldMk cId="3300688661" sldId="259"/>
            <ac:cxnSpMk id="29" creationId="{EEF877FA-3C06-10AA-9407-1551C6B83EEC}"/>
          </ac:cxnSpMkLst>
        </pc:cxnChg>
        <pc:cxnChg chg="add del mod">
          <ac:chgData name="Marcel Koopman" userId="e3c4c8cc0f4bc3dd" providerId="LiveId" clId="{A43BD259-97F5-4A30-A901-26277B2AB627}" dt="2024-04-12T20:58:25.856" v="1424" actId="478"/>
          <ac:cxnSpMkLst>
            <pc:docMk/>
            <pc:sldMk cId="3300688661" sldId="259"/>
            <ac:cxnSpMk id="34" creationId="{42DEA1EE-7C64-6031-A965-7F247A9782F1}"/>
          </ac:cxnSpMkLst>
        </pc:cxnChg>
        <pc:cxnChg chg="add del mod">
          <ac:chgData name="Marcel Koopman" userId="e3c4c8cc0f4bc3dd" providerId="LiveId" clId="{A43BD259-97F5-4A30-A901-26277B2AB627}" dt="2024-05-12T12:52:41.733" v="49234" actId="478"/>
          <ac:cxnSpMkLst>
            <pc:docMk/>
            <pc:sldMk cId="3300688661" sldId="259"/>
            <ac:cxnSpMk id="35" creationId="{99992267-79ED-3E71-EB47-A81DFDC240F5}"/>
          </ac:cxnSpMkLst>
        </pc:cxnChg>
        <pc:cxnChg chg="add del mod">
          <ac:chgData name="Marcel Koopman" userId="e3c4c8cc0f4bc3dd" providerId="LiveId" clId="{A43BD259-97F5-4A30-A901-26277B2AB627}" dt="2024-04-14T18:13:45.710" v="8221" actId="478"/>
          <ac:cxnSpMkLst>
            <pc:docMk/>
            <pc:sldMk cId="3300688661" sldId="259"/>
            <ac:cxnSpMk id="40" creationId="{6CC65639-6563-0403-1107-F2B45172F939}"/>
          </ac:cxnSpMkLst>
        </pc:cxnChg>
        <pc:cxnChg chg="add del mod">
          <ac:chgData name="Marcel Koopman" userId="e3c4c8cc0f4bc3dd" providerId="LiveId" clId="{A43BD259-97F5-4A30-A901-26277B2AB627}" dt="2024-05-12T12:52:45.077" v="49235" actId="478"/>
          <ac:cxnSpMkLst>
            <pc:docMk/>
            <pc:sldMk cId="3300688661" sldId="259"/>
            <ac:cxnSpMk id="46" creationId="{68AF9CE3-3948-C6ED-FF74-A9574E7493AE}"/>
          </ac:cxnSpMkLst>
        </pc:cxnChg>
        <pc:cxnChg chg="add mod">
          <ac:chgData name="Marcel Koopman" userId="e3c4c8cc0f4bc3dd" providerId="LiveId" clId="{A43BD259-97F5-4A30-A901-26277B2AB627}" dt="2024-04-14T20:32:01.120" v="10046"/>
          <ac:cxnSpMkLst>
            <pc:docMk/>
            <pc:sldMk cId="3300688661" sldId="259"/>
            <ac:cxnSpMk id="48" creationId="{B041E9FD-7823-5E5E-ED67-A08C0C654E19}"/>
          </ac:cxnSpMkLst>
        </pc:cxnChg>
        <pc:cxnChg chg="add mod">
          <ac:chgData name="Marcel Koopman" userId="e3c4c8cc0f4bc3dd" providerId="LiveId" clId="{A43BD259-97F5-4A30-A901-26277B2AB627}" dt="2024-04-14T20:32:01.120" v="10046"/>
          <ac:cxnSpMkLst>
            <pc:docMk/>
            <pc:sldMk cId="3300688661" sldId="259"/>
            <ac:cxnSpMk id="52" creationId="{BA307B4B-42C5-457C-176F-27AFF509A3E7}"/>
          </ac:cxnSpMkLst>
        </pc:cxnChg>
        <pc:cxnChg chg="add mod">
          <ac:chgData name="Marcel Koopman" userId="e3c4c8cc0f4bc3dd" providerId="LiveId" clId="{A43BD259-97F5-4A30-A901-26277B2AB627}" dt="2024-04-14T20:32:01.120" v="10046"/>
          <ac:cxnSpMkLst>
            <pc:docMk/>
            <pc:sldMk cId="3300688661" sldId="259"/>
            <ac:cxnSpMk id="58" creationId="{553273CA-D6CC-E5BA-8455-E7E619C4243D}"/>
          </ac:cxnSpMkLst>
        </pc:cxnChg>
        <pc:cxnChg chg="add del mod">
          <ac:chgData name="Marcel Koopman" userId="e3c4c8cc0f4bc3dd" providerId="LiveId" clId="{A43BD259-97F5-4A30-A901-26277B2AB627}" dt="2024-05-12T12:52:41.733" v="49234" actId="478"/>
          <ac:cxnSpMkLst>
            <pc:docMk/>
            <pc:sldMk cId="3300688661" sldId="259"/>
            <ac:cxnSpMk id="63" creationId="{E43A5DDE-E206-293B-8FD7-7634EF224812}"/>
          </ac:cxnSpMkLst>
        </pc:cxnChg>
        <pc:cxnChg chg="add mod">
          <ac:chgData name="Marcel Koopman" userId="e3c4c8cc0f4bc3dd" providerId="LiveId" clId="{A43BD259-97F5-4A30-A901-26277B2AB627}" dt="2024-04-13T07:22:12.669" v="3358"/>
          <ac:cxnSpMkLst>
            <pc:docMk/>
            <pc:sldMk cId="3300688661" sldId="259"/>
            <ac:cxnSpMk id="69" creationId="{E70AED75-CC05-1D81-036E-12844CAA079D}"/>
          </ac:cxnSpMkLst>
        </pc:cxnChg>
        <pc:cxnChg chg="del">
          <ac:chgData name="Marcel Koopman" userId="e3c4c8cc0f4bc3dd" providerId="LiveId" clId="{A43BD259-97F5-4A30-A901-26277B2AB627}" dt="2024-04-12T20:58:25.856" v="1424" actId="478"/>
          <ac:cxnSpMkLst>
            <pc:docMk/>
            <pc:sldMk cId="3300688661" sldId="259"/>
            <ac:cxnSpMk id="70" creationId="{0CC61315-3D78-49D5-FFE9-EB9924E7194A}"/>
          </ac:cxnSpMkLst>
        </pc:cxnChg>
        <pc:cxnChg chg="del mod">
          <ac:chgData name="Marcel Koopman" userId="e3c4c8cc0f4bc3dd" providerId="LiveId" clId="{A43BD259-97F5-4A30-A901-26277B2AB627}" dt="2024-04-12T19:38:09.947" v="98" actId="478"/>
          <ac:cxnSpMkLst>
            <pc:docMk/>
            <pc:sldMk cId="3300688661" sldId="259"/>
            <ac:cxnSpMk id="72" creationId="{7A8781CE-2691-AB74-7AF3-CD24FD03E8E4}"/>
          </ac:cxnSpMkLst>
        </pc:cxnChg>
        <pc:cxnChg chg="del">
          <ac:chgData name="Marcel Koopman" userId="e3c4c8cc0f4bc3dd" providerId="LiveId" clId="{A43BD259-97F5-4A30-A901-26277B2AB627}" dt="2024-04-12T19:46:58.987" v="139" actId="21"/>
          <ac:cxnSpMkLst>
            <pc:docMk/>
            <pc:sldMk cId="3300688661" sldId="259"/>
            <ac:cxnSpMk id="74" creationId="{42DEA1EE-7C64-6031-A965-7F247A9782F1}"/>
          </ac:cxnSpMkLst>
        </pc:cxnChg>
        <pc:cxnChg chg="add del mod">
          <ac:chgData name="Marcel Koopman" userId="e3c4c8cc0f4bc3dd" providerId="LiveId" clId="{A43BD259-97F5-4A30-A901-26277B2AB627}" dt="2024-04-13T08:00:58.103" v="3993" actId="478"/>
          <ac:cxnSpMkLst>
            <pc:docMk/>
            <pc:sldMk cId="3300688661" sldId="259"/>
            <ac:cxnSpMk id="77" creationId="{13D14D61-A9A5-1E29-D874-B89FB888B1C4}"/>
          </ac:cxnSpMkLst>
        </pc:cxnChg>
        <pc:cxnChg chg="del">
          <ac:chgData name="Marcel Koopman" userId="e3c4c8cc0f4bc3dd" providerId="LiveId" clId="{A43BD259-97F5-4A30-A901-26277B2AB627}" dt="2024-04-12T20:58:25.856" v="1424" actId="478"/>
          <ac:cxnSpMkLst>
            <pc:docMk/>
            <pc:sldMk cId="3300688661" sldId="259"/>
            <ac:cxnSpMk id="77" creationId="{D10E5CE7-8450-EC79-58CA-4FA5EB29D846}"/>
          </ac:cxnSpMkLst>
        </pc:cxnChg>
        <pc:cxnChg chg="del">
          <ac:chgData name="Marcel Koopman" userId="e3c4c8cc0f4bc3dd" providerId="LiveId" clId="{A43BD259-97F5-4A30-A901-26277B2AB627}" dt="2024-04-12T20:58:25.856" v="1424" actId="478"/>
          <ac:cxnSpMkLst>
            <pc:docMk/>
            <pc:sldMk cId="3300688661" sldId="259"/>
            <ac:cxnSpMk id="79" creationId="{E35331DC-3D3A-4D35-8706-9306E3524BA8}"/>
          </ac:cxnSpMkLst>
        </pc:cxnChg>
        <pc:cxnChg chg="add del mod">
          <ac:chgData name="Marcel Koopman" userId="e3c4c8cc0f4bc3dd" providerId="LiveId" clId="{A43BD259-97F5-4A30-A901-26277B2AB627}" dt="2024-05-12T12:52:41.733" v="49234" actId="478"/>
          <ac:cxnSpMkLst>
            <pc:docMk/>
            <pc:sldMk cId="3300688661" sldId="259"/>
            <ac:cxnSpMk id="80" creationId="{FDE729E1-66A4-28E2-CA58-B282185FDAEB}"/>
          </ac:cxnSpMkLst>
        </pc:cxnChg>
        <pc:cxnChg chg="del mod">
          <ac:chgData name="Marcel Koopman" userId="e3c4c8cc0f4bc3dd" providerId="LiveId" clId="{A43BD259-97F5-4A30-A901-26277B2AB627}" dt="2024-04-12T20:58:25.856" v="1424" actId="478"/>
          <ac:cxnSpMkLst>
            <pc:docMk/>
            <pc:sldMk cId="3300688661" sldId="259"/>
            <ac:cxnSpMk id="81" creationId="{EF40D9A4-1366-E32E-51B8-FBF883E98AF4}"/>
          </ac:cxnSpMkLst>
        </pc:cxnChg>
        <pc:cxnChg chg="del">
          <ac:chgData name="Marcel Koopman" userId="e3c4c8cc0f4bc3dd" providerId="LiveId" clId="{A43BD259-97F5-4A30-A901-26277B2AB627}" dt="2024-04-12T20:58:25.856" v="1424" actId="478"/>
          <ac:cxnSpMkLst>
            <pc:docMk/>
            <pc:sldMk cId="3300688661" sldId="259"/>
            <ac:cxnSpMk id="82" creationId="{39F18851-7FFA-F7D5-2022-02711DBF6669}"/>
          </ac:cxnSpMkLst>
        </pc:cxnChg>
        <pc:cxnChg chg="add del mod">
          <ac:chgData name="Marcel Koopman" userId="e3c4c8cc0f4bc3dd" providerId="LiveId" clId="{A43BD259-97F5-4A30-A901-26277B2AB627}" dt="2024-05-12T12:52:41.733" v="49234" actId="478"/>
          <ac:cxnSpMkLst>
            <pc:docMk/>
            <pc:sldMk cId="3300688661" sldId="259"/>
            <ac:cxnSpMk id="87" creationId="{E4A2DFDA-2B26-5EA7-7840-37BC4E82B128}"/>
          </ac:cxnSpMkLst>
        </pc:cxnChg>
        <pc:cxnChg chg="add del mod">
          <ac:chgData name="Marcel Koopman" userId="e3c4c8cc0f4bc3dd" providerId="LiveId" clId="{A43BD259-97F5-4A30-A901-26277B2AB627}" dt="2024-05-12T12:52:41.733" v="49234" actId="478"/>
          <ac:cxnSpMkLst>
            <pc:docMk/>
            <pc:sldMk cId="3300688661" sldId="259"/>
            <ac:cxnSpMk id="89" creationId="{3C20B156-9196-23DE-64D1-7807DD134C8A}"/>
          </ac:cxnSpMkLst>
        </pc:cxnChg>
        <pc:cxnChg chg="add del mod">
          <ac:chgData name="Marcel Koopman" userId="e3c4c8cc0f4bc3dd" providerId="LiveId" clId="{A43BD259-97F5-4A30-A901-26277B2AB627}" dt="2024-05-12T12:52:41.733" v="49234" actId="478"/>
          <ac:cxnSpMkLst>
            <pc:docMk/>
            <pc:sldMk cId="3300688661" sldId="259"/>
            <ac:cxnSpMk id="99" creationId="{62136D4F-7878-ED07-0900-9FD199FB0E17}"/>
          </ac:cxnSpMkLst>
        </pc:cxnChg>
        <pc:cxnChg chg="add del mod">
          <ac:chgData name="Marcel Koopman" userId="e3c4c8cc0f4bc3dd" providerId="LiveId" clId="{A43BD259-97F5-4A30-A901-26277B2AB627}" dt="2024-04-13T07:19:50.056" v="3306" actId="478"/>
          <ac:cxnSpMkLst>
            <pc:docMk/>
            <pc:sldMk cId="3300688661" sldId="259"/>
            <ac:cxnSpMk id="128" creationId="{6DC84C07-3FD0-E27B-F22E-41DDD0D1D8C0}"/>
          </ac:cxnSpMkLst>
        </pc:cxnChg>
        <pc:cxnChg chg="add del mod">
          <ac:chgData name="Marcel Koopman" userId="e3c4c8cc0f4bc3dd" providerId="LiveId" clId="{A43BD259-97F5-4A30-A901-26277B2AB627}" dt="2024-05-12T12:52:41.733" v="49234" actId="478"/>
          <ac:cxnSpMkLst>
            <pc:docMk/>
            <pc:sldMk cId="3300688661" sldId="259"/>
            <ac:cxnSpMk id="132" creationId="{CC963417-50AD-EA99-0B59-F6106C0577CF}"/>
          </ac:cxnSpMkLst>
        </pc:cxnChg>
        <pc:cxnChg chg="add del mod">
          <ac:chgData name="Marcel Koopman" userId="e3c4c8cc0f4bc3dd" providerId="LiveId" clId="{A43BD259-97F5-4A30-A901-26277B2AB627}" dt="2024-04-12T20:56:52.693" v="1422" actId="478"/>
          <ac:cxnSpMkLst>
            <pc:docMk/>
            <pc:sldMk cId="3300688661" sldId="259"/>
            <ac:cxnSpMk id="136" creationId="{A6DEB5D2-3EE2-B1AC-340F-BA1196F1C403}"/>
          </ac:cxnSpMkLst>
        </pc:cxnChg>
        <pc:cxnChg chg="add del mod">
          <ac:chgData name="Marcel Koopman" userId="e3c4c8cc0f4bc3dd" providerId="LiveId" clId="{A43BD259-97F5-4A30-A901-26277B2AB627}" dt="2024-04-14T18:13:26.529" v="8217" actId="478"/>
          <ac:cxnSpMkLst>
            <pc:docMk/>
            <pc:sldMk cId="3300688661" sldId="259"/>
            <ac:cxnSpMk id="139" creationId="{26FDB4D9-4964-33F6-9B1B-BA919AA8B82A}"/>
          </ac:cxnSpMkLst>
        </pc:cxnChg>
        <pc:cxnChg chg="add del mod">
          <ac:chgData name="Marcel Koopman" userId="e3c4c8cc0f4bc3dd" providerId="LiveId" clId="{A43BD259-97F5-4A30-A901-26277B2AB627}" dt="2024-04-15T10:16:04.903" v="11861" actId="478"/>
          <ac:cxnSpMkLst>
            <pc:docMk/>
            <pc:sldMk cId="3300688661" sldId="259"/>
            <ac:cxnSpMk id="144" creationId="{3543D5E7-6847-474A-A1DB-F98C1424B9B9}"/>
          </ac:cxnSpMkLst>
        </pc:cxnChg>
        <pc:cxnChg chg="add del mod">
          <ac:chgData name="Marcel Koopman" userId="e3c4c8cc0f4bc3dd" providerId="LiveId" clId="{A43BD259-97F5-4A30-A901-26277B2AB627}" dt="2024-05-12T12:52:41.733" v="49234" actId="478"/>
          <ac:cxnSpMkLst>
            <pc:docMk/>
            <pc:sldMk cId="3300688661" sldId="259"/>
            <ac:cxnSpMk id="147" creationId="{81F8FA06-BA8E-9B8B-C39D-6438983D6665}"/>
          </ac:cxnSpMkLst>
        </pc:cxnChg>
        <pc:cxnChg chg="add del mod">
          <ac:chgData name="Marcel Koopman" userId="e3c4c8cc0f4bc3dd" providerId="LiveId" clId="{A43BD259-97F5-4A30-A901-26277B2AB627}" dt="2024-04-12T21:21:08.123" v="2015" actId="478"/>
          <ac:cxnSpMkLst>
            <pc:docMk/>
            <pc:sldMk cId="3300688661" sldId="259"/>
            <ac:cxnSpMk id="155" creationId="{5331566E-ACFB-A835-9DD0-F84B73D82999}"/>
          </ac:cxnSpMkLst>
        </pc:cxnChg>
        <pc:cxnChg chg="add del mod">
          <ac:chgData name="Marcel Koopman" userId="e3c4c8cc0f4bc3dd" providerId="LiveId" clId="{A43BD259-97F5-4A30-A901-26277B2AB627}" dt="2024-04-13T07:10:04.214" v="3134" actId="478"/>
          <ac:cxnSpMkLst>
            <pc:docMk/>
            <pc:sldMk cId="3300688661" sldId="259"/>
            <ac:cxnSpMk id="162" creationId="{E67930ED-A4EA-4168-82F4-4F63BE24D83A}"/>
          </ac:cxnSpMkLst>
        </pc:cxnChg>
      </pc:sldChg>
      <pc:sldChg chg="addSp delSp modSp add del mod ord">
        <pc:chgData name="Marcel Koopman" userId="e3c4c8cc0f4bc3dd" providerId="LiveId" clId="{A43BD259-97F5-4A30-A901-26277B2AB627}" dt="2024-04-15T16:51:13.765" v="22959" actId="47"/>
        <pc:sldMkLst>
          <pc:docMk/>
          <pc:sldMk cId="734610484" sldId="260"/>
        </pc:sldMkLst>
        <pc:spChg chg="add del mod">
          <ac:chgData name="Marcel Koopman" userId="e3c4c8cc0f4bc3dd" providerId="LiveId" clId="{A43BD259-97F5-4A30-A901-26277B2AB627}" dt="2024-04-15T16:43:05.743" v="22723" actId="478"/>
          <ac:spMkLst>
            <pc:docMk/>
            <pc:sldMk cId="734610484" sldId="260"/>
            <ac:spMk id="15" creationId="{FD9D306B-0762-1F3F-2C21-09E31A04F1AD}"/>
          </ac:spMkLst>
        </pc:spChg>
        <pc:spChg chg="add mod">
          <ac:chgData name="Marcel Koopman" userId="e3c4c8cc0f4bc3dd" providerId="LiveId" clId="{A43BD259-97F5-4A30-A901-26277B2AB627}" dt="2024-04-13T07:57:24.841" v="3992"/>
          <ac:spMkLst>
            <pc:docMk/>
            <pc:sldMk cId="734610484" sldId="260"/>
            <ac:spMk id="30" creationId="{6D0B64F8-00A4-CAD9-B529-196797F08C89}"/>
          </ac:spMkLst>
        </pc:spChg>
        <pc:picChg chg="del mod">
          <ac:chgData name="Marcel Koopman" userId="e3c4c8cc0f4bc3dd" providerId="LiveId" clId="{A43BD259-97F5-4A30-A901-26277B2AB627}" dt="2024-04-15T16:42:58.523" v="22722" actId="478"/>
          <ac:picMkLst>
            <pc:docMk/>
            <pc:sldMk cId="734610484" sldId="260"/>
            <ac:picMk id="21" creationId="{21931D4B-896C-0EE5-1E63-44FE4BDE2B4F}"/>
          </ac:picMkLst>
        </pc:picChg>
        <pc:picChg chg="del mod">
          <ac:chgData name="Marcel Koopman" userId="e3c4c8cc0f4bc3dd" providerId="LiveId" clId="{A43BD259-97F5-4A30-A901-26277B2AB627}" dt="2024-04-15T16:42:54.468" v="22721" actId="478"/>
          <ac:picMkLst>
            <pc:docMk/>
            <pc:sldMk cId="734610484" sldId="260"/>
            <ac:picMk id="22" creationId="{605D5DCF-6ACB-CC3C-03CB-58451148FE11}"/>
          </ac:picMkLst>
        </pc:picChg>
        <pc:picChg chg="mod">
          <ac:chgData name="Marcel Koopman" userId="e3c4c8cc0f4bc3dd" providerId="LiveId" clId="{A43BD259-97F5-4A30-A901-26277B2AB627}" dt="2024-04-15T16:43:07.886" v="22724" actId="1076"/>
          <ac:picMkLst>
            <pc:docMk/>
            <pc:sldMk cId="734610484" sldId="260"/>
            <ac:picMk id="26" creationId="{B5A8A60B-9C5C-95B8-8D96-2409DB6ADCEC}"/>
          </ac:picMkLst>
        </pc:picChg>
        <pc:picChg chg="del mod">
          <ac:chgData name="Marcel Koopman" userId="e3c4c8cc0f4bc3dd" providerId="LiveId" clId="{A43BD259-97F5-4A30-A901-26277B2AB627}" dt="2024-04-15T16:43:16.039" v="22725" actId="21"/>
          <ac:picMkLst>
            <pc:docMk/>
            <pc:sldMk cId="734610484" sldId="260"/>
            <ac:picMk id="32" creationId="{6CC231CD-BD38-74E7-3C28-3772714026BC}"/>
          </ac:picMkLst>
        </pc:picChg>
        <pc:picChg chg="del">
          <ac:chgData name="Marcel Koopman" userId="e3c4c8cc0f4bc3dd" providerId="LiveId" clId="{A43BD259-97F5-4A30-A901-26277B2AB627}" dt="2024-04-15T16:42:38.215" v="22720" actId="478"/>
          <ac:picMkLst>
            <pc:docMk/>
            <pc:sldMk cId="734610484" sldId="260"/>
            <ac:picMk id="34" creationId="{A9C7BFBD-CC4E-7149-87F1-B0405482DDD0}"/>
          </ac:picMkLst>
        </pc:picChg>
        <pc:picChg chg="del mod">
          <ac:chgData name="Marcel Koopman" userId="e3c4c8cc0f4bc3dd" providerId="LiveId" clId="{A43BD259-97F5-4A30-A901-26277B2AB627}" dt="2024-04-15T16:42:34.902" v="22719" actId="478"/>
          <ac:picMkLst>
            <pc:docMk/>
            <pc:sldMk cId="734610484" sldId="260"/>
            <ac:picMk id="40" creationId="{99A1BDE9-0DDA-C7C0-D8AC-CA04EF3390B4}"/>
          </ac:picMkLst>
        </pc:picChg>
      </pc:sldChg>
      <pc:sldChg chg="addSp delSp modSp add mod ord">
        <pc:chgData name="Marcel Koopman" userId="e3c4c8cc0f4bc3dd" providerId="LiveId" clId="{A43BD259-97F5-4A30-A901-26277B2AB627}" dt="2024-07-08T18:47:36.086" v="94230" actId="20577"/>
        <pc:sldMkLst>
          <pc:docMk/>
          <pc:sldMk cId="2505012538" sldId="261"/>
        </pc:sldMkLst>
        <pc:spChg chg="add mod">
          <ac:chgData name="Marcel Koopman" userId="e3c4c8cc0f4bc3dd" providerId="LiveId" clId="{A43BD259-97F5-4A30-A901-26277B2AB627}" dt="2024-07-08T09:28:34.570" v="94217" actId="1037"/>
          <ac:spMkLst>
            <pc:docMk/>
            <pc:sldMk cId="2505012538" sldId="261"/>
            <ac:spMk id="2" creationId="{2226B75C-5D40-FE5C-F525-FE6A390D9BFD}"/>
          </ac:spMkLst>
        </pc:spChg>
        <pc:spChg chg="add del mod">
          <ac:chgData name="Marcel Koopman" userId="e3c4c8cc0f4bc3dd" providerId="LiveId" clId="{A43BD259-97F5-4A30-A901-26277B2AB627}" dt="2024-04-19T09:43:51.327" v="25597" actId="478"/>
          <ac:spMkLst>
            <pc:docMk/>
            <pc:sldMk cId="2505012538" sldId="261"/>
            <ac:spMk id="3" creationId="{32582A87-7259-732C-974C-930E0D0CE0CC}"/>
          </ac:spMkLst>
        </pc:spChg>
        <pc:spChg chg="add del mod">
          <ac:chgData name="Marcel Koopman" userId="e3c4c8cc0f4bc3dd" providerId="LiveId" clId="{A43BD259-97F5-4A30-A901-26277B2AB627}" dt="2024-04-19T20:40:51.833" v="26926" actId="21"/>
          <ac:spMkLst>
            <pc:docMk/>
            <pc:sldMk cId="2505012538" sldId="261"/>
            <ac:spMk id="3" creationId="{CF6A4335-E75B-C6F8-4D8E-22FBE0D930DB}"/>
          </ac:spMkLst>
        </pc:spChg>
        <pc:spChg chg="add del mod">
          <ac:chgData name="Marcel Koopman" userId="e3c4c8cc0f4bc3dd" providerId="LiveId" clId="{A43BD259-97F5-4A30-A901-26277B2AB627}" dt="2024-04-13T07:26:15.940" v="3403" actId="478"/>
          <ac:spMkLst>
            <pc:docMk/>
            <pc:sldMk cId="2505012538" sldId="261"/>
            <ac:spMk id="3" creationId="{DCC0C199-09CA-DDE2-A47E-018754C0309F}"/>
          </ac:spMkLst>
        </pc:spChg>
        <pc:spChg chg="add mod">
          <ac:chgData name="Marcel Koopman" userId="e3c4c8cc0f4bc3dd" providerId="LiveId" clId="{A43BD259-97F5-4A30-A901-26277B2AB627}" dt="2024-07-08T18:47:36.086" v="94230" actId="20577"/>
          <ac:spMkLst>
            <pc:docMk/>
            <pc:sldMk cId="2505012538" sldId="261"/>
            <ac:spMk id="4" creationId="{9C64B81C-3453-AD06-6448-319BA76CE938}"/>
          </ac:spMkLst>
        </pc:spChg>
        <pc:spChg chg="mod">
          <ac:chgData name="Marcel Koopman" userId="e3c4c8cc0f4bc3dd" providerId="LiveId" clId="{A43BD259-97F5-4A30-A901-26277B2AB627}" dt="2024-05-12T13:25:32.355" v="51563"/>
          <ac:spMkLst>
            <pc:docMk/>
            <pc:sldMk cId="2505012538" sldId="261"/>
            <ac:spMk id="5" creationId="{E76D3564-FD47-EDEC-BDD6-CB665F288666}"/>
          </ac:spMkLst>
        </pc:spChg>
        <pc:spChg chg="add mod">
          <ac:chgData name="Marcel Koopman" userId="e3c4c8cc0f4bc3dd" providerId="LiveId" clId="{A43BD259-97F5-4A30-A901-26277B2AB627}" dt="2024-06-02T07:24:59.225" v="66227" actId="20577"/>
          <ac:spMkLst>
            <pc:docMk/>
            <pc:sldMk cId="2505012538" sldId="261"/>
            <ac:spMk id="6" creationId="{4619675F-7450-6770-9B73-92FBFE5B6D25}"/>
          </ac:spMkLst>
        </pc:spChg>
        <pc:spChg chg="add del mod">
          <ac:chgData name="Marcel Koopman" userId="e3c4c8cc0f4bc3dd" providerId="LiveId" clId="{A43BD259-97F5-4A30-A901-26277B2AB627}" dt="2024-04-19T09:43:51.327" v="25597" actId="478"/>
          <ac:spMkLst>
            <pc:docMk/>
            <pc:sldMk cId="2505012538" sldId="261"/>
            <ac:spMk id="6" creationId="{620B2114-0350-2E9E-B54A-139998768ACC}"/>
          </ac:spMkLst>
        </pc:spChg>
        <pc:spChg chg="del">
          <ac:chgData name="Marcel Koopman" userId="e3c4c8cc0f4bc3dd" providerId="LiveId" clId="{A43BD259-97F5-4A30-A901-26277B2AB627}" dt="2024-04-12T22:03:28.200" v="2474" actId="478"/>
          <ac:spMkLst>
            <pc:docMk/>
            <pc:sldMk cId="2505012538" sldId="261"/>
            <ac:spMk id="6" creationId="{E851446B-8987-6E63-6907-7740D129BCC2}"/>
          </ac:spMkLst>
        </pc:spChg>
        <pc:spChg chg="del">
          <ac:chgData name="Marcel Koopman" userId="e3c4c8cc0f4bc3dd" providerId="LiveId" clId="{A43BD259-97F5-4A30-A901-26277B2AB627}" dt="2024-04-12T22:03:28.200" v="2474" actId="478"/>
          <ac:spMkLst>
            <pc:docMk/>
            <pc:sldMk cId="2505012538" sldId="261"/>
            <ac:spMk id="7" creationId="{EFAAC20F-E7DA-8FE7-50DC-B195CB0810CE}"/>
          </ac:spMkLst>
        </pc:spChg>
        <pc:spChg chg="add del mod">
          <ac:chgData name="Marcel Koopman" userId="e3c4c8cc0f4bc3dd" providerId="LiveId" clId="{A43BD259-97F5-4A30-A901-26277B2AB627}" dt="2024-04-19T09:43:51.327" v="25597" actId="478"/>
          <ac:spMkLst>
            <pc:docMk/>
            <pc:sldMk cId="2505012538" sldId="261"/>
            <ac:spMk id="8" creationId="{E8848379-996D-0A4E-7F69-37303B2187B7}"/>
          </ac:spMkLst>
        </pc:spChg>
        <pc:spChg chg="add del mod">
          <ac:chgData name="Marcel Koopman" userId="e3c4c8cc0f4bc3dd" providerId="LiveId" clId="{A43BD259-97F5-4A30-A901-26277B2AB627}" dt="2024-04-19T09:43:51.327" v="25597" actId="478"/>
          <ac:spMkLst>
            <pc:docMk/>
            <pc:sldMk cId="2505012538" sldId="261"/>
            <ac:spMk id="9" creationId="{843BBE58-42B1-19F9-D0CD-6DCB7D808573}"/>
          </ac:spMkLst>
        </pc:spChg>
        <pc:spChg chg="add del mod">
          <ac:chgData name="Marcel Koopman" userId="e3c4c8cc0f4bc3dd" providerId="LiveId" clId="{A43BD259-97F5-4A30-A901-26277B2AB627}" dt="2024-04-19T09:43:51.327" v="25597" actId="478"/>
          <ac:spMkLst>
            <pc:docMk/>
            <pc:sldMk cId="2505012538" sldId="261"/>
            <ac:spMk id="10" creationId="{9F172485-118F-13F9-C422-3299AF3065CD}"/>
          </ac:spMkLst>
        </pc:spChg>
        <pc:spChg chg="add del mod">
          <ac:chgData name="Marcel Koopman" userId="e3c4c8cc0f4bc3dd" providerId="LiveId" clId="{A43BD259-97F5-4A30-A901-26277B2AB627}" dt="2024-04-19T09:43:51.327" v="25597" actId="478"/>
          <ac:spMkLst>
            <pc:docMk/>
            <pc:sldMk cId="2505012538" sldId="261"/>
            <ac:spMk id="11" creationId="{6308C426-2D27-2E8C-D6BF-71ECAA53C4F7}"/>
          </ac:spMkLst>
        </pc:spChg>
        <pc:spChg chg="add del mod">
          <ac:chgData name="Marcel Koopman" userId="e3c4c8cc0f4bc3dd" providerId="LiveId" clId="{A43BD259-97F5-4A30-A901-26277B2AB627}" dt="2024-04-19T09:43:51.327" v="25597" actId="478"/>
          <ac:spMkLst>
            <pc:docMk/>
            <pc:sldMk cId="2505012538" sldId="261"/>
            <ac:spMk id="12" creationId="{9A46AA60-A8C6-34BD-F481-FDD15EC80A6E}"/>
          </ac:spMkLst>
        </pc:spChg>
        <pc:spChg chg="del">
          <ac:chgData name="Marcel Koopman" userId="e3c4c8cc0f4bc3dd" providerId="LiveId" clId="{A43BD259-97F5-4A30-A901-26277B2AB627}" dt="2024-04-12T22:03:28.200" v="2474" actId="478"/>
          <ac:spMkLst>
            <pc:docMk/>
            <pc:sldMk cId="2505012538" sldId="261"/>
            <ac:spMk id="13" creationId="{15ACCBBC-E788-B65D-8E5A-2137517A9FCA}"/>
          </ac:spMkLst>
        </pc:spChg>
        <pc:spChg chg="add del mod">
          <ac:chgData name="Marcel Koopman" userId="e3c4c8cc0f4bc3dd" providerId="LiveId" clId="{A43BD259-97F5-4A30-A901-26277B2AB627}" dt="2024-04-19T09:43:51.327" v="25597" actId="478"/>
          <ac:spMkLst>
            <pc:docMk/>
            <pc:sldMk cId="2505012538" sldId="261"/>
            <ac:spMk id="13" creationId="{C144BD09-4E0F-D7CC-2AF4-5CA97AF8B2E9}"/>
          </ac:spMkLst>
        </pc:spChg>
        <pc:spChg chg="del">
          <ac:chgData name="Marcel Koopman" userId="e3c4c8cc0f4bc3dd" providerId="LiveId" clId="{A43BD259-97F5-4A30-A901-26277B2AB627}" dt="2024-04-12T22:03:15.559" v="2472" actId="478"/>
          <ac:spMkLst>
            <pc:docMk/>
            <pc:sldMk cId="2505012538" sldId="261"/>
            <ac:spMk id="14" creationId="{6D0B64F8-00A4-CAD9-B529-196797F08C89}"/>
          </ac:spMkLst>
        </pc:spChg>
        <pc:spChg chg="add del mod">
          <ac:chgData name="Marcel Koopman" userId="e3c4c8cc0f4bc3dd" providerId="LiveId" clId="{A43BD259-97F5-4A30-A901-26277B2AB627}" dt="2024-04-19T09:43:51.327" v="25597" actId="478"/>
          <ac:spMkLst>
            <pc:docMk/>
            <pc:sldMk cId="2505012538" sldId="261"/>
            <ac:spMk id="14" creationId="{A804C769-C740-F7AF-AD63-F36B9B1FEFEE}"/>
          </ac:spMkLst>
        </pc:spChg>
        <pc:spChg chg="add del mod">
          <ac:chgData name="Marcel Koopman" userId="e3c4c8cc0f4bc3dd" providerId="LiveId" clId="{A43BD259-97F5-4A30-A901-26277B2AB627}" dt="2024-04-19T09:43:51.327" v="25597" actId="478"/>
          <ac:spMkLst>
            <pc:docMk/>
            <pc:sldMk cId="2505012538" sldId="261"/>
            <ac:spMk id="15" creationId="{B9824FFE-FCF4-69D9-D082-0F60A12CD7A6}"/>
          </ac:spMkLst>
        </pc:spChg>
        <pc:spChg chg="del">
          <ac:chgData name="Marcel Koopman" userId="e3c4c8cc0f4bc3dd" providerId="LiveId" clId="{A43BD259-97F5-4A30-A901-26277B2AB627}" dt="2024-04-12T22:03:15.559" v="2472" actId="478"/>
          <ac:spMkLst>
            <pc:docMk/>
            <pc:sldMk cId="2505012538" sldId="261"/>
            <ac:spMk id="18" creationId="{9EBF13CA-4925-92C1-B4D1-2F5CB6918C00}"/>
          </ac:spMkLst>
        </pc:spChg>
        <pc:spChg chg="del">
          <ac:chgData name="Marcel Koopman" userId="e3c4c8cc0f4bc3dd" providerId="LiveId" clId="{A43BD259-97F5-4A30-A901-26277B2AB627}" dt="2024-04-12T22:03:15.559" v="2472" actId="478"/>
          <ac:spMkLst>
            <pc:docMk/>
            <pc:sldMk cId="2505012538" sldId="261"/>
            <ac:spMk id="33" creationId="{8C3BBC3C-2CD5-D06E-0A83-3F72458B3B69}"/>
          </ac:spMkLst>
        </pc:spChg>
        <pc:spChg chg="del">
          <ac:chgData name="Marcel Koopman" userId="e3c4c8cc0f4bc3dd" providerId="LiveId" clId="{A43BD259-97F5-4A30-A901-26277B2AB627}" dt="2024-04-13T07:33:48.575" v="3688" actId="478"/>
          <ac:spMkLst>
            <pc:docMk/>
            <pc:sldMk cId="2505012538" sldId="261"/>
            <ac:spMk id="39" creationId="{3107B746-B852-7432-1F9E-FD44B0E86446}"/>
          </ac:spMkLst>
        </pc:spChg>
        <pc:spChg chg="del">
          <ac:chgData name="Marcel Koopman" userId="e3c4c8cc0f4bc3dd" providerId="LiveId" clId="{A43BD259-97F5-4A30-A901-26277B2AB627}" dt="2024-04-12T22:03:15.559" v="2472" actId="478"/>
          <ac:spMkLst>
            <pc:docMk/>
            <pc:sldMk cId="2505012538" sldId="261"/>
            <ac:spMk id="43" creationId="{C34A0306-DAC8-B63B-3C55-FE8DF2BAD840}"/>
          </ac:spMkLst>
        </pc:spChg>
        <pc:spChg chg="del">
          <ac:chgData name="Marcel Koopman" userId="e3c4c8cc0f4bc3dd" providerId="LiveId" clId="{A43BD259-97F5-4A30-A901-26277B2AB627}" dt="2024-04-12T22:03:15.559" v="2472" actId="478"/>
          <ac:spMkLst>
            <pc:docMk/>
            <pc:sldMk cId="2505012538" sldId="261"/>
            <ac:spMk id="61" creationId="{15F7D563-7094-A20D-720C-1EA56B6DF5E4}"/>
          </ac:spMkLst>
        </pc:spChg>
        <pc:spChg chg="del">
          <ac:chgData name="Marcel Koopman" userId="e3c4c8cc0f4bc3dd" providerId="LiveId" clId="{A43BD259-97F5-4A30-A901-26277B2AB627}" dt="2024-04-12T22:03:15.559" v="2472" actId="478"/>
          <ac:spMkLst>
            <pc:docMk/>
            <pc:sldMk cId="2505012538" sldId="261"/>
            <ac:spMk id="62" creationId="{34CC82FA-E5B7-538C-4DE2-403523F41D1B}"/>
          </ac:spMkLst>
        </pc:spChg>
        <pc:spChg chg="del">
          <ac:chgData name="Marcel Koopman" userId="e3c4c8cc0f4bc3dd" providerId="LiveId" clId="{A43BD259-97F5-4A30-A901-26277B2AB627}" dt="2024-04-12T22:03:15.559" v="2472" actId="478"/>
          <ac:spMkLst>
            <pc:docMk/>
            <pc:sldMk cId="2505012538" sldId="261"/>
            <ac:spMk id="65" creationId="{349D9EE4-A520-4CCE-F682-A3CBD95B095C}"/>
          </ac:spMkLst>
        </pc:spChg>
        <pc:spChg chg="del">
          <ac:chgData name="Marcel Koopman" userId="e3c4c8cc0f4bc3dd" providerId="LiveId" clId="{A43BD259-97F5-4A30-A901-26277B2AB627}" dt="2024-04-12T22:03:15.559" v="2472" actId="478"/>
          <ac:spMkLst>
            <pc:docMk/>
            <pc:sldMk cId="2505012538" sldId="261"/>
            <ac:spMk id="66" creationId="{20818709-0868-CD32-AA60-CD31759327A6}"/>
          </ac:spMkLst>
        </pc:spChg>
        <pc:spChg chg="del">
          <ac:chgData name="Marcel Koopman" userId="e3c4c8cc0f4bc3dd" providerId="LiveId" clId="{A43BD259-97F5-4A30-A901-26277B2AB627}" dt="2024-04-12T22:03:15.559" v="2472" actId="478"/>
          <ac:spMkLst>
            <pc:docMk/>
            <pc:sldMk cId="2505012538" sldId="261"/>
            <ac:spMk id="71" creationId="{0F4B5542-4D61-243D-9258-5A595608F432}"/>
          </ac:spMkLst>
        </pc:spChg>
        <pc:spChg chg="del">
          <ac:chgData name="Marcel Koopman" userId="e3c4c8cc0f4bc3dd" providerId="LiveId" clId="{A43BD259-97F5-4A30-A901-26277B2AB627}" dt="2024-04-12T22:03:15.559" v="2472" actId="478"/>
          <ac:spMkLst>
            <pc:docMk/>
            <pc:sldMk cId="2505012538" sldId="261"/>
            <ac:spMk id="76" creationId="{C85E379A-C7B7-0B9C-B79F-AECF3B2B9ACB}"/>
          </ac:spMkLst>
        </pc:spChg>
        <pc:spChg chg="del">
          <ac:chgData name="Marcel Koopman" userId="e3c4c8cc0f4bc3dd" providerId="LiveId" clId="{A43BD259-97F5-4A30-A901-26277B2AB627}" dt="2024-04-12T22:03:15.559" v="2472" actId="478"/>
          <ac:spMkLst>
            <pc:docMk/>
            <pc:sldMk cId="2505012538" sldId="261"/>
            <ac:spMk id="85" creationId="{068B8C3E-2B39-C9BB-2E01-F9ED1C23AACF}"/>
          </ac:spMkLst>
        </pc:spChg>
        <pc:spChg chg="del">
          <ac:chgData name="Marcel Koopman" userId="e3c4c8cc0f4bc3dd" providerId="LiveId" clId="{A43BD259-97F5-4A30-A901-26277B2AB627}" dt="2024-04-12T22:03:15.559" v="2472" actId="478"/>
          <ac:spMkLst>
            <pc:docMk/>
            <pc:sldMk cId="2505012538" sldId="261"/>
            <ac:spMk id="97" creationId="{F14A5353-E909-28BC-6FE5-CE0619DA4D47}"/>
          </ac:spMkLst>
        </pc:spChg>
        <pc:spChg chg="del">
          <ac:chgData name="Marcel Koopman" userId="e3c4c8cc0f4bc3dd" providerId="LiveId" clId="{A43BD259-97F5-4A30-A901-26277B2AB627}" dt="2024-04-12T22:03:15.559" v="2472" actId="478"/>
          <ac:spMkLst>
            <pc:docMk/>
            <pc:sldMk cId="2505012538" sldId="261"/>
            <ac:spMk id="105" creationId="{66A656FB-02FA-4F67-8D0F-3B12C28BDFD2}"/>
          </ac:spMkLst>
        </pc:spChg>
        <pc:spChg chg="del">
          <ac:chgData name="Marcel Koopman" userId="e3c4c8cc0f4bc3dd" providerId="LiveId" clId="{A43BD259-97F5-4A30-A901-26277B2AB627}" dt="2024-04-12T22:03:15.559" v="2472" actId="478"/>
          <ac:spMkLst>
            <pc:docMk/>
            <pc:sldMk cId="2505012538" sldId="261"/>
            <ac:spMk id="123" creationId="{14AD477A-45A7-E4C2-E265-43380FDF003C}"/>
          </ac:spMkLst>
        </pc:spChg>
        <pc:spChg chg="del">
          <ac:chgData name="Marcel Koopman" userId="e3c4c8cc0f4bc3dd" providerId="LiveId" clId="{A43BD259-97F5-4A30-A901-26277B2AB627}" dt="2024-04-12T22:03:15.559" v="2472" actId="478"/>
          <ac:spMkLst>
            <pc:docMk/>
            <pc:sldMk cId="2505012538" sldId="261"/>
            <ac:spMk id="131" creationId="{65F2BA2C-1B67-D625-935B-6E92B8681E60}"/>
          </ac:spMkLst>
        </pc:spChg>
        <pc:spChg chg="del">
          <ac:chgData name="Marcel Koopman" userId="e3c4c8cc0f4bc3dd" providerId="LiveId" clId="{A43BD259-97F5-4A30-A901-26277B2AB627}" dt="2024-04-12T22:03:28.200" v="2474" actId="478"/>
          <ac:spMkLst>
            <pc:docMk/>
            <pc:sldMk cId="2505012538" sldId="261"/>
            <ac:spMk id="140" creationId="{59966071-815B-36CE-5E9B-EF4F1D25270C}"/>
          </ac:spMkLst>
        </pc:spChg>
        <pc:spChg chg="del">
          <ac:chgData name="Marcel Koopman" userId="e3c4c8cc0f4bc3dd" providerId="LiveId" clId="{A43BD259-97F5-4A30-A901-26277B2AB627}" dt="2024-04-12T22:03:15.559" v="2472" actId="478"/>
          <ac:spMkLst>
            <pc:docMk/>
            <pc:sldMk cId="2505012538" sldId="261"/>
            <ac:spMk id="143" creationId="{D9344F8D-DE6B-E61C-9E76-8C2CCE6BBE74}"/>
          </ac:spMkLst>
        </pc:spChg>
        <pc:spChg chg="del">
          <ac:chgData name="Marcel Koopman" userId="e3c4c8cc0f4bc3dd" providerId="LiveId" clId="{A43BD259-97F5-4A30-A901-26277B2AB627}" dt="2024-04-12T22:03:15.559" v="2472" actId="478"/>
          <ac:spMkLst>
            <pc:docMk/>
            <pc:sldMk cId="2505012538" sldId="261"/>
            <ac:spMk id="160" creationId="{9A9A8345-079F-DC7B-2B99-43C20B5EBF18}"/>
          </ac:spMkLst>
        </pc:spChg>
        <pc:spChg chg="del">
          <ac:chgData name="Marcel Koopman" userId="e3c4c8cc0f4bc3dd" providerId="LiveId" clId="{A43BD259-97F5-4A30-A901-26277B2AB627}" dt="2024-04-12T22:03:15.559" v="2472" actId="478"/>
          <ac:spMkLst>
            <pc:docMk/>
            <pc:sldMk cId="2505012538" sldId="261"/>
            <ac:spMk id="170" creationId="{D6FB99A0-1831-A28A-F027-6F7E08DCBE52}"/>
          </ac:spMkLst>
        </pc:spChg>
        <pc:spChg chg="del">
          <ac:chgData name="Marcel Koopman" userId="e3c4c8cc0f4bc3dd" providerId="LiveId" clId="{A43BD259-97F5-4A30-A901-26277B2AB627}" dt="2024-04-12T22:03:15.559" v="2472" actId="478"/>
          <ac:spMkLst>
            <pc:docMk/>
            <pc:sldMk cId="2505012538" sldId="261"/>
            <ac:spMk id="171" creationId="{E52892D2-340B-18CD-C272-B71F2B50E637}"/>
          </ac:spMkLst>
        </pc:spChg>
        <pc:spChg chg="del">
          <ac:chgData name="Marcel Koopman" userId="e3c4c8cc0f4bc3dd" providerId="LiveId" clId="{A43BD259-97F5-4A30-A901-26277B2AB627}" dt="2024-04-12T22:03:15.559" v="2472" actId="478"/>
          <ac:spMkLst>
            <pc:docMk/>
            <pc:sldMk cId="2505012538" sldId="261"/>
            <ac:spMk id="172" creationId="{ACAE8209-5E0F-D6B0-3C8F-6D3E44BE1AA3}"/>
          </ac:spMkLst>
        </pc:spChg>
        <pc:spChg chg="del">
          <ac:chgData name="Marcel Koopman" userId="e3c4c8cc0f4bc3dd" providerId="LiveId" clId="{A43BD259-97F5-4A30-A901-26277B2AB627}" dt="2024-04-12T22:03:15.559" v="2472" actId="478"/>
          <ac:spMkLst>
            <pc:docMk/>
            <pc:sldMk cId="2505012538" sldId="261"/>
            <ac:spMk id="173" creationId="{E060F8DE-EDC7-B16E-6FB6-0583D5B9C7D2}"/>
          </ac:spMkLst>
        </pc:spChg>
        <pc:spChg chg="del">
          <ac:chgData name="Marcel Koopman" userId="e3c4c8cc0f4bc3dd" providerId="LiveId" clId="{A43BD259-97F5-4A30-A901-26277B2AB627}" dt="2024-04-12T22:03:15.559" v="2472" actId="478"/>
          <ac:spMkLst>
            <pc:docMk/>
            <pc:sldMk cId="2505012538" sldId="261"/>
            <ac:spMk id="174" creationId="{CCBBB69F-37A3-C20C-6136-E8AB778D3D14}"/>
          </ac:spMkLst>
        </pc:spChg>
        <pc:spChg chg="del">
          <ac:chgData name="Marcel Koopman" userId="e3c4c8cc0f4bc3dd" providerId="LiveId" clId="{A43BD259-97F5-4A30-A901-26277B2AB627}" dt="2024-04-12T22:03:15.559" v="2472" actId="478"/>
          <ac:spMkLst>
            <pc:docMk/>
            <pc:sldMk cId="2505012538" sldId="261"/>
            <ac:spMk id="175" creationId="{773B91C6-DD99-8A5A-B913-F3437C64CF3E}"/>
          </ac:spMkLst>
        </pc:spChg>
        <pc:spChg chg="del">
          <ac:chgData name="Marcel Koopman" userId="e3c4c8cc0f4bc3dd" providerId="LiveId" clId="{A43BD259-97F5-4A30-A901-26277B2AB627}" dt="2024-04-12T22:03:15.559" v="2472" actId="478"/>
          <ac:spMkLst>
            <pc:docMk/>
            <pc:sldMk cId="2505012538" sldId="261"/>
            <ac:spMk id="176" creationId="{DEAF3F65-2C3E-42E3-2E33-D32ED0159FCD}"/>
          </ac:spMkLst>
        </pc:spChg>
        <pc:spChg chg="del">
          <ac:chgData name="Marcel Koopman" userId="e3c4c8cc0f4bc3dd" providerId="LiveId" clId="{A43BD259-97F5-4A30-A901-26277B2AB627}" dt="2024-04-12T22:03:15.559" v="2472" actId="478"/>
          <ac:spMkLst>
            <pc:docMk/>
            <pc:sldMk cId="2505012538" sldId="261"/>
            <ac:spMk id="177" creationId="{1E106B08-B719-10FB-96BA-8E513F5E5407}"/>
          </ac:spMkLst>
        </pc:spChg>
        <pc:spChg chg="del">
          <ac:chgData name="Marcel Koopman" userId="e3c4c8cc0f4bc3dd" providerId="LiveId" clId="{A43BD259-97F5-4A30-A901-26277B2AB627}" dt="2024-04-12T22:03:15.559" v="2472" actId="478"/>
          <ac:spMkLst>
            <pc:docMk/>
            <pc:sldMk cId="2505012538" sldId="261"/>
            <ac:spMk id="178" creationId="{DBCB5938-B31E-3C8E-5FEB-7C1C9BE0ECB0}"/>
          </ac:spMkLst>
        </pc:spChg>
        <pc:spChg chg="del">
          <ac:chgData name="Marcel Koopman" userId="e3c4c8cc0f4bc3dd" providerId="LiveId" clId="{A43BD259-97F5-4A30-A901-26277B2AB627}" dt="2024-04-12T22:03:15.559" v="2472" actId="478"/>
          <ac:spMkLst>
            <pc:docMk/>
            <pc:sldMk cId="2505012538" sldId="261"/>
            <ac:spMk id="179" creationId="{B8A62EA0-2E6A-8E2C-5200-E82A8F490603}"/>
          </ac:spMkLst>
        </pc:spChg>
        <pc:cxnChg chg="add mod">
          <ac:chgData name="Marcel Koopman" userId="e3c4c8cc0f4bc3dd" providerId="LiveId" clId="{A43BD259-97F5-4A30-A901-26277B2AB627}" dt="2024-05-16T20:22:21.008" v="62316" actId="1038"/>
          <ac:cxnSpMkLst>
            <pc:docMk/>
            <pc:sldMk cId="2505012538" sldId="261"/>
            <ac:cxnSpMk id="7" creationId="{4FBCFBD8-23A2-CD8E-BE66-2D1980DC5160}"/>
          </ac:cxnSpMkLst>
        </pc:cxnChg>
        <pc:cxnChg chg="del mod">
          <ac:chgData name="Marcel Koopman" userId="e3c4c8cc0f4bc3dd" providerId="LiveId" clId="{A43BD259-97F5-4A30-A901-26277B2AB627}" dt="2024-04-12T22:03:15.559" v="2472" actId="478"/>
          <ac:cxnSpMkLst>
            <pc:docMk/>
            <pc:sldMk cId="2505012538" sldId="261"/>
            <ac:cxnSpMk id="19" creationId="{8C58A894-E666-A69C-16D5-EFB603FB2D9F}"/>
          </ac:cxnSpMkLst>
        </pc:cxnChg>
        <pc:cxnChg chg="del mod">
          <ac:chgData name="Marcel Koopman" userId="e3c4c8cc0f4bc3dd" providerId="LiveId" clId="{A43BD259-97F5-4A30-A901-26277B2AB627}" dt="2024-04-12T22:03:15.559" v="2472" actId="478"/>
          <ac:cxnSpMkLst>
            <pc:docMk/>
            <pc:sldMk cId="2505012538" sldId="261"/>
            <ac:cxnSpMk id="20" creationId="{3263813A-98A9-3324-0C4C-95AC1A227C60}"/>
          </ac:cxnSpMkLst>
        </pc:cxnChg>
        <pc:cxnChg chg="del mod">
          <ac:chgData name="Marcel Koopman" userId="e3c4c8cc0f4bc3dd" providerId="LiveId" clId="{A43BD259-97F5-4A30-A901-26277B2AB627}" dt="2024-04-12T22:03:15.559" v="2472" actId="478"/>
          <ac:cxnSpMkLst>
            <pc:docMk/>
            <pc:sldMk cId="2505012538" sldId="261"/>
            <ac:cxnSpMk id="35" creationId="{99992267-79ED-3E71-EB47-A81DFDC240F5}"/>
          </ac:cxnSpMkLst>
        </pc:cxnChg>
        <pc:cxnChg chg="del mod">
          <ac:chgData name="Marcel Koopman" userId="e3c4c8cc0f4bc3dd" providerId="LiveId" clId="{A43BD259-97F5-4A30-A901-26277B2AB627}" dt="2024-04-12T22:03:15.559" v="2472" actId="478"/>
          <ac:cxnSpMkLst>
            <pc:docMk/>
            <pc:sldMk cId="2505012538" sldId="261"/>
            <ac:cxnSpMk id="80" creationId="{FDE729E1-66A4-28E2-CA58-B282185FDAEB}"/>
          </ac:cxnSpMkLst>
        </pc:cxnChg>
        <pc:cxnChg chg="del mod">
          <ac:chgData name="Marcel Koopman" userId="e3c4c8cc0f4bc3dd" providerId="LiveId" clId="{A43BD259-97F5-4A30-A901-26277B2AB627}" dt="2024-04-12T22:03:15.559" v="2472" actId="478"/>
          <ac:cxnSpMkLst>
            <pc:docMk/>
            <pc:sldMk cId="2505012538" sldId="261"/>
            <ac:cxnSpMk id="87" creationId="{E4A2DFDA-2B26-5EA7-7840-37BC4E82B128}"/>
          </ac:cxnSpMkLst>
        </pc:cxnChg>
        <pc:cxnChg chg="del mod">
          <ac:chgData name="Marcel Koopman" userId="e3c4c8cc0f4bc3dd" providerId="LiveId" clId="{A43BD259-97F5-4A30-A901-26277B2AB627}" dt="2024-04-12T22:03:15.559" v="2472" actId="478"/>
          <ac:cxnSpMkLst>
            <pc:docMk/>
            <pc:sldMk cId="2505012538" sldId="261"/>
            <ac:cxnSpMk id="89" creationId="{3C20B156-9196-23DE-64D1-7807DD134C8A}"/>
          </ac:cxnSpMkLst>
        </pc:cxnChg>
        <pc:cxnChg chg="del mod">
          <ac:chgData name="Marcel Koopman" userId="e3c4c8cc0f4bc3dd" providerId="LiveId" clId="{A43BD259-97F5-4A30-A901-26277B2AB627}" dt="2024-04-12T22:03:15.559" v="2472" actId="478"/>
          <ac:cxnSpMkLst>
            <pc:docMk/>
            <pc:sldMk cId="2505012538" sldId="261"/>
            <ac:cxnSpMk id="99" creationId="{62136D4F-7878-ED07-0900-9FD199FB0E17}"/>
          </ac:cxnSpMkLst>
        </pc:cxnChg>
        <pc:cxnChg chg="del mod">
          <ac:chgData name="Marcel Koopman" userId="e3c4c8cc0f4bc3dd" providerId="LiveId" clId="{A43BD259-97F5-4A30-A901-26277B2AB627}" dt="2024-04-12T22:03:15.559" v="2472" actId="478"/>
          <ac:cxnSpMkLst>
            <pc:docMk/>
            <pc:sldMk cId="2505012538" sldId="261"/>
            <ac:cxnSpMk id="128" creationId="{6DC84C07-3FD0-E27B-F22E-41DDD0D1D8C0}"/>
          </ac:cxnSpMkLst>
        </pc:cxnChg>
        <pc:cxnChg chg="del mod">
          <ac:chgData name="Marcel Koopman" userId="e3c4c8cc0f4bc3dd" providerId="LiveId" clId="{A43BD259-97F5-4A30-A901-26277B2AB627}" dt="2024-04-12T22:03:15.559" v="2472" actId="478"/>
          <ac:cxnSpMkLst>
            <pc:docMk/>
            <pc:sldMk cId="2505012538" sldId="261"/>
            <ac:cxnSpMk id="132" creationId="{CC963417-50AD-EA99-0B59-F6106C0577CF}"/>
          </ac:cxnSpMkLst>
        </pc:cxnChg>
        <pc:cxnChg chg="del">
          <ac:chgData name="Marcel Koopman" userId="e3c4c8cc0f4bc3dd" providerId="LiveId" clId="{A43BD259-97F5-4A30-A901-26277B2AB627}" dt="2024-04-12T22:03:28.200" v="2474" actId="478"/>
          <ac:cxnSpMkLst>
            <pc:docMk/>
            <pc:sldMk cId="2505012538" sldId="261"/>
            <ac:cxnSpMk id="139" creationId="{26FDB4D9-4964-33F6-9B1B-BA919AA8B82A}"/>
          </ac:cxnSpMkLst>
        </pc:cxnChg>
        <pc:cxnChg chg="del">
          <ac:chgData name="Marcel Koopman" userId="e3c4c8cc0f4bc3dd" providerId="LiveId" clId="{A43BD259-97F5-4A30-A901-26277B2AB627}" dt="2024-04-12T22:03:15.559" v="2472" actId="478"/>
          <ac:cxnSpMkLst>
            <pc:docMk/>
            <pc:sldMk cId="2505012538" sldId="261"/>
            <ac:cxnSpMk id="144" creationId="{3543D5E7-6847-474A-A1DB-F98C1424B9B9}"/>
          </ac:cxnSpMkLst>
        </pc:cxnChg>
        <pc:cxnChg chg="del">
          <ac:chgData name="Marcel Koopman" userId="e3c4c8cc0f4bc3dd" providerId="LiveId" clId="{A43BD259-97F5-4A30-A901-26277B2AB627}" dt="2024-04-12T22:03:15.559" v="2472" actId="478"/>
          <ac:cxnSpMkLst>
            <pc:docMk/>
            <pc:sldMk cId="2505012538" sldId="261"/>
            <ac:cxnSpMk id="147" creationId="{81F8FA06-BA8E-9B8B-C39D-6438983D6665}"/>
          </ac:cxnSpMkLst>
        </pc:cxnChg>
        <pc:cxnChg chg="del mod">
          <ac:chgData name="Marcel Koopman" userId="e3c4c8cc0f4bc3dd" providerId="LiveId" clId="{A43BD259-97F5-4A30-A901-26277B2AB627}" dt="2024-04-12T22:03:15.559" v="2472" actId="478"/>
          <ac:cxnSpMkLst>
            <pc:docMk/>
            <pc:sldMk cId="2505012538" sldId="261"/>
            <ac:cxnSpMk id="162" creationId="{E67930ED-A4EA-4168-82F4-4F63BE24D83A}"/>
          </ac:cxnSpMkLst>
        </pc:cxnChg>
      </pc:sldChg>
      <pc:sldChg chg="addSp delSp modSp add mod">
        <pc:chgData name="Marcel Koopman" userId="e3c4c8cc0f4bc3dd" providerId="LiveId" clId="{A43BD259-97F5-4A30-A901-26277B2AB627}" dt="2024-07-12T12:48:33.055" v="94421" actId="114"/>
        <pc:sldMkLst>
          <pc:docMk/>
          <pc:sldMk cId="3097561708" sldId="262"/>
        </pc:sldMkLst>
        <pc:spChg chg="add del mod">
          <ac:chgData name="Marcel Koopman" userId="e3c4c8cc0f4bc3dd" providerId="LiveId" clId="{A43BD259-97F5-4A30-A901-26277B2AB627}" dt="2024-04-19T09:48:19.119" v="25723" actId="478"/>
          <ac:spMkLst>
            <pc:docMk/>
            <pc:sldMk cId="3097561708" sldId="262"/>
            <ac:spMk id="2" creationId="{1FC8D422-E301-F0AA-AF33-1DAE537E19BC}"/>
          </ac:spMkLst>
        </pc:spChg>
        <pc:spChg chg="del mod">
          <ac:chgData name="Marcel Koopman" userId="e3c4c8cc0f4bc3dd" providerId="LiveId" clId="{A43BD259-97F5-4A30-A901-26277B2AB627}" dt="2024-04-13T12:03:16.483" v="4238" actId="478"/>
          <ac:spMkLst>
            <pc:docMk/>
            <pc:sldMk cId="3097561708" sldId="262"/>
            <ac:spMk id="2" creationId="{2226B75C-5D40-FE5C-F525-FE6A390D9BFD}"/>
          </ac:spMkLst>
        </pc:spChg>
        <pc:spChg chg="add mod">
          <ac:chgData name="Marcel Koopman" userId="e3c4c8cc0f4bc3dd" providerId="LiveId" clId="{A43BD259-97F5-4A30-A901-26277B2AB627}" dt="2024-06-19T08:08:12.991" v="93059" actId="14100"/>
          <ac:spMkLst>
            <pc:docMk/>
            <pc:sldMk cId="3097561708" sldId="262"/>
            <ac:spMk id="2" creationId="{C2461ECE-EAFD-4FB1-0780-9B90A69BA055}"/>
          </ac:spMkLst>
        </pc:spChg>
        <pc:spChg chg="add del mod">
          <ac:chgData name="Marcel Koopman" userId="e3c4c8cc0f4bc3dd" providerId="LiveId" clId="{A43BD259-97F5-4A30-A901-26277B2AB627}" dt="2024-04-24T15:25:03.729" v="34456" actId="478"/>
          <ac:spMkLst>
            <pc:docMk/>
            <pc:sldMk cId="3097561708" sldId="262"/>
            <ac:spMk id="2" creationId="{CF6A4335-E75B-C6F8-4D8E-22FBE0D930DB}"/>
          </ac:spMkLst>
        </pc:spChg>
        <pc:spChg chg="add del mod">
          <ac:chgData name="Marcel Koopman" userId="e3c4c8cc0f4bc3dd" providerId="LiveId" clId="{A43BD259-97F5-4A30-A901-26277B2AB627}" dt="2024-05-08T11:09:18.455" v="38363" actId="21"/>
          <ac:spMkLst>
            <pc:docMk/>
            <pc:sldMk cId="3097561708" sldId="262"/>
            <ac:spMk id="2" creationId="{D8250C00-EEDC-91C4-02E9-AF6161834DAF}"/>
          </ac:spMkLst>
        </pc:spChg>
        <pc:spChg chg="add del mod">
          <ac:chgData name="Marcel Koopman" userId="e3c4c8cc0f4bc3dd" providerId="LiveId" clId="{A43BD259-97F5-4A30-A901-26277B2AB627}" dt="2024-04-16T09:27:44.334" v="24633" actId="21"/>
          <ac:spMkLst>
            <pc:docMk/>
            <pc:sldMk cId="3097561708" sldId="262"/>
            <ac:spMk id="3" creationId="{32582A87-7259-732C-974C-930E0D0CE0CC}"/>
          </ac:spMkLst>
        </pc:spChg>
        <pc:spChg chg="add del mod">
          <ac:chgData name="Marcel Koopman" userId="e3c4c8cc0f4bc3dd" providerId="LiveId" clId="{A43BD259-97F5-4A30-A901-26277B2AB627}" dt="2024-04-21T14:00:10.672" v="29815" actId="21"/>
          <ac:spMkLst>
            <pc:docMk/>
            <pc:sldMk cId="3097561708" sldId="262"/>
            <ac:spMk id="3" creationId="{4064EA79-586C-48A7-187C-626A371F82F7}"/>
          </ac:spMkLst>
        </pc:spChg>
        <pc:spChg chg="add del mod">
          <ac:chgData name="Marcel Koopman" userId="e3c4c8cc0f4bc3dd" providerId="LiveId" clId="{A43BD259-97F5-4A30-A901-26277B2AB627}" dt="2024-04-24T18:24:45.019" v="34605" actId="21"/>
          <ac:spMkLst>
            <pc:docMk/>
            <pc:sldMk cId="3097561708" sldId="262"/>
            <ac:spMk id="3" creationId="{575B57D5-ECD4-EFC5-BF70-8BBB2D2646C9}"/>
          </ac:spMkLst>
        </pc:spChg>
        <pc:spChg chg="add del mod">
          <ac:chgData name="Marcel Koopman" userId="e3c4c8cc0f4bc3dd" providerId="LiveId" clId="{A43BD259-97F5-4A30-A901-26277B2AB627}" dt="2024-04-15T16:51:01.727" v="22958" actId="478"/>
          <ac:spMkLst>
            <pc:docMk/>
            <pc:sldMk cId="3097561708" sldId="262"/>
            <ac:spMk id="3" creationId="{6AE5853B-63BF-1128-CA9C-AC50CF5AFEAB}"/>
          </ac:spMkLst>
        </pc:spChg>
        <pc:spChg chg="add mod">
          <ac:chgData name="Marcel Koopman" userId="e3c4c8cc0f4bc3dd" providerId="LiveId" clId="{A43BD259-97F5-4A30-A901-26277B2AB627}" dt="2024-06-05T10:07:26.202" v="90347" actId="14100"/>
          <ac:spMkLst>
            <pc:docMk/>
            <pc:sldMk cId="3097561708" sldId="262"/>
            <ac:spMk id="3" creationId="{FF3B6DF4-CCDA-20EE-5467-F9B1A6B8E446}"/>
          </ac:spMkLst>
        </pc:spChg>
        <pc:spChg chg="add mod">
          <ac:chgData name="Marcel Koopman" userId="e3c4c8cc0f4bc3dd" providerId="LiveId" clId="{A43BD259-97F5-4A30-A901-26277B2AB627}" dt="2024-04-19T09:46:02.971" v="25611" actId="1038"/>
          <ac:spMkLst>
            <pc:docMk/>
            <pc:sldMk cId="3097561708" sldId="262"/>
            <ac:spMk id="4" creationId="{381C6C08-0A18-D4CA-E01B-5EEBAEA0C85C}"/>
          </ac:spMkLst>
        </pc:spChg>
        <pc:spChg chg="add del mod">
          <ac:chgData name="Marcel Koopman" userId="e3c4c8cc0f4bc3dd" providerId="LiveId" clId="{A43BD259-97F5-4A30-A901-26277B2AB627}" dt="2024-05-12T08:43:58.084" v="49107" actId="478"/>
          <ac:spMkLst>
            <pc:docMk/>
            <pc:sldMk cId="3097561708" sldId="262"/>
            <ac:spMk id="4" creationId="{6B18CC00-C9CF-1272-1635-8EA7B9223227}"/>
          </ac:spMkLst>
        </pc:spChg>
        <pc:spChg chg="add mod">
          <ac:chgData name="Marcel Koopman" userId="e3c4c8cc0f4bc3dd" providerId="LiveId" clId="{A43BD259-97F5-4A30-A901-26277B2AB627}" dt="2024-06-04T13:18:39.631" v="74360" actId="1076"/>
          <ac:spMkLst>
            <pc:docMk/>
            <pc:sldMk cId="3097561708" sldId="262"/>
            <ac:spMk id="4" creationId="{6EEFB40C-B307-36CC-EF74-C27264D5AA0E}"/>
          </ac:spMkLst>
        </pc:spChg>
        <pc:spChg chg="del mod">
          <ac:chgData name="Marcel Koopman" userId="e3c4c8cc0f4bc3dd" providerId="LiveId" clId="{A43BD259-97F5-4A30-A901-26277B2AB627}" dt="2024-04-13T12:03:16.483" v="4238" actId="478"/>
          <ac:spMkLst>
            <pc:docMk/>
            <pc:sldMk cId="3097561708" sldId="262"/>
            <ac:spMk id="4" creationId="{9C64B81C-3453-AD06-6448-319BA76CE938}"/>
          </ac:spMkLst>
        </pc:spChg>
        <pc:spChg chg="add del mod">
          <ac:chgData name="Marcel Koopman" userId="e3c4c8cc0f4bc3dd" providerId="LiveId" clId="{A43BD259-97F5-4A30-A901-26277B2AB627}" dt="2024-04-24T18:24:45.019" v="34605" actId="21"/>
          <ac:spMkLst>
            <pc:docMk/>
            <pc:sldMk cId="3097561708" sldId="262"/>
            <ac:spMk id="4" creationId="{CE2F630F-21E2-DE40-EFCF-DF0D453E9F26}"/>
          </ac:spMkLst>
        </pc:spChg>
        <pc:spChg chg="add del mod">
          <ac:chgData name="Marcel Koopman" userId="e3c4c8cc0f4bc3dd" providerId="LiveId" clId="{A43BD259-97F5-4A30-A901-26277B2AB627}" dt="2024-04-21T14:00:10.672" v="29815" actId="21"/>
          <ac:spMkLst>
            <pc:docMk/>
            <pc:sldMk cId="3097561708" sldId="262"/>
            <ac:spMk id="4" creationId="{E83E1543-FE0C-6655-156D-E476FBC3976E}"/>
          </ac:spMkLst>
        </pc:spChg>
        <pc:spChg chg="add del mod">
          <ac:chgData name="Marcel Koopman" userId="e3c4c8cc0f4bc3dd" providerId="LiveId" clId="{A43BD259-97F5-4A30-A901-26277B2AB627}" dt="2024-04-15T16:51:01.727" v="22958" actId="478"/>
          <ac:spMkLst>
            <pc:docMk/>
            <pc:sldMk cId="3097561708" sldId="262"/>
            <ac:spMk id="4" creationId="{F7C64FDB-DD2B-9952-87B0-328AF65333DF}"/>
          </ac:spMkLst>
        </pc:spChg>
        <pc:spChg chg="mod">
          <ac:chgData name="Marcel Koopman" userId="e3c4c8cc0f4bc3dd" providerId="LiveId" clId="{A43BD259-97F5-4A30-A901-26277B2AB627}" dt="2024-06-04T13:16:58.328" v="74320" actId="404"/>
          <ac:spMkLst>
            <pc:docMk/>
            <pc:sldMk cId="3097561708" sldId="262"/>
            <ac:spMk id="5" creationId="{E76D3564-FD47-EDEC-BDD6-CB665F288666}"/>
          </ac:spMkLst>
        </pc:spChg>
        <pc:spChg chg="add del mod">
          <ac:chgData name="Marcel Koopman" userId="e3c4c8cc0f4bc3dd" providerId="LiveId" clId="{A43BD259-97F5-4A30-A901-26277B2AB627}" dt="2024-06-08T08:36:25.605" v="90467" actId="478"/>
          <ac:spMkLst>
            <pc:docMk/>
            <pc:sldMk cId="3097561708" sldId="262"/>
            <ac:spMk id="6" creationId="{12A463BE-1CB1-8EB2-2FF1-E3DB67CFA145}"/>
          </ac:spMkLst>
        </pc:spChg>
        <pc:spChg chg="add del mod">
          <ac:chgData name="Marcel Koopman" userId="e3c4c8cc0f4bc3dd" providerId="LiveId" clId="{A43BD259-97F5-4A30-A901-26277B2AB627}" dt="2024-06-04T13:44:45.701" v="74559" actId="21"/>
          <ac:spMkLst>
            <pc:docMk/>
            <pc:sldMk cId="3097561708" sldId="262"/>
            <ac:spMk id="6" creationId="{7247DB00-0F78-334A-2766-C4B0358D78DF}"/>
          </ac:spMkLst>
        </pc:spChg>
        <pc:spChg chg="add del mod">
          <ac:chgData name="Marcel Koopman" userId="e3c4c8cc0f4bc3dd" providerId="LiveId" clId="{A43BD259-97F5-4A30-A901-26277B2AB627}" dt="2024-05-14T05:32:32.887" v="59589" actId="478"/>
          <ac:spMkLst>
            <pc:docMk/>
            <pc:sldMk cId="3097561708" sldId="262"/>
            <ac:spMk id="6" creationId="{7AD176F7-7DC2-4182-0D04-05AC8CF09624}"/>
          </ac:spMkLst>
        </pc:spChg>
        <pc:spChg chg="add del mod">
          <ac:chgData name="Marcel Koopman" userId="e3c4c8cc0f4bc3dd" providerId="LiveId" clId="{A43BD259-97F5-4A30-A901-26277B2AB627}" dt="2024-05-08T11:00:18.897" v="38192" actId="478"/>
          <ac:spMkLst>
            <pc:docMk/>
            <pc:sldMk cId="3097561708" sldId="262"/>
            <ac:spMk id="6" creationId="{A7E57235-871A-28A2-93B6-6027961060A0}"/>
          </ac:spMkLst>
        </pc:spChg>
        <pc:spChg chg="add del mod">
          <ac:chgData name="Marcel Koopman" userId="e3c4c8cc0f4bc3dd" providerId="LiveId" clId="{A43BD259-97F5-4A30-A901-26277B2AB627}" dt="2024-04-15T16:48:24.889" v="22849" actId="478"/>
          <ac:spMkLst>
            <pc:docMk/>
            <pc:sldMk cId="3097561708" sldId="262"/>
            <ac:spMk id="6" creationId="{B4387901-FE68-44E2-A9F1-715A6CFA58D6}"/>
          </ac:spMkLst>
        </pc:spChg>
        <pc:spChg chg="add mod">
          <ac:chgData name="Marcel Koopman" userId="e3c4c8cc0f4bc3dd" providerId="LiveId" clId="{A43BD259-97F5-4A30-A901-26277B2AB627}" dt="2024-06-19T08:09:55.680" v="93082"/>
          <ac:spMkLst>
            <pc:docMk/>
            <pc:sldMk cId="3097561708" sldId="262"/>
            <ac:spMk id="6" creationId="{B4705011-85C8-FD49-D945-8A9B2A8B2F31}"/>
          </ac:spMkLst>
        </pc:spChg>
        <pc:spChg chg="add del mod">
          <ac:chgData name="Marcel Koopman" userId="e3c4c8cc0f4bc3dd" providerId="LiveId" clId="{A43BD259-97F5-4A30-A901-26277B2AB627}" dt="2024-04-24T18:24:14.308" v="34599" actId="21"/>
          <ac:spMkLst>
            <pc:docMk/>
            <pc:sldMk cId="3097561708" sldId="262"/>
            <ac:spMk id="7" creationId="{71BD1D16-4AF8-2059-F61F-B17C8FD0A86E}"/>
          </ac:spMkLst>
        </pc:spChg>
        <pc:spChg chg="add del mod">
          <ac:chgData name="Marcel Koopman" userId="e3c4c8cc0f4bc3dd" providerId="LiveId" clId="{A43BD259-97F5-4A30-A901-26277B2AB627}" dt="2024-04-15T16:51:01.727" v="22958" actId="478"/>
          <ac:spMkLst>
            <pc:docMk/>
            <pc:sldMk cId="3097561708" sldId="262"/>
            <ac:spMk id="7" creationId="{922C1C52-12F2-8671-B6B2-F416BB143607}"/>
          </ac:spMkLst>
        </pc:spChg>
        <pc:spChg chg="add mod">
          <ac:chgData name="Marcel Koopman" userId="e3c4c8cc0f4bc3dd" providerId="LiveId" clId="{A43BD259-97F5-4A30-A901-26277B2AB627}" dt="2024-06-04T18:30:22.578" v="75195" actId="1038"/>
          <ac:spMkLst>
            <pc:docMk/>
            <pc:sldMk cId="3097561708" sldId="262"/>
            <ac:spMk id="7" creationId="{D035CC14-9FC6-D8A0-535A-8B0242CBA2F0}"/>
          </ac:spMkLst>
        </pc:spChg>
        <pc:spChg chg="add del mod">
          <ac:chgData name="Marcel Koopman" userId="e3c4c8cc0f4bc3dd" providerId="LiveId" clId="{A43BD259-97F5-4A30-A901-26277B2AB627}" dt="2024-05-13T18:50:49.123" v="58514" actId="21"/>
          <ac:spMkLst>
            <pc:docMk/>
            <pc:sldMk cId="3097561708" sldId="262"/>
            <ac:spMk id="8" creationId="{3F5D29A9-B540-1DE2-4B56-51E3319BDD5D}"/>
          </ac:spMkLst>
        </pc:spChg>
        <pc:spChg chg="add del mod">
          <ac:chgData name="Marcel Koopman" userId="e3c4c8cc0f4bc3dd" providerId="LiveId" clId="{A43BD259-97F5-4A30-A901-26277B2AB627}" dt="2024-04-24T18:24:45.019" v="34605" actId="21"/>
          <ac:spMkLst>
            <pc:docMk/>
            <pc:sldMk cId="3097561708" sldId="262"/>
            <ac:spMk id="8" creationId="{5EE3B54F-98F6-1BF0-4FEE-F6596734A9C4}"/>
          </ac:spMkLst>
        </pc:spChg>
        <pc:spChg chg="add mod">
          <ac:chgData name="Marcel Koopman" userId="e3c4c8cc0f4bc3dd" providerId="LiveId" clId="{A43BD259-97F5-4A30-A901-26277B2AB627}" dt="2024-06-05T10:07:33.297" v="90348" actId="14100"/>
          <ac:spMkLst>
            <pc:docMk/>
            <pc:sldMk cId="3097561708" sldId="262"/>
            <ac:spMk id="8" creationId="{66EE1AEA-8A9A-1B4E-A41E-836D6127E11C}"/>
          </ac:spMkLst>
        </pc:spChg>
        <pc:spChg chg="add del mod">
          <ac:chgData name="Marcel Koopman" userId="e3c4c8cc0f4bc3dd" providerId="LiveId" clId="{A43BD259-97F5-4A30-A901-26277B2AB627}" dt="2024-04-21T14:00:10.672" v="29815" actId="21"/>
          <ac:spMkLst>
            <pc:docMk/>
            <pc:sldMk cId="3097561708" sldId="262"/>
            <ac:spMk id="8" creationId="{723A4EDA-CD29-6461-661C-D2A571320332}"/>
          </ac:spMkLst>
        </pc:spChg>
        <pc:spChg chg="add del mod">
          <ac:chgData name="Marcel Koopman" userId="e3c4c8cc0f4bc3dd" providerId="LiveId" clId="{A43BD259-97F5-4A30-A901-26277B2AB627}" dt="2024-04-15T16:51:01.727" v="22958" actId="478"/>
          <ac:spMkLst>
            <pc:docMk/>
            <pc:sldMk cId="3097561708" sldId="262"/>
            <ac:spMk id="8" creationId="{D970D956-E124-53E9-4EFD-76AC7832626A}"/>
          </ac:spMkLst>
        </pc:spChg>
        <pc:spChg chg="add del mod">
          <ac:chgData name="Marcel Koopman" userId="e3c4c8cc0f4bc3dd" providerId="LiveId" clId="{A43BD259-97F5-4A30-A901-26277B2AB627}" dt="2024-04-19T20:57:05.316" v="27788" actId="478"/>
          <ac:spMkLst>
            <pc:docMk/>
            <pc:sldMk cId="3097561708" sldId="262"/>
            <ac:spMk id="9" creationId="{32582A87-7259-732C-974C-930E0D0CE0CC}"/>
          </ac:spMkLst>
        </pc:spChg>
        <pc:spChg chg="add del mod">
          <ac:chgData name="Marcel Koopman" userId="e3c4c8cc0f4bc3dd" providerId="LiveId" clId="{A43BD259-97F5-4A30-A901-26277B2AB627}" dt="2024-04-24T18:24:45.019" v="34605" actId="21"/>
          <ac:spMkLst>
            <pc:docMk/>
            <pc:sldMk cId="3097561708" sldId="262"/>
            <ac:spMk id="9" creationId="{5340E92C-DF3E-27F5-824D-A2069995CC74}"/>
          </ac:spMkLst>
        </pc:spChg>
        <pc:spChg chg="add mod">
          <ac:chgData name="Marcel Koopman" userId="e3c4c8cc0f4bc3dd" providerId="LiveId" clId="{A43BD259-97F5-4A30-A901-26277B2AB627}" dt="2024-06-04T17:52:53.798" v="74866" actId="14100"/>
          <ac:spMkLst>
            <pc:docMk/>
            <pc:sldMk cId="3097561708" sldId="262"/>
            <ac:spMk id="9" creationId="{8D6D82E0-3B28-A811-DF8F-61FA6EB75F49}"/>
          </ac:spMkLst>
        </pc:spChg>
        <pc:spChg chg="add del mod">
          <ac:chgData name="Marcel Koopman" userId="e3c4c8cc0f4bc3dd" providerId="LiveId" clId="{A43BD259-97F5-4A30-A901-26277B2AB627}" dt="2024-04-24T18:24:45.019" v="34605" actId="21"/>
          <ac:spMkLst>
            <pc:docMk/>
            <pc:sldMk cId="3097561708" sldId="262"/>
            <ac:spMk id="10" creationId="{434E16DD-0F61-DD6B-9C9E-28A0C7343CC1}"/>
          </ac:spMkLst>
        </pc:spChg>
        <pc:spChg chg="add mod">
          <ac:chgData name="Marcel Koopman" userId="e3c4c8cc0f4bc3dd" providerId="LiveId" clId="{A43BD259-97F5-4A30-A901-26277B2AB627}" dt="2024-07-08T08:48:38.702" v="93764" actId="20577"/>
          <ac:spMkLst>
            <pc:docMk/>
            <pc:sldMk cId="3097561708" sldId="262"/>
            <ac:spMk id="10" creationId="{5220D96C-87D2-A9B6-7392-4E604E64959A}"/>
          </ac:spMkLst>
        </pc:spChg>
        <pc:spChg chg="add del mod">
          <ac:chgData name="Marcel Koopman" userId="e3c4c8cc0f4bc3dd" providerId="LiveId" clId="{A43BD259-97F5-4A30-A901-26277B2AB627}" dt="2024-04-19T20:57:05.316" v="27788" actId="478"/>
          <ac:spMkLst>
            <pc:docMk/>
            <pc:sldMk cId="3097561708" sldId="262"/>
            <ac:spMk id="10" creationId="{620B2114-0350-2E9E-B54A-139998768ACC}"/>
          </ac:spMkLst>
        </pc:spChg>
        <pc:spChg chg="add del mod">
          <ac:chgData name="Marcel Koopman" userId="e3c4c8cc0f4bc3dd" providerId="LiveId" clId="{A43BD259-97F5-4A30-A901-26277B2AB627}" dt="2024-06-04T17:54:28.509" v="74953" actId="21"/>
          <ac:spMkLst>
            <pc:docMk/>
            <pc:sldMk cId="3097561708" sldId="262"/>
            <ac:spMk id="10" creationId="{8D7369A7-5676-982E-1595-08620997A88A}"/>
          </ac:spMkLst>
        </pc:spChg>
        <pc:spChg chg="add del mod">
          <ac:chgData name="Marcel Koopman" userId="e3c4c8cc0f4bc3dd" providerId="LiveId" clId="{A43BD259-97F5-4A30-A901-26277B2AB627}" dt="2024-06-04T13:44:45.701" v="74559" actId="21"/>
          <ac:spMkLst>
            <pc:docMk/>
            <pc:sldMk cId="3097561708" sldId="262"/>
            <ac:spMk id="10" creationId="{E3F14970-3B5D-75FE-0F72-583AB706B4C2}"/>
          </ac:spMkLst>
        </pc:spChg>
        <pc:spChg chg="add del mod">
          <ac:chgData name="Marcel Koopman" userId="e3c4c8cc0f4bc3dd" providerId="LiveId" clId="{A43BD259-97F5-4A30-A901-26277B2AB627}" dt="2024-04-24T18:24:45.019" v="34605" actId="21"/>
          <ac:spMkLst>
            <pc:docMk/>
            <pc:sldMk cId="3097561708" sldId="262"/>
            <ac:spMk id="11" creationId="{194DF7C7-12CA-EE02-CCC4-A9FA77B1DFC9}"/>
          </ac:spMkLst>
        </pc:spChg>
        <pc:spChg chg="add mod">
          <ac:chgData name="Marcel Koopman" userId="e3c4c8cc0f4bc3dd" providerId="LiveId" clId="{A43BD259-97F5-4A30-A901-26277B2AB627}" dt="2024-07-08T08:36:47.762" v="93610" actId="1035"/>
          <ac:spMkLst>
            <pc:docMk/>
            <pc:sldMk cId="3097561708" sldId="262"/>
            <ac:spMk id="11" creationId="{8D7369A7-5676-982E-1595-08620997A88A}"/>
          </ac:spMkLst>
        </pc:spChg>
        <pc:spChg chg="add del mod">
          <ac:chgData name="Marcel Koopman" userId="e3c4c8cc0f4bc3dd" providerId="LiveId" clId="{A43BD259-97F5-4A30-A901-26277B2AB627}" dt="2024-05-13T18:50:49.123" v="58514" actId="21"/>
          <ac:spMkLst>
            <pc:docMk/>
            <pc:sldMk cId="3097561708" sldId="262"/>
            <ac:spMk id="11" creationId="{8F18C528-5398-D9B1-A216-BD969E47BFE2}"/>
          </ac:spMkLst>
        </pc:spChg>
        <pc:spChg chg="add del mod">
          <ac:chgData name="Marcel Koopman" userId="e3c4c8cc0f4bc3dd" providerId="LiveId" clId="{A43BD259-97F5-4A30-A901-26277B2AB627}" dt="2024-05-12T08:12:43.426" v="48637" actId="478"/>
          <ac:spMkLst>
            <pc:docMk/>
            <pc:sldMk cId="3097561708" sldId="262"/>
            <ac:spMk id="11" creationId="{A5750101-7BFB-3EC9-5B98-B3AF69AFE109}"/>
          </ac:spMkLst>
        </pc:spChg>
        <pc:spChg chg="add del mod">
          <ac:chgData name="Marcel Koopman" userId="e3c4c8cc0f4bc3dd" providerId="LiveId" clId="{A43BD259-97F5-4A30-A901-26277B2AB627}" dt="2024-06-04T13:44:45.701" v="74559" actId="21"/>
          <ac:spMkLst>
            <pc:docMk/>
            <pc:sldMk cId="3097561708" sldId="262"/>
            <ac:spMk id="11" creationId="{B4EA0D2A-8655-161D-74AE-B836FFD1E66C}"/>
          </ac:spMkLst>
        </pc:spChg>
        <pc:spChg chg="add del mod">
          <ac:chgData name="Marcel Koopman" userId="e3c4c8cc0f4bc3dd" providerId="LiveId" clId="{A43BD259-97F5-4A30-A901-26277B2AB627}" dt="2024-04-19T20:57:05.316" v="27788" actId="478"/>
          <ac:spMkLst>
            <pc:docMk/>
            <pc:sldMk cId="3097561708" sldId="262"/>
            <ac:spMk id="11" creationId="{E8848379-996D-0A4E-7F69-37303B2187B7}"/>
          </ac:spMkLst>
        </pc:spChg>
        <pc:spChg chg="add del mod">
          <ac:chgData name="Marcel Koopman" userId="e3c4c8cc0f4bc3dd" providerId="LiveId" clId="{A43BD259-97F5-4A30-A901-26277B2AB627}" dt="2024-06-08T08:36:27.761" v="90468" actId="478"/>
          <ac:spMkLst>
            <pc:docMk/>
            <pc:sldMk cId="3097561708" sldId="262"/>
            <ac:spMk id="12" creationId="{19045084-5368-167B-6D39-8C8D4CACA63D}"/>
          </ac:spMkLst>
        </pc:spChg>
        <pc:spChg chg="add del mod">
          <ac:chgData name="Marcel Koopman" userId="e3c4c8cc0f4bc3dd" providerId="LiveId" clId="{A43BD259-97F5-4A30-A901-26277B2AB627}" dt="2024-04-19T20:57:05.316" v="27788" actId="478"/>
          <ac:spMkLst>
            <pc:docMk/>
            <pc:sldMk cId="3097561708" sldId="262"/>
            <ac:spMk id="12" creationId="{843BBE58-42B1-19F9-D0CD-6DCB7D808573}"/>
          </ac:spMkLst>
        </pc:spChg>
        <pc:spChg chg="add del mod">
          <ac:chgData name="Marcel Koopman" userId="e3c4c8cc0f4bc3dd" providerId="LiveId" clId="{A43BD259-97F5-4A30-A901-26277B2AB627}" dt="2024-06-04T13:44:45.701" v="74559" actId="21"/>
          <ac:spMkLst>
            <pc:docMk/>
            <pc:sldMk cId="3097561708" sldId="262"/>
            <ac:spMk id="12" creationId="{EE39F780-9D54-DABF-B39D-814D712A4784}"/>
          </ac:spMkLst>
        </pc:spChg>
        <pc:spChg chg="add del mod">
          <ac:chgData name="Marcel Koopman" userId="e3c4c8cc0f4bc3dd" providerId="LiveId" clId="{A43BD259-97F5-4A30-A901-26277B2AB627}" dt="2024-04-24T18:24:45.019" v="34605" actId="21"/>
          <ac:spMkLst>
            <pc:docMk/>
            <pc:sldMk cId="3097561708" sldId="262"/>
            <ac:spMk id="12" creationId="{F99F0849-D4F6-ADFC-1397-341C693B911A}"/>
          </ac:spMkLst>
        </pc:spChg>
        <pc:spChg chg="add del mod">
          <ac:chgData name="Marcel Koopman" userId="e3c4c8cc0f4bc3dd" providerId="LiveId" clId="{A43BD259-97F5-4A30-A901-26277B2AB627}" dt="2024-06-04T13:44:45.701" v="74559" actId="21"/>
          <ac:spMkLst>
            <pc:docMk/>
            <pc:sldMk cId="3097561708" sldId="262"/>
            <ac:spMk id="13" creationId="{563ED992-2228-19A8-BAEE-95A08E12AA7E}"/>
          </ac:spMkLst>
        </pc:spChg>
        <pc:spChg chg="add mod">
          <ac:chgData name="Marcel Koopman" userId="e3c4c8cc0f4bc3dd" providerId="LiveId" clId="{A43BD259-97F5-4A30-A901-26277B2AB627}" dt="2024-07-08T08:36:47.762" v="93610" actId="1035"/>
          <ac:spMkLst>
            <pc:docMk/>
            <pc:sldMk cId="3097561708" sldId="262"/>
            <ac:spMk id="13" creationId="{6D1871BB-27DC-3E30-0405-D981F914FD64}"/>
          </ac:spMkLst>
        </pc:spChg>
        <pc:spChg chg="add del mod">
          <ac:chgData name="Marcel Koopman" userId="e3c4c8cc0f4bc3dd" providerId="LiveId" clId="{A43BD259-97F5-4A30-A901-26277B2AB627}" dt="2024-04-19T20:57:05.316" v="27788" actId="478"/>
          <ac:spMkLst>
            <pc:docMk/>
            <pc:sldMk cId="3097561708" sldId="262"/>
            <ac:spMk id="13" creationId="{9F172485-118F-13F9-C422-3299AF3065CD}"/>
          </ac:spMkLst>
        </pc:spChg>
        <pc:spChg chg="add del mod">
          <ac:chgData name="Marcel Koopman" userId="e3c4c8cc0f4bc3dd" providerId="LiveId" clId="{A43BD259-97F5-4A30-A901-26277B2AB627}" dt="2024-04-24T18:24:45.019" v="34605" actId="21"/>
          <ac:spMkLst>
            <pc:docMk/>
            <pc:sldMk cId="3097561708" sldId="262"/>
            <ac:spMk id="13" creationId="{C2461ECE-EAFD-4FB1-0780-9B90A69BA055}"/>
          </ac:spMkLst>
        </pc:spChg>
        <pc:spChg chg="add del mod">
          <ac:chgData name="Marcel Koopman" userId="e3c4c8cc0f4bc3dd" providerId="LiveId" clId="{A43BD259-97F5-4A30-A901-26277B2AB627}" dt="2024-04-19T20:57:05.316" v="27788" actId="478"/>
          <ac:spMkLst>
            <pc:docMk/>
            <pc:sldMk cId="3097561708" sldId="262"/>
            <ac:spMk id="14" creationId="{6308C426-2D27-2E8C-D6BF-71ECAA53C4F7}"/>
          </ac:spMkLst>
        </pc:spChg>
        <pc:spChg chg="add mod">
          <ac:chgData name="Marcel Koopman" userId="e3c4c8cc0f4bc3dd" providerId="LiveId" clId="{A43BD259-97F5-4A30-A901-26277B2AB627}" dt="2024-06-04T22:38:33.903" v="82625" actId="1035"/>
          <ac:spMkLst>
            <pc:docMk/>
            <pc:sldMk cId="3097561708" sldId="262"/>
            <ac:spMk id="14" creationId="{98D1CF3E-7C1A-FBD1-1088-820574244847}"/>
          </ac:spMkLst>
        </pc:spChg>
        <pc:spChg chg="add del mod">
          <ac:chgData name="Marcel Koopman" userId="e3c4c8cc0f4bc3dd" providerId="LiveId" clId="{A43BD259-97F5-4A30-A901-26277B2AB627}" dt="2024-06-04T13:44:45.701" v="74559" actId="21"/>
          <ac:spMkLst>
            <pc:docMk/>
            <pc:sldMk cId="3097561708" sldId="262"/>
            <ac:spMk id="15" creationId="{1F1B3934-E11C-E2A5-307C-DF54BD346E7D}"/>
          </ac:spMkLst>
        </pc:spChg>
        <pc:spChg chg="add del mod">
          <ac:chgData name="Marcel Koopman" userId="e3c4c8cc0f4bc3dd" providerId="LiveId" clId="{A43BD259-97F5-4A30-A901-26277B2AB627}" dt="2024-05-13T19:05:19.891" v="58611" actId="478"/>
          <ac:spMkLst>
            <pc:docMk/>
            <pc:sldMk cId="3097561708" sldId="262"/>
            <ac:spMk id="15" creationId="{26824A0C-7201-0509-46CD-EF6F89B920DF}"/>
          </ac:spMkLst>
        </pc:spChg>
        <pc:spChg chg="add del mod">
          <ac:chgData name="Marcel Koopman" userId="e3c4c8cc0f4bc3dd" providerId="LiveId" clId="{A43BD259-97F5-4A30-A901-26277B2AB627}" dt="2024-04-24T19:20:39.021" v="34637" actId="21"/>
          <ac:spMkLst>
            <pc:docMk/>
            <pc:sldMk cId="3097561708" sldId="262"/>
            <ac:spMk id="15" creationId="{575B57D5-ECD4-EFC5-BF70-8BBB2D2646C9}"/>
          </ac:spMkLst>
        </pc:spChg>
        <pc:spChg chg="add del mod">
          <ac:chgData name="Marcel Koopman" userId="e3c4c8cc0f4bc3dd" providerId="LiveId" clId="{A43BD259-97F5-4A30-A901-26277B2AB627}" dt="2024-05-16T20:58:58.842" v="63568" actId="478"/>
          <ac:spMkLst>
            <pc:docMk/>
            <pc:sldMk cId="3097561708" sldId="262"/>
            <ac:spMk id="15" creationId="{7929799C-DFA2-28C8-D9EE-251FA64C57CD}"/>
          </ac:spMkLst>
        </pc:spChg>
        <pc:spChg chg="add del mod">
          <ac:chgData name="Marcel Koopman" userId="e3c4c8cc0f4bc3dd" providerId="LiveId" clId="{A43BD259-97F5-4A30-A901-26277B2AB627}" dt="2024-04-19T20:57:05.316" v="27788" actId="478"/>
          <ac:spMkLst>
            <pc:docMk/>
            <pc:sldMk cId="3097561708" sldId="262"/>
            <ac:spMk id="15" creationId="{B9824FFE-FCF4-69D9-D082-0F60A12CD7A6}"/>
          </ac:spMkLst>
        </pc:spChg>
        <pc:spChg chg="add mod">
          <ac:chgData name="Marcel Koopman" userId="e3c4c8cc0f4bc3dd" providerId="LiveId" clId="{A43BD259-97F5-4A30-A901-26277B2AB627}" dt="2024-05-13T19:31:39.304" v="58866" actId="1038"/>
          <ac:spMkLst>
            <pc:docMk/>
            <pc:sldMk cId="3097561708" sldId="262"/>
            <ac:spMk id="16" creationId="{6E9F566E-9141-EDD4-3CF7-D5397D3DEFD9}"/>
          </ac:spMkLst>
        </pc:spChg>
        <pc:spChg chg="add del mod">
          <ac:chgData name="Marcel Koopman" userId="e3c4c8cc0f4bc3dd" providerId="LiveId" clId="{A43BD259-97F5-4A30-A901-26277B2AB627}" dt="2024-04-24T19:20:39.021" v="34637" actId="21"/>
          <ac:spMkLst>
            <pc:docMk/>
            <pc:sldMk cId="3097561708" sldId="262"/>
            <ac:spMk id="16" creationId="{CE2F630F-21E2-DE40-EFCF-DF0D453E9F26}"/>
          </ac:spMkLst>
        </pc:spChg>
        <pc:spChg chg="add del mod">
          <ac:chgData name="Marcel Koopman" userId="e3c4c8cc0f4bc3dd" providerId="LiveId" clId="{A43BD259-97F5-4A30-A901-26277B2AB627}" dt="2024-04-19T20:57:05.316" v="27788" actId="478"/>
          <ac:spMkLst>
            <pc:docMk/>
            <pc:sldMk cId="3097561708" sldId="262"/>
            <ac:spMk id="17" creationId="{40A1678B-39B4-FD6A-D694-1BCC2F0CA72E}"/>
          </ac:spMkLst>
        </pc:spChg>
        <pc:spChg chg="add del mod">
          <ac:chgData name="Marcel Koopman" userId="e3c4c8cc0f4bc3dd" providerId="LiveId" clId="{A43BD259-97F5-4A30-A901-26277B2AB627}" dt="2024-04-24T19:20:39.021" v="34637" actId="21"/>
          <ac:spMkLst>
            <pc:docMk/>
            <pc:sldMk cId="3097561708" sldId="262"/>
            <ac:spMk id="17" creationId="{5EE3B54F-98F6-1BF0-4FEE-F6596734A9C4}"/>
          </ac:spMkLst>
        </pc:spChg>
        <pc:spChg chg="add mod">
          <ac:chgData name="Marcel Koopman" userId="e3c4c8cc0f4bc3dd" providerId="LiveId" clId="{A43BD259-97F5-4A30-A901-26277B2AB627}" dt="2024-06-19T08:06:51.864" v="93000" actId="14100"/>
          <ac:spMkLst>
            <pc:docMk/>
            <pc:sldMk cId="3097561708" sldId="262"/>
            <ac:spMk id="17" creationId="{954B6432-CA81-A5FB-58B5-D0D36DBB8600}"/>
          </ac:spMkLst>
        </pc:spChg>
        <pc:spChg chg="add del mod">
          <ac:chgData name="Marcel Koopman" userId="e3c4c8cc0f4bc3dd" providerId="LiveId" clId="{A43BD259-97F5-4A30-A901-26277B2AB627}" dt="2024-04-19T20:57:05.316" v="27788" actId="478"/>
          <ac:spMkLst>
            <pc:docMk/>
            <pc:sldMk cId="3097561708" sldId="262"/>
            <ac:spMk id="18" creationId="{14D4C51D-A7FE-45B4-2F59-AE2CCD377100}"/>
          </ac:spMkLst>
        </pc:spChg>
        <pc:spChg chg="add del mod">
          <ac:chgData name="Marcel Koopman" userId="e3c4c8cc0f4bc3dd" providerId="LiveId" clId="{A43BD259-97F5-4A30-A901-26277B2AB627}" dt="2024-04-24T19:20:39.021" v="34637" actId="21"/>
          <ac:spMkLst>
            <pc:docMk/>
            <pc:sldMk cId="3097561708" sldId="262"/>
            <ac:spMk id="18" creationId="{5340E92C-DF3E-27F5-824D-A2069995CC74}"/>
          </ac:spMkLst>
        </pc:spChg>
        <pc:spChg chg="add mod">
          <ac:chgData name="Marcel Koopman" userId="e3c4c8cc0f4bc3dd" providerId="LiveId" clId="{A43BD259-97F5-4A30-A901-26277B2AB627}" dt="2024-06-19T08:06:58.428" v="93012" actId="1038"/>
          <ac:spMkLst>
            <pc:docMk/>
            <pc:sldMk cId="3097561708" sldId="262"/>
            <ac:spMk id="18" creationId="{D8250C00-EEDC-91C4-02E9-AF6161834DAF}"/>
          </ac:spMkLst>
        </pc:spChg>
        <pc:spChg chg="add del mod">
          <ac:chgData name="Marcel Koopman" userId="e3c4c8cc0f4bc3dd" providerId="LiveId" clId="{A43BD259-97F5-4A30-A901-26277B2AB627}" dt="2024-04-24T19:20:39.021" v="34637" actId="21"/>
          <ac:spMkLst>
            <pc:docMk/>
            <pc:sldMk cId="3097561708" sldId="262"/>
            <ac:spMk id="19" creationId="{434E16DD-0F61-DD6B-9C9E-28A0C7343CC1}"/>
          </ac:spMkLst>
        </pc:spChg>
        <pc:spChg chg="add del mod">
          <ac:chgData name="Marcel Koopman" userId="e3c4c8cc0f4bc3dd" providerId="LiveId" clId="{A43BD259-97F5-4A30-A901-26277B2AB627}" dt="2024-04-19T20:47:32.854" v="27394" actId="478"/>
          <ac:spMkLst>
            <pc:docMk/>
            <pc:sldMk cId="3097561708" sldId="262"/>
            <ac:spMk id="19" creationId="{8FC09E37-F53C-75DE-E1F8-EBF81F27D056}"/>
          </ac:spMkLst>
        </pc:spChg>
        <pc:spChg chg="add mod">
          <ac:chgData name="Marcel Koopman" userId="e3c4c8cc0f4bc3dd" providerId="LiveId" clId="{A43BD259-97F5-4A30-A901-26277B2AB627}" dt="2024-06-19T08:06:58.428" v="93012" actId="1038"/>
          <ac:spMkLst>
            <pc:docMk/>
            <pc:sldMk cId="3097561708" sldId="262"/>
            <ac:spMk id="19" creationId="{FCED1AEF-4F80-2946-EC8B-F31F0AD24009}"/>
          </ac:spMkLst>
        </pc:spChg>
        <pc:spChg chg="add del mod">
          <ac:chgData name="Marcel Koopman" userId="e3c4c8cc0f4bc3dd" providerId="LiveId" clId="{A43BD259-97F5-4A30-A901-26277B2AB627}" dt="2024-04-24T19:20:39.021" v="34637" actId="21"/>
          <ac:spMkLst>
            <pc:docMk/>
            <pc:sldMk cId="3097561708" sldId="262"/>
            <ac:spMk id="20" creationId="{194DF7C7-12CA-EE02-CCC4-A9FA77B1DFC9}"/>
          </ac:spMkLst>
        </pc:spChg>
        <pc:spChg chg="add del mod">
          <ac:chgData name="Marcel Koopman" userId="e3c4c8cc0f4bc3dd" providerId="LiveId" clId="{A43BD259-97F5-4A30-A901-26277B2AB627}" dt="2024-04-21T14:00:10.672" v="29815" actId="21"/>
          <ac:spMkLst>
            <pc:docMk/>
            <pc:sldMk cId="3097561708" sldId="262"/>
            <ac:spMk id="20" creationId="{6F3258ED-5C33-F90A-0DA5-3FAEFBCF58AA}"/>
          </ac:spMkLst>
        </pc:spChg>
        <pc:spChg chg="add mod">
          <ac:chgData name="Marcel Koopman" userId="e3c4c8cc0f4bc3dd" providerId="LiveId" clId="{A43BD259-97F5-4A30-A901-26277B2AB627}" dt="2024-06-04T18:30:22.578" v="75195" actId="1038"/>
          <ac:spMkLst>
            <pc:docMk/>
            <pc:sldMk cId="3097561708" sldId="262"/>
            <ac:spMk id="20" creationId="{F79A5A4F-0CD3-8F69-77F1-EAA720394877}"/>
          </ac:spMkLst>
        </pc:spChg>
        <pc:spChg chg="add del mod">
          <ac:chgData name="Marcel Koopman" userId="e3c4c8cc0f4bc3dd" providerId="LiveId" clId="{A43BD259-97F5-4A30-A901-26277B2AB627}" dt="2024-05-08T11:21:43.843" v="38652" actId="478"/>
          <ac:spMkLst>
            <pc:docMk/>
            <pc:sldMk cId="3097561708" sldId="262"/>
            <ac:spMk id="20" creationId="{F7E1A824-14AA-4787-A09A-F0CD3DC0C6F1}"/>
          </ac:spMkLst>
        </pc:spChg>
        <pc:spChg chg="add mod">
          <ac:chgData name="Marcel Koopman" userId="e3c4c8cc0f4bc3dd" providerId="LiveId" clId="{A43BD259-97F5-4A30-A901-26277B2AB627}" dt="2024-06-04T18:30:22.578" v="75195" actId="1038"/>
          <ac:spMkLst>
            <pc:docMk/>
            <pc:sldMk cId="3097561708" sldId="262"/>
            <ac:spMk id="22" creationId="{600DEA91-F869-DE75-9886-50DDAA887F5A}"/>
          </ac:spMkLst>
        </pc:spChg>
        <pc:spChg chg="add del mod">
          <ac:chgData name="Marcel Koopman" userId="e3c4c8cc0f4bc3dd" providerId="LiveId" clId="{A43BD259-97F5-4A30-A901-26277B2AB627}" dt="2024-04-21T14:00:13.468" v="29816" actId="478"/>
          <ac:spMkLst>
            <pc:docMk/>
            <pc:sldMk cId="3097561708" sldId="262"/>
            <ac:spMk id="22" creationId="{DFDFEE5D-1889-FBC2-1507-5292A4010413}"/>
          </ac:spMkLst>
        </pc:spChg>
        <pc:spChg chg="add del mod">
          <ac:chgData name="Marcel Koopman" userId="e3c4c8cc0f4bc3dd" providerId="LiveId" clId="{A43BD259-97F5-4A30-A901-26277B2AB627}" dt="2024-04-24T19:20:39.021" v="34637" actId="21"/>
          <ac:spMkLst>
            <pc:docMk/>
            <pc:sldMk cId="3097561708" sldId="262"/>
            <ac:spMk id="22" creationId="{F99F0849-D4F6-ADFC-1397-341C693B911A}"/>
          </ac:spMkLst>
        </pc:spChg>
        <pc:spChg chg="add del mod">
          <ac:chgData name="Marcel Koopman" userId="e3c4c8cc0f4bc3dd" providerId="LiveId" clId="{A43BD259-97F5-4A30-A901-26277B2AB627}" dt="2024-06-04T13:44:45.701" v="74559" actId="21"/>
          <ac:spMkLst>
            <pc:docMk/>
            <pc:sldMk cId="3097561708" sldId="262"/>
            <ac:spMk id="23" creationId="{9D2BCD53-6693-8739-3A55-93EE7D45039C}"/>
          </ac:spMkLst>
        </pc:spChg>
        <pc:spChg chg="add del mod">
          <ac:chgData name="Marcel Koopman" userId="e3c4c8cc0f4bc3dd" providerId="LiveId" clId="{A43BD259-97F5-4A30-A901-26277B2AB627}" dt="2024-04-24T19:20:39.021" v="34637" actId="21"/>
          <ac:spMkLst>
            <pc:docMk/>
            <pc:sldMk cId="3097561708" sldId="262"/>
            <ac:spMk id="23" creationId="{C2461ECE-EAFD-4FB1-0780-9B90A69BA055}"/>
          </ac:spMkLst>
        </pc:spChg>
        <pc:spChg chg="add del mod">
          <ac:chgData name="Marcel Koopman" userId="e3c4c8cc0f4bc3dd" providerId="LiveId" clId="{A43BD259-97F5-4A30-A901-26277B2AB627}" dt="2024-05-13T18:53:18.014" v="58539" actId="21"/>
          <ac:spMkLst>
            <pc:docMk/>
            <pc:sldMk cId="3097561708" sldId="262"/>
            <ac:spMk id="23" creationId="{F9DC9CAC-C53B-E3B6-16DA-4F8D76EF6E28}"/>
          </ac:spMkLst>
        </pc:spChg>
        <pc:spChg chg="add del mod">
          <ac:chgData name="Marcel Koopman" userId="e3c4c8cc0f4bc3dd" providerId="LiveId" clId="{A43BD259-97F5-4A30-A901-26277B2AB627}" dt="2024-04-21T14:00:13.468" v="29816" actId="478"/>
          <ac:spMkLst>
            <pc:docMk/>
            <pc:sldMk cId="3097561708" sldId="262"/>
            <ac:spMk id="23" creationId="{FFF1E309-10E8-DA0D-9845-6A6D9EAE7ECE}"/>
          </ac:spMkLst>
        </pc:spChg>
        <pc:spChg chg="add mod">
          <ac:chgData name="Marcel Koopman" userId="e3c4c8cc0f4bc3dd" providerId="LiveId" clId="{A43BD259-97F5-4A30-A901-26277B2AB627}" dt="2024-06-04T18:31:03.342" v="75199" actId="20577"/>
          <ac:spMkLst>
            <pc:docMk/>
            <pc:sldMk cId="3097561708" sldId="262"/>
            <ac:spMk id="24" creationId="{0CCCF130-ABFE-0572-A784-663160803666}"/>
          </ac:spMkLst>
        </pc:spChg>
        <pc:spChg chg="add del mod">
          <ac:chgData name="Marcel Koopman" userId="e3c4c8cc0f4bc3dd" providerId="LiveId" clId="{A43BD259-97F5-4A30-A901-26277B2AB627}" dt="2024-04-21T14:00:13.468" v="29816" actId="478"/>
          <ac:spMkLst>
            <pc:docMk/>
            <pc:sldMk cId="3097561708" sldId="262"/>
            <ac:spMk id="24" creationId="{23029C0D-4498-7E14-55F8-F123A4D75520}"/>
          </ac:spMkLst>
        </pc:spChg>
        <pc:spChg chg="add del mod">
          <ac:chgData name="Marcel Koopman" userId="e3c4c8cc0f4bc3dd" providerId="LiveId" clId="{A43BD259-97F5-4A30-A901-26277B2AB627}" dt="2024-04-24T19:40:17.418" v="34967" actId="478"/>
          <ac:spMkLst>
            <pc:docMk/>
            <pc:sldMk cId="3097561708" sldId="262"/>
            <ac:spMk id="24" creationId="{2D44FCD8-0922-0E31-45A4-B08DE382142D}"/>
          </ac:spMkLst>
        </pc:spChg>
        <pc:spChg chg="add del mod">
          <ac:chgData name="Marcel Koopman" userId="e3c4c8cc0f4bc3dd" providerId="LiveId" clId="{A43BD259-97F5-4A30-A901-26277B2AB627}" dt="2024-05-16T22:01:09.925" v="64207" actId="21"/>
          <ac:spMkLst>
            <pc:docMk/>
            <pc:sldMk cId="3097561708" sldId="262"/>
            <ac:spMk id="24" creationId="{39F29C23-14E6-F29C-7FEE-CD1F8583CDC0}"/>
          </ac:spMkLst>
        </pc:spChg>
        <pc:spChg chg="add del mod">
          <ac:chgData name="Marcel Koopman" userId="e3c4c8cc0f4bc3dd" providerId="LiveId" clId="{A43BD259-97F5-4A30-A901-26277B2AB627}" dt="2024-05-16T21:00:30.693" v="63584" actId="21"/>
          <ac:spMkLst>
            <pc:docMk/>
            <pc:sldMk cId="3097561708" sldId="262"/>
            <ac:spMk id="24" creationId="{72AE5A83-31F8-E0A7-CD02-0B27350D12D0}"/>
          </ac:spMkLst>
        </pc:spChg>
        <pc:spChg chg="add del mod">
          <ac:chgData name="Marcel Koopman" userId="e3c4c8cc0f4bc3dd" providerId="LiveId" clId="{A43BD259-97F5-4A30-A901-26277B2AB627}" dt="2024-05-13T18:54:44.049" v="58583" actId="21"/>
          <ac:spMkLst>
            <pc:docMk/>
            <pc:sldMk cId="3097561708" sldId="262"/>
            <ac:spMk id="24" creationId="{F946EA4B-F4A1-B1A2-0E5B-7B94C6B2CDE2}"/>
          </ac:spMkLst>
        </pc:spChg>
        <pc:spChg chg="add del mod">
          <ac:chgData name="Marcel Koopman" userId="e3c4c8cc0f4bc3dd" providerId="LiveId" clId="{A43BD259-97F5-4A30-A901-26277B2AB627}" dt="2024-05-16T22:04:21.921" v="64292" actId="478"/>
          <ac:spMkLst>
            <pc:docMk/>
            <pc:sldMk cId="3097561708" sldId="262"/>
            <ac:spMk id="25" creationId="{72AE5A83-31F8-E0A7-CD02-0B27350D12D0}"/>
          </ac:spMkLst>
        </pc:spChg>
        <pc:spChg chg="add del mod">
          <ac:chgData name="Marcel Koopman" userId="e3c4c8cc0f4bc3dd" providerId="LiveId" clId="{A43BD259-97F5-4A30-A901-26277B2AB627}" dt="2024-06-04T13:44:45.701" v="74559" actId="21"/>
          <ac:spMkLst>
            <pc:docMk/>
            <pc:sldMk cId="3097561708" sldId="262"/>
            <ac:spMk id="25" creationId="{859F6598-B87D-46ED-BA5A-07AAF7D5D189}"/>
          </ac:spMkLst>
        </pc:spChg>
        <pc:spChg chg="add del mod">
          <ac:chgData name="Marcel Koopman" userId="e3c4c8cc0f4bc3dd" providerId="LiveId" clId="{A43BD259-97F5-4A30-A901-26277B2AB627}" dt="2024-04-24T20:14:25.358" v="35565" actId="478"/>
          <ac:spMkLst>
            <pc:docMk/>
            <pc:sldMk cId="3097561708" sldId="262"/>
            <ac:spMk id="25" creationId="{9C99C67A-300F-59C1-3074-93D7768BDECE}"/>
          </ac:spMkLst>
        </pc:spChg>
        <pc:spChg chg="add del mod">
          <ac:chgData name="Marcel Koopman" userId="e3c4c8cc0f4bc3dd" providerId="LiveId" clId="{A43BD259-97F5-4A30-A901-26277B2AB627}" dt="2024-05-13T18:54:49.400" v="58586" actId="21"/>
          <ac:spMkLst>
            <pc:docMk/>
            <pc:sldMk cId="3097561708" sldId="262"/>
            <ac:spMk id="25" creationId="{BBA64738-3212-82A0-1E6A-27497C3EF46F}"/>
          </ac:spMkLst>
        </pc:spChg>
        <pc:spChg chg="add del mod">
          <ac:chgData name="Marcel Koopman" userId="e3c4c8cc0f4bc3dd" providerId="LiveId" clId="{A43BD259-97F5-4A30-A901-26277B2AB627}" dt="2024-06-04T13:44:45.701" v="74559" actId="21"/>
          <ac:spMkLst>
            <pc:docMk/>
            <pc:sldMk cId="3097561708" sldId="262"/>
            <ac:spMk id="26" creationId="{0F36F202-0C48-89F2-0ACA-2ADB32F3FECA}"/>
          </ac:spMkLst>
        </pc:spChg>
        <pc:spChg chg="add del mod">
          <ac:chgData name="Marcel Koopman" userId="e3c4c8cc0f4bc3dd" providerId="LiveId" clId="{A43BD259-97F5-4A30-A901-26277B2AB627}" dt="2024-04-21T14:00:13.468" v="29816" actId="478"/>
          <ac:spMkLst>
            <pc:docMk/>
            <pc:sldMk cId="3097561708" sldId="262"/>
            <ac:spMk id="26" creationId="{17BDBD43-1154-5C59-8261-67AF1A825990}"/>
          </ac:spMkLst>
        </pc:spChg>
        <pc:spChg chg="add del mod">
          <ac:chgData name="Marcel Koopman" userId="e3c4c8cc0f4bc3dd" providerId="LiveId" clId="{A43BD259-97F5-4A30-A901-26277B2AB627}" dt="2024-05-13T18:54:53.831" v="58589" actId="21"/>
          <ac:spMkLst>
            <pc:docMk/>
            <pc:sldMk cId="3097561708" sldId="262"/>
            <ac:spMk id="26" creationId="{32AEA25A-84D3-4278-7C29-D8BB5F5E1BBE}"/>
          </ac:spMkLst>
        </pc:spChg>
        <pc:spChg chg="add del mod">
          <ac:chgData name="Marcel Koopman" userId="e3c4c8cc0f4bc3dd" providerId="LiveId" clId="{A43BD259-97F5-4A30-A901-26277B2AB627}" dt="2024-04-24T20:16:09.786" v="35590" actId="478"/>
          <ac:spMkLst>
            <pc:docMk/>
            <pc:sldMk cId="3097561708" sldId="262"/>
            <ac:spMk id="26" creationId="{6E84C2BA-FE62-C91F-730F-6C6349BA60CE}"/>
          </ac:spMkLst>
        </pc:spChg>
        <pc:spChg chg="add mod">
          <ac:chgData name="Marcel Koopman" userId="e3c4c8cc0f4bc3dd" providerId="LiveId" clId="{A43BD259-97F5-4A30-A901-26277B2AB627}" dt="2024-04-21T14:00:18.605" v="29838" actId="1037"/>
          <ac:spMkLst>
            <pc:docMk/>
            <pc:sldMk cId="3097561708" sldId="262"/>
            <ac:spMk id="27" creationId="{4064EA79-586C-48A7-187C-626A371F82F7}"/>
          </ac:spMkLst>
        </pc:spChg>
        <pc:spChg chg="add mod">
          <ac:chgData name="Marcel Koopman" userId="e3c4c8cc0f4bc3dd" providerId="LiveId" clId="{A43BD259-97F5-4A30-A901-26277B2AB627}" dt="2024-05-08T11:06:19.377" v="38321" actId="14100"/>
          <ac:spMkLst>
            <pc:docMk/>
            <pc:sldMk cId="3097561708" sldId="262"/>
            <ac:spMk id="28" creationId="{E83E1543-FE0C-6655-156D-E476FBC3976E}"/>
          </ac:spMkLst>
        </pc:spChg>
        <pc:spChg chg="add mod">
          <ac:chgData name="Marcel Koopman" userId="e3c4c8cc0f4bc3dd" providerId="LiveId" clId="{A43BD259-97F5-4A30-A901-26277B2AB627}" dt="2024-04-21T14:00:18.605" v="29838" actId="1037"/>
          <ac:spMkLst>
            <pc:docMk/>
            <pc:sldMk cId="3097561708" sldId="262"/>
            <ac:spMk id="29" creationId="{723A4EDA-CD29-6461-661C-D2A571320332}"/>
          </ac:spMkLst>
        </pc:spChg>
        <pc:spChg chg="add mod">
          <ac:chgData name="Marcel Koopman" userId="e3c4c8cc0f4bc3dd" providerId="LiveId" clId="{A43BD259-97F5-4A30-A901-26277B2AB627}" dt="2024-05-08T11:06:42.315" v="38323" actId="1076"/>
          <ac:spMkLst>
            <pc:docMk/>
            <pc:sldMk cId="3097561708" sldId="262"/>
            <ac:spMk id="30" creationId="{6F3258ED-5C33-F90A-0DA5-3FAEFBCF58AA}"/>
          </ac:spMkLst>
        </pc:spChg>
        <pc:spChg chg="add del mod">
          <ac:chgData name="Marcel Koopman" userId="e3c4c8cc0f4bc3dd" providerId="LiveId" clId="{A43BD259-97F5-4A30-A901-26277B2AB627}" dt="2024-04-24T20:13:43.063" v="35548" actId="478"/>
          <ac:spMkLst>
            <pc:docMk/>
            <pc:sldMk cId="3097561708" sldId="262"/>
            <ac:spMk id="31" creationId="{8E827CE1-9864-1618-FE1C-6A93EA872BCC}"/>
          </ac:spMkLst>
        </pc:spChg>
        <pc:spChg chg="add mod">
          <ac:chgData name="Marcel Koopman" userId="e3c4c8cc0f4bc3dd" providerId="LiveId" clId="{A43BD259-97F5-4A30-A901-26277B2AB627}" dt="2024-06-04T18:30:22.578" v="75195" actId="1038"/>
          <ac:spMkLst>
            <pc:docMk/>
            <pc:sldMk cId="3097561708" sldId="262"/>
            <ac:spMk id="31" creationId="{F2E883D9-7736-F83B-F5DF-3A23F0457640}"/>
          </ac:spMkLst>
        </pc:spChg>
        <pc:spChg chg="add del mod">
          <ac:chgData name="Marcel Koopman" userId="e3c4c8cc0f4bc3dd" providerId="LiveId" clId="{A43BD259-97F5-4A30-A901-26277B2AB627}" dt="2024-05-13T18:53:36.969" v="58553" actId="21"/>
          <ac:spMkLst>
            <pc:docMk/>
            <pc:sldMk cId="3097561708" sldId="262"/>
            <ac:spMk id="32" creationId="{0E38CCE0-9312-C960-94E6-D39D6FDB7FAA}"/>
          </ac:spMkLst>
        </pc:spChg>
        <pc:spChg chg="add del mod">
          <ac:chgData name="Marcel Koopman" userId="e3c4c8cc0f4bc3dd" providerId="LiveId" clId="{A43BD259-97F5-4A30-A901-26277B2AB627}" dt="2024-04-24T20:16:09.786" v="35590" actId="478"/>
          <ac:spMkLst>
            <pc:docMk/>
            <pc:sldMk cId="3097561708" sldId="262"/>
            <ac:spMk id="32" creationId="{153E2CCF-2562-06AC-CF49-254B8A16E5FB}"/>
          </ac:spMkLst>
        </pc:spChg>
        <pc:spChg chg="add del mod">
          <ac:chgData name="Marcel Koopman" userId="e3c4c8cc0f4bc3dd" providerId="LiveId" clId="{A43BD259-97F5-4A30-A901-26277B2AB627}" dt="2024-06-04T13:44:45.701" v="74559" actId="21"/>
          <ac:spMkLst>
            <pc:docMk/>
            <pc:sldMk cId="3097561708" sldId="262"/>
            <ac:spMk id="32" creationId="{39F29C23-14E6-F29C-7FEE-CD1F8583CDC0}"/>
          </ac:spMkLst>
        </pc:spChg>
        <pc:spChg chg="add del mod">
          <ac:chgData name="Marcel Koopman" userId="e3c4c8cc0f4bc3dd" providerId="LiveId" clId="{A43BD259-97F5-4A30-A901-26277B2AB627}" dt="2024-04-24T20:13:25.339" v="35516" actId="21"/>
          <ac:spMkLst>
            <pc:docMk/>
            <pc:sldMk cId="3097561708" sldId="262"/>
            <ac:spMk id="33" creationId="{0FAABA07-B9E3-6E9E-74B3-8F42BA5463A8}"/>
          </ac:spMkLst>
        </pc:spChg>
        <pc:spChg chg="add del mod">
          <ac:chgData name="Marcel Koopman" userId="e3c4c8cc0f4bc3dd" providerId="LiveId" clId="{A43BD259-97F5-4A30-A901-26277B2AB627}" dt="2024-05-13T18:53:41.267" v="58556" actId="21"/>
          <ac:spMkLst>
            <pc:docMk/>
            <pc:sldMk cId="3097561708" sldId="262"/>
            <ac:spMk id="33" creationId="{45D25A62-6E15-A2FD-CDD4-CBE9808B2FEC}"/>
          </ac:spMkLst>
        </pc:spChg>
        <pc:spChg chg="add mod">
          <ac:chgData name="Marcel Koopman" userId="e3c4c8cc0f4bc3dd" providerId="LiveId" clId="{A43BD259-97F5-4A30-A901-26277B2AB627}" dt="2024-06-02T07:25:46.463" v="66240" actId="20577"/>
          <ac:spMkLst>
            <pc:docMk/>
            <pc:sldMk cId="3097561708" sldId="262"/>
            <ac:spMk id="33" creationId="{871CC82A-F904-1C51-F66C-3D4F4A293246}"/>
          </ac:spMkLst>
        </pc:spChg>
        <pc:spChg chg="add del mod">
          <ac:chgData name="Marcel Koopman" userId="e3c4c8cc0f4bc3dd" providerId="LiveId" clId="{A43BD259-97F5-4A30-A901-26277B2AB627}" dt="2024-06-04T11:27:13.085" v="74133" actId="478"/>
          <ac:spMkLst>
            <pc:docMk/>
            <pc:sldMk cId="3097561708" sldId="262"/>
            <ac:spMk id="34" creationId="{2246721B-BAE2-1439-6950-B5C8F3C99224}"/>
          </ac:spMkLst>
        </pc:spChg>
        <pc:spChg chg="add del mod">
          <ac:chgData name="Marcel Koopman" userId="e3c4c8cc0f4bc3dd" providerId="LiveId" clId="{A43BD259-97F5-4A30-A901-26277B2AB627}" dt="2024-05-13T18:53:50.951" v="58561" actId="21"/>
          <ac:spMkLst>
            <pc:docMk/>
            <pc:sldMk cId="3097561708" sldId="262"/>
            <ac:spMk id="34" creationId="{4A7B7B33-6F39-A1D4-66BA-5F7D310EA299}"/>
          </ac:spMkLst>
        </pc:spChg>
        <pc:spChg chg="add del mod">
          <ac:chgData name="Marcel Koopman" userId="e3c4c8cc0f4bc3dd" providerId="LiveId" clId="{A43BD259-97F5-4A30-A901-26277B2AB627}" dt="2024-04-24T20:14:25.358" v="35565" actId="478"/>
          <ac:spMkLst>
            <pc:docMk/>
            <pc:sldMk cId="3097561708" sldId="262"/>
            <ac:spMk id="34" creationId="{94E9F2F3-2F7F-7651-897B-BCD8614DA45A}"/>
          </ac:spMkLst>
        </pc:spChg>
        <pc:spChg chg="add del mod">
          <ac:chgData name="Marcel Koopman" userId="e3c4c8cc0f4bc3dd" providerId="LiveId" clId="{A43BD259-97F5-4A30-A901-26277B2AB627}" dt="2024-04-24T20:23:20.562" v="35860" actId="478"/>
          <ac:spMkLst>
            <pc:docMk/>
            <pc:sldMk cId="3097561708" sldId="262"/>
            <ac:spMk id="35" creationId="{15660CB0-E570-6BA2-C665-1669171630DA}"/>
          </ac:spMkLst>
        </pc:spChg>
        <pc:spChg chg="add del mod">
          <ac:chgData name="Marcel Koopman" userId="e3c4c8cc0f4bc3dd" providerId="LiveId" clId="{A43BD259-97F5-4A30-A901-26277B2AB627}" dt="2024-05-13T18:53:56.959" v="58564" actId="21"/>
          <ac:spMkLst>
            <pc:docMk/>
            <pc:sldMk cId="3097561708" sldId="262"/>
            <ac:spMk id="35" creationId="{1BBE9A1C-1A12-0438-ACE6-265E12D41C78}"/>
          </ac:spMkLst>
        </pc:spChg>
        <pc:spChg chg="add del mod">
          <ac:chgData name="Marcel Koopman" userId="e3c4c8cc0f4bc3dd" providerId="LiveId" clId="{A43BD259-97F5-4A30-A901-26277B2AB627}" dt="2024-06-04T13:44:45.701" v="74559" actId="21"/>
          <ac:spMkLst>
            <pc:docMk/>
            <pc:sldMk cId="3097561708" sldId="262"/>
            <ac:spMk id="35" creationId="{DDE15D6B-ED62-30F0-7716-9233141E8916}"/>
          </ac:spMkLst>
        </pc:spChg>
        <pc:spChg chg="add del mod">
          <ac:chgData name="Marcel Koopman" userId="e3c4c8cc0f4bc3dd" providerId="LiveId" clId="{A43BD259-97F5-4A30-A901-26277B2AB627}" dt="2024-04-24T20:23:11.816" v="35858" actId="478"/>
          <ac:spMkLst>
            <pc:docMk/>
            <pc:sldMk cId="3097561708" sldId="262"/>
            <ac:spMk id="36" creationId="{1A3E93A5-7EBD-79A1-476E-F86FD86A0B8A}"/>
          </ac:spMkLst>
        </pc:spChg>
        <pc:spChg chg="add del mod">
          <ac:chgData name="Marcel Koopman" userId="e3c4c8cc0f4bc3dd" providerId="LiveId" clId="{A43BD259-97F5-4A30-A901-26277B2AB627}" dt="2024-05-13T18:54:08.641" v="58571" actId="478"/>
          <ac:spMkLst>
            <pc:docMk/>
            <pc:sldMk cId="3097561708" sldId="262"/>
            <ac:spMk id="36" creationId="{2E563B2E-C27A-1BE1-E832-87CEF806FEFD}"/>
          </ac:spMkLst>
        </pc:spChg>
        <pc:spChg chg="add del mod">
          <ac:chgData name="Marcel Koopman" userId="e3c4c8cc0f4bc3dd" providerId="LiveId" clId="{A43BD259-97F5-4A30-A901-26277B2AB627}" dt="2024-06-04T13:44:45.701" v="74559" actId="21"/>
          <ac:spMkLst>
            <pc:docMk/>
            <pc:sldMk cId="3097561708" sldId="262"/>
            <ac:spMk id="36" creationId="{F45DEDFA-043F-C84C-B4FB-2C231B3ACB3C}"/>
          </ac:spMkLst>
        </pc:spChg>
        <pc:spChg chg="add del mod">
          <ac:chgData name="Marcel Koopman" userId="e3c4c8cc0f4bc3dd" providerId="LiveId" clId="{A43BD259-97F5-4A30-A901-26277B2AB627}" dt="2024-04-24T19:40:17.418" v="34967" actId="478"/>
          <ac:spMkLst>
            <pc:docMk/>
            <pc:sldMk cId="3097561708" sldId="262"/>
            <ac:spMk id="37" creationId="{104ED53A-7195-FF08-3872-DBBDD38F4462}"/>
          </ac:spMkLst>
        </pc:spChg>
        <pc:spChg chg="add del mod">
          <ac:chgData name="Marcel Koopman" userId="e3c4c8cc0f4bc3dd" providerId="LiveId" clId="{A43BD259-97F5-4A30-A901-26277B2AB627}" dt="2024-05-13T18:54:13.090" v="58572" actId="21"/>
          <ac:spMkLst>
            <pc:docMk/>
            <pc:sldMk cId="3097561708" sldId="262"/>
            <ac:spMk id="37" creationId="{9D973B8B-20CA-995B-C93B-43E3953C9A50}"/>
          </ac:spMkLst>
        </pc:spChg>
        <pc:spChg chg="add del mod">
          <ac:chgData name="Marcel Koopman" userId="e3c4c8cc0f4bc3dd" providerId="LiveId" clId="{A43BD259-97F5-4A30-A901-26277B2AB627}" dt="2024-06-04T13:44:45.701" v="74559" actId="21"/>
          <ac:spMkLst>
            <pc:docMk/>
            <pc:sldMk cId="3097561708" sldId="262"/>
            <ac:spMk id="37" creationId="{AE472985-7D73-B677-D02B-3AB4AFA2E960}"/>
          </ac:spMkLst>
        </pc:spChg>
        <pc:spChg chg="add del mod">
          <ac:chgData name="Marcel Koopman" userId="e3c4c8cc0f4bc3dd" providerId="LiveId" clId="{A43BD259-97F5-4A30-A901-26277B2AB627}" dt="2024-04-24T19:40:17.418" v="34967" actId="478"/>
          <ac:spMkLst>
            <pc:docMk/>
            <pc:sldMk cId="3097561708" sldId="262"/>
            <ac:spMk id="38" creationId="{F2203033-7676-E289-036F-528E7744D3AA}"/>
          </ac:spMkLst>
        </pc:spChg>
        <pc:spChg chg="add del mod">
          <ac:chgData name="Marcel Koopman" userId="e3c4c8cc0f4bc3dd" providerId="LiveId" clId="{A43BD259-97F5-4A30-A901-26277B2AB627}" dt="2024-05-13T18:54:19.051" v="58575" actId="21"/>
          <ac:spMkLst>
            <pc:docMk/>
            <pc:sldMk cId="3097561708" sldId="262"/>
            <ac:spMk id="38" creationId="{F514F581-CEF1-FABF-4312-8B38E740032A}"/>
          </ac:spMkLst>
        </pc:spChg>
        <pc:spChg chg="add del mod">
          <ac:chgData name="Marcel Koopman" userId="e3c4c8cc0f4bc3dd" providerId="LiveId" clId="{A43BD259-97F5-4A30-A901-26277B2AB627}" dt="2024-06-04T13:44:45.701" v="74559" actId="21"/>
          <ac:spMkLst>
            <pc:docMk/>
            <pc:sldMk cId="3097561708" sldId="262"/>
            <ac:spMk id="38" creationId="{FF4E0DFB-53BF-972B-D640-F5D0CE406D67}"/>
          </ac:spMkLst>
        </pc:spChg>
        <pc:spChg chg="add del mod">
          <ac:chgData name="Marcel Koopman" userId="e3c4c8cc0f4bc3dd" providerId="LiveId" clId="{A43BD259-97F5-4A30-A901-26277B2AB627}" dt="2024-06-04T13:44:45.701" v="74559" actId="21"/>
          <ac:spMkLst>
            <pc:docMk/>
            <pc:sldMk cId="3097561708" sldId="262"/>
            <ac:spMk id="39" creationId="{03B17373-343F-933E-A75F-9EB745919DD0}"/>
          </ac:spMkLst>
        </pc:spChg>
        <pc:spChg chg="del">
          <ac:chgData name="Marcel Koopman" userId="e3c4c8cc0f4bc3dd" providerId="LiveId" clId="{A43BD259-97F5-4A30-A901-26277B2AB627}" dt="2024-04-13T07:33:43.895" v="3687" actId="478"/>
          <ac:spMkLst>
            <pc:docMk/>
            <pc:sldMk cId="3097561708" sldId="262"/>
            <ac:spMk id="39" creationId="{3107B746-B852-7432-1F9E-FD44B0E86446}"/>
          </ac:spMkLst>
        </pc:spChg>
        <pc:spChg chg="add del mod">
          <ac:chgData name="Marcel Koopman" userId="e3c4c8cc0f4bc3dd" providerId="LiveId" clId="{A43BD259-97F5-4A30-A901-26277B2AB627}" dt="2024-05-13T18:54:33.425" v="58580" actId="21"/>
          <ac:spMkLst>
            <pc:docMk/>
            <pc:sldMk cId="3097561708" sldId="262"/>
            <ac:spMk id="39" creationId="{BBB15732-E584-69DF-E252-5E3EDED17439}"/>
          </ac:spMkLst>
        </pc:spChg>
        <pc:spChg chg="add del mod">
          <ac:chgData name="Marcel Koopman" userId="e3c4c8cc0f4bc3dd" providerId="LiveId" clId="{A43BD259-97F5-4A30-A901-26277B2AB627}" dt="2024-04-24T19:40:17.418" v="34967" actId="478"/>
          <ac:spMkLst>
            <pc:docMk/>
            <pc:sldMk cId="3097561708" sldId="262"/>
            <ac:spMk id="39" creationId="{DDFB3979-CA05-F846-083C-EA9FD4A1DF1A}"/>
          </ac:spMkLst>
        </pc:spChg>
        <pc:spChg chg="add del mod">
          <ac:chgData name="Marcel Koopman" userId="e3c4c8cc0f4bc3dd" providerId="LiveId" clId="{A43BD259-97F5-4A30-A901-26277B2AB627}" dt="2024-04-24T19:40:17.418" v="34967" actId="478"/>
          <ac:spMkLst>
            <pc:docMk/>
            <pc:sldMk cId="3097561708" sldId="262"/>
            <ac:spMk id="40" creationId="{179BF85D-87D2-CFFF-EC2B-7984E90013F4}"/>
          </ac:spMkLst>
        </pc:spChg>
        <pc:spChg chg="add mod">
          <ac:chgData name="Marcel Koopman" userId="e3c4c8cc0f4bc3dd" providerId="LiveId" clId="{A43BD259-97F5-4A30-A901-26277B2AB627}" dt="2024-06-04T18:28:06.289" v="75158" actId="14100"/>
          <ac:spMkLst>
            <pc:docMk/>
            <pc:sldMk cId="3097561708" sldId="262"/>
            <ac:spMk id="40" creationId="{DDE3F4C8-72A1-77D8-4A9D-ECEAAB5251B9}"/>
          </ac:spMkLst>
        </pc:spChg>
        <pc:spChg chg="add mod">
          <ac:chgData name="Marcel Koopman" userId="e3c4c8cc0f4bc3dd" providerId="LiveId" clId="{A43BD259-97F5-4A30-A901-26277B2AB627}" dt="2024-06-04T18:28:16.665" v="75168" actId="1037"/>
          <ac:spMkLst>
            <pc:docMk/>
            <pc:sldMk cId="3097561708" sldId="262"/>
            <ac:spMk id="41" creationId="{3F5D29A9-B540-1DE2-4B56-51E3319BDD5D}"/>
          </ac:spMkLst>
        </pc:spChg>
        <pc:spChg chg="add del mod">
          <ac:chgData name="Marcel Koopman" userId="e3c4c8cc0f4bc3dd" providerId="LiveId" clId="{A43BD259-97F5-4A30-A901-26277B2AB627}" dt="2024-04-24T19:40:17.418" v="34967" actId="478"/>
          <ac:spMkLst>
            <pc:docMk/>
            <pc:sldMk cId="3097561708" sldId="262"/>
            <ac:spMk id="41" creationId="{E8102C6C-7B14-D72F-D3EE-6E49F7570AE2}"/>
          </ac:spMkLst>
        </pc:spChg>
        <pc:spChg chg="add mod">
          <ac:chgData name="Marcel Koopman" userId="e3c4c8cc0f4bc3dd" providerId="LiveId" clId="{A43BD259-97F5-4A30-A901-26277B2AB627}" dt="2024-06-04T18:28:16.665" v="75168" actId="1037"/>
          <ac:spMkLst>
            <pc:docMk/>
            <pc:sldMk cId="3097561708" sldId="262"/>
            <ac:spMk id="42" creationId="{8F18C528-5398-D9B1-A216-BD969E47BFE2}"/>
          </ac:spMkLst>
        </pc:spChg>
        <pc:spChg chg="add del mod">
          <ac:chgData name="Marcel Koopman" userId="e3c4c8cc0f4bc3dd" providerId="LiveId" clId="{A43BD259-97F5-4A30-A901-26277B2AB627}" dt="2024-04-24T19:40:17.418" v="34967" actId="478"/>
          <ac:spMkLst>
            <pc:docMk/>
            <pc:sldMk cId="3097561708" sldId="262"/>
            <ac:spMk id="42" creationId="{BA8B511C-6181-80E8-0754-2A915CD561CA}"/>
          </ac:spMkLst>
        </pc:spChg>
        <pc:spChg chg="add mod">
          <ac:chgData name="Marcel Koopman" userId="e3c4c8cc0f4bc3dd" providerId="LiveId" clId="{A43BD259-97F5-4A30-A901-26277B2AB627}" dt="2024-06-05T09:32:48.488" v="89933" actId="20577"/>
          <ac:spMkLst>
            <pc:docMk/>
            <pc:sldMk cId="3097561708" sldId="262"/>
            <ac:spMk id="43" creationId="{08DDB205-2B08-676C-B681-3016D5DD142B}"/>
          </ac:spMkLst>
        </pc:spChg>
        <pc:spChg chg="add del mod">
          <ac:chgData name="Marcel Koopman" userId="e3c4c8cc0f4bc3dd" providerId="LiveId" clId="{A43BD259-97F5-4A30-A901-26277B2AB627}" dt="2024-04-24T19:40:17.418" v="34967" actId="478"/>
          <ac:spMkLst>
            <pc:docMk/>
            <pc:sldMk cId="3097561708" sldId="262"/>
            <ac:spMk id="43" creationId="{88B1E64E-48FF-F28B-738F-A20FF1FBE6C8}"/>
          </ac:spMkLst>
        </pc:spChg>
        <pc:spChg chg="add del mod">
          <ac:chgData name="Marcel Koopman" userId="e3c4c8cc0f4bc3dd" providerId="LiveId" clId="{A43BD259-97F5-4A30-A901-26277B2AB627}" dt="2024-04-24T19:40:17.418" v="34967" actId="478"/>
          <ac:spMkLst>
            <pc:docMk/>
            <pc:sldMk cId="3097561708" sldId="262"/>
            <ac:spMk id="44" creationId="{BABB3260-9673-CE06-550A-05A33EBA3A1C}"/>
          </ac:spMkLst>
        </pc:spChg>
        <pc:spChg chg="add mod">
          <ac:chgData name="Marcel Koopman" userId="e3c4c8cc0f4bc3dd" providerId="LiveId" clId="{A43BD259-97F5-4A30-A901-26277B2AB627}" dt="2024-06-19T08:04:46.651" v="92858" actId="20577"/>
          <ac:spMkLst>
            <pc:docMk/>
            <pc:sldMk cId="3097561708" sldId="262"/>
            <ac:spMk id="44" creationId="{F9DC9CAC-C53B-E3B6-16DA-4F8D76EF6E28}"/>
          </ac:spMkLst>
        </pc:spChg>
        <pc:spChg chg="add del mod">
          <ac:chgData name="Marcel Koopman" userId="e3c4c8cc0f4bc3dd" providerId="LiveId" clId="{A43BD259-97F5-4A30-A901-26277B2AB627}" dt="2024-04-24T19:40:17.418" v="34967" actId="478"/>
          <ac:spMkLst>
            <pc:docMk/>
            <pc:sldMk cId="3097561708" sldId="262"/>
            <ac:spMk id="45" creationId="{30DA4B6B-EB87-973C-089D-F62A27A8FCE1}"/>
          </ac:spMkLst>
        </pc:spChg>
        <pc:spChg chg="add mod">
          <ac:chgData name="Marcel Koopman" userId="e3c4c8cc0f4bc3dd" providerId="LiveId" clId="{A43BD259-97F5-4A30-A901-26277B2AB627}" dt="2024-06-05T09:32:46.413" v="89932" actId="20577"/>
          <ac:spMkLst>
            <pc:docMk/>
            <pc:sldMk cId="3097561708" sldId="262"/>
            <ac:spMk id="45" creationId="{C0FEABA8-83BF-0F17-E1EC-FF70AAC83493}"/>
          </ac:spMkLst>
        </pc:spChg>
        <pc:spChg chg="add mod">
          <ac:chgData name="Marcel Koopman" userId="e3c4c8cc0f4bc3dd" providerId="LiveId" clId="{A43BD259-97F5-4A30-A901-26277B2AB627}" dt="2024-06-05T10:07:26.202" v="90347" actId="14100"/>
          <ac:spMkLst>
            <pc:docMk/>
            <pc:sldMk cId="3097561708" sldId="262"/>
            <ac:spMk id="46" creationId="{0E38CCE0-9312-C960-94E6-D39D6FDB7FAA}"/>
          </ac:spMkLst>
        </pc:spChg>
        <pc:spChg chg="add del mod">
          <ac:chgData name="Marcel Koopman" userId="e3c4c8cc0f4bc3dd" providerId="LiveId" clId="{A43BD259-97F5-4A30-A901-26277B2AB627}" dt="2024-04-24T19:40:17.418" v="34967" actId="478"/>
          <ac:spMkLst>
            <pc:docMk/>
            <pc:sldMk cId="3097561708" sldId="262"/>
            <ac:spMk id="46" creationId="{38C7A226-BD32-20B6-F1CD-9BE5332CAD38}"/>
          </ac:spMkLst>
        </pc:spChg>
        <pc:spChg chg="add del mod">
          <ac:chgData name="Marcel Koopman" userId="e3c4c8cc0f4bc3dd" providerId="LiveId" clId="{A43BD259-97F5-4A30-A901-26277B2AB627}" dt="2024-04-24T19:40:17.418" v="34967" actId="478"/>
          <ac:spMkLst>
            <pc:docMk/>
            <pc:sldMk cId="3097561708" sldId="262"/>
            <ac:spMk id="47" creationId="{21AEC0A8-17F1-6E39-9833-505B3AFD1558}"/>
          </ac:spMkLst>
        </pc:spChg>
        <pc:spChg chg="add mod">
          <ac:chgData name="Marcel Koopman" userId="e3c4c8cc0f4bc3dd" providerId="LiveId" clId="{A43BD259-97F5-4A30-A901-26277B2AB627}" dt="2024-06-05T10:07:36.873" v="90349" actId="14100"/>
          <ac:spMkLst>
            <pc:docMk/>
            <pc:sldMk cId="3097561708" sldId="262"/>
            <ac:spMk id="47" creationId="{45D25A62-6E15-A2FD-CDD4-CBE9808B2FEC}"/>
          </ac:spMkLst>
        </pc:spChg>
        <pc:spChg chg="add mod">
          <ac:chgData name="Marcel Koopman" userId="e3c4c8cc0f4bc3dd" providerId="LiveId" clId="{A43BD259-97F5-4A30-A901-26277B2AB627}" dt="2024-06-04T18:28:16.665" v="75168" actId="1037"/>
          <ac:spMkLst>
            <pc:docMk/>
            <pc:sldMk cId="3097561708" sldId="262"/>
            <ac:spMk id="48" creationId="{4A7B7B33-6F39-A1D4-66BA-5F7D310EA299}"/>
          </ac:spMkLst>
        </pc:spChg>
        <pc:spChg chg="add del mod">
          <ac:chgData name="Marcel Koopman" userId="e3c4c8cc0f4bc3dd" providerId="LiveId" clId="{A43BD259-97F5-4A30-A901-26277B2AB627}" dt="2024-04-24T19:40:17.418" v="34967" actId="478"/>
          <ac:spMkLst>
            <pc:docMk/>
            <pc:sldMk cId="3097561708" sldId="262"/>
            <ac:spMk id="48" creationId="{A31585F7-4FAC-41BF-324C-9545FC624453}"/>
          </ac:spMkLst>
        </pc:spChg>
        <pc:spChg chg="add mod">
          <ac:chgData name="Marcel Koopman" userId="e3c4c8cc0f4bc3dd" providerId="LiveId" clId="{A43BD259-97F5-4A30-A901-26277B2AB627}" dt="2024-06-04T18:30:22.578" v="75195" actId="1038"/>
          <ac:spMkLst>
            <pc:docMk/>
            <pc:sldMk cId="3097561708" sldId="262"/>
            <ac:spMk id="49" creationId="{1BBE9A1C-1A12-0438-ACE6-265E12D41C78}"/>
          </ac:spMkLst>
        </pc:spChg>
        <pc:spChg chg="add del mod">
          <ac:chgData name="Marcel Koopman" userId="e3c4c8cc0f4bc3dd" providerId="LiveId" clId="{A43BD259-97F5-4A30-A901-26277B2AB627}" dt="2024-05-13T18:49:48.280" v="58482" actId="478"/>
          <ac:spMkLst>
            <pc:docMk/>
            <pc:sldMk cId="3097561708" sldId="262"/>
            <ac:spMk id="50" creationId="{17741169-FEF5-1064-C800-BDA3ADD089FD}"/>
          </ac:spMkLst>
        </pc:spChg>
        <pc:spChg chg="add del mod">
          <ac:chgData name="Marcel Koopman" userId="e3c4c8cc0f4bc3dd" providerId="LiveId" clId="{A43BD259-97F5-4A30-A901-26277B2AB627}" dt="2024-06-04T13:44:45.701" v="74559" actId="21"/>
          <ac:spMkLst>
            <pc:docMk/>
            <pc:sldMk cId="3097561708" sldId="262"/>
            <ac:spMk id="50" creationId="{6D1871BB-27DC-3E30-0405-D981F914FD64}"/>
          </ac:spMkLst>
        </pc:spChg>
        <pc:spChg chg="add del mod">
          <ac:chgData name="Marcel Koopman" userId="e3c4c8cc0f4bc3dd" providerId="LiveId" clId="{A43BD259-97F5-4A30-A901-26277B2AB627}" dt="2024-06-04T13:44:45.701" v="74559" actId="21"/>
          <ac:spMkLst>
            <pc:docMk/>
            <pc:sldMk cId="3097561708" sldId="262"/>
            <ac:spMk id="51" creationId="{2DA43FAA-C730-5D31-E537-58FA92DB9F75}"/>
          </ac:spMkLst>
        </pc:spChg>
        <pc:spChg chg="add del mod">
          <ac:chgData name="Marcel Koopman" userId="e3c4c8cc0f4bc3dd" providerId="LiveId" clId="{A43BD259-97F5-4A30-A901-26277B2AB627}" dt="2024-04-24T18:27:00.046" v="34614" actId="478"/>
          <ac:spMkLst>
            <pc:docMk/>
            <pc:sldMk cId="3097561708" sldId="262"/>
            <ac:spMk id="51" creationId="{A9E21D56-2588-06A1-E6AB-F95A281E6F57}"/>
          </ac:spMkLst>
        </pc:spChg>
        <pc:spChg chg="add del mod">
          <ac:chgData name="Marcel Koopman" userId="e3c4c8cc0f4bc3dd" providerId="LiveId" clId="{A43BD259-97F5-4A30-A901-26277B2AB627}" dt="2024-05-13T18:54:03.755" v="58568" actId="21"/>
          <ac:spMkLst>
            <pc:docMk/>
            <pc:sldMk cId="3097561708" sldId="262"/>
            <ac:spMk id="51" creationId="{C4F14F64-C858-0CBB-9295-8C031B73A263}"/>
          </ac:spMkLst>
        </pc:spChg>
        <pc:spChg chg="add mod">
          <ac:chgData name="Marcel Koopman" userId="e3c4c8cc0f4bc3dd" providerId="LiveId" clId="{A43BD259-97F5-4A30-A901-26277B2AB627}" dt="2024-06-04T22:38:33.903" v="82625" actId="1035"/>
          <ac:spMkLst>
            <pc:docMk/>
            <pc:sldMk cId="3097561708" sldId="262"/>
            <ac:spMk id="52" creationId="{3D7F76EB-6711-13D4-5CBD-3D3A725740D3}"/>
          </ac:spMkLst>
        </pc:spChg>
        <pc:spChg chg="add mod">
          <ac:chgData name="Marcel Koopman" userId="e3c4c8cc0f4bc3dd" providerId="LiveId" clId="{A43BD259-97F5-4A30-A901-26277B2AB627}" dt="2024-06-04T22:38:33.903" v="82625" actId="1035"/>
          <ac:spMkLst>
            <pc:docMk/>
            <pc:sldMk cId="3097561708" sldId="262"/>
            <ac:spMk id="53" creationId="{575B57D5-ECD4-EFC5-BF70-8BBB2D2646C9}"/>
          </ac:spMkLst>
        </pc:spChg>
        <pc:spChg chg="add mod">
          <ac:chgData name="Marcel Koopman" userId="e3c4c8cc0f4bc3dd" providerId="LiveId" clId="{A43BD259-97F5-4A30-A901-26277B2AB627}" dt="2024-06-04T22:38:33.903" v="82625" actId="1035"/>
          <ac:spMkLst>
            <pc:docMk/>
            <pc:sldMk cId="3097561708" sldId="262"/>
            <ac:spMk id="54" creationId="{CE2F630F-21E2-DE40-EFCF-DF0D453E9F26}"/>
          </ac:spMkLst>
        </pc:spChg>
        <pc:spChg chg="add mod">
          <ac:chgData name="Marcel Koopman" userId="e3c4c8cc0f4bc3dd" providerId="LiveId" clId="{A43BD259-97F5-4A30-A901-26277B2AB627}" dt="2024-06-04T22:38:33.903" v="82625" actId="1035"/>
          <ac:spMkLst>
            <pc:docMk/>
            <pc:sldMk cId="3097561708" sldId="262"/>
            <ac:spMk id="55" creationId="{5EE3B54F-98F6-1BF0-4FEE-F6596734A9C4}"/>
          </ac:spMkLst>
        </pc:spChg>
        <pc:spChg chg="add mod">
          <ac:chgData name="Marcel Koopman" userId="e3c4c8cc0f4bc3dd" providerId="LiveId" clId="{A43BD259-97F5-4A30-A901-26277B2AB627}" dt="2024-06-05T05:05:05.603" v="84331" actId="20577"/>
          <ac:spMkLst>
            <pc:docMk/>
            <pc:sldMk cId="3097561708" sldId="262"/>
            <ac:spMk id="56" creationId="{5340E92C-DF3E-27F5-824D-A2069995CC74}"/>
          </ac:spMkLst>
        </pc:spChg>
        <pc:spChg chg="add mod">
          <ac:chgData name="Marcel Koopman" userId="e3c4c8cc0f4bc3dd" providerId="LiveId" clId="{A43BD259-97F5-4A30-A901-26277B2AB627}" dt="2024-06-04T22:38:33.903" v="82625" actId="1035"/>
          <ac:spMkLst>
            <pc:docMk/>
            <pc:sldMk cId="3097561708" sldId="262"/>
            <ac:spMk id="57" creationId="{434E16DD-0F61-DD6B-9C9E-28A0C7343CC1}"/>
          </ac:spMkLst>
        </pc:spChg>
        <pc:spChg chg="add mod">
          <ac:chgData name="Marcel Koopman" userId="e3c4c8cc0f4bc3dd" providerId="LiveId" clId="{A43BD259-97F5-4A30-A901-26277B2AB627}" dt="2024-06-04T22:38:33.903" v="82625" actId="1035"/>
          <ac:spMkLst>
            <pc:docMk/>
            <pc:sldMk cId="3097561708" sldId="262"/>
            <ac:spMk id="58" creationId="{194DF7C7-12CA-EE02-CCC4-A9FA77B1DFC9}"/>
          </ac:spMkLst>
        </pc:spChg>
        <pc:spChg chg="add mod">
          <ac:chgData name="Marcel Koopman" userId="e3c4c8cc0f4bc3dd" providerId="LiveId" clId="{A43BD259-97F5-4A30-A901-26277B2AB627}" dt="2024-06-04T22:38:33.903" v="82625" actId="1035"/>
          <ac:spMkLst>
            <pc:docMk/>
            <pc:sldMk cId="3097561708" sldId="262"/>
            <ac:spMk id="59" creationId="{F99F0849-D4F6-ADFC-1397-341C693B911A}"/>
          </ac:spMkLst>
        </pc:spChg>
        <pc:spChg chg="add del mod">
          <ac:chgData name="Marcel Koopman" userId="e3c4c8cc0f4bc3dd" providerId="LiveId" clId="{A43BD259-97F5-4A30-A901-26277B2AB627}" dt="2024-05-08T18:15:27.776" v="39203" actId="21"/>
          <ac:spMkLst>
            <pc:docMk/>
            <pc:sldMk cId="3097561708" sldId="262"/>
            <ac:spMk id="60" creationId="{C2461ECE-EAFD-4FB1-0780-9B90A69BA055}"/>
          </ac:spMkLst>
        </pc:spChg>
        <pc:spChg chg="add mod">
          <ac:chgData name="Marcel Koopman" userId="e3c4c8cc0f4bc3dd" providerId="LiveId" clId="{A43BD259-97F5-4A30-A901-26277B2AB627}" dt="2024-06-05T10:07:26.202" v="90347" actId="14100"/>
          <ac:spMkLst>
            <pc:docMk/>
            <pc:sldMk cId="3097561708" sldId="262"/>
            <ac:spMk id="60" creationId="{C4F14F64-C858-0CBB-9295-8C031B73A263}"/>
          </ac:spMkLst>
        </pc:spChg>
        <pc:spChg chg="add mod">
          <ac:chgData name="Marcel Koopman" userId="e3c4c8cc0f4bc3dd" providerId="LiveId" clId="{A43BD259-97F5-4A30-A901-26277B2AB627}" dt="2024-06-04T22:38:33.903" v="82625" actId="1035"/>
          <ac:spMkLst>
            <pc:docMk/>
            <pc:sldMk cId="3097561708" sldId="262"/>
            <ac:spMk id="61" creationId="{CA794F8E-528A-F2CB-5E7E-080063486F89}"/>
          </ac:spMkLst>
        </pc:spChg>
        <pc:spChg chg="add mod">
          <ac:chgData name="Marcel Koopman" userId="e3c4c8cc0f4bc3dd" providerId="LiveId" clId="{A43BD259-97F5-4A30-A901-26277B2AB627}" dt="2024-06-04T22:38:33.903" v="82625" actId="1035"/>
          <ac:spMkLst>
            <pc:docMk/>
            <pc:sldMk cId="3097561708" sldId="262"/>
            <ac:spMk id="62" creationId="{2E1E80BF-6A81-18CB-7136-E852F533F3F5}"/>
          </ac:spMkLst>
        </pc:spChg>
        <pc:spChg chg="add mod">
          <ac:chgData name="Marcel Koopman" userId="e3c4c8cc0f4bc3dd" providerId="LiveId" clId="{A43BD259-97F5-4A30-A901-26277B2AB627}" dt="2024-06-04T22:38:33.903" v="82625" actId="1035"/>
          <ac:spMkLst>
            <pc:docMk/>
            <pc:sldMk cId="3097561708" sldId="262"/>
            <ac:spMk id="63" creationId="{73263582-B1A8-4C48-B91A-D7B18D919D08}"/>
          </ac:spMkLst>
        </pc:spChg>
        <pc:spChg chg="add mod">
          <ac:chgData name="Marcel Koopman" userId="e3c4c8cc0f4bc3dd" providerId="LiveId" clId="{A43BD259-97F5-4A30-A901-26277B2AB627}" dt="2024-06-04T22:38:33.903" v="82625" actId="1035"/>
          <ac:spMkLst>
            <pc:docMk/>
            <pc:sldMk cId="3097561708" sldId="262"/>
            <ac:spMk id="64" creationId="{0D3F6D6C-71B3-E845-9147-79CF8060946B}"/>
          </ac:spMkLst>
        </pc:spChg>
        <pc:spChg chg="add mod">
          <ac:chgData name="Marcel Koopman" userId="e3c4c8cc0f4bc3dd" providerId="LiveId" clId="{A43BD259-97F5-4A30-A901-26277B2AB627}" dt="2024-06-04T22:38:33.903" v="82625" actId="1035"/>
          <ac:spMkLst>
            <pc:docMk/>
            <pc:sldMk cId="3097561708" sldId="262"/>
            <ac:spMk id="65" creationId="{A8ED181F-B763-7F79-676B-959D5289408B}"/>
          </ac:spMkLst>
        </pc:spChg>
        <pc:spChg chg="add mod">
          <ac:chgData name="Marcel Koopman" userId="e3c4c8cc0f4bc3dd" providerId="LiveId" clId="{A43BD259-97F5-4A30-A901-26277B2AB627}" dt="2024-06-19T08:09:40.143" v="93079" actId="14100"/>
          <ac:spMkLst>
            <pc:docMk/>
            <pc:sldMk cId="3097561708" sldId="262"/>
            <ac:spMk id="66" creationId="{00777205-BE0C-EF40-190F-6D05B2253560}"/>
          </ac:spMkLst>
        </pc:spChg>
        <pc:spChg chg="add del mod">
          <ac:chgData name="Marcel Koopman" userId="e3c4c8cc0f4bc3dd" providerId="LiveId" clId="{A43BD259-97F5-4A30-A901-26277B2AB627}" dt="2024-06-04T13:44:45.701" v="74559" actId="21"/>
          <ac:spMkLst>
            <pc:docMk/>
            <pc:sldMk cId="3097561708" sldId="262"/>
            <ac:spMk id="67" creationId="{772BD61A-352A-7472-92F0-2D59C098261B}"/>
          </ac:spMkLst>
        </pc:spChg>
        <pc:spChg chg="add del mod">
          <ac:chgData name="Marcel Koopman" userId="e3c4c8cc0f4bc3dd" providerId="LiveId" clId="{A43BD259-97F5-4A30-A901-26277B2AB627}" dt="2024-06-04T13:44:45.701" v="74559" actId="21"/>
          <ac:spMkLst>
            <pc:docMk/>
            <pc:sldMk cId="3097561708" sldId="262"/>
            <ac:spMk id="68" creationId="{E5486A64-38A3-41B6-78C0-496BD146FBCE}"/>
          </ac:spMkLst>
        </pc:spChg>
        <pc:spChg chg="add del mod">
          <ac:chgData name="Marcel Koopman" userId="e3c4c8cc0f4bc3dd" providerId="LiveId" clId="{A43BD259-97F5-4A30-A901-26277B2AB627}" dt="2024-06-04T13:44:45.701" v="74559" actId="21"/>
          <ac:spMkLst>
            <pc:docMk/>
            <pc:sldMk cId="3097561708" sldId="262"/>
            <ac:spMk id="69" creationId="{8B8F544F-4057-7F2D-6271-84C236319DA2}"/>
          </ac:spMkLst>
        </pc:spChg>
        <pc:spChg chg="add del mod">
          <ac:chgData name="Marcel Koopman" userId="e3c4c8cc0f4bc3dd" providerId="LiveId" clId="{A43BD259-97F5-4A30-A901-26277B2AB627}" dt="2024-06-04T13:44:45.701" v="74559" actId="21"/>
          <ac:spMkLst>
            <pc:docMk/>
            <pc:sldMk cId="3097561708" sldId="262"/>
            <ac:spMk id="70" creationId="{516B1403-8CE3-2033-2FE5-85E29F10AD52}"/>
          </ac:spMkLst>
        </pc:spChg>
        <pc:spChg chg="add del mod">
          <ac:chgData name="Marcel Koopman" userId="e3c4c8cc0f4bc3dd" providerId="LiveId" clId="{A43BD259-97F5-4A30-A901-26277B2AB627}" dt="2024-06-04T13:44:45.701" v="74559" actId="21"/>
          <ac:spMkLst>
            <pc:docMk/>
            <pc:sldMk cId="3097561708" sldId="262"/>
            <ac:spMk id="71" creationId="{FBA53997-E08D-BD82-1666-106C4EA494F5}"/>
          </ac:spMkLst>
        </pc:spChg>
        <pc:spChg chg="add del mod">
          <ac:chgData name="Marcel Koopman" userId="e3c4c8cc0f4bc3dd" providerId="LiveId" clId="{A43BD259-97F5-4A30-A901-26277B2AB627}" dt="2024-06-04T13:44:45.701" v="74559" actId="21"/>
          <ac:spMkLst>
            <pc:docMk/>
            <pc:sldMk cId="3097561708" sldId="262"/>
            <ac:spMk id="72" creationId="{C3D1BB2B-54EA-CE50-A779-CCDFD0F51FC2}"/>
          </ac:spMkLst>
        </pc:spChg>
        <pc:spChg chg="add del mod">
          <ac:chgData name="Marcel Koopman" userId="e3c4c8cc0f4bc3dd" providerId="LiveId" clId="{A43BD259-97F5-4A30-A901-26277B2AB627}" dt="2024-06-04T13:44:45.701" v="74559" actId="21"/>
          <ac:spMkLst>
            <pc:docMk/>
            <pc:sldMk cId="3097561708" sldId="262"/>
            <ac:spMk id="73" creationId="{4A277714-FAB9-C600-6128-B2A0159FCCD0}"/>
          </ac:spMkLst>
        </pc:spChg>
        <pc:spChg chg="add del mod">
          <ac:chgData name="Marcel Koopman" userId="e3c4c8cc0f4bc3dd" providerId="LiveId" clId="{A43BD259-97F5-4A30-A901-26277B2AB627}" dt="2024-04-24T19:41:03.732" v="34972" actId="478"/>
          <ac:spMkLst>
            <pc:docMk/>
            <pc:sldMk cId="3097561708" sldId="262"/>
            <ac:spMk id="74" creationId="{9BEE9315-54BC-26B9-9D55-F2D2BA9884D9}"/>
          </ac:spMkLst>
        </pc:spChg>
        <pc:spChg chg="add mod">
          <ac:chgData name="Marcel Koopman" userId="e3c4c8cc0f4bc3dd" providerId="LiveId" clId="{A43BD259-97F5-4A30-A901-26277B2AB627}" dt="2024-06-05T10:07:36.873" v="90349" actId="14100"/>
          <ac:spMkLst>
            <pc:docMk/>
            <pc:sldMk cId="3097561708" sldId="262"/>
            <ac:spMk id="74" creationId="{9D973B8B-20CA-995B-C93B-43E3953C9A50}"/>
          </ac:spMkLst>
        </pc:spChg>
        <pc:spChg chg="add del mod">
          <ac:chgData name="Marcel Koopman" userId="e3c4c8cc0f4bc3dd" providerId="LiveId" clId="{A43BD259-97F5-4A30-A901-26277B2AB627}" dt="2024-06-04T13:44:45.701" v="74559" actId="21"/>
          <ac:spMkLst>
            <pc:docMk/>
            <pc:sldMk cId="3097561708" sldId="262"/>
            <ac:spMk id="75" creationId="{0723E1B9-4E58-5848-6BA2-AB89FB3A8B92}"/>
          </ac:spMkLst>
        </pc:spChg>
        <pc:spChg chg="add del mod">
          <ac:chgData name="Marcel Koopman" userId="e3c4c8cc0f4bc3dd" providerId="LiveId" clId="{A43BD259-97F5-4A30-A901-26277B2AB627}" dt="2024-04-24T19:38:08.961" v="34940" actId="478"/>
          <ac:spMkLst>
            <pc:docMk/>
            <pc:sldMk cId="3097561708" sldId="262"/>
            <ac:spMk id="76" creationId="{F1D3F3D9-6C74-D33B-5CE1-AF9D90B84BE5}"/>
          </ac:spMkLst>
        </pc:spChg>
        <pc:spChg chg="add mod">
          <ac:chgData name="Marcel Koopman" userId="e3c4c8cc0f4bc3dd" providerId="LiveId" clId="{A43BD259-97F5-4A30-A901-26277B2AB627}" dt="2024-06-04T13:37:07.596" v="74456" actId="14100"/>
          <ac:spMkLst>
            <pc:docMk/>
            <pc:sldMk cId="3097561708" sldId="262"/>
            <ac:spMk id="76" creationId="{F514F581-CEF1-FABF-4312-8B38E740032A}"/>
          </ac:spMkLst>
        </pc:spChg>
        <pc:spChg chg="add del mod">
          <ac:chgData name="Marcel Koopman" userId="e3c4c8cc0f4bc3dd" providerId="LiveId" clId="{A43BD259-97F5-4A30-A901-26277B2AB627}" dt="2024-06-04T13:44:45.701" v="74559" actId="21"/>
          <ac:spMkLst>
            <pc:docMk/>
            <pc:sldMk cId="3097561708" sldId="262"/>
            <ac:spMk id="77" creationId="{4D5DE472-2AFB-D97F-1D61-F3EC68C4324D}"/>
          </ac:spMkLst>
        </pc:spChg>
        <pc:spChg chg="add del mod">
          <ac:chgData name="Marcel Koopman" userId="e3c4c8cc0f4bc3dd" providerId="LiveId" clId="{A43BD259-97F5-4A30-A901-26277B2AB627}" dt="2024-06-04T13:44:45.701" v="74559" actId="21"/>
          <ac:spMkLst>
            <pc:docMk/>
            <pc:sldMk cId="3097561708" sldId="262"/>
            <ac:spMk id="78" creationId="{B192139A-1F6A-9122-E9F2-326882335D38}"/>
          </ac:spMkLst>
        </pc:spChg>
        <pc:spChg chg="add del mod">
          <ac:chgData name="Marcel Koopman" userId="e3c4c8cc0f4bc3dd" providerId="LiveId" clId="{A43BD259-97F5-4A30-A901-26277B2AB627}" dt="2024-04-24T19:52:08.864" v="35177" actId="478"/>
          <ac:spMkLst>
            <pc:docMk/>
            <pc:sldMk cId="3097561708" sldId="262"/>
            <ac:spMk id="79" creationId="{67DCCEF6-779A-9086-9D71-A7457AE02D45}"/>
          </ac:spMkLst>
        </pc:spChg>
        <pc:spChg chg="add mod">
          <ac:chgData name="Marcel Koopman" userId="e3c4c8cc0f4bc3dd" providerId="LiveId" clId="{A43BD259-97F5-4A30-A901-26277B2AB627}" dt="2024-05-13T19:31:58.105" v="58868" actId="14100"/>
          <ac:spMkLst>
            <pc:docMk/>
            <pc:sldMk cId="3097561708" sldId="262"/>
            <ac:spMk id="79" creationId="{BBB15732-E584-69DF-E252-5E3EDED17439}"/>
          </ac:spMkLst>
        </pc:spChg>
        <pc:spChg chg="add del mod">
          <ac:chgData name="Marcel Koopman" userId="e3c4c8cc0f4bc3dd" providerId="LiveId" clId="{A43BD259-97F5-4A30-A901-26277B2AB627}" dt="2024-06-04T13:44:45.701" v="74559" actId="21"/>
          <ac:spMkLst>
            <pc:docMk/>
            <pc:sldMk cId="3097561708" sldId="262"/>
            <ac:spMk id="80" creationId="{73B7391E-6394-09D4-8092-A6982D205BC7}"/>
          </ac:spMkLst>
        </pc:spChg>
        <pc:spChg chg="add del mod">
          <ac:chgData name="Marcel Koopman" userId="e3c4c8cc0f4bc3dd" providerId="LiveId" clId="{A43BD259-97F5-4A30-A901-26277B2AB627}" dt="2024-04-24T19:38:42.240" v="34950" actId="478"/>
          <ac:spMkLst>
            <pc:docMk/>
            <pc:sldMk cId="3097561708" sldId="262"/>
            <ac:spMk id="81" creationId="{C75F9589-5155-191A-12EE-6C60406E8581}"/>
          </ac:spMkLst>
        </pc:spChg>
        <pc:spChg chg="add mod">
          <ac:chgData name="Marcel Koopman" userId="e3c4c8cc0f4bc3dd" providerId="LiveId" clId="{A43BD259-97F5-4A30-A901-26277B2AB627}" dt="2024-06-04T13:18:20.591" v="74359" actId="1038"/>
          <ac:spMkLst>
            <pc:docMk/>
            <pc:sldMk cId="3097561708" sldId="262"/>
            <ac:spMk id="81" creationId="{F946EA4B-F4A1-B1A2-0E5B-7B94C6B2CDE2}"/>
          </ac:spMkLst>
        </pc:spChg>
        <pc:spChg chg="add del mod">
          <ac:chgData name="Marcel Koopman" userId="e3c4c8cc0f4bc3dd" providerId="LiveId" clId="{A43BD259-97F5-4A30-A901-26277B2AB627}" dt="2024-06-04T13:44:45.701" v="74559" actId="21"/>
          <ac:spMkLst>
            <pc:docMk/>
            <pc:sldMk cId="3097561708" sldId="262"/>
            <ac:spMk id="82" creationId="{FE32315B-E139-2646-EF02-AE295944EE9B}"/>
          </ac:spMkLst>
        </pc:spChg>
        <pc:spChg chg="add del mod">
          <ac:chgData name="Marcel Koopman" userId="e3c4c8cc0f4bc3dd" providerId="LiveId" clId="{A43BD259-97F5-4A30-A901-26277B2AB627}" dt="2024-04-24T20:01:36.735" v="35370" actId="478"/>
          <ac:spMkLst>
            <pc:docMk/>
            <pc:sldMk cId="3097561708" sldId="262"/>
            <ac:spMk id="83" creationId="{5C2C5D3A-3E4D-CE42-1F2F-CE94C56D3F85}"/>
          </ac:spMkLst>
        </pc:spChg>
        <pc:spChg chg="add mod">
          <ac:chgData name="Marcel Koopman" userId="e3c4c8cc0f4bc3dd" providerId="LiveId" clId="{A43BD259-97F5-4A30-A901-26277B2AB627}" dt="2024-06-04T18:30:22.578" v="75195" actId="1038"/>
          <ac:spMkLst>
            <pc:docMk/>
            <pc:sldMk cId="3097561708" sldId="262"/>
            <ac:spMk id="83" creationId="{BBA64738-3212-82A0-1E6A-27497C3EF46F}"/>
          </ac:spMkLst>
        </pc:spChg>
        <pc:spChg chg="add del mod">
          <ac:chgData name="Marcel Koopman" userId="e3c4c8cc0f4bc3dd" providerId="LiveId" clId="{A43BD259-97F5-4A30-A901-26277B2AB627}" dt="2024-06-04T13:44:45.701" v="74559" actId="21"/>
          <ac:spMkLst>
            <pc:docMk/>
            <pc:sldMk cId="3097561708" sldId="262"/>
            <ac:spMk id="84" creationId="{A05EB48B-4F07-BB19-DF5F-750446176AF4}"/>
          </ac:spMkLst>
        </pc:spChg>
        <pc:spChg chg="add mod">
          <ac:chgData name="Marcel Koopman" userId="e3c4c8cc0f4bc3dd" providerId="LiveId" clId="{A43BD259-97F5-4A30-A901-26277B2AB627}" dt="2024-06-04T13:37:07.596" v="74456" actId="14100"/>
          <ac:spMkLst>
            <pc:docMk/>
            <pc:sldMk cId="3097561708" sldId="262"/>
            <ac:spMk id="85" creationId="{32AEA25A-84D3-4278-7C29-D8BB5F5E1BBE}"/>
          </ac:spMkLst>
        </pc:spChg>
        <pc:spChg chg="add del mod">
          <ac:chgData name="Marcel Koopman" userId="e3c4c8cc0f4bc3dd" providerId="LiveId" clId="{A43BD259-97F5-4A30-A901-26277B2AB627}" dt="2024-04-24T20:29:22.813" v="35929" actId="21"/>
          <ac:spMkLst>
            <pc:docMk/>
            <pc:sldMk cId="3097561708" sldId="262"/>
            <ac:spMk id="85" creationId="{A5750101-7BFB-3EC9-5B98-B3AF69AFE109}"/>
          </ac:spMkLst>
        </pc:spChg>
        <pc:spChg chg="add del mod">
          <ac:chgData name="Marcel Koopman" userId="e3c4c8cc0f4bc3dd" providerId="LiveId" clId="{A43BD259-97F5-4A30-A901-26277B2AB627}" dt="2024-04-24T19:53:19.274" v="35184" actId="21"/>
          <ac:spMkLst>
            <pc:docMk/>
            <pc:sldMk cId="3097561708" sldId="262"/>
            <ac:spMk id="86" creationId="{563ED992-2228-19A8-BAEE-95A08E12AA7E}"/>
          </ac:spMkLst>
        </pc:spChg>
        <pc:spChg chg="add mod">
          <ac:chgData name="Marcel Koopman" userId="e3c4c8cc0f4bc3dd" providerId="LiveId" clId="{A43BD259-97F5-4A30-A901-26277B2AB627}" dt="2024-05-13T19:46:51.377" v="59138" actId="14100"/>
          <ac:spMkLst>
            <pc:docMk/>
            <pc:sldMk cId="3097561708" sldId="262"/>
            <ac:spMk id="86" creationId="{F0C6ACAA-014A-9EF3-9735-C57B80049D3B}"/>
          </ac:spMkLst>
        </pc:spChg>
        <pc:spChg chg="add del mod">
          <ac:chgData name="Marcel Koopman" userId="e3c4c8cc0f4bc3dd" providerId="LiveId" clId="{A43BD259-97F5-4A30-A901-26277B2AB627}" dt="2024-05-13T19:45:57.593" v="59129" actId="478"/>
          <ac:spMkLst>
            <pc:docMk/>
            <pc:sldMk cId="3097561708" sldId="262"/>
            <ac:spMk id="87" creationId="{324E7A6C-3481-1567-9E61-581085877D5B}"/>
          </ac:spMkLst>
        </pc:spChg>
        <pc:spChg chg="add mod">
          <ac:chgData name="Marcel Koopman" userId="e3c4c8cc0f4bc3dd" providerId="LiveId" clId="{A43BD259-97F5-4A30-A901-26277B2AB627}" dt="2024-07-12T12:48:33.055" v="94421" actId="114"/>
          <ac:spMkLst>
            <pc:docMk/>
            <pc:sldMk cId="3097561708" sldId="262"/>
            <ac:spMk id="87" creationId="{EDEA81AD-D11C-8B48-9387-DC23ABB118AE}"/>
          </ac:spMkLst>
        </pc:spChg>
        <pc:spChg chg="add del mod">
          <ac:chgData name="Marcel Koopman" userId="e3c4c8cc0f4bc3dd" providerId="LiveId" clId="{A43BD259-97F5-4A30-A901-26277B2AB627}" dt="2024-04-24T20:29:22.813" v="35929" actId="21"/>
          <ac:spMkLst>
            <pc:docMk/>
            <pc:sldMk cId="3097561708" sldId="262"/>
            <ac:spMk id="87" creationId="{EE39F780-9D54-DABF-B39D-814D712A4784}"/>
          </ac:spMkLst>
        </pc:spChg>
        <pc:spChg chg="add del mod">
          <ac:chgData name="Marcel Koopman" userId="e3c4c8cc0f4bc3dd" providerId="LiveId" clId="{A43BD259-97F5-4A30-A901-26277B2AB627}" dt="2024-04-24T19:40:26.702" v="34970" actId="478"/>
          <ac:spMkLst>
            <pc:docMk/>
            <pc:sldMk cId="3097561708" sldId="262"/>
            <ac:spMk id="88" creationId="{8EE8AFE6-A07C-A9C7-8E05-EE2D48478AEC}"/>
          </ac:spMkLst>
        </pc:spChg>
        <pc:spChg chg="add del mod">
          <ac:chgData name="Marcel Koopman" userId="e3c4c8cc0f4bc3dd" providerId="LiveId" clId="{A43BD259-97F5-4A30-A901-26277B2AB627}" dt="2024-06-04T13:44:45.701" v="74559" actId="21"/>
          <ac:spMkLst>
            <pc:docMk/>
            <pc:sldMk cId="3097561708" sldId="262"/>
            <ac:spMk id="88" creationId="{A5559ADE-38C3-6949-B8E1-06218C5DC250}"/>
          </ac:spMkLst>
        </pc:spChg>
        <pc:spChg chg="add del mod">
          <ac:chgData name="Marcel Koopman" userId="e3c4c8cc0f4bc3dd" providerId="LiveId" clId="{A43BD259-97F5-4A30-A901-26277B2AB627}" dt="2024-06-04T11:31:11.364" v="74184" actId="478"/>
          <ac:spMkLst>
            <pc:docMk/>
            <pc:sldMk cId="3097561708" sldId="262"/>
            <ac:spMk id="89" creationId="{2D1ED5A7-FDB4-4556-CD2E-E0B55C25767B}"/>
          </ac:spMkLst>
        </pc:spChg>
        <pc:spChg chg="add mod">
          <ac:chgData name="Marcel Koopman" userId="e3c4c8cc0f4bc3dd" providerId="LiveId" clId="{A43BD259-97F5-4A30-A901-26277B2AB627}" dt="2024-06-19T08:08:20.385" v="93061" actId="14100"/>
          <ac:spMkLst>
            <pc:docMk/>
            <pc:sldMk cId="3097561708" sldId="262"/>
            <ac:spMk id="90" creationId="{236DEFD7-A124-FD36-F8DE-61A82502C1B8}"/>
          </ac:spMkLst>
        </pc:spChg>
        <pc:spChg chg="add del mod">
          <ac:chgData name="Marcel Koopman" userId="e3c4c8cc0f4bc3dd" providerId="LiveId" clId="{A43BD259-97F5-4A30-A901-26277B2AB627}" dt="2024-04-24T20:03:22.671" v="35396" actId="478"/>
          <ac:spMkLst>
            <pc:docMk/>
            <pc:sldMk cId="3097561708" sldId="262"/>
            <ac:spMk id="90" creationId="{8F021CED-DF83-B27C-B190-53A28B4456BF}"/>
          </ac:spMkLst>
        </pc:spChg>
        <pc:spChg chg="add del mod">
          <ac:chgData name="Marcel Koopman" userId="e3c4c8cc0f4bc3dd" providerId="LiveId" clId="{A43BD259-97F5-4A30-A901-26277B2AB627}" dt="2024-06-04T13:21:40.896" v="74369" actId="478"/>
          <ac:spMkLst>
            <pc:docMk/>
            <pc:sldMk cId="3097561708" sldId="262"/>
            <ac:spMk id="91" creationId="{0FACA4A0-3F72-A47C-0F1D-0028A94DC39B}"/>
          </ac:spMkLst>
        </pc:spChg>
        <pc:spChg chg="add del mod">
          <ac:chgData name="Marcel Koopman" userId="e3c4c8cc0f4bc3dd" providerId="LiveId" clId="{A43BD259-97F5-4A30-A901-26277B2AB627}" dt="2024-04-24T20:03:22.671" v="35396" actId="478"/>
          <ac:spMkLst>
            <pc:docMk/>
            <pc:sldMk cId="3097561708" sldId="262"/>
            <ac:spMk id="91" creationId="{F65FE065-8ED5-F9A1-831D-E10708B1F5AB}"/>
          </ac:spMkLst>
        </pc:spChg>
        <pc:spChg chg="add del mod">
          <ac:chgData name="Marcel Koopman" userId="e3c4c8cc0f4bc3dd" providerId="LiveId" clId="{A43BD259-97F5-4A30-A901-26277B2AB627}" dt="2024-06-04T10:01:31.749" v="73879" actId="478"/>
          <ac:spMkLst>
            <pc:docMk/>
            <pc:sldMk cId="3097561708" sldId="262"/>
            <ac:spMk id="92" creationId="{9847F691-4192-2530-475B-D6220CA43C18}"/>
          </ac:spMkLst>
        </pc:spChg>
        <pc:spChg chg="add mod">
          <ac:chgData name="Marcel Koopman" userId="e3c4c8cc0f4bc3dd" providerId="LiveId" clId="{A43BD259-97F5-4A30-A901-26277B2AB627}" dt="2024-06-04T13:37:21.892" v="74459" actId="14100"/>
          <ac:spMkLst>
            <pc:docMk/>
            <pc:sldMk cId="3097561708" sldId="262"/>
            <ac:spMk id="93" creationId="{CC373882-7284-DBE2-5244-E6B43BC1BDA5}"/>
          </ac:spMkLst>
        </pc:spChg>
        <pc:spChg chg="add del mod">
          <ac:chgData name="Marcel Koopman" userId="e3c4c8cc0f4bc3dd" providerId="LiveId" clId="{A43BD259-97F5-4A30-A901-26277B2AB627}" dt="2024-04-24T19:40:26.702" v="34970" actId="478"/>
          <ac:spMkLst>
            <pc:docMk/>
            <pc:sldMk cId="3097561708" sldId="262"/>
            <ac:spMk id="93" creationId="{D48D0554-7032-02A0-723A-30C9E6BDE572}"/>
          </ac:spMkLst>
        </pc:spChg>
        <pc:spChg chg="add del mod">
          <ac:chgData name="Marcel Koopman" userId="e3c4c8cc0f4bc3dd" providerId="LiveId" clId="{A43BD259-97F5-4A30-A901-26277B2AB627}" dt="2024-04-24T20:03:22.671" v="35396" actId="478"/>
          <ac:spMkLst>
            <pc:docMk/>
            <pc:sldMk cId="3097561708" sldId="262"/>
            <ac:spMk id="94" creationId="{1EADAE26-C336-6D9E-3F2C-CF2C4439B3BD}"/>
          </ac:spMkLst>
        </pc:spChg>
        <pc:spChg chg="add mod ord">
          <ac:chgData name="Marcel Koopman" userId="e3c4c8cc0f4bc3dd" providerId="LiveId" clId="{A43BD259-97F5-4A30-A901-26277B2AB627}" dt="2024-06-04T17:41:21.227" v="74634" actId="14100"/>
          <ac:spMkLst>
            <pc:docMk/>
            <pc:sldMk cId="3097561708" sldId="262"/>
            <ac:spMk id="94" creationId="{6CB7DB81-184C-0B3C-3954-256968C873DD}"/>
          </ac:spMkLst>
        </pc:spChg>
        <pc:spChg chg="add mod">
          <ac:chgData name="Marcel Koopman" userId="e3c4c8cc0f4bc3dd" providerId="LiveId" clId="{A43BD259-97F5-4A30-A901-26277B2AB627}" dt="2024-07-08T08:34:38.797" v="93598" actId="20577"/>
          <ac:spMkLst>
            <pc:docMk/>
            <pc:sldMk cId="3097561708" sldId="262"/>
            <ac:spMk id="95" creationId="{772BD61A-352A-7472-92F0-2D59C098261B}"/>
          </ac:spMkLst>
        </pc:spChg>
        <pc:spChg chg="add del mod">
          <ac:chgData name="Marcel Koopman" userId="e3c4c8cc0f4bc3dd" providerId="LiveId" clId="{A43BD259-97F5-4A30-A901-26277B2AB627}" dt="2024-04-24T20:03:22.671" v="35396" actId="478"/>
          <ac:spMkLst>
            <pc:docMk/>
            <pc:sldMk cId="3097561708" sldId="262"/>
            <ac:spMk id="95" creationId="{FE5EFA20-9C98-05A7-31F2-6556B9DDA409}"/>
          </ac:spMkLst>
        </pc:spChg>
        <pc:spChg chg="add mod">
          <ac:chgData name="Marcel Koopman" userId="e3c4c8cc0f4bc3dd" providerId="LiveId" clId="{A43BD259-97F5-4A30-A901-26277B2AB627}" dt="2024-06-04T18:26:51.969" v="75135" actId="20577"/>
          <ac:spMkLst>
            <pc:docMk/>
            <pc:sldMk cId="3097561708" sldId="262"/>
            <ac:spMk id="96" creationId="{E5486A64-38A3-41B6-78C0-496BD146FBCE}"/>
          </ac:spMkLst>
        </pc:spChg>
        <pc:spChg chg="add mod">
          <ac:chgData name="Marcel Koopman" userId="e3c4c8cc0f4bc3dd" providerId="LiveId" clId="{A43BD259-97F5-4A30-A901-26277B2AB627}" dt="2024-06-04T18:26:01.437" v="75129" actId="1037"/>
          <ac:spMkLst>
            <pc:docMk/>
            <pc:sldMk cId="3097561708" sldId="262"/>
            <ac:spMk id="97" creationId="{8B8F544F-4057-7F2D-6271-84C236319DA2}"/>
          </ac:spMkLst>
        </pc:spChg>
        <pc:spChg chg="add del mod">
          <ac:chgData name="Marcel Koopman" userId="e3c4c8cc0f4bc3dd" providerId="LiveId" clId="{A43BD259-97F5-4A30-A901-26277B2AB627}" dt="2024-04-24T20:03:22.671" v="35396" actId="478"/>
          <ac:spMkLst>
            <pc:docMk/>
            <pc:sldMk cId="3097561708" sldId="262"/>
            <ac:spMk id="97" creationId="{DE731057-6C14-364F-7E22-9F8930478A62}"/>
          </ac:spMkLst>
        </pc:spChg>
        <pc:spChg chg="add mod">
          <ac:chgData name="Marcel Koopman" userId="e3c4c8cc0f4bc3dd" providerId="LiveId" clId="{A43BD259-97F5-4A30-A901-26277B2AB627}" dt="2024-06-19T08:05:30.061" v="92861" actId="14100"/>
          <ac:spMkLst>
            <pc:docMk/>
            <pc:sldMk cId="3097561708" sldId="262"/>
            <ac:spMk id="98" creationId="{516B1403-8CE3-2033-2FE5-85E29F10AD52}"/>
          </ac:spMkLst>
        </pc:spChg>
        <pc:spChg chg="add del mod">
          <ac:chgData name="Marcel Koopman" userId="e3c4c8cc0f4bc3dd" providerId="LiveId" clId="{A43BD259-97F5-4A30-A901-26277B2AB627}" dt="2024-04-24T20:03:22.671" v="35396" actId="478"/>
          <ac:spMkLst>
            <pc:docMk/>
            <pc:sldMk cId="3097561708" sldId="262"/>
            <ac:spMk id="98" creationId="{E12D7E13-B9BB-81C5-D1AB-1C73B8E92CDF}"/>
          </ac:spMkLst>
        </pc:spChg>
        <pc:spChg chg="add del mod">
          <ac:chgData name="Marcel Koopman" userId="e3c4c8cc0f4bc3dd" providerId="LiveId" clId="{A43BD259-97F5-4A30-A901-26277B2AB627}" dt="2024-04-24T20:03:22.671" v="35396" actId="478"/>
          <ac:spMkLst>
            <pc:docMk/>
            <pc:sldMk cId="3097561708" sldId="262"/>
            <ac:spMk id="99" creationId="{B7A67458-41C5-7DA7-40DB-E86DC5A53030}"/>
          </ac:spMkLst>
        </pc:spChg>
        <pc:spChg chg="add del mod">
          <ac:chgData name="Marcel Koopman" userId="e3c4c8cc0f4bc3dd" providerId="LiveId" clId="{A43BD259-97F5-4A30-A901-26277B2AB627}" dt="2024-06-19T08:05:18.269" v="92859" actId="478"/>
          <ac:spMkLst>
            <pc:docMk/>
            <pc:sldMk cId="3097561708" sldId="262"/>
            <ac:spMk id="99" creationId="{FBA53997-E08D-BD82-1666-106C4EA494F5}"/>
          </ac:spMkLst>
        </pc:spChg>
        <pc:spChg chg="add del mod">
          <ac:chgData name="Marcel Koopman" userId="e3c4c8cc0f4bc3dd" providerId="LiveId" clId="{A43BD259-97F5-4A30-A901-26277B2AB627}" dt="2024-04-24T19:41:52.597" v="34976" actId="478"/>
          <ac:spMkLst>
            <pc:docMk/>
            <pc:sldMk cId="3097561708" sldId="262"/>
            <ac:spMk id="100" creationId="{9AA5AD4C-595F-3083-08DE-2E868365B526}"/>
          </ac:spMkLst>
        </pc:spChg>
        <pc:spChg chg="add mod">
          <ac:chgData name="Marcel Koopman" userId="e3c4c8cc0f4bc3dd" providerId="LiveId" clId="{A43BD259-97F5-4A30-A901-26277B2AB627}" dt="2024-06-04T18:25:43.366" v="75125" actId="1036"/>
          <ac:spMkLst>
            <pc:docMk/>
            <pc:sldMk cId="3097561708" sldId="262"/>
            <ac:spMk id="100" creationId="{C3D1BB2B-54EA-CE50-A779-CCDFD0F51FC2}"/>
          </ac:spMkLst>
        </pc:spChg>
        <pc:spChg chg="add mod">
          <ac:chgData name="Marcel Koopman" userId="e3c4c8cc0f4bc3dd" providerId="LiveId" clId="{A43BD259-97F5-4A30-A901-26277B2AB627}" dt="2024-06-04T18:25:43.366" v="75125" actId="1036"/>
          <ac:spMkLst>
            <pc:docMk/>
            <pc:sldMk cId="3097561708" sldId="262"/>
            <ac:spMk id="101" creationId="{4A277714-FAB9-C600-6128-B2A0159FCCD0}"/>
          </ac:spMkLst>
        </pc:spChg>
        <pc:spChg chg="add del mod">
          <ac:chgData name="Marcel Koopman" userId="e3c4c8cc0f4bc3dd" providerId="LiveId" clId="{A43BD259-97F5-4A30-A901-26277B2AB627}" dt="2024-04-24T19:40:28.874" v="34971" actId="478"/>
          <ac:spMkLst>
            <pc:docMk/>
            <pc:sldMk cId="3097561708" sldId="262"/>
            <ac:spMk id="101" creationId="{76D3E4A0-836D-6B95-2FB1-D06428286875}"/>
          </ac:spMkLst>
        </pc:spChg>
        <pc:spChg chg="add mod">
          <ac:chgData name="Marcel Koopman" userId="e3c4c8cc0f4bc3dd" providerId="LiveId" clId="{A43BD259-97F5-4A30-A901-26277B2AB627}" dt="2024-06-04T18:25:43.366" v="75125" actId="1036"/>
          <ac:spMkLst>
            <pc:docMk/>
            <pc:sldMk cId="3097561708" sldId="262"/>
            <ac:spMk id="102" creationId="{0723E1B9-4E58-5848-6BA2-AB89FB3A8B92}"/>
          </ac:spMkLst>
        </pc:spChg>
        <pc:spChg chg="add del mod">
          <ac:chgData name="Marcel Koopman" userId="e3c4c8cc0f4bc3dd" providerId="LiveId" clId="{A43BD259-97F5-4A30-A901-26277B2AB627}" dt="2024-04-24T20:03:22.671" v="35396" actId="478"/>
          <ac:spMkLst>
            <pc:docMk/>
            <pc:sldMk cId="3097561708" sldId="262"/>
            <ac:spMk id="102" creationId="{18C4679A-8CDF-9C93-B97C-1792B82ADE60}"/>
          </ac:spMkLst>
        </pc:spChg>
        <pc:spChg chg="add mod">
          <ac:chgData name="Marcel Koopman" userId="e3c4c8cc0f4bc3dd" providerId="LiveId" clId="{A43BD259-97F5-4A30-A901-26277B2AB627}" dt="2024-06-04T18:23:47.145" v="75090" actId="14100"/>
          <ac:spMkLst>
            <pc:docMk/>
            <pc:sldMk cId="3097561708" sldId="262"/>
            <ac:spMk id="103" creationId="{4D5DE472-2AFB-D97F-1D61-F3EC68C4324D}"/>
          </ac:spMkLst>
        </pc:spChg>
        <pc:spChg chg="add del mod">
          <ac:chgData name="Marcel Koopman" userId="e3c4c8cc0f4bc3dd" providerId="LiveId" clId="{A43BD259-97F5-4A30-A901-26277B2AB627}" dt="2024-04-24T20:03:22.671" v="35396" actId="478"/>
          <ac:spMkLst>
            <pc:docMk/>
            <pc:sldMk cId="3097561708" sldId="262"/>
            <ac:spMk id="103" creationId="{B37EC713-360A-100A-F97B-F854377C77DA}"/>
          </ac:spMkLst>
        </pc:spChg>
        <pc:spChg chg="add del mod">
          <ac:chgData name="Marcel Koopman" userId="e3c4c8cc0f4bc3dd" providerId="LiveId" clId="{A43BD259-97F5-4A30-A901-26277B2AB627}" dt="2024-04-24T20:03:22.671" v="35396" actId="478"/>
          <ac:spMkLst>
            <pc:docMk/>
            <pc:sldMk cId="3097561708" sldId="262"/>
            <ac:spMk id="104" creationId="{29265FBE-DD70-A367-FB18-D90AFACD13A1}"/>
          </ac:spMkLst>
        </pc:spChg>
        <pc:spChg chg="add mod">
          <ac:chgData name="Marcel Koopman" userId="e3c4c8cc0f4bc3dd" providerId="LiveId" clId="{A43BD259-97F5-4A30-A901-26277B2AB627}" dt="2024-06-04T18:24:03.057" v="75093" actId="14100"/>
          <ac:spMkLst>
            <pc:docMk/>
            <pc:sldMk cId="3097561708" sldId="262"/>
            <ac:spMk id="104" creationId="{B192139A-1F6A-9122-E9F2-326882335D38}"/>
          </ac:spMkLst>
        </pc:spChg>
        <pc:spChg chg="add del mod">
          <ac:chgData name="Marcel Koopman" userId="e3c4c8cc0f4bc3dd" providerId="LiveId" clId="{A43BD259-97F5-4A30-A901-26277B2AB627}" dt="2024-04-24T20:03:22.671" v="35396" actId="478"/>
          <ac:spMkLst>
            <pc:docMk/>
            <pc:sldMk cId="3097561708" sldId="262"/>
            <ac:spMk id="105" creationId="{627FB1D1-952A-682F-D7CC-F11CD5ADE8A9}"/>
          </ac:spMkLst>
        </pc:spChg>
        <pc:spChg chg="add mod">
          <ac:chgData name="Marcel Koopman" userId="e3c4c8cc0f4bc3dd" providerId="LiveId" clId="{A43BD259-97F5-4A30-A901-26277B2AB627}" dt="2024-06-04T18:23:54.379" v="75091" actId="1076"/>
          <ac:spMkLst>
            <pc:docMk/>
            <pc:sldMk cId="3097561708" sldId="262"/>
            <ac:spMk id="105" creationId="{73B7391E-6394-09D4-8092-A6982D205BC7}"/>
          </ac:spMkLst>
        </pc:spChg>
        <pc:spChg chg="add del mod">
          <ac:chgData name="Marcel Koopman" userId="e3c4c8cc0f4bc3dd" providerId="LiveId" clId="{A43BD259-97F5-4A30-A901-26277B2AB627}" dt="2024-04-24T20:03:22.671" v="35396" actId="478"/>
          <ac:spMkLst>
            <pc:docMk/>
            <pc:sldMk cId="3097561708" sldId="262"/>
            <ac:spMk id="106" creationId="{50BE23E2-E08F-BDC6-C6F0-FF3D6DC9A170}"/>
          </ac:spMkLst>
        </pc:spChg>
        <pc:spChg chg="add mod">
          <ac:chgData name="Marcel Koopman" userId="e3c4c8cc0f4bc3dd" providerId="LiveId" clId="{A43BD259-97F5-4A30-A901-26277B2AB627}" dt="2024-06-04T18:23:54.379" v="75091" actId="1076"/>
          <ac:spMkLst>
            <pc:docMk/>
            <pc:sldMk cId="3097561708" sldId="262"/>
            <ac:spMk id="106" creationId="{FE32315B-E139-2646-EF02-AE295944EE9B}"/>
          </ac:spMkLst>
        </pc:spChg>
        <pc:spChg chg="add mod">
          <ac:chgData name="Marcel Koopman" userId="e3c4c8cc0f4bc3dd" providerId="LiveId" clId="{A43BD259-97F5-4A30-A901-26277B2AB627}" dt="2024-06-04T18:26:01.437" v="75129" actId="1037"/>
          <ac:spMkLst>
            <pc:docMk/>
            <pc:sldMk cId="3097561708" sldId="262"/>
            <ac:spMk id="107" creationId="{A05EB48B-4F07-BB19-DF5F-750446176AF4}"/>
          </ac:spMkLst>
        </pc:spChg>
        <pc:spChg chg="add del mod">
          <ac:chgData name="Marcel Koopman" userId="e3c4c8cc0f4bc3dd" providerId="LiveId" clId="{A43BD259-97F5-4A30-A901-26277B2AB627}" dt="2024-04-24T20:03:22.671" v="35396" actId="478"/>
          <ac:spMkLst>
            <pc:docMk/>
            <pc:sldMk cId="3097561708" sldId="262"/>
            <ac:spMk id="107" creationId="{D5EF49E1-667C-6643-3023-79E7C194FEC4}"/>
          </ac:spMkLst>
        </pc:spChg>
        <pc:spChg chg="add mod">
          <ac:chgData name="Marcel Koopman" userId="e3c4c8cc0f4bc3dd" providerId="LiveId" clId="{A43BD259-97F5-4A30-A901-26277B2AB627}" dt="2024-06-04T18:25:43.366" v="75125" actId="1036"/>
          <ac:spMkLst>
            <pc:docMk/>
            <pc:sldMk cId="3097561708" sldId="262"/>
            <ac:spMk id="108" creationId="{1A7305FF-0B75-3D74-D2F6-995C6628FC20}"/>
          </ac:spMkLst>
        </pc:spChg>
        <pc:spChg chg="add del mod">
          <ac:chgData name="Marcel Koopman" userId="e3c4c8cc0f4bc3dd" providerId="LiveId" clId="{A43BD259-97F5-4A30-A901-26277B2AB627}" dt="2024-04-24T19:45:10.355" v="35046" actId="478"/>
          <ac:spMkLst>
            <pc:docMk/>
            <pc:sldMk cId="3097561708" sldId="262"/>
            <ac:spMk id="108" creationId="{291E0CC9-8D93-07CB-4DCB-E098E32C2EEA}"/>
          </ac:spMkLst>
        </pc:spChg>
        <pc:spChg chg="add del mod">
          <ac:chgData name="Marcel Koopman" userId="e3c4c8cc0f4bc3dd" providerId="LiveId" clId="{A43BD259-97F5-4A30-A901-26277B2AB627}" dt="2024-06-04T13:44:45.701" v="74559" actId="21"/>
          <ac:spMkLst>
            <pc:docMk/>
            <pc:sldMk cId="3097561708" sldId="262"/>
            <ac:spMk id="109" creationId="{1A7305FF-0B75-3D74-D2F6-995C6628FC20}"/>
          </ac:spMkLst>
        </pc:spChg>
        <pc:spChg chg="add del mod">
          <ac:chgData name="Marcel Koopman" userId="e3c4c8cc0f4bc3dd" providerId="LiveId" clId="{A43BD259-97F5-4A30-A901-26277B2AB627}" dt="2024-04-24T19:52:38.028" v="35180" actId="478"/>
          <ac:spMkLst>
            <pc:docMk/>
            <pc:sldMk cId="3097561708" sldId="262"/>
            <ac:spMk id="110" creationId="{D6620C2B-583D-8C19-855B-554B3C0FF68E}"/>
          </ac:spMkLst>
        </pc:spChg>
        <pc:spChg chg="add mod">
          <ac:chgData name="Marcel Koopman" userId="e3c4c8cc0f4bc3dd" providerId="LiveId" clId="{A43BD259-97F5-4A30-A901-26277B2AB627}" dt="2024-07-08T18:52:09.889" v="94304" actId="1038"/>
          <ac:spMkLst>
            <pc:docMk/>
            <pc:sldMk cId="3097561708" sldId="262"/>
            <ac:spMk id="110" creationId="{E3F14970-3B5D-75FE-0F72-583AB706B4C2}"/>
          </ac:spMkLst>
        </pc:spChg>
        <pc:spChg chg="add del mod">
          <ac:chgData name="Marcel Koopman" userId="e3c4c8cc0f4bc3dd" providerId="LiveId" clId="{A43BD259-97F5-4A30-A901-26277B2AB627}" dt="2024-04-24T20:29:22.813" v="35929" actId="21"/>
          <ac:spMkLst>
            <pc:docMk/>
            <pc:sldMk cId="3097561708" sldId="262"/>
            <ac:spMk id="111" creationId="{563ED992-2228-19A8-BAEE-95A08E12AA7E}"/>
          </ac:spMkLst>
        </pc:spChg>
        <pc:spChg chg="add mod">
          <ac:chgData name="Marcel Koopman" userId="e3c4c8cc0f4bc3dd" providerId="LiveId" clId="{A43BD259-97F5-4A30-A901-26277B2AB627}" dt="2024-07-08T18:49:25.324" v="94236" actId="14100"/>
          <ac:spMkLst>
            <pc:docMk/>
            <pc:sldMk cId="3097561708" sldId="262"/>
            <ac:spMk id="111" creationId="{EE39F780-9D54-DABF-B39D-814D712A4784}"/>
          </ac:spMkLst>
        </pc:spChg>
        <pc:spChg chg="add mod">
          <ac:chgData name="Marcel Koopman" userId="e3c4c8cc0f4bc3dd" providerId="LiveId" clId="{A43BD259-97F5-4A30-A901-26277B2AB627}" dt="2024-07-08T08:38:15.178" v="93616" actId="14100"/>
          <ac:spMkLst>
            <pc:docMk/>
            <pc:sldMk cId="3097561708" sldId="262"/>
            <ac:spMk id="112" creationId="{563ED992-2228-19A8-BAEE-95A08E12AA7E}"/>
          </ac:spMkLst>
        </pc:spChg>
        <pc:spChg chg="add del mod">
          <ac:chgData name="Marcel Koopman" userId="e3c4c8cc0f4bc3dd" providerId="LiveId" clId="{A43BD259-97F5-4A30-A901-26277B2AB627}" dt="2024-04-24T20:02:37.091" v="35381" actId="478"/>
          <ac:spMkLst>
            <pc:docMk/>
            <pc:sldMk cId="3097561708" sldId="262"/>
            <ac:spMk id="112" creationId="{95A9B51E-BCE6-6D0F-B884-181D79FEDD81}"/>
          </ac:spMkLst>
        </pc:spChg>
        <pc:spChg chg="add del mod">
          <ac:chgData name="Marcel Koopman" userId="e3c4c8cc0f4bc3dd" providerId="LiveId" clId="{A43BD259-97F5-4A30-A901-26277B2AB627}" dt="2024-04-24T20:09:04.392" v="35421" actId="478"/>
          <ac:spMkLst>
            <pc:docMk/>
            <pc:sldMk cId="3097561708" sldId="262"/>
            <ac:spMk id="113" creationId="{6535F6B8-5699-B850-9ABE-AB2B92FDC556}"/>
          </ac:spMkLst>
        </pc:spChg>
        <pc:spChg chg="add mod">
          <ac:chgData name="Marcel Koopman" userId="e3c4c8cc0f4bc3dd" providerId="LiveId" clId="{A43BD259-97F5-4A30-A901-26277B2AB627}" dt="2024-06-04T18:26:01.437" v="75129" actId="1037"/>
          <ac:spMkLst>
            <pc:docMk/>
            <pc:sldMk cId="3097561708" sldId="262"/>
            <ac:spMk id="113" creationId="{7247DB00-0F78-334A-2766-C4B0358D78DF}"/>
          </ac:spMkLst>
        </pc:spChg>
        <pc:spChg chg="add mod">
          <ac:chgData name="Marcel Koopman" userId="e3c4c8cc0f4bc3dd" providerId="LiveId" clId="{A43BD259-97F5-4A30-A901-26277B2AB627}" dt="2024-06-04T18:26:01.437" v="75129" actId="1037"/>
          <ac:spMkLst>
            <pc:docMk/>
            <pc:sldMk cId="3097561708" sldId="262"/>
            <ac:spMk id="114" creationId="{B4EA0D2A-8655-161D-74AE-B836FFD1E66C}"/>
          </ac:spMkLst>
        </pc:spChg>
        <pc:spChg chg="add del mod">
          <ac:chgData name="Marcel Koopman" userId="e3c4c8cc0f4bc3dd" providerId="LiveId" clId="{A43BD259-97F5-4A30-A901-26277B2AB627}" dt="2024-04-24T20:08:06.176" v="35408" actId="478"/>
          <ac:spMkLst>
            <pc:docMk/>
            <pc:sldMk cId="3097561708" sldId="262"/>
            <ac:spMk id="114" creationId="{BC8B1397-092D-A5C6-D951-5A5E798D966A}"/>
          </ac:spMkLst>
        </pc:spChg>
        <pc:spChg chg="add del mod">
          <ac:chgData name="Marcel Koopman" userId="e3c4c8cc0f4bc3dd" providerId="LiveId" clId="{A43BD259-97F5-4A30-A901-26277B2AB627}" dt="2024-04-24T20:08:38.067" v="35417" actId="478"/>
          <ac:spMkLst>
            <pc:docMk/>
            <pc:sldMk cId="3097561708" sldId="262"/>
            <ac:spMk id="115" creationId="{7E6EEBF0-919F-5BD2-80D0-85A9D01CD016}"/>
          </ac:spMkLst>
        </pc:spChg>
        <pc:spChg chg="add mod">
          <ac:chgData name="Marcel Koopman" userId="e3c4c8cc0f4bc3dd" providerId="LiveId" clId="{A43BD259-97F5-4A30-A901-26277B2AB627}" dt="2024-07-08T08:38:20.427" v="93618" actId="14100"/>
          <ac:spMkLst>
            <pc:docMk/>
            <pc:sldMk cId="3097561708" sldId="262"/>
            <ac:spMk id="115" creationId="{9D2BCD53-6693-8739-3A55-93EE7D45039C}"/>
          </ac:spMkLst>
        </pc:spChg>
        <pc:spChg chg="add mod">
          <ac:chgData name="Marcel Koopman" userId="e3c4c8cc0f4bc3dd" providerId="LiveId" clId="{A43BD259-97F5-4A30-A901-26277B2AB627}" dt="2024-07-08T18:51:42.546" v="94284" actId="948"/>
          <ac:spMkLst>
            <pc:docMk/>
            <pc:sldMk cId="3097561708" sldId="262"/>
            <ac:spMk id="116" creationId="{0F36F202-0C48-89F2-0ACA-2ADB32F3FECA}"/>
          </ac:spMkLst>
        </pc:spChg>
        <pc:spChg chg="add del mod">
          <ac:chgData name="Marcel Koopman" userId="e3c4c8cc0f4bc3dd" providerId="LiveId" clId="{A43BD259-97F5-4A30-A901-26277B2AB627}" dt="2024-04-24T20:10:21.464" v="35467" actId="21"/>
          <ac:spMkLst>
            <pc:docMk/>
            <pc:sldMk cId="3097561708" sldId="262"/>
            <ac:spMk id="116" creationId="{BEBB5614-8CFA-47F2-4269-9793B808FA55}"/>
          </ac:spMkLst>
        </pc:spChg>
        <pc:spChg chg="add mod">
          <ac:chgData name="Marcel Koopman" userId="e3c4c8cc0f4bc3dd" providerId="LiveId" clId="{A43BD259-97F5-4A30-A901-26277B2AB627}" dt="2024-06-08T08:36:36.144" v="90523" actId="1035"/>
          <ac:spMkLst>
            <pc:docMk/>
            <pc:sldMk cId="3097561708" sldId="262"/>
            <ac:spMk id="117" creationId="{1F1B3934-E11C-E2A5-307C-DF54BD346E7D}"/>
          </ac:spMkLst>
        </pc:spChg>
        <pc:spChg chg="add del mod">
          <ac:chgData name="Marcel Koopman" userId="e3c4c8cc0f4bc3dd" providerId="LiveId" clId="{A43BD259-97F5-4A30-A901-26277B2AB627}" dt="2024-04-24T20:08:38.067" v="35417" actId="478"/>
          <ac:spMkLst>
            <pc:docMk/>
            <pc:sldMk cId="3097561708" sldId="262"/>
            <ac:spMk id="117" creationId="{8493C48B-D21D-548E-A5A7-875EC88741B1}"/>
          </ac:spMkLst>
        </pc:spChg>
        <pc:spChg chg="add mod">
          <ac:chgData name="Marcel Koopman" userId="e3c4c8cc0f4bc3dd" providerId="LiveId" clId="{A43BD259-97F5-4A30-A901-26277B2AB627}" dt="2024-06-08T08:40:02.474" v="90612" actId="20577"/>
          <ac:spMkLst>
            <pc:docMk/>
            <pc:sldMk cId="3097561708" sldId="262"/>
            <ac:spMk id="118" creationId="{39F29C23-14E6-F29C-7FEE-CD1F8583CDC0}"/>
          </ac:spMkLst>
        </pc:spChg>
        <pc:spChg chg="add del mod">
          <ac:chgData name="Marcel Koopman" userId="e3c4c8cc0f4bc3dd" providerId="LiveId" clId="{A43BD259-97F5-4A30-A901-26277B2AB627}" dt="2024-04-24T20:28:23.260" v="35922" actId="478"/>
          <ac:spMkLst>
            <pc:docMk/>
            <pc:sldMk cId="3097561708" sldId="262"/>
            <ac:spMk id="118" creationId="{8A0FD7CF-05E2-1943-5F53-353772100A1F}"/>
          </ac:spMkLst>
        </pc:spChg>
        <pc:spChg chg="add del mod">
          <ac:chgData name="Marcel Koopman" userId="e3c4c8cc0f4bc3dd" providerId="LiveId" clId="{A43BD259-97F5-4A30-A901-26277B2AB627}" dt="2024-04-24T20:09:51.543" v="35436" actId="21"/>
          <ac:spMkLst>
            <pc:docMk/>
            <pc:sldMk cId="3097561708" sldId="262"/>
            <ac:spMk id="119" creationId="{34FE3345-8C04-DC4D-FB68-33AD6D7807FF}"/>
          </ac:spMkLst>
        </pc:spChg>
        <pc:spChg chg="add mod">
          <ac:chgData name="Marcel Koopman" userId="e3c4c8cc0f4bc3dd" providerId="LiveId" clId="{A43BD259-97F5-4A30-A901-26277B2AB627}" dt="2024-06-04T18:24:47.140" v="75104" actId="21"/>
          <ac:spMkLst>
            <pc:docMk/>
            <pc:sldMk cId="3097561708" sldId="262"/>
            <ac:spMk id="119" creationId="{859F6598-B87D-46ED-BA5A-07AAF7D5D189}"/>
          </ac:spMkLst>
        </pc:spChg>
        <pc:spChg chg="add del mod">
          <ac:chgData name="Marcel Koopman" userId="e3c4c8cc0f4bc3dd" providerId="LiveId" clId="{A43BD259-97F5-4A30-A901-26277B2AB627}" dt="2024-04-24T20:09:40.260" v="35433" actId="478"/>
          <ac:spMkLst>
            <pc:docMk/>
            <pc:sldMk cId="3097561708" sldId="262"/>
            <ac:spMk id="120" creationId="{3D25F418-B98C-09D4-780C-29E7A6078026}"/>
          </ac:spMkLst>
        </pc:spChg>
        <pc:spChg chg="add mod">
          <ac:chgData name="Marcel Koopman" userId="e3c4c8cc0f4bc3dd" providerId="LiveId" clId="{A43BD259-97F5-4A30-A901-26277B2AB627}" dt="2024-06-04T18:25:43.366" v="75125" actId="1036"/>
          <ac:spMkLst>
            <pc:docMk/>
            <pc:sldMk cId="3097561708" sldId="262"/>
            <ac:spMk id="120" creationId="{DDE15D6B-ED62-30F0-7716-9233141E8916}"/>
          </ac:spMkLst>
        </pc:spChg>
        <pc:spChg chg="add del mod">
          <ac:chgData name="Marcel Koopman" userId="e3c4c8cc0f4bc3dd" providerId="LiveId" clId="{A43BD259-97F5-4A30-A901-26277B2AB627}" dt="2024-04-24T20:09:33.677" v="35430" actId="21"/>
          <ac:spMkLst>
            <pc:docMk/>
            <pc:sldMk cId="3097561708" sldId="262"/>
            <ac:spMk id="121" creationId="{DFCCD4F0-0E85-A680-7B8B-9FECB0912B1C}"/>
          </ac:spMkLst>
        </pc:spChg>
        <pc:spChg chg="add mod">
          <ac:chgData name="Marcel Koopman" userId="e3c4c8cc0f4bc3dd" providerId="LiveId" clId="{A43BD259-97F5-4A30-A901-26277B2AB627}" dt="2024-07-08T08:37:11.022" v="93615" actId="1076"/>
          <ac:spMkLst>
            <pc:docMk/>
            <pc:sldMk cId="3097561708" sldId="262"/>
            <ac:spMk id="121" creationId="{F45DEDFA-043F-C84C-B4FB-2C231B3ACB3C}"/>
          </ac:spMkLst>
        </pc:spChg>
        <pc:spChg chg="add del mod">
          <ac:chgData name="Marcel Koopman" userId="e3c4c8cc0f4bc3dd" providerId="LiveId" clId="{A43BD259-97F5-4A30-A901-26277B2AB627}" dt="2024-04-24T20:09:33.677" v="35430" actId="21"/>
          <ac:spMkLst>
            <pc:docMk/>
            <pc:sldMk cId="3097561708" sldId="262"/>
            <ac:spMk id="122" creationId="{19C4AC89-2FCF-64A3-CA59-383E389FC855}"/>
          </ac:spMkLst>
        </pc:spChg>
        <pc:spChg chg="add mod">
          <ac:chgData name="Marcel Koopman" userId="e3c4c8cc0f4bc3dd" providerId="LiveId" clId="{A43BD259-97F5-4A30-A901-26277B2AB627}" dt="2024-06-04T18:25:43.366" v="75125" actId="1036"/>
          <ac:spMkLst>
            <pc:docMk/>
            <pc:sldMk cId="3097561708" sldId="262"/>
            <ac:spMk id="122" creationId="{AE472985-7D73-B677-D02B-3AB4AFA2E960}"/>
          </ac:spMkLst>
        </pc:spChg>
        <pc:spChg chg="add del mod">
          <ac:chgData name="Marcel Koopman" userId="e3c4c8cc0f4bc3dd" providerId="LiveId" clId="{A43BD259-97F5-4A30-A901-26277B2AB627}" dt="2024-04-24T20:17:35.644" v="35668" actId="478"/>
          <ac:spMkLst>
            <pc:docMk/>
            <pc:sldMk cId="3097561708" sldId="262"/>
            <ac:spMk id="123" creationId="{5B7FAA0A-56A7-1D95-EF25-D67B1AEC6C65}"/>
          </ac:spMkLst>
        </pc:spChg>
        <pc:spChg chg="add mod">
          <ac:chgData name="Marcel Koopman" userId="e3c4c8cc0f4bc3dd" providerId="LiveId" clId="{A43BD259-97F5-4A30-A901-26277B2AB627}" dt="2024-06-04T18:25:16.222" v="75110" actId="207"/>
          <ac:spMkLst>
            <pc:docMk/>
            <pc:sldMk cId="3097561708" sldId="262"/>
            <ac:spMk id="123" creationId="{FF4E0DFB-53BF-972B-D640-F5D0CE406D67}"/>
          </ac:spMkLst>
        </pc:spChg>
        <pc:spChg chg="add mod">
          <ac:chgData name="Marcel Koopman" userId="e3c4c8cc0f4bc3dd" providerId="LiveId" clId="{A43BD259-97F5-4A30-A901-26277B2AB627}" dt="2024-06-04T22:38:33.903" v="82625" actId="1035"/>
          <ac:spMkLst>
            <pc:docMk/>
            <pc:sldMk cId="3097561708" sldId="262"/>
            <ac:spMk id="124" creationId="{13299112-E64E-3700-1B09-7B8CBE8DCAFE}"/>
          </ac:spMkLst>
        </pc:spChg>
        <pc:spChg chg="add mod">
          <ac:chgData name="Marcel Koopman" userId="e3c4c8cc0f4bc3dd" providerId="LiveId" clId="{A43BD259-97F5-4A30-A901-26277B2AB627}" dt="2024-06-19T08:07:08.670" v="93016" actId="14100"/>
          <ac:spMkLst>
            <pc:docMk/>
            <pc:sldMk cId="3097561708" sldId="262"/>
            <ac:spMk id="125" creationId="{DFCCD4F0-0E85-A680-7B8B-9FECB0912B1C}"/>
          </ac:spMkLst>
        </pc:spChg>
        <pc:spChg chg="add mod">
          <ac:chgData name="Marcel Koopman" userId="e3c4c8cc0f4bc3dd" providerId="LiveId" clId="{A43BD259-97F5-4A30-A901-26277B2AB627}" dt="2024-06-19T08:07:03.271" v="93014" actId="14100"/>
          <ac:spMkLst>
            <pc:docMk/>
            <pc:sldMk cId="3097561708" sldId="262"/>
            <ac:spMk id="126" creationId="{19C4AC89-2FCF-64A3-CA59-383E389FC855}"/>
          </ac:spMkLst>
        </pc:spChg>
        <pc:spChg chg="add mod">
          <ac:chgData name="Marcel Koopman" userId="e3c4c8cc0f4bc3dd" providerId="LiveId" clId="{A43BD259-97F5-4A30-A901-26277B2AB627}" dt="2024-06-19T08:07:05.399" v="93015" actId="14100"/>
          <ac:spMkLst>
            <pc:docMk/>
            <pc:sldMk cId="3097561708" sldId="262"/>
            <ac:spMk id="127" creationId="{34FE3345-8C04-DC4D-FB68-33AD6D7807FF}"/>
          </ac:spMkLst>
        </pc:spChg>
        <pc:spChg chg="add mod">
          <ac:chgData name="Marcel Koopman" userId="e3c4c8cc0f4bc3dd" providerId="LiveId" clId="{A43BD259-97F5-4A30-A901-26277B2AB627}" dt="2024-06-19T08:09:31.693" v="93076" actId="14100"/>
          <ac:spMkLst>
            <pc:docMk/>
            <pc:sldMk cId="3097561708" sldId="262"/>
            <ac:spMk id="128" creationId="{BEBB5614-8CFA-47F2-4269-9793B808FA55}"/>
          </ac:spMkLst>
        </pc:spChg>
        <pc:spChg chg="add del mod">
          <ac:chgData name="Marcel Koopman" userId="e3c4c8cc0f4bc3dd" providerId="LiveId" clId="{A43BD259-97F5-4A30-A901-26277B2AB627}" dt="2024-06-04T17:54:33.165" v="74956" actId="478"/>
          <ac:spMkLst>
            <pc:docMk/>
            <pc:sldMk cId="3097561708" sldId="262"/>
            <ac:spMk id="129" creationId="{03B17373-343F-933E-A75F-9EB745919DD0}"/>
          </ac:spMkLst>
        </pc:spChg>
        <pc:spChg chg="add mod">
          <ac:chgData name="Marcel Koopman" userId="e3c4c8cc0f4bc3dd" providerId="LiveId" clId="{A43BD259-97F5-4A30-A901-26277B2AB627}" dt="2024-04-24T20:11:57.363" v="35490" actId="1076"/>
          <ac:spMkLst>
            <pc:docMk/>
            <pc:sldMk cId="3097561708" sldId="262"/>
            <ac:spMk id="129" creationId="{4C414A2B-0F74-4369-960E-9EA039FCF292}"/>
          </ac:spMkLst>
        </pc:spChg>
        <pc:spChg chg="add del mod">
          <ac:chgData name="Marcel Koopman" userId="e3c4c8cc0f4bc3dd" providerId="LiveId" clId="{A43BD259-97F5-4A30-A901-26277B2AB627}" dt="2024-04-24T20:12:15.038" v="35493" actId="478"/>
          <ac:spMkLst>
            <pc:docMk/>
            <pc:sldMk cId="3097561708" sldId="262"/>
            <ac:spMk id="130" creationId="{5C16D115-F40C-A22B-52BA-4AC22CA15D1C}"/>
          </ac:spMkLst>
        </pc:spChg>
        <pc:spChg chg="add del mod">
          <ac:chgData name="Marcel Koopman" userId="e3c4c8cc0f4bc3dd" providerId="LiveId" clId="{A43BD259-97F5-4A30-A901-26277B2AB627}" dt="2024-06-04T17:55:25.292" v="74968" actId="21"/>
          <ac:spMkLst>
            <pc:docMk/>
            <pc:sldMk cId="3097561708" sldId="262"/>
            <ac:spMk id="130" creationId="{6D1871BB-27DC-3E30-0405-D981F914FD64}"/>
          </ac:spMkLst>
        </pc:spChg>
        <pc:spChg chg="add mod">
          <ac:chgData name="Marcel Koopman" userId="e3c4c8cc0f4bc3dd" providerId="LiveId" clId="{A43BD259-97F5-4A30-A901-26277B2AB627}" dt="2024-06-04T18:28:49.509" v="75177" actId="20577"/>
          <ac:spMkLst>
            <pc:docMk/>
            <pc:sldMk cId="3097561708" sldId="262"/>
            <ac:spMk id="131" creationId="{86F67097-BB0C-3CA1-7632-2273D5AED1D4}"/>
          </ac:spMkLst>
        </pc:spChg>
        <pc:spChg chg="add mod">
          <ac:chgData name="Marcel Koopman" userId="e3c4c8cc0f4bc3dd" providerId="LiveId" clId="{A43BD259-97F5-4A30-A901-26277B2AB627}" dt="2024-06-04T18:28:26.271" v="75170" actId="14100"/>
          <ac:spMkLst>
            <pc:docMk/>
            <pc:sldMk cId="3097561708" sldId="262"/>
            <ac:spMk id="132" creationId="{0FAABA07-B9E3-6E9E-74B3-8F42BA5463A8}"/>
          </ac:spMkLst>
        </pc:spChg>
        <pc:spChg chg="add mod">
          <ac:chgData name="Marcel Koopman" userId="e3c4c8cc0f4bc3dd" providerId="LiveId" clId="{A43BD259-97F5-4A30-A901-26277B2AB627}" dt="2024-06-19T08:08:23.757" v="93062" actId="14100"/>
          <ac:spMkLst>
            <pc:docMk/>
            <pc:sldMk cId="3097561708" sldId="262"/>
            <ac:spMk id="133" creationId="{3D230742-8048-6D4B-1442-E6E7F58CE190}"/>
          </ac:spMkLst>
        </pc:spChg>
        <pc:spChg chg="add mod">
          <ac:chgData name="Marcel Koopman" userId="e3c4c8cc0f4bc3dd" providerId="LiveId" clId="{A43BD259-97F5-4A30-A901-26277B2AB627}" dt="2024-06-04T18:25:43.366" v="75125" actId="1036"/>
          <ac:spMkLst>
            <pc:docMk/>
            <pc:sldMk cId="3097561708" sldId="262"/>
            <ac:spMk id="134" creationId="{2DA43FAA-C730-5D31-E537-58FA92DB9F75}"/>
          </ac:spMkLst>
        </pc:spChg>
        <pc:spChg chg="add del mod">
          <ac:chgData name="Marcel Koopman" userId="e3c4c8cc0f4bc3dd" providerId="LiveId" clId="{A43BD259-97F5-4A30-A901-26277B2AB627}" dt="2024-05-16T21:00:35.310" v="63586" actId="478"/>
          <ac:spMkLst>
            <pc:docMk/>
            <pc:sldMk cId="3097561708" sldId="262"/>
            <ac:spMk id="134" creationId="{4513BFB3-B22B-CC47-F3C3-1C7D85710FD0}"/>
          </ac:spMkLst>
        </pc:spChg>
        <pc:spChg chg="add mod">
          <ac:chgData name="Marcel Koopman" userId="e3c4c8cc0f4bc3dd" providerId="LiveId" clId="{A43BD259-97F5-4A30-A901-26277B2AB627}" dt="2024-06-05T05:10:08.059" v="84431"/>
          <ac:spMkLst>
            <pc:docMk/>
            <pc:sldMk cId="3097561708" sldId="262"/>
            <ac:spMk id="135" creationId="{A5559ADE-38C3-6949-B8E1-06218C5DC250}"/>
          </ac:spMkLst>
        </pc:spChg>
        <pc:spChg chg="add del mod">
          <ac:chgData name="Marcel Koopman" userId="e3c4c8cc0f4bc3dd" providerId="LiveId" clId="{A43BD259-97F5-4A30-A901-26277B2AB627}" dt="2024-04-24T20:18:08.764" v="35674" actId="478"/>
          <ac:spMkLst>
            <pc:docMk/>
            <pc:sldMk cId="3097561708" sldId="262"/>
            <ac:spMk id="135" creationId="{F7016EC1-42DF-F3D9-DDBA-89EA197655AC}"/>
          </ac:spMkLst>
        </pc:spChg>
        <pc:spChg chg="add mod">
          <ac:chgData name="Marcel Koopman" userId="e3c4c8cc0f4bc3dd" providerId="LiveId" clId="{A43BD259-97F5-4A30-A901-26277B2AB627}" dt="2024-06-04T18:31:07.438" v="75205" actId="20577"/>
          <ac:spMkLst>
            <pc:docMk/>
            <pc:sldMk cId="3097561708" sldId="262"/>
            <ac:spMk id="136" creationId="{074CECC8-2213-6DE2-DC2E-0B12A6F5039D}"/>
          </ac:spMkLst>
        </pc:spChg>
        <pc:spChg chg="add del mod">
          <ac:chgData name="Marcel Koopman" userId="e3c4c8cc0f4bc3dd" providerId="LiveId" clId="{A43BD259-97F5-4A30-A901-26277B2AB627}" dt="2024-05-08T11:01:17.719" v="38251" actId="21"/>
          <ac:spMkLst>
            <pc:docMk/>
            <pc:sldMk cId="3097561708" sldId="262"/>
            <ac:spMk id="137" creationId="{26824A0C-7201-0509-46CD-EF6F89B920DF}"/>
          </ac:spMkLst>
        </pc:spChg>
        <pc:spChg chg="add mod">
          <ac:chgData name="Marcel Koopman" userId="e3c4c8cc0f4bc3dd" providerId="LiveId" clId="{A43BD259-97F5-4A30-A901-26277B2AB627}" dt="2024-05-13T19:32:58.392" v="58872" actId="313"/>
          <ac:spMkLst>
            <pc:docMk/>
            <pc:sldMk cId="3097561708" sldId="262"/>
            <ac:spMk id="141" creationId="{3C0022E0-FBB9-F1FA-7AD0-7254AECF75CD}"/>
          </ac:spMkLst>
        </pc:spChg>
        <pc:spChg chg="add mod">
          <ac:chgData name="Marcel Koopman" userId="e3c4c8cc0f4bc3dd" providerId="LiveId" clId="{A43BD259-97F5-4A30-A901-26277B2AB627}" dt="2024-06-04T18:28:37.889" v="75173" actId="14100"/>
          <ac:spMkLst>
            <pc:docMk/>
            <pc:sldMk cId="3097561708" sldId="262"/>
            <ac:spMk id="142" creationId="{7EC13DEA-9AD9-0209-8D7F-F0C6F2ED5D24}"/>
          </ac:spMkLst>
        </pc:spChg>
        <pc:spChg chg="add mod">
          <ac:chgData name="Marcel Koopman" userId="e3c4c8cc0f4bc3dd" providerId="LiveId" clId="{A43BD259-97F5-4A30-A901-26277B2AB627}" dt="2024-05-12T08:01:35.894" v="48499" actId="1076"/>
          <ac:spMkLst>
            <pc:docMk/>
            <pc:sldMk cId="3097561708" sldId="262"/>
            <ac:spMk id="143" creationId="{CB4097E4-1561-7366-8327-E0D3A956ED99}"/>
          </ac:spMkLst>
        </pc:spChg>
        <pc:spChg chg="add del mod">
          <ac:chgData name="Marcel Koopman" userId="e3c4c8cc0f4bc3dd" providerId="LiveId" clId="{A43BD259-97F5-4A30-A901-26277B2AB627}" dt="2024-05-13T19:31:39.304" v="58866" actId="1038"/>
          <ac:spMkLst>
            <pc:docMk/>
            <pc:sldMk cId="3097561708" sldId="262"/>
            <ac:spMk id="144" creationId="{3DD4B798-B9AB-28DD-656D-6F2B683497E1}"/>
          </ac:spMkLst>
        </pc:spChg>
        <pc:spChg chg="add del mod">
          <ac:chgData name="Marcel Koopman" userId="e3c4c8cc0f4bc3dd" providerId="LiveId" clId="{A43BD259-97F5-4A30-A901-26277B2AB627}" dt="2024-05-12T08:00:31.037" v="48398" actId="478"/>
          <ac:spMkLst>
            <pc:docMk/>
            <pc:sldMk cId="3097561708" sldId="262"/>
            <ac:spMk id="145" creationId="{D93B570D-DD19-3361-C043-30E233372A6B}"/>
          </ac:spMkLst>
        </pc:spChg>
        <pc:spChg chg="add del mod">
          <ac:chgData name="Marcel Koopman" userId="e3c4c8cc0f4bc3dd" providerId="LiveId" clId="{A43BD259-97F5-4A30-A901-26277B2AB627}" dt="2024-05-12T08:07:32.363" v="48554" actId="21"/>
          <ac:spMkLst>
            <pc:docMk/>
            <pc:sldMk cId="3097561708" sldId="262"/>
            <ac:spMk id="146" creationId="{A5750101-7BFB-3EC9-5B98-B3AF69AFE109}"/>
          </ac:spMkLst>
        </pc:spChg>
        <pc:spChg chg="add del mod">
          <ac:chgData name="Marcel Koopman" userId="e3c4c8cc0f4bc3dd" providerId="LiveId" clId="{A43BD259-97F5-4A30-A901-26277B2AB627}" dt="2024-05-12T08:07:32.363" v="48554" actId="21"/>
          <ac:spMkLst>
            <pc:docMk/>
            <pc:sldMk cId="3097561708" sldId="262"/>
            <ac:spMk id="147" creationId="{EE39F780-9D54-DABF-B39D-814D712A4784}"/>
          </ac:spMkLst>
        </pc:spChg>
        <pc:spChg chg="add del mod">
          <ac:chgData name="Marcel Koopman" userId="e3c4c8cc0f4bc3dd" providerId="LiveId" clId="{A43BD259-97F5-4A30-A901-26277B2AB627}" dt="2024-05-12T08:07:32.363" v="48554" actId="21"/>
          <ac:spMkLst>
            <pc:docMk/>
            <pc:sldMk cId="3097561708" sldId="262"/>
            <ac:spMk id="148" creationId="{563ED992-2228-19A8-BAEE-95A08E12AA7E}"/>
          </ac:spMkLst>
        </pc:spChg>
        <pc:spChg chg="add mod">
          <ac:chgData name="Marcel Koopman" userId="e3c4c8cc0f4bc3dd" providerId="LiveId" clId="{A43BD259-97F5-4A30-A901-26277B2AB627}" dt="2024-05-13T19:54:15.603" v="59309" actId="20577"/>
          <ac:spMkLst>
            <pc:docMk/>
            <pc:sldMk cId="3097561708" sldId="262"/>
            <ac:spMk id="149" creationId="{9A57FE17-C5D9-ED9B-7E80-BA735C3FED5E}"/>
          </ac:spMkLst>
        </pc:spChg>
        <pc:spChg chg="add mod">
          <ac:chgData name="Marcel Koopman" userId="e3c4c8cc0f4bc3dd" providerId="LiveId" clId="{A43BD259-97F5-4A30-A901-26277B2AB627}" dt="2024-05-13T19:47:59.804" v="59150" actId="14100"/>
          <ac:spMkLst>
            <pc:docMk/>
            <pc:sldMk cId="3097561708" sldId="262"/>
            <ac:spMk id="150" creationId="{2441921D-6EA3-ECD5-35AB-DE3D42FA86DF}"/>
          </ac:spMkLst>
        </pc:spChg>
        <pc:spChg chg="add mod">
          <ac:chgData name="Marcel Koopman" userId="e3c4c8cc0f4bc3dd" providerId="LiveId" clId="{A43BD259-97F5-4A30-A901-26277B2AB627}" dt="2024-05-13T19:46:51.377" v="59138" actId="14100"/>
          <ac:spMkLst>
            <pc:docMk/>
            <pc:sldMk cId="3097561708" sldId="262"/>
            <ac:spMk id="151" creationId="{2FEF15FB-F91E-ACB1-E95E-63B90DA44540}"/>
          </ac:spMkLst>
        </pc:spChg>
        <pc:spChg chg="add mod">
          <ac:chgData name="Marcel Koopman" userId="e3c4c8cc0f4bc3dd" providerId="LiveId" clId="{A43BD259-97F5-4A30-A901-26277B2AB627}" dt="2024-04-24T20:38:25.404" v="36130"/>
          <ac:spMkLst>
            <pc:docMk/>
            <pc:sldMk cId="3097561708" sldId="262"/>
            <ac:spMk id="156" creationId="{AFE62330-97D9-8132-1306-145F43B0A312}"/>
          </ac:spMkLst>
        </pc:spChg>
        <pc:spChg chg="add mod">
          <ac:chgData name="Marcel Koopman" userId="e3c4c8cc0f4bc3dd" providerId="LiveId" clId="{A43BD259-97F5-4A30-A901-26277B2AB627}" dt="2024-06-19T08:08:35.113" v="93066" actId="14100"/>
          <ac:spMkLst>
            <pc:docMk/>
            <pc:sldMk cId="3097561708" sldId="262"/>
            <ac:spMk id="157" creationId="{6EC40FCF-702A-0654-41F2-0BB732C73DA5}"/>
          </ac:spMkLst>
        </pc:spChg>
        <pc:spChg chg="add mod">
          <ac:chgData name="Marcel Koopman" userId="e3c4c8cc0f4bc3dd" providerId="LiveId" clId="{A43BD259-97F5-4A30-A901-26277B2AB627}" dt="2024-05-13T19:31:54.748" v="58867" actId="14100"/>
          <ac:spMkLst>
            <pc:docMk/>
            <pc:sldMk cId="3097561708" sldId="262"/>
            <ac:spMk id="158" creationId="{8DD39282-D1C8-C108-930A-37236F8754D5}"/>
          </ac:spMkLst>
        </pc:spChg>
        <pc:spChg chg="add mod">
          <ac:chgData name="Marcel Koopman" userId="e3c4c8cc0f4bc3dd" providerId="LiveId" clId="{A43BD259-97F5-4A30-A901-26277B2AB627}" dt="2024-04-24T20:52:10.716" v="36568" actId="1076"/>
          <ac:spMkLst>
            <pc:docMk/>
            <pc:sldMk cId="3097561708" sldId="262"/>
            <ac:spMk id="159" creationId="{BD0E20F0-6244-07E5-FB52-F9ABB16484D0}"/>
          </ac:spMkLst>
        </pc:spChg>
        <pc:picChg chg="add del mod">
          <ac:chgData name="Marcel Koopman" userId="e3c4c8cc0f4bc3dd" providerId="LiveId" clId="{A43BD259-97F5-4A30-A901-26277B2AB627}" dt="2024-04-15T16:47:03.871" v="22797" actId="478"/>
          <ac:picMkLst>
            <pc:docMk/>
            <pc:sldMk cId="3097561708" sldId="262"/>
            <ac:picMk id="26" creationId="{B5A8A60B-9C5C-95B8-8D96-2409DB6ADCEC}"/>
          </ac:picMkLst>
        </pc:picChg>
        <pc:cxnChg chg="add mod">
          <ac:chgData name="Marcel Koopman" userId="e3c4c8cc0f4bc3dd" providerId="LiveId" clId="{A43BD259-97F5-4A30-A901-26277B2AB627}" dt="2024-04-19T09:46:02.971" v="25611" actId="1038"/>
          <ac:cxnSpMkLst>
            <pc:docMk/>
            <pc:sldMk cId="3097561708" sldId="262"/>
            <ac:cxnSpMk id="3" creationId="{87B819F7-AAC1-EAAA-0322-967426B2615E}"/>
          </ac:cxnSpMkLst>
        </pc:cxnChg>
        <pc:cxnChg chg="add del mod">
          <ac:chgData name="Marcel Koopman" userId="e3c4c8cc0f4bc3dd" providerId="LiveId" clId="{A43BD259-97F5-4A30-A901-26277B2AB627}" dt="2024-05-13T18:49:48.280" v="58482" actId="478"/>
          <ac:cxnSpMkLst>
            <pc:docMk/>
            <pc:sldMk cId="3097561708" sldId="262"/>
            <ac:cxnSpMk id="3" creationId="{AA505CAB-DA84-5F9B-14E6-D0C42D46BEDB}"/>
          </ac:cxnSpMkLst>
        </pc:cxnChg>
        <pc:cxnChg chg="add del mod">
          <ac:chgData name="Marcel Koopman" userId="e3c4c8cc0f4bc3dd" providerId="LiveId" clId="{A43BD259-97F5-4A30-A901-26277B2AB627}" dt="2024-04-24T18:24:18.698" v="34601" actId="478"/>
          <ac:cxnSpMkLst>
            <pc:docMk/>
            <pc:sldMk cId="3097561708" sldId="262"/>
            <ac:cxnSpMk id="6" creationId="{CC143519-2705-ABC7-6C4D-4B81E06F3B77}"/>
          </ac:cxnSpMkLst>
        </pc:cxnChg>
        <pc:cxnChg chg="del">
          <ac:chgData name="Marcel Koopman" userId="e3c4c8cc0f4bc3dd" providerId="LiveId" clId="{A43BD259-97F5-4A30-A901-26277B2AB627}" dt="2024-04-13T12:03:18.656" v="4239" actId="478"/>
          <ac:cxnSpMkLst>
            <pc:docMk/>
            <pc:sldMk cId="3097561708" sldId="262"/>
            <ac:cxnSpMk id="7" creationId="{4FBCFBD8-23A2-CD8E-BE66-2D1980DC5160}"/>
          </ac:cxnSpMkLst>
        </pc:cxnChg>
        <pc:cxnChg chg="add del mod">
          <ac:chgData name="Marcel Koopman" userId="e3c4c8cc0f4bc3dd" providerId="LiveId" clId="{A43BD259-97F5-4A30-A901-26277B2AB627}" dt="2024-04-19T20:47:32.854" v="27394" actId="478"/>
          <ac:cxnSpMkLst>
            <pc:docMk/>
            <pc:sldMk cId="3097561708" sldId="262"/>
            <ac:cxnSpMk id="16" creationId="{0F7EFA21-47CC-38DF-C89F-9A6B612A6D5D}"/>
          </ac:cxnSpMkLst>
        </pc:cxnChg>
        <pc:cxnChg chg="add del mod">
          <ac:chgData name="Marcel Koopman" userId="e3c4c8cc0f4bc3dd" providerId="LiveId" clId="{A43BD259-97F5-4A30-A901-26277B2AB627}" dt="2024-04-21T14:00:13.468" v="29816" actId="478"/>
          <ac:cxnSpMkLst>
            <pc:docMk/>
            <pc:sldMk cId="3097561708" sldId="262"/>
            <ac:cxnSpMk id="25" creationId="{A242B5B0-532F-125D-C4F5-AA9E0837D9B0}"/>
          </ac:cxnSpMkLst>
        </pc:cxnChg>
        <pc:cxnChg chg="add del mod">
          <ac:chgData name="Marcel Koopman" userId="e3c4c8cc0f4bc3dd" providerId="LiveId" clId="{A43BD259-97F5-4A30-A901-26277B2AB627}" dt="2024-04-24T21:06:06.273" v="37202" actId="478"/>
          <ac:cxnSpMkLst>
            <pc:docMk/>
            <pc:sldMk cId="3097561708" sldId="262"/>
            <ac:cxnSpMk id="49" creationId="{D995D8A1-9B8F-A5B4-DD39-90B47B4A1B16}"/>
          </ac:cxnSpMkLst>
        </pc:cxnChg>
        <pc:cxnChg chg="add del mod">
          <ac:chgData name="Marcel Koopman" userId="e3c4c8cc0f4bc3dd" providerId="LiveId" clId="{A43BD259-97F5-4A30-A901-26277B2AB627}" dt="2024-04-24T20:03:22.671" v="35396" actId="478"/>
          <ac:cxnSpMkLst>
            <pc:docMk/>
            <pc:sldMk cId="3097561708" sldId="262"/>
            <ac:cxnSpMk id="89" creationId="{A63AA7DE-1807-4BC2-00A3-238FEB48D85B}"/>
          </ac:cxnSpMkLst>
        </pc:cxnChg>
        <pc:cxnChg chg="add del mod">
          <ac:chgData name="Marcel Koopman" userId="e3c4c8cc0f4bc3dd" providerId="LiveId" clId="{A43BD259-97F5-4A30-A901-26277B2AB627}" dt="2024-04-24T20:03:22.671" v="35396" actId="478"/>
          <ac:cxnSpMkLst>
            <pc:docMk/>
            <pc:sldMk cId="3097561708" sldId="262"/>
            <ac:cxnSpMk id="92" creationId="{352D9CBB-1ED6-31FF-8CBC-128E53D98104}"/>
          </ac:cxnSpMkLst>
        </pc:cxnChg>
        <pc:cxnChg chg="add del mod">
          <ac:chgData name="Marcel Koopman" userId="e3c4c8cc0f4bc3dd" providerId="LiveId" clId="{A43BD259-97F5-4A30-A901-26277B2AB627}" dt="2024-04-24T20:03:22.671" v="35396" actId="478"/>
          <ac:cxnSpMkLst>
            <pc:docMk/>
            <pc:sldMk cId="3097561708" sldId="262"/>
            <ac:cxnSpMk id="96" creationId="{FDE0756B-DD45-BB2A-4406-4A2B65928897}"/>
          </ac:cxnSpMkLst>
        </pc:cxnChg>
        <pc:cxnChg chg="add del mod">
          <ac:chgData name="Marcel Koopman" userId="e3c4c8cc0f4bc3dd" providerId="LiveId" clId="{A43BD259-97F5-4A30-A901-26277B2AB627}" dt="2024-05-13T18:49:48.280" v="58482" actId="478"/>
          <ac:cxnSpMkLst>
            <pc:docMk/>
            <pc:sldMk cId="3097561708" sldId="262"/>
            <ac:cxnSpMk id="138" creationId="{A4CF28AA-9BC1-B607-C1F8-930CE57313A7}"/>
          </ac:cxnSpMkLst>
        </pc:cxnChg>
        <pc:cxnChg chg="add del mod">
          <ac:chgData name="Marcel Koopman" userId="e3c4c8cc0f4bc3dd" providerId="LiveId" clId="{A43BD259-97F5-4A30-A901-26277B2AB627}" dt="2024-05-12T08:01:51.339" v="48500" actId="478"/>
          <ac:cxnSpMkLst>
            <pc:docMk/>
            <pc:sldMk cId="3097561708" sldId="262"/>
            <ac:cxnSpMk id="153" creationId="{EAE997A3-B29A-41BC-FE77-4F3C49DE0352}"/>
          </ac:cxnSpMkLst>
        </pc:cxnChg>
        <pc:cxnChg chg="add del mod">
          <ac:chgData name="Marcel Koopman" userId="e3c4c8cc0f4bc3dd" providerId="LiveId" clId="{A43BD259-97F5-4A30-A901-26277B2AB627}" dt="2024-04-24T20:55:42.359" v="36763" actId="478"/>
          <ac:cxnSpMkLst>
            <pc:docMk/>
            <pc:sldMk cId="3097561708" sldId="262"/>
            <ac:cxnSpMk id="160" creationId="{359A9C52-F2B3-F9EE-4EAA-623FAE5092AD}"/>
          </ac:cxnSpMkLst>
        </pc:cxnChg>
      </pc:sldChg>
      <pc:sldChg chg="addSp delSp modSp add mod ord">
        <pc:chgData name="Marcel Koopman" userId="e3c4c8cc0f4bc3dd" providerId="LiveId" clId="{A43BD259-97F5-4A30-A901-26277B2AB627}" dt="2024-06-19T07:50:44.160" v="91584" actId="20577"/>
        <pc:sldMkLst>
          <pc:docMk/>
          <pc:sldMk cId="1730471843" sldId="263"/>
        </pc:sldMkLst>
        <pc:spChg chg="add mod">
          <ac:chgData name="Marcel Koopman" userId="e3c4c8cc0f4bc3dd" providerId="LiveId" clId="{A43BD259-97F5-4A30-A901-26277B2AB627}" dt="2024-05-16T21:22:16.013" v="63923" actId="14100"/>
          <ac:spMkLst>
            <pc:docMk/>
            <pc:sldMk cId="1730471843" sldId="263"/>
            <ac:spMk id="2" creationId="{4CE03B0B-EAEA-CE17-FE27-512CAB407E1E}"/>
          </ac:spMkLst>
        </pc:spChg>
        <pc:spChg chg="del">
          <ac:chgData name="Marcel Koopman" userId="e3c4c8cc0f4bc3dd" providerId="LiveId" clId="{A43BD259-97F5-4A30-A901-26277B2AB627}" dt="2024-04-13T15:04:48.077" v="5188" actId="478"/>
          <ac:spMkLst>
            <pc:docMk/>
            <pc:sldMk cId="1730471843" sldId="263"/>
            <ac:spMk id="2" creationId="{F98B2654-3A57-26DC-D30C-AA374ABAB7D1}"/>
          </ac:spMkLst>
        </pc:spChg>
        <pc:spChg chg="add mod">
          <ac:chgData name="Marcel Koopman" userId="e3c4c8cc0f4bc3dd" providerId="LiveId" clId="{A43BD259-97F5-4A30-A901-26277B2AB627}" dt="2024-06-04T22:37:17.731" v="82621" actId="20577"/>
          <ac:spMkLst>
            <pc:docMk/>
            <pc:sldMk cId="1730471843" sldId="263"/>
            <ac:spMk id="3" creationId="{047D3086-F9C0-CB16-D3DF-0D1D7E3BBB95}"/>
          </ac:spMkLst>
        </pc:spChg>
        <pc:spChg chg="add del mod ord">
          <ac:chgData name="Marcel Koopman" userId="e3c4c8cc0f4bc3dd" providerId="LiveId" clId="{A43BD259-97F5-4A30-A901-26277B2AB627}" dt="2024-05-16T21:19:34.616" v="63854" actId="478"/>
          <ac:spMkLst>
            <pc:docMk/>
            <pc:sldMk cId="1730471843" sldId="263"/>
            <ac:spMk id="3" creationId="{12547EAB-941A-98E6-8D10-A15E886D0CB7}"/>
          </ac:spMkLst>
        </pc:spChg>
        <pc:spChg chg="add mod">
          <ac:chgData name="Marcel Koopman" userId="e3c4c8cc0f4bc3dd" providerId="LiveId" clId="{A43BD259-97F5-4A30-A901-26277B2AB627}" dt="2024-06-05T06:25:43.296" v="88002" actId="20577"/>
          <ac:spMkLst>
            <pc:docMk/>
            <pc:sldMk cId="1730471843" sldId="263"/>
            <ac:spMk id="4" creationId="{171538D3-EB31-A489-E947-C2F9FE2DA2EC}"/>
          </ac:spMkLst>
        </pc:spChg>
        <pc:spChg chg="add del mod">
          <ac:chgData name="Marcel Koopman" userId="e3c4c8cc0f4bc3dd" providerId="LiveId" clId="{A43BD259-97F5-4A30-A901-26277B2AB627}" dt="2024-04-14T10:59:07.600" v="5595" actId="478"/>
          <ac:spMkLst>
            <pc:docMk/>
            <pc:sldMk cId="1730471843" sldId="263"/>
            <ac:spMk id="4" creationId="{616485FC-1D6E-3DA1-CA99-1486C482186B}"/>
          </ac:spMkLst>
        </pc:spChg>
        <pc:spChg chg="add del mod">
          <ac:chgData name="Marcel Koopman" userId="e3c4c8cc0f4bc3dd" providerId="LiveId" clId="{A43BD259-97F5-4A30-A901-26277B2AB627}" dt="2024-04-24T11:55:00.850" v="32850" actId="21"/>
          <ac:spMkLst>
            <pc:docMk/>
            <pc:sldMk cId="1730471843" sldId="263"/>
            <ac:spMk id="4" creationId="{B27FF041-BA12-A369-50B3-EE1E40EB30A0}"/>
          </ac:spMkLst>
        </pc:spChg>
        <pc:spChg chg="mod">
          <ac:chgData name="Marcel Koopman" userId="e3c4c8cc0f4bc3dd" providerId="LiveId" clId="{A43BD259-97F5-4A30-A901-26277B2AB627}" dt="2024-06-02T21:28:42.132" v="68158" actId="20577"/>
          <ac:spMkLst>
            <pc:docMk/>
            <pc:sldMk cId="1730471843" sldId="263"/>
            <ac:spMk id="5" creationId="{E76D3564-FD47-EDEC-BDD6-CB665F288666}"/>
          </ac:spMkLst>
        </pc:spChg>
        <pc:spChg chg="add mod">
          <ac:chgData name="Marcel Koopman" userId="e3c4c8cc0f4bc3dd" providerId="LiveId" clId="{A43BD259-97F5-4A30-A901-26277B2AB627}" dt="2024-05-16T21:26:19.371" v="64009" actId="20577"/>
          <ac:spMkLst>
            <pc:docMk/>
            <pc:sldMk cId="1730471843" sldId="263"/>
            <ac:spMk id="6" creationId="{D9197EF1-A847-84EC-FC10-A3351E0CAF21}"/>
          </ac:spMkLst>
        </pc:spChg>
        <pc:spChg chg="del">
          <ac:chgData name="Marcel Koopman" userId="e3c4c8cc0f4bc3dd" providerId="LiveId" clId="{A43BD259-97F5-4A30-A901-26277B2AB627}" dt="2024-04-14T14:54:20.872" v="6128" actId="478"/>
          <ac:spMkLst>
            <pc:docMk/>
            <pc:sldMk cId="1730471843" sldId="263"/>
            <ac:spMk id="6" creationId="{E851446B-8987-6E63-6907-7740D129BCC2}"/>
          </ac:spMkLst>
        </pc:spChg>
        <pc:spChg chg="add del mod">
          <ac:chgData name="Marcel Koopman" userId="e3c4c8cc0f4bc3dd" providerId="LiveId" clId="{A43BD259-97F5-4A30-A901-26277B2AB627}" dt="2024-04-24T11:55:00.850" v="32850" actId="21"/>
          <ac:spMkLst>
            <pc:docMk/>
            <pc:sldMk cId="1730471843" sldId="263"/>
            <ac:spMk id="6" creationId="{EA367BA6-1DEB-5225-6809-CB216AC3CDD7}"/>
          </ac:spMkLst>
        </pc:spChg>
        <pc:spChg chg="add mod">
          <ac:chgData name="Marcel Koopman" userId="e3c4c8cc0f4bc3dd" providerId="LiveId" clId="{A43BD259-97F5-4A30-A901-26277B2AB627}" dt="2024-06-04T22:37:11.806" v="82619" actId="20577"/>
          <ac:spMkLst>
            <pc:docMk/>
            <pc:sldMk cId="1730471843" sldId="263"/>
            <ac:spMk id="7" creationId="{1F864B35-D5A6-39F4-E4D7-F839C35258AF}"/>
          </ac:spMkLst>
        </pc:spChg>
        <pc:spChg chg="add del mod">
          <ac:chgData name="Marcel Koopman" userId="e3c4c8cc0f4bc3dd" providerId="LiveId" clId="{A43BD259-97F5-4A30-A901-26277B2AB627}" dt="2024-04-24T11:51:25.686" v="32749" actId="478"/>
          <ac:spMkLst>
            <pc:docMk/>
            <pc:sldMk cId="1730471843" sldId="263"/>
            <ac:spMk id="7" creationId="{31D4E97D-3A7C-C9EA-40C1-FB266E0F04F7}"/>
          </ac:spMkLst>
        </pc:spChg>
        <pc:spChg chg="add mod">
          <ac:chgData name="Marcel Koopman" userId="e3c4c8cc0f4bc3dd" providerId="LiveId" clId="{A43BD259-97F5-4A30-A901-26277B2AB627}" dt="2024-04-24T13:15:38.232" v="32905" actId="571"/>
          <ac:spMkLst>
            <pc:docMk/>
            <pc:sldMk cId="1730471843" sldId="263"/>
            <ac:spMk id="7" creationId="{38CE70B6-2C23-2ACE-D3DD-DDCD4E6340B1}"/>
          </ac:spMkLst>
        </pc:spChg>
        <pc:spChg chg="add del mod">
          <ac:chgData name="Marcel Koopman" userId="e3c4c8cc0f4bc3dd" providerId="LiveId" clId="{A43BD259-97F5-4A30-A901-26277B2AB627}" dt="2024-05-08T12:29:05.663" v="38835" actId="478"/>
          <ac:spMkLst>
            <pc:docMk/>
            <pc:sldMk cId="1730471843" sldId="263"/>
            <ac:spMk id="7" creationId="{3AA78DA9-7CAF-58CB-4FCF-D46F8271C6C4}"/>
          </ac:spMkLst>
        </pc:spChg>
        <pc:spChg chg="del">
          <ac:chgData name="Marcel Koopman" userId="e3c4c8cc0f4bc3dd" providerId="LiveId" clId="{A43BD259-97F5-4A30-A901-26277B2AB627}" dt="2024-04-14T14:54:20.872" v="6128" actId="478"/>
          <ac:spMkLst>
            <pc:docMk/>
            <pc:sldMk cId="1730471843" sldId="263"/>
            <ac:spMk id="7" creationId="{EFAAC20F-E7DA-8FE7-50DC-B195CB0810CE}"/>
          </ac:spMkLst>
        </pc:spChg>
        <pc:spChg chg="add mod">
          <ac:chgData name="Marcel Koopman" userId="e3c4c8cc0f4bc3dd" providerId="LiveId" clId="{A43BD259-97F5-4A30-A901-26277B2AB627}" dt="2024-04-14T15:36:05.718" v="7278" actId="1035"/>
          <ac:spMkLst>
            <pc:docMk/>
            <pc:sldMk cId="1730471843" sldId="263"/>
            <ac:spMk id="8" creationId="{E4FEEBF4-C7AE-4506-E4F2-8E9FC9EF1439}"/>
          </ac:spMkLst>
        </pc:spChg>
        <pc:spChg chg="add mod">
          <ac:chgData name="Marcel Koopman" userId="e3c4c8cc0f4bc3dd" providerId="LiveId" clId="{A43BD259-97F5-4A30-A901-26277B2AB627}" dt="2024-04-14T15:36:05.718" v="7278" actId="1035"/>
          <ac:spMkLst>
            <pc:docMk/>
            <pc:sldMk cId="1730471843" sldId="263"/>
            <ac:spMk id="9" creationId="{DE1A0597-19D0-2C42-08FF-E52DE965A74C}"/>
          </ac:spMkLst>
        </pc:spChg>
        <pc:spChg chg="add mod">
          <ac:chgData name="Marcel Koopman" userId="e3c4c8cc0f4bc3dd" providerId="LiveId" clId="{A43BD259-97F5-4A30-A901-26277B2AB627}" dt="2024-04-14T15:36:05.718" v="7278" actId="1035"/>
          <ac:spMkLst>
            <pc:docMk/>
            <pc:sldMk cId="1730471843" sldId="263"/>
            <ac:spMk id="10" creationId="{AEFC56B9-C5B5-8CE1-795A-11A297AB6C3E}"/>
          </ac:spMkLst>
        </pc:spChg>
        <pc:spChg chg="del mod">
          <ac:chgData name="Marcel Koopman" userId="e3c4c8cc0f4bc3dd" providerId="LiveId" clId="{A43BD259-97F5-4A30-A901-26277B2AB627}" dt="2024-04-15T10:30:58.389" v="13338" actId="478"/>
          <ac:spMkLst>
            <pc:docMk/>
            <pc:sldMk cId="1730471843" sldId="263"/>
            <ac:spMk id="12" creationId="{0F448B80-98BC-5DF0-12E2-4D54CDB46AA0}"/>
          </ac:spMkLst>
        </pc:spChg>
        <pc:spChg chg="add del mod">
          <ac:chgData name="Marcel Koopman" userId="e3c4c8cc0f4bc3dd" providerId="LiveId" clId="{A43BD259-97F5-4A30-A901-26277B2AB627}" dt="2024-04-24T11:55:00.850" v="32850" actId="21"/>
          <ac:spMkLst>
            <pc:docMk/>
            <pc:sldMk cId="1730471843" sldId="263"/>
            <ac:spMk id="12" creationId="{301ED09F-23B2-C68C-419B-0C994065D9A3}"/>
          </ac:spMkLst>
        </pc:spChg>
        <pc:spChg chg="add mod">
          <ac:chgData name="Marcel Koopman" userId="e3c4c8cc0f4bc3dd" providerId="LiveId" clId="{A43BD259-97F5-4A30-A901-26277B2AB627}" dt="2024-04-24T13:15:38.232" v="32905" actId="571"/>
          <ac:spMkLst>
            <pc:docMk/>
            <pc:sldMk cId="1730471843" sldId="263"/>
            <ac:spMk id="12" creationId="{7054195D-D4AB-A32A-31AE-3EF03C0A0D16}"/>
          </ac:spMkLst>
        </pc:spChg>
        <pc:spChg chg="del">
          <ac:chgData name="Marcel Koopman" userId="e3c4c8cc0f4bc3dd" providerId="LiveId" clId="{A43BD259-97F5-4A30-A901-26277B2AB627}" dt="2024-04-14T14:54:20.872" v="6128" actId="478"/>
          <ac:spMkLst>
            <pc:docMk/>
            <pc:sldMk cId="1730471843" sldId="263"/>
            <ac:spMk id="13" creationId="{15ACCBBC-E788-B65D-8E5A-2137517A9FCA}"/>
          </ac:spMkLst>
        </pc:spChg>
        <pc:spChg chg="add del mod">
          <ac:chgData name="Marcel Koopman" userId="e3c4c8cc0f4bc3dd" providerId="LiveId" clId="{A43BD259-97F5-4A30-A901-26277B2AB627}" dt="2024-04-24T11:55:00.850" v="32850" actId="21"/>
          <ac:spMkLst>
            <pc:docMk/>
            <pc:sldMk cId="1730471843" sldId="263"/>
            <ac:spMk id="13" creationId="{2012EB8D-2445-3F0A-BB6D-81D7A6142389}"/>
          </ac:spMkLst>
        </pc:spChg>
        <pc:spChg chg="add mod">
          <ac:chgData name="Marcel Koopman" userId="e3c4c8cc0f4bc3dd" providerId="LiveId" clId="{A43BD259-97F5-4A30-A901-26277B2AB627}" dt="2024-05-16T14:52:46.039" v="60111"/>
          <ac:spMkLst>
            <pc:docMk/>
            <pc:sldMk cId="1730471843" sldId="263"/>
            <ac:spMk id="13" creationId="{2A67626A-B6AF-C84E-6819-2AD7C2EE5439}"/>
          </ac:spMkLst>
        </pc:spChg>
        <pc:spChg chg="add del mod">
          <ac:chgData name="Marcel Koopman" userId="e3c4c8cc0f4bc3dd" providerId="LiveId" clId="{A43BD259-97F5-4A30-A901-26277B2AB627}" dt="2024-05-08T12:29:05.663" v="38835" actId="478"/>
          <ac:spMkLst>
            <pc:docMk/>
            <pc:sldMk cId="1730471843" sldId="263"/>
            <ac:spMk id="13" creationId="{F0B5B786-DEAB-574E-DFC9-BA95BC4C9045}"/>
          </ac:spMkLst>
        </pc:spChg>
        <pc:spChg chg="add mod">
          <ac:chgData name="Marcel Koopman" userId="e3c4c8cc0f4bc3dd" providerId="LiveId" clId="{A43BD259-97F5-4A30-A901-26277B2AB627}" dt="2024-04-14T15:36:05.718" v="7278" actId="1035"/>
          <ac:spMkLst>
            <pc:docMk/>
            <pc:sldMk cId="1730471843" sldId="263"/>
            <ac:spMk id="14" creationId="{3C5ED1D2-42FE-DE16-ECDA-1C08F96BA404}"/>
          </ac:spMkLst>
        </pc:spChg>
        <pc:spChg chg="del mod">
          <ac:chgData name="Marcel Koopman" userId="e3c4c8cc0f4bc3dd" providerId="LiveId" clId="{A43BD259-97F5-4A30-A901-26277B2AB627}" dt="2024-05-16T21:19:22.933" v="63850" actId="478"/>
          <ac:spMkLst>
            <pc:docMk/>
            <pc:sldMk cId="1730471843" sldId="263"/>
            <ac:spMk id="15" creationId="{3CD102A8-3FC8-70C8-2C0E-3B989378C8BC}"/>
          </ac:spMkLst>
        </pc:spChg>
        <pc:spChg chg="add mod">
          <ac:chgData name="Marcel Koopman" userId="e3c4c8cc0f4bc3dd" providerId="LiveId" clId="{A43BD259-97F5-4A30-A901-26277B2AB627}" dt="2024-06-02T07:25:02.940" v="66229" actId="20577"/>
          <ac:spMkLst>
            <pc:docMk/>
            <pc:sldMk cId="1730471843" sldId="263"/>
            <ac:spMk id="15" creationId="{B50234FD-1977-10D9-614E-04407836532F}"/>
          </ac:spMkLst>
        </pc:spChg>
        <pc:spChg chg="add del mod">
          <ac:chgData name="Marcel Koopman" userId="e3c4c8cc0f4bc3dd" providerId="LiveId" clId="{A43BD259-97F5-4A30-A901-26277B2AB627}" dt="2024-04-24T11:55:00.850" v="32850" actId="21"/>
          <ac:spMkLst>
            <pc:docMk/>
            <pc:sldMk cId="1730471843" sldId="263"/>
            <ac:spMk id="17" creationId="{45AF281C-15F4-3007-B2CE-4A98E757F06A}"/>
          </ac:spMkLst>
        </pc:spChg>
        <pc:spChg chg="add del mod">
          <ac:chgData name="Marcel Koopman" userId="e3c4c8cc0f4bc3dd" providerId="LiveId" clId="{A43BD259-97F5-4A30-A901-26277B2AB627}" dt="2024-04-14T14:58:51.424" v="6183" actId="478"/>
          <ac:spMkLst>
            <pc:docMk/>
            <pc:sldMk cId="1730471843" sldId="263"/>
            <ac:spMk id="17" creationId="{ECB87493-B7E9-BA7D-EA2E-56EF01940047}"/>
          </ac:spMkLst>
        </pc:spChg>
        <pc:spChg chg="mod">
          <ac:chgData name="Marcel Koopman" userId="e3c4c8cc0f4bc3dd" providerId="LiveId" clId="{A43BD259-97F5-4A30-A901-26277B2AB627}" dt="2024-06-19T07:50:44.160" v="91584" actId="20577"/>
          <ac:spMkLst>
            <pc:docMk/>
            <pc:sldMk cId="1730471843" sldId="263"/>
            <ac:spMk id="18" creationId="{9EBF13CA-4925-92C1-B4D1-2F5CB6918C00}"/>
          </ac:spMkLst>
        </pc:spChg>
        <pc:spChg chg="add del mod">
          <ac:chgData name="Marcel Koopman" userId="e3c4c8cc0f4bc3dd" providerId="LiveId" clId="{A43BD259-97F5-4A30-A901-26277B2AB627}" dt="2024-04-24T11:55:00.850" v="32850" actId="21"/>
          <ac:spMkLst>
            <pc:docMk/>
            <pc:sldMk cId="1730471843" sldId="263"/>
            <ac:spMk id="22" creationId="{3A903DD1-0C3E-1BE8-6C89-15BB5BBFF96E}"/>
          </ac:spMkLst>
        </pc:spChg>
        <pc:spChg chg="add del mod">
          <ac:chgData name="Marcel Koopman" userId="e3c4c8cc0f4bc3dd" providerId="LiveId" clId="{A43BD259-97F5-4A30-A901-26277B2AB627}" dt="2024-04-24T11:55:00.850" v="32850" actId="21"/>
          <ac:spMkLst>
            <pc:docMk/>
            <pc:sldMk cId="1730471843" sldId="263"/>
            <ac:spMk id="24" creationId="{7990B0C1-6649-139F-632A-5F7801C9AE02}"/>
          </ac:spMkLst>
        </pc:spChg>
        <pc:spChg chg="add del mod">
          <ac:chgData name="Marcel Koopman" userId="e3c4c8cc0f4bc3dd" providerId="LiveId" clId="{A43BD259-97F5-4A30-A901-26277B2AB627}" dt="2024-04-14T14:58:57.782" v="6184" actId="478"/>
          <ac:spMkLst>
            <pc:docMk/>
            <pc:sldMk cId="1730471843" sldId="263"/>
            <ac:spMk id="24" creationId="{B61A5547-2DEE-19D5-119A-91D4276C9DD0}"/>
          </ac:spMkLst>
        </pc:spChg>
        <pc:spChg chg="add mod">
          <ac:chgData name="Marcel Koopman" userId="e3c4c8cc0f4bc3dd" providerId="LiveId" clId="{A43BD259-97F5-4A30-A901-26277B2AB627}" dt="2024-04-24T13:16:48.086" v="32931" actId="20577"/>
          <ac:spMkLst>
            <pc:docMk/>
            <pc:sldMk cId="1730471843" sldId="263"/>
            <ac:spMk id="25" creationId="{AB58E537-BA67-9229-C7A3-AF2D2AE4D509}"/>
          </ac:spMkLst>
        </pc:spChg>
        <pc:spChg chg="add del mod">
          <ac:chgData name="Marcel Koopman" userId="e3c4c8cc0f4bc3dd" providerId="LiveId" clId="{A43BD259-97F5-4A30-A901-26277B2AB627}" dt="2024-04-24T11:55:00.850" v="32850" actId="21"/>
          <ac:spMkLst>
            <pc:docMk/>
            <pc:sldMk cId="1730471843" sldId="263"/>
            <ac:spMk id="25" creationId="{C26E88B0-7F07-3D76-34AB-AF190F9C206A}"/>
          </ac:spMkLst>
        </pc:spChg>
        <pc:spChg chg="add mod">
          <ac:chgData name="Marcel Koopman" userId="e3c4c8cc0f4bc3dd" providerId="LiveId" clId="{A43BD259-97F5-4A30-A901-26277B2AB627}" dt="2024-05-16T21:22:38.476" v="63929" actId="14100"/>
          <ac:spMkLst>
            <pc:docMk/>
            <pc:sldMk cId="1730471843" sldId="263"/>
            <ac:spMk id="29" creationId="{F7996D86-4BC1-F3EF-AE75-CCD0EED54B6A}"/>
          </ac:spMkLst>
        </pc:spChg>
        <pc:spChg chg="add mod">
          <ac:chgData name="Marcel Koopman" userId="e3c4c8cc0f4bc3dd" providerId="LiveId" clId="{A43BD259-97F5-4A30-A901-26277B2AB627}" dt="2024-05-16T21:23:37.809" v="63950" actId="20577"/>
          <ac:spMkLst>
            <pc:docMk/>
            <pc:sldMk cId="1730471843" sldId="263"/>
            <ac:spMk id="30" creationId="{9BAED3A7-2736-B91C-E465-688A91F37189}"/>
          </ac:spMkLst>
        </pc:spChg>
        <pc:spChg chg="add del mod">
          <ac:chgData name="Marcel Koopman" userId="e3c4c8cc0f4bc3dd" providerId="LiveId" clId="{A43BD259-97F5-4A30-A901-26277B2AB627}" dt="2024-04-24T11:55:00.850" v="32850" actId="21"/>
          <ac:spMkLst>
            <pc:docMk/>
            <pc:sldMk cId="1730471843" sldId="263"/>
            <ac:spMk id="32" creationId="{349189DB-FFEA-EA81-A4EA-C1C5558ECD8C}"/>
          </ac:spMkLst>
        </pc:spChg>
        <pc:spChg chg="add mod">
          <ac:chgData name="Marcel Koopman" userId="e3c4c8cc0f4bc3dd" providerId="LiveId" clId="{A43BD259-97F5-4A30-A901-26277B2AB627}" dt="2024-05-16T14:53:50.968" v="60123" actId="14100"/>
          <ac:spMkLst>
            <pc:docMk/>
            <pc:sldMk cId="1730471843" sldId="263"/>
            <ac:spMk id="32" creationId="{C34A0306-DAC8-B63B-3C55-FE8DF2BAD840}"/>
          </ac:spMkLst>
        </pc:spChg>
        <pc:spChg chg="mod">
          <ac:chgData name="Marcel Koopman" userId="e3c4c8cc0f4bc3dd" providerId="LiveId" clId="{A43BD259-97F5-4A30-A901-26277B2AB627}" dt="2024-06-02T21:24:04.195" v="67753" actId="20577"/>
          <ac:spMkLst>
            <pc:docMk/>
            <pc:sldMk cId="1730471843" sldId="263"/>
            <ac:spMk id="33" creationId="{8C3BBC3C-2CD5-D06E-0A83-3F72458B3B69}"/>
          </ac:spMkLst>
        </pc:spChg>
        <pc:spChg chg="add mod">
          <ac:chgData name="Marcel Koopman" userId="e3c4c8cc0f4bc3dd" providerId="LiveId" clId="{A43BD259-97F5-4A30-A901-26277B2AB627}" dt="2024-05-16T14:54:50.168" v="60199" actId="20577"/>
          <ac:spMkLst>
            <pc:docMk/>
            <pc:sldMk cId="1730471843" sldId="263"/>
            <ac:spMk id="34" creationId="{9E8BD4DC-9637-AD38-76CA-213F3BF652DD}"/>
          </ac:spMkLst>
        </pc:spChg>
        <pc:spChg chg="del">
          <ac:chgData name="Marcel Koopman" userId="e3c4c8cc0f4bc3dd" providerId="LiveId" clId="{A43BD259-97F5-4A30-A901-26277B2AB627}" dt="2024-04-13T15:04:48.077" v="5188" actId="478"/>
          <ac:spMkLst>
            <pc:docMk/>
            <pc:sldMk cId="1730471843" sldId="263"/>
            <ac:spMk id="37" creationId="{32CFBF2A-576F-1643-B8BE-9BB1FE0126D7}"/>
          </ac:spMkLst>
        </pc:spChg>
        <pc:spChg chg="add del mod">
          <ac:chgData name="Marcel Koopman" userId="e3c4c8cc0f4bc3dd" providerId="LiveId" clId="{A43BD259-97F5-4A30-A901-26277B2AB627}" dt="2024-05-16T14:52:59.729" v="60115" actId="21"/>
          <ac:spMkLst>
            <pc:docMk/>
            <pc:sldMk cId="1730471843" sldId="263"/>
            <ac:spMk id="43" creationId="{C34A0306-DAC8-B63B-3C55-FE8DF2BAD840}"/>
          </ac:spMkLst>
        </pc:spChg>
        <pc:spChg chg="add del">
          <ac:chgData name="Marcel Koopman" userId="e3c4c8cc0f4bc3dd" providerId="LiveId" clId="{A43BD259-97F5-4A30-A901-26277B2AB627}" dt="2024-05-16T21:23:16.561" v="63943" actId="22"/>
          <ac:spMkLst>
            <pc:docMk/>
            <pc:sldMk cId="1730471843" sldId="263"/>
            <ac:spMk id="47" creationId="{3D90C279-0D19-EAED-34BD-E612C1BC7340}"/>
          </ac:spMkLst>
        </pc:spChg>
        <pc:spChg chg="add del">
          <ac:chgData name="Marcel Koopman" userId="e3c4c8cc0f4bc3dd" providerId="LiveId" clId="{A43BD259-97F5-4A30-A901-26277B2AB627}" dt="2024-05-16T21:23:21.430" v="63945" actId="22"/>
          <ac:spMkLst>
            <pc:docMk/>
            <pc:sldMk cId="1730471843" sldId="263"/>
            <ac:spMk id="49" creationId="{FA575738-0919-0453-CA3F-1FF35FA8293A}"/>
          </ac:spMkLst>
        </pc:spChg>
        <pc:spChg chg="add mod">
          <ac:chgData name="Marcel Koopman" userId="e3c4c8cc0f4bc3dd" providerId="LiveId" clId="{A43BD259-97F5-4A30-A901-26277B2AB627}" dt="2024-05-16T21:26:46.616" v="64043" actId="1038"/>
          <ac:spMkLst>
            <pc:docMk/>
            <pc:sldMk cId="1730471843" sldId="263"/>
            <ac:spMk id="51" creationId="{D8A06272-B7B5-7502-4565-6B9363F68EE3}"/>
          </ac:spMkLst>
        </pc:spChg>
        <pc:spChg chg="add mod">
          <ac:chgData name="Marcel Koopman" userId="e3c4c8cc0f4bc3dd" providerId="LiveId" clId="{A43BD259-97F5-4A30-A901-26277B2AB627}" dt="2024-04-14T18:05:44.281" v="8070" actId="20577"/>
          <ac:spMkLst>
            <pc:docMk/>
            <pc:sldMk cId="1730471843" sldId="263"/>
            <ac:spMk id="53" creationId="{4DCC0443-E8B1-7B31-D934-615C1BE9C66B}"/>
          </ac:spMkLst>
        </pc:spChg>
        <pc:spChg chg="add mod">
          <ac:chgData name="Marcel Koopman" userId="e3c4c8cc0f4bc3dd" providerId="LiveId" clId="{A43BD259-97F5-4A30-A901-26277B2AB627}" dt="2024-04-14T15:32:01.331" v="7186" actId="20577"/>
          <ac:spMkLst>
            <pc:docMk/>
            <pc:sldMk cId="1730471843" sldId="263"/>
            <ac:spMk id="54" creationId="{29256013-9A80-CD70-C498-7497C3D391E9}"/>
          </ac:spMkLst>
        </pc:spChg>
        <pc:spChg chg="add mod">
          <ac:chgData name="Marcel Koopman" userId="e3c4c8cc0f4bc3dd" providerId="LiveId" clId="{A43BD259-97F5-4A30-A901-26277B2AB627}" dt="2024-04-14T15:31:17.509" v="7141" actId="20577"/>
          <ac:spMkLst>
            <pc:docMk/>
            <pc:sldMk cId="1730471843" sldId="263"/>
            <ac:spMk id="55" creationId="{EDD9D6B7-BD39-7FCF-6602-EADB63C90A29}"/>
          </ac:spMkLst>
        </pc:spChg>
        <pc:spChg chg="del mod">
          <ac:chgData name="Marcel Koopman" userId="e3c4c8cc0f4bc3dd" providerId="LiveId" clId="{A43BD259-97F5-4A30-A901-26277B2AB627}" dt="2024-05-16T21:19:22.933" v="63850" actId="478"/>
          <ac:spMkLst>
            <pc:docMk/>
            <pc:sldMk cId="1730471843" sldId="263"/>
            <ac:spMk id="56" creationId="{EB9A48A6-361A-7293-B191-9CFCFE03F971}"/>
          </ac:spMkLst>
        </pc:spChg>
        <pc:spChg chg="del mod">
          <ac:chgData name="Marcel Koopman" userId="e3c4c8cc0f4bc3dd" providerId="LiveId" clId="{A43BD259-97F5-4A30-A901-26277B2AB627}" dt="2024-04-15T10:30:58.389" v="13338" actId="478"/>
          <ac:spMkLst>
            <pc:docMk/>
            <pc:sldMk cId="1730471843" sldId="263"/>
            <ac:spMk id="57" creationId="{25C17804-6891-C31D-383A-ADD58225244C}"/>
          </ac:spMkLst>
        </pc:spChg>
        <pc:spChg chg="add mod">
          <ac:chgData name="Marcel Koopman" userId="e3c4c8cc0f4bc3dd" providerId="LiveId" clId="{A43BD259-97F5-4A30-A901-26277B2AB627}" dt="2024-04-14T15:32:08.512" v="7202" actId="20577"/>
          <ac:spMkLst>
            <pc:docMk/>
            <pc:sldMk cId="1730471843" sldId="263"/>
            <ac:spMk id="59" creationId="{72EF7C3A-36EF-7AE2-8E67-AD3E0D224E84}"/>
          </ac:spMkLst>
        </pc:spChg>
        <pc:spChg chg="del mod">
          <ac:chgData name="Marcel Koopman" userId="e3c4c8cc0f4bc3dd" providerId="LiveId" clId="{A43BD259-97F5-4A30-A901-26277B2AB627}" dt="2024-05-16T21:19:22.933" v="63850" actId="478"/>
          <ac:spMkLst>
            <pc:docMk/>
            <pc:sldMk cId="1730471843" sldId="263"/>
            <ac:spMk id="60" creationId="{07BF8E0D-6392-4058-0C39-2EA692874617}"/>
          </ac:spMkLst>
        </pc:spChg>
        <pc:spChg chg="mod">
          <ac:chgData name="Marcel Koopman" userId="e3c4c8cc0f4bc3dd" providerId="LiveId" clId="{A43BD259-97F5-4A30-A901-26277B2AB627}" dt="2024-05-16T21:31:00.843" v="64125" actId="1038"/>
          <ac:spMkLst>
            <pc:docMk/>
            <pc:sldMk cId="1730471843" sldId="263"/>
            <ac:spMk id="61" creationId="{15F7D563-7094-A20D-720C-1EA56B6DF5E4}"/>
          </ac:spMkLst>
        </pc:spChg>
        <pc:spChg chg="mod">
          <ac:chgData name="Marcel Koopman" userId="e3c4c8cc0f4bc3dd" providerId="LiveId" clId="{A43BD259-97F5-4A30-A901-26277B2AB627}" dt="2024-05-16T14:55:04.921" v="60216" actId="1037"/>
          <ac:spMkLst>
            <pc:docMk/>
            <pc:sldMk cId="1730471843" sldId="263"/>
            <ac:spMk id="62" creationId="{34CC82FA-E5B7-538C-4DE2-403523F41D1B}"/>
          </ac:spMkLst>
        </pc:spChg>
        <pc:spChg chg="add mod">
          <ac:chgData name="Marcel Koopman" userId="e3c4c8cc0f4bc3dd" providerId="LiveId" clId="{A43BD259-97F5-4A30-A901-26277B2AB627}" dt="2024-05-16T21:25:44.239" v="63997" actId="20577"/>
          <ac:spMkLst>
            <pc:docMk/>
            <pc:sldMk cId="1730471843" sldId="263"/>
            <ac:spMk id="64" creationId="{6FE3E188-F573-65FD-2C58-AF689FD52D8B}"/>
          </ac:spMkLst>
        </pc:spChg>
        <pc:spChg chg="mod">
          <ac:chgData name="Marcel Koopman" userId="e3c4c8cc0f4bc3dd" providerId="LiveId" clId="{A43BD259-97F5-4A30-A901-26277B2AB627}" dt="2024-04-15T15:08:39.630" v="20425"/>
          <ac:spMkLst>
            <pc:docMk/>
            <pc:sldMk cId="1730471843" sldId="263"/>
            <ac:spMk id="65" creationId="{349D9EE4-A520-4CCE-F682-A3CBD95B095C}"/>
          </ac:spMkLst>
        </pc:spChg>
        <pc:spChg chg="add del mod">
          <ac:chgData name="Marcel Koopman" userId="e3c4c8cc0f4bc3dd" providerId="LiveId" clId="{A43BD259-97F5-4A30-A901-26277B2AB627}" dt="2024-04-13T15:10:33.005" v="5220" actId="478"/>
          <ac:spMkLst>
            <pc:docMk/>
            <pc:sldMk cId="1730471843" sldId="263"/>
            <ac:spMk id="66" creationId="{20818709-0868-CD32-AA60-CD31759327A6}"/>
          </ac:spMkLst>
        </pc:spChg>
        <pc:spChg chg="add mod">
          <ac:chgData name="Marcel Koopman" userId="e3c4c8cc0f4bc3dd" providerId="LiveId" clId="{A43BD259-97F5-4A30-A901-26277B2AB627}" dt="2024-05-16T21:25:46.840" v="63998" actId="20577"/>
          <ac:spMkLst>
            <pc:docMk/>
            <pc:sldMk cId="1730471843" sldId="263"/>
            <ac:spMk id="66" creationId="{7704978A-8DD7-5E0C-E3B1-5399D38DB2DF}"/>
          </ac:spMkLst>
        </pc:spChg>
        <pc:spChg chg="add del mod">
          <ac:chgData name="Marcel Koopman" userId="e3c4c8cc0f4bc3dd" providerId="LiveId" clId="{A43BD259-97F5-4A30-A901-26277B2AB627}" dt="2024-04-14T15:25:49.500" v="7080" actId="478"/>
          <ac:spMkLst>
            <pc:docMk/>
            <pc:sldMk cId="1730471843" sldId="263"/>
            <ac:spMk id="67" creationId="{CB791442-8DA2-C92C-1C0E-A58765C9C8BE}"/>
          </ac:spMkLst>
        </pc:spChg>
        <pc:spChg chg="mod">
          <ac:chgData name="Marcel Koopman" userId="e3c4c8cc0f4bc3dd" providerId="LiveId" clId="{A43BD259-97F5-4A30-A901-26277B2AB627}" dt="2024-04-14T15:25:19.260" v="7074" actId="14100"/>
          <ac:spMkLst>
            <pc:docMk/>
            <pc:sldMk cId="1730471843" sldId="263"/>
            <ac:spMk id="71" creationId="{0F4B5542-4D61-243D-9258-5A595608F432}"/>
          </ac:spMkLst>
        </pc:spChg>
        <pc:spChg chg="add mod">
          <ac:chgData name="Marcel Koopman" userId="e3c4c8cc0f4bc3dd" providerId="LiveId" clId="{A43BD259-97F5-4A30-A901-26277B2AB627}" dt="2024-04-14T15:41:38.881" v="7296" actId="20577"/>
          <ac:spMkLst>
            <pc:docMk/>
            <pc:sldMk cId="1730471843" sldId="263"/>
            <ac:spMk id="73" creationId="{AD2C252F-6519-C59E-112C-144CECAC4E66}"/>
          </ac:spMkLst>
        </pc:spChg>
        <pc:spChg chg="add mod">
          <ac:chgData name="Marcel Koopman" userId="e3c4c8cc0f4bc3dd" providerId="LiveId" clId="{A43BD259-97F5-4A30-A901-26277B2AB627}" dt="2024-04-14T18:10:08.033" v="8155" actId="20577"/>
          <ac:spMkLst>
            <pc:docMk/>
            <pc:sldMk cId="1730471843" sldId="263"/>
            <ac:spMk id="74" creationId="{A18B4342-E232-7F29-82B0-1A1B930116D6}"/>
          </ac:spMkLst>
        </pc:spChg>
        <pc:spChg chg="mod">
          <ac:chgData name="Marcel Koopman" userId="e3c4c8cc0f4bc3dd" providerId="LiveId" clId="{A43BD259-97F5-4A30-A901-26277B2AB627}" dt="2024-05-16T21:22:35.311" v="63928" actId="14100"/>
          <ac:spMkLst>
            <pc:docMk/>
            <pc:sldMk cId="1730471843" sldId="263"/>
            <ac:spMk id="76" creationId="{C85E379A-C7B7-0B9C-B79F-AECF3B2B9ACB}"/>
          </ac:spMkLst>
        </pc:spChg>
        <pc:spChg chg="add mod">
          <ac:chgData name="Marcel Koopman" userId="e3c4c8cc0f4bc3dd" providerId="LiveId" clId="{A43BD259-97F5-4A30-A901-26277B2AB627}" dt="2024-04-14T15:32:10.717" v="7203"/>
          <ac:spMkLst>
            <pc:docMk/>
            <pc:sldMk cId="1730471843" sldId="263"/>
            <ac:spMk id="77" creationId="{A624415B-41FC-CE85-DA22-7EC014BE97F1}"/>
          </ac:spMkLst>
        </pc:spChg>
        <pc:spChg chg="add mod">
          <ac:chgData name="Marcel Koopman" userId="e3c4c8cc0f4bc3dd" providerId="LiveId" clId="{A43BD259-97F5-4A30-A901-26277B2AB627}" dt="2024-05-16T21:25:48.529" v="63999" actId="20577"/>
          <ac:spMkLst>
            <pc:docMk/>
            <pc:sldMk cId="1730471843" sldId="263"/>
            <ac:spMk id="78" creationId="{EE25D525-1669-155A-9234-CE9B33582A9B}"/>
          </ac:spMkLst>
        </pc:spChg>
        <pc:spChg chg="add del mod">
          <ac:chgData name="Marcel Koopman" userId="e3c4c8cc0f4bc3dd" providerId="LiveId" clId="{A43BD259-97F5-4A30-A901-26277B2AB627}" dt="2024-05-11T17:18:49.560" v="47789" actId="478"/>
          <ac:spMkLst>
            <pc:docMk/>
            <pc:sldMk cId="1730471843" sldId="263"/>
            <ac:spMk id="81" creationId="{22D1260D-9E04-DD23-2B11-2B098599F598}"/>
          </ac:spMkLst>
        </pc:spChg>
        <pc:spChg chg="add mod">
          <ac:chgData name="Marcel Koopman" userId="e3c4c8cc0f4bc3dd" providerId="LiveId" clId="{A43BD259-97F5-4A30-A901-26277B2AB627}" dt="2024-05-27T08:25:30.833" v="66076" actId="20577"/>
          <ac:spMkLst>
            <pc:docMk/>
            <pc:sldMk cId="1730471843" sldId="263"/>
            <ac:spMk id="82" creationId="{853D17F0-4210-1914-87FF-8B40C8962748}"/>
          </ac:spMkLst>
        </pc:spChg>
        <pc:spChg chg="add del mod">
          <ac:chgData name="Marcel Koopman" userId="e3c4c8cc0f4bc3dd" providerId="LiveId" clId="{A43BD259-97F5-4A30-A901-26277B2AB627}" dt="2024-04-14T17:53:35.463" v="7321" actId="478"/>
          <ac:spMkLst>
            <pc:docMk/>
            <pc:sldMk cId="1730471843" sldId="263"/>
            <ac:spMk id="83" creationId="{2A238A69-2FC0-14BE-3DAF-7274E155C73B}"/>
          </ac:spMkLst>
        </pc:spChg>
        <pc:spChg chg="add mod">
          <ac:chgData name="Marcel Koopman" userId="e3c4c8cc0f4bc3dd" providerId="LiveId" clId="{A43BD259-97F5-4A30-A901-26277B2AB627}" dt="2024-05-16T21:26:16.223" v="64007" actId="20577"/>
          <ac:spMkLst>
            <pc:docMk/>
            <pc:sldMk cId="1730471843" sldId="263"/>
            <ac:spMk id="84" creationId="{494EE70E-E8EF-A5CF-6987-00B6E9B5D15C}"/>
          </ac:spMkLst>
        </pc:spChg>
        <pc:spChg chg="del">
          <ac:chgData name="Marcel Koopman" userId="e3c4c8cc0f4bc3dd" providerId="LiveId" clId="{A43BD259-97F5-4A30-A901-26277B2AB627}" dt="2024-04-13T15:05:58.010" v="5193" actId="478"/>
          <ac:spMkLst>
            <pc:docMk/>
            <pc:sldMk cId="1730471843" sldId="263"/>
            <ac:spMk id="85" creationId="{068B8C3E-2B39-C9BB-2E01-F9ED1C23AACF}"/>
          </ac:spMkLst>
        </pc:spChg>
        <pc:spChg chg="del mod">
          <ac:chgData name="Marcel Koopman" userId="e3c4c8cc0f4bc3dd" providerId="LiveId" clId="{A43BD259-97F5-4A30-A901-26277B2AB627}" dt="2024-04-14T15:16:19.492" v="6695" actId="478"/>
          <ac:spMkLst>
            <pc:docMk/>
            <pc:sldMk cId="1730471843" sldId="263"/>
            <ac:spMk id="97" creationId="{F14A5353-E909-28BC-6FE5-CE0619DA4D47}"/>
          </ac:spMkLst>
        </pc:spChg>
        <pc:spChg chg="mod">
          <ac:chgData name="Marcel Koopman" userId="e3c4c8cc0f4bc3dd" providerId="LiveId" clId="{A43BD259-97F5-4A30-A901-26277B2AB627}" dt="2024-04-15T15:08:41.376" v="20426"/>
          <ac:spMkLst>
            <pc:docMk/>
            <pc:sldMk cId="1730471843" sldId="263"/>
            <ac:spMk id="123" creationId="{14AD477A-45A7-E4C2-E265-43380FDF003C}"/>
          </ac:spMkLst>
        </pc:spChg>
        <pc:spChg chg="del">
          <ac:chgData name="Marcel Koopman" userId="e3c4c8cc0f4bc3dd" providerId="LiveId" clId="{A43BD259-97F5-4A30-A901-26277B2AB627}" dt="2024-04-13T15:04:48.077" v="5188" actId="478"/>
          <ac:spMkLst>
            <pc:docMk/>
            <pc:sldMk cId="1730471843" sldId="263"/>
            <ac:spMk id="131" creationId="{65F2BA2C-1B67-D625-935B-6E92B8681E60}"/>
          </ac:spMkLst>
        </pc:spChg>
        <pc:spChg chg="del">
          <ac:chgData name="Marcel Koopman" userId="e3c4c8cc0f4bc3dd" providerId="LiveId" clId="{A43BD259-97F5-4A30-A901-26277B2AB627}" dt="2024-04-14T14:54:20.872" v="6128" actId="478"/>
          <ac:spMkLst>
            <pc:docMk/>
            <pc:sldMk cId="1730471843" sldId="263"/>
            <ac:spMk id="140" creationId="{59966071-815B-36CE-5E9B-EF4F1D25270C}"/>
          </ac:spMkLst>
        </pc:spChg>
        <pc:spChg chg="del">
          <ac:chgData name="Marcel Koopman" userId="e3c4c8cc0f4bc3dd" providerId="LiveId" clId="{A43BD259-97F5-4A30-A901-26277B2AB627}" dt="2024-04-13T15:03:59.670" v="5186" actId="478"/>
          <ac:spMkLst>
            <pc:docMk/>
            <pc:sldMk cId="1730471843" sldId="263"/>
            <ac:spMk id="143" creationId="{D9344F8D-DE6B-E61C-9E76-8C2CCE6BBE74}"/>
          </ac:spMkLst>
        </pc:spChg>
        <pc:spChg chg="del mod">
          <ac:chgData name="Marcel Koopman" userId="e3c4c8cc0f4bc3dd" providerId="LiveId" clId="{A43BD259-97F5-4A30-A901-26277B2AB627}" dt="2024-05-16T21:19:22.933" v="63850" actId="478"/>
          <ac:spMkLst>
            <pc:docMk/>
            <pc:sldMk cId="1730471843" sldId="263"/>
            <ac:spMk id="160" creationId="{9A9A8345-079F-DC7B-2B99-43C20B5EBF18}"/>
          </ac:spMkLst>
        </pc:spChg>
        <pc:spChg chg="del">
          <ac:chgData name="Marcel Koopman" userId="e3c4c8cc0f4bc3dd" providerId="LiveId" clId="{A43BD259-97F5-4A30-A901-26277B2AB627}" dt="2024-04-14T18:11:13.174" v="8157" actId="478"/>
          <ac:spMkLst>
            <pc:docMk/>
            <pc:sldMk cId="1730471843" sldId="263"/>
            <ac:spMk id="170" creationId="{D6FB99A0-1831-A28A-F027-6F7E08DCBE52}"/>
          </ac:spMkLst>
        </pc:spChg>
        <pc:spChg chg="mod">
          <ac:chgData name="Marcel Koopman" userId="e3c4c8cc0f4bc3dd" providerId="LiveId" clId="{A43BD259-97F5-4A30-A901-26277B2AB627}" dt="2024-05-16T21:19:53.536" v="63869" actId="1035"/>
          <ac:spMkLst>
            <pc:docMk/>
            <pc:sldMk cId="1730471843" sldId="263"/>
            <ac:spMk id="172" creationId="{ACAE8209-5E0F-D6B0-3C8F-6D3E44BE1AA3}"/>
          </ac:spMkLst>
        </pc:spChg>
        <pc:spChg chg="mod">
          <ac:chgData name="Marcel Koopman" userId="e3c4c8cc0f4bc3dd" providerId="LiveId" clId="{A43BD259-97F5-4A30-A901-26277B2AB627}" dt="2024-05-16T21:23:32.726" v="63946" actId="20577"/>
          <ac:spMkLst>
            <pc:docMk/>
            <pc:sldMk cId="1730471843" sldId="263"/>
            <ac:spMk id="173" creationId="{E060F8DE-EDC7-B16E-6FB6-0583D5B9C7D2}"/>
          </ac:spMkLst>
        </pc:spChg>
        <pc:spChg chg="del">
          <ac:chgData name="Marcel Koopman" userId="e3c4c8cc0f4bc3dd" providerId="LiveId" clId="{A43BD259-97F5-4A30-A901-26277B2AB627}" dt="2024-04-13T15:05:58.010" v="5193" actId="478"/>
          <ac:spMkLst>
            <pc:docMk/>
            <pc:sldMk cId="1730471843" sldId="263"/>
            <ac:spMk id="174" creationId="{CCBBB69F-37A3-C20C-6136-E8AB778D3D14}"/>
          </ac:spMkLst>
        </pc:spChg>
        <pc:spChg chg="mod">
          <ac:chgData name="Marcel Koopman" userId="e3c4c8cc0f4bc3dd" providerId="LiveId" clId="{A43BD259-97F5-4A30-A901-26277B2AB627}" dt="2024-05-16T21:25:05.284" v="63989" actId="20577"/>
          <ac:spMkLst>
            <pc:docMk/>
            <pc:sldMk cId="1730471843" sldId="263"/>
            <ac:spMk id="175" creationId="{773B91C6-DD99-8A5A-B913-F3437C64CF3E}"/>
          </ac:spMkLst>
        </pc:spChg>
        <pc:spChg chg="mod">
          <ac:chgData name="Marcel Koopman" userId="e3c4c8cc0f4bc3dd" providerId="LiveId" clId="{A43BD259-97F5-4A30-A901-26277B2AB627}" dt="2024-05-16T21:25:07.978" v="63991" actId="20577"/>
          <ac:spMkLst>
            <pc:docMk/>
            <pc:sldMk cId="1730471843" sldId="263"/>
            <ac:spMk id="176" creationId="{DEAF3F65-2C3E-42E3-2E33-D32ED0159FCD}"/>
          </ac:spMkLst>
        </pc:spChg>
        <pc:spChg chg="del mod">
          <ac:chgData name="Marcel Koopman" userId="e3c4c8cc0f4bc3dd" providerId="LiveId" clId="{A43BD259-97F5-4A30-A901-26277B2AB627}" dt="2024-04-14T15:16:19.492" v="6695" actId="478"/>
          <ac:spMkLst>
            <pc:docMk/>
            <pc:sldMk cId="1730471843" sldId="263"/>
            <ac:spMk id="177" creationId="{1E106B08-B719-10FB-96BA-8E513F5E5407}"/>
          </ac:spMkLst>
        </pc:spChg>
        <pc:spChg chg="del">
          <ac:chgData name="Marcel Koopman" userId="e3c4c8cc0f4bc3dd" providerId="LiveId" clId="{A43BD259-97F5-4A30-A901-26277B2AB627}" dt="2024-04-13T15:04:48.077" v="5188" actId="478"/>
          <ac:spMkLst>
            <pc:docMk/>
            <pc:sldMk cId="1730471843" sldId="263"/>
            <ac:spMk id="178" creationId="{DBCB5938-B31E-3C8E-5FEB-7C1C9BE0ECB0}"/>
          </ac:spMkLst>
        </pc:spChg>
        <pc:spChg chg="del">
          <ac:chgData name="Marcel Koopman" userId="e3c4c8cc0f4bc3dd" providerId="LiveId" clId="{A43BD259-97F5-4A30-A901-26277B2AB627}" dt="2024-04-13T15:03:59.670" v="5186" actId="478"/>
          <ac:spMkLst>
            <pc:docMk/>
            <pc:sldMk cId="1730471843" sldId="263"/>
            <ac:spMk id="179" creationId="{B8A62EA0-2E6A-8E2C-5200-E82A8F490603}"/>
          </ac:spMkLst>
        </pc:spChg>
        <pc:picChg chg="add del mod">
          <ac:chgData name="Marcel Koopman" userId="e3c4c8cc0f4bc3dd" providerId="LiveId" clId="{A43BD259-97F5-4A30-A901-26277B2AB627}" dt="2024-04-15T16:44:41.280" v="22771" actId="478"/>
          <ac:picMkLst>
            <pc:docMk/>
            <pc:sldMk cId="1730471843" sldId="263"/>
            <ac:picMk id="6" creationId="{173720E2-B17D-4030-D2EC-323FEB7541DD}"/>
          </ac:picMkLst>
        </pc:picChg>
        <pc:picChg chg="add del mod">
          <ac:chgData name="Marcel Koopman" userId="e3c4c8cc0f4bc3dd" providerId="LiveId" clId="{A43BD259-97F5-4A30-A901-26277B2AB627}" dt="2024-04-15T16:44:41.280" v="22771" actId="478"/>
          <ac:picMkLst>
            <pc:docMk/>
            <pc:sldMk cId="1730471843" sldId="263"/>
            <ac:picMk id="7" creationId="{30A9BF43-6595-B0A8-F24C-BC6301DE8CFB}"/>
          </ac:picMkLst>
        </pc:picChg>
        <pc:cxnChg chg="add del mod">
          <ac:chgData name="Marcel Koopman" userId="e3c4c8cc0f4bc3dd" providerId="LiveId" clId="{A43BD259-97F5-4A30-A901-26277B2AB627}" dt="2024-04-13T15:10:00.647" v="5217" actId="478"/>
          <ac:cxnSpMkLst>
            <pc:docMk/>
            <pc:sldMk cId="1730471843" sldId="263"/>
            <ac:cxnSpMk id="9" creationId="{6FA7DF21-1D35-2A92-0E30-46B1829165E9}"/>
          </ac:cxnSpMkLst>
        </pc:cxnChg>
        <pc:cxnChg chg="add mod">
          <ac:chgData name="Marcel Koopman" userId="e3c4c8cc0f4bc3dd" providerId="LiveId" clId="{A43BD259-97F5-4A30-A901-26277B2AB627}" dt="2024-04-14T15:36:05.718" v="7278" actId="1035"/>
          <ac:cxnSpMkLst>
            <pc:docMk/>
            <pc:sldMk cId="1730471843" sldId="263"/>
            <ac:cxnSpMk id="11" creationId="{D62C633A-E0E6-D8A8-A711-E22A5E58506F}"/>
          </ac:cxnSpMkLst>
        </pc:cxnChg>
        <pc:cxnChg chg="add del mod">
          <ac:chgData name="Marcel Koopman" userId="e3c4c8cc0f4bc3dd" providerId="LiveId" clId="{A43BD259-97F5-4A30-A901-26277B2AB627}" dt="2024-05-08T12:29:05.663" v="38835" actId="478"/>
          <ac:cxnSpMkLst>
            <pc:docMk/>
            <pc:sldMk cId="1730471843" sldId="263"/>
            <ac:cxnSpMk id="12" creationId="{98AE721C-DC9E-A707-4B9C-78BA615BAB40}"/>
          </ac:cxnSpMkLst>
        </pc:cxnChg>
        <pc:cxnChg chg="add mod">
          <ac:chgData name="Marcel Koopman" userId="e3c4c8cc0f4bc3dd" providerId="LiveId" clId="{A43BD259-97F5-4A30-A901-26277B2AB627}" dt="2024-05-12T17:18:30.093" v="56010"/>
          <ac:cxnSpMkLst>
            <pc:docMk/>
            <pc:sldMk cId="1730471843" sldId="263"/>
            <ac:cxnSpMk id="12" creationId="{DD613E9B-7587-A07B-5A70-D005DAACF8BF}"/>
          </ac:cxnSpMkLst>
        </pc:cxnChg>
        <pc:cxnChg chg="del mod">
          <ac:chgData name="Marcel Koopman" userId="e3c4c8cc0f4bc3dd" providerId="LiveId" clId="{A43BD259-97F5-4A30-A901-26277B2AB627}" dt="2024-05-16T21:19:26.917" v="63852" actId="478"/>
          <ac:cxnSpMkLst>
            <pc:docMk/>
            <pc:sldMk cId="1730471843" sldId="263"/>
            <ac:cxnSpMk id="16" creationId="{32B8180D-C4D7-EA8D-899F-FF6C018945A2}"/>
          </ac:cxnSpMkLst>
        </pc:cxnChg>
        <pc:cxnChg chg="add mod">
          <ac:chgData name="Marcel Koopman" userId="e3c4c8cc0f4bc3dd" providerId="LiveId" clId="{A43BD259-97F5-4A30-A901-26277B2AB627}" dt="2024-05-16T21:22:35.311" v="63928" actId="14100"/>
          <ac:cxnSpMkLst>
            <pc:docMk/>
            <pc:sldMk cId="1730471843" sldId="263"/>
            <ac:cxnSpMk id="17" creationId="{92922BA5-396A-5A96-0B8D-F14EAB85C649}"/>
          </ac:cxnSpMkLst>
        </pc:cxnChg>
        <pc:cxnChg chg="mod">
          <ac:chgData name="Marcel Koopman" userId="e3c4c8cc0f4bc3dd" providerId="LiveId" clId="{A43BD259-97F5-4A30-A901-26277B2AB627}" dt="2024-05-16T21:19:33.131" v="63853" actId="14100"/>
          <ac:cxnSpMkLst>
            <pc:docMk/>
            <pc:sldMk cId="1730471843" sldId="263"/>
            <ac:cxnSpMk id="19" creationId="{8C58A894-E666-A69C-16D5-EFB603FB2D9F}"/>
          </ac:cxnSpMkLst>
        </pc:cxnChg>
        <pc:cxnChg chg="add del mod">
          <ac:chgData name="Marcel Koopman" userId="e3c4c8cc0f4bc3dd" providerId="LiveId" clId="{A43BD259-97F5-4A30-A901-26277B2AB627}" dt="2024-04-14T14:58:51.424" v="6183" actId="478"/>
          <ac:cxnSpMkLst>
            <pc:docMk/>
            <pc:sldMk cId="1730471843" sldId="263"/>
            <ac:cxnSpMk id="22" creationId="{F157B22C-A1A9-284B-068D-5D54A5A4F0FE}"/>
          </ac:cxnSpMkLst>
        </pc:cxnChg>
        <pc:cxnChg chg="add del mod">
          <ac:chgData name="Marcel Koopman" userId="e3c4c8cc0f4bc3dd" providerId="LiveId" clId="{A43BD259-97F5-4A30-A901-26277B2AB627}" dt="2024-05-16T21:19:24.931" v="63851" actId="478"/>
          <ac:cxnSpMkLst>
            <pc:docMk/>
            <pc:sldMk cId="1730471843" sldId="263"/>
            <ac:cxnSpMk id="23" creationId="{492CF7CB-1B14-7543-B3E9-328A1DB9C147}"/>
          </ac:cxnSpMkLst>
        </pc:cxnChg>
        <pc:cxnChg chg="add del mod">
          <ac:chgData name="Marcel Koopman" userId="e3c4c8cc0f4bc3dd" providerId="LiveId" clId="{A43BD259-97F5-4A30-A901-26277B2AB627}" dt="2024-04-24T13:16:33.366" v="32916" actId="1076"/>
          <ac:cxnSpMkLst>
            <pc:docMk/>
            <pc:sldMk cId="1730471843" sldId="263"/>
            <ac:cxnSpMk id="24" creationId="{F6644495-26F5-A145-4ECF-22746D6D7A30}"/>
          </ac:cxnSpMkLst>
        </pc:cxnChg>
        <pc:cxnChg chg="del mod">
          <ac:chgData name="Marcel Koopman" userId="e3c4c8cc0f4bc3dd" providerId="LiveId" clId="{A43BD259-97F5-4A30-A901-26277B2AB627}" dt="2024-05-16T21:19:18.809" v="63849" actId="478"/>
          <ac:cxnSpMkLst>
            <pc:docMk/>
            <pc:sldMk cId="1730471843" sldId="263"/>
            <ac:cxnSpMk id="26" creationId="{501443C4-08CB-FFE9-D3A9-3AB47A616B1C}"/>
          </ac:cxnSpMkLst>
        </pc:cxnChg>
        <pc:cxnChg chg="del mod">
          <ac:chgData name="Marcel Koopman" userId="e3c4c8cc0f4bc3dd" providerId="LiveId" clId="{A43BD259-97F5-4A30-A901-26277B2AB627}" dt="2024-05-16T21:19:18.809" v="63849" actId="478"/>
          <ac:cxnSpMkLst>
            <pc:docMk/>
            <pc:sldMk cId="1730471843" sldId="263"/>
            <ac:cxnSpMk id="27" creationId="{B8070866-CC69-BFEC-CB07-F81590088443}"/>
          </ac:cxnSpMkLst>
        </pc:cxnChg>
        <pc:cxnChg chg="del mod">
          <ac:chgData name="Marcel Koopman" userId="e3c4c8cc0f4bc3dd" providerId="LiveId" clId="{A43BD259-97F5-4A30-A901-26277B2AB627}" dt="2024-05-16T21:19:18.809" v="63849" actId="478"/>
          <ac:cxnSpMkLst>
            <pc:docMk/>
            <pc:sldMk cId="1730471843" sldId="263"/>
            <ac:cxnSpMk id="28" creationId="{A2DD45DA-C652-5B3A-655B-1012B0E01ACD}"/>
          </ac:cxnSpMkLst>
        </pc:cxnChg>
        <pc:cxnChg chg="del mod">
          <ac:chgData name="Marcel Koopman" userId="e3c4c8cc0f4bc3dd" providerId="LiveId" clId="{A43BD259-97F5-4A30-A901-26277B2AB627}" dt="2024-04-13T15:04:48.077" v="5188" actId="478"/>
          <ac:cxnSpMkLst>
            <pc:docMk/>
            <pc:sldMk cId="1730471843" sldId="263"/>
            <ac:cxnSpMk id="29" creationId="{EEF877FA-3C06-10AA-9407-1551C6B83EEC}"/>
          </ac:cxnSpMkLst>
        </pc:cxnChg>
        <pc:cxnChg chg="add mod">
          <ac:chgData name="Marcel Koopman" userId="e3c4c8cc0f4bc3dd" providerId="LiveId" clId="{A43BD259-97F5-4A30-A901-26277B2AB627}" dt="2024-05-16T21:22:38.476" v="63929" actId="14100"/>
          <ac:cxnSpMkLst>
            <pc:docMk/>
            <pc:sldMk cId="1730471843" sldId="263"/>
            <ac:cxnSpMk id="31" creationId="{BCABEBFB-8808-DBEB-F54A-861FEA73D406}"/>
          </ac:cxnSpMkLst>
        </pc:cxnChg>
        <pc:cxnChg chg="add del mod">
          <ac:chgData name="Marcel Koopman" userId="e3c4c8cc0f4bc3dd" providerId="LiveId" clId="{A43BD259-97F5-4A30-A901-26277B2AB627}" dt="2024-05-16T14:54:15.624" v="60155" actId="478"/>
          <ac:cxnSpMkLst>
            <pc:docMk/>
            <pc:sldMk cId="1730471843" sldId="263"/>
            <ac:cxnSpMk id="35" creationId="{99992267-79ED-3E71-EB47-A81DFDC240F5}"/>
          </ac:cxnSpMkLst>
        </pc:cxnChg>
        <pc:cxnChg chg="add mod">
          <ac:chgData name="Marcel Koopman" userId="e3c4c8cc0f4bc3dd" providerId="LiveId" clId="{A43BD259-97F5-4A30-A901-26277B2AB627}" dt="2024-05-16T14:54:29.763" v="60160" actId="14100"/>
          <ac:cxnSpMkLst>
            <pc:docMk/>
            <pc:sldMk cId="1730471843" sldId="263"/>
            <ac:cxnSpMk id="36" creationId="{081A38BB-A769-922B-6C14-DD92FD51A00F}"/>
          </ac:cxnSpMkLst>
        </pc:cxnChg>
        <pc:cxnChg chg="add mod">
          <ac:chgData name="Marcel Koopman" userId="e3c4c8cc0f4bc3dd" providerId="LiveId" clId="{A43BD259-97F5-4A30-A901-26277B2AB627}" dt="2024-05-16T21:26:37.276" v="64012" actId="14100"/>
          <ac:cxnSpMkLst>
            <pc:docMk/>
            <pc:sldMk cId="1730471843" sldId="263"/>
            <ac:cxnSpMk id="38" creationId="{CFC4AAD8-F0FA-0875-B0D2-84EE581C232E}"/>
          </ac:cxnSpMkLst>
        </pc:cxnChg>
        <pc:cxnChg chg="add mod">
          <ac:chgData name="Marcel Koopman" userId="e3c4c8cc0f4bc3dd" providerId="LiveId" clId="{A43BD259-97F5-4A30-A901-26277B2AB627}" dt="2024-05-16T14:55:30.322" v="60221" actId="208"/>
          <ac:cxnSpMkLst>
            <pc:docMk/>
            <pc:sldMk cId="1730471843" sldId="263"/>
            <ac:cxnSpMk id="40" creationId="{62DFF543-7F53-D3C0-8FBE-1884566DBAAF}"/>
          </ac:cxnSpMkLst>
        </pc:cxnChg>
        <pc:cxnChg chg="add mod">
          <ac:chgData name="Marcel Koopman" userId="e3c4c8cc0f4bc3dd" providerId="LiveId" clId="{A43BD259-97F5-4A30-A901-26277B2AB627}" dt="2024-04-14T15:25:48.370" v="7079" actId="1076"/>
          <ac:cxnSpMkLst>
            <pc:docMk/>
            <pc:sldMk cId="1730471843" sldId="263"/>
            <ac:cxnSpMk id="52" creationId="{C5BEB270-89AC-F39B-2A97-ECC37AED0BB3}"/>
          </ac:cxnSpMkLst>
        </pc:cxnChg>
        <pc:cxnChg chg="add mod">
          <ac:chgData name="Marcel Koopman" userId="e3c4c8cc0f4bc3dd" providerId="LiveId" clId="{A43BD259-97F5-4A30-A901-26277B2AB627}" dt="2024-04-14T15:25:48.370" v="7079" actId="1076"/>
          <ac:cxnSpMkLst>
            <pc:docMk/>
            <pc:sldMk cId="1730471843" sldId="263"/>
            <ac:cxnSpMk id="58" creationId="{4D4DEEC7-B91C-FDA3-4473-9EA507CD0ACB}"/>
          </ac:cxnSpMkLst>
        </pc:cxnChg>
        <pc:cxnChg chg="del mod">
          <ac:chgData name="Marcel Koopman" userId="e3c4c8cc0f4bc3dd" providerId="LiveId" clId="{A43BD259-97F5-4A30-A901-26277B2AB627}" dt="2024-04-14T13:43:09.195" v="5829" actId="478"/>
          <ac:cxnSpMkLst>
            <pc:docMk/>
            <pc:sldMk cId="1730471843" sldId="263"/>
            <ac:cxnSpMk id="63" creationId="{E43A5DDE-E206-293B-8FD7-7634EF224812}"/>
          </ac:cxnSpMkLst>
        </pc:cxnChg>
        <pc:cxnChg chg="add del mod">
          <ac:chgData name="Marcel Koopman" userId="e3c4c8cc0f4bc3dd" providerId="LiveId" clId="{A43BD259-97F5-4A30-A901-26277B2AB627}" dt="2024-05-16T14:54:10.671" v="60152" actId="478"/>
          <ac:cxnSpMkLst>
            <pc:docMk/>
            <pc:sldMk cId="1730471843" sldId="263"/>
            <ac:cxnSpMk id="69" creationId="{FBD889C7-2F99-CF0E-BB2A-C621049A3D9F}"/>
          </ac:cxnSpMkLst>
        </pc:cxnChg>
        <pc:cxnChg chg="add mod">
          <ac:chgData name="Marcel Koopman" userId="e3c4c8cc0f4bc3dd" providerId="LiveId" clId="{A43BD259-97F5-4A30-A901-26277B2AB627}" dt="2024-04-14T15:31:32.165" v="7144" actId="14100"/>
          <ac:cxnSpMkLst>
            <pc:docMk/>
            <pc:sldMk cId="1730471843" sldId="263"/>
            <ac:cxnSpMk id="75" creationId="{467A5FF7-DF5C-58D5-8463-E0657FD0ADA7}"/>
          </ac:cxnSpMkLst>
        </pc:cxnChg>
        <pc:cxnChg chg="del mod">
          <ac:chgData name="Marcel Koopman" userId="e3c4c8cc0f4bc3dd" providerId="LiveId" clId="{A43BD259-97F5-4A30-A901-26277B2AB627}" dt="2024-04-15T10:31:02.664" v="13341" actId="478"/>
          <ac:cxnSpMkLst>
            <pc:docMk/>
            <pc:sldMk cId="1730471843" sldId="263"/>
            <ac:cxnSpMk id="80" creationId="{FDE729E1-66A4-28E2-CA58-B282185FDAEB}"/>
          </ac:cxnSpMkLst>
        </pc:cxnChg>
        <pc:cxnChg chg="add del mod">
          <ac:chgData name="Marcel Koopman" userId="e3c4c8cc0f4bc3dd" providerId="LiveId" clId="{A43BD259-97F5-4A30-A901-26277B2AB627}" dt="2024-05-12T17:18:29.809" v="56009" actId="478"/>
          <ac:cxnSpMkLst>
            <pc:docMk/>
            <pc:sldMk cId="1730471843" sldId="263"/>
            <ac:cxnSpMk id="85" creationId="{71DEEF04-C7D7-1BF7-ED09-86E374652C83}"/>
          </ac:cxnSpMkLst>
        </pc:cxnChg>
        <pc:cxnChg chg="del mod">
          <ac:chgData name="Marcel Koopman" userId="e3c4c8cc0f4bc3dd" providerId="LiveId" clId="{A43BD259-97F5-4A30-A901-26277B2AB627}" dt="2024-04-13T15:05:58.010" v="5193" actId="478"/>
          <ac:cxnSpMkLst>
            <pc:docMk/>
            <pc:sldMk cId="1730471843" sldId="263"/>
            <ac:cxnSpMk id="87" creationId="{E4A2DFDA-2B26-5EA7-7840-37BC4E82B128}"/>
          </ac:cxnSpMkLst>
        </pc:cxnChg>
        <pc:cxnChg chg="mod">
          <ac:chgData name="Marcel Koopman" userId="e3c4c8cc0f4bc3dd" providerId="LiveId" clId="{A43BD259-97F5-4A30-A901-26277B2AB627}" dt="2024-04-14T15:25:19.260" v="7074" actId="14100"/>
          <ac:cxnSpMkLst>
            <pc:docMk/>
            <pc:sldMk cId="1730471843" sldId="263"/>
            <ac:cxnSpMk id="89" creationId="{3C20B156-9196-23DE-64D1-7807DD134C8A}"/>
          </ac:cxnSpMkLst>
        </pc:cxnChg>
        <pc:cxnChg chg="del mod">
          <ac:chgData name="Marcel Koopman" userId="e3c4c8cc0f4bc3dd" providerId="LiveId" clId="{A43BD259-97F5-4A30-A901-26277B2AB627}" dt="2024-04-14T15:16:19.492" v="6695" actId="478"/>
          <ac:cxnSpMkLst>
            <pc:docMk/>
            <pc:sldMk cId="1730471843" sldId="263"/>
            <ac:cxnSpMk id="99" creationId="{62136D4F-7878-ED07-0900-9FD199FB0E17}"/>
          </ac:cxnSpMkLst>
        </pc:cxnChg>
        <pc:cxnChg chg="del mod">
          <ac:chgData name="Marcel Koopman" userId="e3c4c8cc0f4bc3dd" providerId="LiveId" clId="{A43BD259-97F5-4A30-A901-26277B2AB627}" dt="2024-04-13T15:04:48.077" v="5188" actId="478"/>
          <ac:cxnSpMkLst>
            <pc:docMk/>
            <pc:sldMk cId="1730471843" sldId="263"/>
            <ac:cxnSpMk id="132" creationId="{CC963417-50AD-EA99-0B59-F6106C0577CF}"/>
          </ac:cxnSpMkLst>
        </pc:cxnChg>
        <pc:cxnChg chg="del">
          <ac:chgData name="Marcel Koopman" userId="e3c4c8cc0f4bc3dd" providerId="LiveId" clId="{A43BD259-97F5-4A30-A901-26277B2AB627}" dt="2024-04-14T14:54:20.872" v="6128" actId="478"/>
          <ac:cxnSpMkLst>
            <pc:docMk/>
            <pc:sldMk cId="1730471843" sldId="263"/>
            <ac:cxnSpMk id="139" creationId="{26FDB4D9-4964-33F6-9B1B-BA919AA8B82A}"/>
          </ac:cxnSpMkLst>
        </pc:cxnChg>
        <pc:cxnChg chg="del">
          <ac:chgData name="Marcel Koopman" userId="e3c4c8cc0f4bc3dd" providerId="LiveId" clId="{A43BD259-97F5-4A30-A901-26277B2AB627}" dt="2024-04-13T15:03:59.670" v="5186" actId="478"/>
          <ac:cxnSpMkLst>
            <pc:docMk/>
            <pc:sldMk cId="1730471843" sldId="263"/>
            <ac:cxnSpMk id="144" creationId="{3543D5E7-6847-474A-A1DB-F98C1424B9B9}"/>
          </ac:cxnSpMkLst>
        </pc:cxnChg>
        <pc:cxnChg chg="del">
          <ac:chgData name="Marcel Koopman" userId="e3c4c8cc0f4bc3dd" providerId="LiveId" clId="{A43BD259-97F5-4A30-A901-26277B2AB627}" dt="2024-04-13T15:03:59.670" v="5186" actId="478"/>
          <ac:cxnSpMkLst>
            <pc:docMk/>
            <pc:sldMk cId="1730471843" sldId="263"/>
            <ac:cxnSpMk id="147" creationId="{81F8FA06-BA8E-9B8B-C39D-6438983D6665}"/>
          </ac:cxnSpMkLst>
        </pc:cxnChg>
      </pc:sldChg>
      <pc:sldChg chg="addSp delSp modSp add mod ord">
        <pc:chgData name="Marcel Koopman" userId="e3c4c8cc0f4bc3dd" providerId="LiveId" clId="{A43BD259-97F5-4A30-A901-26277B2AB627}" dt="2024-06-19T08:02:25.783" v="92622" actId="20577"/>
        <pc:sldMkLst>
          <pc:docMk/>
          <pc:sldMk cId="929676372" sldId="264"/>
        </pc:sldMkLst>
        <pc:spChg chg="del">
          <ac:chgData name="Marcel Koopman" userId="e3c4c8cc0f4bc3dd" providerId="LiveId" clId="{A43BD259-97F5-4A30-A901-26277B2AB627}" dt="2024-04-15T14:21:06.046" v="18378" actId="478"/>
          <ac:spMkLst>
            <pc:docMk/>
            <pc:sldMk cId="929676372" sldId="264"/>
            <ac:spMk id="2" creationId="{2226B75C-5D40-FE5C-F525-FE6A390D9BFD}"/>
          </ac:spMkLst>
        </pc:spChg>
        <pc:spChg chg="add del mod">
          <ac:chgData name="Marcel Koopman" userId="e3c4c8cc0f4bc3dd" providerId="LiveId" clId="{A43BD259-97F5-4A30-A901-26277B2AB627}" dt="2024-04-19T20:46:17.038" v="27373" actId="21"/>
          <ac:spMkLst>
            <pc:docMk/>
            <pc:sldMk cId="929676372" sldId="264"/>
            <ac:spMk id="2" creationId="{CF6A4335-E75B-C6F8-4D8E-22FBE0D930DB}"/>
          </ac:spMkLst>
        </pc:spChg>
        <pc:spChg chg="add mod">
          <ac:chgData name="Marcel Koopman" userId="e3c4c8cc0f4bc3dd" providerId="LiveId" clId="{A43BD259-97F5-4A30-A901-26277B2AB627}" dt="2024-06-19T07:53:28.623" v="91706" actId="20577"/>
          <ac:spMkLst>
            <pc:docMk/>
            <pc:sldMk cId="929676372" sldId="264"/>
            <ac:spMk id="3" creationId="{4912A53F-B530-526F-23D3-3B37810BFCC7}"/>
          </ac:spMkLst>
        </pc:spChg>
        <pc:spChg chg="add mod">
          <ac:chgData name="Marcel Koopman" userId="e3c4c8cc0f4bc3dd" providerId="LiveId" clId="{A43BD259-97F5-4A30-A901-26277B2AB627}" dt="2024-06-02T07:25:38.867" v="66236" actId="20577"/>
          <ac:spMkLst>
            <pc:docMk/>
            <pc:sldMk cId="929676372" sldId="264"/>
            <ac:spMk id="4" creationId="{58421F72-85BC-295E-902C-E778B7942413}"/>
          </ac:spMkLst>
        </pc:spChg>
        <pc:spChg chg="del">
          <ac:chgData name="Marcel Koopman" userId="e3c4c8cc0f4bc3dd" providerId="LiveId" clId="{A43BD259-97F5-4A30-A901-26277B2AB627}" dt="2024-04-15T14:21:06.046" v="18378" actId="478"/>
          <ac:spMkLst>
            <pc:docMk/>
            <pc:sldMk cId="929676372" sldId="264"/>
            <ac:spMk id="4" creationId="{9C64B81C-3453-AD06-6448-319BA76CE938}"/>
          </ac:spMkLst>
        </pc:spChg>
        <pc:spChg chg="mod">
          <ac:chgData name="Marcel Koopman" userId="e3c4c8cc0f4bc3dd" providerId="LiveId" clId="{A43BD259-97F5-4A30-A901-26277B2AB627}" dt="2024-06-02T18:05:08.402" v="66450"/>
          <ac:spMkLst>
            <pc:docMk/>
            <pc:sldMk cId="929676372" sldId="264"/>
            <ac:spMk id="5" creationId="{E76D3564-FD47-EDEC-BDD6-CB665F288666}"/>
          </ac:spMkLst>
        </pc:spChg>
        <pc:spChg chg="add mod">
          <ac:chgData name="Marcel Koopman" userId="e3c4c8cc0f4bc3dd" providerId="LiveId" clId="{A43BD259-97F5-4A30-A901-26277B2AB627}" dt="2024-06-19T08:02:25.783" v="92622" actId="20577"/>
          <ac:spMkLst>
            <pc:docMk/>
            <pc:sldMk cId="929676372" sldId="264"/>
            <ac:spMk id="6" creationId="{B5FAD453-22FA-C450-A828-8C072F72E447}"/>
          </ac:spMkLst>
        </pc:spChg>
        <pc:cxnChg chg="add del mod">
          <ac:chgData name="Marcel Koopman" userId="e3c4c8cc0f4bc3dd" providerId="LiveId" clId="{A43BD259-97F5-4A30-A901-26277B2AB627}" dt="2024-04-21T13:56:27.302" v="29671" actId="478"/>
          <ac:cxnSpMkLst>
            <pc:docMk/>
            <pc:sldMk cId="929676372" sldId="264"/>
            <ac:cxnSpMk id="8" creationId="{8D294F7F-1CB3-76BF-38BF-FC5DF6376A09}"/>
          </ac:cxnSpMkLst>
        </pc:cxnChg>
      </pc:sldChg>
      <pc:sldChg chg="addSp delSp modSp add del mod ord">
        <pc:chgData name="Marcel Koopman" userId="e3c4c8cc0f4bc3dd" providerId="LiveId" clId="{A43BD259-97F5-4A30-A901-26277B2AB627}" dt="2024-04-19T09:49:38.389" v="25749" actId="47"/>
        <pc:sldMkLst>
          <pc:docMk/>
          <pc:sldMk cId="356913197" sldId="265"/>
        </pc:sldMkLst>
        <pc:spChg chg="del mod">
          <ac:chgData name="Marcel Koopman" userId="e3c4c8cc0f4bc3dd" providerId="LiveId" clId="{A43BD259-97F5-4A30-A901-26277B2AB627}" dt="2024-04-19T09:48:08.281" v="25722" actId="478"/>
          <ac:spMkLst>
            <pc:docMk/>
            <pc:sldMk cId="356913197" sldId="265"/>
            <ac:spMk id="2" creationId="{2226B75C-5D40-FE5C-F525-FE6A390D9BFD}"/>
          </ac:spMkLst>
        </pc:spChg>
        <pc:spChg chg="del mod">
          <ac:chgData name="Marcel Koopman" userId="e3c4c8cc0f4bc3dd" providerId="LiveId" clId="{A43BD259-97F5-4A30-A901-26277B2AB627}" dt="2024-04-19T09:49:13.209" v="25743" actId="21"/>
          <ac:spMkLst>
            <pc:docMk/>
            <pc:sldMk cId="356913197" sldId="265"/>
            <ac:spMk id="3" creationId="{32582A87-7259-732C-974C-930E0D0CE0CC}"/>
          </ac:spMkLst>
        </pc:spChg>
        <pc:spChg chg="del">
          <ac:chgData name="Marcel Koopman" userId="e3c4c8cc0f4bc3dd" providerId="LiveId" clId="{A43BD259-97F5-4A30-A901-26277B2AB627}" dt="2024-04-17T05:57:53.569" v="25097" actId="478"/>
          <ac:spMkLst>
            <pc:docMk/>
            <pc:sldMk cId="356913197" sldId="265"/>
            <ac:spMk id="4" creationId="{9C64B81C-3453-AD06-6448-319BA76CE938}"/>
          </ac:spMkLst>
        </pc:spChg>
        <pc:spChg chg="del mod">
          <ac:chgData name="Marcel Koopman" userId="e3c4c8cc0f4bc3dd" providerId="LiveId" clId="{A43BD259-97F5-4A30-A901-26277B2AB627}" dt="2024-04-17T05:58:00.443" v="25099" actId="478"/>
          <ac:spMkLst>
            <pc:docMk/>
            <pc:sldMk cId="356913197" sldId="265"/>
            <ac:spMk id="5" creationId="{E76D3564-FD47-EDEC-BDD6-CB665F288666}"/>
          </ac:spMkLst>
        </pc:spChg>
        <pc:spChg chg="del mod">
          <ac:chgData name="Marcel Koopman" userId="e3c4c8cc0f4bc3dd" providerId="LiveId" clId="{A43BD259-97F5-4A30-A901-26277B2AB627}" dt="2024-04-19T09:49:13.209" v="25743" actId="21"/>
          <ac:spMkLst>
            <pc:docMk/>
            <pc:sldMk cId="356913197" sldId="265"/>
            <ac:spMk id="6" creationId="{620B2114-0350-2E9E-B54A-139998768ACC}"/>
          </ac:spMkLst>
        </pc:spChg>
        <pc:spChg chg="del">
          <ac:chgData name="Marcel Koopman" userId="e3c4c8cc0f4bc3dd" providerId="LiveId" clId="{A43BD259-97F5-4A30-A901-26277B2AB627}" dt="2024-04-19T09:49:13.209" v="25743" actId="21"/>
          <ac:spMkLst>
            <pc:docMk/>
            <pc:sldMk cId="356913197" sldId="265"/>
            <ac:spMk id="8" creationId="{E8848379-996D-0A4E-7F69-37303B2187B7}"/>
          </ac:spMkLst>
        </pc:spChg>
        <pc:spChg chg="del">
          <ac:chgData name="Marcel Koopman" userId="e3c4c8cc0f4bc3dd" providerId="LiveId" clId="{A43BD259-97F5-4A30-A901-26277B2AB627}" dt="2024-04-19T09:49:13.209" v="25743" actId="21"/>
          <ac:spMkLst>
            <pc:docMk/>
            <pc:sldMk cId="356913197" sldId="265"/>
            <ac:spMk id="9" creationId="{843BBE58-42B1-19F9-D0CD-6DCB7D808573}"/>
          </ac:spMkLst>
        </pc:spChg>
        <pc:spChg chg="del mod">
          <ac:chgData name="Marcel Koopman" userId="e3c4c8cc0f4bc3dd" providerId="LiveId" clId="{A43BD259-97F5-4A30-A901-26277B2AB627}" dt="2024-04-19T09:49:13.209" v="25743" actId="21"/>
          <ac:spMkLst>
            <pc:docMk/>
            <pc:sldMk cId="356913197" sldId="265"/>
            <ac:spMk id="10" creationId="{9F172485-118F-13F9-C422-3299AF3065CD}"/>
          </ac:spMkLst>
        </pc:spChg>
        <pc:spChg chg="del mod">
          <ac:chgData name="Marcel Koopman" userId="e3c4c8cc0f4bc3dd" providerId="LiveId" clId="{A43BD259-97F5-4A30-A901-26277B2AB627}" dt="2024-04-19T09:49:13.209" v="25743" actId="21"/>
          <ac:spMkLst>
            <pc:docMk/>
            <pc:sldMk cId="356913197" sldId="265"/>
            <ac:spMk id="11" creationId="{6308C426-2D27-2E8C-D6BF-71ECAA53C4F7}"/>
          </ac:spMkLst>
        </pc:spChg>
        <pc:spChg chg="del">
          <ac:chgData name="Marcel Koopman" userId="e3c4c8cc0f4bc3dd" providerId="LiveId" clId="{A43BD259-97F5-4A30-A901-26277B2AB627}" dt="2024-04-17T06:03:08.096" v="25551" actId="478"/>
          <ac:spMkLst>
            <pc:docMk/>
            <pc:sldMk cId="356913197" sldId="265"/>
            <ac:spMk id="12" creationId="{9A46AA60-A8C6-34BD-F481-FDD15EC80A6E}"/>
          </ac:spMkLst>
        </pc:spChg>
        <pc:spChg chg="del">
          <ac:chgData name="Marcel Koopman" userId="e3c4c8cc0f4bc3dd" providerId="LiveId" clId="{A43BD259-97F5-4A30-A901-26277B2AB627}" dt="2024-04-17T06:03:08.096" v="25551" actId="478"/>
          <ac:spMkLst>
            <pc:docMk/>
            <pc:sldMk cId="356913197" sldId="265"/>
            <ac:spMk id="13" creationId="{C144BD09-4E0F-D7CC-2AF4-5CA97AF8B2E9}"/>
          </ac:spMkLst>
        </pc:spChg>
        <pc:spChg chg="del mod">
          <ac:chgData name="Marcel Koopman" userId="e3c4c8cc0f4bc3dd" providerId="LiveId" clId="{A43BD259-97F5-4A30-A901-26277B2AB627}" dt="2024-04-17T06:03:21.428" v="25553" actId="478"/>
          <ac:spMkLst>
            <pc:docMk/>
            <pc:sldMk cId="356913197" sldId="265"/>
            <ac:spMk id="14" creationId="{A804C769-C740-F7AF-AD63-F36B9B1FEFEE}"/>
          </ac:spMkLst>
        </pc:spChg>
        <pc:spChg chg="del mod">
          <ac:chgData name="Marcel Koopman" userId="e3c4c8cc0f4bc3dd" providerId="LiveId" clId="{A43BD259-97F5-4A30-A901-26277B2AB627}" dt="2024-04-19T09:49:13.209" v="25743" actId="21"/>
          <ac:spMkLst>
            <pc:docMk/>
            <pc:sldMk cId="356913197" sldId="265"/>
            <ac:spMk id="15" creationId="{B9824FFE-FCF4-69D9-D082-0F60A12CD7A6}"/>
          </ac:spMkLst>
        </pc:spChg>
        <pc:spChg chg="add mod">
          <ac:chgData name="Marcel Koopman" userId="e3c4c8cc0f4bc3dd" providerId="LiveId" clId="{A43BD259-97F5-4A30-A901-26277B2AB627}" dt="2024-04-19T09:49:21.348" v="25746" actId="21"/>
          <ac:spMkLst>
            <pc:docMk/>
            <pc:sldMk cId="356913197" sldId="265"/>
            <ac:spMk id="16" creationId="{59113A51-4F23-F668-EBC8-7DCF24F2D537}"/>
          </ac:spMkLst>
        </pc:spChg>
        <pc:spChg chg="add del mod">
          <ac:chgData name="Marcel Koopman" userId="e3c4c8cc0f4bc3dd" providerId="LiveId" clId="{A43BD259-97F5-4A30-A901-26277B2AB627}" dt="2024-04-19T09:49:13.209" v="25743" actId="21"/>
          <ac:spMkLst>
            <pc:docMk/>
            <pc:sldMk cId="356913197" sldId="265"/>
            <ac:spMk id="17" creationId="{40A1678B-39B4-FD6A-D694-1BCC2F0CA72E}"/>
          </ac:spMkLst>
        </pc:spChg>
        <pc:spChg chg="add del mod">
          <ac:chgData name="Marcel Koopman" userId="e3c4c8cc0f4bc3dd" providerId="LiveId" clId="{A43BD259-97F5-4A30-A901-26277B2AB627}" dt="2024-04-19T09:49:13.209" v="25743" actId="21"/>
          <ac:spMkLst>
            <pc:docMk/>
            <pc:sldMk cId="356913197" sldId="265"/>
            <ac:spMk id="18" creationId="{14D4C51D-A7FE-45B4-2F59-AE2CCD377100}"/>
          </ac:spMkLst>
        </pc:spChg>
        <pc:spChg chg="add del mod">
          <ac:chgData name="Marcel Koopman" userId="e3c4c8cc0f4bc3dd" providerId="LiveId" clId="{A43BD259-97F5-4A30-A901-26277B2AB627}" dt="2024-04-17T06:00:13.559" v="25192" actId="478"/>
          <ac:spMkLst>
            <pc:docMk/>
            <pc:sldMk cId="356913197" sldId="265"/>
            <ac:spMk id="19" creationId="{9A08A573-7828-A911-FE9C-AB8DBF940181}"/>
          </ac:spMkLst>
        </pc:spChg>
        <pc:picChg chg="del">
          <ac:chgData name="Marcel Koopman" userId="e3c4c8cc0f4bc3dd" providerId="LiveId" clId="{A43BD259-97F5-4A30-A901-26277B2AB627}" dt="2024-04-17T05:58:01.213" v="25100" actId="478"/>
          <ac:picMkLst>
            <pc:docMk/>
            <pc:sldMk cId="356913197" sldId="265"/>
            <ac:picMk id="21" creationId="{21931D4B-896C-0EE5-1E63-44FE4BDE2B4F}"/>
          </ac:picMkLst>
        </pc:picChg>
        <pc:cxnChg chg="del">
          <ac:chgData name="Marcel Koopman" userId="e3c4c8cc0f4bc3dd" providerId="LiveId" clId="{A43BD259-97F5-4A30-A901-26277B2AB627}" dt="2024-04-17T05:57:53.569" v="25097" actId="478"/>
          <ac:cxnSpMkLst>
            <pc:docMk/>
            <pc:sldMk cId="356913197" sldId="265"/>
            <ac:cxnSpMk id="7" creationId="{4FBCFBD8-23A2-CD8E-BE66-2D1980DC5160}"/>
          </ac:cxnSpMkLst>
        </pc:cxnChg>
      </pc:sldChg>
      <pc:sldChg chg="add del">
        <pc:chgData name="Marcel Koopman" userId="e3c4c8cc0f4bc3dd" providerId="LiveId" clId="{A43BD259-97F5-4A30-A901-26277B2AB627}" dt="2024-04-19T09:46:32.006" v="25668" actId="47"/>
        <pc:sldMkLst>
          <pc:docMk/>
          <pc:sldMk cId="1858379231" sldId="266"/>
        </pc:sldMkLst>
      </pc:sldChg>
      <pc:sldChg chg="add del">
        <pc:chgData name="Marcel Koopman" userId="e3c4c8cc0f4bc3dd" providerId="LiveId" clId="{A43BD259-97F5-4A30-A901-26277B2AB627}" dt="2024-04-17T05:57:48.883" v="25096"/>
        <pc:sldMkLst>
          <pc:docMk/>
          <pc:sldMk cId="3776111469" sldId="266"/>
        </pc:sldMkLst>
      </pc:sldChg>
      <pc:sldChg chg="addSp delSp modSp add del mod">
        <pc:chgData name="Marcel Koopman" userId="e3c4c8cc0f4bc3dd" providerId="LiveId" clId="{A43BD259-97F5-4A30-A901-26277B2AB627}" dt="2024-04-24T21:10:50.412" v="37461" actId="47"/>
        <pc:sldMkLst>
          <pc:docMk/>
          <pc:sldMk cId="4180016112" sldId="266"/>
        </pc:sldMkLst>
        <pc:spChg chg="mod">
          <ac:chgData name="Marcel Koopman" userId="e3c4c8cc0f4bc3dd" providerId="LiveId" clId="{A43BD259-97F5-4A30-A901-26277B2AB627}" dt="2024-04-24T20:40:29.667" v="36135" actId="6549"/>
          <ac:spMkLst>
            <pc:docMk/>
            <pc:sldMk cId="4180016112" sldId="266"/>
            <ac:spMk id="2" creationId="{1FC8D422-E301-F0AA-AF33-1DAE537E19BC}"/>
          </ac:spMkLst>
        </pc:spChg>
        <pc:spChg chg="mod">
          <ac:chgData name="Marcel Koopman" userId="e3c4c8cc0f4bc3dd" providerId="LiveId" clId="{A43BD259-97F5-4A30-A901-26277B2AB627}" dt="2024-04-19T19:17:49.662" v="26157" actId="5793"/>
          <ac:spMkLst>
            <pc:docMk/>
            <pc:sldMk cId="4180016112" sldId="266"/>
            <ac:spMk id="5" creationId="{E76D3564-FD47-EDEC-BDD6-CB665F288666}"/>
          </ac:spMkLst>
        </pc:spChg>
        <pc:spChg chg="add del mod">
          <ac:chgData name="Marcel Koopman" userId="e3c4c8cc0f4bc3dd" providerId="LiveId" clId="{A43BD259-97F5-4A30-A901-26277B2AB627}" dt="2024-04-24T20:39:18.661" v="36132" actId="478"/>
          <ac:spMkLst>
            <pc:docMk/>
            <pc:sldMk cId="4180016112" sldId="266"/>
            <ac:spMk id="7" creationId="{71BD1D16-4AF8-2059-F61F-B17C8FD0A86E}"/>
          </ac:spMkLst>
        </pc:spChg>
        <pc:cxnChg chg="del">
          <ac:chgData name="Marcel Koopman" userId="e3c4c8cc0f4bc3dd" providerId="LiveId" clId="{A43BD259-97F5-4A30-A901-26277B2AB627}" dt="2024-04-19T09:49:03.931" v="25742" actId="478"/>
          <ac:cxnSpMkLst>
            <pc:docMk/>
            <pc:sldMk cId="4180016112" sldId="266"/>
            <ac:cxnSpMk id="6" creationId="{CC143519-2705-ABC7-6C4D-4B81E06F3B77}"/>
          </ac:cxnSpMkLst>
        </pc:cxnChg>
      </pc:sldChg>
      <pc:sldChg chg="add del">
        <pc:chgData name="Marcel Koopman" userId="e3c4c8cc0f4bc3dd" providerId="LiveId" clId="{A43BD259-97F5-4A30-A901-26277B2AB627}" dt="2024-05-08T12:27:46.245" v="38789" actId="47"/>
        <pc:sldMkLst>
          <pc:docMk/>
          <pc:sldMk cId="4256258554" sldId="266"/>
        </pc:sldMkLst>
      </pc:sldChg>
      <pc:sldChg chg="addSp delSp modSp add del mod">
        <pc:chgData name="Marcel Koopman" userId="e3c4c8cc0f4bc3dd" providerId="LiveId" clId="{A43BD259-97F5-4A30-A901-26277B2AB627}" dt="2024-04-20T09:05:50.823" v="28045" actId="47"/>
        <pc:sldMkLst>
          <pc:docMk/>
          <pc:sldMk cId="4183535809" sldId="267"/>
        </pc:sldMkLst>
        <pc:spChg chg="add mod">
          <ac:chgData name="Marcel Koopman" userId="e3c4c8cc0f4bc3dd" providerId="LiveId" clId="{A43BD259-97F5-4A30-A901-26277B2AB627}" dt="2024-04-20T09:02:49.976" v="27942" actId="403"/>
          <ac:spMkLst>
            <pc:docMk/>
            <pc:sldMk cId="4183535809" sldId="267"/>
            <ac:spMk id="4" creationId="{FBB1C214-9C2A-0B29-19D1-B6E7CFE5DD14}"/>
          </ac:spMkLst>
        </pc:spChg>
        <pc:spChg chg="mod">
          <ac:chgData name="Marcel Koopman" userId="e3c4c8cc0f4bc3dd" providerId="LiveId" clId="{A43BD259-97F5-4A30-A901-26277B2AB627}" dt="2024-04-20T08:58:33.677" v="27858" actId="5793"/>
          <ac:spMkLst>
            <pc:docMk/>
            <pc:sldMk cId="4183535809" sldId="267"/>
            <ac:spMk id="5" creationId="{E76D3564-FD47-EDEC-BDD6-CB665F288666}"/>
          </ac:spMkLst>
        </pc:spChg>
        <pc:spChg chg="add del mod">
          <ac:chgData name="Marcel Koopman" userId="e3c4c8cc0f4bc3dd" providerId="LiveId" clId="{A43BD259-97F5-4A30-A901-26277B2AB627}" dt="2024-04-20T09:05:48.186" v="28043" actId="21"/>
          <ac:spMkLst>
            <pc:docMk/>
            <pc:sldMk cId="4183535809" sldId="267"/>
            <ac:spMk id="6" creationId="{51A146DC-2746-A7DB-B186-927B2F92B670}"/>
          </ac:spMkLst>
        </pc:spChg>
        <pc:spChg chg="add mod">
          <ac:chgData name="Marcel Koopman" userId="e3c4c8cc0f4bc3dd" providerId="LiveId" clId="{A43BD259-97F5-4A30-A901-26277B2AB627}" dt="2024-04-20T09:03:08.052" v="27956" actId="20577"/>
          <ac:spMkLst>
            <pc:docMk/>
            <pc:sldMk cId="4183535809" sldId="267"/>
            <ac:spMk id="22" creationId="{132C4D05-2DE9-6DBB-0622-8EDCA400D22B}"/>
          </ac:spMkLst>
        </pc:spChg>
        <pc:spChg chg="add mod">
          <ac:chgData name="Marcel Koopman" userId="e3c4c8cc0f4bc3dd" providerId="LiveId" clId="{A43BD259-97F5-4A30-A901-26277B2AB627}" dt="2024-04-20T09:03:16.388" v="27958" actId="1076"/>
          <ac:spMkLst>
            <pc:docMk/>
            <pc:sldMk cId="4183535809" sldId="267"/>
            <ac:spMk id="24" creationId="{E2B32E7A-F618-6274-DC27-7539D7030DB2}"/>
          </ac:spMkLst>
        </pc:spChg>
      </pc:sldChg>
      <pc:sldChg chg="addSp delSp modSp add del mod ord">
        <pc:chgData name="Marcel Koopman" userId="e3c4c8cc0f4bc3dd" providerId="LiveId" clId="{A43BD259-97F5-4A30-A901-26277B2AB627}" dt="2024-05-08T10:57:56.774" v="38085" actId="47"/>
        <pc:sldMkLst>
          <pc:docMk/>
          <pc:sldMk cId="1307640738" sldId="268"/>
        </pc:sldMkLst>
        <pc:spChg chg="mod">
          <ac:chgData name="Marcel Koopman" userId="e3c4c8cc0f4bc3dd" providerId="LiveId" clId="{A43BD259-97F5-4A30-A901-26277B2AB627}" dt="2024-04-21T20:54:08.705" v="30918"/>
          <ac:spMkLst>
            <pc:docMk/>
            <pc:sldMk cId="1307640738" sldId="268"/>
            <ac:spMk id="2" creationId="{F98B2654-3A57-26DC-D30C-AA374ABAB7D1}"/>
          </ac:spMkLst>
        </pc:spChg>
        <pc:spChg chg="add del mod">
          <ac:chgData name="Marcel Koopman" userId="e3c4c8cc0f4bc3dd" providerId="LiveId" clId="{A43BD259-97F5-4A30-A901-26277B2AB627}" dt="2024-05-08T10:55:35.866" v="38066" actId="478"/>
          <ac:spMkLst>
            <pc:docMk/>
            <pc:sldMk cId="1307640738" sldId="268"/>
            <ac:spMk id="4" creationId="{269EA6E7-69CF-E1C3-3B57-70F9454741BA}"/>
          </ac:spMkLst>
        </pc:spChg>
        <pc:spChg chg="del">
          <ac:chgData name="Marcel Koopman" userId="e3c4c8cc0f4bc3dd" providerId="LiveId" clId="{A43BD259-97F5-4A30-A901-26277B2AB627}" dt="2024-04-20T09:03:29.844" v="27960" actId="478"/>
          <ac:spMkLst>
            <pc:docMk/>
            <pc:sldMk cId="1307640738" sldId="268"/>
            <ac:spMk id="4" creationId="{FBB1C214-9C2A-0B29-19D1-B6E7CFE5DD14}"/>
          </ac:spMkLst>
        </pc:spChg>
        <pc:spChg chg="mod">
          <ac:chgData name="Marcel Koopman" userId="e3c4c8cc0f4bc3dd" providerId="LiveId" clId="{A43BD259-97F5-4A30-A901-26277B2AB627}" dt="2024-04-24T21:16:25.980" v="37657" actId="20577"/>
          <ac:spMkLst>
            <pc:docMk/>
            <pc:sldMk cId="1307640738" sldId="268"/>
            <ac:spMk id="5" creationId="{E76D3564-FD47-EDEC-BDD6-CB665F288666}"/>
          </ac:spMkLst>
        </pc:spChg>
        <pc:spChg chg="add del mod">
          <ac:chgData name="Marcel Koopman" userId="e3c4c8cc0f4bc3dd" providerId="LiveId" clId="{A43BD259-97F5-4A30-A901-26277B2AB627}" dt="2024-04-24T21:19:35.603" v="37678" actId="478"/>
          <ac:spMkLst>
            <pc:docMk/>
            <pc:sldMk cId="1307640738" sldId="268"/>
            <ac:spMk id="6" creationId="{36339908-6644-AF67-646A-C553B953777A}"/>
          </ac:spMkLst>
        </pc:spChg>
        <pc:spChg chg="del">
          <ac:chgData name="Marcel Koopman" userId="e3c4c8cc0f4bc3dd" providerId="LiveId" clId="{A43BD259-97F5-4A30-A901-26277B2AB627}" dt="2024-04-20T09:03:29.844" v="27960" actId="478"/>
          <ac:spMkLst>
            <pc:docMk/>
            <pc:sldMk cId="1307640738" sldId="268"/>
            <ac:spMk id="6" creationId="{51A146DC-2746-A7DB-B186-927B2F92B670}"/>
          </ac:spMkLst>
        </pc:spChg>
        <pc:spChg chg="add del mod">
          <ac:chgData name="Marcel Koopman" userId="e3c4c8cc0f4bc3dd" providerId="LiveId" clId="{A43BD259-97F5-4A30-A901-26277B2AB627}" dt="2024-05-08T10:50:22.085" v="37984" actId="478"/>
          <ac:spMkLst>
            <pc:docMk/>
            <pc:sldMk cId="1307640738" sldId="268"/>
            <ac:spMk id="6" creationId="{D21778AF-9172-396E-A4C7-22097FD8EDE6}"/>
          </ac:spMkLst>
        </pc:spChg>
        <pc:spChg chg="mod">
          <ac:chgData name="Marcel Koopman" userId="e3c4c8cc0f4bc3dd" providerId="LiveId" clId="{A43BD259-97F5-4A30-A901-26277B2AB627}" dt="2024-04-20T09:03:58.471" v="27962" actId="207"/>
          <ac:spMkLst>
            <pc:docMk/>
            <pc:sldMk cId="1307640738" sldId="268"/>
            <ac:spMk id="10" creationId="{A5954255-3429-FB3D-4D1C-AEFB8140C107}"/>
          </ac:spMkLst>
        </pc:spChg>
        <pc:spChg chg="mod">
          <ac:chgData name="Marcel Koopman" userId="e3c4c8cc0f4bc3dd" providerId="LiveId" clId="{A43BD259-97F5-4A30-A901-26277B2AB627}" dt="2024-04-21T20:54:32.729" v="30920"/>
          <ac:spMkLst>
            <pc:docMk/>
            <pc:sldMk cId="1307640738" sldId="268"/>
            <ac:spMk id="11" creationId="{C7720B03-53EC-E7CF-D1A0-B5279CC04B09}"/>
          </ac:spMkLst>
        </pc:spChg>
        <pc:spChg chg="mod">
          <ac:chgData name="Marcel Koopman" userId="e3c4c8cc0f4bc3dd" providerId="LiveId" clId="{A43BD259-97F5-4A30-A901-26277B2AB627}" dt="2024-04-20T09:03:46.729" v="27961" actId="207"/>
          <ac:spMkLst>
            <pc:docMk/>
            <pc:sldMk cId="1307640738" sldId="268"/>
            <ac:spMk id="12" creationId="{0F448B80-98BC-5DF0-12E2-4D54CDB46AA0}"/>
          </ac:spMkLst>
        </pc:spChg>
        <pc:spChg chg="mod">
          <ac:chgData name="Marcel Koopman" userId="e3c4c8cc0f4bc3dd" providerId="LiveId" clId="{A43BD259-97F5-4A30-A901-26277B2AB627}" dt="2024-04-20T09:03:58.471" v="27962" actId="207"/>
          <ac:spMkLst>
            <pc:docMk/>
            <pc:sldMk cId="1307640738" sldId="268"/>
            <ac:spMk id="13" creationId="{13B4D017-8034-24FD-3C27-4435A04FF6B2}"/>
          </ac:spMkLst>
        </pc:spChg>
        <pc:spChg chg="mod">
          <ac:chgData name="Marcel Koopman" userId="e3c4c8cc0f4bc3dd" providerId="LiveId" clId="{A43BD259-97F5-4A30-A901-26277B2AB627}" dt="2024-04-20T09:03:58.471" v="27962" actId="207"/>
          <ac:spMkLst>
            <pc:docMk/>
            <pc:sldMk cId="1307640738" sldId="268"/>
            <ac:spMk id="14" creationId="{C827A570-538E-5114-6ADF-E3850CF76D97}"/>
          </ac:spMkLst>
        </pc:spChg>
        <pc:spChg chg="mod">
          <ac:chgData name="Marcel Koopman" userId="e3c4c8cc0f4bc3dd" providerId="LiveId" clId="{A43BD259-97F5-4A30-A901-26277B2AB627}" dt="2024-04-20T09:03:46.729" v="27961" actId="207"/>
          <ac:spMkLst>
            <pc:docMk/>
            <pc:sldMk cId="1307640738" sldId="268"/>
            <ac:spMk id="15" creationId="{3CD102A8-3FC8-70C8-2C0E-3B989378C8BC}"/>
          </ac:spMkLst>
        </pc:spChg>
        <pc:spChg chg="mod">
          <ac:chgData name="Marcel Koopman" userId="e3c4c8cc0f4bc3dd" providerId="LiveId" clId="{A43BD259-97F5-4A30-A901-26277B2AB627}" dt="2024-04-20T09:03:46.729" v="27961" actId="207"/>
          <ac:spMkLst>
            <pc:docMk/>
            <pc:sldMk cId="1307640738" sldId="268"/>
            <ac:spMk id="18" creationId="{9EBF13CA-4925-92C1-B4D1-2F5CB6918C00}"/>
          </ac:spMkLst>
        </pc:spChg>
        <pc:spChg chg="del">
          <ac:chgData name="Marcel Koopman" userId="e3c4c8cc0f4bc3dd" providerId="LiveId" clId="{A43BD259-97F5-4A30-A901-26277B2AB627}" dt="2024-04-20T09:03:29.844" v="27960" actId="478"/>
          <ac:spMkLst>
            <pc:docMk/>
            <pc:sldMk cId="1307640738" sldId="268"/>
            <ac:spMk id="22" creationId="{132C4D05-2DE9-6DBB-0622-8EDCA400D22B}"/>
          </ac:spMkLst>
        </pc:spChg>
        <pc:spChg chg="add mod">
          <ac:chgData name="Marcel Koopman" userId="e3c4c8cc0f4bc3dd" providerId="LiveId" clId="{A43BD259-97F5-4A30-A901-26277B2AB627}" dt="2024-04-21T20:54:50.614" v="30921"/>
          <ac:spMkLst>
            <pc:docMk/>
            <pc:sldMk cId="1307640738" sldId="268"/>
            <ac:spMk id="22" creationId="{549D8426-47FA-0AC0-3EB9-2B3551C2171A}"/>
          </ac:spMkLst>
        </pc:spChg>
        <pc:spChg chg="add del mod ord">
          <ac:chgData name="Marcel Koopman" userId="e3c4c8cc0f4bc3dd" providerId="LiveId" clId="{A43BD259-97F5-4A30-A901-26277B2AB627}" dt="2024-05-08T10:53:19.034" v="38033" actId="478"/>
          <ac:spMkLst>
            <pc:docMk/>
            <pc:sldMk cId="1307640738" sldId="268"/>
            <ac:spMk id="24" creationId="{30EB5D8D-1640-46BB-1C97-48FAB4A7C6A9}"/>
          </ac:spMkLst>
        </pc:spChg>
        <pc:spChg chg="add del mod">
          <ac:chgData name="Marcel Koopman" userId="e3c4c8cc0f4bc3dd" providerId="LiveId" clId="{A43BD259-97F5-4A30-A901-26277B2AB627}" dt="2024-04-24T21:19:35.603" v="37678" actId="478"/>
          <ac:spMkLst>
            <pc:docMk/>
            <pc:sldMk cId="1307640738" sldId="268"/>
            <ac:spMk id="24" creationId="{9B5D6607-46E3-C6FD-B648-5161C83F7709}"/>
          </ac:spMkLst>
        </pc:spChg>
        <pc:spChg chg="del">
          <ac:chgData name="Marcel Koopman" userId="e3c4c8cc0f4bc3dd" providerId="LiveId" clId="{A43BD259-97F5-4A30-A901-26277B2AB627}" dt="2024-04-20T09:03:29.844" v="27960" actId="478"/>
          <ac:spMkLst>
            <pc:docMk/>
            <pc:sldMk cId="1307640738" sldId="268"/>
            <ac:spMk id="24" creationId="{E2B32E7A-F618-6274-DC27-7539D7030DB2}"/>
          </ac:spMkLst>
        </pc:spChg>
        <pc:spChg chg="add mod">
          <ac:chgData name="Marcel Koopman" userId="e3c4c8cc0f4bc3dd" providerId="LiveId" clId="{A43BD259-97F5-4A30-A901-26277B2AB627}" dt="2024-04-24T21:15:57.962" v="37654"/>
          <ac:spMkLst>
            <pc:docMk/>
            <pc:sldMk cId="1307640738" sldId="268"/>
            <ac:spMk id="25" creationId="{4384A8D1-4E63-114D-6442-B5ED38481ABB}"/>
          </ac:spMkLst>
        </pc:spChg>
        <pc:spChg chg="add del mod">
          <ac:chgData name="Marcel Koopman" userId="e3c4c8cc0f4bc3dd" providerId="LiveId" clId="{A43BD259-97F5-4A30-A901-26277B2AB627}" dt="2024-04-21T20:53:33.671" v="30915" actId="478"/>
          <ac:spMkLst>
            <pc:docMk/>
            <pc:sldMk cId="1307640738" sldId="268"/>
            <ac:spMk id="25" creationId="{C4AA9B50-4432-4C71-89D7-7910DA18937D}"/>
          </ac:spMkLst>
        </pc:spChg>
        <pc:spChg chg="add mod">
          <ac:chgData name="Marcel Koopman" userId="e3c4c8cc0f4bc3dd" providerId="LiveId" clId="{A43BD259-97F5-4A30-A901-26277B2AB627}" dt="2024-04-24T21:15:57.962" v="37654"/>
          <ac:spMkLst>
            <pc:docMk/>
            <pc:sldMk cId="1307640738" sldId="268"/>
            <ac:spMk id="30" creationId="{0F70443C-3B0F-D9B5-7BD1-B32F74B66B3D}"/>
          </ac:spMkLst>
        </pc:spChg>
        <pc:spChg chg="add del mod">
          <ac:chgData name="Marcel Koopman" userId="e3c4c8cc0f4bc3dd" providerId="LiveId" clId="{A43BD259-97F5-4A30-A901-26277B2AB627}" dt="2024-04-21T20:52:41.542" v="30906" actId="478"/>
          <ac:spMkLst>
            <pc:docMk/>
            <pc:sldMk cId="1307640738" sldId="268"/>
            <ac:spMk id="30" creationId="{AE7A87FE-EB3A-3BA8-E6CE-AE51DA0F5B55}"/>
          </ac:spMkLst>
        </pc:spChg>
        <pc:spChg chg="add del mod">
          <ac:chgData name="Marcel Koopman" userId="e3c4c8cc0f4bc3dd" providerId="LiveId" clId="{A43BD259-97F5-4A30-A901-26277B2AB627}" dt="2024-04-24T21:18:07.439" v="37669" actId="21"/>
          <ac:spMkLst>
            <pc:docMk/>
            <pc:sldMk cId="1307640738" sldId="268"/>
            <ac:spMk id="31" creationId="{0C1C228E-991B-BBCF-D70C-C361F2F02E72}"/>
          </ac:spMkLst>
        </pc:spChg>
        <pc:spChg chg="add mod ord">
          <ac:chgData name="Marcel Koopman" userId="e3c4c8cc0f4bc3dd" providerId="LiveId" clId="{A43BD259-97F5-4A30-A901-26277B2AB627}" dt="2024-05-08T10:56:15.385" v="38071" actId="207"/>
          <ac:spMkLst>
            <pc:docMk/>
            <pc:sldMk cId="1307640738" sldId="268"/>
            <ac:spMk id="31" creationId="{22406306-3AD8-C865-3AF9-CF8F23349395}"/>
          </ac:spMkLst>
        </pc:spChg>
        <pc:spChg chg="add del mod">
          <ac:chgData name="Marcel Koopman" userId="e3c4c8cc0f4bc3dd" providerId="LiveId" clId="{A43BD259-97F5-4A30-A901-26277B2AB627}" dt="2024-04-21T20:52:41.542" v="30906" actId="478"/>
          <ac:spMkLst>
            <pc:docMk/>
            <pc:sldMk cId="1307640738" sldId="268"/>
            <ac:spMk id="31" creationId="{4BC3C0FD-A2C6-6F8D-CE4B-819DCEE341EA}"/>
          </ac:spMkLst>
        </pc:spChg>
        <pc:spChg chg="mod">
          <ac:chgData name="Marcel Koopman" userId="e3c4c8cc0f4bc3dd" providerId="LiveId" clId="{A43BD259-97F5-4A30-A901-26277B2AB627}" dt="2024-04-21T20:53:52.487" v="30917"/>
          <ac:spMkLst>
            <pc:docMk/>
            <pc:sldMk cId="1307640738" sldId="268"/>
            <ac:spMk id="33" creationId="{8C3BBC3C-2CD5-D06E-0A83-3F72458B3B69}"/>
          </ac:spMkLst>
        </pc:spChg>
        <pc:spChg chg="add del mod">
          <ac:chgData name="Marcel Koopman" userId="e3c4c8cc0f4bc3dd" providerId="LiveId" clId="{A43BD259-97F5-4A30-A901-26277B2AB627}" dt="2024-04-20T09:05:11.345" v="27973" actId="21"/>
          <ac:spMkLst>
            <pc:docMk/>
            <pc:sldMk cId="1307640738" sldId="268"/>
            <ac:spMk id="36" creationId="{154D20FC-7811-F228-EC9E-9652DB7DCFA5}"/>
          </ac:spMkLst>
        </pc:spChg>
        <pc:spChg chg="add del mod">
          <ac:chgData name="Marcel Koopman" userId="e3c4c8cc0f4bc3dd" providerId="LiveId" clId="{A43BD259-97F5-4A30-A901-26277B2AB627}" dt="2024-04-24T21:15:57.747" v="37653" actId="478"/>
          <ac:spMkLst>
            <pc:docMk/>
            <pc:sldMk cId="1307640738" sldId="268"/>
            <ac:spMk id="36" creationId="{F579F264-43DC-963C-BFD9-01909081B65D}"/>
          </ac:spMkLst>
        </pc:spChg>
        <pc:spChg chg="add mod">
          <ac:chgData name="Marcel Koopman" userId="e3c4c8cc0f4bc3dd" providerId="LiveId" clId="{A43BD259-97F5-4A30-A901-26277B2AB627}" dt="2024-04-21T20:54:50.614" v="30921"/>
          <ac:spMkLst>
            <pc:docMk/>
            <pc:sldMk cId="1307640738" sldId="268"/>
            <ac:spMk id="38" creationId="{BA015C4B-53D1-124A-B9F3-E75404B1D402}"/>
          </ac:spMkLst>
        </pc:spChg>
        <pc:spChg chg="add del mod">
          <ac:chgData name="Marcel Koopman" userId="e3c4c8cc0f4bc3dd" providerId="LiveId" clId="{A43BD259-97F5-4A30-A901-26277B2AB627}" dt="2024-04-20T09:05:20.307" v="28001" actId="478"/>
          <ac:spMkLst>
            <pc:docMk/>
            <pc:sldMk cId="1307640738" sldId="268"/>
            <ac:spMk id="38" creationId="{F4840857-03E2-D5D2-6397-B82A4AA996CD}"/>
          </ac:spMkLst>
        </pc:spChg>
        <pc:spChg chg="add mod">
          <ac:chgData name="Marcel Koopman" userId="e3c4c8cc0f4bc3dd" providerId="LiveId" clId="{A43BD259-97F5-4A30-A901-26277B2AB627}" dt="2024-04-21T20:43:32.058" v="30818" actId="20577"/>
          <ac:spMkLst>
            <pc:docMk/>
            <pc:sldMk cId="1307640738" sldId="268"/>
            <ac:spMk id="39" creationId="{154D20FC-7811-F228-EC9E-9652DB7DCFA5}"/>
          </ac:spMkLst>
        </pc:spChg>
        <pc:spChg chg="add mod ord">
          <ac:chgData name="Marcel Koopman" userId="e3c4c8cc0f4bc3dd" providerId="LiveId" clId="{A43BD259-97F5-4A30-A901-26277B2AB627}" dt="2024-05-08T10:56:11.026" v="38070" actId="207"/>
          <ac:spMkLst>
            <pc:docMk/>
            <pc:sldMk cId="1307640738" sldId="268"/>
            <ac:spMk id="40" creationId="{3C05A54A-D237-D412-D9DF-40D0653E58E3}"/>
          </ac:spMkLst>
        </pc:spChg>
        <pc:spChg chg="add del mod">
          <ac:chgData name="Marcel Koopman" userId="e3c4c8cc0f4bc3dd" providerId="LiveId" clId="{A43BD259-97F5-4A30-A901-26277B2AB627}" dt="2024-04-21T13:51:38.310" v="29577" actId="21"/>
          <ac:spMkLst>
            <pc:docMk/>
            <pc:sldMk cId="1307640738" sldId="268"/>
            <ac:spMk id="40" creationId="{51A146DC-2746-A7DB-B186-927B2F92B670}"/>
          </ac:spMkLst>
        </pc:spChg>
        <pc:spChg chg="add del mod">
          <ac:chgData name="Marcel Koopman" userId="e3c4c8cc0f4bc3dd" providerId="LiveId" clId="{A43BD259-97F5-4A30-A901-26277B2AB627}" dt="2024-04-24T21:15:57.747" v="37653" actId="478"/>
          <ac:spMkLst>
            <pc:docMk/>
            <pc:sldMk cId="1307640738" sldId="268"/>
            <ac:spMk id="40" creationId="{702EF104-AB0D-C8E3-B249-DE50B3F2A9EC}"/>
          </ac:spMkLst>
        </pc:spChg>
        <pc:spChg chg="add del mod">
          <ac:chgData name="Marcel Koopman" userId="e3c4c8cc0f4bc3dd" providerId="LiveId" clId="{A43BD259-97F5-4A30-A901-26277B2AB627}" dt="2024-04-21T20:52:41.542" v="30906" actId="478"/>
          <ac:spMkLst>
            <pc:docMk/>
            <pc:sldMk cId="1307640738" sldId="268"/>
            <ac:spMk id="41" creationId="{9A62587E-A477-7DE2-0EEC-281551D20011}"/>
          </ac:spMkLst>
        </pc:spChg>
        <pc:spChg chg="add mod">
          <ac:chgData name="Marcel Koopman" userId="e3c4c8cc0f4bc3dd" providerId="LiveId" clId="{A43BD259-97F5-4A30-A901-26277B2AB627}" dt="2024-04-24T21:19:35.914" v="37679"/>
          <ac:spMkLst>
            <pc:docMk/>
            <pc:sldMk cId="1307640738" sldId="268"/>
            <ac:spMk id="41" creationId="{FDA7CED7-B0D9-70A1-DFF9-CAB0612EEE4A}"/>
          </ac:spMkLst>
        </pc:spChg>
        <pc:spChg chg="add mod">
          <ac:chgData name="Marcel Koopman" userId="e3c4c8cc0f4bc3dd" providerId="LiveId" clId="{A43BD259-97F5-4A30-A901-26277B2AB627}" dt="2024-04-24T21:19:35.914" v="37679"/>
          <ac:spMkLst>
            <pc:docMk/>
            <pc:sldMk cId="1307640738" sldId="268"/>
            <ac:spMk id="42" creationId="{868A395C-D736-43A2-55BD-FA8BDC7F81D7}"/>
          </ac:spMkLst>
        </pc:spChg>
        <pc:spChg chg="del">
          <ac:chgData name="Marcel Koopman" userId="e3c4c8cc0f4bc3dd" providerId="LiveId" clId="{A43BD259-97F5-4A30-A901-26277B2AB627}" dt="2024-04-20T09:05:01.679" v="27969" actId="478"/>
          <ac:spMkLst>
            <pc:docMk/>
            <pc:sldMk cId="1307640738" sldId="268"/>
            <ac:spMk id="42" creationId="{F3E29F61-4875-1AFA-8ABF-6504118A1A73}"/>
          </ac:spMkLst>
        </pc:spChg>
        <pc:spChg chg="mod">
          <ac:chgData name="Marcel Koopman" userId="e3c4c8cc0f4bc3dd" providerId="LiveId" clId="{A43BD259-97F5-4A30-A901-26277B2AB627}" dt="2024-04-24T21:18:05.358" v="37668" actId="207"/>
          <ac:spMkLst>
            <pc:docMk/>
            <pc:sldMk cId="1307640738" sldId="268"/>
            <ac:spMk id="43" creationId="{C34A0306-DAC8-B63B-3C55-FE8DF2BAD840}"/>
          </ac:spMkLst>
        </pc:spChg>
        <pc:spChg chg="add del mod">
          <ac:chgData name="Marcel Koopman" userId="e3c4c8cc0f4bc3dd" providerId="LiveId" clId="{A43BD259-97F5-4A30-A901-26277B2AB627}" dt="2024-05-08T10:56:04.583" v="38069" actId="478"/>
          <ac:spMkLst>
            <pc:docMk/>
            <pc:sldMk cId="1307640738" sldId="268"/>
            <ac:spMk id="44" creationId="{056A01DD-DC40-EF21-E6E1-86DDBE3696BF}"/>
          </ac:spMkLst>
        </pc:spChg>
        <pc:spChg chg="del">
          <ac:chgData name="Marcel Koopman" userId="e3c4c8cc0f4bc3dd" providerId="LiveId" clId="{A43BD259-97F5-4A30-A901-26277B2AB627}" dt="2024-04-20T09:05:01.679" v="27969" actId="478"/>
          <ac:spMkLst>
            <pc:docMk/>
            <pc:sldMk cId="1307640738" sldId="268"/>
            <ac:spMk id="44" creationId="{EC1AE878-660B-504F-8F51-E056C4BE729E}"/>
          </ac:spMkLst>
        </pc:spChg>
        <pc:spChg chg="add del mod">
          <ac:chgData name="Marcel Koopman" userId="e3c4c8cc0f4bc3dd" providerId="LiveId" clId="{A43BD259-97F5-4A30-A901-26277B2AB627}" dt="2024-05-08T10:56:04.583" v="38069" actId="478"/>
          <ac:spMkLst>
            <pc:docMk/>
            <pc:sldMk cId="1307640738" sldId="268"/>
            <ac:spMk id="46" creationId="{0797C9E2-FFF9-B67A-31DA-8FBEEA56368A}"/>
          </ac:spMkLst>
        </pc:spChg>
        <pc:spChg chg="del">
          <ac:chgData name="Marcel Koopman" userId="e3c4c8cc0f4bc3dd" providerId="LiveId" clId="{A43BD259-97F5-4A30-A901-26277B2AB627}" dt="2024-04-20T09:05:01.679" v="27969" actId="478"/>
          <ac:spMkLst>
            <pc:docMk/>
            <pc:sldMk cId="1307640738" sldId="268"/>
            <ac:spMk id="47" creationId="{0F99ED41-A1A4-DA20-EFB5-EFFB9ECD4205}"/>
          </ac:spMkLst>
        </pc:spChg>
        <pc:spChg chg="add del mod">
          <ac:chgData name="Marcel Koopman" userId="e3c4c8cc0f4bc3dd" providerId="LiveId" clId="{A43BD259-97F5-4A30-A901-26277B2AB627}" dt="2024-05-08T10:57:04.605" v="38079" actId="478"/>
          <ac:spMkLst>
            <pc:docMk/>
            <pc:sldMk cId="1307640738" sldId="268"/>
            <ac:spMk id="47" creationId="{4F8F7CB7-6830-8E31-906D-9AF86E079195}"/>
          </ac:spMkLst>
        </pc:spChg>
        <pc:spChg chg="add del mod">
          <ac:chgData name="Marcel Koopman" userId="e3c4c8cc0f4bc3dd" providerId="LiveId" clId="{A43BD259-97F5-4A30-A901-26277B2AB627}" dt="2024-04-21T20:52:41.542" v="30906" actId="478"/>
          <ac:spMkLst>
            <pc:docMk/>
            <pc:sldMk cId="1307640738" sldId="268"/>
            <ac:spMk id="48" creationId="{2C4947F9-7AF8-4C13-DA4F-0CD6BCE286CF}"/>
          </ac:spMkLst>
        </pc:spChg>
        <pc:spChg chg="add del mod">
          <ac:chgData name="Marcel Koopman" userId="e3c4c8cc0f4bc3dd" providerId="LiveId" clId="{A43BD259-97F5-4A30-A901-26277B2AB627}" dt="2024-05-08T10:57:04.605" v="38079" actId="478"/>
          <ac:spMkLst>
            <pc:docMk/>
            <pc:sldMk cId="1307640738" sldId="268"/>
            <ac:spMk id="48" creationId="{6C60BFC9-5991-AFE0-5664-6696828D30B1}"/>
          </ac:spMkLst>
        </pc:spChg>
        <pc:spChg chg="add del mod">
          <ac:chgData name="Marcel Koopman" userId="e3c4c8cc0f4bc3dd" providerId="LiveId" clId="{A43BD259-97F5-4A30-A901-26277B2AB627}" dt="2024-04-21T20:52:41.542" v="30906" actId="478"/>
          <ac:spMkLst>
            <pc:docMk/>
            <pc:sldMk cId="1307640738" sldId="268"/>
            <ac:spMk id="49" creationId="{10F7B775-A636-21FF-121D-3FE54B0CA05F}"/>
          </ac:spMkLst>
        </pc:spChg>
        <pc:spChg chg="add del mod">
          <ac:chgData name="Marcel Koopman" userId="e3c4c8cc0f4bc3dd" providerId="LiveId" clId="{A43BD259-97F5-4A30-A901-26277B2AB627}" dt="2024-04-21T20:52:41.542" v="30906" actId="478"/>
          <ac:spMkLst>
            <pc:docMk/>
            <pc:sldMk cId="1307640738" sldId="268"/>
            <ac:spMk id="50" creationId="{CEBC72FE-EB72-7480-BFFA-41C890F92491}"/>
          </ac:spMkLst>
        </pc:spChg>
        <pc:spChg chg="add del mod">
          <ac:chgData name="Marcel Koopman" userId="e3c4c8cc0f4bc3dd" providerId="LiveId" clId="{A43BD259-97F5-4A30-A901-26277B2AB627}" dt="2024-04-21T20:52:41.542" v="30906" actId="478"/>
          <ac:spMkLst>
            <pc:docMk/>
            <pc:sldMk cId="1307640738" sldId="268"/>
            <ac:spMk id="51" creationId="{D4857C72-0FE2-1053-0F70-EE0B0822420B}"/>
          </ac:spMkLst>
        </pc:spChg>
        <pc:spChg chg="add del mod">
          <ac:chgData name="Marcel Koopman" userId="e3c4c8cc0f4bc3dd" providerId="LiveId" clId="{A43BD259-97F5-4A30-A901-26277B2AB627}" dt="2024-04-21T20:52:41.542" v="30906" actId="478"/>
          <ac:spMkLst>
            <pc:docMk/>
            <pc:sldMk cId="1307640738" sldId="268"/>
            <ac:spMk id="52" creationId="{CEA9FE3D-C93D-3AAD-5272-0005095606AE}"/>
          </ac:spMkLst>
        </pc:spChg>
        <pc:spChg chg="add del mod">
          <ac:chgData name="Marcel Koopman" userId="e3c4c8cc0f4bc3dd" providerId="LiveId" clId="{A43BD259-97F5-4A30-A901-26277B2AB627}" dt="2024-04-21T20:52:41.542" v="30906" actId="478"/>
          <ac:spMkLst>
            <pc:docMk/>
            <pc:sldMk cId="1307640738" sldId="268"/>
            <ac:spMk id="53" creationId="{0C6673ED-5A7B-4449-D1AC-0FBB82D0E137}"/>
          </ac:spMkLst>
        </pc:spChg>
        <pc:spChg chg="add del mod">
          <ac:chgData name="Marcel Koopman" userId="e3c4c8cc0f4bc3dd" providerId="LiveId" clId="{A43BD259-97F5-4A30-A901-26277B2AB627}" dt="2024-04-21T20:52:41.542" v="30906" actId="478"/>
          <ac:spMkLst>
            <pc:docMk/>
            <pc:sldMk cId="1307640738" sldId="268"/>
            <ac:spMk id="54" creationId="{330915C2-8CE5-B7D9-FDDB-98C305732116}"/>
          </ac:spMkLst>
        </pc:spChg>
        <pc:spChg chg="add del mod">
          <ac:chgData name="Marcel Koopman" userId="e3c4c8cc0f4bc3dd" providerId="LiveId" clId="{A43BD259-97F5-4A30-A901-26277B2AB627}" dt="2024-04-21T20:52:41.542" v="30906" actId="478"/>
          <ac:spMkLst>
            <pc:docMk/>
            <pc:sldMk cId="1307640738" sldId="268"/>
            <ac:spMk id="55" creationId="{821A07F8-B749-1B02-57D9-BFFADAB44AE1}"/>
          </ac:spMkLst>
        </pc:spChg>
        <pc:spChg chg="add del mod">
          <ac:chgData name="Marcel Koopman" userId="e3c4c8cc0f4bc3dd" providerId="LiveId" clId="{A43BD259-97F5-4A30-A901-26277B2AB627}" dt="2024-04-21T20:52:41.542" v="30906" actId="478"/>
          <ac:spMkLst>
            <pc:docMk/>
            <pc:sldMk cId="1307640738" sldId="268"/>
            <ac:spMk id="58" creationId="{1828F7B6-1790-3072-935B-B650A099CB02}"/>
          </ac:spMkLst>
        </pc:spChg>
        <pc:spChg chg="add del mod">
          <ac:chgData name="Marcel Koopman" userId="e3c4c8cc0f4bc3dd" providerId="LiveId" clId="{A43BD259-97F5-4A30-A901-26277B2AB627}" dt="2024-04-21T20:53:33.671" v="30915" actId="478"/>
          <ac:spMkLst>
            <pc:docMk/>
            <pc:sldMk cId="1307640738" sldId="268"/>
            <ac:spMk id="59" creationId="{9104DFE4-2BC5-0263-8E12-2B4FA99669D7}"/>
          </ac:spMkLst>
        </pc:spChg>
        <pc:spChg chg="add del mod">
          <ac:chgData name="Marcel Koopman" userId="e3c4c8cc0f4bc3dd" providerId="LiveId" clId="{A43BD259-97F5-4A30-A901-26277B2AB627}" dt="2024-04-21T20:52:41.542" v="30906" actId="478"/>
          <ac:spMkLst>
            <pc:docMk/>
            <pc:sldMk cId="1307640738" sldId="268"/>
            <ac:spMk id="64" creationId="{A4006878-E257-8C0A-6FC1-8017E988D633}"/>
          </ac:spMkLst>
        </pc:spChg>
        <pc:spChg chg="mod">
          <ac:chgData name="Marcel Koopman" userId="e3c4c8cc0f4bc3dd" providerId="LiveId" clId="{A43BD259-97F5-4A30-A901-26277B2AB627}" dt="2024-04-20T09:03:58.471" v="27962" actId="207"/>
          <ac:spMkLst>
            <pc:docMk/>
            <pc:sldMk cId="1307640738" sldId="268"/>
            <ac:spMk id="65" creationId="{349D9EE4-A520-4CCE-F682-A3CBD95B095C}"/>
          </ac:spMkLst>
        </pc:spChg>
        <pc:spChg chg="add del mod">
          <ac:chgData name="Marcel Koopman" userId="e3c4c8cc0f4bc3dd" providerId="LiveId" clId="{A43BD259-97F5-4A30-A901-26277B2AB627}" dt="2024-04-21T20:52:47.554" v="30907" actId="478"/>
          <ac:spMkLst>
            <pc:docMk/>
            <pc:sldMk cId="1307640738" sldId="268"/>
            <ac:spMk id="66" creationId="{D46E750A-0A70-843E-41F0-A3E32D3353C6}"/>
          </ac:spMkLst>
        </pc:spChg>
        <pc:spChg chg="add del mod">
          <ac:chgData name="Marcel Koopman" userId="e3c4c8cc0f4bc3dd" providerId="LiveId" clId="{A43BD259-97F5-4A30-A901-26277B2AB627}" dt="2024-04-21T20:52:47.554" v="30907" actId="478"/>
          <ac:spMkLst>
            <pc:docMk/>
            <pc:sldMk cId="1307640738" sldId="268"/>
            <ac:spMk id="67" creationId="{ABA4798F-D6BE-83E0-FA0C-4988C084A3A2}"/>
          </ac:spMkLst>
        </pc:spChg>
        <pc:spChg chg="add del mod">
          <ac:chgData name="Marcel Koopman" userId="e3c4c8cc0f4bc3dd" providerId="LiveId" clId="{A43BD259-97F5-4A30-A901-26277B2AB627}" dt="2024-04-21T20:52:47.554" v="30907" actId="478"/>
          <ac:spMkLst>
            <pc:docMk/>
            <pc:sldMk cId="1307640738" sldId="268"/>
            <ac:spMk id="68" creationId="{27610211-7F71-A050-E1B5-511E5BE78E77}"/>
          </ac:spMkLst>
        </pc:spChg>
        <pc:spChg chg="add del mod">
          <ac:chgData name="Marcel Koopman" userId="e3c4c8cc0f4bc3dd" providerId="LiveId" clId="{A43BD259-97F5-4A30-A901-26277B2AB627}" dt="2024-04-21T20:52:47.554" v="30907" actId="478"/>
          <ac:spMkLst>
            <pc:docMk/>
            <pc:sldMk cId="1307640738" sldId="268"/>
            <ac:spMk id="69" creationId="{2B1B5F77-4162-888A-AACA-56C519203894}"/>
          </ac:spMkLst>
        </pc:spChg>
        <pc:spChg chg="add del mod">
          <ac:chgData name="Marcel Koopman" userId="e3c4c8cc0f4bc3dd" providerId="LiveId" clId="{A43BD259-97F5-4A30-A901-26277B2AB627}" dt="2024-04-21T20:52:47.554" v="30907" actId="478"/>
          <ac:spMkLst>
            <pc:docMk/>
            <pc:sldMk cId="1307640738" sldId="268"/>
            <ac:spMk id="70" creationId="{7D45B59D-D9B2-CB5C-A0FD-5E26C9852CFD}"/>
          </ac:spMkLst>
        </pc:spChg>
        <pc:spChg chg="mod">
          <ac:chgData name="Marcel Koopman" userId="e3c4c8cc0f4bc3dd" providerId="LiveId" clId="{A43BD259-97F5-4A30-A901-26277B2AB627}" dt="2024-04-20T09:03:46.729" v="27961" actId="207"/>
          <ac:spMkLst>
            <pc:docMk/>
            <pc:sldMk cId="1307640738" sldId="268"/>
            <ac:spMk id="71" creationId="{0F4B5542-4D61-243D-9258-5A595608F432}"/>
          </ac:spMkLst>
        </pc:spChg>
        <pc:spChg chg="add del mod">
          <ac:chgData name="Marcel Koopman" userId="e3c4c8cc0f4bc3dd" providerId="LiveId" clId="{A43BD259-97F5-4A30-A901-26277B2AB627}" dt="2024-04-21T20:52:47.554" v="30907" actId="478"/>
          <ac:spMkLst>
            <pc:docMk/>
            <pc:sldMk cId="1307640738" sldId="268"/>
            <ac:spMk id="72" creationId="{09E0E96F-1BEF-D860-1902-665A0FC6B77B}"/>
          </ac:spMkLst>
        </pc:spChg>
        <pc:spChg chg="add del mod">
          <ac:chgData name="Marcel Koopman" userId="e3c4c8cc0f4bc3dd" providerId="LiveId" clId="{A43BD259-97F5-4A30-A901-26277B2AB627}" dt="2024-04-21T20:52:47.554" v="30907" actId="478"/>
          <ac:spMkLst>
            <pc:docMk/>
            <pc:sldMk cId="1307640738" sldId="268"/>
            <ac:spMk id="73" creationId="{E236D7D2-E24A-236C-18C7-DEAAF0E006A2}"/>
          </ac:spMkLst>
        </pc:spChg>
        <pc:spChg chg="add del mod">
          <ac:chgData name="Marcel Koopman" userId="e3c4c8cc0f4bc3dd" providerId="LiveId" clId="{A43BD259-97F5-4A30-A901-26277B2AB627}" dt="2024-04-21T12:26:25.166" v="28583" actId="478"/>
          <ac:spMkLst>
            <pc:docMk/>
            <pc:sldMk cId="1307640738" sldId="268"/>
            <ac:spMk id="74" creationId="{960680B9-7FD4-71C9-AE88-DC6329FCA772}"/>
          </ac:spMkLst>
        </pc:spChg>
        <pc:spChg chg="add del mod">
          <ac:chgData name="Marcel Koopman" userId="e3c4c8cc0f4bc3dd" providerId="LiveId" clId="{A43BD259-97F5-4A30-A901-26277B2AB627}" dt="2024-04-21T12:17:40.930" v="28514" actId="478"/>
          <ac:spMkLst>
            <pc:docMk/>
            <pc:sldMk cId="1307640738" sldId="268"/>
            <ac:spMk id="75" creationId="{EDAEDDCA-8D35-C587-C863-1CF88915BA60}"/>
          </ac:spMkLst>
        </pc:spChg>
        <pc:spChg chg="mod">
          <ac:chgData name="Marcel Koopman" userId="e3c4c8cc0f4bc3dd" providerId="LiveId" clId="{A43BD259-97F5-4A30-A901-26277B2AB627}" dt="2024-04-21T20:53:44.323" v="30916"/>
          <ac:spMkLst>
            <pc:docMk/>
            <pc:sldMk cId="1307640738" sldId="268"/>
            <ac:spMk id="76" creationId="{C85E379A-C7B7-0B9C-B79F-AECF3B2B9ACB}"/>
          </ac:spMkLst>
        </pc:spChg>
        <pc:spChg chg="add del mod">
          <ac:chgData name="Marcel Koopman" userId="e3c4c8cc0f4bc3dd" providerId="LiveId" clId="{A43BD259-97F5-4A30-A901-26277B2AB627}" dt="2024-04-21T12:17:40.930" v="28514" actId="478"/>
          <ac:spMkLst>
            <pc:docMk/>
            <pc:sldMk cId="1307640738" sldId="268"/>
            <ac:spMk id="77" creationId="{4BF40BB9-D0A6-6946-9E4F-748C8E4806BC}"/>
          </ac:spMkLst>
        </pc:spChg>
        <pc:spChg chg="add del mod">
          <ac:chgData name="Marcel Koopman" userId="e3c4c8cc0f4bc3dd" providerId="LiveId" clId="{A43BD259-97F5-4A30-A901-26277B2AB627}" dt="2024-04-21T12:17:40.930" v="28514" actId="478"/>
          <ac:spMkLst>
            <pc:docMk/>
            <pc:sldMk cId="1307640738" sldId="268"/>
            <ac:spMk id="78" creationId="{E9B8E5FB-85BC-1CF7-4E33-2A0A6E8ED74F}"/>
          </ac:spMkLst>
        </pc:spChg>
        <pc:spChg chg="add del mod">
          <ac:chgData name="Marcel Koopman" userId="e3c4c8cc0f4bc3dd" providerId="LiveId" clId="{A43BD259-97F5-4A30-A901-26277B2AB627}" dt="2024-04-21T12:17:40.930" v="28514" actId="478"/>
          <ac:spMkLst>
            <pc:docMk/>
            <pc:sldMk cId="1307640738" sldId="268"/>
            <ac:spMk id="79" creationId="{B1C6370B-15F3-2B6F-C554-843FF4D078CA}"/>
          </ac:spMkLst>
        </pc:spChg>
        <pc:spChg chg="add del mod">
          <ac:chgData name="Marcel Koopman" userId="e3c4c8cc0f4bc3dd" providerId="LiveId" clId="{A43BD259-97F5-4A30-A901-26277B2AB627}" dt="2024-04-21T20:52:47.554" v="30907" actId="478"/>
          <ac:spMkLst>
            <pc:docMk/>
            <pc:sldMk cId="1307640738" sldId="268"/>
            <ac:spMk id="81" creationId="{905DA300-999D-7816-0594-18D88F59DD95}"/>
          </ac:spMkLst>
        </pc:spChg>
        <pc:spChg chg="add del mod">
          <ac:chgData name="Marcel Koopman" userId="e3c4c8cc0f4bc3dd" providerId="LiveId" clId="{A43BD259-97F5-4A30-A901-26277B2AB627}" dt="2024-04-21T20:52:47.554" v="30907" actId="478"/>
          <ac:spMkLst>
            <pc:docMk/>
            <pc:sldMk cId="1307640738" sldId="268"/>
            <ac:spMk id="82" creationId="{BB151CE6-8F14-C572-D80F-79C6509D9A96}"/>
          </ac:spMkLst>
        </pc:spChg>
        <pc:spChg chg="add del mod">
          <ac:chgData name="Marcel Koopman" userId="e3c4c8cc0f4bc3dd" providerId="LiveId" clId="{A43BD259-97F5-4A30-A901-26277B2AB627}" dt="2024-04-21T12:26:25.166" v="28583" actId="478"/>
          <ac:spMkLst>
            <pc:docMk/>
            <pc:sldMk cId="1307640738" sldId="268"/>
            <ac:spMk id="83" creationId="{6A359550-5AA8-C571-3B92-2E99090DFF59}"/>
          </ac:spMkLst>
        </pc:spChg>
        <pc:spChg chg="add del mod">
          <ac:chgData name="Marcel Koopman" userId="e3c4c8cc0f4bc3dd" providerId="LiveId" clId="{A43BD259-97F5-4A30-A901-26277B2AB627}" dt="2024-04-21T12:26:25.166" v="28583" actId="478"/>
          <ac:spMkLst>
            <pc:docMk/>
            <pc:sldMk cId="1307640738" sldId="268"/>
            <ac:spMk id="84" creationId="{C012750A-76EE-D921-FB85-3F4AFC9B59B5}"/>
          </ac:spMkLst>
        </pc:spChg>
        <pc:spChg chg="mod">
          <ac:chgData name="Marcel Koopman" userId="e3c4c8cc0f4bc3dd" providerId="LiveId" clId="{A43BD259-97F5-4A30-A901-26277B2AB627}" dt="2024-04-20T09:03:46.729" v="27961" actId="207"/>
          <ac:spMkLst>
            <pc:docMk/>
            <pc:sldMk cId="1307640738" sldId="268"/>
            <ac:spMk id="85" creationId="{068B8C3E-2B39-C9BB-2E01-F9ED1C23AACF}"/>
          </ac:spMkLst>
        </pc:spChg>
        <pc:spChg chg="add del mod">
          <ac:chgData name="Marcel Koopman" userId="e3c4c8cc0f4bc3dd" providerId="LiveId" clId="{A43BD259-97F5-4A30-A901-26277B2AB627}" dt="2024-04-21T12:17:40.930" v="28514" actId="478"/>
          <ac:spMkLst>
            <pc:docMk/>
            <pc:sldMk cId="1307640738" sldId="268"/>
            <ac:spMk id="86" creationId="{23F851E0-A1D5-FCF3-6FB0-D3E86B2F217F}"/>
          </ac:spMkLst>
        </pc:spChg>
        <pc:spChg chg="add del mod">
          <ac:chgData name="Marcel Koopman" userId="e3c4c8cc0f4bc3dd" providerId="LiveId" clId="{A43BD259-97F5-4A30-A901-26277B2AB627}" dt="2024-04-21T12:17:40.930" v="28514" actId="478"/>
          <ac:spMkLst>
            <pc:docMk/>
            <pc:sldMk cId="1307640738" sldId="268"/>
            <ac:spMk id="88" creationId="{D7864528-3789-060A-37AC-FB560C6B6ED9}"/>
          </ac:spMkLst>
        </pc:spChg>
        <pc:spChg chg="add del mod">
          <ac:chgData name="Marcel Koopman" userId="e3c4c8cc0f4bc3dd" providerId="LiveId" clId="{A43BD259-97F5-4A30-A901-26277B2AB627}" dt="2024-04-21T12:26:47.725" v="28587" actId="478"/>
          <ac:spMkLst>
            <pc:docMk/>
            <pc:sldMk cId="1307640738" sldId="268"/>
            <ac:spMk id="90" creationId="{25CC918E-4026-B25A-4532-C42BDF8395FF}"/>
          </ac:spMkLst>
        </pc:spChg>
        <pc:spChg chg="add del mod">
          <ac:chgData name="Marcel Koopman" userId="e3c4c8cc0f4bc3dd" providerId="LiveId" clId="{A43BD259-97F5-4A30-A901-26277B2AB627}" dt="2024-04-21T20:53:33.671" v="30915" actId="478"/>
          <ac:spMkLst>
            <pc:docMk/>
            <pc:sldMk cId="1307640738" sldId="268"/>
            <ac:spMk id="91" creationId="{53BBAC50-680A-5436-7B3A-C400A15EB366}"/>
          </ac:spMkLst>
        </pc:spChg>
        <pc:spChg chg="add del mod">
          <ac:chgData name="Marcel Koopman" userId="e3c4c8cc0f4bc3dd" providerId="LiveId" clId="{A43BD259-97F5-4A30-A901-26277B2AB627}" dt="2024-04-21T20:53:33.671" v="30915" actId="478"/>
          <ac:spMkLst>
            <pc:docMk/>
            <pc:sldMk cId="1307640738" sldId="268"/>
            <ac:spMk id="92" creationId="{E32E59E0-5D9E-0269-44D5-808D6CA9603A}"/>
          </ac:spMkLst>
        </pc:spChg>
        <pc:spChg chg="add del mod">
          <ac:chgData name="Marcel Koopman" userId="e3c4c8cc0f4bc3dd" providerId="LiveId" clId="{A43BD259-97F5-4A30-A901-26277B2AB627}" dt="2024-04-21T20:53:33.671" v="30915" actId="478"/>
          <ac:spMkLst>
            <pc:docMk/>
            <pc:sldMk cId="1307640738" sldId="268"/>
            <ac:spMk id="93" creationId="{2072B06F-6A09-67AD-ED1B-1C7A33BF8595}"/>
          </ac:spMkLst>
        </pc:spChg>
        <pc:spChg chg="add del mod">
          <ac:chgData name="Marcel Koopman" userId="e3c4c8cc0f4bc3dd" providerId="LiveId" clId="{A43BD259-97F5-4A30-A901-26277B2AB627}" dt="2024-04-21T20:52:47.554" v="30907" actId="478"/>
          <ac:spMkLst>
            <pc:docMk/>
            <pc:sldMk cId="1307640738" sldId="268"/>
            <ac:spMk id="94" creationId="{415D1364-44A3-7591-5D57-97046193328A}"/>
          </ac:spMkLst>
        </pc:spChg>
        <pc:spChg chg="add del mod">
          <ac:chgData name="Marcel Koopman" userId="e3c4c8cc0f4bc3dd" providerId="LiveId" clId="{A43BD259-97F5-4A30-A901-26277B2AB627}" dt="2024-04-21T20:52:52.045" v="30909" actId="478"/>
          <ac:spMkLst>
            <pc:docMk/>
            <pc:sldMk cId="1307640738" sldId="268"/>
            <ac:spMk id="95" creationId="{E5D08EB0-BAEF-3F52-8243-6E5902379AC8}"/>
          </ac:spMkLst>
        </pc:spChg>
        <pc:spChg chg="add del mod">
          <ac:chgData name="Marcel Koopman" userId="e3c4c8cc0f4bc3dd" providerId="LiveId" clId="{A43BD259-97F5-4A30-A901-26277B2AB627}" dt="2024-04-21T20:53:33.671" v="30915" actId="478"/>
          <ac:spMkLst>
            <pc:docMk/>
            <pc:sldMk cId="1307640738" sldId="268"/>
            <ac:spMk id="96" creationId="{AAE1FA8E-9DF4-8450-CE26-92AAF7783C58}"/>
          </ac:spMkLst>
        </pc:spChg>
        <pc:spChg chg="mod">
          <ac:chgData name="Marcel Koopman" userId="e3c4c8cc0f4bc3dd" providerId="LiveId" clId="{A43BD259-97F5-4A30-A901-26277B2AB627}" dt="2024-04-20T09:03:46.729" v="27961" actId="207"/>
          <ac:spMkLst>
            <pc:docMk/>
            <pc:sldMk cId="1307640738" sldId="268"/>
            <ac:spMk id="97" creationId="{F14A5353-E909-28BC-6FE5-CE0619DA4D47}"/>
          </ac:spMkLst>
        </pc:spChg>
        <pc:spChg chg="add del mod">
          <ac:chgData name="Marcel Koopman" userId="e3c4c8cc0f4bc3dd" providerId="LiveId" clId="{A43BD259-97F5-4A30-A901-26277B2AB627}" dt="2024-04-21T20:53:13.907" v="30910" actId="478"/>
          <ac:spMkLst>
            <pc:docMk/>
            <pc:sldMk cId="1307640738" sldId="268"/>
            <ac:spMk id="98" creationId="{04C7C40E-095B-6525-8947-98A18C717020}"/>
          </ac:spMkLst>
        </pc:spChg>
        <pc:spChg chg="add del mod">
          <ac:chgData name="Marcel Koopman" userId="e3c4c8cc0f4bc3dd" providerId="LiveId" clId="{A43BD259-97F5-4A30-A901-26277B2AB627}" dt="2024-04-21T20:53:33.671" v="30915" actId="478"/>
          <ac:spMkLst>
            <pc:docMk/>
            <pc:sldMk cId="1307640738" sldId="268"/>
            <ac:spMk id="100" creationId="{25FA8278-A519-2C36-D6F3-29A0691C8D65}"/>
          </ac:spMkLst>
        </pc:spChg>
        <pc:spChg chg="add del mod">
          <ac:chgData name="Marcel Koopman" userId="e3c4c8cc0f4bc3dd" providerId="LiveId" clId="{A43BD259-97F5-4A30-A901-26277B2AB627}" dt="2024-04-21T20:55:38.931" v="30932" actId="478"/>
          <ac:spMkLst>
            <pc:docMk/>
            <pc:sldMk cId="1307640738" sldId="268"/>
            <ac:spMk id="101" creationId="{97EEDA20-A9F6-E85A-829D-3386E977A1BA}"/>
          </ac:spMkLst>
        </pc:spChg>
        <pc:spChg chg="add del mod">
          <ac:chgData name="Marcel Koopman" userId="e3c4c8cc0f4bc3dd" providerId="LiveId" clId="{A43BD259-97F5-4A30-A901-26277B2AB627}" dt="2024-04-21T20:53:15.969" v="30911" actId="478"/>
          <ac:spMkLst>
            <pc:docMk/>
            <pc:sldMk cId="1307640738" sldId="268"/>
            <ac:spMk id="102" creationId="{51A146DC-2746-A7DB-B186-927B2F92B670}"/>
          </ac:spMkLst>
        </pc:spChg>
        <pc:spChg chg="add mod">
          <ac:chgData name="Marcel Koopman" userId="e3c4c8cc0f4bc3dd" providerId="LiveId" clId="{A43BD259-97F5-4A30-A901-26277B2AB627}" dt="2024-04-21T13:53:42.748" v="29616"/>
          <ac:spMkLst>
            <pc:docMk/>
            <pc:sldMk cId="1307640738" sldId="268"/>
            <ac:spMk id="103" creationId="{8C9AF345-F894-98FB-E81B-AF99C7AEB458}"/>
          </ac:spMkLst>
        </pc:spChg>
        <pc:spChg chg="add mod">
          <ac:chgData name="Marcel Koopman" userId="e3c4c8cc0f4bc3dd" providerId="LiveId" clId="{A43BD259-97F5-4A30-A901-26277B2AB627}" dt="2024-04-21T13:53:42.748" v="29616"/>
          <ac:spMkLst>
            <pc:docMk/>
            <pc:sldMk cId="1307640738" sldId="268"/>
            <ac:spMk id="104" creationId="{40FF851F-E2CB-B5DD-E62B-905DA754B790}"/>
          </ac:spMkLst>
        </pc:spChg>
        <pc:spChg chg="add mod">
          <ac:chgData name="Marcel Koopman" userId="e3c4c8cc0f4bc3dd" providerId="LiveId" clId="{A43BD259-97F5-4A30-A901-26277B2AB627}" dt="2024-04-21T13:53:42.748" v="29616"/>
          <ac:spMkLst>
            <pc:docMk/>
            <pc:sldMk cId="1307640738" sldId="268"/>
            <ac:spMk id="105" creationId="{FAA8E64A-F187-2854-C0B2-826B0A976D7F}"/>
          </ac:spMkLst>
        </pc:spChg>
        <pc:spChg chg="add mod">
          <ac:chgData name="Marcel Koopman" userId="e3c4c8cc0f4bc3dd" providerId="LiveId" clId="{A43BD259-97F5-4A30-A901-26277B2AB627}" dt="2024-04-21T13:53:42.748" v="29616"/>
          <ac:spMkLst>
            <pc:docMk/>
            <pc:sldMk cId="1307640738" sldId="268"/>
            <ac:spMk id="107" creationId="{A56C6A58-036B-51E2-4014-8391BBC95A5D}"/>
          </ac:spMkLst>
        </pc:spChg>
        <pc:spChg chg="mod">
          <ac:chgData name="Marcel Koopman" userId="e3c4c8cc0f4bc3dd" providerId="LiveId" clId="{A43BD259-97F5-4A30-A901-26277B2AB627}" dt="2024-04-20T09:03:58.471" v="27962" actId="207"/>
          <ac:spMkLst>
            <pc:docMk/>
            <pc:sldMk cId="1307640738" sldId="268"/>
            <ac:spMk id="123" creationId="{14AD477A-45A7-E4C2-E265-43380FDF003C}"/>
          </ac:spMkLst>
        </pc:spChg>
        <pc:spChg chg="mod">
          <ac:chgData name="Marcel Koopman" userId="e3c4c8cc0f4bc3dd" providerId="LiveId" clId="{A43BD259-97F5-4A30-A901-26277B2AB627}" dt="2024-04-21T20:54:13.822" v="30919"/>
          <ac:spMkLst>
            <pc:docMk/>
            <pc:sldMk cId="1307640738" sldId="268"/>
            <ac:spMk id="131" creationId="{65F2BA2C-1B67-D625-935B-6E92B8681E60}"/>
          </ac:spMkLst>
        </pc:spChg>
        <pc:spChg chg="mod">
          <ac:chgData name="Marcel Koopman" userId="e3c4c8cc0f4bc3dd" providerId="LiveId" clId="{A43BD259-97F5-4A30-A901-26277B2AB627}" dt="2024-04-20T09:03:46.729" v="27961" actId="207"/>
          <ac:spMkLst>
            <pc:docMk/>
            <pc:sldMk cId="1307640738" sldId="268"/>
            <ac:spMk id="143" creationId="{D9344F8D-DE6B-E61C-9E76-8C2CCE6BBE74}"/>
          </ac:spMkLst>
        </pc:spChg>
        <pc:spChg chg="mod">
          <ac:chgData name="Marcel Koopman" userId="e3c4c8cc0f4bc3dd" providerId="LiveId" clId="{A43BD259-97F5-4A30-A901-26277B2AB627}" dt="2024-04-20T09:03:46.729" v="27961" actId="207"/>
          <ac:spMkLst>
            <pc:docMk/>
            <pc:sldMk cId="1307640738" sldId="268"/>
            <ac:spMk id="160" creationId="{9A9A8345-079F-DC7B-2B99-43C20B5EBF18}"/>
          </ac:spMkLst>
        </pc:spChg>
        <pc:cxnChg chg="mod">
          <ac:chgData name="Marcel Koopman" userId="e3c4c8cc0f4bc3dd" providerId="LiveId" clId="{A43BD259-97F5-4A30-A901-26277B2AB627}" dt="2024-04-20T09:04:27.085" v="27963" actId="208"/>
          <ac:cxnSpMkLst>
            <pc:docMk/>
            <pc:sldMk cId="1307640738" sldId="268"/>
            <ac:cxnSpMk id="3" creationId="{5C066C24-FAEE-1AFB-B93F-2FEC05444C64}"/>
          </ac:cxnSpMkLst>
        </pc:cxnChg>
        <pc:cxnChg chg="mod">
          <ac:chgData name="Marcel Koopman" userId="e3c4c8cc0f4bc3dd" providerId="LiveId" clId="{A43BD259-97F5-4A30-A901-26277B2AB627}" dt="2024-04-20T09:04:27.085" v="27963" actId="208"/>
          <ac:cxnSpMkLst>
            <pc:docMk/>
            <pc:sldMk cId="1307640738" sldId="268"/>
            <ac:cxnSpMk id="7" creationId="{CDAEF4B2-64A6-B02D-A542-037AC6463B2C}"/>
          </ac:cxnSpMkLst>
        </pc:cxnChg>
        <pc:cxnChg chg="mod">
          <ac:chgData name="Marcel Koopman" userId="e3c4c8cc0f4bc3dd" providerId="LiveId" clId="{A43BD259-97F5-4A30-A901-26277B2AB627}" dt="2024-04-20T09:04:27.085" v="27963" actId="208"/>
          <ac:cxnSpMkLst>
            <pc:docMk/>
            <pc:sldMk cId="1307640738" sldId="268"/>
            <ac:cxnSpMk id="16" creationId="{32B8180D-C4D7-EA8D-899F-FF6C018945A2}"/>
          </ac:cxnSpMkLst>
        </pc:cxnChg>
        <pc:cxnChg chg="mod">
          <ac:chgData name="Marcel Koopman" userId="e3c4c8cc0f4bc3dd" providerId="LiveId" clId="{A43BD259-97F5-4A30-A901-26277B2AB627}" dt="2024-04-20T09:04:31.558" v="27964" actId="208"/>
          <ac:cxnSpMkLst>
            <pc:docMk/>
            <pc:sldMk cId="1307640738" sldId="268"/>
            <ac:cxnSpMk id="19" creationId="{8C58A894-E666-A69C-16D5-EFB603FB2D9F}"/>
          </ac:cxnSpMkLst>
        </pc:cxnChg>
        <pc:cxnChg chg="mod">
          <ac:chgData name="Marcel Koopman" userId="e3c4c8cc0f4bc3dd" providerId="LiveId" clId="{A43BD259-97F5-4A30-A901-26277B2AB627}" dt="2024-04-20T09:04:27.085" v="27963" actId="208"/>
          <ac:cxnSpMkLst>
            <pc:docMk/>
            <pc:sldMk cId="1307640738" sldId="268"/>
            <ac:cxnSpMk id="23" creationId="{492CF7CB-1B14-7543-B3E9-328A1DB9C147}"/>
          </ac:cxnSpMkLst>
        </pc:cxnChg>
        <pc:cxnChg chg="mod">
          <ac:chgData name="Marcel Koopman" userId="e3c4c8cc0f4bc3dd" providerId="LiveId" clId="{A43BD259-97F5-4A30-A901-26277B2AB627}" dt="2024-04-20T09:04:27.085" v="27963" actId="208"/>
          <ac:cxnSpMkLst>
            <pc:docMk/>
            <pc:sldMk cId="1307640738" sldId="268"/>
            <ac:cxnSpMk id="26" creationId="{501443C4-08CB-FFE9-D3A9-3AB47A616B1C}"/>
          </ac:cxnSpMkLst>
        </pc:cxnChg>
        <pc:cxnChg chg="mod">
          <ac:chgData name="Marcel Koopman" userId="e3c4c8cc0f4bc3dd" providerId="LiveId" clId="{A43BD259-97F5-4A30-A901-26277B2AB627}" dt="2024-04-20T09:04:27.085" v="27963" actId="208"/>
          <ac:cxnSpMkLst>
            <pc:docMk/>
            <pc:sldMk cId="1307640738" sldId="268"/>
            <ac:cxnSpMk id="27" creationId="{B8070866-CC69-BFEC-CB07-F81590088443}"/>
          </ac:cxnSpMkLst>
        </pc:cxnChg>
        <pc:cxnChg chg="mod">
          <ac:chgData name="Marcel Koopman" userId="e3c4c8cc0f4bc3dd" providerId="LiveId" clId="{A43BD259-97F5-4A30-A901-26277B2AB627}" dt="2024-04-20T09:04:27.085" v="27963" actId="208"/>
          <ac:cxnSpMkLst>
            <pc:docMk/>
            <pc:sldMk cId="1307640738" sldId="268"/>
            <ac:cxnSpMk id="28" creationId="{A2DD45DA-C652-5B3A-655B-1012B0E01ACD}"/>
          </ac:cxnSpMkLst>
        </pc:cxnChg>
        <pc:cxnChg chg="mod">
          <ac:chgData name="Marcel Koopman" userId="e3c4c8cc0f4bc3dd" providerId="LiveId" clId="{A43BD259-97F5-4A30-A901-26277B2AB627}" dt="2024-04-20T09:04:27.085" v="27963" actId="208"/>
          <ac:cxnSpMkLst>
            <pc:docMk/>
            <pc:sldMk cId="1307640738" sldId="268"/>
            <ac:cxnSpMk id="29" creationId="{20494F9C-B299-AE44-9443-FD6E2B63F743}"/>
          </ac:cxnSpMkLst>
        </pc:cxnChg>
        <pc:cxnChg chg="mod">
          <ac:chgData name="Marcel Koopman" userId="e3c4c8cc0f4bc3dd" providerId="LiveId" clId="{A43BD259-97F5-4A30-A901-26277B2AB627}" dt="2024-04-20T09:04:31.558" v="27964" actId="208"/>
          <ac:cxnSpMkLst>
            <pc:docMk/>
            <pc:sldMk cId="1307640738" sldId="268"/>
            <ac:cxnSpMk id="35" creationId="{99992267-79ED-3E71-EB47-A81DFDC240F5}"/>
          </ac:cxnSpMkLst>
        </pc:cxnChg>
        <pc:cxnChg chg="add mod ord">
          <ac:chgData name="Marcel Koopman" userId="e3c4c8cc0f4bc3dd" providerId="LiveId" clId="{A43BD259-97F5-4A30-A901-26277B2AB627}" dt="2024-05-08T10:56:20.511" v="38072" actId="208"/>
          <ac:cxnSpMkLst>
            <pc:docMk/>
            <pc:sldMk cId="1307640738" sldId="268"/>
            <ac:cxnSpMk id="36" creationId="{4E2AC79F-77AD-7DF0-4305-B87AE2A8B584}"/>
          </ac:cxnSpMkLst>
        </pc:cxnChg>
        <pc:cxnChg chg="del">
          <ac:chgData name="Marcel Koopman" userId="e3c4c8cc0f4bc3dd" providerId="LiveId" clId="{A43BD259-97F5-4A30-A901-26277B2AB627}" dt="2024-04-20T09:05:01.679" v="27969" actId="478"/>
          <ac:cxnSpMkLst>
            <pc:docMk/>
            <pc:sldMk cId="1307640738" sldId="268"/>
            <ac:cxnSpMk id="46" creationId="{68AF9CE3-3948-C6ED-FF74-A9574E7493AE}"/>
          </ac:cxnSpMkLst>
        </pc:cxnChg>
        <pc:cxnChg chg="mod">
          <ac:chgData name="Marcel Koopman" userId="e3c4c8cc0f4bc3dd" providerId="LiveId" clId="{A43BD259-97F5-4A30-A901-26277B2AB627}" dt="2024-04-20T09:04:27.085" v="27963" actId="208"/>
          <ac:cxnSpMkLst>
            <pc:docMk/>
            <pc:sldMk cId="1307640738" sldId="268"/>
            <ac:cxnSpMk id="63" creationId="{E43A5DDE-E206-293B-8FD7-7634EF224812}"/>
          </ac:cxnSpMkLst>
        </pc:cxnChg>
        <pc:cxnChg chg="mod">
          <ac:chgData name="Marcel Koopman" userId="e3c4c8cc0f4bc3dd" providerId="LiveId" clId="{A43BD259-97F5-4A30-A901-26277B2AB627}" dt="2024-04-20T09:04:27.085" v="27963" actId="208"/>
          <ac:cxnSpMkLst>
            <pc:docMk/>
            <pc:sldMk cId="1307640738" sldId="268"/>
            <ac:cxnSpMk id="80" creationId="{FDE729E1-66A4-28E2-CA58-B282185FDAEB}"/>
          </ac:cxnSpMkLst>
        </pc:cxnChg>
        <pc:cxnChg chg="mod">
          <ac:chgData name="Marcel Koopman" userId="e3c4c8cc0f4bc3dd" providerId="LiveId" clId="{A43BD259-97F5-4A30-A901-26277B2AB627}" dt="2024-04-20T09:04:27.085" v="27963" actId="208"/>
          <ac:cxnSpMkLst>
            <pc:docMk/>
            <pc:sldMk cId="1307640738" sldId="268"/>
            <ac:cxnSpMk id="87" creationId="{E4A2DFDA-2B26-5EA7-7840-37BC4E82B128}"/>
          </ac:cxnSpMkLst>
        </pc:cxnChg>
        <pc:cxnChg chg="mod">
          <ac:chgData name="Marcel Koopman" userId="e3c4c8cc0f4bc3dd" providerId="LiveId" clId="{A43BD259-97F5-4A30-A901-26277B2AB627}" dt="2024-04-20T09:04:27.085" v="27963" actId="208"/>
          <ac:cxnSpMkLst>
            <pc:docMk/>
            <pc:sldMk cId="1307640738" sldId="268"/>
            <ac:cxnSpMk id="89" creationId="{3C20B156-9196-23DE-64D1-7807DD134C8A}"/>
          </ac:cxnSpMkLst>
        </pc:cxnChg>
        <pc:cxnChg chg="mod">
          <ac:chgData name="Marcel Koopman" userId="e3c4c8cc0f4bc3dd" providerId="LiveId" clId="{A43BD259-97F5-4A30-A901-26277B2AB627}" dt="2024-04-20T09:04:27.085" v="27963" actId="208"/>
          <ac:cxnSpMkLst>
            <pc:docMk/>
            <pc:sldMk cId="1307640738" sldId="268"/>
            <ac:cxnSpMk id="99" creationId="{62136D4F-7878-ED07-0900-9FD199FB0E17}"/>
          </ac:cxnSpMkLst>
        </pc:cxnChg>
        <pc:cxnChg chg="add mod">
          <ac:chgData name="Marcel Koopman" userId="e3c4c8cc0f4bc3dd" providerId="LiveId" clId="{A43BD259-97F5-4A30-A901-26277B2AB627}" dt="2024-04-21T13:53:42.748" v="29616"/>
          <ac:cxnSpMkLst>
            <pc:docMk/>
            <pc:sldMk cId="1307640738" sldId="268"/>
            <ac:cxnSpMk id="106" creationId="{A88714E7-2E8C-7C4F-A2AE-2E69500CAFFE}"/>
          </ac:cxnSpMkLst>
        </pc:cxnChg>
        <pc:cxnChg chg="mod">
          <ac:chgData name="Marcel Koopman" userId="e3c4c8cc0f4bc3dd" providerId="LiveId" clId="{A43BD259-97F5-4A30-A901-26277B2AB627}" dt="2024-04-20T09:04:27.085" v="27963" actId="208"/>
          <ac:cxnSpMkLst>
            <pc:docMk/>
            <pc:sldMk cId="1307640738" sldId="268"/>
            <ac:cxnSpMk id="132" creationId="{CC963417-50AD-EA99-0B59-F6106C0577CF}"/>
          </ac:cxnSpMkLst>
        </pc:cxnChg>
        <pc:cxnChg chg="mod">
          <ac:chgData name="Marcel Koopman" userId="e3c4c8cc0f4bc3dd" providerId="LiveId" clId="{A43BD259-97F5-4A30-A901-26277B2AB627}" dt="2024-04-20T09:04:27.085" v="27963" actId="208"/>
          <ac:cxnSpMkLst>
            <pc:docMk/>
            <pc:sldMk cId="1307640738" sldId="268"/>
            <ac:cxnSpMk id="147" creationId="{81F8FA06-BA8E-9B8B-C39D-6438983D6665}"/>
          </ac:cxnSpMkLst>
        </pc:cxnChg>
      </pc:sldChg>
      <pc:sldChg chg="addSp delSp modSp add del mod">
        <pc:chgData name="Marcel Koopman" userId="e3c4c8cc0f4bc3dd" providerId="LiveId" clId="{A43BD259-97F5-4A30-A901-26277B2AB627}" dt="2024-05-08T12:46:58.701" v="38891" actId="47"/>
        <pc:sldMkLst>
          <pc:docMk/>
          <pc:sldMk cId="905327070" sldId="269"/>
        </pc:sldMkLst>
        <pc:spChg chg="add mod">
          <ac:chgData name="Marcel Koopman" userId="e3c4c8cc0f4bc3dd" providerId="LiveId" clId="{A43BD259-97F5-4A30-A901-26277B2AB627}" dt="2024-04-24T11:46:24.183" v="32674"/>
          <ac:spMkLst>
            <pc:docMk/>
            <pc:sldMk cId="905327070" sldId="269"/>
            <ac:spMk id="2" creationId="{8145DDF6-9F4C-4C6E-2C2F-BE0C8F84B10D}"/>
          </ac:spMkLst>
        </pc:spChg>
        <pc:spChg chg="del">
          <ac:chgData name="Marcel Koopman" userId="e3c4c8cc0f4bc3dd" providerId="LiveId" clId="{A43BD259-97F5-4A30-A901-26277B2AB627}" dt="2024-04-21T13:56:51.877" v="29676" actId="478"/>
          <ac:spMkLst>
            <pc:docMk/>
            <pc:sldMk cId="905327070" sldId="269"/>
            <ac:spMk id="2" creationId="{F98B2654-3A57-26DC-D30C-AA374ABAB7D1}"/>
          </ac:spMkLst>
        </pc:spChg>
        <pc:spChg chg="add mod">
          <ac:chgData name="Marcel Koopman" userId="e3c4c8cc0f4bc3dd" providerId="LiveId" clId="{A43BD259-97F5-4A30-A901-26277B2AB627}" dt="2024-04-24T11:50:04.305" v="32735" actId="207"/>
          <ac:spMkLst>
            <pc:docMk/>
            <pc:sldMk cId="905327070" sldId="269"/>
            <ac:spMk id="3" creationId="{FB488A47-A8CD-854C-0759-7DC6B184BD6F}"/>
          </ac:spMkLst>
        </pc:spChg>
        <pc:spChg chg="mod">
          <ac:chgData name="Marcel Koopman" userId="e3c4c8cc0f4bc3dd" providerId="LiveId" clId="{A43BD259-97F5-4A30-A901-26277B2AB627}" dt="2024-04-24T21:16:44.597" v="37664" actId="20577"/>
          <ac:spMkLst>
            <pc:docMk/>
            <pc:sldMk cId="905327070" sldId="269"/>
            <ac:spMk id="5" creationId="{E76D3564-FD47-EDEC-BDD6-CB665F288666}"/>
          </ac:spMkLst>
        </pc:spChg>
        <pc:spChg chg="add mod">
          <ac:chgData name="Marcel Koopman" userId="e3c4c8cc0f4bc3dd" providerId="LiveId" clId="{A43BD259-97F5-4A30-A901-26277B2AB627}" dt="2024-04-24T21:18:20.982" v="37673" actId="207"/>
          <ac:spMkLst>
            <pc:docMk/>
            <pc:sldMk cId="905327070" sldId="269"/>
            <ac:spMk id="7" creationId="{171A1B75-1EA1-1B9F-29A9-1820C2416E3D}"/>
          </ac:spMkLst>
        </pc:spChg>
        <pc:spChg chg="del">
          <ac:chgData name="Marcel Koopman" userId="e3c4c8cc0f4bc3dd" providerId="LiveId" clId="{A43BD259-97F5-4A30-A901-26277B2AB627}" dt="2024-04-21T13:56:51.877" v="29676" actId="478"/>
          <ac:spMkLst>
            <pc:docMk/>
            <pc:sldMk cId="905327070" sldId="269"/>
            <ac:spMk id="8" creationId="{A466BCDA-8BC1-06D7-F915-ED5AD65E4519}"/>
          </ac:spMkLst>
        </pc:spChg>
        <pc:spChg chg="add mod">
          <ac:chgData name="Marcel Koopman" userId="e3c4c8cc0f4bc3dd" providerId="LiveId" clId="{A43BD259-97F5-4A30-A901-26277B2AB627}" dt="2024-04-24T11:50:04.305" v="32735" actId="207"/>
          <ac:spMkLst>
            <pc:docMk/>
            <pc:sldMk cId="905327070" sldId="269"/>
            <ac:spMk id="8" creationId="{C73C96F9-E0AF-AD93-B802-C80919B09BD2}"/>
          </ac:spMkLst>
        </pc:spChg>
        <pc:spChg chg="add mod">
          <ac:chgData name="Marcel Koopman" userId="e3c4c8cc0f4bc3dd" providerId="LiveId" clId="{A43BD259-97F5-4A30-A901-26277B2AB627}" dt="2024-04-24T11:46:24.183" v="32674"/>
          <ac:spMkLst>
            <pc:docMk/>
            <pc:sldMk cId="905327070" sldId="269"/>
            <ac:spMk id="10" creationId="{88BB1FA2-D3D2-6167-C063-33BB3969A61D}"/>
          </ac:spMkLst>
        </pc:spChg>
        <pc:spChg chg="del">
          <ac:chgData name="Marcel Koopman" userId="e3c4c8cc0f4bc3dd" providerId="LiveId" clId="{A43BD259-97F5-4A30-A901-26277B2AB627}" dt="2024-04-21T13:56:51.877" v="29676" actId="478"/>
          <ac:spMkLst>
            <pc:docMk/>
            <pc:sldMk cId="905327070" sldId="269"/>
            <ac:spMk id="10" creationId="{A5954255-3429-FB3D-4D1C-AEFB8140C107}"/>
          </ac:spMkLst>
        </pc:spChg>
        <pc:spChg chg="del">
          <ac:chgData name="Marcel Koopman" userId="e3c4c8cc0f4bc3dd" providerId="LiveId" clId="{A43BD259-97F5-4A30-A901-26277B2AB627}" dt="2024-04-21T13:56:51.877" v="29676" actId="478"/>
          <ac:spMkLst>
            <pc:docMk/>
            <pc:sldMk cId="905327070" sldId="269"/>
            <ac:spMk id="11" creationId="{C7720B03-53EC-E7CF-D1A0-B5279CC04B09}"/>
          </ac:spMkLst>
        </pc:spChg>
        <pc:spChg chg="add mod">
          <ac:chgData name="Marcel Koopman" userId="e3c4c8cc0f4bc3dd" providerId="LiveId" clId="{A43BD259-97F5-4A30-A901-26277B2AB627}" dt="2024-04-24T11:46:24.183" v="32674"/>
          <ac:spMkLst>
            <pc:docMk/>
            <pc:sldMk cId="905327070" sldId="269"/>
            <ac:spMk id="11" creationId="{FA4F235E-1D72-3CFF-4F59-07E5527467DE}"/>
          </ac:spMkLst>
        </pc:spChg>
        <pc:spChg chg="del">
          <ac:chgData name="Marcel Koopman" userId="e3c4c8cc0f4bc3dd" providerId="LiveId" clId="{A43BD259-97F5-4A30-A901-26277B2AB627}" dt="2024-04-21T13:56:51.877" v="29676" actId="478"/>
          <ac:spMkLst>
            <pc:docMk/>
            <pc:sldMk cId="905327070" sldId="269"/>
            <ac:spMk id="12" creationId="{0F448B80-98BC-5DF0-12E2-4D54CDB46AA0}"/>
          </ac:spMkLst>
        </pc:spChg>
        <pc:spChg chg="add mod">
          <ac:chgData name="Marcel Koopman" userId="e3c4c8cc0f4bc3dd" providerId="LiveId" clId="{A43BD259-97F5-4A30-A901-26277B2AB627}" dt="2024-04-24T11:49:52.518" v="32734" actId="207"/>
          <ac:spMkLst>
            <pc:docMk/>
            <pc:sldMk cId="905327070" sldId="269"/>
            <ac:spMk id="12" creationId="{DE38B1A3-04BA-1374-2239-8DE31546DF89}"/>
          </ac:spMkLst>
        </pc:spChg>
        <pc:spChg chg="del">
          <ac:chgData name="Marcel Koopman" userId="e3c4c8cc0f4bc3dd" providerId="LiveId" clId="{A43BD259-97F5-4A30-A901-26277B2AB627}" dt="2024-04-21T13:56:51.877" v="29676" actId="478"/>
          <ac:spMkLst>
            <pc:docMk/>
            <pc:sldMk cId="905327070" sldId="269"/>
            <ac:spMk id="13" creationId="{13B4D017-8034-24FD-3C27-4435A04FF6B2}"/>
          </ac:spMkLst>
        </pc:spChg>
        <pc:spChg chg="add mod">
          <ac:chgData name="Marcel Koopman" userId="e3c4c8cc0f4bc3dd" providerId="LiveId" clId="{A43BD259-97F5-4A30-A901-26277B2AB627}" dt="2024-04-24T11:50:04.305" v="32735" actId="207"/>
          <ac:spMkLst>
            <pc:docMk/>
            <pc:sldMk cId="905327070" sldId="269"/>
            <ac:spMk id="13" creationId="{BCFB043F-FF37-EAD3-5FDA-547B8442665C}"/>
          </ac:spMkLst>
        </pc:spChg>
        <pc:spChg chg="del">
          <ac:chgData name="Marcel Koopman" userId="e3c4c8cc0f4bc3dd" providerId="LiveId" clId="{A43BD259-97F5-4A30-A901-26277B2AB627}" dt="2024-04-21T13:56:51.877" v="29676" actId="478"/>
          <ac:spMkLst>
            <pc:docMk/>
            <pc:sldMk cId="905327070" sldId="269"/>
            <ac:spMk id="14" creationId="{C827A570-538E-5114-6ADF-E3850CF76D97}"/>
          </ac:spMkLst>
        </pc:spChg>
        <pc:spChg chg="add mod">
          <ac:chgData name="Marcel Koopman" userId="e3c4c8cc0f4bc3dd" providerId="LiveId" clId="{A43BD259-97F5-4A30-A901-26277B2AB627}" dt="2024-04-24T11:50:04.305" v="32735" actId="207"/>
          <ac:spMkLst>
            <pc:docMk/>
            <pc:sldMk cId="905327070" sldId="269"/>
            <ac:spMk id="14" creationId="{F216A7F6-BC59-EE51-2E2C-7E2704B9C221}"/>
          </ac:spMkLst>
        </pc:spChg>
        <pc:spChg chg="del">
          <ac:chgData name="Marcel Koopman" userId="e3c4c8cc0f4bc3dd" providerId="LiveId" clId="{A43BD259-97F5-4A30-A901-26277B2AB627}" dt="2024-04-21T13:56:51.877" v="29676" actId="478"/>
          <ac:spMkLst>
            <pc:docMk/>
            <pc:sldMk cId="905327070" sldId="269"/>
            <ac:spMk id="15" creationId="{3CD102A8-3FC8-70C8-2C0E-3B989378C8BC}"/>
          </ac:spMkLst>
        </pc:spChg>
        <pc:spChg chg="add mod">
          <ac:chgData name="Marcel Koopman" userId="e3c4c8cc0f4bc3dd" providerId="LiveId" clId="{A43BD259-97F5-4A30-A901-26277B2AB627}" dt="2024-04-24T11:49:52.518" v="32734" actId="207"/>
          <ac:spMkLst>
            <pc:docMk/>
            <pc:sldMk cId="905327070" sldId="269"/>
            <ac:spMk id="16" creationId="{94957DC5-A1D1-D528-5119-4DD3940C5BDC}"/>
          </ac:spMkLst>
        </pc:spChg>
        <pc:spChg chg="del">
          <ac:chgData name="Marcel Koopman" userId="e3c4c8cc0f4bc3dd" providerId="LiveId" clId="{A43BD259-97F5-4A30-A901-26277B2AB627}" dt="2024-04-21T13:56:51.877" v="29676" actId="478"/>
          <ac:spMkLst>
            <pc:docMk/>
            <pc:sldMk cId="905327070" sldId="269"/>
            <ac:spMk id="17" creationId="{8139B42B-0C44-2D10-43D9-F96DF6652F7B}"/>
          </ac:spMkLst>
        </pc:spChg>
        <pc:spChg chg="add mod">
          <ac:chgData name="Marcel Koopman" userId="e3c4c8cc0f4bc3dd" providerId="LiveId" clId="{A43BD259-97F5-4A30-A901-26277B2AB627}" dt="2024-04-24T11:50:04.305" v="32735" actId="207"/>
          <ac:spMkLst>
            <pc:docMk/>
            <pc:sldMk cId="905327070" sldId="269"/>
            <ac:spMk id="17" creationId="{F3B46FDB-715D-EE0A-6EDC-8234D96458E0}"/>
          </ac:spMkLst>
        </pc:spChg>
        <pc:spChg chg="del">
          <ac:chgData name="Marcel Koopman" userId="e3c4c8cc0f4bc3dd" providerId="LiveId" clId="{A43BD259-97F5-4A30-A901-26277B2AB627}" dt="2024-04-21T13:56:51.877" v="29676" actId="478"/>
          <ac:spMkLst>
            <pc:docMk/>
            <pc:sldMk cId="905327070" sldId="269"/>
            <ac:spMk id="18" creationId="{9EBF13CA-4925-92C1-B4D1-2F5CB6918C00}"/>
          </ac:spMkLst>
        </pc:spChg>
        <pc:spChg chg="add mod">
          <ac:chgData name="Marcel Koopman" userId="e3c4c8cc0f4bc3dd" providerId="LiveId" clId="{A43BD259-97F5-4A30-A901-26277B2AB627}" dt="2024-04-24T11:46:24.183" v="32674"/>
          <ac:spMkLst>
            <pc:docMk/>
            <pc:sldMk cId="905327070" sldId="269"/>
            <ac:spMk id="18" creationId="{F454ACA6-E77C-307B-C1C2-388288545377}"/>
          </ac:spMkLst>
        </pc:spChg>
        <pc:spChg chg="add mod">
          <ac:chgData name="Marcel Koopman" userId="e3c4c8cc0f4bc3dd" providerId="LiveId" clId="{A43BD259-97F5-4A30-A901-26277B2AB627}" dt="2024-04-24T11:46:24.183" v="32674"/>
          <ac:spMkLst>
            <pc:docMk/>
            <pc:sldMk cId="905327070" sldId="269"/>
            <ac:spMk id="19" creationId="{90674E47-41C5-9A18-F132-C0C03713BFA4}"/>
          </ac:spMkLst>
        </pc:spChg>
        <pc:spChg chg="add mod">
          <ac:chgData name="Marcel Koopman" userId="e3c4c8cc0f4bc3dd" providerId="LiveId" clId="{A43BD259-97F5-4A30-A901-26277B2AB627}" dt="2024-04-24T11:46:24.183" v="32674"/>
          <ac:spMkLst>
            <pc:docMk/>
            <pc:sldMk cId="905327070" sldId="269"/>
            <ac:spMk id="20" creationId="{4B6E1DD9-6D49-3425-AC73-94E2DD48E6B5}"/>
          </ac:spMkLst>
        </pc:spChg>
        <pc:spChg chg="add mod">
          <ac:chgData name="Marcel Koopman" userId="e3c4c8cc0f4bc3dd" providerId="LiveId" clId="{A43BD259-97F5-4A30-A901-26277B2AB627}" dt="2024-04-24T11:46:24.183" v="32674"/>
          <ac:spMkLst>
            <pc:docMk/>
            <pc:sldMk cId="905327070" sldId="269"/>
            <ac:spMk id="22" creationId="{D93B685E-B9C6-4FC7-B4CF-5AC366418A6F}"/>
          </ac:spMkLst>
        </pc:spChg>
        <pc:spChg chg="add mod">
          <ac:chgData name="Marcel Koopman" userId="e3c4c8cc0f4bc3dd" providerId="LiveId" clId="{A43BD259-97F5-4A30-A901-26277B2AB627}" dt="2024-04-24T11:50:04.305" v="32735" actId="207"/>
          <ac:spMkLst>
            <pc:docMk/>
            <pc:sldMk cId="905327070" sldId="269"/>
            <ac:spMk id="23" creationId="{AB6B5134-7011-3DBE-F3E5-0B48125AFF6D}"/>
          </ac:spMkLst>
        </pc:spChg>
        <pc:spChg chg="del">
          <ac:chgData name="Marcel Koopman" userId="e3c4c8cc0f4bc3dd" providerId="LiveId" clId="{A43BD259-97F5-4A30-A901-26277B2AB627}" dt="2024-04-21T13:56:51.877" v="29676" actId="478"/>
          <ac:spMkLst>
            <pc:docMk/>
            <pc:sldMk cId="905327070" sldId="269"/>
            <ac:spMk id="25" creationId="{C4AA9B50-4432-4C71-89D7-7910DA18937D}"/>
          </ac:spMkLst>
        </pc:spChg>
        <pc:spChg chg="add mod">
          <ac:chgData name="Marcel Koopman" userId="e3c4c8cc0f4bc3dd" providerId="LiveId" clId="{A43BD259-97F5-4A30-A901-26277B2AB627}" dt="2024-04-24T11:46:24.183" v="32674"/>
          <ac:spMkLst>
            <pc:docMk/>
            <pc:sldMk cId="905327070" sldId="269"/>
            <ac:spMk id="29" creationId="{20C1996D-6AE4-C18E-C6FC-7E012DDE07F8}"/>
          </ac:spMkLst>
        </pc:spChg>
        <pc:spChg chg="del">
          <ac:chgData name="Marcel Koopman" userId="e3c4c8cc0f4bc3dd" providerId="LiveId" clId="{A43BD259-97F5-4A30-A901-26277B2AB627}" dt="2024-04-21T13:56:51.877" v="29676" actId="478"/>
          <ac:spMkLst>
            <pc:docMk/>
            <pc:sldMk cId="905327070" sldId="269"/>
            <ac:spMk id="30" creationId="{AE7A87FE-EB3A-3BA8-E6CE-AE51DA0F5B55}"/>
          </ac:spMkLst>
        </pc:spChg>
        <pc:spChg chg="add mod">
          <ac:chgData name="Marcel Koopman" userId="e3c4c8cc0f4bc3dd" providerId="LiveId" clId="{A43BD259-97F5-4A30-A901-26277B2AB627}" dt="2024-04-24T11:46:24.183" v="32674"/>
          <ac:spMkLst>
            <pc:docMk/>
            <pc:sldMk cId="905327070" sldId="269"/>
            <ac:spMk id="30" creationId="{F2D102CD-0F10-BCDC-B9AB-F776549AFB20}"/>
          </ac:spMkLst>
        </pc:spChg>
        <pc:spChg chg="del">
          <ac:chgData name="Marcel Koopman" userId="e3c4c8cc0f4bc3dd" providerId="LiveId" clId="{A43BD259-97F5-4A30-A901-26277B2AB627}" dt="2024-04-21T13:56:51.877" v="29676" actId="478"/>
          <ac:spMkLst>
            <pc:docMk/>
            <pc:sldMk cId="905327070" sldId="269"/>
            <ac:spMk id="31" creationId="{4BC3C0FD-A2C6-6F8D-CE4B-819DCEE341EA}"/>
          </ac:spMkLst>
        </pc:spChg>
        <pc:spChg chg="add mod">
          <ac:chgData name="Marcel Koopman" userId="e3c4c8cc0f4bc3dd" providerId="LiveId" clId="{A43BD259-97F5-4A30-A901-26277B2AB627}" dt="2024-04-24T11:49:30.764" v="32733" actId="207"/>
          <ac:spMkLst>
            <pc:docMk/>
            <pc:sldMk cId="905327070" sldId="269"/>
            <ac:spMk id="31" creationId="{AF131C82-1DD5-25C2-6145-4A3E306703DC}"/>
          </ac:spMkLst>
        </pc:spChg>
        <pc:spChg chg="add mod">
          <ac:chgData name="Marcel Koopman" userId="e3c4c8cc0f4bc3dd" providerId="LiveId" clId="{A43BD259-97F5-4A30-A901-26277B2AB627}" dt="2024-04-24T11:50:04.305" v="32735" actId="207"/>
          <ac:spMkLst>
            <pc:docMk/>
            <pc:sldMk cId="905327070" sldId="269"/>
            <ac:spMk id="32" creationId="{9C84E1D0-F562-84E3-0C4B-09D8BF85ACE9}"/>
          </ac:spMkLst>
        </pc:spChg>
        <pc:spChg chg="del">
          <ac:chgData name="Marcel Koopman" userId="e3c4c8cc0f4bc3dd" providerId="LiveId" clId="{A43BD259-97F5-4A30-A901-26277B2AB627}" dt="2024-04-21T13:56:51.877" v="29676" actId="478"/>
          <ac:spMkLst>
            <pc:docMk/>
            <pc:sldMk cId="905327070" sldId="269"/>
            <ac:spMk id="32" creationId="{E7B984EA-408E-2D4C-990B-A0791A9E3324}"/>
          </ac:spMkLst>
        </pc:spChg>
        <pc:spChg chg="add mod">
          <ac:chgData name="Marcel Koopman" userId="e3c4c8cc0f4bc3dd" providerId="LiveId" clId="{A43BD259-97F5-4A30-A901-26277B2AB627}" dt="2024-04-24T11:46:24.183" v="32674"/>
          <ac:spMkLst>
            <pc:docMk/>
            <pc:sldMk cId="905327070" sldId="269"/>
            <ac:spMk id="33" creationId="{5B4A0941-0F1E-FBEC-5F84-8D574FE471C5}"/>
          </ac:spMkLst>
        </pc:spChg>
        <pc:spChg chg="del">
          <ac:chgData name="Marcel Koopman" userId="e3c4c8cc0f4bc3dd" providerId="LiveId" clId="{A43BD259-97F5-4A30-A901-26277B2AB627}" dt="2024-04-21T13:56:51.877" v="29676" actId="478"/>
          <ac:spMkLst>
            <pc:docMk/>
            <pc:sldMk cId="905327070" sldId="269"/>
            <ac:spMk id="33" creationId="{8C3BBC3C-2CD5-D06E-0A83-3F72458B3B69}"/>
          </ac:spMkLst>
        </pc:spChg>
        <pc:spChg chg="del">
          <ac:chgData name="Marcel Koopman" userId="e3c4c8cc0f4bc3dd" providerId="LiveId" clId="{A43BD259-97F5-4A30-A901-26277B2AB627}" dt="2024-04-21T13:56:51.877" v="29676" actId="478"/>
          <ac:spMkLst>
            <pc:docMk/>
            <pc:sldMk cId="905327070" sldId="269"/>
            <ac:spMk id="34" creationId="{56C9666B-8A8C-BA14-CC54-A8F7A6FEDE73}"/>
          </ac:spMkLst>
        </pc:spChg>
        <pc:spChg chg="add mod">
          <ac:chgData name="Marcel Koopman" userId="e3c4c8cc0f4bc3dd" providerId="LiveId" clId="{A43BD259-97F5-4A30-A901-26277B2AB627}" dt="2024-04-24T11:46:24.183" v="32674"/>
          <ac:spMkLst>
            <pc:docMk/>
            <pc:sldMk cId="905327070" sldId="269"/>
            <ac:spMk id="36" creationId="{6FF9FF2D-5F1F-58D0-066F-2DB43ED0E9AE}"/>
          </ac:spMkLst>
        </pc:spChg>
        <pc:spChg chg="del">
          <ac:chgData name="Marcel Koopman" userId="e3c4c8cc0f4bc3dd" providerId="LiveId" clId="{A43BD259-97F5-4A30-A901-26277B2AB627}" dt="2024-04-21T13:56:51.877" v="29676" actId="478"/>
          <ac:spMkLst>
            <pc:docMk/>
            <pc:sldMk cId="905327070" sldId="269"/>
            <ac:spMk id="37" creationId="{32CFBF2A-576F-1643-B8BE-9BB1FE0126D7}"/>
          </ac:spMkLst>
        </pc:spChg>
        <pc:spChg chg="add mod">
          <ac:chgData name="Marcel Koopman" userId="e3c4c8cc0f4bc3dd" providerId="LiveId" clId="{A43BD259-97F5-4A30-A901-26277B2AB627}" dt="2024-04-24T11:50:04.305" v="32735" actId="207"/>
          <ac:spMkLst>
            <pc:docMk/>
            <pc:sldMk cId="905327070" sldId="269"/>
            <ac:spMk id="38" creationId="{C0A470EA-96DB-44AB-DA6A-95AF004FB99D}"/>
          </ac:spMkLst>
        </pc:spChg>
        <pc:spChg chg="add mod">
          <ac:chgData name="Marcel Koopman" userId="e3c4c8cc0f4bc3dd" providerId="LiveId" clId="{A43BD259-97F5-4A30-A901-26277B2AB627}" dt="2024-05-08T11:17:39.052" v="38616" actId="14100"/>
          <ac:spMkLst>
            <pc:docMk/>
            <pc:sldMk cId="905327070" sldId="269"/>
            <ac:spMk id="39" creationId="{02896B77-4F07-9734-588B-94465508794F}"/>
          </ac:spMkLst>
        </pc:spChg>
        <pc:spChg chg="del">
          <ac:chgData name="Marcel Koopman" userId="e3c4c8cc0f4bc3dd" providerId="LiveId" clId="{A43BD259-97F5-4A30-A901-26277B2AB627}" dt="2024-04-24T15:26:13.135" v="34458" actId="478"/>
          <ac:spMkLst>
            <pc:docMk/>
            <pc:sldMk cId="905327070" sldId="269"/>
            <ac:spMk id="39" creationId="{154D20FC-7811-F228-EC9E-9652DB7DCFA5}"/>
          </ac:spMkLst>
        </pc:spChg>
        <pc:spChg chg="add mod">
          <ac:chgData name="Marcel Koopman" userId="e3c4c8cc0f4bc3dd" providerId="LiveId" clId="{A43BD259-97F5-4A30-A901-26277B2AB627}" dt="2024-04-24T11:49:52.518" v="32734" actId="207"/>
          <ac:spMkLst>
            <pc:docMk/>
            <pc:sldMk cId="905327070" sldId="269"/>
            <ac:spMk id="40" creationId="{82658E51-94A9-AF74-1F8E-4E9703C960C2}"/>
          </ac:spMkLst>
        </pc:spChg>
        <pc:spChg chg="add mod">
          <ac:chgData name="Marcel Koopman" userId="e3c4c8cc0f4bc3dd" providerId="LiveId" clId="{A43BD259-97F5-4A30-A901-26277B2AB627}" dt="2024-04-24T11:50:04.305" v="32735" actId="207"/>
          <ac:spMkLst>
            <pc:docMk/>
            <pc:sldMk cId="905327070" sldId="269"/>
            <ac:spMk id="41" creationId="{91B716D9-F36E-9FE1-DA0C-B26FFA67E709}"/>
          </ac:spMkLst>
        </pc:spChg>
        <pc:spChg chg="del">
          <ac:chgData name="Marcel Koopman" userId="e3c4c8cc0f4bc3dd" providerId="LiveId" clId="{A43BD259-97F5-4A30-A901-26277B2AB627}" dt="2024-04-21T13:56:51.877" v="29676" actId="478"/>
          <ac:spMkLst>
            <pc:docMk/>
            <pc:sldMk cId="905327070" sldId="269"/>
            <ac:spMk id="41" creationId="{9A62587E-A477-7DE2-0EEC-281551D20011}"/>
          </ac:spMkLst>
        </pc:spChg>
        <pc:spChg chg="del">
          <ac:chgData name="Marcel Koopman" userId="e3c4c8cc0f4bc3dd" providerId="LiveId" clId="{A43BD259-97F5-4A30-A901-26277B2AB627}" dt="2024-04-21T13:56:51.877" v="29676" actId="478"/>
          <ac:spMkLst>
            <pc:docMk/>
            <pc:sldMk cId="905327070" sldId="269"/>
            <ac:spMk id="43" creationId="{C34A0306-DAC8-B63B-3C55-FE8DF2BAD840}"/>
          </ac:spMkLst>
        </pc:spChg>
        <pc:spChg chg="add mod">
          <ac:chgData name="Marcel Koopman" userId="e3c4c8cc0f4bc3dd" providerId="LiveId" clId="{A43BD259-97F5-4A30-A901-26277B2AB627}" dt="2024-04-24T11:49:52.518" v="32734" actId="207"/>
          <ac:spMkLst>
            <pc:docMk/>
            <pc:sldMk cId="905327070" sldId="269"/>
            <ac:spMk id="43" creationId="{DB31AC7B-8AA1-0FF9-69FC-E2195E10C578}"/>
          </ac:spMkLst>
        </pc:spChg>
        <pc:spChg chg="add mod">
          <ac:chgData name="Marcel Koopman" userId="e3c4c8cc0f4bc3dd" providerId="LiveId" clId="{A43BD259-97F5-4A30-A901-26277B2AB627}" dt="2024-04-24T11:46:24.183" v="32674"/>
          <ac:spMkLst>
            <pc:docMk/>
            <pc:sldMk cId="905327070" sldId="269"/>
            <ac:spMk id="44" creationId="{DEB2511B-28FE-7207-9282-D156FA3FC678}"/>
          </ac:spMkLst>
        </pc:spChg>
        <pc:spChg chg="del">
          <ac:chgData name="Marcel Koopman" userId="e3c4c8cc0f4bc3dd" providerId="LiveId" clId="{A43BD259-97F5-4A30-A901-26277B2AB627}" dt="2024-04-24T15:26:13.135" v="34458" actId="478"/>
          <ac:spMkLst>
            <pc:docMk/>
            <pc:sldMk cId="905327070" sldId="269"/>
            <ac:spMk id="45" creationId="{7AA40FB6-CA22-8401-37A1-C835A0A5323D}"/>
          </ac:spMkLst>
        </pc:spChg>
        <pc:spChg chg="add mod">
          <ac:chgData name="Marcel Koopman" userId="e3c4c8cc0f4bc3dd" providerId="LiveId" clId="{A43BD259-97F5-4A30-A901-26277B2AB627}" dt="2024-04-24T11:46:24.183" v="32674"/>
          <ac:spMkLst>
            <pc:docMk/>
            <pc:sldMk cId="905327070" sldId="269"/>
            <ac:spMk id="46" creationId="{23C21C12-B6EA-FE7F-FE2B-E02ED2E48DB7}"/>
          </ac:spMkLst>
        </pc:spChg>
        <pc:spChg chg="del">
          <ac:chgData name="Marcel Koopman" userId="e3c4c8cc0f4bc3dd" providerId="LiveId" clId="{A43BD259-97F5-4A30-A901-26277B2AB627}" dt="2024-04-21T13:56:51.877" v="29676" actId="478"/>
          <ac:spMkLst>
            <pc:docMk/>
            <pc:sldMk cId="905327070" sldId="269"/>
            <ac:spMk id="48" creationId="{2C4947F9-7AF8-4C13-DA4F-0CD6BCE286CF}"/>
          </ac:spMkLst>
        </pc:spChg>
        <pc:spChg chg="add mod">
          <ac:chgData name="Marcel Koopman" userId="e3c4c8cc0f4bc3dd" providerId="LiveId" clId="{A43BD259-97F5-4A30-A901-26277B2AB627}" dt="2024-04-24T11:46:24.183" v="32674"/>
          <ac:spMkLst>
            <pc:docMk/>
            <pc:sldMk cId="905327070" sldId="269"/>
            <ac:spMk id="48" creationId="{702281D5-664A-E849-664F-74F9BE2D73B3}"/>
          </ac:spMkLst>
        </pc:spChg>
        <pc:spChg chg="del">
          <ac:chgData name="Marcel Koopman" userId="e3c4c8cc0f4bc3dd" providerId="LiveId" clId="{A43BD259-97F5-4A30-A901-26277B2AB627}" dt="2024-04-21T13:56:51.877" v="29676" actId="478"/>
          <ac:spMkLst>
            <pc:docMk/>
            <pc:sldMk cId="905327070" sldId="269"/>
            <ac:spMk id="49" creationId="{10F7B775-A636-21FF-121D-3FE54B0CA05F}"/>
          </ac:spMkLst>
        </pc:spChg>
        <pc:spChg chg="add mod">
          <ac:chgData name="Marcel Koopman" userId="e3c4c8cc0f4bc3dd" providerId="LiveId" clId="{A43BD259-97F5-4A30-A901-26277B2AB627}" dt="2024-04-24T11:50:04.305" v="32735" actId="207"/>
          <ac:spMkLst>
            <pc:docMk/>
            <pc:sldMk cId="905327070" sldId="269"/>
            <ac:spMk id="49" creationId="{9AA30D4B-B164-0EB6-814C-405C07B39D13}"/>
          </ac:spMkLst>
        </pc:spChg>
        <pc:spChg chg="del">
          <ac:chgData name="Marcel Koopman" userId="e3c4c8cc0f4bc3dd" providerId="LiveId" clId="{A43BD259-97F5-4A30-A901-26277B2AB627}" dt="2024-04-21T13:56:51.877" v="29676" actId="478"/>
          <ac:spMkLst>
            <pc:docMk/>
            <pc:sldMk cId="905327070" sldId="269"/>
            <ac:spMk id="50" creationId="{CEBC72FE-EB72-7480-BFFA-41C890F92491}"/>
          </ac:spMkLst>
        </pc:spChg>
        <pc:spChg chg="add mod">
          <ac:chgData name="Marcel Koopman" userId="e3c4c8cc0f4bc3dd" providerId="LiveId" clId="{A43BD259-97F5-4A30-A901-26277B2AB627}" dt="2024-04-24T11:49:52.518" v="32734" actId="207"/>
          <ac:spMkLst>
            <pc:docMk/>
            <pc:sldMk cId="905327070" sldId="269"/>
            <ac:spMk id="51" creationId="{A1418EDF-F730-4AEE-F10F-D69320BD388D}"/>
          </ac:spMkLst>
        </pc:spChg>
        <pc:spChg chg="del">
          <ac:chgData name="Marcel Koopman" userId="e3c4c8cc0f4bc3dd" providerId="LiveId" clId="{A43BD259-97F5-4A30-A901-26277B2AB627}" dt="2024-04-21T13:56:51.877" v="29676" actId="478"/>
          <ac:spMkLst>
            <pc:docMk/>
            <pc:sldMk cId="905327070" sldId="269"/>
            <ac:spMk id="51" creationId="{D4857C72-0FE2-1053-0F70-EE0B0822420B}"/>
          </ac:spMkLst>
        </pc:spChg>
        <pc:spChg chg="add mod">
          <ac:chgData name="Marcel Koopman" userId="e3c4c8cc0f4bc3dd" providerId="LiveId" clId="{A43BD259-97F5-4A30-A901-26277B2AB627}" dt="2024-04-24T11:46:24.183" v="32674"/>
          <ac:spMkLst>
            <pc:docMk/>
            <pc:sldMk cId="905327070" sldId="269"/>
            <ac:spMk id="52" creationId="{18CC6705-C72F-FEE4-ADE5-08D46B1E1BB3}"/>
          </ac:spMkLst>
        </pc:spChg>
        <pc:spChg chg="del">
          <ac:chgData name="Marcel Koopman" userId="e3c4c8cc0f4bc3dd" providerId="LiveId" clId="{A43BD259-97F5-4A30-A901-26277B2AB627}" dt="2024-04-21T13:56:51.877" v="29676" actId="478"/>
          <ac:spMkLst>
            <pc:docMk/>
            <pc:sldMk cId="905327070" sldId="269"/>
            <ac:spMk id="52" creationId="{CEA9FE3D-C93D-3AAD-5272-0005095606AE}"/>
          </ac:spMkLst>
        </pc:spChg>
        <pc:spChg chg="del">
          <ac:chgData name="Marcel Koopman" userId="e3c4c8cc0f4bc3dd" providerId="LiveId" clId="{A43BD259-97F5-4A30-A901-26277B2AB627}" dt="2024-04-21T13:56:51.877" v="29676" actId="478"/>
          <ac:spMkLst>
            <pc:docMk/>
            <pc:sldMk cId="905327070" sldId="269"/>
            <ac:spMk id="53" creationId="{0C6673ED-5A7B-4449-D1AC-0FBB82D0E137}"/>
          </ac:spMkLst>
        </pc:spChg>
        <pc:spChg chg="add mod">
          <ac:chgData name="Marcel Koopman" userId="e3c4c8cc0f4bc3dd" providerId="LiveId" clId="{A43BD259-97F5-4A30-A901-26277B2AB627}" dt="2024-05-08T10:48:02.642" v="37861" actId="20577"/>
          <ac:spMkLst>
            <pc:docMk/>
            <pc:sldMk cId="905327070" sldId="269"/>
            <ac:spMk id="53" creationId="{F9483AC9-548F-6B73-DAE5-B02A21673A1F}"/>
          </ac:spMkLst>
        </pc:spChg>
        <pc:spChg chg="add mod">
          <ac:chgData name="Marcel Koopman" userId="e3c4c8cc0f4bc3dd" providerId="LiveId" clId="{A43BD259-97F5-4A30-A901-26277B2AB627}" dt="2024-04-24T11:50:04.305" v="32735" actId="207"/>
          <ac:spMkLst>
            <pc:docMk/>
            <pc:sldMk cId="905327070" sldId="269"/>
            <ac:spMk id="54" creationId="{2EA3375F-6677-EF3E-1F0F-B8EBE2476279}"/>
          </ac:spMkLst>
        </pc:spChg>
        <pc:spChg chg="del">
          <ac:chgData name="Marcel Koopman" userId="e3c4c8cc0f4bc3dd" providerId="LiveId" clId="{A43BD259-97F5-4A30-A901-26277B2AB627}" dt="2024-04-21T13:56:51.877" v="29676" actId="478"/>
          <ac:spMkLst>
            <pc:docMk/>
            <pc:sldMk cId="905327070" sldId="269"/>
            <ac:spMk id="54" creationId="{330915C2-8CE5-B7D9-FDDB-98C305732116}"/>
          </ac:spMkLst>
        </pc:spChg>
        <pc:spChg chg="del">
          <ac:chgData name="Marcel Koopman" userId="e3c4c8cc0f4bc3dd" providerId="LiveId" clId="{A43BD259-97F5-4A30-A901-26277B2AB627}" dt="2024-04-21T13:56:51.877" v="29676" actId="478"/>
          <ac:spMkLst>
            <pc:docMk/>
            <pc:sldMk cId="905327070" sldId="269"/>
            <ac:spMk id="55" creationId="{821A07F8-B749-1B02-57D9-BFFADAB44AE1}"/>
          </ac:spMkLst>
        </pc:spChg>
        <pc:spChg chg="add mod">
          <ac:chgData name="Marcel Koopman" userId="e3c4c8cc0f4bc3dd" providerId="LiveId" clId="{A43BD259-97F5-4A30-A901-26277B2AB627}" dt="2024-04-24T11:46:24.183" v="32674"/>
          <ac:spMkLst>
            <pc:docMk/>
            <pc:sldMk cId="905327070" sldId="269"/>
            <ac:spMk id="55" creationId="{D40CC59E-636F-951F-B983-DE54F4FD472B}"/>
          </ac:spMkLst>
        </pc:spChg>
        <pc:spChg chg="del">
          <ac:chgData name="Marcel Koopman" userId="e3c4c8cc0f4bc3dd" providerId="LiveId" clId="{A43BD259-97F5-4A30-A901-26277B2AB627}" dt="2024-04-21T13:56:51.877" v="29676" actId="478"/>
          <ac:spMkLst>
            <pc:docMk/>
            <pc:sldMk cId="905327070" sldId="269"/>
            <ac:spMk id="56" creationId="{EB9A48A6-361A-7293-B191-9CFCFE03F971}"/>
          </ac:spMkLst>
        </pc:spChg>
        <pc:spChg chg="del">
          <ac:chgData name="Marcel Koopman" userId="e3c4c8cc0f4bc3dd" providerId="LiveId" clId="{A43BD259-97F5-4A30-A901-26277B2AB627}" dt="2024-04-21T13:56:51.877" v="29676" actId="478"/>
          <ac:spMkLst>
            <pc:docMk/>
            <pc:sldMk cId="905327070" sldId="269"/>
            <ac:spMk id="57" creationId="{25C17804-6891-C31D-383A-ADD58225244C}"/>
          </ac:spMkLst>
        </pc:spChg>
        <pc:spChg chg="add mod">
          <ac:chgData name="Marcel Koopman" userId="e3c4c8cc0f4bc3dd" providerId="LiveId" clId="{A43BD259-97F5-4A30-A901-26277B2AB627}" dt="2024-04-24T13:20:49.380" v="33145"/>
          <ac:spMkLst>
            <pc:docMk/>
            <pc:sldMk cId="905327070" sldId="269"/>
            <ac:spMk id="57" creationId="{AACA1007-7009-0DE9-80C8-47717D2AE559}"/>
          </ac:spMkLst>
        </pc:spChg>
        <pc:spChg chg="add mod">
          <ac:chgData name="Marcel Koopman" userId="e3c4c8cc0f4bc3dd" providerId="LiveId" clId="{A43BD259-97F5-4A30-A901-26277B2AB627}" dt="2024-04-24T11:49:13.722" v="32730"/>
          <ac:spMkLst>
            <pc:docMk/>
            <pc:sldMk cId="905327070" sldId="269"/>
            <ac:spMk id="57" creationId="{C1353A9B-30D2-A199-0187-06C6CC430CE1}"/>
          </ac:spMkLst>
        </pc:spChg>
        <pc:spChg chg="del">
          <ac:chgData name="Marcel Koopman" userId="e3c4c8cc0f4bc3dd" providerId="LiveId" clId="{A43BD259-97F5-4A30-A901-26277B2AB627}" dt="2024-04-21T13:56:51.877" v="29676" actId="478"/>
          <ac:spMkLst>
            <pc:docMk/>
            <pc:sldMk cId="905327070" sldId="269"/>
            <ac:spMk id="58" creationId="{1828F7B6-1790-3072-935B-B650A099CB02}"/>
          </ac:spMkLst>
        </pc:spChg>
        <pc:spChg chg="add mod">
          <ac:chgData name="Marcel Koopman" userId="e3c4c8cc0f4bc3dd" providerId="LiveId" clId="{A43BD259-97F5-4A30-A901-26277B2AB627}" dt="2024-04-24T13:20:49.380" v="33145"/>
          <ac:spMkLst>
            <pc:docMk/>
            <pc:sldMk cId="905327070" sldId="269"/>
            <ac:spMk id="58" creationId="{FE829D20-7E09-821E-9A98-CE892F5D4F86}"/>
          </ac:spMkLst>
        </pc:spChg>
        <pc:spChg chg="del">
          <ac:chgData name="Marcel Koopman" userId="e3c4c8cc0f4bc3dd" providerId="LiveId" clId="{A43BD259-97F5-4A30-A901-26277B2AB627}" dt="2024-04-21T13:56:51.877" v="29676" actId="478"/>
          <ac:spMkLst>
            <pc:docMk/>
            <pc:sldMk cId="905327070" sldId="269"/>
            <ac:spMk id="59" creationId="{9104DFE4-2BC5-0263-8E12-2B4FA99669D7}"/>
          </ac:spMkLst>
        </pc:spChg>
        <pc:spChg chg="add mod">
          <ac:chgData name="Marcel Koopman" userId="e3c4c8cc0f4bc3dd" providerId="LiveId" clId="{A43BD259-97F5-4A30-A901-26277B2AB627}" dt="2024-04-24T11:49:13.722" v="32730"/>
          <ac:spMkLst>
            <pc:docMk/>
            <pc:sldMk cId="905327070" sldId="269"/>
            <ac:spMk id="59" creationId="{998EB850-594E-F1FE-E850-D84B25DBFDF6}"/>
          </ac:spMkLst>
        </pc:spChg>
        <pc:spChg chg="del">
          <ac:chgData name="Marcel Koopman" userId="e3c4c8cc0f4bc3dd" providerId="LiveId" clId="{A43BD259-97F5-4A30-A901-26277B2AB627}" dt="2024-04-21T13:56:51.877" v="29676" actId="478"/>
          <ac:spMkLst>
            <pc:docMk/>
            <pc:sldMk cId="905327070" sldId="269"/>
            <ac:spMk id="60" creationId="{07BF8E0D-6392-4058-0C39-2EA692874617}"/>
          </ac:spMkLst>
        </pc:spChg>
        <pc:spChg chg="add mod">
          <ac:chgData name="Marcel Koopman" userId="e3c4c8cc0f4bc3dd" providerId="LiveId" clId="{A43BD259-97F5-4A30-A901-26277B2AB627}" dt="2024-04-24T11:49:13.722" v="32730"/>
          <ac:spMkLst>
            <pc:docMk/>
            <pc:sldMk cId="905327070" sldId="269"/>
            <ac:spMk id="60" creationId="{98A790A0-2108-DB23-1B87-C48A65EA1E62}"/>
          </ac:spMkLst>
        </pc:spChg>
        <pc:spChg chg="add mod">
          <ac:chgData name="Marcel Koopman" userId="e3c4c8cc0f4bc3dd" providerId="LiveId" clId="{A43BD259-97F5-4A30-A901-26277B2AB627}" dt="2024-04-24T13:20:49.380" v="33145"/>
          <ac:spMkLst>
            <pc:docMk/>
            <pc:sldMk cId="905327070" sldId="269"/>
            <ac:spMk id="60" creationId="{A8612DAD-B299-3DAF-B5DD-795B12A33C87}"/>
          </ac:spMkLst>
        </pc:spChg>
        <pc:spChg chg="del">
          <ac:chgData name="Marcel Koopman" userId="e3c4c8cc0f4bc3dd" providerId="LiveId" clId="{A43BD259-97F5-4A30-A901-26277B2AB627}" dt="2024-04-21T13:56:51.877" v="29676" actId="478"/>
          <ac:spMkLst>
            <pc:docMk/>
            <pc:sldMk cId="905327070" sldId="269"/>
            <ac:spMk id="61" creationId="{15F7D563-7094-A20D-720C-1EA56B6DF5E4}"/>
          </ac:spMkLst>
        </pc:spChg>
        <pc:spChg chg="add del mod">
          <ac:chgData name="Marcel Koopman" userId="e3c4c8cc0f4bc3dd" providerId="LiveId" clId="{A43BD259-97F5-4A30-A901-26277B2AB627}" dt="2024-04-24T11:50:43.816" v="32739" actId="478"/>
          <ac:spMkLst>
            <pc:docMk/>
            <pc:sldMk cId="905327070" sldId="269"/>
            <ac:spMk id="61" creationId="{376CB0D4-A071-D91C-EE56-DC4C92F3E28D}"/>
          </ac:spMkLst>
        </pc:spChg>
        <pc:spChg chg="add mod">
          <ac:chgData name="Marcel Koopman" userId="e3c4c8cc0f4bc3dd" providerId="LiveId" clId="{A43BD259-97F5-4A30-A901-26277B2AB627}" dt="2024-04-24T13:20:49.380" v="33145"/>
          <ac:spMkLst>
            <pc:docMk/>
            <pc:sldMk cId="905327070" sldId="269"/>
            <ac:spMk id="61" creationId="{472D2AB6-9E2A-285D-428F-18B3E256422A}"/>
          </ac:spMkLst>
        </pc:spChg>
        <pc:spChg chg="del">
          <ac:chgData name="Marcel Koopman" userId="e3c4c8cc0f4bc3dd" providerId="LiveId" clId="{A43BD259-97F5-4A30-A901-26277B2AB627}" dt="2024-04-21T13:56:51.877" v="29676" actId="478"/>
          <ac:spMkLst>
            <pc:docMk/>
            <pc:sldMk cId="905327070" sldId="269"/>
            <ac:spMk id="62" creationId="{34CC82FA-E5B7-538C-4DE2-403523F41D1B}"/>
          </ac:spMkLst>
        </pc:spChg>
        <pc:spChg chg="add del mod">
          <ac:chgData name="Marcel Koopman" userId="e3c4c8cc0f4bc3dd" providerId="LiveId" clId="{A43BD259-97F5-4A30-A901-26277B2AB627}" dt="2024-04-24T15:19:02.069" v="34219" actId="478"/>
          <ac:spMkLst>
            <pc:docMk/>
            <pc:sldMk cId="905327070" sldId="269"/>
            <ac:spMk id="62" creationId="{7235ED00-BEBA-C2F3-F90C-19152B271992}"/>
          </ac:spMkLst>
        </pc:spChg>
        <pc:spChg chg="add del mod">
          <ac:chgData name="Marcel Koopman" userId="e3c4c8cc0f4bc3dd" providerId="LiveId" clId="{A43BD259-97F5-4A30-A901-26277B2AB627}" dt="2024-04-24T11:50:43.816" v="32739" actId="478"/>
          <ac:spMkLst>
            <pc:docMk/>
            <pc:sldMk cId="905327070" sldId="269"/>
            <ac:spMk id="63" creationId="{55E34A3A-ACEA-AF17-D239-0B41A70DFCC3}"/>
          </ac:spMkLst>
        </pc:spChg>
        <pc:spChg chg="add mod">
          <ac:chgData name="Marcel Koopman" userId="e3c4c8cc0f4bc3dd" providerId="LiveId" clId="{A43BD259-97F5-4A30-A901-26277B2AB627}" dt="2024-04-24T15:02:01.674" v="33451" actId="20577"/>
          <ac:spMkLst>
            <pc:docMk/>
            <pc:sldMk cId="905327070" sldId="269"/>
            <ac:spMk id="63" creationId="{AE54FF82-61DD-87E4-C5D2-D610A321E025}"/>
          </ac:spMkLst>
        </pc:spChg>
        <pc:spChg chg="add mod">
          <ac:chgData name="Marcel Koopman" userId="e3c4c8cc0f4bc3dd" providerId="LiveId" clId="{A43BD259-97F5-4A30-A901-26277B2AB627}" dt="2024-04-24T21:19:05.212" v="37676" actId="14100"/>
          <ac:spMkLst>
            <pc:docMk/>
            <pc:sldMk cId="905327070" sldId="269"/>
            <ac:spMk id="64" creationId="{4922B5B7-BF0E-B9D6-3715-86005EF2A817}"/>
          </ac:spMkLst>
        </pc:spChg>
        <pc:spChg chg="add del mod">
          <ac:chgData name="Marcel Koopman" userId="e3c4c8cc0f4bc3dd" providerId="LiveId" clId="{A43BD259-97F5-4A30-A901-26277B2AB627}" dt="2024-04-24T11:50:43.816" v="32739" actId="478"/>
          <ac:spMkLst>
            <pc:docMk/>
            <pc:sldMk cId="905327070" sldId="269"/>
            <ac:spMk id="64" creationId="{59EB1E24-09D3-EED5-87B9-0CAB9D2443DA}"/>
          </ac:spMkLst>
        </pc:spChg>
        <pc:spChg chg="del">
          <ac:chgData name="Marcel Koopman" userId="e3c4c8cc0f4bc3dd" providerId="LiveId" clId="{A43BD259-97F5-4A30-A901-26277B2AB627}" dt="2024-04-21T13:56:51.877" v="29676" actId="478"/>
          <ac:spMkLst>
            <pc:docMk/>
            <pc:sldMk cId="905327070" sldId="269"/>
            <ac:spMk id="64" creationId="{A4006878-E257-8C0A-6FC1-8017E988D633}"/>
          </ac:spMkLst>
        </pc:spChg>
        <pc:spChg chg="del">
          <ac:chgData name="Marcel Koopman" userId="e3c4c8cc0f4bc3dd" providerId="LiveId" clId="{A43BD259-97F5-4A30-A901-26277B2AB627}" dt="2024-04-21T13:56:51.877" v="29676" actId="478"/>
          <ac:spMkLst>
            <pc:docMk/>
            <pc:sldMk cId="905327070" sldId="269"/>
            <ac:spMk id="65" creationId="{349D9EE4-A520-4CCE-F682-A3CBD95B095C}"/>
          </ac:spMkLst>
        </pc:spChg>
        <pc:spChg chg="add mod">
          <ac:chgData name="Marcel Koopman" userId="e3c4c8cc0f4bc3dd" providerId="LiveId" clId="{A43BD259-97F5-4A30-A901-26277B2AB627}" dt="2024-04-24T15:05:38.339" v="33587" actId="14100"/>
          <ac:spMkLst>
            <pc:docMk/>
            <pc:sldMk cId="905327070" sldId="269"/>
            <ac:spMk id="65" creationId="{B27FF041-BA12-A369-50B3-EE1E40EB30A0}"/>
          </ac:spMkLst>
        </pc:spChg>
        <pc:spChg chg="del">
          <ac:chgData name="Marcel Koopman" userId="e3c4c8cc0f4bc3dd" providerId="LiveId" clId="{A43BD259-97F5-4A30-A901-26277B2AB627}" dt="2024-04-21T13:56:51.877" v="29676" actId="478"/>
          <ac:spMkLst>
            <pc:docMk/>
            <pc:sldMk cId="905327070" sldId="269"/>
            <ac:spMk id="66" creationId="{D46E750A-0A70-843E-41F0-A3E32D3353C6}"/>
          </ac:spMkLst>
        </pc:spChg>
        <pc:spChg chg="add mod">
          <ac:chgData name="Marcel Koopman" userId="e3c4c8cc0f4bc3dd" providerId="LiveId" clId="{A43BD259-97F5-4A30-A901-26277B2AB627}" dt="2024-04-24T15:13:36.459" v="33919" actId="14100"/>
          <ac:spMkLst>
            <pc:docMk/>
            <pc:sldMk cId="905327070" sldId="269"/>
            <ac:spMk id="66" creationId="{EA367BA6-1DEB-5225-6809-CB216AC3CDD7}"/>
          </ac:spMkLst>
        </pc:spChg>
        <pc:spChg chg="add mod">
          <ac:chgData name="Marcel Koopman" userId="e3c4c8cc0f4bc3dd" providerId="LiveId" clId="{A43BD259-97F5-4A30-A901-26277B2AB627}" dt="2024-04-24T11:55:03.085" v="32851"/>
          <ac:spMkLst>
            <pc:docMk/>
            <pc:sldMk cId="905327070" sldId="269"/>
            <ac:spMk id="67" creationId="{301ED09F-23B2-C68C-419B-0C994065D9A3}"/>
          </ac:spMkLst>
        </pc:spChg>
        <pc:spChg chg="del">
          <ac:chgData name="Marcel Koopman" userId="e3c4c8cc0f4bc3dd" providerId="LiveId" clId="{A43BD259-97F5-4A30-A901-26277B2AB627}" dt="2024-04-21T13:56:51.877" v="29676" actId="478"/>
          <ac:spMkLst>
            <pc:docMk/>
            <pc:sldMk cId="905327070" sldId="269"/>
            <ac:spMk id="67" creationId="{ABA4798F-D6BE-83E0-FA0C-4988C084A3A2}"/>
          </ac:spMkLst>
        </pc:spChg>
        <pc:spChg chg="add mod">
          <ac:chgData name="Marcel Koopman" userId="e3c4c8cc0f4bc3dd" providerId="LiveId" clId="{A43BD259-97F5-4A30-A901-26277B2AB627}" dt="2024-04-24T11:55:03.085" v="32851"/>
          <ac:spMkLst>
            <pc:docMk/>
            <pc:sldMk cId="905327070" sldId="269"/>
            <ac:spMk id="68" creationId="{2012EB8D-2445-3F0A-BB6D-81D7A6142389}"/>
          </ac:spMkLst>
        </pc:spChg>
        <pc:spChg chg="del">
          <ac:chgData name="Marcel Koopman" userId="e3c4c8cc0f4bc3dd" providerId="LiveId" clId="{A43BD259-97F5-4A30-A901-26277B2AB627}" dt="2024-04-21T13:56:51.877" v="29676" actId="478"/>
          <ac:spMkLst>
            <pc:docMk/>
            <pc:sldMk cId="905327070" sldId="269"/>
            <ac:spMk id="68" creationId="{27610211-7F71-A050-E1B5-511E5BE78E77}"/>
          </ac:spMkLst>
        </pc:spChg>
        <pc:spChg chg="del">
          <ac:chgData name="Marcel Koopman" userId="e3c4c8cc0f4bc3dd" providerId="LiveId" clId="{A43BD259-97F5-4A30-A901-26277B2AB627}" dt="2024-04-21T13:56:51.877" v="29676" actId="478"/>
          <ac:spMkLst>
            <pc:docMk/>
            <pc:sldMk cId="905327070" sldId="269"/>
            <ac:spMk id="69" creationId="{2B1B5F77-4162-888A-AACA-56C519203894}"/>
          </ac:spMkLst>
        </pc:spChg>
        <pc:spChg chg="add mod">
          <ac:chgData name="Marcel Koopman" userId="e3c4c8cc0f4bc3dd" providerId="LiveId" clId="{A43BD259-97F5-4A30-A901-26277B2AB627}" dt="2024-04-24T15:02:34.497" v="33491" actId="20577"/>
          <ac:spMkLst>
            <pc:docMk/>
            <pc:sldMk cId="905327070" sldId="269"/>
            <ac:spMk id="69" creationId="{45AF281C-15F4-3007-B2CE-4A98E757F06A}"/>
          </ac:spMkLst>
        </pc:spChg>
        <pc:spChg chg="add mod">
          <ac:chgData name="Marcel Koopman" userId="e3c4c8cc0f4bc3dd" providerId="LiveId" clId="{A43BD259-97F5-4A30-A901-26277B2AB627}" dt="2024-05-08T11:17:27.333" v="38613" actId="14100"/>
          <ac:spMkLst>
            <pc:docMk/>
            <pc:sldMk cId="905327070" sldId="269"/>
            <ac:spMk id="70" creationId="{3A903DD1-0C3E-1BE8-6C89-15BB5BBFF96E}"/>
          </ac:spMkLst>
        </pc:spChg>
        <pc:spChg chg="del">
          <ac:chgData name="Marcel Koopman" userId="e3c4c8cc0f4bc3dd" providerId="LiveId" clId="{A43BD259-97F5-4A30-A901-26277B2AB627}" dt="2024-04-21T13:56:51.877" v="29676" actId="478"/>
          <ac:spMkLst>
            <pc:docMk/>
            <pc:sldMk cId="905327070" sldId="269"/>
            <ac:spMk id="70" creationId="{7D45B59D-D9B2-CB5C-A0FD-5E26C9852CFD}"/>
          </ac:spMkLst>
        </pc:spChg>
        <pc:spChg chg="del">
          <ac:chgData name="Marcel Koopman" userId="e3c4c8cc0f4bc3dd" providerId="LiveId" clId="{A43BD259-97F5-4A30-A901-26277B2AB627}" dt="2024-04-21T13:56:51.877" v="29676" actId="478"/>
          <ac:spMkLst>
            <pc:docMk/>
            <pc:sldMk cId="905327070" sldId="269"/>
            <ac:spMk id="71" creationId="{0F4B5542-4D61-243D-9258-5A595608F432}"/>
          </ac:spMkLst>
        </pc:spChg>
        <pc:spChg chg="add mod">
          <ac:chgData name="Marcel Koopman" userId="e3c4c8cc0f4bc3dd" providerId="LiveId" clId="{A43BD259-97F5-4A30-A901-26277B2AB627}" dt="2024-04-24T15:01:28.723" v="33429" actId="20577"/>
          <ac:spMkLst>
            <pc:docMk/>
            <pc:sldMk cId="905327070" sldId="269"/>
            <ac:spMk id="71" creationId="{7990B0C1-6649-139F-632A-5F7801C9AE02}"/>
          </ac:spMkLst>
        </pc:spChg>
        <pc:spChg chg="del">
          <ac:chgData name="Marcel Koopman" userId="e3c4c8cc0f4bc3dd" providerId="LiveId" clId="{A43BD259-97F5-4A30-A901-26277B2AB627}" dt="2024-04-21T13:56:51.877" v="29676" actId="478"/>
          <ac:spMkLst>
            <pc:docMk/>
            <pc:sldMk cId="905327070" sldId="269"/>
            <ac:spMk id="72" creationId="{09E0E96F-1BEF-D860-1902-665A0FC6B77B}"/>
          </ac:spMkLst>
        </pc:spChg>
        <pc:spChg chg="add mod">
          <ac:chgData name="Marcel Koopman" userId="e3c4c8cc0f4bc3dd" providerId="LiveId" clId="{A43BD259-97F5-4A30-A901-26277B2AB627}" dt="2024-05-08T11:18:10.423" v="38639" actId="114"/>
          <ac:spMkLst>
            <pc:docMk/>
            <pc:sldMk cId="905327070" sldId="269"/>
            <ac:spMk id="72" creationId="{C26E88B0-7F07-3D76-34AB-AF190F9C206A}"/>
          </ac:spMkLst>
        </pc:spChg>
        <pc:spChg chg="add mod">
          <ac:chgData name="Marcel Koopman" userId="e3c4c8cc0f4bc3dd" providerId="LiveId" clId="{A43BD259-97F5-4A30-A901-26277B2AB627}" dt="2024-04-24T11:55:03.085" v="32851"/>
          <ac:spMkLst>
            <pc:docMk/>
            <pc:sldMk cId="905327070" sldId="269"/>
            <ac:spMk id="73" creationId="{349189DB-FFEA-EA81-A4EA-C1C5558ECD8C}"/>
          </ac:spMkLst>
        </pc:spChg>
        <pc:spChg chg="del">
          <ac:chgData name="Marcel Koopman" userId="e3c4c8cc0f4bc3dd" providerId="LiveId" clId="{A43BD259-97F5-4A30-A901-26277B2AB627}" dt="2024-04-21T13:56:51.877" v="29676" actId="478"/>
          <ac:spMkLst>
            <pc:docMk/>
            <pc:sldMk cId="905327070" sldId="269"/>
            <ac:spMk id="73" creationId="{E236D7D2-E24A-236C-18C7-DEAAF0E006A2}"/>
          </ac:spMkLst>
        </pc:spChg>
        <pc:spChg chg="add mod">
          <ac:chgData name="Marcel Koopman" userId="e3c4c8cc0f4bc3dd" providerId="LiveId" clId="{A43BD259-97F5-4A30-A901-26277B2AB627}" dt="2024-04-24T19:59:39.631" v="35359" actId="14100"/>
          <ac:spMkLst>
            <pc:docMk/>
            <pc:sldMk cId="905327070" sldId="269"/>
            <ac:spMk id="74" creationId="{4819B898-4EF4-C9FE-CDFF-F2066467FE95}"/>
          </ac:spMkLst>
        </pc:spChg>
        <pc:spChg chg="add del mod">
          <ac:chgData name="Marcel Koopman" userId="e3c4c8cc0f4bc3dd" providerId="LiveId" clId="{A43BD259-97F5-4A30-A901-26277B2AB627}" dt="2024-04-24T11:55:43.579" v="32860" actId="478"/>
          <ac:spMkLst>
            <pc:docMk/>
            <pc:sldMk cId="905327070" sldId="269"/>
            <ac:spMk id="74" creationId="{7235ED00-BEBA-C2F3-F90C-19152B271992}"/>
          </ac:spMkLst>
        </pc:spChg>
        <pc:spChg chg="add del mod">
          <ac:chgData name="Marcel Koopman" userId="e3c4c8cc0f4bc3dd" providerId="LiveId" clId="{A43BD259-97F5-4A30-A901-26277B2AB627}" dt="2024-04-24T13:20:52.874" v="33146" actId="21"/>
          <ac:spMkLst>
            <pc:docMk/>
            <pc:sldMk cId="905327070" sldId="269"/>
            <ac:spMk id="75" creationId="{7235ED00-BEBA-C2F3-F90C-19152B271992}"/>
          </ac:spMkLst>
        </pc:spChg>
        <pc:spChg chg="add mod">
          <ac:chgData name="Marcel Koopman" userId="e3c4c8cc0f4bc3dd" providerId="LiveId" clId="{A43BD259-97F5-4A30-A901-26277B2AB627}" dt="2024-04-24T19:50:16.057" v="35129" actId="20577"/>
          <ac:spMkLst>
            <pc:docMk/>
            <pc:sldMk cId="905327070" sldId="269"/>
            <ac:spMk id="76" creationId="{431DDB16-06A5-7A58-1761-3BEE43C568F1}"/>
          </ac:spMkLst>
        </pc:spChg>
        <pc:spChg chg="del">
          <ac:chgData name="Marcel Koopman" userId="e3c4c8cc0f4bc3dd" providerId="LiveId" clId="{A43BD259-97F5-4A30-A901-26277B2AB627}" dt="2024-04-21T13:56:51.877" v="29676" actId="478"/>
          <ac:spMkLst>
            <pc:docMk/>
            <pc:sldMk cId="905327070" sldId="269"/>
            <ac:spMk id="76" creationId="{C85E379A-C7B7-0B9C-B79F-AECF3B2B9ACB}"/>
          </ac:spMkLst>
        </pc:spChg>
        <pc:spChg chg="add del mod">
          <ac:chgData name="Marcel Koopman" userId="e3c4c8cc0f4bc3dd" providerId="LiveId" clId="{A43BD259-97F5-4A30-A901-26277B2AB627}" dt="2024-04-24T15:14:10.831" v="33933" actId="478"/>
          <ac:spMkLst>
            <pc:docMk/>
            <pc:sldMk cId="905327070" sldId="269"/>
            <ac:spMk id="77" creationId="{96C3E836-DB83-6EC9-9E4B-A1F24ADF41FB}"/>
          </ac:spMkLst>
        </pc:spChg>
        <pc:spChg chg="add del mod">
          <ac:chgData name="Marcel Koopman" userId="e3c4c8cc0f4bc3dd" providerId="LiveId" clId="{A43BD259-97F5-4A30-A901-26277B2AB627}" dt="2024-04-24T15:07:25.200" v="33649" actId="21"/>
          <ac:spMkLst>
            <pc:docMk/>
            <pc:sldMk cId="905327070" sldId="269"/>
            <ac:spMk id="78" creationId="{36C09D73-7293-DCF3-848F-D5CE7C095E2E}"/>
          </ac:spMkLst>
        </pc:spChg>
        <pc:spChg chg="add del mod">
          <ac:chgData name="Marcel Koopman" userId="e3c4c8cc0f4bc3dd" providerId="LiveId" clId="{A43BD259-97F5-4A30-A901-26277B2AB627}" dt="2024-04-24T15:07:25.200" v="33649" actId="21"/>
          <ac:spMkLst>
            <pc:docMk/>
            <pc:sldMk cId="905327070" sldId="269"/>
            <ac:spMk id="79" creationId="{58A59802-86BD-B8CA-51ED-A8663D506BA7}"/>
          </ac:spMkLst>
        </pc:spChg>
        <pc:spChg chg="add del mod">
          <ac:chgData name="Marcel Koopman" userId="e3c4c8cc0f4bc3dd" providerId="LiveId" clId="{A43BD259-97F5-4A30-A901-26277B2AB627}" dt="2024-04-24T15:07:19.770" v="33646" actId="21"/>
          <ac:spMkLst>
            <pc:docMk/>
            <pc:sldMk cId="905327070" sldId="269"/>
            <ac:spMk id="80" creationId="{7D600856-9F8D-7C00-269D-30117737705E}"/>
          </ac:spMkLst>
        </pc:spChg>
        <pc:spChg chg="add del mod">
          <ac:chgData name="Marcel Koopman" userId="e3c4c8cc0f4bc3dd" providerId="LiveId" clId="{A43BD259-97F5-4A30-A901-26277B2AB627}" dt="2024-04-24T15:07:39.399" v="33653" actId="478"/>
          <ac:spMkLst>
            <pc:docMk/>
            <pc:sldMk cId="905327070" sldId="269"/>
            <ac:spMk id="81" creationId="{7D600856-9F8D-7C00-269D-30117737705E}"/>
          </ac:spMkLst>
        </pc:spChg>
        <pc:spChg chg="del">
          <ac:chgData name="Marcel Koopman" userId="e3c4c8cc0f4bc3dd" providerId="LiveId" clId="{A43BD259-97F5-4A30-A901-26277B2AB627}" dt="2024-04-21T13:56:51.877" v="29676" actId="478"/>
          <ac:spMkLst>
            <pc:docMk/>
            <pc:sldMk cId="905327070" sldId="269"/>
            <ac:spMk id="81" creationId="{905DA300-999D-7816-0594-18D88F59DD95}"/>
          </ac:spMkLst>
        </pc:spChg>
        <pc:spChg chg="add del mod">
          <ac:chgData name="Marcel Koopman" userId="e3c4c8cc0f4bc3dd" providerId="LiveId" clId="{A43BD259-97F5-4A30-A901-26277B2AB627}" dt="2024-04-24T15:09:20.716" v="33739" actId="21"/>
          <ac:spMkLst>
            <pc:docMk/>
            <pc:sldMk cId="905327070" sldId="269"/>
            <ac:spMk id="82" creationId="{36C09D73-7293-DCF3-848F-D5CE7C095E2E}"/>
          </ac:spMkLst>
        </pc:spChg>
        <pc:spChg chg="del">
          <ac:chgData name="Marcel Koopman" userId="e3c4c8cc0f4bc3dd" providerId="LiveId" clId="{A43BD259-97F5-4A30-A901-26277B2AB627}" dt="2024-04-21T13:56:51.877" v="29676" actId="478"/>
          <ac:spMkLst>
            <pc:docMk/>
            <pc:sldMk cId="905327070" sldId="269"/>
            <ac:spMk id="82" creationId="{BB151CE6-8F14-C572-D80F-79C6509D9A96}"/>
          </ac:spMkLst>
        </pc:spChg>
        <pc:spChg chg="add del mod">
          <ac:chgData name="Marcel Koopman" userId="e3c4c8cc0f4bc3dd" providerId="LiveId" clId="{A43BD259-97F5-4A30-A901-26277B2AB627}" dt="2024-04-24T15:09:20.716" v="33739" actId="21"/>
          <ac:spMkLst>
            <pc:docMk/>
            <pc:sldMk cId="905327070" sldId="269"/>
            <ac:spMk id="83" creationId="{58A59802-86BD-B8CA-51ED-A8663D506BA7}"/>
          </ac:spMkLst>
        </pc:spChg>
        <pc:spChg chg="add del mod">
          <ac:chgData name="Marcel Koopman" userId="e3c4c8cc0f4bc3dd" providerId="LiveId" clId="{A43BD259-97F5-4A30-A901-26277B2AB627}" dt="2024-04-24T15:10:55.583" v="33835" actId="478"/>
          <ac:spMkLst>
            <pc:docMk/>
            <pc:sldMk cId="905327070" sldId="269"/>
            <ac:spMk id="84" creationId="{2F452F71-0B7E-D83E-D107-CDC827A3AE18}"/>
          </ac:spMkLst>
        </pc:spChg>
        <pc:spChg chg="del">
          <ac:chgData name="Marcel Koopman" userId="e3c4c8cc0f4bc3dd" providerId="LiveId" clId="{A43BD259-97F5-4A30-A901-26277B2AB627}" dt="2024-04-21T13:56:51.877" v="29676" actId="478"/>
          <ac:spMkLst>
            <pc:docMk/>
            <pc:sldMk cId="905327070" sldId="269"/>
            <ac:spMk id="85" creationId="{068B8C3E-2B39-C9BB-2E01-F9ED1C23AACF}"/>
          </ac:spMkLst>
        </pc:spChg>
        <pc:spChg chg="add del mod">
          <ac:chgData name="Marcel Koopman" userId="e3c4c8cc0f4bc3dd" providerId="LiveId" clId="{A43BD259-97F5-4A30-A901-26277B2AB627}" dt="2024-04-24T15:10:55.583" v="33835" actId="478"/>
          <ac:spMkLst>
            <pc:docMk/>
            <pc:sldMk cId="905327070" sldId="269"/>
            <ac:spMk id="85" creationId="{36C09D73-7293-DCF3-848F-D5CE7C095E2E}"/>
          </ac:spMkLst>
        </pc:spChg>
        <pc:spChg chg="add del mod">
          <ac:chgData name="Marcel Koopman" userId="e3c4c8cc0f4bc3dd" providerId="LiveId" clId="{A43BD259-97F5-4A30-A901-26277B2AB627}" dt="2024-04-24T15:10:55.583" v="33835" actId="478"/>
          <ac:spMkLst>
            <pc:docMk/>
            <pc:sldMk cId="905327070" sldId="269"/>
            <ac:spMk id="86" creationId="{58A59802-86BD-B8CA-51ED-A8663D506BA7}"/>
          </ac:spMkLst>
        </pc:spChg>
        <pc:spChg chg="add mod">
          <ac:chgData name="Marcel Koopman" userId="e3c4c8cc0f4bc3dd" providerId="LiveId" clId="{A43BD259-97F5-4A30-A901-26277B2AB627}" dt="2024-04-24T20:01:14.299" v="35368" actId="1038"/>
          <ac:spMkLst>
            <pc:docMk/>
            <pc:sldMk cId="905327070" sldId="269"/>
            <ac:spMk id="87" creationId="{8F088967-6764-8C60-61F9-6AC715C76E30}"/>
          </ac:spMkLst>
        </pc:spChg>
        <pc:spChg chg="add mod">
          <ac:chgData name="Marcel Koopman" userId="e3c4c8cc0f4bc3dd" providerId="LiveId" clId="{A43BD259-97F5-4A30-A901-26277B2AB627}" dt="2024-04-24T20:01:14.299" v="35368" actId="1038"/>
          <ac:spMkLst>
            <pc:docMk/>
            <pc:sldMk cId="905327070" sldId="269"/>
            <ac:spMk id="88" creationId="{106E18DD-25E6-97A2-D688-C7EFE2CEFD59}"/>
          </ac:spMkLst>
        </pc:spChg>
        <pc:spChg chg="add mod">
          <ac:chgData name="Marcel Koopman" userId="e3c4c8cc0f4bc3dd" providerId="LiveId" clId="{A43BD259-97F5-4A30-A901-26277B2AB627}" dt="2024-04-24T20:01:14.299" v="35368" actId="1038"/>
          <ac:spMkLst>
            <pc:docMk/>
            <pc:sldMk cId="905327070" sldId="269"/>
            <ac:spMk id="89" creationId="{9675D1ED-C2FC-220F-4C8B-115B7754D58B}"/>
          </ac:spMkLst>
        </pc:spChg>
        <pc:spChg chg="add del mod">
          <ac:chgData name="Marcel Koopman" userId="e3c4c8cc0f4bc3dd" providerId="LiveId" clId="{A43BD259-97F5-4A30-A901-26277B2AB627}" dt="2024-04-24T15:14:42.397" v="33938" actId="478"/>
          <ac:spMkLst>
            <pc:docMk/>
            <pc:sldMk cId="905327070" sldId="269"/>
            <ac:spMk id="90" creationId="{71E6DB43-90A7-AC80-A500-894510791707}"/>
          </ac:spMkLst>
        </pc:spChg>
        <pc:spChg chg="add del mod">
          <ac:chgData name="Marcel Koopman" userId="e3c4c8cc0f4bc3dd" providerId="LiveId" clId="{A43BD259-97F5-4A30-A901-26277B2AB627}" dt="2024-04-24T11:56:38.589" v="32883" actId="21"/>
          <ac:spMkLst>
            <pc:docMk/>
            <pc:sldMk cId="905327070" sldId="269"/>
            <ac:spMk id="90" creationId="{7235ED00-BEBA-C2F3-F90C-19152B271992}"/>
          </ac:spMkLst>
        </pc:spChg>
        <pc:spChg chg="del">
          <ac:chgData name="Marcel Koopman" userId="e3c4c8cc0f4bc3dd" providerId="LiveId" clId="{A43BD259-97F5-4A30-A901-26277B2AB627}" dt="2024-04-21T13:56:51.877" v="29676" actId="478"/>
          <ac:spMkLst>
            <pc:docMk/>
            <pc:sldMk cId="905327070" sldId="269"/>
            <ac:spMk id="91" creationId="{53BBAC50-680A-5436-7B3A-C400A15EB366}"/>
          </ac:spMkLst>
        </pc:spChg>
        <pc:spChg chg="add mod">
          <ac:chgData name="Marcel Koopman" userId="e3c4c8cc0f4bc3dd" providerId="LiveId" clId="{A43BD259-97F5-4A30-A901-26277B2AB627}" dt="2024-05-08T11:01:52.672" v="38274" actId="20577"/>
          <ac:spMkLst>
            <pc:docMk/>
            <pc:sldMk cId="905327070" sldId="269"/>
            <ac:spMk id="91" creationId="{7D99556B-620A-39DF-1C95-9C109596AFDF}"/>
          </ac:spMkLst>
        </pc:spChg>
        <pc:spChg chg="add mod">
          <ac:chgData name="Marcel Koopman" userId="e3c4c8cc0f4bc3dd" providerId="LiveId" clId="{A43BD259-97F5-4A30-A901-26277B2AB627}" dt="2024-04-24T15:16:41.340" v="34121" actId="20577"/>
          <ac:spMkLst>
            <pc:docMk/>
            <pc:sldMk cId="905327070" sldId="269"/>
            <ac:spMk id="92" creationId="{707E1DA4-B6C0-E3E1-F1C8-DA61476F69A3}"/>
          </ac:spMkLst>
        </pc:spChg>
        <pc:spChg chg="del">
          <ac:chgData name="Marcel Koopman" userId="e3c4c8cc0f4bc3dd" providerId="LiveId" clId="{A43BD259-97F5-4A30-A901-26277B2AB627}" dt="2024-04-21T13:56:51.877" v="29676" actId="478"/>
          <ac:spMkLst>
            <pc:docMk/>
            <pc:sldMk cId="905327070" sldId="269"/>
            <ac:spMk id="92" creationId="{E32E59E0-5D9E-0269-44D5-808D6CA9603A}"/>
          </ac:spMkLst>
        </pc:spChg>
        <pc:spChg chg="del">
          <ac:chgData name="Marcel Koopman" userId="e3c4c8cc0f4bc3dd" providerId="LiveId" clId="{A43BD259-97F5-4A30-A901-26277B2AB627}" dt="2024-04-21T13:56:51.877" v="29676" actId="478"/>
          <ac:spMkLst>
            <pc:docMk/>
            <pc:sldMk cId="905327070" sldId="269"/>
            <ac:spMk id="93" creationId="{2072B06F-6A09-67AD-ED1B-1C7A33BF8595}"/>
          </ac:spMkLst>
        </pc:spChg>
        <pc:spChg chg="add del mod">
          <ac:chgData name="Marcel Koopman" userId="e3c4c8cc0f4bc3dd" providerId="LiveId" clId="{A43BD259-97F5-4A30-A901-26277B2AB627}" dt="2024-04-24T15:17:23.057" v="34147" actId="478"/>
          <ac:spMkLst>
            <pc:docMk/>
            <pc:sldMk cId="905327070" sldId="269"/>
            <ac:spMk id="93" creationId="{C95658B4-358D-6218-6DD5-6A5955161329}"/>
          </ac:spMkLst>
        </pc:spChg>
        <pc:spChg chg="add mod">
          <ac:chgData name="Marcel Koopman" userId="e3c4c8cc0f4bc3dd" providerId="LiveId" clId="{A43BD259-97F5-4A30-A901-26277B2AB627}" dt="2024-04-24T15:16:48.599" v="34143" actId="20577"/>
          <ac:spMkLst>
            <pc:docMk/>
            <pc:sldMk cId="905327070" sldId="269"/>
            <ac:spMk id="94" creationId="{3DC84DA7-4E66-B269-1AFA-337F28B86709}"/>
          </ac:spMkLst>
        </pc:spChg>
        <pc:spChg chg="del">
          <ac:chgData name="Marcel Koopman" userId="e3c4c8cc0f4bc3dd" providerId="LiveId" clId="{A43BD259-97F5-4A30-A901-26277B2AB627}" dt="2024-04-21T13:56:51.877" v="29676" actId="478"/>
          <ac:spMkLst>
            <pc:docMk/>
            <pc:sldMk cId="905327070" sldId="269"/>
            <ac:spMk id="94" creationId="{415D1364-44A3-7591-5D57-97046193328A}"/>
          </ac:spMkLst>
        </pc:spChg>
        <pc:spChg chg="del">
          <ac:chgData name="Marcel Koopman" userId="e3c4c8cc0f4bc3dd" providerId="LiveId" clId="{A43BD259-97F5-4A30-A901-26277B2AB627}" dt="2024-04-21T13:56:51.877" v="29676" actId="478"/>
          <ac:spMkLst>
            <pc:docMk/>
            <pc:sldMk cId="905327070" sldId="269"/>
            <ac:spMk id="95" creationId="{E5D08EB0-BAEF-3F52-8243-6E5902379AC8}"/>
          </ac:spMkLst>
        </pc:spChg>
        <pc:spChg chg="add del mod">
          <ac:chgData name="Marcel Koopman" userId="e3c4c8cc0f4bc3dd" providerId="LiveId" clId="{A43BD259-97F5-4A30-A901-26277B2AB627}" dt="2024-04-24T15:17:31.200" v="34150" actId="478"/>
          <ac:spMkLst>
            <pc:docMk/>
            <pc:sldMk cId="905327070" sldId="269"/>
            <ac:spMk id="95" creationId="{FEE5E766-38F0-9338-1658-D73256BA396E}"/>
          </ac:spMkLst>
        </pc:spChg>
        <pc:spChg chg="add del mod">
          <ac:chgData name="Marcel Koopman" userId="e3c4c8cc0f4bc3dd" providerId="LiveId" clId="{A43BD259-97F5-4A30-A901-26277B2AB627}" dt="2024-04-24T15:20:21.313" v="34265" actId="478"/>
          <ac:spMkLst>
            <pc:docMk/>
            <pc:sldMk cId="905327070" sldId="269"/>
            <ac:spMk id="96" creationId="{40CD5CE6-B9C1-973D-BA16-113AE344179A}"/>
          </ac:spMkLst>
        </pc:spChg>
        <pc:spChg chg="del">
          <ac:chgData name="Marcel Koopman" userId="e3c4c8cc0f4bc3dd" providerId="LiveId" clId="{A43BD259-97F5-4A30-A901-26277B2AB627}" dt="2024-04-21T13:56:51.877" v="29676" actId="478"/>
          <ac:spMkLst>
            <pc:docMk/>
            <pc:sldMk cId="905327070" sldId="269"/>
            <ac:spMk id="96" creationId="{AAE1FA8E-9DF4-8450-CE26-92AAF7783C58}"/>
          </ac:spMkLst>
        </pc:spChg>
        <pc:spChg chg="add del mod">
          <ac:chgData name="Marcel Koopman" userId="e3c4c8cc0f4bc3dd" providerId="LiveId" clId="{A43BD259-97F5-4A30-A901-26277B2AB627}" dt="2024-04-24T15:17:52.584" v="34155" actId="478"/>
          <ac:spMkLst>
            <pc:docMk/>
            <pc:sldMk cId="905327070" sldId="269"/>
            <ac:spMk id="97" creationId="{C7E00901-0A62-AE60-ACEF-30A2BC8D0B77}"/>
          </ac:spMkLst>
        </pc:spChg>
        <pc:spChg chg="del">
          <ac:chgData name="Marcel Koopman" userId="e3c4c8cc0f4bc3dd" providerId="LiveId" clId="{A43BD259-97F5-4A30-A901-26277B2AB627}" dt="2024-04-21T13:56:51.877" v="29676" actId="478"/>
          <ac:spMkLst>
            <pc:docMk/>
            <pc:sldMk cId="905327070" sldId="269"/>
            <ac:spMk id="97" creationId="{F14A5353-E909-28BC-6FE5-CE0619DA4D47}"/>
          </ac:spMkLst>
        </pc:spChg>
        <pc:spChg chg="del">
          <ac:chgData name="Marcel Koopman" userId="e3c4c8cc0f4bc3dd" providerId="LiveId" clId="{A43BD259-97F5-4A30-A901-26277B2AB627}" dt="2024-04-21T13:56:51.877" v="29676" actId="478"/>
          <ac:spMkLst>
            <pc:docMk/>
            <pc:sldMk cId="905327070" sldId="269"/>
            <ac:spMk id="98" creationId="{04C7C40E-095B-6525-8947-98A18C717020}"/>
          </ac:spMkLst>
        </pc:spChg>
        <pc:spChg chg="add del mod">
          <ac:chgData name="Marcel Koopman" userId="e3c4c8cc0f4bc3dd" providerId="LiveId" clId="{A43BD259-97F5-4A30-A901-26277B2AB627}" dt="2024-04-24T15:19:38.625" v="34258" actId="478"/>
          <ac:spMkLst>
            <pc:docMk/>
            <pc:sldMk cId="905327070" sldId="269"/>
            <ac:spMk id="98" creationId="{BE36FE73-ACA2-DC1A-66F2-E9DBD5278C02}"/>
          </ac:spMkLst>
        </pc:spChg>
        <pc:spChg chg="add mod">
          <ac:chgData name="Marcel Koopman" userId="e3c4c8cc0f4bc3dd" providerId="LiveId" clId="{A43BD259-97F5-4A30-A901-26277B2AB627}" dt="2024-04-24T15:22:38.704" v="34356" actId="20577"/>
          <ac:spMkLst>
            <pc:docMk/>
            <pc:sldMk cId="905327070" sldId="269"/>
            <ac:spMk id="99" creationId="{C5287F9C-45CC-28E1-A002-228A8145703D}"/>
          </ac:spMkLst>
        </pc:spChg>
        <pc:spChg chg="add del mod">
          <ac:chgData name="Marcel Koopman" userId="e3c4c8cc0f4bc3dd" providerId="LiveId" clId="{A43BD259-97F5-4A30-A901-26277B2AB627}" dt="2024-04-24T15:22:22.811" v="34343" actId="478"/>
          <ac:spMkLst>
            <pc:docMk/>
            <pc:sldMk cId="905327070" sldId="269"/>
            <ac:spMk id="100" creationId="{059A8F21-445D-CB4D-BD32-D09464B74384}"/>
          </ac:spMkLst>
        </pc:spChg>
        <pc:spChg chg="del">
          <ac:chgData name="Marcel Koopman" userId="e3c4c8cc0f4bc3dd" providerId="LiveId" clId="{A43BD259-97F5-4A30-A901-26277B2AB627}" dt="2024-04-21T13:56:51.877" v="29676" actId="478"/>
          <ac:spMkLst>
            <pc:docMk/>
            <pc:sldMk cId="905327070" sldId="269"/>
            <ac:spMk id="100" creationId="{25FA8278-A519-2C36-D6F3-29A0691C8D65}"/>
          </ac:spMkLst>
        </pc:spChg>
        <pc:spChg chg="del">
          <ac:chgData name="Marcel Koopman" userId="e3c4c8cc0f4bc3dd" providerId="LiveId" clId="{A43BD259-97F5-4A30-A901-26277B2AB627}" dt="2024-04-24T15:26:13.135" v="34458" actId="478"/>
          <ac:spMkLst>
            <pc:docMk/>
            <pc:sldMk cId="905327070" sldId="269"/>
            <ac:spMk id="101" creationId="{97EEDA20-A9F6-E85A-829D-3386E977A1BA}"/>
          </ac:spMkLst>
        </pc:spChg>
        <pc:spChg chg="del">
          <ac:chgData name="Marcel Koopman" userId="e3c4c8cc0f4bc3dd" providerId="LiveId" clId="{A43BD259-97F5-4A30-A901-26277B2AB627}" dt="2024-04-21T13:56:51.877" v="29676" actId="478"/>
          <ac:spMkLst>
            <pc:docMk/>
            <pc:sldMk cId="905327070" sldId="269"/>
            <ac:spMk id="102" creationId="{51A146DC-2746-A7DB-B186-927B2F92B670}"/>
          </ac:spMkLst>
        </pc:spChg>
        <pc:spChg chg="add mod">
          <ac:chgData name="Marcel Koopman" userId="e3c4c8cc0f4bc3dd" providerId="LiveId" clId="{A43BD259-97F5-4A30-A901-26277B2AB627}" dt="2024-04-24T15:23:14.425" v="34445" actId="20577"/>
          <ac:spMkLst>
            <pc:docMk/>
            <pc:sldMk cId="905327070" sldId="269"/>
            <ac:spMk id="102" creationId="{9076C915-D4C3-9E1C-B947-338CD9D2429E}"/>
          </ac:spMkLst>
        </pc:spChg>
        <pc:spChg chg="add mod">
          <ac:chgData name="Marcel Koopman" userId="e3c4c8cc0f4bc3dd" providerId="LiveId" clId="{A43BD259-97F5-4A30-A901-26277B2AB627}" dt="2024-04-24T15:26:13.406" v="34459"/>
          <ac:spMkLst>
            <pc:docMk/>
            <pc:sldMk cId="905327070" sldId="269"/>
            <ac:spMk id="105" creationId="{E405E209-F962-65C8-11E8-2862D0FCFE01}"/>
          </ac:spMkLst>
        </pc:spChg>
        <pc:spChg chg="add mod">
          <ac:chgData name="Marcel Koopman" userId="e3c4c8cc0f4bc3dd" providerId="LiveId" clId="{A43BD259-97F5-4A30-A901-26277B2AB627}" dt="2024-04-24T15:26:13.406" v="34459"/>
          <ac:spMkLst>
            <pc:docMk/>
            <pc:sldMk cId="905327070" sldId="269"/>
            <ac:spMk id="106" creationId="{7F420F8B-E9AD-A201-6019-07F032D78F51}"/>
          </ac:spMkLst>
        </pc:spChg>
        <pc:spChg chg="add mod">
          <ac:chgData name="Marcel Koopman" userId="e3c4c8cc0f4bc3dd" providerId="LiveId" clId="{A43BD259-97F5-4A30-A901-26277B2AB627}" dt="2024-04-24T15:26:13.406" v="34459"/>
          <ac:spMkLst>
            <pc:docMk/>
            <pc:sldMk cId="905327070" sldId="269"/>
            <ac:spMk id="107" creationId="{20D0BA8D-5C24-BC28-B8BA-8849FAB90C9F}"/>
          </ac:spMkLst>
        </pc:spChg>
        <pc:spChg chg="del">
          <ac:chgData name="Marcel Koopman" userId="e3c4c8cc0f4bc3dd" providerId="LiveId" clId="{A43BD259-97F5-4A30-A901-26277B2AB627}" dt="2024-04-21T13:56:51.877" v="29676" actId="478"/>
          <ac:spMkLst>
            <pc:docMk/>
            <pc:sldMk cId="905327070" sldId="269"/>
            <ac:spMk id="123" creationId="{14AD477A-45A7-E4C2-E265-43380FDF003C}"/>
          </ac:spMkLst>
        </pc:spChg>
        <pc:spChg chg="del">
          <ac:chgData name="Marcel Koopman" userId="e3c4c8cc0f4bc3dd" providerId="LiveId" clId="{A43BD259-97F5-4A30-A901-26277B2AB627}" dt="2024-04-21T13:56:51.877" v="29676" actId="478"/>
          <ac:spMkLst>
            <pc:docMk/>
            <pc:sldMk cId="905327070" sldId="269"/>
            <ac:spMk id="131" creationId="{65F2BA2C-1B67-D625-935B-6E92B8681E60}"/>
          </ac:spMkLst>
        </pc:spChg>
        <pc:spChg chg="del">
          <ac:chgData name="Marcel Koopman" userId="e3c4c8cc0f4bc3dd" providerId="LiveId" clId="{A43BD259-97F5-4A30-A901-26277B2AB627}" dt="2024-04-21T13:56:51.877" v="29676" actId="478"/>
          <ac:spMkLst>
            <pc:docMk/>
            <pc:sldMk cId="905327070" sldId="269"/>
            <ac:spMk id="143" creationId="{D9344F8D-DE6B-E61C-9E76-8C2CCE6BBE74}"/>
          </ac:spMkLst>
        </pc:spChg>
        <pc:spChg chg="del">
          <ac:chgData name="Marcel Koopman" userId="e3c4c8cc0f4bc3dd" providerId="LiveId" clId="{A43BD259-97F5-4A30-A901-26277B2AB627}" dt="2024-04-21T13:56:51.877" v="29676" actId="478"/>
          <ac:spMkLst>
            <pc:docMk/>
            <pc:sldMk cId="905327070" sldId="269"/>
            <ac:spMk id="160" creationId="{9A9A8345-079F-DC7B-2B99-43C20B5EBF18}"/>
          </ac:spMkLst>
        </pc:spChg>
        <pc:spChg chg="del">
          <ac:chgData name="Marcel Koopman" userId="e3c4c8cc0f4bc3dd" providerId="LiveId" clId="{A43BD259-97F5-4A30-A901-26277B2AB627}" dt="2024-04-21T13:56:51.877" v="29676" actId="478"/>
          <ac:spMkLst>
            <pc:docMk/>
            <pc:sldMk cId="905327070" sldId="269"/>
            <ac:spMk id="172" creationId="{ACAE8209-5E0F-D6B0-3C8F-6D3E44BE1AA3}"/>
          </ac:spMkLst>
        </pc:spChg>
        <pc:spChg chg="del">
          <ac:chgData name="Marcel Koopman" userId="e3c4c8cc0f4bc3dd" providerId="LiveId" clId="{A43BD259-97F5-4A30-A901-26277B2AB627}" dt="2024-04-21T13:56:51.877" v="29676" actId="478"/>
          <ac:spMkLst>
            <pc:docMk/>
            <pc:sldMk cId="905327070" sldId="269"/>
            <ac:spMk id="173" creationId="{E060F8DE-EDC7-B16E-6FB6-0583D5B9C7D2}"/>
          </ac:spMkLst>
        </pc:spChg>
        <pc:spChg chg="del">
          <ac:chgData name="Marcel Koopman" userId="e3c4c8cc0f4bc3dd" providerId="LiveId" clId="{A43BD259-97F5-4A30-A901-26277B2AB627}" dt="2024-04-21T13:56:51.877" v="29676" actId="478"/>
          <ac:spMkLst>
            <pc:docMk/>
            <pc:sldMk cId="905327070" sldId="269"/>
            <ac:spMk id="174" creationId="{CCBBB69F-37A3-C20C-6136-E8AB778D3D14}"/>
          </ac:spMkLst>
        </pc:spChg>
        <pc:spChg chg="del">
          <ac:chgData name="Marcel Koopman" userId="e3c4c8cc0f4bc3dd" providerId="LiveId" clId="{A43BD259-97F5-4A30-A901-26277B2AB627}" dt="2024-04-21T13:56:51.877" v="29676" actId="478"/>
          <ac:spMkLst>
            <pc:docMk/>
            <pc:sldMk cId="905327070" sldId="269"/>
            <ac:spMk id="175" creationId="{773B91C6-DD99-8A5A-B913-F3437C64CF3E}"/>
          </ac:spMkLst>
        </pc:spChg>
        <pc:spChg chg="del">
          <ac:chgData name="Marcel Koopman" userId="e3c4c8cc0f4bc3dd" providerId="LiveId" clId="{A43BD259-97F5-4A30-A901-26277B2AB627}" dt="2024-04-21T13:56:51.877" v="29676" actId="478"/>
          <ac:spMkLst>
            <pc:docMk/>
            <pc:sldMk cId="905327070" sldId="269"/>
            <ac:spMk id="176" creationId="{DEAF3F65-2C3E-42E3-2E33-D32ED0159FCD}"/>
          </ac:spMkLst>
        </pc:spChg>
        <pc:spChg chg="del">
          <ac:chgData name="Marcel Koopman" userId="e3c4c8cc0f4bc3dd" providerId="LiveId" clId="{A43BD259-97F5-4A30-A901-26277B2AB627}" dt="2024-04-21T13:56:51.877" v="29676" actId="478"/>
          <ac:spMkLst>
            <pc:docMk/>
            <pc:sldMk cId="905327070" sldId="269"/>
            <ac:spMk id="177" creationId="{1E106B08-B719-10FB-96BA-8E513F5E5407}"/>
          </ac:spMkLst>
        </pc:spChg>
        <pc:spChg chg="del">
          <ac:chgData name="Marcel Koopman" userId="e3c4c8cc0f4bc3dd" providerId="LiveId" clId="{A43BD259-97F5-4A30-A901-26277B2AB627}" dt="2024-04-21T13:56:51.877" v="29676" actId="478"/>
          <ac:spMkLst>
            <pc:docMk/>
            <pc:sldMk cId="905327070" sldId="269"/>
            <ac:spMk id="178" creationId="{DBCB5938-B31E-3C8E-5FEB-7C1C9BE0ECB0}"/>
          </ac:spMkLst>
        </pc:spChg>
        <pc:spChg chg="del">
          <ac:chgData name="Marcel Koopman" userId="e3c4c8cc0f4bc3dd" providerId="LiveId" clId="{A43BD259-97F5-4A30-A901-26277B2AB627}" dt="2024-04-21T13:56:51.877" v="29676" actId="478"/>
          <ac:spMkLst>
            <pc:docMk/>
            <pc:sldMk cId="905327070" sldId="269"/>
            <ac:spMk id="179" creationId="{B8A62EA0-2E6A-8E2C-5200-E82A8F490603}"/>
          </ac:spMkLst>
        </pc:spChg>
        <pc:cxnChg chg="del mod">
          <ac:chgData name="Marcel Koopman" userId="e3c4c8cc0f4bc3dd" providerId="LiveId" clId="{A43BD259-97F5-4A30-A901-26277B2AB627}" dt="2024-04-21T13:56:51.877" v="29676" actId="478"/>
          <ac:cxnSpMkLst>
            <pc:docMk/>
            <pc:sldMk cId="905327070" sldId="269"/>
            <ac:cxnSpMk id="3" creationId="{5C066C24-FAEE-1AFB-B93F-2FEC05444C64}"/>
          </ac:cxnSpMkLst>
        </pc:cxnChg>
        <pc:cxnChg chg="add mod">
          <ac:chgData name="Marcel Koopman" userId="e3c4c8cc0f4bc3dd" providerId="LiveId" clId="{A43BD259-97F5-4A30-A901-26277B2AB627}" dt="2024-04-24T11:50:33.133" v="32736" actId="208"/>
          <ac:cxnSpMkLst>
            <pc:docMk/>
            <pc:sldMk cId="905327070" sldId="269"/>
            <ac:cxnSpMk id="4" creationId="{3E1C3FD6-00BF-2FF3-7543-B6F52EAD80E6}"/>
          </ac:cxnSpMkLst>
        </pc:cxnChg>
        <pc:cxnChg chg="add mod">
          <ac:chgData name="Marcel Koopman" userId="e3c4c8cc0f4bc3dd" providerId="LiveId" clId="{A43BD259-97F5-4A30-A901-26277B2AB627}" dt="2024-04-24T11:46:24.183" v="32674"/>
          <ac:cxnSpMkLst>
            <pc:docMk/>
            <pc:sldMk cId="905327070" sldId="269"/>
            <ac:cxnSpMk id="6" creationId="{DFC2E0A6-E462-1BA6-CA28-92CD8605243D}"/>
          </ac:cxnSpMkLst>
        </pc:cxnChg>
        <pc:cxnChg chg="del mod">
          <ac:chgData name="Marcel Koopman" userId="e3c4c8cc0f4bc3dd" providerId="LiveId" clId="{A43BD259-97F5-4A30-A901-26277B2AB627}" dt="2024-04-21T13:56:51.877" v="29676" actId="478"/>
          <ac:cxnSpMkLst>
            <pc:docMk/>
            <pc:sldMk cId="905327070" sldId="269"/>
            <ac:cxnSpMk id="7" creationId="{CDAEF4B2-64A6-B02D-A542-037AC6463B2C}"/>
          </ac:cxnSpMkLst>
        </pc:cxnChg>
        <pc:cxnChg chg="del mod">
          <ac:chgData name="Marcel Koopman" userId="e3c4c8cc0f4bc3dd" providerId="LiveId" clId="{A43BD259-97F5-4A30-A901-26277B2AB627}" dt="2024-04-21T13:56:51.877" v="29676" actId="478"/>
          <ac:cxnSpMkLst>
            <pc:docMk/>
            <pc:sldMk cId="905327070" sldId="269"/>
            <ac:cxnSpMk id="9" creationId="{541A1ADD-6B9A-83C6-0029-FBBE5E7F71EF}"/>
          </ac:cxnSpMkLst>
        </pc:cxnChg>
        <pc:cxnChg chg="add mod">
          <ac:chgData name="Marcel Koopman" userId="e3c4c8cc0f4bc3dd" providerId="LiveId" clId="{A43BD259-97F5-4A30-A901-26277B2AB627}" dt="2024-04-24T11:50:33.133" v="32736" actId="208"/>
          <ac:cxnSpMkLst>
            <pc:docMk/>
            <pc:sldMk cId="905327070" sldId="269"/>
            <ac:cxnSpMk id="9" creationId="{B47C9EFA-9136-78CA-9281-EBF54C04FF90}"/>
          </ac:cxnSpMkLst>
        </pc:cxnChg>
        <pc:cxnChg chg="add mod">
          <ac:chgData name="Marcel Koopman" userId="e3c4c8cc0f4bc3dd" providerId="LiveId" clId="{A43BD259-97F5-4A30-A901-26277B2AB627}" dt="2024-04-24T11:50:33.133" v="32736" actId="208"/>
          <ac:cxnSpMkLst>
            <pc:docMk/>
            <pc:sldMk cId="905327070" sldId="269"/>
            <ac:cxnSpMk id="15" creationId="{B3C3810F-B3A2-8694-E50C-F439BBD8514A}"/>
          </ac:cxnSpMkLst>
        </pc:cxnChg>
        <pc:cxnChg chg="del mod">
          <ac:chgData name="Marcel Koopman" userId="e3c4c8cc0f4bc3dd" providerId="LiveId" clId="{A43BD259-97F5-4A30-A901-26277B2AB627}" dt="2024-04-21T13:56:51.877" v="29676" actId="478"/>
          <ac:cxnSpMkLst>
            <pc:docMk/>
            <pc:sldMk cId="905327070" sldId="269"/>
            <ac:cxnSpMk id="16" creationId="{32B8180D-C4D7-EA8D-899F-FF6C018945A2}"/>
          </ac:cxnSpMkLst>
        </pc:cxnChg>
        <pc:cxnChg chg="del mod">
          <ac:chgData name="Marcel Koopman" userId="e3c4c8cc0f4bc3dd" providerId="LiveId" clId="{A43BD259-97F5-4A30-A901-26277B2AB627}" dt="2024-04-21T13:56:51.877" v="29676" actId="478"/>
          <ac:cxnSpMkLst>
            <pc:docMk/>
            <pc:sldMk cId="905327070" sldId="269"/>
            <ac:cxnSpMk id="19" creationId="{8C58A894-E666-A69C-16D5-EFB603FB2D9F}"/>
          </ac:cxnSpMkLst>
        </pc:cxnChg>
        <pc:cxnChg chg="del mod">
          <ac:chgData name="Marcel Koopman" userId="e3c4c8cc0f4bc3dd" providerId="LiveId" clId="{A43BD259-97F5-4A30-A901-26277B2AB627}" dt="2024-04-21T13:56:51.877" v="29676" actId="478"/>
          <ac:cxnSpMkLst>
            <pc:docMk/>
            <pc:sldMk cId="905327070" sldId="269"/>
            <ac:cxnSpMk id="20" creationId="{3263813A-98A9-3324-0C4C-95AC1A227C60}"/>
          </ac:cxnSpMkLst>
        </pc:cxnChg>
        <pc:cxnChg chg="del mod">
          <ac:chgData name="Marcel Koopman" userId="e3c4c8cc0f4bc3dd" providerId="LiveId" clId="{A43BD259-97F5-4A30-A901-26277B2AB627}" dt="2024-04-21T13:56:51.877" v="29676" actId="478"/>
          <ac:cxnSpMkLst>
            <pc:docMk/>
            <pc:sldMk cId="905327070" sldId="269"/>
            <ac:cxnSpMk id="23" creationId="{492CF7CB-1B14-7543-B3E9-328A1DB9C147}"/>
          </ac:cxnSpMkLst>
        </pc:cxnChg>
        <pc:cxnChg chg="add mod">
          <ac:chgData name="Marcel Koopman" userId="e3c4c8cc0f4bc3dd" providerId="LiveId" clId="{A43BD259-97F5-4A30-A901-26277B2AB627}" dt="2024-04-24T11:50:37.017" v="32737" actId="208"/>
          <ac:cxnSpMkLst>
            <pc:docMk/>
            <pc:sldMk cId="905327070" sldId="269"/>
            <ac:cxnSpMk id="24" creationId="{29AA1A8E-3A4F-8BD9-224F-5AF9A24A8336}"/>
          </ac:cxnSpMkLst>
        </pc:cxnChg>
        <pc:cxnChg chg="add mod">
          <ac:chgData name="Marcel Koopman" userId="e3c4c8cc0f4bc3dd" providerId="LiveId" clId="{A43BD259-97F5-4A30-A901-26277B2AB627}" dt="2024-04-24T11:50:39.585" v="32738" actId="208"/>
          <ac:cxnSpMkLst>
            <pc:docMk/>
            <pc:sldMk cId="905327070" sldId="269"/>
            <ac:cxnSpMk id="25" creationId="{285C991C-35A0-1646-E270-496C373F5165}"/>
          </ac:cxnSpMkLst>
        </pc:cxnChg>
        <pc:cxnChg chg="add mod">
          <ac:chgData name="Marcel Koopman" userId="e3c4c8cc0f4bc3dd" providerId="LiveId" clId="{A43BD259-97F5-4A30-A901-26277B2AB627}" dt="2024-04-24T11:50:33.133" v="32736" actId="208"/>
          <ac:cxnSpMkLst>
            <pc:docMk/>
            <pc:sldMk cId="905327070" sldId="269"/>
            <ac:cxnSpMk id="26" creationId="{10778387-251E-7F6F-75AE-F19D38BB0D45}"/>
          </ac:cxnSpMkLst>
        </pc:cxnChg>
        <pc:cxnChg chg="del mod">
          <ac:chgData name="Marcel Koopman" userId="e3c4c8cc0f4bc3dd" providerId="LiveId" clId="{A43BD259-97F5-4A30-A901-26277B2AB627}" dt="2024-04-21T13:56:51.877" v="29676" actId="478"/>
          <ac:cxnSpMkLst>
            <pc:docMk/>
            <pc:sldMk cId="905327070" sldId="269"/>
            <ac:cxnSpMk id="26" creationId="{501443C4-08CB-FFE9-D3A9-3AB47A616B1C}"/>
          </ac:cxnSpMkLst>
        </pc:cxnChg>
        <pc:cxnChg chg="add mod">
          <ac:chgData name="Marcel Koopman" userId="e3c4c8cc0f4bc3dd" providerId="LiveId" clId="{A43BD259-97F5-4A30-A901-26277B2AB627}" dt="2024-04-24T11:50:33.133" v="32736" actId="208"/>
          <ac:cxnSpMkLst>
            <pc:docMk/>
            <pc:sldMk cId="905327070" sldId="269"/>
            <ac:cxnSpMk id="27" creationId="{733539D9-8C23-82E5-8E42-F3DB64AE9551}"/>
          </ac:cxnSpMkLst>
        </pc:cxnChg>
        <pc:cxnChg chg="del mod">
          <ac:chgData name="Marcel Koopman" userId="e3c4c8cc0f4bc3dd" providerId="LiveId" clId="{A43BD259-97F5-4A30-A901-26277B2AB627}" dt="2024-04-21T13:56:51.877" v="29676" actId="478"/>
          <ac:cxnSpMkLst>
            <pc:docMk/>
            <pc:sldMk cId="905327070" sldId="269"/>
            <ac:cxnSpMk id="27" creationId="{B8070866-CC69-BFEC-CB07-F81590088443}"/>
          </ac:cxnSpMkLst>
        </pc:cxnChg>
        <pc:cxnChg chg="del mod">
          <ac:chgData name="Marcel Koopman" userId="e3c4c8cc0f4bc3dd" providerId="LiveId" clId="{A43BD259-97F5-4A30-A901-26277B2AB627}" dt="2024-04-21T13:56:51.877" v="29676" actId="478"/>
          <ac:cxnSpMkLst>
            <pc:docMk/>
            <pc:sldMk cId="905327070" sldId="269"/>
            <ac:cxnSpMk id="28" creationId="{A2DD45DA-C652-5B3A-655B-1012B0E01ACD}"/>
          </ac:cxnSpMkLst>
        </pc:cxnChg>
        <pc:cxnChg chg="add mod">
          <ac:chgData name="Marcel Koopman" userId="e3c4c8cc0f4bc3dd" providerId="LiveId" clId="{A43BD259-97F5-4A30-A901-26277B2AB627}" dt="2024-04-24T11:50:33.133" v="32736" actId="208"/>
          <ac:cxnSpMkLst>
            <pc:docMk/>
            <pc:sldMk cId="905327070" sldId="269"/>
            <ac:cxnSpMk id="28" creationId="{F95DD7CE-4307-48CA-A601-909C0CF400AA}"/>
          </ac:cxnSpMkLst>
        </pc:cxnChg>
        <pc:cxnChg chg="del mod">
          <ac:chgData name="Marcel Koopman" userId="e3c4c8cc0f4bc3dd" providerId="LiveId" clId="{A43BD259-97F5-4A30-A901-26277B2AB627}" dt="2024-04-21T13:56:51.877" v="29676" actId="478"/>
          <ac:cxnSpMkLst>
            <pc:docMk/>
            <pc:sldMk cId="905327070" sldId="269"/>
            <ac:cxnSpMk id="29" creationId="{20494F9C-B299-AE44-9443-FD6E2B63F743}"/>
          </ac:cxnSpMkLst>
        </pc:cxnChg>
        <pc:cxnChg chg="add mod">
          <ac:chgData name="Marcel Koopman" userId="e3c4c8cc0f4bc3dd" providerId="LiveId" clId="{A43BD259-97F5-4A30-A901-26277B2AB627}" dt="2024-04-24T11:50:33.133" v="32736" actId="208"/>
          <ac:cxnSpMkLst>
            <pc:docMk/>
            <pc:sldMk cId="905327070" sldId="269"/>
            <ac:cxnSpMk id="34" creationId="{9A7B6D3A-7738-5C9E-BA94-2BD408E74157}"/>
          </ac:cxnSpMkLst>
        </pc:cxnChg>
        <pc:cxnChg chg="del mod">
          <ac:chgData name="Marcel Koopman" userId="e3c4c8cc0f4bc3dd" providerId="LiveId" clId="{A43BD259-97F5-4A30-A901-26277B2AB627}" dt="2024-04-21T13:56:51.877" v="29676" actId="478"/>
          <ac:cxnSpMkLst>
            <pc:docMk/>
            <pc:sldMk cId="905327070" sldId="269"/>
            <ac:cxnSpMk id="35" creationId="{99992267-79ED-3E71-EB47-A81DFDC240F5}"/>
          </ac:cxnSpMkLst>
        </pc:cxnChg>
        <pc:cxnChg chg="add mod">
          <ac:chgData name="Marcel Koopman" userId="e3c4c8cc0f4bc3dd" providerId="LiveId" clId="{A43BD259-97F5-4A30-A901-26277B2AB627}" dt="2024-04-24T11:50:33.133" v="32736" actId="208"/>
          <ac:cxnSpMkLst>
            <pc:docMk/>
            <pc:sldMk cId="905327070" sldId="269"/>
            <ac:cxnSpMk id="35" creationId="{D9276767-5609-6DD3-21E4-138AAB849932}"/>
          </ac:cxnSpMkLst>
        </pc:cxnChg>
        <pc:cxnChg chg="add mod">
          <ac:chgData name="Marcel Koopman" userId="e3c4c8cc0f4bc3dd" providerId="LiveId" clId="{A43BD259-97F5-4A30-A901-26277B2AB627}" dt="2024-04-24T11:46:24.183" v="32674"/>
          <ac:cxnSpMkLst>
            <pc:docMk/>
            <pc:sldMk cId="905327070" sldId="269"/>
            <ac:cxnSpMk id="37" creationId="{8F9A0DFC-F681-E666-2EC4-BAB69971DDCA}"/>
          </ac:cxnSpMkLst>
        </pc:cxnChg>
        <pc:cxnChg chg="add mod">
          <ac:chgData name="Marcel Koopman" userId="e3c4c8cc0f4bc3dd" providerId="LiveId" clId="{A43BD259-97F5-4A30-A901-26277B2AB627}" dt="2024-04-24T11:50:33.133" v="32736" actId="208"/>
          <ac:cxnSpMkLst>
            <pc:docMk/>
            <pc:sldMk cId="905327070" sldId="269"/>
            <ac:cxnSpMk id="42" creationId="{E29E8342-CD23-73DB-30D5-11A505830570}"/>
          </ac:cxnSpMkLst>
        </pc:cxnChg>
        <pc:cxnChg chg="add mod">
          <ac:chgData name="Marcel Koopman" userId="e3c4c8cc0f4bc3dd" providerId="LiveId" clId="{A43BD259-97F5-4A30-A901-26277B2AB627}" dt="2024-04-24T11:50:33.133" v="32736" actId="208"/>
          <ac:cxnSpMkLst>
            <pc:docMk/>
            <pc:sldMk cId="905327070" sldId="269"/>
            <ac:cxnSpMk id="47" creationId="{9514B4DE-9AA7-6900-E70C-5152FEC101A8}"/>
          </ac:cxnSpMkLst>
        </pc:cxnChg>
        <pc:cxnChg chg="add mod">
          <ac:chgData name="Marcel Koopman" userId="e3c4c8cc0f4bc3dd" providerId="LiveId" clId="{A43BD259-97F5-4A30-A901-26277B2AB627}" dt="2024-04-24T11:50:33.133" v="32736" actId="208"/>
          <ac:cxnSpMkLst>
            <pc:docMk/>
            <pc:sldMk cId="905327070" sldId="269"/>
            <ac:cxnSpMk id="50" creationId="{0F4B5958-C6A9-2853-7737-C62A0766BECC}"/>
          </ac:cxnSpMkLst>
        </pc:cxnChg>
        <pc:cxnChg chg="add del mod">
          <ac:chgData name="Marcel Koopman" userId="e3c4c8cc0f4bc3dd" providerId="LiveId" clId="{A43BD259-97F5-4A30-A901-26277B2AB627}" dt="2024-04-24T13:20:49.001" v="33144" actId="478"/>
          <ac:cxnSpMkLst>
            <pc:docMk/>
            <pc:sldMk cId="905327070" sldId="269"/>
            <ac:cxnSpMk id="56" creationId="{5D386DCC-387A-DEDE-A187-B40257D36BA5}"/>
          </ac:cxnSpMkLst>
        </pc:cxnChg>
        <pc:cxnChg chg="add mod">
          <ac:chgData name="Marcel Koopman" userId="e3c4c8cc0f4bc3dd" providerId="LiveId" clId="{A43BD259-97F5-4A30-A901-26277B2AB627}" dt="2024-04-24T11:49:13.722" v="32730"/>
          <ac:cxnSpMkLst>
            <pc:docMk/>
            <pc:sldMk cId="905327070" sldId="269"/>
            <ac:cxnSpMk id="58" creationId="{70660281-5C6F-89B4-19B9-3225A2FCC440}"/>
          </ac:cxnSpMkLst>
        </pc:cxnChg>
        <pc:cxnChg chg="add del mod">
          <ac:chgData name="Marcel Koopman" userId="e3c4c8cc0f4bc3dd" providerId="LiveId" clId="{A43BD259-97F5-4A30-A901-26277B2AB627}" dt="2024-04-24T15:24:25.908" v="34449" actId="478"/>
          <ac:cxnSpMkLst>
            <pc:docMk/>
            <pc:sldMk cId="905327070" sldId="269"/>
            <ac:cxnSpMk id="59" creationId="{4DC47CCA-11A1-ED16-A172-F996FE9F976B}"/>
          </ac:cxnSpMkLst>
        </pc:cxnChg>
        <pc:cxnChg chg="add del mod">
          <ac:chgData name="Marcel Koopman" userId="e3c4c8cc0f4bc3dd" providerId="LiveId" clId="{A43BD259-97F5-4A30-A901-26277B2AB627}" dt="2024-04-24T11:50:43.816" v="32739" actId="478"/>
          <ac:cxnSpMkLst>
            <pc:docMk/>
            <pc:sldMk cId="905327070" sldId="269"/>
            <ac:cxnSpMk id="62" creationId="{60A947E6-2F1B-149C-85C6-2D90ADEF9EF8}"/>
          </ac:cxnSpMkLst>
        </pc:cxnChg>
        <pc:cxnChg chg="del mod">
          <ac:chgData name="Marcel Koopman" userId="e3c4c8cc0f4bc3dd" providerId="LiveId" clId="{A43BD259-97F5-4A30-A901-26277B2AB627}" dt="2024-04-21T13:56:51.877" v="29676" actId="478"/>
          <ac:cxnSpMkLst>
            <pc:docMk/>
            <pc:sldMk cId="905327070" sldId="269"/>
            <ac:cxnSpMk id="63" creationId="{E43A5DDE-E206-293B-8FD7-7634EF224812}"/>
          </ac:cxnSpMkLst>
        </pc:cxnChg>
        <pc:cxnChg chg="del mod">
          <ac:chgData name="Marcel Koopman" userId="e3c4c8cc0f4bc3dd" providerId="LiveId" clId="{A43BD259-97F5-4A30-A901-26277B2AB627}" dt="2024-04-21T13:56:51.877" v="29676" actId="478"/>
          <ac:cxnSpMkLst>
            <pc:docMk/>
            <pc:sldMk cId="905327070" sldId="269"/>
            <ac:cxnSpMk id="80" creationId="{FDE729E1-66A4-28E2-CA58-B282185FDAEB}"/>
          </ac:cxnSpMkLst>
        </pc:cxnChg>
        <pc:cxnChg chg="del mod">
          <ac:chgData name="Marcel Koopman" userId="e3c4c8cc0f4bc3dd" providerId="LiveId" clId="{A43BD259-97F5-4A30-A901-26277B2AB627}" dt="2024-04-21T13:56:51.877" v="29676" actId="478"/>
          <ac:cxnSpMkLst>
            <pc:docMk/>
            <pc:sldMk cId="905327070" sldId="269"/>
            <ac:cxnSpMk id="87" creationId="{E4A2DFDA-2B26-5EA7-7840-37BC4E82B128}"/>
          </ac:cxnSpMkLst>
        </pc:cxnChg>
        <pc:cxnChg chg="del mod">
          <ac:chgData name="Marcel Koopman" userId="e3c4c8cc0f4bc3dd" providerId="LiveId" clId="{A43BD259-97F5-4A30-A901-26277B2AB627}" dt="2024-04-21T13:56:51.877" v="29676" actId="478"/>
          <ac:cxnSpMkLst>
            <pc:docMk/>
            <pc:sldMk cId="905327070" sldId="269"/>
            <ac:cxnSpMk id="89" creationId="{3C20B156-9196-23DE-64D1-7807DD134C8A}"/>
          </ac:cxnSpMkLst>
        </pc:cxnChg>
        <pc:cxnChg chg="del mod">
          <ac:chgData name="Marcel Koopman" userId="e3c4c8cc0f4bc3dd" providerId="LiveId" clId="{A43BD259-97F5-4A30-A901-26277B2AB627}" dt="2024-04-21T13:56:51.877" v="29676" actId="478"/>
          <ac:cxnSpMkLst>
            <pc:docMk/>
            <pc:sldMk cId="905327070" sldId="269"/>
            <ac:cxnSpMk id="99" creationId="{62136D4F-7878-ED07-0900-9FD199FB0E17}"/>
          </ac:cxnSpMkLst>
        </pc:cxnChg>
        <pc:cxnChg chg="add del mod">
          <ac:chgData name="Marcel Koopman" userId="e3c4c8cc0f4bc3dd" providerId="LiveId" clId="{A43BD259-97F5-4A30-A901-26277B2AB627}" dt="2024-04-24T15:24:42.624" v="34453" actId="478"/>
          <ac:cxnSpMkLst>
            <pc:docMk/>
            <pc:sldMk cId="905327070" sldId="269"/>
            <ac:cxnSpMk id="103" creationId="{A73EF927-995F-148A-993C-B7343AB4AAC0}"/>
          </ac:cxnSpMkLst>
        </pc:cxnChg>
        <pc:cxnChg chg="add mod">
          <ac:chgData name="Marcel Koopman" userId="e3c4c8cc0f4bc3dd" providerId="LiveId" clId="{A43BD259-97F5-4A30-A901-26277B2AB627}" dt="2024-04-24T15:24:42.883" v="34454"/>
          <ac:cxnSpMkLst>
            <pc:docMk/>
            <pc:sldMk cId="905327070" sldId="269"/>
            <ac:cxnSpMk id="104" creationId="{F77B7004-1C5A-C236-97A4-C719376FD115}"/>
          </ac:cxnSpMkLst>
        </pc:cxnChg>
        <pc:cxnChg chg="del mod">
          <ac:chgData name="Marcel Koopman" userId="e3c4c8cc0f4bc3dd" providerId="LiveId" clId="{A43BD259-97F5-4A30-A901-26277B2AB627}" dt="2024-04-21T13:56:51.877" v="29676" actId="478"/>
          <ac:cxnSpMkLst>
            <pc:docMk/>
            <pc:sldMk cId="905327070" sldId="269"/>
            <ac:cxnSpMk id="132" creationId="{CC963417-50AD-EA99-0B59-F6106C0577CF}"/>
          </ac:cxnSpMkLst>
        </pc:cxnChg>
        <pc:cxnChg chg="del">
          <ac:chgData name="Marcel Koopman" userId="e3c4c8cc0f4bc3dd" providerId="LiveId" clId="{A43BD259-97F5-4A30-A901-26277B2AB627}" dt="2024-04-21T13:56:51.877" v="29676" actId="478"/>
          <ac:cxnSpMkLst>
            <pc:docMk/>
            <pc:sldMk cId="905327070" sldId="269"/>
            <ac:cxnSpMk id="147" creationId="{81F8FA06-BA8E-9B8B-C39D-6438983D6665}"/>
          </ac:cxnSpMkLst>
        </pc:cxnChg>
      </pc:sldChg>
      <pc:sldChg chg="add del">
        <pc:chgData name="Marcel Koopman" userId="e3c4c8cc0f4bc3dd" providerId="LiveId" clId="{A43BD259-97F5-4A30-A901-26277B2AB627}" dt="2024-04-21T20:57:18.648" v="30954" actId="47"/>
        <pc:sldMkLst>
          <pc:docMk/>
          <pc:sldMk cId="2929093341" sldId="270"/>
        </pc:sldMkLst>
      </pc:sldChg>
      <pc:sldChg chg="add del">
        <pc:chgData name="Marcel Koopman" userId="e3c4c8cc0f4bc3dd" providerId="LiveId" clId="{A43BD259-97F5-4A30-A901-26277B2AB627}" dt="2024-04-21T20:53:28.952" v="30914" actId="47"/>
        <pc:sldMkLst>
          <pc:docMk/>
          <pc:sldMk cId="1606270300" sldId="271"/>
        </pc:sldMkLst>
      </pc:sldChg>
      <pc:sldChg chg="modSp add del mod">
        <pc:chgData name="Marcel Koopman" userId="e3c4c8cc0f4bc3dd" providerId="LiveId" clId="{A43BD259-97F5-4A30-A901-26277B2AB627}" dt="2024-04-21T20:56:42.592" v="30952" actId="47"/>
        <pc:sldMkLst>
          <pc:docMk/>
          <pc:sldMk cId="608919758" sldId="272"/>
        </pc:sldMkLst>
        <pc:spChg chg="mod">
          <ac:chgData name="Marcel Koopman" userId="e3c4c8cc0f4bc3dd" providerId="LiveId" clId="{A43BD259-97F5-4A30-A901-26277B2AB627}" dt="2024-04-21T20:55:18.294" v="30930" actId="20577"/>
          <ac:spMkLst>
            <pc:docMk/>
            <pc:sldMk cId="608919758" sldId="272"/>
            <ac:spMk id="5" creationId="{E76D3564-FD47-EDEC-BDD6-CB665F288666}"/>
          </ac:spMkLst>
        </pc:spChg>
      </pc:sldChg>
      <pc:sldChg chg="addSp delSp modSp add del mod">
        <pc:chgData name="Marcel Koopman" userId="e3c4c8cc0f4bc3dd" providerId="LiveId" clId="{A43BD259-97F5-4A30-A901-26277B2AB627}" dt="2024-05-08T18:06:07.401" v="39030" actId="47"/>
        <pc:sldMkLst>
          <pc:docMk/>
          <pc:sldMk cId="583673860" sldId="273"/>
        </pc:sldMkLst>
        <pc:spChg chg="del mod">
          <ac:chgData name="Marcel Koopman" userId="e3c4c8cc0f4bc3dd" providerId="LiveId" clId="{A43BD259-97F5-4A30-A901-26277B2AB627}" dt="2024-05-08T10:56:36.345" v="38074" actId="478"/>
          <ac:spMkLst>
            <pc:docMk/>
            <pc:sldMk cId="583673860" sldId="273"/>
            <ac:spMk id="4" creationId="{269EA6E7-69CF-E1C3-3B57-70F9454741BA}"/>
          </ac:spMkLst>
        </pc:spChg>
        <pc:spChg chg="mod">
          <ac:chgData name="Marcel Koopman" userId="e3c4c8cc0f4bc3dd" providerId="LiveId" clId="{A43BD259-97F5-4A30-A901-26277B2AB627}" dt="2024-04-24T21:16:29.095" v="37658" actId="20577"/>
          <ac:spMkLst>
            <pc:docMk/>
            <pc:sldMk cId="583673860" sldId="273"/>
            <ac:spMk id="5" creationId="{E76D3564-FD47-EDEC-BDD6-CB665F288666}"/>
          </ac:spMkLst>
        </pc:spChg>
        <pc:spChg chg="mod">
          <ac:chgData name="Marcel Koopman" userId="e3c4c8cc0f4bc3dd" providerId="LiveId" clId="{A43BD259-97F5-4A30-A901-26277B2AB627}" dt="2024-04-24T18:25:19.111" v="34610" actId="1076"/>
          <ac:spMkLst>
            <pc:docMk/>
            <pc:sldMk cId="583673860" sldId="273"/>
            <ac:spMk id="6" creationId="{36339908-6644-AF67-646A-C553B953777A}"/>
          </ac:spMkLst>
        </pc:spChg>
        <pc:spChg chg="mod">
          <ac:chgData name="Marcel Koopman" userId="e3c4c8cc0f4bc3dd" providerId="LiveId" clId="{A43BD259-97F5-4A30-A901-26277B2AB627}" dt="2024-04-24T18:25:19.111" v="34610" actId="1076"/>
          <ac:spMkLst>
            <pc:docMk/>
            <pc:sldMk cId="583673860" sldId="273"/>
            <ac:spMk id="22" creationId="{549D8426-47FA-0AC0-3EB9-2B3551C2171A}"/>
          </ac:spMkLst>
        </pc:spChg>
        <pc:spChg chg="mod">
          <ac:chgData name="Marcel Koopman" userId="e3c4c8cc0f4bc3dd" providerId="LiveId" clId="{A43BD259-97F5-4A30-A901-26277B2AB627}" dt="2024-04-24T18:25:19.111" v="34610" actId="1076"/>
          <ac:spMkLst>
            <pc:docMk/>
            <pc:sldMk cId="583673860" sldId="273"/>
            <ac:spMk id="24" creationId="{9B5D6607-46E3-C6FD-B648-5161C83F7709}"/>
          </ac:spMkLst>
        </pc:spChg>
        <pc:spChg chg="add mod">
          <ac:chgData name="Marcel Koopman" userId="e3c4c8cc0f4bc3dd" providerId="LiveId" clId="{A43BD259-97F5-4A30-A901-26277B2AB627}" dt="2024-04-21T20:56:18.235" v="30938"/>
          <ac:spMkLst>
            <pc:docMk/>
            <pc:sldMk cId="583673860" sldId="273"/>
            <ac:spMk id="25" creationId="{602C27D2-F493-0681-7FCD-2B3CDE22C8EA}"/>
          </ac:spMkLst>
        </pc:spChg>
        <pc:spChg chg="add mod">
          <ac:chgData name="Marcel Koopman" userId="e3c4c8cc0f4bc3dd" providerId="LiveId" clId="{A43BD259-97F5-4A30-A901-26277B2AB627}" dt="2024-04-21T20:56:18.235" v="30938"/>
          <ac:spMkLst>
            <pc:docMk/>
            <pc:sldMk cId="583673860" sldId="273"/>
            <ac:spMk id="30" creationId="{35C372AC-0495-A44B-B6A4-332248296892}"/>
          </ac:spMkLst>
        </pc:spChg>
        <pc:spChg chg="add mod">
          <ac:chgData name="Marcel Koopman" userId="e3c4c8cc0f4bc3dd" providerId="LiveId" clId="{A43BD259-97F5-4A30-A901-26277B2AB627}" dt="2024-04-21T20:56:18.235" v="30938"/>
          <ac:spMkLst>
            <pc:docMk/>
            <pc:sldMk cId="583673860" sldId="273"/>
            <ac:spMk id="31" creationId="{885993B9-C418-3E8F-4F39-CCA6B4B1E3B0}"/>
          </ac:spMkLst>
        </pc:spChg>
        <pc:spChg chg="mod">
          <ac:chgData name="Marcel Koopman" userId="e3c4c8cc0f4bc3dd" providerId="LiveId" clId="{A43BD259-97F5-4A30-A901-26277B2AB627}" dt="2024-04-24T18:25:19.111" v="34610" actId="1076"/>
          <ac:spMkLst>
            <pc:docMk/>
            <pc:sldMk cId="583673860" sldId="273"/>
            <ac:spMk id="36" creationId="{F579F264-43DC-963C-BFD9-01909081B65D}"/>
          </ac:spMkLst>
        </pc:spChg>
        <pc:spChg chg="del">
          <ac:chgData name="Marcel Koopman" userId="e3c4c8cc0f4bc3dd" providerId="LiveId" clId="{A43BD259-97F5-4A30-A901-26277B2AB627}" dt="2024-04-21T20:56:17.983" v="30937" actId="478"/>
          <ac:spMkLst>
            <pc:docMk/>
            <pc:sldMk cId="583673860" sldId="273"/>
            <ac:spMk id="39" creationId="{154D20FC-7811-F228-EC9E-9652DB7DCFA5}"/>
          </ac:spMkLst>
        </pc:spChg>
        <pc:spChg chg="add mod">
          <ac:chgData name="Marcel Koopman" userId="e3c4c8cc0f4bc3dd" providerId="LiveId" clId="{A43BD259-97F5-4A30-A901-26277B2AB627}" dt="2024-04-24T18:25:19.111" v="34610" actId="1076"/>
          <ac:spMkLst>
            <pc:docMk/>
            <pc:sldMk cId="583673860" sldId="273"/>
            <ac:spMk id="39" creationId="{B475BB34-70DD-E276-7D54-8B042E9B94D0}"/>
          </ac:spMkLst>
        </pc:spChg>
        <pc:spChg chg="mod">
          <ac:chgData name="Marcel Koopman" userId="e3c4c8cc0f4bc3dd" providerId="LiveId" clId="{A43BD259-97F5-4A30-A901-26277B2AB627}" dt="2024-04-24T18:25:19.111" v="34610" actId="1076"/>
          <ac:spMkLst>
            <pc:docMk/>
            <pc:sldMk cId="583673860" sldId="273"/>
            <ac:spMk id="40" creationId="{702EF104-AB0D-C8E3-B249-DE50B3F2A9EC}"/>
          </ac:spMkLst>
        </pc:spChg>
        <pc:spChg chg="add del mod">
          <ac:chgData name="Marcel Koopman" userId="e3c4c8cc0f4bc3dd" providerId="LiveId" clId="{A43BD259-97F5-4A30-A901-26277B2AB627}" dt="2024-05-08T10:57:31.792" v="38082" actId="478"/>
          <ac:spMkLst>
            <pc:docMk/>
            <pc:sldMk cId="583673860" sldId="273"/>
            <ac:spMk id="41" creationId="{2313C2B9-2BDF-E1CD-4553-8F59F52554B4}"/>
          </ac:spMkLst>
        </pc:spChg>
        <pc:spChg chg="add del mod">
          <ac:chgData name="Marcel Koopman" userId="e3c4c8cc0f4bc3dd" providerId="LiveId" clId="{A43BD259-97F5-4A30-A901-26277B2AB627}" dt="2024-04-21T21:09:08.611" v="31227" actId="478"/>
          <ac:spMkLst>
            <pc:docMk/>
            <pc:sldMk cId="583673860" sldId="273"/>
            <ac:spMk id="42" creationId="{7A0474B1-2A7D-3700-834C-3E9DB74F3E1F}"/>
          </ac:spMkLst>
        </pc:spChg>
        <pc:spChg chg="add mod">
          <ac:chgData name="Marcel Koopman" userId="e3c4c8cc0f4bc3dd" providerId="LiveId" clId="{A43BD259-97F5-4A30-A901-26277B2AB627}" dt="2024-04-24T19:36:56.089" v="34925" actId="113"/>
          <ac:spMkLst>
            <pc:docMk/>
            <pc:sldMk cId="583673860" sldId="273"/>
            <ac:spMk id="42" creationId="{BB6FA6E7-8826-2465-46D2-5E8668E8993B}"/>
          </ac:spMkLst>
        </pc:spChg>
        <pc:spChg chg="add del mod">
          <ac:chgData name="Marcel Koopman" userId="e3c4c8cc0f4bc3dd" providerId="LiveId" clId="{A43BD259-97F5-4A30-A901-26277B2AB627}" dt="2024-05-08T10:57:31.792" v="38082" actId="478"/>
          <ac:spMkLst>
            <pc:docMk/>
            <pc:sldMk cId="583673860" sldId="273"/>
            <ac:spMk id="44" creationId="{045DF96A-ECC4-6C2F-9B4C-FC611E2246B9}"/>
          </ac:spMkLst>
        </pc:spChg>
        <pc:spChg chg="add mod">
          <ac:chgData name="Marcel Koopman" userId="e3c4c8cc0f4bc3dd" providerId="LiveId" clId="{A43BD259-97F5-4A30-A901-26277B2AB627}" dt="2024-04-24T19:36:56.089" v="34925" actId="113"/>
          <ac:spMkLst>
            <pc:docMk/>
            <pc:sldMk cId="583673860" sldId="273"/>
            <ac:spMk id="45" creationId="{1DC7C57E-1D90-6280-9084-C9755320D5C6}"/>
          </ac:spMkLst>
        </pc:spChg>
        <pc:spChg chg="del">
          <ac:chgData name="Marcel Koopman" userId="e3c4c8cc0f4bc3dd" providerId="LiveId" clId="{A43BD259-97F5-4A30-A901-26277B2AB627}" dt="2024-04-21T20:56:17.983" v="30937" actId="478"/>
          <ac:spMkLst>
            <pc:docMk/>
            <pc:sldMk cId="583673860" sldId="273"/>
            <ac:spMk id="45" creationId="{7AA40FB6-CA22-8401-37A1-C835A0A5323D}"/>
          </ac:spMkLst>
        </pc:spChg>
        <pc:spChg chg="add del mod">
          <ac:chgData name="Marcel Koopman" userId="e3c4c8cc0f4bc3dd" providerId="LiveId" clId="{A43BD259-97F5-4A30-A901-26277B2AB627}" dt="2024-05-08T10:57:31.792" v="38082" actId="478"/>
          <ac:spMkLst>
            <pc:docMk/>
            <pc:sldMk cId="583673860" sldId="273"/>
            <ac:spMk id="46" creationId="{13FDBCFD-DFC0-CFD3-40CD-BDBC5A129437}"/>
          </ac:spMkLst>
        </pc:spChg>
        <pc:spChg chg="add del mod">
          <ac:chgData name="Marcel Koopman" userId="e3c4c8cc0f4bc3dd" providerId="LiveId" clId="{A43BD259-97F5-4A30-A901-26277B2AB627}" dt="2024-05-08T10:57:31.792" v="38082" actId="478"/>
          <ac:spMkLst>
            <pc:docMk/>
            <pc:sldMk cId="583673860" sldId="273"/>
            <ac:spMk id="47" creationId="{8AAE2672-8C98-9CC1-0FDB-2FA955E59A59}"/>
          </ac:spMkLst>
        </pc:spChg>
        <pc:spChg chg="add del mod">
          <ac:chgData name="Marcel Koopman" userId="e3c4c8cc0f4bc3dd" providerId="LiveId" clId="{A43BD259-97F5-4A30-A901-26277B2AB627}" dt="2024-05-08T10:57:31.792" v="38082" actId="478"/>
          <ac:spMkLst>
            <pc:docMk/>
            <pc:sldMk cId="583673860" sldId="273"/>
            <ac:spMk id="48" creationId="{BCD576D5-FBF5-6537-27FD-0DDF8DC05CB8}"/>
          </ac:spMkLst>
        </pc:spChg>
        <pc:spChg chg="add del mod">
          <ac:chgData name="Marcel Koopman" userId="e3c4c8cc0f4bc3dd" providerId="LiveId" clId="{A43BD259-97F5-4A30-A901-26277B2AB627}" dt="2024-05-08T10:57:31.792" v="38082" actId="478"/>
          <ac:spMkLst>
            <pc:docMk/>
            <pc:sldMk cId="583673860" sldId="273"/>
            <ac:spMk id="49" creationId="{E524F137-679C-A079-01B3-BFD18E0B9C2C}"/>
          </ac:spMkLst>
        </pc:spChg>
        <pc:spChg chg="add del mod ord">
          <ac:chgData name="Marcel Koopman" userId="e3c4c8cc0f4bc3dd" providerId="LiveId" clId="{A43BD259-97F5-4A30-A901-26277B2AB627}" dt="2024-05-08T10:56:42.911" v="38075" actId="478"/>
          <ac:spMkLst>
            <pc:docMk/>
            <pc:sldMk cId="583673860" sldId="273"/>
            <ac:spMk id="50" creationId="{83C0F23A-9610-14BD-8D0B-5C1B7FAF9CAD}"/>
          </ac:spMkLst>
        </pc:spChg>
        <pc:spChg chg="add del mod">
          <ac:chgData name="Marcel Koopman" userId="e3c4c8cc0f4bc3dd" providerId="LiveId" clId="{A43BD259-97F5-4A30-A901-26277B2AB627}" dt="2024-04-21T21:19:02.739" v="31701" actId="478"/>
          <ac:spMkLst>
            <pc:docMk/>
            <pc:sldMk cId="583673860" sldId="273"/>
            <ac:spMk id="50" creationId="{DB6A81D0-E0B0-2159-B375-B6A94417C7DB}"/>
          </ac:spMkLst>
        </pc:spChg>
        <pc:spChg chg="add del mod">
          <ac:chgData name="Marcel Koopman" userId="e3c4c8cc0f4bc3dd" providerId="LiveId" clId="{A43BD259-97F5-4A30-A901-26277B2AB627}" dt="2024-04-24T11:22:52.394" v="31790" actId="478"/>
          <ac:spMkLst>
            <pc:docMk/>
            <pc:sldMk cId="583673860" sldId="273"/>
            <ac:spMk id="50" creationId="{FFD58693-C92B-359F-BC0E-BC99598EA2D9}"/>
          </ac:spMkLst>
        </pc:spChg>
        <pc:spChg chg="add del mod">
          <ac:chgData name="Marcel Koopman" userId="e3c4c8cc0f4bc3dd" providerId="LiveId" clId="{A43BD259-97F5-4A30-A901-26277B2AB627}" dt="2024-04-21T21:08:26.805" v="31221" actId="478"/>
          <ac:spMkLst>
            <pc:docMk/>
            <pc:sldMk cId="583673860" sldId="273"/>
            <ac:spMk id="51" creationId="{7DBE302A-6ED3-E6F7-3755-D2353E9F90BE}"/>
          </ac:spMkLst>
        </pc:spChg>
        <pc:spChg chg="add del mod">
          <ac:chgData name="Marcel Koopman" userId="e3c4c8cc0f4bc3dd" providerId="LiveId" clId="{A43BD259-97F5-4A30-A901-26277B2AB627}" dt="2024-04-24T11:21:25.573" v="31725" actId="478"/>
          <ac:spMkLst>
            <pc:docMk/>
            <pc:sldMk cId="583673860" sldId="273"/>
            <ac:spMk id="51" creationId="{949DB360-0596-70AB-2AA8-1CD9A138AAD8}"/>
          </ac:spMkLst>
        </pc:spChg>
        <pc:spChg chg="add del mod">
          <ac:chgData name="Marcel Koopman" userId="e3c4c8cc0f4bc3dd" providerId="LiveId" clId="{A43BD259-97F5-4A30-A901-26277B2AB627}" dt="2024-05-08T10:57:31.792" v="38082" actId="478"/>
          <ac:spMkLst>
            <pc:docMk/>
            <pc:sldMk cId="583673860" sldId="273"/>
            <ac:spMk id="52" creationId="{35A28ECB-D687-D5D8-E699-E23B75D91847}"/>
          </ac:spMkLst>
        </pc:spChg>
        <pc:spChg chg="add del mod">
          <ac:chgData name="Marcel Koopman" userId="e3c4c8cc0f4bc3dd" providerId="LiveId" clId="{A43BD259-97F5-4A30-A901-26277B2AB627}" dt="2024-05-08T10:57:31.792" v="38082" actId="478"/>
          <ac:spMkLst>
            <pc:docMk/>
            <pc:sldMk cId="583673860" sldId="273"/>
            <ac:spMk id="53" creationId="{78A646F3-6835-C279-4F30-DF91138E42B2}"/>
          </ac:spMkLst>
        </pc:spChg>
        <pc:spChg chg="add mod">
          <ac:chgData name="Marcel Koopman" userId="e3c4c8cc0f4bc3dd" providerId="LiveId" clId="{A43BD259-97F5-4A30-A901-26277B2AB627}" dt="2024-04-24T19:36:56.089" v="34925" actId="113"/>
          <ac:spMkLst>
            <pc:docMk/>
            <pc:sldMk cId="583673860" sldId="273"/>
            <ac:spMk id="54" creationId="{17908183-A23B-6985-456D-1DE45BD2738E}"/>
          </ac:spMkLst>
        </pc:spChg>
        <pc:spChg chg="add del mod">
          <ac:chgData name="Marcel Koopman" userId="e3c4c8cc0f4bc3dd" providerId="LiveId" clId="{A43BD259-97F5-4A30-A901-26277B2AB627}" dt="2024-04-21T21:19:02.739" v="31701" actId="478"/>
          <ac:spMkLst>
            <pc:docMk/>
            <pc:sldMk cId="583673860" sldId="273"/>
            <ac:spMk id="54" creationId="{C33AA3EA-73B0-A57C-3000-06325F9FDFD1}"/>
          </ac:spMkLst>
        </pc:spChg>
        <pc:spChg chg="add del mod">
          <ac:chgData name="Marcel Koopman" userId="e3c4c8cc0f4bc3dd" providerId="LiveId" clId="{A43BD259-97F5-4A30-A901-26277B2AB627}" dt="2024-05-08T10:57:31.792" v="38082" actId="478"/>
          <ac:spMkLst>
            <pc:docMk/>
            <pc:sldMk cId="583673860" sldId="273"/>
            <ac:spMk id="55" creationId="{11F5E689-8815-099D-A505-010541D78137}"/>
          </ac:spMkLst>
        </pc:spChg>
        <pc:spChg chg="add del mod">
          <ac:chgData name="Marcel Koopman" userId="e3c4c8cc0f4bc3dd" providerId="LiveId" clId="{A43BD259-97F5-4A30-A901-26277B2AB627}" dt="2024-04-24T11:20:36.349" v="31716" actId="21"/>
          <ac:spMkLst>
            <pc:docMk/>
            <pc:sldMk cId="583673860" sldId="273"/>
            <ac:spMk id="58" creationId="{BB6FA6E7-8826-2465-46D2-5E8668E8993B}"/>
          </ac:spMkLst>
        </pc:spChg>
        <pc:spChg chg="add del mod ord">
          <ac:chgData name="Marcel Koopman" userId="e3c4c8cc0f4bc3dd" providerId="LiveId" clId="{A43BD259-97F5-4A30-A901-26277B2AB627}" dt="2024-05-08T10:56:42.911" v="38075" actId="478"/>
          <ac:spMkLst>
            <pc:docMk/>
            <pc:sldMk cId="583673860" sldId="273"/>
            <ac:spMk id="58" creationId="{CE202E68-320D-5E9D-E9C6-98D4F14B2BE9}"/>
          </ac:spMkLst>
        </pc:spChg>
        <pc:spChg chg="add del mod">
          <ac:chgData name="Marcel Koopman" userId="e3c4c8cc0f4bc3dd" providerId="LiveId" clId="{A43BD259-97F5-4A30-A901-26277B2AB627}" dt="2024-05-08T10:56:36.345" v="38074" actId="478"/>
          <ac:spMkLst>
            <pc:docMk/>
            <pc:sldMk cId="583673860" sldId="273"/>
            <ac:spMk id="59" creationId="{0FDDD9A2-F640-065D-DB9E-5E5FAD9E1BA7}"/>
          </ac:spMkLst>
        </pc:spChg>
        <pc:spChg chg="add del mod">
          <ac:chgData name="Marcel Koopman" userId="e3c4c8cc0f4bc3dd" providerId="LiveId" clId="{A43BD259-97F5-4A30-A901-26277B2AB627}" dt="2024-04-24T11:20:36.349" v="31716" actId="21"/>
          <ac:spMkLst>
            <pc:docMk/>
            <pc:sldMk cId="583673860" sldId="273"/>
            <ac:spMk id="59" creationId="{1DC7C57E-1D90-6280-9084-C9755320D5C6}"/>
          </ac:spMkLst>
        </pc:spChg>
        <pc:spChg chg="add mod ord">
          <ac:chgData name="Marcel Koopman" userId="e3c4c8cc0f4bc3dd" providerId="LiveId" clId="{A43BD259-97F5-4A30-A901-26277B2AB627}" dt="2024-05-08T10:57:20.474" v="38081" actId="167"/>
          <ac:spMkLst>
            <pc:docMk/>
            <pc:sldMk cId="583673860" sldId="273"/>
            <ac:spMk id="64" creationId="{26ACD10C-1C83-B424-89EB-17E3E0D8A2A8}"/>
          </ac:spMkLst>
        </pc:spChg>
        <pc:spChg chg="add del mod">
          <ac:chgData name="Marcel Koopman" userId="e3c4c8cc0f4bc3dd" providerId="LiveId" clId="{A43BD259-97F5-4A30-A901-26277B2AB627}" dt="2024-04-24T11:20:36.349" v="31716" actId="21"/>
          <ac:spMkLst>
            <pc:docMk/>
            <pc:sldMk cId="583673860" sldId="273"/>
            <ac:spMk id="64" creationId="{FFD58693-C92B-359F-BC0E-BC99598EA2D9}"/>
          </ac:spMkLst>
        </pc:spChg>
        <pc:spChg chg="add del mod">
          <ac:chgData name="Marcel Koopman" userId="e3c4c8cc0f4bc3dd" providerId="LiveId" clId="{A43BD259-97F5-4A30-A901-26277B2AB627}" dt="2024-04-24T11:20:36.349" v="31716" actId="21"/>
          <ac:spMkLst>
            <pc:docMk/>
            <pc:sldMk cId="583673860" sldId="273"/>
            <ac:spMk id="66" creationId="{949DB360-0596-70AB-2AA8-1CD9A138AAD8}"/>
          </ac:spMkLst>
        </pc:spChg>
        <pc:spChg chg="add del mod">
          <ac:chgData name="Marcel Koopman" userId="e3c4c8cc0f4bc3dd" providerId="LiveId" clId="{A43BD259-97F5-4A30-A901-26277B2AB627}" dt="2024-04-24T11:20:36.349" v="31716" actId="21"/>
          <ac:spMkLst>
            <pc:docMk/>
            <pc:sldMk cId="583673860" sldId="273"/>
            <ac:spMk id="67" creationId="{17908183-A23B-6985-456D-1DE45BD2738E}"/>
          </ac:spMkLst>
        </pc:spChg>
        <pc:spChg chg="add mod ord">
          <ac:chgData name="Marcel Koopman" userId="e3c4c8cc0f4bc3dd" providerId="LiveId" clId="{A43BD259-97F5-4A30-A901-26277B2AB627}" dt="2024-05-08T10:57:20.474" v="38081" actId="167"/>
          <ac:spMkLst>
            <pc:docMk/>
            <pc:sldMk cId="583673860" sldId="273"/>
            <ac:spMk id="67" creationId="{9AF33483-39B0-3B3B-7FA6-C74930B45B53}"/>
          </ac:spMkLst>
        </pc:spChg>
        <pc:spChg chg="add del mod">
          <ac:chgData name="Marcel Koopman" userId="e3c4c8cc0f4bc3dd" providerId="LiveId" clId="{A43BD259-97F5-4A30-A901-26277B2AB627}" dt="2024-04-24T11:20:36.349" v="31716" actId="21"/>
          <ac:spMkLst>
            <pc:docMk/>
            <pc:sldMk cId="583673860" sldId="273"/>
            <ac:spMk id="68" creationId="{45E5E9BA-E647-7EE9-433E-D7B1DA593C8B}"/>
          </ac:spMkLst>
        </pc:spChg>
        <pc:spChg chg="add mod">
          <ac:chgData name="Marcel Koopman" userId="e3c4c8cc0f4bc3dd" providerId="LiveId" clId="{A43BD259-97F5-4A30-A901-26277B2AB627}" dt="2024-05-08T10:57:46.008" v="38083"/>
          <ac:spMkLst>
            <pc:docMk/>
            <pc:sldMk cId="583673860" sldId="273"/>
            <ac:spMk id="68" creationId="{5027B7CF-6A03-DABD-EE0E-4E08D886C257}"/>
          </ac:spMkLst>
        </pc:spChg>
        <pc:spChg chg="add del mod">
          <ac:chgData name="Marcel Koopman" userId="e3c4c8cc0f4bc3dd" providerId="LiveId" clId="{A43BD259-97F5-4A30-A901-26277B2AB627}" dt="2024-04-24T11:20:36.349" v="31716" actId="21"/>
          <ac:spMkLst>
            <pc:docMk/>
            <pc:sldMk cId="583673860" sldId="273"/>
            <ac:spMk id="69" creationId="{17AAFA9B-E28B-9BC4-F41F-D536172CB973}"/>
          </ac:spMkLst>
        </pc:spChg>
        <pc:spChg chg="add mod">
          <ac:chgData name="Marcel Koopman" userId="e3c4c8cc0f4bc3dd" providerId="LiveId" clId="{A43BD259-97F5-4A30-A901-26277B2AB627}" dt="2024-05-08T10:57:46.008" v="38083"/>
          <ac:spMkLst>
            <pc:docMk/>
            <pc:sldMk cId="583673860" sldId="273"/>
            <ac:spMk id="69" creationId="{EB89CCFA-F2D7-E470-3874-D6C5DE07E5A7}"/>
          </ac:spMkLst>
        </pc:spChg>
        <pc:spChg chg="add mod">
          <ac:chgData name="Marcel Koopman" userId="e3c4c8cc0f4bc3dd" providerId="LiveId" clId="{A43BD259-97F5-4A30-A901-26277B2AB627}" dt="2024-05-08T10:57:46.008" v="38083"/>
          <ac:spMkLst>
            <pc:docMk/>
            <pc:sldMk cId="583673860" sldId="273"/>
            <ac:spMk id="70" creationId="{42FFB3B7-5BE9-3425-210A-BCBAB5C5DB8C}"/>
          </ac:spMkLst>
        </pc:spChg>
        <pc:spChg chg="add del mod">
          <ac:chgData name="Marcel Koopman" userId="e3c4c8cc0f4bc3dd" providerId="LiveId" clId="{A43BD259-97F5-4A30-A901-26277B2AB627}" dt="2024-04-24T19:37:07.384" v="34926" actId="478"/>
          <ac:spMkLst>
            <pc:docMk/>
            <pc:sldMk cId="583673860" sldId="273"/>
            <ac:spMk id="70" creationId="{9872B51F-43AC-847F-61E2-5D4A0F7904B1}"/>
          </ac:spMkLst>
        </pc:spChg>
        <pc:spChg chg="add mod">
          <ac:chgData name="Marcel Koopman" userId="e3c4c8cc0f4bc3dd" providerId="LiveId" clId="{A43BD259-97F5-4A30-A901-26277B2AB627}" dt="2024-05-08T10:57:46.008" v="38083"/>
          <ac:spMkLst>
            <pc:docMk/>
            <pc:sldMk cId="583673860" sldId="273"/>
            <ac:spMk id="72" creationId="{20A06405-0286-6525-4D27-A8A762496E88}"/>
          </ac:spMkLst>
        </pc:spChg>
        <pc:spChg chg="add del mod">
          <ac:chgData name="Marcel Koopman" userId="e3c4c8cc0f4bc3dd" providerId="LiveId" clId="{A43BD259-97F5-4A30-A901-26277B2AB627}" dt="2024-04-24T19:37:07.384" v="34926" actId="478"/>
          <ac:spMkLst>
            <pc:docMk/>
            <pc:sldMk cId="583673860" sldId="273"/>
            <ac:spMk id="72" creationId="{DC006721-8044-2004-7331-F4FC176126B6}"/>
          </ac:spMkLst>
        </pc:spChg>
        <pc:spChg chg="add mod">
          <ac:chgData name="Marcel Koopman" userId="e3c4c8cc0f4bc3dd" providerId="LiveId" clId="{A43BD259-97F5-4A30-A901-26277B2AB627}" dt="2024-05-08T10:57:46.008" v="38083"/>
          <ac:spMkLst>
            <pc:docMk/>
            <pc:sldMk cId="583673860" sldId="273"/>
            <ac:spMk id="73" creationId="{693779B0-7683-A7D6-9B51-6CA5CFD3D8D8}"/>
          </ac:spMkLst>
        </pc:spChg>
        <pc:spChg chg="add del mod">
          <ac:chgData name="Marcel Koopman" userId="e3c4c8cc0f4bc3dd" providerId="LiveId" clId="{A43BD259-97F5-4A30-A901-26277B2AB627}" dt="2024-04-24T11:31:01.655" v="32205" actId="478"/>
          <ac:spMkLst>
            <pc:docMk/>
            <pc:sldMk cId="583673860" sldId="273"/>
            <ac:spMk id="73" creationId="{DF913390-C6A0-18E1-2D6F-B22EB094BA03}"/>
          </ac:spMkLst>
        </pc:spChg>
        <pc:spChg chg="add mod">
          <ac:chgData name="Marcel Koopman" userId="e3c4c8cc0f4bc3dd" providerId="LiveId" clId="{A43BD259-97F5-4A30-A901-26277B2AB627}" dt="2024-05-08T10:57:46.008" v="38083"/>
          <ac:spMkLst>
            <pc:docMk/>
            <pc:sldMk cId="583673860" sldId="273"/>
            <ac:spMk id="74" creationId="{63E119C3-1147-A58C-A4FA-042C13DF7D50}"/>
          </ac:spMkLst>
        </pc:spChg>
        <pc:spChg chg="add del mod">
          <ac:chgData name="Marcel Koopman" userId="e3c4c8cc0f4bc3dd" providerId="LiveId" clId="{A43BD259-97F5-4A30-A901-26277B2AB627}" dt="2024-04-24T19:37:07.384" v="34926" actId="478"/>
          <ac:spMkLst>
            <pc:docMk/>
            <pc:sldMk cId="583673860" sldId="273"/>
            <ac:spMk id="74" creationId="{8197CBD4-C496-6D56-72F4-C3AE3AFD4571}"/>
          </ac:spMkLst>
        </pc:spChg>
        <pc:spChg chg="add mod">
          <ac:chgData name="Marcel Koopman" userId="e3c4c8cc0f4bc3dd" providerId="LiveId" clId="{A43BD259-97F5-4A30-A901-26277B2AB627}" dt="2024-04-24T15:25:32.967" v="34457" actId="20577"/>
          <ac:spMkLst>
            <pc:docMk/>
            <pc:sldMk cId="583673860" sldId="273"/>
            <ac:spMk id="75" creationId="{7B8F225E-B803-E5C5-F0B8-949B3F6734F6}"/>
          </ac:spMkLst>
        </pc:spChg>
        <pc:spChg chg="add mod">
          <ac:chgData name="Marcel Koopman" userId="e3c4c8cc0f4bc3dd" providerId="LiveId" clId="{A43BD259-97F5-4A30-A901-26277B2AB627}" dt="2024-04-24T19:44:00.888" v="35030" actId="20577"/>
          <ac:spMkLst>
            <pc:docMk/>
            <pc:sldMk cId="583673860" sldId="273"/>
            <ac:spMk id="77" creationId="{45E5E9BA-E647-7EE9-433E-D7B1DA593C8B}"/>
          </ac:spMkLst>
        </pc:spChg>
        <pc:spChg chg="add del mod">
          <ac:chgData name="Marcel Koopman" userId="e3c4c8cc0f4bc3dd" providerId="LiveId" clId="{A43BD259-97F5-4A30-A901-26277B2AB627}" dt="2024-04-21T21:07:42.753" v="31218" actId="21"/>
          <ac:spMkLst>
            <pc:docMk/>
            <pc:sldMk cId="583673860" sldId="273"/>
            <ac:spMk id="77" creationId="{7235ED00-BEBA-C2F3-F90C-19152B271992}"/>
          </ac:spMkLst>
        </pc:spChg>
        <pc:spChg chg="add mod">
          <ac:chgData name="Marcel Koopman" userId="e3c4c8cc0f4bc3dd" providerId="LiveId" clId="{A43BD259-97F5-4A30-A901-26277B2AB627}" dt="2024-04-24T19:36:56.089" v="34925" actId="113"/>
          <ac:spMkLst>
            <pc:docMk/>
            <pc:sldMk cId="583673860" sldId="273"/>
            <ac:spMk id="78" creationId="{7CEFA812-3B50-5ECC-78AF-51B1B8C0E0E1}"/>
          </ac:spMkLst>
        </pc:spChg>
        <pc:spChg chg="add mod">
          <ac:chgData name="Marcel Koopman" userId="e3c4c8cc0f4bc3dd" providerId="LiveId" clId="{A43BD259-97F5-4A30-A901-26277B2AB627}" dt="2024-04-24T21:13:36.587" v="37598" actId="20577"/>
          <ac:spMkLst>
            <pc:docMk/>
            <pc:sldMk cId="583673860" sldId="273"/>
            <ac:spMk id="79" creationId="{F8DE49CC-224E-A831-CD1B-CC8D75D31526}"/>
          </ac:spMkLst>
        </pc:spChg>
        <pc:spChg chg="add del mod">
          <ac:chgData name="Marcel Koopman" userId="e3c4c8cc0f4bc3dd" providerId="LiveId" clId="{A43BD259-97F5-4A30-A901-26277B2AB627}" dt="2024-04-21T21:03:06.862" v="31083" actId="478"/>
          <ac:spMkLst>
            <pc:docMk/>
            <pc:sldMk cId="583673860" sldId="273"/>
            <ac:spMk id="81" creationId="{0CAE2BE6-329E-86E5-F19F-AD748ED1E61B}"/>
          </ac:spMkLst>
        </pc:spChg>
        <pc:spChg chg="add mod">
          <ac:chgData name="Marcel Koopman" userId="e3c4c8cc0f4bc3dd" providerId="LiveId" clId="{A43BD259-97F5-4A30-A901-26277B2AB627}" dt="2024-04-24T21:01:58.604" v="36993" actId="20577"/>
          <ac:spMkLst>
            <pc:docMk/>
            <pc:sldMk cId="583673860" sldId="273"/>
            <ac:spMk id="81" creationId="{17AAFA9B-E28B-9BC4-F41F-D536172CB973}"/>
          </ac:spMkLst>
        </pc:spChg>
        <pc:spChg chg="add mod">
          <ac:chgData name="Marcel Koopman" userId="e3c4c8cc0f4bc3dd" providerId="LiveId" clId="{A43BD259-97F5-4A30-A901-26277B2AB627}" dt="2024-05-08T10:57:46.008" v="38083"/>
          <ac:spMkLst>
            <pc:docMk/>
            <pc:sldMk cId="583673860" sldId="273"/>
            <ac:spMk id="82" creationId="{A67100CE-E901-B312-228C-CB8ABEE6B713}"/>
          </ac:spMkLst>
        </pc:spChg>
        <pc:spChg chg="add del mod">
          <ac:chgData name="Marcel Koopman" userId="e3c4c8cc0f4bc3dd" providerId="LiveId" clId="{A43BD259-97F5-4A30-A901-26277B2AB627}" dt="2024-04-24T11:45:41.624" v="32671" actId="478"/>
          <ac:spMkLst>
            <pc:docMk/>
            <pc:sldMk cId="583673860" sldId="273"/>
            <ac:spMk id="82" creationId="{B92B2744-DEF2-3CF4-5B0A-D5430D1F7F54}"/>
          </ac:spMkLst>
        </pc:spChg>
        <pc:spChg chg="add mod">
          <ac:chgData name="Marcel Koopman" userId="e3c4c8cc0f4bc3dd" providerId="LiveId" clId="{A43BD259-97F5-4A30-A901-26277B2AB627}" dt="2024-04-24T19:36:56.089" v="34925" actId="113"/>
          <ac:spMkLst>
            <pc:docMk/>
            <pc:sldMk cId="583673860" sldId="273"/>
            <ac:spMk id="83" creationId="{856484B3-7980-255B-0F4D-7BDF981D9647}"/>
          </ac:spMkLst>
        </pc:spChg>
        <pc:spChg chg="add mod">
          <ac:chgData name="Marcel Koopman" userId="e3c4c8cc0f4bc3dd" providerId="LiveId" clId="{A43BD259-97F5-4A30-A901-26277B2AB627}" dt="2024-04-24T19:36:56.089" v="34925" actId="113"/>
          <ac:spMkLst>
            <pc:docMk/>
            <pc:sldMk cId="583673860" sldId="273"/>
            <ac:spMk id="84" creationId="{0B435D0D-7B31-3159-34C2-165E5A31974E}"/>
          </ac:spMkLst>
        </pc:spChg>
        <pc:spChg chg="add del mod">
          <ac:chgData name="Marcel Koopman" userId="e3c4c8cc0f4bc3dd" providerId="LiveId" clId="{A43BD259-97F5-4A30-A901-26277B2AB627}" dt="2024-04-21T21:03:19.316" v="31087" actId="478"/>
          <ac:spMkLst>
            <pc:docMk/>
            <pc:sldMk cId="583673860" sldId="273"/>
            <ac:spMk id="84" creationId="{B905D3D3-5E58-3A80-070C-299385ED8505}"/>
          </ac:spMkLst>
        </pc:spChg>
        <pc:spChg chg="add mod">
          <ac:chgData name="Marcel Koopman" userId="e3c4c8cc0f4bc3dd" providerId="LiveId" clId="{A43BD259-97F5-4A30-A901-26277B2AB627}" dt="2024-04-24T20:15:35.767" v="35586" actId="20577"/>
          <ac:spMkLst>
            <pc:docMk/>
            <pc:sldMk cId="583673860" sldId="273"/>
            <ac:spMk id="86" creationId="{97F36C4B-F14E-12B7-BC25-D26E65D451BD}"/>
          </ac:spMkLst>
        </pc:spChg>
        <pc:spChg chg="add mod">
          <ac:chgData name="Marcel Koopman" userId="e3c4c8cc0f4bc3dd" providerId="LiveId" clId="{A43BD259-97F5-4A30-A901-26277B2AB627}" dt="2024-05-08T11:35:04.184" v="38729" actId="20577"/>
          <ac:spMkLst>
            <pc:docMk/>
            <pc:sldMk cId="583673860" sldId="273"/>
            <ac:spMk id="88" creationId="{208919B6-010A-FA6F-06FA-283FB79B97CD}"/>
          </ac:spMkLst>
        </pc:spChg>
        <pc:spChg chg="add del mod">
          <ac:chgData name="Marcel Koopman" userId="e3c4c8cc0f4bc3dd" providerId="LiveId" clId="{A43BD259-97F5-4A30-A901-26277B2AB627}" dt="2024-04-24T11:36:40.113" v="32378" actId="478"/>
          <ac:spMkLst>
            <pc:docMk/>
            <pc:sldMk cId="583673860" sldId="273"/>
            <ac:spMk id="88" creationId="{C803331F-2EB6-C0D8-8C76-FBA817D7FDA7}"/>
          </ac:spMkLst>
        </pc:spChg>
        <pc:spChg chg="add del mod">
          <ac:chgData name="Marcel Koopman" userId="e3c4c8cc0f4bc3dd" providerId="LiveId" clId="{A43BD259-97F5-4A30-A901-26277B2AB627}" dt="2024-04-21T21:03:49.005" v="31116" actId="478"/>
          <ac:spMkLst>
            <pc:docMk/>
            <pc:sldMk cId="583673860" sldId="273"/>
            <ac:spMk id="88" creationId="{DC7F0CD2-34CE-6A86-0649-CF7986541F81}"/>
          </ac:spMkLst>
        </pc:spChg>
        <pc:spChg chg="add mod">
          <ac:chgData name="Marcel Koopman" userId="e3c4c8cc0f4bc3dd" providerId="LiveId" clId="{A43BD259-97F5-4A30-A901-26277B2AB627}" dt="2024-05-08T10:57:46.008" v="38083"/>
          <ac:spMkLst>
            <pc:docMk/>
            <pc:sldMk cId="583673860" sldId="273"/>
            <ac:spMk id="90" creationId="{5E294A8C-FBF9-2A4B-427D-62F5BBF9263E}"/>
          </ac:spMkLst>
        </pc:spChg>
        <pc:spChg chg="add del mod">
          <ac:chgData name="Marcel Koopman" userId="e3c4c8cc0f4bc3dd" providerId="LiveId" clId="{A43BD259-97F5-4A30-A901-26277B2AB627}" dt="2024-04-24T11:46:11.617" v="32672" actId="21"/>
          <ac:spMkLst>
            <pc:docMk/>
            <pc:sldMk cId="583673860" sldId="273"/>
            <ac:spMk id="90" creationId="{7235ED00-BEBA-C2F3-F90C-19152B271992}"/>
          </ac:spMkLst>
        </pc:spChg>
        <pc:spChg chg="add mod">
          <ac:chgData name="Marcel Koopman" userId="e3c4c8cc0f4bc3dd" providerId="LiveId" clId="{A43BD259-97F5-4A30-A901-26277B2AB627}" dt="2024-05-08T10:57:46.008" v="38083"/>
          <ac:spMkLst>
            <pc:docMk/>
            <pc:sldMk cId="583673860" sldId="273"/>
            <ac:spMk id="91" creationId="{D1E54072-4DAF-125B-F965-CDA2254FC679}"/>
          </ac:spMkLst>
        </pc:spChg>
        <pc:spChg chg="add mod">
          <ac:chgData name="Marcel Koopman" userId="e3c4c8cc0f4bc3dd" providerId="LiveId" clId="{A43BD259-97F5-4A30-A901-26277B2AB627}" dt="2024-04-24T11:30:41.061" v="32199"/>
          <ac:spMkLst>
            <pc:docMk/>
            <pc:sldMk cId="583673860" sldId="273"/>
            <ac:spMk id="91" creationId="{FD408D47-3EFA-7ED5-6CDD-C5B65D4290FE}"/>
          </ac:spMkLst>
        </pc:spChg>
        <pc:spChg chg="add mod">
          <ac:chgData name="Marcel Koopman" userId="e3c4c8cc0f4bc3dd" providerId="LiveId" clId="{A43BD259-97F5-4A30-A901-26277B2AB627}" dt="2024-04-24T11:45:22.745" v="32670" actId="20577"/>
          <ac:spMkLst>
            <pc:docMk/>
            <pc:sldMk cId="583673860" sldId="273"/>
            <ac:spMk id="92" creationId="{C6B31BB2-BDC5-FAFE-1944-4B810AE4FB70}"/>
          </ac:spMkLst>
        </pc:spChg>
        <pc:spChg chg="add mod">
          <ac:chgData name="Marcel Koopman" userId="e3c4c8cc0f4bc3dd" providerId="LiveId" clId="{A43BD259-97F5-4A30-A901-26277B2AB627}" dt="2024-04-24T19:36:56.089" v="34925" actId="113"/>
          <ac:spMkLst>
            <pc:docMk/>
            <pc:sldMk cId="583673860" sldId="273"/>
            <ac:spMk id="93" creationId="{FAD52FF1-0923-05DA-F0A3-EA24CF2B3321}"/>
          </ac:spMkLst>
        </pc:spChg>
        <pc:spChg chg="add mod">
          <ac:chgData name="Marcel Koopman" userId="e3c4c8cc0f4bc3dd" providerId="LiveId" clId="{A43BD259-97F5-4A30-A901-26277B2AB627}" dt="2024-04-24T21:02:07.295" v="36999" actId="20577"/>
          <ac:spMkLst>
            <pc:docMk/>
            <pc:sldMk cId="583673860" sldId="273"/>
            <ac:spMk id="94" creationId="{C0084F12-DBEB-DBF1-2080-9E739A996166}"/>
          </ac:spMkLst>
        </pc:spChg>
        <pc:spChg chg="add del mod">
          <ac:chgData name="Marcel Koopman" userId="e3c4c8cc0f4bc3dd" providerId="LiveId" clId="{A43BD259-97F5-4A30-A901-26277B2AB627}" dt="2024-04-24T11:36:20.672" v="32375" actId="478"/>
          <ac:spMkLst>
            <pc:docMk/>
            <pc:sldMk cId="583673860" sldId="273"/>
            <ac:spMk id="95" creationId="{09DD85E7-9E56-908A-D2A9-760D638C4871}"/>
          </ac:spMkLst>
        </pc:spChg>
        <pc:spChg chg="add mod">
          <ac:chgData name="Marcel Koopman" userId="e3c4c8cc0f4bc3dd" providerId="LiveId" clId="{A43BD259-97F5-4A30-A901-26277B2AB627}" dt="2024-05-08T10:57:46.008" v="38083"/>
          <ac:spMkLst>
            <pc:docMk/>
            <pc:sldMk cId="583673860" sldId="273"/>
            <ac:spMk id="95" creationId="{89753009-67DF-B5A6-FCC0-0F755B9D1C4E}"/>
          </ac:spMkLst>
        </pc:spChg>
        <pc:spChg chg="add del mod">
          <ac:chgData name="Marcel Koopman" userId="e3c4c8cc0f4bc3dd" providerId="LiveId" clId="{A43BD259-97F5-4A30-A901-26277B2AB627}" dt="2024-04-24T11:34:28.859" v="32342" actId="478"/>
          <ac:spMkLst>
            <pc:docMk/>
            <pc:sldMk cId="583673860" sldId="273"/>
            <ac:spMk id="96" creationId="{87D32D74-C000-DDF6-7C3F-E5B57290F0EF}"/>
          </ac:spMkLst>
        </pc:spChg>
        <pc:spChg chg="add mod">
          <ac:chgData name="Marcel Koopman" userId="e3c4c8cc0f4bc3dd" providerId="LiveId" clId="{A43BD259-97F5-4A30-A901-26277B2AB627}" dt="2024-05-08T11:14:26.661" v="38512" actId="113"/>
          <ac:spMkLst>
            <pc:docMk/>
            <pc:sldMk cId="583673860" sldId="273"/>
            <ac:spMk id="96" creationId="{946AA2D2-98D2-A423-36B7-9AF255D6EB68}"/>
          </ac:spMkLst>
        </pc:spChg>
        <pc:spChg chg="add mod">
          <ac:chgData name="Marcel Koopman" userId="e3c4c8cc0f4bc3dd" providerId="LiveId" clId="{A43BD259-97F5-4A30-A901-26277B2AB627}" dt="2024-04-24T19:36:56.089" v="34925" actId="113"/>
          <ac:spMkLst>
            <pc:docMk/>
            <pc:sldMk cId="583673860" sldId="273"/>
            <ac:spMk id="98" creationId="{7BF35699-A969-018E-F4E8-3919C034A6EA}"/>
          </ac:spMkLst>
        </pc:spChg>
        <pc:spChg chg="add mod">
          <ac:chgData name="Marcel Koopman" userId="e3c4c8cc0f4bc3dd" providerId="LiveId" clId="{A43BD259-97F5-4A30-A901-26277B2AB627}" dt="2024-04-24T19:46:40.984" v="35056"/>
          <ac:spMkLst>
            <pc:docMk/>
            <pc:sldMk cId="583673860" sldId="273"/>
            <ac:spMk id="100" creationId="{C1888CC3-735A-64DD-79F3-50BD06A347C3}"/>
          </ac:spMkLst>
        </pc:spChg>
        <pc:cxnChg chg="add del mod ord">
          <ac:chgData name="Marcel Koopman" userId="e3c4c8cc0f4bc3dd" providerId="LiveId" clId="{A43BD259-97F5-4A30-A901-26277B2AB627}" dt="2024-05-08T10:56:42.911" v="38075" actId="478"/>
          <ac:cxnSpMkLst>
            <pc:docMk/>
            <pc:sldMk cId="583673860" sldId="273"/>
            <ac:cxnSpMk id="51" creationId="{430C8F5B-EA60-D014-F9CA-0C1E7F34129D}"/>
          </ac:cxnSpMkLst>
        </pc:cxnChg>
        <pc:cxnChg chg="add mod ord">
          <ac:chgData name="Marcel Koopman" userId="e3c4c8cc0f4bc3dd" providerId="LiveId" clId="{A43BD259-97F5-4A30-A901-26277B2AB627}" dt="2024-05-08T10:57:20.474" v="38081" actId="167"/>
          <ac:cxnSpMkLst>
            <pc:docMk/>
            <pc:sldMk cId="583673860" sldId="273"/>
            <ac:cxnSpMk id="66" creationId="{4CA38042-B653-9507-7BA3-10C18D4FE775}"/>
          </ac:cxnSpMkLst>
        </pc:cxnChg>
      </pc:sldChg>
      <pc:sldChg chg="addSp delSp modSp add del mod ord">
        <pc:chgData name="Marcel Koopman" userId="e3c4c8cc0f4bc3dd" providerId="LiveId" clId="{A43BD259-97F5-4A30-A901-26277B2AB627}" dt="2024-05-16T21:32:35.513" v="64136" actId="47"/>
        <pc:sldMkLst>
          <pc:docMk/>
          <pc:sldMk cId="1964711052" sldId="274"/>
        </pc:sldMkLst>
        <pc:spChg chg="mod">
          <ac:chgData name="Marcel Koopman" userId="e3c4c8cc0f4bc3dd" providerId="LiveId" clId="{A43BD259-97F5-4A30-A901-26277B2AB627}" dt="2024-05-12T13:25:41.781" v="51567"/>
          <ac:spMkLst>
            <pc:docMk/>
            <pc:sldMk cId="1964711052" sldId="274"/>
            <ac:spMk id="5" creationId="{E76D3564-FD47-EDEC-BDD6-CB665F288666}"/>
          </ac:spMkLst>
        </pc:spChg>
        <pc:spChg chg="mod">
          <ac:chgData name="Marcel Koopman" userId="e3c4c8cc0f4bc3dd" providerId="LiveId" clId="{A43BD259-97F5-4A30-A901-26277B2AB627}" dt="2024-04-24T21:18:16.109" v="37671" actId="207"/>
          <ac:spMkLst>
            <pc:docMk/>
            <pc:sldMk cId="1964711052" sldId="274"/>
            <ac:spMk id="7" creationId="{171A1B75-1EA1-1B9F-29A9-1820C2416E3D}"/>
          </ac:spMkLst>
        </pc:spChg>
        <pc:spChg chg="mod">
          <ac:chgData name="Marcel Koopman" userId="e3c4c8cc0f4bc3dd" providerId="LiveId" clId="{A43BD259-97F5-4A30-A901-26277B2AB627}" dt="2024-05-08T12:36:43.382" v="38869"/>
          <ac:spMkLst>
            <pc:docMk/>
            <pc:sldMk cId="1964711052" sldId="274"/>
            <ac:spMk id="23" creationId="{AB6B5134-7011-3DBE-F3E5-0B48125AFF6D}"/>
          </ac:spMkLst>
        </pc:spChg>
        <pc:spChg chg="del">
          <ac:chgData name="Marcel Koopman" userId="e3c4c8cc0f4bc3dd" providerId="LiveId" clId="{A43BD259-97F5-4A30-A901-26277B2AB627}" dt="2024-04-24T11:55:35.831" v="32856" actId="478"/>
          <ac:spMkLst>
            <pc:docMk/>
            <pc:sldMk cId="1964711052" sldId="274"/>
            <ac:spMk id="39" creationId="{154D20FC-7811-F228-EC9E-9652DB7DCFA5}"/>
          </ac:spMkLst>
        </pc:spChg>
        <pc:spChg chg="add mod">
          <ac:chgData name="Marcel Koopman" userId="e3c4c8cc0f4bc3dd" providerId="LiveId" clId="{A43BD259-97F5-4A30-A901-26277B2AB627}" dt="2024-04-24T14:58:58.281" v="33295" actId="20577"/>
          <ac:spMkLst>
            <pc:docMk/>
            <pc:sldMk cId="1964711052" sldId="274"/>
            <ac:spMk id="39" creationId="{5E030903-AA9F-6A9B-F22F-0D76A27E543B}"/>
          </ac:spMkLst>
        </pc:spChg>
        <pc:spChg chg="add mod">
          <ac:chgData name="Marcel Koopman" userId="e3c4c8cc0f4bc3dd" providerId="LiveId" clId="{A43BD259-97F5-4A30-A901-26277B2AB627}" dt="2024-04-24T13:19:28.185" v="33053" actId="207"/>
          <ac:spMkLst>
            <pc:docMk/>
            <pc:sldMk cId="1964711052" sldId="274"/>
            <ac:spMk id="45" creationId="{277392E2-91BD-C917-81DB-B79BF4A7AB38}"/>
          </ac:spMkLst>
        </pc:spChg>
        <pc:spChg chg="del">
          <ac:chgData name="Marcel Koopman" userId="e3c4c8cc0f4bc3dd" providerId="LiveId" clId="{A43BD259-97F5-4A30-A901-26277B2AB627}" dt="2024-04-24T11:55:35.831" v="32856" actId="478"/>
          <ac:spMkLst>
            <pc:docMk/>
            <pc:sldMk cId="1964711052" sldId="274"/>
            <ac:spMk id="45" creationId="{7AA40FB6-CA22-8401-37A1-C835A0A5323D}"/>
          </ac:spMkLst>
        </pc:spChg>
        <pc:spChg chg="del">
          <ac:chgData name="Marcel Koopman" userId="e3c4c8cc0f4bc3dd" providerId="LiveId" clId="{A43BD259-97F5-4A30-A901-26277B2AB627}" dt="2024-05-11T17:18:44.597" v="47787" actId="478"/>
          <ac:spMkLst>
            <pc:docMk/>
            <pc:sldMk cId="1964711052" sldId="274"/>
            <ac:spMk id="53" creationId="{F9483AC9-548F-6B73-DAE5-B02A21673A1F}"/>
          </ac:spMkLst>
        </pc:spChg>
        <pc:spChg chg="add mod">
          <ac:chgData name="Marcel Koopman" userId="e3c4c8cc0f4bc3dd" providerId="LiveId" clId="{A43BD259-97F5-4A30-A901-26277B2AB627}" dt="2024-05-08T12:36:47.174" v="38870"/>
          <ac:spMkLst>
            <pc:docMk/>
            <pc:sldMk cId="1964711052" sldId="274"/>
            <ac:spMk id="56" creationId="{E6DA3535-AC66-973E-1CB7-CF0F382EE193}"/>
          </ac:spMkLst>
        </pc:spChg>
        <pc:spChg chg="add mod">
          <ac:chgData name="Marcel Koopman" userId="e3c4c8cc0f4bc3dd" providerId="LiveId" clId="{A43BD259-97F5-4A30-A901-26277B2AB627}" dt="2024-04-24T11:55:36.036" v="32857"/>
          <ac:spMkLst>
            <pc:docMk/>
            <pc:sldMk cId="1964711052" sldId="274"/>
            <ac:spMk id="57" creationId="{09F5AEE9-19D8-1B88-C29A-DAEF1CF0FB11}"/>
          </ac:spMkLst>
        </pc:spChg>
        <pc:spChg chg="add mod">
          <ac:chgData name="Marcel Koopman" userId="e3c4c8cc0f4bc3dd" providerId="LiveId" clId="{A43BD259-97F5-4A30-A901-26277B2AB627}" dt="2024-04-24T11:55:36.036" v="32857"/>
          <ac:spMkLst>
            <pc:docMk/>
            <pc:sldMk cId="1964711052" sldId="274"/>
            <ac:spMk id="58" creationId="{03117AAD-FB00-CFBE-9560-62ECF4EE3848}"/>
          </ac:spMkLst>
        </pc:spChg>
        <pc:spChg chg="add mod">
          <ac:chgData name="Marcel Koopman" userId="e3c4c8cc0f4bc3dd" providerId="LiveId" clId="{A43BD259-97F5-4A30-A901-26277B2AB627}" dt="2024-05-11T17:27:43.766" v="47833" actId="114"/>
          <ac:spMkLst>
            <pc:docMk/>
            <pc:sldMk cId="1964711052" sldId="274"/>
            <ac:spMk id="59" creationId="{FDE967E7-88ED-0D96-FF2A-4AD75B42A842}"/>
          </ac:spMkLst>
        </pc:spChg>
        <pc:spChg chg="add mod">
          <ac:chgData name="Marcel Koopman" userId="e3c4c8cc0f4bc3dd" providerId="LiveId" clId="{A43BD259-97F5-4A30-A901-26277B2AB627}" dt="2024-04-24T13:19:16.756" v="33052"/>
          <ac:spMkLst>
            <pc:docMk/>
            <pc:sldMk cId="1964711052" sldId="274"/>
            <ac:spMk id="61" creationId="{E902D9FF-A9A1-778F-3CA7-C2FB65C3632E}"/>
          </ac:spMkLst>
        </pc:spChg>
        <pc:spChg chg="add del mod">
          <ac:chgData name="Marcel Koopman" userId="e3c4c8cc0f4bc3dd" providerId="LiveId" clId="{A43BD259-97F5-4A30-A901-26277B2AB627}" dt="2024-04-24T14:58:56.238" v="33294" actId="21"/>
          <ac:spMkLst>
            <pc:docMk/>
            <pc:sldMk cId="1964711052" sldId="274"/>
            <ac:spMk id="62" creationId="{90D9DE11-88C0-E7D2-C568-9C7DDA9103DE}"/>
          </ac:spMkLst>
        </pc:spChg>
        <pc:spChg chg="add mod">
          <ac:chgData name="Marcel Koopman" userId="e3c4c8cc0f4bc3dd" providerId="LiveId" clId="{A43BD259-97F5-4A30-A901-26277B2AB627}" dt="2024-04-24T14:59:00.329" v="33296"/>
          <ac:spMkLst>
            <pc:docMk/>
            <pc:sldMk cId="1964711052" sldId="274"/>
            <ac:spMk id="63" creationId="{90D9DE11-88C0-E7D2-C568-9C7DDA9103DE}"/>
          </ac:spMkLst>
        </pc:spChg>
        <pc:spChg chg="del">
          <ac:chgData name="Marcel Koopman" userId="e3c4c8cc0f4bc3dd" providerId="LiveId" clId="{A43BD259-97F5-4A30-A901-26277B2AB627}" dt="2024-05-08T12:36:32.284" v="38866" actId="478"/>
          <ac:spMkLst>
            <pc:docMk/>
            <pc:sldMk cId="1964711052" sldId="274"/>
            <ac:spMk id="65" creationId="{B27FF041-BA12-A369-50B3-EE1E40EB30A0}"/>
          </ac:spMkLst>
        </pc:spChg>
        <pc:spChg chg="mod">
          <ac:chgData name="Marcel Koopman" userId="e3c4c8cc0f4bc3dd" providerId="LiveId" clId="{A43BD259-97F5-4A30-A901-26277B2AB627}" dt="2024-04-24T15:23:56.729" v="34447" actId="14100"/>
          <ac:spMkLst>
            <pc:docMk/>
            <pc:sldMk cId="1964711052" sldId="274"/>
            <ac:spMk id="66" creationId="{EA367BA6-1DEB-5225-6809-CB216AC3CDD7}"/>
          </ac:spMkLst>
        </pc:spChg>
        <pc:spChg chg="mod">
          <ac:chgData name="Marcel Koopman" userId="e3c4c8cc0f4bc3dd" providerId="LiveId" clId="{A43BD259-97F5-4A30-A901-26277B2AB627}" dt="2024-04-24T13:19:34.569" v="33054" actId="14100"/>
          <ac:spMkLst>
            <pc:docMk/>
            <pc:sldMk cId="1964711052" sldId="274"/>
            <ac:spMk id="67" creationId="{301ED09F-23B2-C68C-419B-0C994065D9A3}"/>
          </ac:spMkLst>
        </pc:spChg>
        <pc:spChg chg="del">
          <ac:chgData name="Marcel Koopman" userId="e3c4c8cc0f4bc3dd" providerId="LiveId" clId="{A43BD259-97F5-4A30-A901-26277B2AB627}" dt="2024-04-24T11:55:17.706" v="32853" actId="478"/>
          <ac:spMkLst>
            <pc:docMk/>
            <pc:sldMk cId="1964711052" sldId="274"/>
            <ac:spMk id="69" creationId="{45AF281C-15F4-3007-B2CE-4A98E757F06A}"/>
          </ac:spMkLst>
        </pc:spChg>
        <pc:spChg chg="add del mod">
          <ac:chgData name="Marcel Koopman" userId="e3c4c8cc0f4bc3dd" providerId="LiveId" clId="{A43BD259-97F5-4A30-A901-26277B2AB627}" dt="2024-04-24T21:18:17.727" v="37672" actId="478"/>
          <ac:spMkLst>
            <pc:docMk/>
            <pc:sldMk cId="1964711052" sldId="274"/>
            <ac:spMk id="70" creationId="{0C1C228E-991B-BBCF-D70C-C361F2F02E72}"/>
          </ac:spMkLst>
        </pc:spChg>
        <pc:spChg chg="del">
          <ac:chgData name="Marcel Koopman" userId="e3c4c8cc0f4bc3dd" providerId="LiveId" clId="{A43BD259-97F5-4A30-A901-26277B2AB627}" dt="2024-04-24T11:55:17.706" v="32853" actId="478"/>
          <ac:spMkLst>
            <pc:docMk/>
            <pc:sldMk cId="1964711052" sldId="274"/>
            <ac:spMk id="70" creationId="{3A903DD1-0C3E-1BE8-6C89-15BB5BBFF96E}"/>
          </ac:spMkLst>
        </pc:spChg>
        <pc:spChg chg="del">
          <ac:chgData name="Marcel Koopman" userId="e3c4c8cc0f4bc3dd" providerId="LiveId" clId="{A43BD259-97F5-4A30-A901-26277B2AB627}" dt="2024-04-24T11:55:17.706" v="32853" actId="478"/>
          <ac:spMkLst>
            <pc:docMk/>
            <pc:sldMk cId="1964711052" sldId="274"/>
            <ac:spMk id="71" creationId="{7990B0C1-6649-139F-632A-5F7801C9AE02}"/>
          </ac:spMkLst>
        </pc:spChg>
        <pc:spChg chg="del">
          <ac:chgData name="Marcel Koopman" userId="e3c4c8cc0f4bc3dd" providerId="LiveId" clId="{A43BD259-97F5-4A30-A901-26277B2AB627}" dt="2024-04-24T11:55:17.706" v="32853" actId="478"/>
          <ac:spMkLst>
            <pc:docMk/>
            <pc:sldMk cId="1964711052" sldId="274"/>
            <ac:spMk id="72" creationId="{C26E88B0-7F07-3D76-34AB-AF190F9C206A}"/>
          </ac:spMkLst>
        </pc:spChg>
        <pc:spChg chg="del">
          <ac:chgData name="Marcel Koopman" userId="e3c4c8cc0f4bc3dd" providerId="LiveId" clId="{A43BD259-97F5-4A30-A901-26277B2AB627}" dt="2024-04-24T11:55:38.700" v="32858" actId="21"/>
          <ac:spMkLst>
            <pc:docMk/>
            <pc:sldMk cId="1964711052" sldId="274"/>
            <ac:spMk id="90" creationId="{7235ED00-BEBA-C2F3-F90C-19152B271992}"/>
          </ac:spMkLst>
        </pc:spChg>
        <pc:spChg chg="del">
          <ac:chgData name="Marcel Koopman" userId="e3c4c8cc0f4bc3dd" providerId="LiveId" clId="{A43BD259-97F5-4A30-A901-26277B2AB627}" dt="2024-04-24T11:55:35.831" v="32856" actId="478"/>
          <ac:spMkLst>
            <pc:docMk/>
            <pc:sldMk cId="1964711052" sldId="274"/>
            <ac:spMk id="101" creationId="{97EEDA20-A9F6-E85A-829D-3386E977A1BA}"/>
          </ac:spMkLst>
        </pc:spChg>
        <pc:cxnChg chg="add mod">
          <ac:chgData name="Marcel Koopman" userId="e3c4c8cc0f4bc3dd" providerId="LiveId" clId="{A43BD259-97F5-4A30-A901-26277B2AB627}" dt="2024-05-12T17:18:24.509" v="56008"/>
          <ac:cxnSpMkLst>
            <pc:docMk/>
            <pc:sldMk cId="1964711052" sldId="274"/>
            <ac:cxnSpMk id="53" creationId="{1C1C8F2C-EEF9-E567-5111-36ED506FB0AC}"/>
          </ac:cxnSpMkLst>
        </pc:cxnChg>
        <pc:cxnChg chg="del">
          <ac:chgData name="Marcel Koopman" userId="e3c4c8cc0f4bc3dd" providerId="LiveId" clId="{A43BD259-97F5-4A30-A901-26277B2AB627}" dt="2024-04-24T13:18:45.017" v="33047" actId="478"/>
          <ac:cxnSpMkLst>
            <pc:docMk/>
            <pc:sldMk cId="1964711052" sldId="274"/>
            <ac:cxnSpMk id="56" creationId="{5D386DCC-387A-DEDE-A187-B40257D36BA5}"/>
          </ac:cxnSpMkLst>
        </pc:cxnChg>
        <pc:cxnChg chg="add del mod">
          <ac:chgData name="Marcel Koopman" userId="e3c4c8cc0f4bc3dd" providerId="LiveId" clId="{A43BD259-97F5-4A30-A901-26277B2AB627}" dt="2024-04-24T15:24:39.100" v="34451" actId="478"/>
          <ac:cxnSpMkLst>
            <pc:docMk/>
            <pc:sldMk cId="1964711052" sldId="274"/>
            <ac:cxnSpMk id="59" creationId="{6099BB50-CE1D-6DEA-A122-1C1270E2790D}"/>
          </ac:cxnSpMkLst>
        </pc:cxnChg>
        <pc:cxnChg chg="add mod">
          <ac:chgData name="Marcel Koopman" userId="e3c4c8cc0f4bc3dd" providerId="LiveId" clId="{A43BD259-97F5-4A30-A901-26277B2AB627}" dt="2024-04-24T13:19:10.108" v="33051"/>
          <ac:cxnSpMkLst>
            <pc:docMk/>
            <pc:sldMk cId="1964711052" sldId="274"/>
            <ac:cxnSpMk id="60" creationId="{2E424CDB-8DA3-B186-2E50-415B6B3B65E2}"/>
          </ac:cxnSpMkLst>
        </pc:cxnChg>
        <pc:cxnChg chg="add del mod">
          <ac:chgData name="Marcel Koopman" userId="e3c4c8cc0f4bc3dd" providerId="LiveId" clId="{A43BD259-97F5-4A30-A901-26277B2AB627}" dt="2024-05-12T17:18:24.148" v="56007" actId="478"/>
          <ac:cxnSpMkLst>
            <pc:docMk/>
            <pc:sldMk cId="1964711052" sldId="274"/>
            <ac:cxnSpMk id="69" creationId="{E73D7DB8-6421-D7B4-D7D6-DD2C72D75895}"/>
          </ac:cxnSpMkLst>
        </pc:cxnChg>
      </pc:sldChg>
      <pc:sldChg chg="addSp delSp modSp add mod modShow">
        <pc:chgData name="Marcel Koopman" userId="e3c4c8cc0f4bc3dd" providerId="LiveId" clId="{A43BD259-97F5-4A30-A901-26277B2AB627}" dt="2024-07-12T12:49:32.007" v="94438" actId="20577"/>
        <pc:sldMkLst>
          <pc:docMk/>
          <pc:sldMk cId="1568420769" sldId="275"/>
        </pc:sldMkLst>
        <pc:spChg chg="mod">
          <ac:chgData name="Marcel Koopman" userId="e3c4c8cc0f4bc3dd" providerId="LiveId" clId="{A43BD259-97F5-4A30-A901-26277B2AB627}" dt="2024-07-12T12:49:32.007" v="94438" actId="20577"/>
          <ac:spMkLst>
            <pc:docMk/>
            <pc:sldMk cId="1568420769" sldId="275"/>
            <ac:spMk id="2" creationId="{1FC8D422-E301-F0AA-AF33-1DAE537E19BC}"/>
          </ac:spMkLst>
        </pc:spChg>
        <pc:spChg chg="add del mod">
          <ac:chgData name="Marcel Koopman" userId="e3c4c8cc0f4bc3dd" providerId="LiveId" clId="{A43BD259-97F5-4A30-A901-26277B2AB627}" dt="2024-04-25T05:31:09.771" v="37809" actId="478"/>
          <ac:spMkLst>
            <pc:docMk/>
            <pc:sldMk cId="1568420769" sldId="275"/>
            <ac:spMk id="3" creationId="{6AE154DF-3D35-DEE2-6FF2-D9BA0199FDE9}"/>
          </ac:spMkLst>
        </pc:spChg>
        <pc:spChg chg="add mod">
          <ac:chgData name="Marcel Koopman" userId="e3c4c8cc0f4bc3dd" providerId="LiveId" clId="{A43BD259-97F5-4A30-A901-26277B2AB627}" dt="2024-06-19T08:11:17.307" v="93182" actId="20577"/>
          <ac:spMkLst>
            <pc:docMk/>
            <pc:sldMk cId="1568420769" sldId="275"/>
            <ac:spMk id="3" creationId="{F719ED02-2E30-5168-3472-141D844C13A1}"/>
          </ac:spMkLst>
        </pc:spChg>
        <pc:spChg chg="add del mod">
          <ac:chgData name="Marcel Koopman" userId="e3c4c8cc0f4bc3dd" providerId="LiveId" clId="{A43BD259-97F5-4A30-A901-26277B2AB627}" dt="2024-04-25T05:31:09.771" v="37809" actId="478"/>
          <ac:spMkLst>
            <pc:docMk/>
            <pc:sldMk cId="1568420769" sldId="275"/>
            <ac:spMk id="4" creationId="{C9F44B92-97DB-12BF-88CE-180F377AD63E}"/>
          </ac:spMkLst>
        </pc:spChg>
        <pc:spChg chg="add del mod">
          <ac:chgData name="Marcel Koopman" userId="e3c4c8cc0f4bc3dd" providerId="LiveId" clId="{A43BD259-97F5-4A30-A901-26277B2AB627}" dt="2024-05-09T19:39:25.692" v="41458" actId="478"/>
          <ac:spMkLst>
            <pc:docMk/>
            <pc:sldMk cId="1568420769" sldId="275"/>
            <ac:spMk id="4" creationId="{D46745AA-3272-65B9-CAC1-C3C560AC6809}"/>
          </ac:spMkLst>
        </pc:spChg>
        <pc:spChg chg="add mod">
          <ac:chgData name="Marcel Koopman" userId="e3c4c8cc0f4bc3dd" providerId="LiveId" clId="{A43BD259-97F5-4A30-A901-26277B2AB627}" dt="2024-06-02T07:26:02.474" v="66246" actId="20577"/>
          <ac:spMkLst>
            <pc:docMk/>
            <pc:sldMk cId="1568420769" sldId="275"/>
            <ac:spMk id="5" creationId="{1040DEEC-44FA-8D41-C407-D378B5D39548}"/>
          </ac:spMkLst>
        </pc:spChg>
        <pc:spChg chg="del mod">
          <ac:chgData name="Marcel Koopman" userId="e3c4c8cc0f4bc3dd" providerId="LiveId" clId="{A43BD259-97F5-4A30-A901-26277B2AB627}" dt="2024-05-08T18:17:46.659" v="39271" actId="478"/>
          <ac:spMkLst>
            <pc:docMk/>
            <pc:sldMk cId="1568420769" sldId="275"/>
            <ac:spMk id="5" creationId="{E76D3564-FD47-EDEC-BDD6-CB665F288666}"/>
          </ac:spMkLst>
        </pc:spChg>
        <pc:spChg chg="add mod">
          <ac:chgData name="Marcel Koopman" userId="e3c4c8cc0f4bc3dd" providerId="LiveId" clId="{A43BD259-97F5-4A30-A901-26277B2AB627}" dt="2024-06-05T07:55:30.608" v="89880" actId="20577"/>
          <ac:spMkLst>
            <pc:docMk/>
            <pc:sldMk cId="1568420769" sldId="275"/>
            <ac:spMk id="6" creationId="{0843F67A-CA27-424D-8DA9-AFD4A79F0DEC}"/>
          </ac:spMkLst>
        </pc:spChg>
        <pc:spChg chg="add del mod">
          <ac:chgData name="Marcel Koopman" userId="e3c4c8cc0f4bc3dd" providerId="LiveId" clId="{A43BD259-97F5-4A30-A901-26277B2AB627}" dt="2024-04-25T05:31:09.771" v="37809" actId="478"/>
          <ac:spMkLst>
            <pc:docMk/>
            <pc:sldMk cId="1568420769" sldId="275"/>
            <ac:spMk id="6" creationId="{267749E3-E471-07A1-581F-6B4C77C8B5BE}"/>
          </ac:spMkLst>
        </pc:spChg>
        <pc:spChg chg="add del mod">
          <ac:chgData name="Marcel Koopman" userId="e3c4c8cc0f4bc3dd" providerId="LiveId" clId="{A43BD259-97F5-4A30-A901-26277B2AB627}" dt="2024-04-25T05:31:09.771" v="37809" actId="478"/>
          <ac:spMkLst>
            <pc:docMk/>
            <pc:sldMk cId="1568420769" sldId="275"/>
            <ac:spMk id="7" creationId="{F24E51E1-0B2F-3A46-66A5-DD13C1E7F725}"/>
          </ac:spMkLst>
        </pc:spChg>
        <pc:spChg chg="add del mod">
          <ac:chgData name="Marcel Koopman" userId="e3c4c8cc0f4bc3dd" providerId="LiveId" clId="{A43BD259-97F5-4A30-A901-26277B2AB627}" dt="2024-06-03T16:06:36.046" v="68873" actId="478"/>
          <ac:spMkLst>
            <pc:docMk/>
            <pc:sldMk cId="1568420769" sldId="275"/>
            <ac:spMk id="8" creationId="{1742DB92-0BD1-F7CD-D8B4-59C60D0BA08F}"/>
          </ac:spMkLst>
        </pc:spChg>
        <pc:spChg chg="add del">
          <ac:chgData name="Marcel Koopman" userId="e3c4c8cc0f4bc3dd" providerId="LiveId" clId="{A43BD259-97F5-4A30-A901-26277B2AB627}" dt="2024-06-04T18:38:20.502" v="75550" actId="22"/>
          <ac:spMkLst>
            <pc:docMk/>
            <pc:sldMk cId="1568420769" sldId="275"/>
            <ac:spMk id="8" creationId="{42D8D8C2-DA03-69C8-084B-028C66B7868F}"/>
          </ac:spMkLst>
        </pc:spChg>
        <pc:spChg chg="add del">
          <ac:chgData name="Marcel Koopman" userId="e3c4c8cc0f4bc3dd" providerId="LiveId" clId="{A43BD259-97F5-4A30-A901-26277B2AB627}" dt="2024-06-03T16:21:43.585" v="70139" actId="22"/>
          <ac:spMkLst>
            <pc:docMk/>
            <pc:sldMk cId="1568420769" sldId="275"/>
            <ac:spMk id="11" creationId="{A3F14314-7646-E93F-0667-9ADA99630F2B}"/>
          </ac:spMkLst>
        </pc:spChg>
        <pc:spChg chg="add mod ord">
          <ac:chgData name="Marcel Koopman" userId="e3c4c8cc0f4bc3dd" providerId="LiveId" clId="{A43BD259-97F5-4A30-A901-26277B2AB627}" dt="2024-06-26T09:35:43.049" v="93199" actId="14100"/>
          <ac:spMkLst>
            <pc:docMk/>
            <pc:sldMk cId="1568420769" sldId="275"/>
            <ac:spMk id="11" creationId="{D738CF2B-4DFA-81B3-4058-5B85B8B9E7D8}"/>
          </ac:spMkLst>
        </pc:spChg>
        <pc:spChg chg="add mod">
          <ac:chgData name="Marcel Koopman" userId="e3c4c8cc0f4bc3dd" providerId="LiveId" clId="{A43BD259-97F5-4A30-A901-26277B2AB627}" dt="2024-06-26T09:35:38.677" v="93198" actId="20577"/>
          <ac:spMkLst>
            <pc:docMk/>
            <pc:sldMk cId="1568420769" sldId="275"/>
            <ac:spMk id="12" creationId="{93B89F04-E7EC-B56F-6A81-44EAE93208BD}"/>
          </ac:spMkLst>
        </pc:spChg>
        <pc:picChg chg="add del mod ord modCrop">
          <ac:chgData name="Marcel Koopman" userId="e3c4c8cc0f4bc3dd" providerId="LiveId" clId="{A43BD259-97F5-4A30-A901-26277B2AB627}" dt="2024-06-04T18:38:19.478" v="75548" actId="478"/>
          <ac:picMkLst>
            <pc:docMk/>
            <pc:sldMk cId="1568420769" sldId="275"/>
            <ac:picMk id="7" creationId="{C33A0A58-B341-2179-3822-643D70D35EC2}"/>
          </ac:picMkLst>
        </pc:picChg>
        <pc:picChg chg="add mod">
          <ac:chgData name="Marcel Koopman" userId="e3c4c8cc0f4bc3dd" providerId="LiveId" clId="{A43BD259-97F5-4A30-A901-26277B2AB627}" dt="2024-06-03T16:06:33.605" v="68871" actId="1076"/>
          <ac:picMkLst>
            <pc:docMk/>
            <pc:sldMk cId="1568420769" sldId="275"/>
            <ac:picMk id="9" creationId="{C33A0A58-B341-2179-3822-643D70D35EC2}"/>
          </ac:picMkLst>
        </pc:picChg>
        <pc:picChg chg="add del mod ord">
          <ac:chgData name="Marcel Koopman" userId="e3c4c8cc0f4bc3dd" providerId="LiveId" clId="{A43BD259-97F5-4A30-A901-26277B2AB627}" dt="2024-06-04T21:37:56.670" v="81112" actId="478"/>
          <ac:picMkLst>
            <pc:docMk/>
            <pc:sldMk cId="1568420769" sldId="275"/>
            <ac:picMk id="10" creationId="{D438EE2A-DDAE-2094-F0C3-BB58DCDDAEEA}"/>
          </ac:picMkLst>
        </pc:picChg>
        <pc:picChg chg="add del mod ord modCrop">
          <ac:chgData name="Marcel Koopman" userId="e3c4c8cc0f4bc3dd" providerId="LiveId" clId="{A43BD259-97F5-4A30-A901-26277B2AB627}" dt="2024-06-04T21:41:56.336" v="81181" actId="478"/>
          <ac:picMkLst>
            <pc:docMk/>
            <pc:sldMk cId="1568420769" sldId="275"/>
            <ac:picMk id="14" creationId="{D041B31B-F620-0BB0-13C0-E0CD349262E4}"/>
          </ac:picMkLst>
        </pc:picChg>
        <pc:picChg chg="add mod ord modCrop">
          <ac:chgData name="Marcel Koopman" userId="e3c4c8cc0f4bc3dd" providerId="LiveId" clId="{A43BD259-97F5-4A30-A901-26277B2AB627}" dt="2024-06-05T06:17:53.383" v="87627" actId="1036"/>
          <ac:picMkLst>
            <pc:docMk/>
            <pc:sldMk cId="1568420769" sldId="275"/>
            <ac:picMk id="16" creationId="{4BA1FC21-F0C1-A394-E046-CE07CF7493BE}"/>
          </ac:picMkLst>
        </pc:picChg>
      </pc:sldChg>
      <pc:sldChg chg="add del">
        <pc:chgData name="Marcel Koopman" userId="e3c4c8cc0f4bc3dd" providerId="LiveId" clId="{A43BD259-97F5-4A30-A901-26277B2AB627}" dt="2024-04-24T14:55:13.653" v="33154" actId="47"/>
        <pc:sldMkLst>
          <pc:docMk/>
          <pc:sldMk cId="3970177504" sldId="275"/>
        </pc:sldMkLst>
      </pc:sldChg>
      <pc:sldChg chg="addSp delSp modSp add del mod">
        <pc:chgData name="Marcel Koopman" userId="e3c4c8cc0f4bc3dd" providerId="LiveId" clId="{A43BD259-97F5-4A30-A901-26277B2AB627}" dt="2024-05-11T15:35:02.304" v="47286" actId="47"/>
        <pc:sldMkLst>
          <pc:docMk/>
          <pc:sldMk cId="2406518776" sldId="276"/>
        </pc:sldMkLst>
        <pc:spChg chg="add del mod">
          <ac:chgData name="Marcel Koopman" userId="e3c4c8cc0f4bc3dd" providerId="LiveId" clId="{A43BD259-97F5-4A30-A901-26277B2AB627}" dt="2024-04-25T05:30:43.242" v="37790" actId="21"/>
          <ac:spMkLst>
            <pc:docMk/>
            <pc:sldMk cId="2406518776" sldId="276"/>
            <ac:spMk id="2" creationId="{E8B60D5F-17D5-E993-4E70-FE9F82663368}"/>
          </ac:spMkLst>
        </pc:spChg>
        <pc:spChg chg="add del mod">
          <ac:chgData name="Marcel Koopman" userId="e3c4c8cc0f4bc3dd" providerId="LiveId" clId="{A43BD259-97F5-4A30-A901-26277B2AB627}" dt="2024-05-11T07:33:28.288" v="42552" actId="478"/>
          <ac:spMkLst>
            <pc:docMk/>
            <pc:sldMk cId="2406518776" sldId="276"/>
            <ac:spMk id="2" creationId="{EBC56AED-AB22-3BBC-4171-47E7F641388B}"/>
          </ac:spMkLst>
        </pc:spChg>
        <pc:spChg chg="add del mod ord">
          <ac:chgData name="Marcel Koopman" userId="e3c4c8cc0f4bc3dd" providerId="LiveId" clId="{A43BD259-97F5-4A30-A901-26277B2AB627}" dt="2024-05-11T15:32:39.692" v="47222" actId="478"/>
          <ac:spMkLst>
            <pc:docMk/>
            <pc:sldMk cId="2406518776" sldId="276"/>
            <ac:spMk id="3" creationId="{2B140683-ED1D-1401-55AE-1BC70D00F9A5}"/>
          </ac:spMkLst>
        </pc:spChg>
        <pc:spChg chg="add del mod">
          <ac:chgData name="Marcel Koopman" userId="e3c4c8cc0f4bc3dd" providerId="LiveId" clId="{A43BD259-97F5-4A30-A901-26277B2AB627}" dt="2024-04-25T05:30:43.242" v="37790" actId="21"/>
          <ac:spMkLst>
            <pc:docMk/>
            <pc:sldMk cId="2406518776" sldId="276"/>
            <ac:spMk id="3" creationId="{30A5FD6D-B9F3-0AE3-AAAF-EA166A495353}"/>
          </ac:spMkLst>
        </pc:spChg>
        <pc:spChg chg="add del mod">
          <ac:chgData name="Marcel Koopman" userId="e3c4c8cc0f4bc3dd" providerId="LiveId" clId="{A43BD259-97F5-4A30-A901-26277B2AB627}" dt="2024-05-11T07:33:28.288" v="42552" actId="478"/>
          <ac:spMkLst>
            <pc:docMk/>
            <pc:sldMk cId="2406518776" sldId="276"/>
            <ac:spMk id="3" creationId="{718B257F-4B3D-C3C4-A775-81DCE121B335}"/>
          </ac:spMkLst>
        </pc:spChg>
        <pc:spChg chg="add del mod">
          <ac:chgData name="Marcel Koopman" userId="e3c4c8cc0f4bc3dd" providerId="LiveId" clId="{A43BD259-97F5-4A30-A901-26277B2AB627}" dt="2024-05-11T07:33:28.288" v="42552" actId="478"/>
          <ac:spMkLst>
            <pc:docMk/>
            <pc:sldMk cId="2406518776" sldId="276"/>
            <ac:spMk id="4" creationId="{472A016D-DE1B-7834-34BA-17E6C17072B3}"/>
          </ac:spMkLst>
        </pc:spChg>
        <pc:spChg chg="add del mod">
          <ac:chgData name="Marcel Koopman" userId="e3c4c8cc0f4bc3dd" providerId="LiveId" clId="{A43BD259-97F5-4A30-A901-26277B2AB627}" dt="2024-04-25T05:30:43.242" v="37790" actId="21"/>
          <ac:spMkLst>
            <pc:docMk/>
            <pc:sldMk cId="2406518776" sldId="276"/>
            <ac:spMk id="4" creationId="{9914F679-3668-E7CE-80C0-9382E3B30E37}"/>
          </ac:spMkLst>
        </pc:spChg>
        <pc:spChg chg="mod">
          <ac:chgData name="Marcel Koopman" userId="e3c4c8cc0f4bc3dd" providerId="LiveId" clId="{A43BD259-97F5-4A30-A901-26277B2AB627}" dt="2024-05-08T18:18:07.276" v="39313" actId="20577"/>
          <ac:spMkLst>
            <pc:docMk/>
            <pc:sldMk cId="2406518776" sldId="276"/>
            <ac:spMk id="5" creationId="{E76D3564-FD47-EDEC-BDD6-CB665F288666}"/>
          </ac:spMkLst>
        </pc:spChg>
        <pc:spChg chg="add del mod">
          <ac:chgData name="Marcel Koopman" userId="e3c4c8cc0f4bc3dd" providerId="LiveId" clId="{A43BD259-97F5-4A30-A901-26277B2AB627}" dt="2024-05-11T07:33:28.288" v="42552" actId="478"/>
          <ac:spMkLst>
            <pc:docMk/>
            <pc:sldMk cId="2406518776" sldId="276"/>
            <ac:spMk id="6" creationId="{A5B97D3A-087C-BBDE-BAAB-7CDC21E417CB}"/>
          </ac:spMkLst>
        </pc:spChg>
        <pc:spChg chg="add del mod">
          <ac:chgData name="Marcel Koopman" userId="e3c4c8cc0f4bc3dd" providerId="LiveId" clId="{A43BD259-97F5-4A30-A901-26277B2AB627}" dt="2024-04-25T05:30:43.242" v="37790" actId="21"/>
          <ac:spMkLst>
            <pc:docMk/>
            <pc:sldMk cId="2406518776" sldId="276"/>
            <ac:spMk id="6" creationId="{F2FC51AF-8F52-254A-B3BB-F52FCD148B09}"/>
          </ac:spMkLst>
        </pc:spChg>
        <pc:spChg chg="add del mod">
          <ac:chgData name="Marcel Koopman" userId="e3c4c8cc0f4bc3dd" providerId="LiveId" clId="{A43BD259-97F5-4A30-A901-26277B2AB627}" dt="2024-05-08T11:43:11.711" v="38735" actId="478"/>
          <ac:spMkLst>
            <pc:docMk/>
            <pc:sldMk cId="2406518776" sldId="276"/>
            <ac:spMk id="7" creationId="{7A26C2AB-8D8F-3B97-A97F-3E7E1058EF90}"/>
          </ac:spMkLst>
        </pc:spChg>
        <pc:spChg chg="add del mod">
          <ac:chgData name="Marcel Koopman" userId="e3c4c8cc0f4bc3dd" providerId="LiveId" clId="{A43BD259-97F5-4A30-A901-26277B2AB627}" dt="2024-05-11T07:33:28.288" v="42552" actId="478"/>
          <ac:spMkLst>
            <pc:docMk/>
            <pc:sldMk cId="2406518776" sldId="276"/>
            <ac:spMk id="7" creationId="{A70BFA7A-9555-57EC-1284-CDF37189A7CF}"/>
          </ac:spMkLst>
        </pc:spChg>
        <pc:spChg chg="add del mod">
          <ac:chgData name="Marcel Koopman" userId="e3c4c8cc0f4bc3dd" providerId="LiveId" clId="{A43BD259-97F5-4A30-A901-26277B2AB627}" dt="2024-05-08T18:14:03.167" v="39197" actId="21"/>
          <ac:spMkLst>
            <pc:docMk/>
            <pc:sldMk cId="2406518776" sldId="276"/>
            <ac:spMk id="8" creationId="{2145D78E-CBF4-B61F-A3D7-C3E581293335}"/>
          </ac:spMkLst>
        </pc:spChg>
        <pc:spChg chg="add del mod">
          <ac:chgData name="Marcel Koopman" userId="e3c4c8cc0f4bc3dd" providerId="LiveId" clId="{A43BD259-97F5-4A30-A901-26277B2AB627}" dt="2024-05-11T07:33:28.288" v="42552" actId="478"/>
          <ac:spMkLst>
            <pc:docMk/>
            <pc:sldMk cId="2406518776" sldId="276"/>
            <ac:spMk id="8" creationId="{401E12DF-302E-0FCA-56E0-A2089B8F8A18}"/>
          </ac:spMkLst>
        </pc:spChg>
        <pc:spChg chg="add del mod">
          <ac:chgData name="Marcel Koopman" userId="e3c4c8cc0f4bc3dd" providerId="LiveId" clId="{A43BD259-97F5-4A30-A901-26277B2AB627}" dt="2024-05-08T11:43:09.887" v="38734" actId="478"/>
          <ac:spMkLst>
            <pc:docMk/>
            <pc:sldMk cId="2406518776" sldId="276"/>
            <ac:spMk id="8" creationId="{E8B60D5F-17D5-E993-4E70-FE9F82663368}"/>
          </ac:spMkLst>
        </pc:spChg>
        <pc:spChg chg="add del mod">
          <ac:chgData name="Marcel Koopman" userId="e3c4c8cc0f4bc3dd" providerId="LiveId" clId="{A43BD259-97F5-4A30-A901-26277B2AB627}" dt="2024-05-08T11:32:47.609" v="38673" actId="478"/>
          <ac:spMkLst>
            <pc:docMk/>
            <pc:sldMk cId="2406518776" sldId="276"/>
            <ac:spMk id="9" creationId="{30A5FD6D-B9F3-0AE3-AAAF-EA166A495353}"/>
          </ac:spMkLst>
        </pc:spChg>
        <pc:spChg chg="add del mod">
          <ac:chgData name="Marcel Koopman" userId="e3c4c8cc0f4bc3dd" providerId="LiveId" clId="{A43BD259-97F5-4A30-A901-26277B2AB627}" dt="2024-05-11T07:33:28.288" v="42552" actId="478"/>
          <ac:spMkLst>
            <pc:docMk/>
            <pc:sldMk cId="2406518776" sldId="276"/>
            <ac:spMk id="9" creationId="{5BD91A3B-8E2F-396F-81C7-E599F87C1B9C}"/>
          </ac:spMkLst>
        </pc:spChg>
        <pc:spChg chg="add del mod">
          <ac:chgData name="Marcel Koopman" userId="e3c4c8cc0f4bc3dd" providerId="LiveId" clId="{A43BD259-97F5-4A30-A901-26277B2AB627}" dt="2024-05-08T18:14:03.167" v="39197" actId="21"/>
          <ac:spMkLst>
            <pc:docMk/>
            <pc:sldMk cId="2406518776" sldId="276"/>
            <ac:spMk id="9" creationId="{A581940B-AE20-A169-E3EA-5C857BE329A9}"/>
          </ac:spMkLst>
        </pc:spChg>
        <pc:spChg chg="add del mod">
          <ac:chgData name="Marcel Koopman" userId="e3c4c8cc0f4bc3dd" providerId="LiveId" clId="{A43BD259-97F5-4A30-A901-26277B2AB627}" dt="2024-05-11T07:33:28.288" v="42552" actId="478"/>
          <ac:spMkLst>
            <pc:docMk/>
            <pc:sldMk cId="2406518776" sldId="276"/>
            <ac:spMk id="10" creationId="{2145D78E-CBF4-B61F-A3D7-C3E581293335}"/>
          </ac:spMkLst>
        </pc:spChg>
        <pc:spChg chg="add del mod">
          <ac:chgData name="Marcel Koopman" userId="e3c4c8cc0f4bc3dd" providerId="LiveId" clId="{A43BD259-97F5-4A30-A901-26277B2AB627}" dt="2024-05-08T12:06:58.595" v="38741" actId="478"/>
          <ac:spMkLst>
            <pc:docMk/>
            <pc:sldMk cId="2406518776" sldId="276"/>
            <ac:spMk id="10" creationId="{9914F679-3668-E7CE-80C0-9382E3B30E37}"/>
          </ac:spMkLst>
        </pc:spChg>
        <pc:spChg chg="add del mod">
          <ac:chgData name="Marcel Koopman" userId="e3c4c8cc0f4bc3dd" providerId="LiveId" clId="{A43BD259-97F5-4A30-A901-26277B2AB627}" dt="2024-05-11T07:33:28.288" v="42552" actId="478"/>
          <ac:spMkLst>
            <pc:docMk/>
            <pc:sldMk cId="2406518776" sldId="276"/>
            <ac:spMk id="11" creationId="{A581940B-AE20-A169-E3EA-5C857BE329A9}"/>
          </ac:spMkLst>
        </pc:spChg>
        <pc:spChg chg="add del mod">
          <ac:chgData name="Marcel Koopman" userId="e3c4c8cc0f4bc3dd" providerId="LiveId" clId="{A43BD259-97F5-4A30-A901-26277B2AB627}" dt="2024-05-08T12:06:57.716" v="38740" actId="478"/>
          <ac:spMkLst>
            <pc:docMk/>
            <pc:sldMk cId="2406518776" sldId="276"/>
            <ac:spMk id="11" creationId="{F2FC51AF-8F52-254A-B3BB-F52FCD148B09}"/>
          </ac:spMkLst>
        </pc:spChg>
        <pc:spChg chg="add del mod">
          <ac:chgData name="Marcel Koopman" userId="e3c4c8cc0f4bc3dd" providerId="LiveId" clId="{A43BD259-97F5-4A30-A901-26277B2AB627}" dt="2024-05-11T15:32:39.692" v="47222" actId="478"/>
          <ac:spMkLst>
            <pc:docMk/>
            <pc:sldMk cId="2406518776" sldId="276"/>
            <ac:spMk id="12" creationId="{4081EB4D-F103-3528-22C8-0CB1962A3AF4}"/>
          </ac:spMkLst>
        </pc:spChg>
        <pc:spChg chg="add del mod">
          <ac:chgData name="Marcel Koopman" userId="e3c4c8cc0f4bc3dd" providerId="LiveId" clId="{A43BD259-97F5-4A30-A901-26277B2AB627}" dt="2024-05-08T18:14:14.888" v="39200" actId="478"/>
          <ac:spMkLst>
            <pc:docMk/>
            <pc:sldMk cId="2406518776" sldId="276"/>
            <ac:spMk id="12" creationId="{58976DBA-A7CA-6CFF-87E6-3ED16B44D819}"/>
          </ac:spMkLst>
        </pc:spChg>
        <pc:spChg chg="add del mod">
          <ac:chgData name="Marcel Koopman" userId="e3c4c8cc0f4bc3dd" providerId="LiveId" clId="{A43BD259-97F5-4A30-A901-26277B2AB627}" dt="2024-05-08T18:14:14.888" v="39200" actId="478"/>
          <ac:spMkLst>
            <pc:docMk/>
            <pc:sldMk cId="2406518776" sldId="276"/>
            <ac:spMk id="13" creationId="{4E614AF7-0507-F553-6510-D84AF1B293FD}"/>
          </ac:spMkLst>
        </pc:spChg>
        <pc:spChg chg="add del mod">
          <ac:chgData name="Marcel Koopman" userId="e3c4c8cc0f4bc3dd" providerId="LiveId" clId="{A43BD259-97F5-4A30-A901-26277B2AB627}" dt="2024-05-11T07:52:43.572" v="42785" actId="478"/>
          <ac:spMkLst>
            <pc:docMk/>
            <pc:sldMk cId="2406518776" sldId="276"/>
            <ac:spMk id="13" creationId="{890DC4F8-C7F4-5FCA-7288-1E200D824D66}"/>
          </ac:spMkLst>
        </pc:spChg>
        <pc:spChg chg="del">
          <ac:chgData name="Marcel Koopman" userId="e3c4c8cc0f4bc3dd" providerId="LiveId" clId="{A43BD259-97F5-4A30-A901-26277B2AB627}" dt="2024-04-24T21:10:33.224" v="37458" actId="478"/>
          <ac:spMkLst>
            <pc:docMk/>
            <pc:sldMk cId="2406518776" sldId="276"/>
            <ac:spMk id="14" creationId="{98D1CF3E-7C1A-FBD1-1088-820574244847}"/>
          </ac:spMkLst>
        </pc:spChg>
        <pc:spChg chg="add del mod">
          <ac:chgData name="Marcel Koopman" userId="e3c4c8cc0f4bc3dd" providerId="LiveId" clId="{A43BD259-97F5-4A30-A901-26277B2AB627}" dt="2024-05-11T07:33:28.288" v="42552" actId="478"/>
          <ac:spMkLst>
            <pc:docMk/>
            <pc:sldMk cId="2406518776" sldId="276"/>
            <ac:spMk id="14" creationId="{C4D20CFA-61BA-7317-13D7-5A99585D7654}"/>
          </ac:spMkLst>
        </pc:spChg>
        <pc:spChg chg="add mod">
          <ac:chgData name="Marcel Koopman" userId="e3c4c8cc0f4bc3dd" providerId="LiveId" clId="{A43BD259-97F5-4A30-A901-26277B2AB627}" dt="2024-05-08T11:32:00.026" v="38671"/>
          <ac:spMkLst>
            <pc:docMk/>
            <pc:sldMk cId="2406518776" sldId="276"/>
            <ac:spMk id="15" creationId="{1A48D17A-314B-F8D4-5BD6-2C53752554DF}"/>
          </ac:spMkLst>
        </pc:spChg>
        <pc:spChg chg="add mod">
          <ac:chgData name="Marcel Koopman" userId="e3c4c8cc0f4bc3dd" providerId="LiveId" clId="{A43BD259-97F5-4A30-A901-26277B2AB627}" dt="2024-05-08T11:32:00.026" v="38671"/>
          <ac:spMkLst>
            <pc:docMk/>
            <pc:sldMk cId="2406518776" sldId="276"/>
            <ac:spMk id="16" creationId="{FBAD8C85-44BA-8FCC-B1FA-C2EA14D407A1}"/>
          </ac:spMkLst>
        </pc:spChg>
        <pc:spChg chg="add mod">
          <ac:chgData name="Marcel Koopman" userId="e3c4c8cc0f4bc3dd" providerId="LiveId" clId="{A43BD259-97F5-4A30-A901-26277B2AB627}" dt="2024-05-08T11:32:00.026" v="38671"/>
          <ac:spMkLst>
            <pc:docMk/>
            <pc:sldMk cId="2406518776" sldId="276"/>
            <ac:spMk id="17" creationId="{B4FA020D-D70D-FC2E-01B4-A30614306841}"/>
          </ac:spMkLst>
        </pc:spChg>
        <pc:spChg chg="add mod">
          <ac:chgData name="Marcel Koopman" userId="e3c4c8cc0f4bc3dd" providerId="LiveId" clId="{A43BD259-97F5-4A30-A901-26277B2AB627}" dt="2024-05-08T11:32:00.026" v="38671"/>
          <ac:spMkLst>
            <pc:docMk/>
            <pc:sldMk cId="2406518776" sldId="276"/>
            <ac:spMk id="19" creationId="{A89A0E8E-D2A9-BD44-235D-2B67EFA7249D}"/>
          </ac:spMkLst>
        </pc:spChg>
        <pc:spChg chg="add mod">
          <ac:chgData name="Marcel Koopman" userId="e3c4c8cc0f4bc3dd" providerId="LiveId" clId="{A43BD259-97F5-4A30-A901-26277B2AB627}" dt="2024-05-08T11:32:00.026" v="38671"/>
          <ac:spMkLst>
            <pc:docMk/>
            <pc:sldMk cId="2406518776" sldId="276"/>
            <ac:spMk id="20" creationId="{8F14BD0F-40C2-7024-82EC-8E5EF08CF0F7}"/>
          </ac:spMkLst>
        </pc:spChg>
        <pc:spChg chg="add del mod">
          <ac:chgData name="Marcel Koopman" userId="e3c4c8cc0f4bc3dd" providerId="LiveId" clId="{A43BD259-97F5-4A30-A901-26277B2AB627}" dt="2024-05-11T07:33:28.288" v="42552" actId="478"/>
          <ac:spMkLst>
            <pc:docMk/>
            <pc:sldMk cId="2406518776" sldId="276"/>
            <ac:spMk id="22" creationId="{471EED36-CBC3-55B2-993D-2096FD302553}"/>
          </ac:spMkLst>
        </pc:spChg>
        <pc:spChg chg="add del mod">
          <ac:chgData name="Marcel Koopman" userId="e3c4c8cc0f4bc3dd" providerId="LiveId" clId="{A43BD259-97F5-4A30-A901-26277B2AB627}" dt="2024-05-11T07:33:28.288" v="42552" actId="478"/>
          <ac:spMkLst>
            <pc:docMk/>
            <pc:sldMk cId="2406518776" sldId="276"/>
            <ac:spMk id="23" creationId="{E510F81D-0CE1-6E2A-F3E7-E6715D35452D}"/>
          </ac:spMkLst>
        </pc:spChg>
        <pc:spChg chg="add del mod">
          <ac:chgData name="Marcel Koopman" userId="e3c4c8cc0f4bc3dd" providerId="LiveId" clId="{A43BD259-97F5-4A30-A901-26277B2AB627}" dt="2024-05-11T07:33:28.288" v="42552" actId="478"/>
          <ac:spMkLst>
            <pc:docMk/>
            <pc:sldMk cId="2406518776" sldId="276"/>
            <ac:spMk id="24" creationId="{4E8E1ED0-A357-3CF8-AD10-A102420B339C}"/>
          </ac:spMkLst>
        </pc:spChg>
        <pc:spChg chg="add del mod">
          <ac:chgData name="Marcel Koopman" userId="e3c4c8cc0f4bc3dd" providerId="LiveId" clId="{A43BD259-97F5-4A30-A901-26277B2AB627}" dt="2024-05-11T07:33:28.288" v="42552" actId="478"/>
          <ac:spMkLst>
            <pc:docMk/>
            <pc:sldMk cId="2406518776" sldId="276"/>
            <ac:spMk id="25" creationId="{6FA4A7F2-C923-750D-7EC9-31C183533BAF}"/>
          </ac:spMkLst>
        </pc:spChg>
        <pc:spChg chg="add del mod">
          <ac:chgData name="Marcel Koopman" userId="e3c4c8cc0f4bc3dd" providerId="LiveId" clId="{A43BD259-97F5-4A30-A901-26277B2AB627}" dt="2024-05-11T07:33:28.288" v="42552" actId="478"/>
          <ac:spMkLst>
            <pc:docMk/>
            <pc:sldMk cId="2406518776" sldId="276"/>
            <ac:spMk id="26" creationId="{EADCF1DE-849B-DF48-DBB1-8D8278710C0B}"/>
          </ac:spMkLst>
        </pc:spChg>
        <pc:spChg chg="del">
          <ac:chgData name="Marcel Koopman" userId="e3c4c8cc0f4bc3dd" providerId="LiveId" clId="{A43BD259-97F5-4A30-A901-26277B2AB627}" dt="2024-04-24T21:10:30.108" v="37457" actId="478"/>
          <ac:spMkLst>
            <pc:docMk/>
            <pc:sldMk cId="2406518776" sldId="276"/>
            <ac:spMk id="27" creationId="{4064EA79-586C-48A7-187C-626A371F82F7}"/>
          </ac:spMkLst>
        </pc:spChg>
        <pc:spChg chg="add del mod">
          <ac:chgData name="Marcel Koopman" userId="e3c4c8cc0f4bc3dd" providerId="LiveId" clId="{A43BD259-97F5-4A30-A901-26277B2AB627}" dt="2024-05-11T07:33:28.288" v="42552" actId="478"/>
          <ac:spMkLst>
            <pc:docMk/>
            <pc:sldMk cId="2406518776" sldId="276"/>
            <ac:spMk id="28" creationId="{0F862C98-4ED9-E5BA-4DB0-C356CF3404B4}"/>
          </ac:spMkLst>
        </pc:spChg>
        <pc:spChg chg="del">
          <ac:chgData name="Marcel Koopman" userId="e3c4c8cc0f4bc3dd" providerId="LiveId" clId="{A43BD259-97F5-4A30-A901-26277B2AB627}" dt="2024-04-24T21:10:30.108" v="37457" actId="478"/>
          <ac:spMkLst>
            <pc:docMk/>
            <pc:sldMk cId="2406518776" sldId="276"/>
            <ac:spMk id="28" creationId="{E83E1543-FE0C-6655-156D-E476FBC3976E}"/>
          </ac:spMkLst>
        </pc:spChg>
        <pc:spChg chg="del">
          <ac:chgData name="Marcel Koopman" userId="e3c4c8cc0f4bc3dd" providerId="LiveId" clId="{A43BD259-97F5-4A30-A901-26277B2AB627}" dt="2024-04-24T21:10:30.108" v="37457" actId="478"/>
          <ac:spMkLst>
            <pc:docMk/>
            <pc:sldMk cId="2406518776" sldId="276"/>
            <ac:spMk id="29" creationId="{723A4EDA-CD29-6461-661C-D2A571320332}"/>
          </ac:spMkLst>
        </pc:spChg>
        <pc:spChg chg="add del mod">
          <ac:chgData name="Marcel Koopman" userId="e3c4c8cc0f4bc3dd" providerId="LiveId" clId="{A43BD259-97F5-4A30-A901-26277B2AB627}" dt="2024-05-11T07:33:28.288" v="42552" actId="478"/>
          <ac:spMkLst>
            <pc:docMk/>
            <pc:sldMk cId="2406518776" sldId="276"/>
            <ac:spMk id="29" creationId="{8922598F-F766-FE9F-8594-A78B7DD0A547}"/>
          </ac:spMkLst>
        </pc:spChg>
        <pc:spChg chg="add mod">
          <ac:chgData name="Marcel Koopman" userId="e3c4c8cc0f4bc3dd" providerId="LiveId" clId="{A43BD259-97F5-4A30-A901-26277B2AB627}" dt="2024-05-11T13:42:04.744" v="44659"/>
          <ac:spMkLst>
            <pc:docMk/>
            <pc:sldMk cId="2406518776" sldId="276"/>
            <ac:spMk id="30" creationId="{25FA091A-3893-A017-C0AC-B106F15F51DA}"/>
          </ac:spMkLst>
        </pc:spChg>
        <pc:spChg chg="add del mod">
          <ac:chgData name="Marcel Koopman" userId="e3c4c8cc0f4bc3dd" providerId="LiveId" clId="{A43BD259-97F5-4A30-A901-26277B2AB627}" dt="2024-05-11T07:33:28.288" v="42552" actId="478"/>
          <ac:spMkLst>
            <pc:docMk/>
            <pc:sldMk cId="2406518776" sldId="276"/>
            <ac:spMk id="30" creationId="{567D12D9-B20E-6855-BF08-78725AD1E622}"/>
          </ac:spMkLst>
        </pc:spChg>
        <pc:spChg chg="del">
          <ac:chgData name="Marcel Koopman" userId="e3c4c8cc0f4bc3dd" providerId="LiveId" clId="{A43BD259-97F5-4A30-A901-26277B2AB627}" dt="2024-04-24T21:10:30.108" v="37457" actId="478"/>
          <ac:spMkLst>
            <pc:docMk/>
            <pc:sldMk cId="2406518776" sldId="276"/>
            <ac:spMk id="30" creationId="{6F3258ED-5C33-F90A-0DA5-3FAEFBCF58AA}"/>
          </ac:spMkLst>
        </pc:spChg>
        <pc:spChg chg="add del mod">
          <ac:chgData name="Marcel Koopman" userId="e3c4c8cc0f4bc3dd" providerId="LiveId" clId="{A43BD259-97F5-4A30-A901-26277B2AB627}" dt="2024-05-11T07:33:28.288" v="42552" actId="478"/>
          <ac:spMkLst>
            <pc:docMk/>
            <pc:sldMk cId="2406518776" sldId="276"/>
            <ac:spMk id="31" creationId="{418841F2-3F18-7851-0E79-C90100B2A852}"/>
          </ac:spMkLst>
        </pc:spChg>
        <pc:spChg chg="add mod">
          <ac:chgData name="Marcel Koopman" userId="e3c4c8cc0f4bc3dd" providerId="LiveId" clId="{A43BD259-97F5-4A30-A901-26277B2AB627}" dt="2024-05-11T13:42:04.744" v="44659"/>
          <ac:spMkLst>
            <pc:docMk/>
            <pc:sldMk cId="2406518776" sldId="276"/>
            <ac:spMk id="31" creationId="{FAD572EB-B6F5-BBC8-FC79-F65CA29ACCEB}"/>
          </ac:spMkLst>
        </pc:spChg>
        <pc:spChg chg="add mod">
          <ac:chgData name="Marcel Koopman" userId="e3c4c8cc0f4bc3dd" providerId="LiveId" clId="{A43BD259-97F5-4A30-A901-26277B2AB627}" dt="2024-05-11T13:42:04.744" v="44659"/>
          <ac:spMkLst>
            <pc:docMk/>
            <pc:sldMk cId="2406518776" sldId="276"/>
            <ac:spMk id="32" creationId="{348318BF-89DA-BBD2-3417-9DECECD0CFAD}"/>
          </ac:spMkLst>
        </pc:spChg>
        <pc:spChg chg="add del mod">
          <ac:chgData name="Marcel Koopman" userId="e3c4c8cc0f4bc3dd" providerId="LiveId" clId="{A43BD259-97F5-4A30-A901-26277B2AB627}" dt="2024-05-11T07:33:28.288" v="42552" actId="478"/>
          <ac:spMkLst>
            <pc:docMk/>
            <pc:sldMk cId="2406518776" sldId="276"/>
            <ac:spMk id="32" creationId="{E394C459-BA62-9BC6-623A-0F8B983544DB}"/>
          </ac:spMkLst>
        </pc:spChg>
        <pc:spChg chg="add mod">
          <ac:chgData name="Marcel Koopman" userId="e3c4c8cc0f4bc3dd" providerId="LiveId" clId="{A43BD259-97F5-4A30-A901-26277B2AB627}" dt="2024-05-11T13:42:04.744" v="44659"/>
          <ac:spMkLst>
            <pc:docMk/>
            <pc:sldMk cId="2406518776" sldId="276"/>
            <ac:spMk id="33" creationId="{C2C35911-4779-5218-06EC-F3EB2B2A0F8D}"/>
          </ac:spMkLst>
        </pc:spChg>
        <pc:spChg chg="add mod">
          <ac:chgData name="Marcel Koopman" userId="e3c4c8cc0f4bc3dd" providerId="LiveId" clId="{A43BD259-97F5-4A30-A901-26277B2AB627}" dt="2024-05-11T13:42:04.744" v="44659"/>
          <ac:spMkLst>
            <pc:docMk/>
            <pc:sldMk cId="2406518776" sldId="276"/>
            <ac:spMk id="34" creationId="{557567AA-E652-07CB-BCA4-4E3FF48D54BF}"/>
          </ac:spMkLst>
        </pc:spChg>
        <pc:spChg chg="add del mod">
          <ac:chgData name="Marcel Koopman" userId="e3c4c8cc0f4bc3dd" providerId="LiveId" clId="{A43BD259-97F5-4A30-A901-26277B2AB627}" dt="2024-05-11T07:33:28.288" v="42552" actId="478"/>
          <ac:spMkLst>
            <pc:docMk/>
            <pc:sldMk cId="2406518776" sldId="276"/>
            <ac:spMk id="34" creationId="{B1FDC881-6071-431C-97DE-7046336D4D8B}"/>
          </ac:spMkLst>
        </pc:spChg>
        <pc:spChg chg="add del mod">
          <ac:chgData name="Marcel Koopman" userId="e3c4c8cc0f4bc3dd" providerId="LiveId" clId="{A43BD259-97F5-4A30-A901-26277B2AB627}" dt="2024-05-11T07:33:28.288" v="42552" actId="478"/>
          <ac:spMkLst>
            <pc:docMk/>
            <pc:sldMk cId="2406518776" sldId="276"/>
            <ac:spMk id="35" creationId="{3828E042-1B52-F336-E70B-8FACFAE8EAB0}"/>
          </ac:spMkLst>
        </pc:spChg>
        <pc:spChg chg="add mod">
          <ac:chgData name="Marcel Koopman" userId="e3c4c8cc0f4bc3dd" providerId="LiveId" clId="{A43BD259-97F5-4A30-A901-26277B2AB627}" dt="2024-05-11T13:42:04.744" v="44659"/>
          <ac:spMkLst>
            <pc:docMk/>
            <pc:sldMk cId="2406518776" sldId="276"/>
            <ac:spMk id="35" creationId="{94C6E5C3-B43F-6518-4834-7B30A0E22AB7}"/>
          </ac:spMkLst>
        </pc:spChg>
        <pc:spChg chg="add del mod">
          <ac:chgData name="Marcel Koopman" userId="e3c4c8cc0f4bc3dd" providerId="LiveId" clId="{A43BD259-97F5-4A30-A901-26277B2AB627}" dt="2024-05-11T07:33:28.288" v="42552" actId="478"/>
          <ac:spMkLst>
            <pc:docMk/>
            <pc:sldMk cId="2406518776" sldId="276"/>
            <ac:spMk id="36" creationId="{63497FC8-E223-53D3-C033-40E802802398}"/>
          </ac:spMkLst>
        </pc:spChg>
        <pc:spChg chg="add mod">
          <ac:chgData name="Marcel Koopman" userId="e3c4c8cc0f4bc3dd" providerId="LiveId" clId="{A43BD259-97F5-4A30-A901-26277B2AB627}" dt="2024-05-11T13:42:04.744" v="44659"/>
          <ac:spMkLst>
            <pc:docMk/>
            <pc:sldMk cId="2406518776" sldId="276"/>
            <ac:spMk id="36" creationId="{639215EB-2C5D-C5E8-7FC9-216F596A9A1C}"/>
          </ac:spMkLst>
        </pc:spChg>
        <pc:spChg chg="add del mod">
          <ac:chgData name="Marcel Koopman" userId="e3c4c8cc0f4bc3dd" providerId="LiveId" clId="{A43BD259-97F5-4A30-A901-26277B2AB627}" dt="2024-05-11T07:33:28.288" v="42552" actId="478"/>
          <ac:spMkLst>
            <pc:docMk/>
            <pc:sldMk cId="2406518776" sldId="276"/>
            <ac:spMk id="38" creationId="{78C1DD33-C722-CBCB-3B22-CA76022C8A94}"/>
          </ac:spMkLst>
        </pc:spChg>
        <pc:spChg chg="add mod">
          <ac:chgData name="Marcel Koopman" userId="e3c4c8cc0f4bc3dd" providerId="LiveId" clId="{A43BD259-97F5-4A30-A901-26277B2AB627}" dt="2024-05-11T13:42:17.466" v="44662"/>
          <ac:spMkLst>
            <pc:docMk/>
            <pc:sldMk cId="2406518776" sldId="276"/>
            <ac:spMk id="39" creationId="{25FA091A-3893-A017-C0AC-B106F15F51DA}"/>
          </ac:spMkLst>
        </pc:spChg>
        <pc:spChg chg="add del mod">
          <ac:chgData name="Marcel Koopman" userId="e3c4c8cc0f4bc3dd" providerId="LiveId" clId="{A43BD259-97F5-4A30-A901-26277B2AB627}" dt="2024-05-11T07:33:28.288" v="42552" actId="478"/>
          <ac:spMkLst>
            <pc:docMk/>
            <pc:sldMk cId="2406518776" sldId="276"/>
            <ac:spMk id="39" creationId="{F12ECC39-85EC-7E19-5AB5-1EC5A9B07A7D}"/>
          </ac:spMkLst>
        </pc:spChg>
        <pc:spChg chg="add del mod">
          <ac:chgData name="Marcel Koopman" userId="e3c4c8cc0f4bc3dd" providerId="LiveId" clId="{A43BD259-97F5-4A30-A901-26277B2AB627}" dt="2024-05-11T07:33:28.288" v="42552" actId="478"/>
          <ac:spMkLst>
            <pc:docMk/>
            <pc:sldMk cId="2406518776" sldId="276"/>
            <ac:spMk id="40" creationId="{CA55BE39-BE14-9545-D6C5-0A165B0E15E9}"/>
          </ac:spMkLst>
        </pc:spChg>
        <pc:spChg chg="add mod">
          <ac:chgData name="Marcel Koopman" userId="e3c4c8cc0f4bc3dd" providerId="LiveId" clId="{A43BD259-97F5-4A30-A901-26277B2AB627}" dt="2024-05-11T13:42:17.466" v="44662"/>
          <ac:spMkLst>
            <pc:docMk/>
            <pc:sldMk cId="2406518776" sldId="276"/>
            <ac:spMk id="40" creationId="{FAD572EB-B6F5-BBC8-FC79-F65CA29ACCEB}"/>
          </ac:spMkLst>
        </pc:spChg>
        <pc:spChg chg="add mod">
          <ac:chgData name="Marcel Koopman" userId="e3c4c8cc0f4bc3dd" providerId="LiveId" clId="{A43BD259-97F5-4A30-A901-26277B2AB627}" dt="2024-05-11T13:42:17.466" v="44662"/>
          <ac:spMkLst>
            <pc:docMk/>
            <pc:sldMk cId="2406518776" sldId="276"/>
            <ac:spMk id="41" creationId="{348318BF-89DA-BBD2-3417-9DECECD0CFAD}"/>
          </ac:spMkLst>
        </pc:spChg>
        <pc:spChg chg="add del mod">
          <ac:chgData name="Marcel Koopman" userId="e3c4c8cc0f4bc3dd" providerId="LiveId" clId="{A43BD259-97F5-4A30-A901-26277B2AB627}" dt="2024-05-11T07:33:28.288" v="42552" actId="478"/>
          <ac:spMkLst>
            <pc:docMk/>
            <pc:sldMk cId="2406518776" sldId="276"/>
            <ac:spMk id="41" creationId="{67D09733-3244-F994-0D66-96FCC8D93323}"/>
          </ac:spMkLst>
        </pc:spChg>
        <pc:spChg chg="add del mod">
          <ac:chgData name="Marcel Koopman" userId="e3c4c8cc0f4bc3dd" providerId="LiveId" clId="{A43BD259-97F5-4A30-A901-26277B2AB627}" dt="2024-05-11T07:33:28.288" v="42552" actId="478"/>
          <ac:spMkLst>
            <pc:docMk/>
            <pc:sldMk cId="2406518776" sldId="276"/>
            <ac:spMk id="42" creationId="{A20118FA-41CA-390F-C280-7B22041C49A7}"/>
          </ac:spMkLst>
        </pc:spChg>
        <pc:spChg chg="add mod">
          <ac:chgData name="Marcel Koopman" userId="e3c4c8cc0f4bc3dd" providerId="LiveId" clId="{A43BD259-97F5-4A30-A901-26277B2AB627}" dt="2024-05-11T13:42:17.466" v="44662"/>
          <ac:spMkLst>
            <pc:docMk/>
            <pc:sldMk cId="2406518776" sldId="276"/>
            <ac:spMk id="42" creationId="{C2C35911-4779-5218-06EC-F3EB2B2A0F8D}"/>
          </ac:spMkLst>
        </pc:spChg>
        <pc:spChg chg="add mod">
          <ac:chgData name="Marcel Koopman" userId="e3c4c8cc0f4bc3dd" providerId="LiveId" clId="{A43BD259-97F5-4A30-A901-26277B2AB627}" dt="2024-05-11T13:42:17.466" v="44662"/>
          <ac:spMkLst>
            <pc:docMk/>
            <pc:sldMk cId="2406518776" sldId="276"/>
            <ac:spMk id="43" creationId="{557567AA-E652-07CB-BCA4-4E3FF48D54BF}"/>
          </ac:spMkLst>
        </pc:spChg>
        <pc:spChg chg="add del mod">
          <ac:chgData name="Marcel Koopman" userId="e3c4c8cc0f4bc3dd" providerId="LiveId" clId="{A43BD259-97F5-4A30-A901-26277B2AB627}" dt="2024-05-11T07:33:28.288" v="42552" actId="478"/>
          <ac:spMkLst>
            <pc:docMk/>
            <pc:sldMk cId="2406518776" sldId="276"/>
            <ac:spMk id="43" creationId="{65D84DEF-8699-6857-F871-A6FC73F81264}"/>
          </ac:spMkLst>
        </pc:spChg>
        <pc:spChg chg="add del mod">
          <ac:chgData name="Marcel Koopman" userId="e3c4c8cc0f4bc3dd" providerId="LiveId" clId="{A43BD259-97F5-4A30-A901-26277B2AB627}" dt="2024-05-11T07:33:28.288" v="42552" actId="478"/>
          <ac:spMkLst>
            <pc:docMk/>
            <pc:sldMk cId="2406518776" sldId="276"/>
            <ac:spMk id="44" creationId="{5C32B6E4-3CEE-B070-8F65-B80B3058822F}"/>
          </ac:spMkLst>
        </pc:spChg>
        <pc:spChg chg="add mod">
          <ac:chgData name="Marcel Koopman" userId="e3c4c8cc0f4bc3dd" providerId="LiveId" clId="{A43BD259-97F5-4A30-A901-26277B2AB627}" dt="2024-05-11T13:42:17.466" v="44662"/>
          <ac:spMkLst>
            <pc:docMk/>
            <pc:sldMk cId="2406518776" sldId="276"/>
            <ac:spMk id="44" creationId="{94C6E5C3-B43F-6518-4834-7B30A0E22AB7}"/>
          </ac:spMkLst>
        </pc:spChg>
        <pc:spChg chg="add mod">
          <ac:chgData name="Marcel Koopman" userId="e3c4c8cc0f4bc3dd" providerId="LiveId" clId="{A43BD259-97F5-4A30-A901-26277B2AB627}" dt="2024-05-11T14:57:31.830" v="46384" actId="14100"/>
          <ac:spMkLst>
            <pc:docMk/>
            <pc:sldMk cId="2406518776" sldId="276"/>
            <ac:spMk id="45" creationId="{639215EB-2C5D-C5E8-7FC9-216F596A9A1C}"/>
          </ac:spMkLst>
        </pc:spChg>
        <pc:spChg chg="add del mod">
          <ac:chgData name="Marcel Koopman" userId="e3c4c8cc0f4bc3dd" providerId="LiveId" clId="{A43BD259-97F5-4A30-A901-26277B2AB627}" dt="2024-05-11T07:33:28.288" v="42552" actId="478"/>
          <ac:spMkLst>
            <pc:docMk/>
            <pc:sldMk cId="2406518776" sldId="276"/>
            <ac:spMk id="45" creationId="{CE00BCF7-F7E2-B7E6-3CA0-16A77867EC5B}"/>
          </ac:spMkLst>
        </pc:spChg>
        <pc:spChg chg="add del mod">
          <ac:chgData name="Marcel Koopman" userId="e3c4c8cc0f4bc3dd" providerId="LiveId" clId="{A43BD259-97F5-4A30-A901-26277B2AB627}" dt="2024-05-11T07:33:28.288" v="42552" actId="478"/>
          <ac:spMkLst>
            <pc:docMk/>
            <pc:sldMk cId="2406518776" sldId="276"/>
            <ac:spMk id="46" creationId="{02E4B88B-DF23-F93C-1C03-03FA72248A9C}"/>
          </ac:spMkLst>
        </pc:spChg>
        <pc:spChg chg="add mod">
          <ac:chgData name="Marcel Koopman" userId="e3c4c8cc0f4bc3dd" providerId="LiveId" clId="{A43BD259-97F5-4A30-A901-26277B2AB627}" dt="2024-05-11T13:42:17.466" v="44662"/>
          <ac:spMkLst>
            <pc:docMk/>
            <pc:sldMk cId="2406518776" sldId="276"/>
            <ac:spMk id="46" creationId="{2691BF13-F092-502F-1B29-25E6371459B5}"/>
          </ac:spMkLst>
        </pc:spChg>
        <pc:spChg chg="add del mod">
          <ac:chgData name="Marcel Koopman" userId="e3c4c8cc0f4bc3dd" providerId="LiveId" clId="{A43BD259-97F5-4A30-A901-26277B2AB627}" dt="2024-05-11T07:33:28.288" v="42552" actId="478"/>
          <ac:spMkLst>
            <pc:docMk/>
            <pc:sldMk cId="2406518776" sldId="276"/>
            <ac:spMk id="47" creationId="{C8ACBF19-DF5E-DC7E-939F-7926B40A4811}"/>
          </ac:spMkLst>
        </pc:spChg>
        <pc:spChg chg="add del mod">
          <ac:chgData name="Marcel Koopman" userId="e3c4c8cc0f4bc3dd" providerId="LiveId" clId="{A43BD259-97F5-4A30-A901-26277B2AB627}" dt="2024-05-11T07:33:28.288" v="42552" actId="478"/>
          <ac:spMkLst>
            <pc:docMk/>
            <pc:sldMk cId="2406518776" sldId="276"/>
            <ac:spMk id="48" creationId="{66B318BE-8824-225F-F338-3FECFE34B9E1}"/>
          </ac:spMkLst>
        </pc:spChg>
        <pc:spChg chg="add del mod">
          <ac:chgData name="Marcel Koopman" userId="e3c4c8cc0f4bc3dd" providerId="LiveId" clId="{A43BD259-97F5-4A30-A901-26277B2AB627}" dt="2024-05-11T07:33:28.288" v="42552" actId="478"/>
          <ac:spMkLst>
            <pc:docMk/>
            <pc:sldMk cId="2406518776" sldId="276"/>
            <ac:spMk id="49" creationId="{F173B95B-840E-A5A8-9104-3C21F3030AF0}"/>
          </ac:spMkLst>
        </pc:spChg>
        <pc:spChg chg="add mod">
          <ac:chgData name="Marcel Koopman" userId="e3c4c8cc0f4bc3dd" providerId="LiveId" clId="{A43BD259-97F5-4A30-A901-26277B2AB627}" dt="2024-05-11T15:32:10.496" v="47219" actId="20577"/>
          <ac:spMkLst>
            <pc:docMk/>
            <pc:sldMk cId="2406518776" sldId="276"/>
            <ac:spMk id="50" creationId="{168CABD2-EF00-9A8F-E54E-E50A225E4320}"/>
          </ac:spMkLst>
        </pc:spChg>
        <pc:spChg chg="del">
          <ac:chgData name="Marcel Koopman" userId="e3c4c8cc0f4bc3dd" providerId="LiveId" clId="{A43BD259-97F5-4A30-A901-26277B2AB627}" dt="2024-04-24T21:10:26.154" v="37456" actId="478"/>
          <ac:spMkLst>
            <pc:docMk/>
            <pc:sldMk cId="2406518776" sldId="276"/>
            <ac:spMk id="50" creationId="{17741169-FEF5-1064-C800-BDA3ADD089FD}"/>
          </ac:spMkLst>
        </pc:spChg>
        <pc:spChg chg="add del mod">
          <ac:chgData name="Marcel Koopman" userId="e3c4c8cc0f4bc3dd" providerId="LiveId" clId="{A43BD259-97F5-4A30-A901-26277B2AB627}" dt="2024-05-11T07:33:28.288" v="42552" actId="478"/>
          <ac:spMkLst>
            <pc:docMk/>
            <pc:sldMk cId="2406518776" sldId="276"/>
            <ac:spMk id="50" creationId="{F52CCEA5-BA3C-CDB9-B4CB-49BA0690847D}"/>
          </ac:spMkLst>
        </pc:spChg>
        <pc:spChg chg="add del mod">
          <ac:chgData name="Marcel Koopman" userId="e3c4c8cc0f4bc3dd" providerId="LiveId" clId="{A43BD259-97F5-4A30-A901-26277B2AB627}" dt="2024-05-11T15:32:39.692" v="47222" actId="478"/>
          <ac:spMkLst>
            <pc:docMk/>
            <pc:sldMk cId="2406518776" sldId="276"/>
            <ac:spMk id="51" creationId="{950E4445-513D-7EF6-3270-C9B794F29B0E}"/>
          </ac:spMkLst>
        </pc:spChg>
        <pc:spChg chg="add del mod">
          <ac:chgData name="Marcel Koopman" userId="e3c4c8cc0f4bc3dd" providerId="LiveId" clId="{A43BD259-97F5-4A30-A901-26277B2AB627}" dt="2024-05-11T07:33:28.288" v="42552" actId="478"/>
          <ac:spMkLst>
            <pc:docMk/>
            <pc:sldMk cId="2406518776" sldId="276"/>
            <ac:spMk id="51" creationId="{E189F753-79D1-3689-E8E6-54222405BE3B}"/>
          </ac:spMkLst>
        </pc:spChg>
        <pc:spChg chg="del">
          <ac:chgData name="Marcel Koopman" userId="e3c4c8cc0f4bc3dd" providerId="LiveId" clId="{A43BD259-97F5-4A30-A901-26277B2AB627}" dt="2024-04-24T21:10:33.224" v="37458" actId="478"/>
          <ac:spMkLst>
            <pc:docMk/>
            <pc:sldMk cId="2406518776" sldId="276"/>
            <ac:spMk id="52" creationId="{3D7F76EB-6711-13D4-5CBD-3D3A725740D3}"/>
          </ac:spMkLst>
        </pc:spChg>
        <pc:spChg chg="add del mod">
          <ac:chgData name="Marcel Koopman" userId="e3c4c8cc0f4bc3dd" providerId="LiveId" clId="{A43BD259-97F5-4A30-A901-26277B2AB627}" dt="2024-05-11T07:33:28.288" v="42552" actId="478"/>
          <ac:spMkLst>
            <pc:docMk/>
            <pc:sldMk cId="2406518776" sldId="276"/>
            <ac:spMk id="52" creationId="{484B6111-FEE4-7336-054A-DD6D7448D889}"/>
          </ac:spMkLst>
        </pc:spChg>
        <pc:spChg chg="add mod">
          <ac:chgData name="Marcel Koopman" userId="e3c4c8cc0f4bc3dd" providerId="LiveId" clId="{A43BD259-97F5-4A30-A901-26277B2AB627}" dt="2024-05-11T15:20:37.929" v="47056" actId="14100"/>
          <ac:spMkLst>
            <pc:docMk/>
            <pc:sldMk cId="2406518776" sldId="276"/>
            <ac:spMk id="52" creationId="{F173B95B-840E-A5A8-9104-3C21F3030AF0}"/>
          </ac:spMkLst>
        </pc:spChg>
        <pc:spChg chg="add mod">
          <ac:chgData name="Marcel Koopman" userId="e3c4c8cc0f4bc3dd" providerId="LiveId" clId="{A43BD259-97F5-4A30-A901-26277B2AB627}" dt="2024-05-11T14:49:44.679" v="46216" actId="1038"/>
          <ac:spMkLst>
            <pc:docMk/>
            <pc:sldMk cId="2406518776" sldId="276"/>
            <ac:spMk id="53" creationId="{40E627A8-3324-47D2-FD52-E9AE560D6107}"/>
          </ac:spMkLst>
        </pc:spChg>
        <pc:spChg chg="del">
          <ac:chgData name="Marcel Koopman" userId="e3c4c8cc0f4bc3dd" providerId="LiveId" clId="{A43BD259-97F5-4A30-A901-26277B2AB627}" dt="2024-04-24T21:10:33.224" v="37458" actId="478"/>
          <ac:spMkLst>
            <pc:docMk/>
            <pc:sldMk cId="2406518776" sldId="276"/>
            <ac:spMk id="53" creationId="{575B57D5-ECD4-EFC5-BF70-8BBB2D2646C9}"/>
          </ac:spMkLst>
        </pc:spChg>
        <pc:spChg chg="add del mod">
          <ac:chgData name="Marcel Koopman" userId="e3c4c8cc0f4bc3dd" providerId="LiveId" clId="{A43BD259-97F5-4A30-A901-26277B2AB627}" dt="2024-05-11T07:33:28.288" v="42552" actId="478"/>
          <ac:spMkLst>
            <pc:docMk/>
            <pc:sldMk cId="2406518776" sldId="276"/>
            <ac:spMk id="53" creationId="{8B113097-BA34-B5E6-11A0-0336029DBAE0}"/>
          </ac:spMkLst>
        </pc:spChg>
        <pc:spChg chg="add del mod">
          <ac:chgData name="Marcel Koopman" userId="e3c4c8cc0f4bc3dd" providerId="LiveId" clId="{A43BD259-97F5-4A30-A901-26277B2AB627}" dt="2024-05-11T07:33:28.288" v="42552" actId="478"/>
          <ac:spMkLst>
            <pc:docMk/>
            <pc:sldMk cId="2406518776" sldId="276"/>
            <ac:spMk id="54" creationId="{0B88BA60-CEF7-CD58-94FC-FA3E26D273FD}"/>
          </ac:spMkLst>
        </pc:spChg>
        <pc:spChg chg="add mod">
          <ac:chgData name="Marcel Koopman" userId="e3c4c8cc0f4bc3dd" providerId="LiveId" clId="{A43BD259-97F5-4A30-A901-26277B2AB627}" dt="2024-05-11T15:20:43.044" v="47065" actId="1036"/>
          <ac:spMkLst>
            <pc:docMk/>
            <pc:sldMk cId="2406518776" sldId="276"/>
            <ac:spMk id="54" creationId="{C8E28999-989B-8CEA-8664-9EECC436D795}"/>
          </ac:spMkLst>
        </pc:spChg>
        <pc:spChg chg="del">
          <ac:chgData name="Marcel Koopman" userId="e3c4c8cc0f4bc3dd" providerId="LiveId" clId="{A43BD259-97F5-4A30-A901-26277B2AB627}" dt="2024-04-24T21:10:33.224" v="37458" actId="478"/>
          <ac:spMkLst>
            <pc:docMk/>
            <pc:sldMk cId="2406518776" sldId="276"/>
            <ac:spMk id="54" creationId="{CE2F630F-21E2-DE40-EFCF-DF0D453E9F26}"/>
          </ac:spMkLst>
        </pc:spChg>
        <pc:spChg chg="add del mod">
          <ac:chgData name="Marcel Koopman" userId="e3c4c8cc0f4bc3dd" providerId="LiveId" clId="{A43BD259-97F5-4A30-A901-26277B2AB627}" dt="2024-05-11T07:33:28.288" v="42552" actId="478"/>
          <ac:spMkLst>
            <pc:docMk/>
            <pc:sldMk cId="2406518776" sldId="276"/>
            <ac:spMk id="55" creationId="{40E627A8-3324-47D2-FD52-E9AE560D6107}"/>
          </ac:spMkLst>
        </pc:spChg>
        <pc:spChg chg="del">
          <ac:chgData name="Marcel Koopman" userId="e3c4c8cc0f4bc3dd" providerId="LiveId" clId="{A43BD259-97F5-4A30-A901-26277B2AB627}" dt="2024-04-24T21:10:33.224" v="37458" actId="478"/>
          <ac:spMkLst>
            <pc:docMk/>
            <pc:sldMk cId="2406518776" sldId="276"/>
            <ac:spMk id="55" creationId="{5EE3B54F-98F6-1BF0-4FEE-F6596734A9C4}"/>
          </ac:spMkLst>
        </pc:spChg>
        <pc:spChg chg="add mod">
          <ac:chgData name="Marcel Koopman" userId="e3c4c8cc0f4bc3dd" providerId="LiveId" clId="{A43BD259-97F5-4A30-A901-26277B2AB627}" dt="2024-05-11T14:49:44.679" v="46216" actId="1038"/>
          <ac:spMkLst>
            <pc:docMk/>
            <pc:sldMk cId="2406518776" sldId="276"/>
            <ac:spMk id="55" creationId="{C6D5C932-A2C6-140A-7A3A-CCBD6B29247A}"/>
          </ac:spMkLst>
        </pc:spChg>
        <pc:spChg chg="add del mod">
          <ac:chgData name="Marcel Koopman" userId="e3c4c8cc0f4bc3dd" providerId="LiveId" clId="{A43BD259-97F5-4A30-A901-26277B2AB627}" dt="2024-05-11T07:33:28.288" v="42552" actId="478"/>
          <ac:spMkLst>
            <pc:docMk/>
            <pc:sldMk cId="2406518776" sldId="276"/>
            <ac:spMk id="56" creationId="{34B23DB1-AFC5-9F21-34E6-008A00865104}"/>
          </ac:spMkLst>
        </pc:spChg>
        <pc:spChg chg="del">
          <ac:chgData name="Marcel Koopman" userId="e3c4c8cc0f4bc3dd" providerId="LiveId" clId="{A43BD259-97F5-4A30-A901-26277B2AB627}" dt="2024-04-24T21:10:33.224" v="37458" actId="478"/>
          <ac:spMkLst>
            <pc:docMk/>
            <pc:sldMk cId="2406518776" sldId="276"/>
            <ac:spMk id="56" creationId="{5340E92C-DF3E-27F5-824D-A2069995CC74}"/>
          </ac:spMkLst>
        </pc:spChg>
        <pc:spChg chg="add mod">
          <ac:chgData name="Marcel Koopman" userId="e3c4c8cc0f4bc3dd" providerId="LiveId" clId="{A43BD259-97F5-4A30-A901-26277B2AB627}" dt="2024-05-11T14:49:44.679" v="46216" actId="1038"/>
          <ac:spMkLst>
            <pc:docMk/>
            <pc:sldMk cId="2406518776" sldId="276"/>
            <ac:spMk id="56" creationId="{B609D72C-D6AA-702A-1579-375C955A5F4A}"/>
          </ac:spMkLst>
        </pc:spChg>
        <pc:spChg chg="del">
          <ac:chgData name="Marcel Koopman" userId="e3c4c8cc0f4bc3dd" providerId="LiveId" clId="{A43BD259-97F5-4A30-A901-26277B2AB627}" dt="2024-04-24T21:10:33.224" v="37458" actId="478"/>
          <ac:spMkLst>
            <pc:docMk/>
            <pc:sldMk cId="2406518776" sldId="276"/>
            <ac:spMk id="57" creationId="{434E16DD-0F61-DD6B-9C9E-28A0C7343CC1}"/>
          </ac:spMkLst>
        </pc:spChg>
        <pc:spChg chg="add mod">
          <ac:chgData name="Marcel Koopman" userId="e3c4c8cc0f4bc3dd" providerId="LiveId" clId="{A43BD259-97F5-4A30-A901-26277B2AB627}" dt="2024-05-11T14:49:44.679" v="46216" actId="1038"/>
          <ac:spMkLst>
            <pc:docMk/>
            <pc:sldMk cId="2406518776" sldId="276"/>
            <ac:spMk id="57" creationId="{73B69705-9F53-49D9-DDCB-071D8214461A}"/>
          </ac:spMkLst>
        </pc:spChg>
        <pc:spChg chg="add del mod">
          <ac:chgData name="Marcel Koopman" userId="e3c4c8cc0f4bc3dd" providerId="LiveId" clId="{A43BD259-97F5-4A30-A901-26277B2AB627}" dt="2024-05-11T07:33:28.288" v="42552" actId="478"/>
          <ac:spMkLst>
            <pc:docMk/>
            <pc:sldMk cId="2406518776" sldId="276"/>
            <ac:spMk id="57" creationId="{FA7C276F-4B59-BD12-0AE9-75746AAD1DB4}"/>
          </ac:spMkLst>
        </pc:spChg>
        <pc:spChg chg="del">
          <ac:chgData name="Marcel Koopman" userId="e3c4c8cc0f4bc3dd" providerId="LiveId" clId="{A43BD259-97F5-4A30-A901-26277B2AB627}" dt="2024-04-24T21:10:33.224" v="37458" actId="478"/>
          <ac:spMkLst>
            <pc:docMk/>
            <pc:sldMk cId="2406518776" sldId="276"/>
            <ac:spMk id="58" creationId="{194DF7C7-12CA-EE02-CCC4-A9FA77B1DFC9}"/>
          </ac:spMkLst>
        </pc:spChg>
        <pc:spChg chg="add mod">
          <ac:chgData name="Marcel Koopman" userId="e3c4c8cc0f4bc3dd" providerId="LiveId" clId="{A43BD259-97F5-4A30-A901-26277B2AB627}" dt="2024-05-11T14:49:44.679" v="46216" actId="1038"/>
          <ac:spMkLst>
            <pc:docMk/>
            <pc:sldMk cId="2406518776" sldId="276"/>
            <ac:spMk id="58" creationId="{A3CDD842-6384-3F23-0A95-C0A0C3DDB0E5}"/>
          </ac:spMkLst>
        </pc:spChg>
        <pc:spChg chg="add del mod">
          <ac:chgData name="Marcel Koopman" userId="e3c4c8cc0f4bc3dd" providerId="LiveId" clId="{A43BD259-97F5-4A30-A901-26277B2AB627}" dt="2024-05-11T07:33:28.288" v="42552" actId="478"/>
          <ac:spMkLst>
            <pc:docMk/>
            <pc:sldMk cId="2406518776" sldId="276"/>
            <ac:spMk id="58" creationId="{C8E28999-989B-8CEA-8664-9EECC436D795}"/>
          </ac:spMkLst>
        </pc:spChg>
        <pc:spChg chg="add del mod ord">
          <ac:chgData name="Marcel Koopman" userId="e3c4c8cc0f4bc3dd" providerId="LiveId" clId="{A43BD259-97F5-4A30-A901-26277B2AB627}" dt="2024-05-11T15:32:39.692" v="47222" actId="478"/>
          <ac:spMkLst>
            <pc:docMk/>
            <pc:sldMk cId="2406518776" sldId="276"/>
            <ac:spMk id="59" creationId="{210F706B-0059-8F51-0CFA-630AA1A84D13}"/>
          </ac:spMkLst>
        </pc:spChg>
        <pc:spChg chg="add del mod">
          <ac:chgData name="Marcel Koopman" userId="e3c4c8cc0f4bc3dd" providerId="LiveId" clId="{A43BD259-97F5-4A30-A901-26277B2AB627}" dt="2024-05-11T07:33:28.288" v="42552" actId="478"/>
          <ac:spMkLst>
            <pc:docMk/>
            <pc:sldMk cId="2406518776" sldId="276"/>
            <ac:spMk id="59" creationId="{C6D5C932-A2C6-140A-7A3A-CCBD6B29247A}"/>
          </ac:spMkLst>
        </pc:spChg>
        <pc:spChg chg="del">
          <ac:chgData name="Marcel Koopman" userId="e3c4c8cc0f4bc3dd" providerId="LiveId" clId="{A43BD259-97F5-4A30-A901-26277B2AB627}" dt="2024-04-24T21:10:33.224" v="37458" actId="478"/>
          <ac:spMkLst>
            <pc:docMk/>
            <pc:sldMk cId="2406518776" sldId="276"/>
            <ac:spMk id="59" creationId="{F99F0849-D4F6-ADFC-1397-341C693B911A}"/>
          </ac:spMkLst>
        </pc:spChg>
        <pc:spChg chg="add del mod">
          <ac:chgData name="Marcel Koopman" userId="e3c4c8cc0f4bc3dd" providerId="LiveId" clId="{A43BD259-97F5-4A30-A901-26277B2AB627}" dt="2024-05-11T07:33:28.288" v="42552" actId="478"/>
          <ac:spMkLst>
            <pc:docMk/>
            <pc:sldMk cId="2406518776" sldId="276"/>
            <ac:spMk id="60" creationId="{B609D72C-D6AA-702A-1579-375C955A5F4A}"/>
          </ac:spMkLst>
        </pc:spChg>
        <pc:spChg chg="del">
          <ac:chgData name="Marcel Koopman" userId="e3c4c8cc0f4bc3dd" providerId="LiveId" clId="{A43BD259-97F5-4A30-A901-26277B2AB627}" dt="2024-04-24T21:10:33.224" v="37458" actId="478"/>
          <ac:spMkLst>
            <pc:docMk/>
            <pc:sldMk cId="2406518776" sldId="276"/>
            <ac:spMk id="60" creationId="{C2461ECE-EAFD-4FB1-0780-9B90A69BA055}"/>
          </ac:spMkLst>
        </pc:spChg>
        <pc:spChg chg="add del mod">
          <ac:chgData name="Marcel Koopman" userId="e3c4c8cc0f4bc3dd" providerId="LiveId" clId="{A43BD259-97F5-4A30-A901-26277B2AB627}" dt="2024-05-11T07:33:28.288" v="42552" actId="478"/>
          <ac:spMkLst>
            <pc:docMk/>
            <pc:sldMk cId="2406518776" sldId="276"/>
            <ac:spMk id="61" creationId="{73B69705-9F53-49D9-DDCB-071D8214461A}"/>
          </ac:spMkLst>
        </pc:spChg>
        <pc:spChg chg="del">
          <ac:chgData name="Marcel Koopman" userId="e3c4c8cc0f4bc3dd" providerId="LiveId" clId="{A43BD259-97F5-4A30-A901-26277B2AB627}" dt="2024-04-24T21:10:33.224" v="37458" actId="478"/>
          <ac:spMkLst>
            <pc:docMk/>
            <pc:sldMk cId="2406518776" sldId="276"/>
            <ac:spMk id="61" creationId="{CA794F8E-528A-F2CB-5E7E-080063486F89}"/>
          </ac:spMkLst>
        </pc:spChg>
        <pc:spChg chg="del">
          <ac:chgData name="Marcel Koopman" userId="e3c4c8cc0f4bc3dd" providerId="LiveId" clId="{A43BD259-97F5-4A30-A901-26277B2AB627}" dt="2024-04-24T21:10:33.224" v="37458" actId="478"/>
          <ac:spMkLst>
            <pc:docMk/>
            <pc:sldMk cId="2406518776" sldId="276"/>
            <ac:spMk id="62" creationId="{2E1E80BF-6A81-18CB-7136-E852F533F3F5}"/>
          </ac:spMkLst>
        </pc:spChg>
        <pc:spChg chg="add del mod">
          <ac:chgData name="Marcel Koopman" userId="e3c4c8cc0f4bc3dd" providerId="LiveId" clId="{A43BD259-97F5-4A30-A901-26277B2AB627}" dt="2024-05-11T07:33:28.288" v="42552" actId="478"/>
          <ac:spMkLst>
            <pc:docMk/>
            <pc:sldMk cId="2406518776" sldId="276"/>
            <ac:spMk id="62" creationId="{A3CDD842-6384-3F23-0A95-C0A0C3DDB0E5}"/>
          </ac:spMkLst>
        </pc:spChg>
        <pc:spChg chg="del">
          <ac:chgData name="Marcel Koopman" userId="e3c4c8cc0f4bc3dd" providerId="LiveId" clId="{A43BD259-97F5-4A30-A901-26277B2AB627}" dt="2024-04-24T21:10:33.224" v="37458" actId="478"/>
          <ac:spMkLst>
            <pc:docMk/>
            <pc:sldMk cId="2406518776" sldId="276"/>
            <ac:spMk id="63" creationId="{73263582-B1A8-4C48-B91A-D7B18D919D08}"/>
          </ac:spMkLst>
        </pc:spChg>
        <pc:spChg chg="add del mod">
          <ac:chgData name="Marcel Koopman" userId="e3c4c8cc0f4bc3dd" providerId="LiveId" clId="{A43BD259-97F5-4A30-A901-26277B2AB627}" dt="2024-05-11T07:33:28.288" v="42552" actId="478"/>
          <ac:spMkLst>
            <pc:docMk/>
            <pc:sldMk cId="2406518776" sldId="276"/>
            <ac:spMk id="63" creationId="{CCAFF689-28BA-2052-69A3-6428BAB7788F}"/>
          </ac:spMkLst>
        </pc:spChg>
        <pc:spChg chg="del">
          <ac:chgData name="Marcel Koopman" userId="e3c4c8cc0f4bc3dd" providerId="LiveId" clId="{A43BD259-97F5-4A30-A901-26277B2AB627}" dt="2024-04-24T21:10:33.224" v="37458" actId="478"/>
          <ac:spMkLst>
            <pc:docMk/>
            <pc:sldMk cId="2406518776" sldId="276"/>
            <ac:spMk id="64" creationId="{0D3F6D6C-71B3-E845-9147-79CF8060946B}"/>
          </ac:spMkLst>
        </pc:spChg>
        <pc:spChg chg="add del mod">
          <ac:chgData name="Marcel Koopman" userId="e3c4c8cc0f4bc3dd" providerId="LiveId" clId="{A43BD259-97F5-4A30-A901-26277B2AB627}" dt="2024-05-11T07:33:28.288" v="42552" actId="478"/>
          <ac:spMkLst>
            <pc:docMk/>
            <pc:sldMk cId="2406518776" sldId="276"/>
            <ac:spMk id="64" creationId="{EE7BF013-B888-02D9-7229-49DE50CDFAEE}"/>
          </ac:spMkLst>
        </pc:spChg>
        <pc:spChg chg="del">
          <ac:chgData name="Marcel Koopman" userId="e3c4c8cc0f4bc3dd" providerId="LiveId" clId="{A43BD259-97F5-4A30-A901-26277B2AB627}" dt="2024-04-24T21:10:33.224" v="37458" actId="478"/>
          <ac:spMkLst>
            <pc:docMk/>
            <pc:sldMk cId="2406518776" sldId="276"/>
            <ac:spMk id="65" creationId="{A8ED181F-B763-7F79-676B-959D5289408B}"/>
          </ac:spMkLst>
        </pc:spChg>
        <pc:spChg chg="del">
          <ac:chgData name="Marcel Koopman" userId="e3c4c8cc0f4bc3dd" providerId="LiveId" clId="{A43BD259-97F5-4A30-A901-26277B2AB627}" dt="2024-04-24T21:10:33.224" v="37458" actId="478"/>
          <ac:spMkLst>
            <pc:docMk/>
            <pc:sldMk cId="2406518776" sldId="276"/>
            <ac:spMk id="66" creationId="{00777205-BE0C-EF40-190F-6D05B2253560}"/>
          </ac:spMkLst>
        </pc:spChg>
        <pc:spChg chg="add del mod">
          <ac:chgData name="Marcel Koopman" userId="e3c4c8cc0f4bc3dd" providerId="LiveId" clId="{A43BD259-97F5-4A30-A901-26277B2AB627}" dt="2024-05-11T07:33:28.288" v="42552" actId="478"/>
          <ac:spMkLst>
            <pc:docMk/>
            <pc:sldMk cId="2406518776" sldId="276"/>
            <ac:spMk id="66" creationId="{0E6B5513-80B0-D7AD-D02C-B0673D3C58A1}"/>
          </ac:spMkLst>
        </pc:spChg>
        <pc:spChg chg="add mod">
          <ac:chgData name="Marcel Koopman" userId="e3c4c8cc0f4bc3dd" providerId="LiveId" clId="{A43BD259-97F5-4A30-A901-26277B2AB627}" dt="2024-05-11T13:48:38.625" v="44720"/>
          <ac:spMkLst>
            <pc:docMk/>
            <pc:sldMk cId="2406518776" sldId="276"/>
            <ac:spMk id="66" creationId="{30E4304A-F25B-EC74-A650-A519A898F8CB}"/>
          </ac:spMkLst>
        </pc:spChg>
        <pc:spChg chg="add mod">
          <ac:chgData name="Marcel Koopman" userId="e3c4c8cc0f4bc3dd" providerId="LiveId" clId="{A43BD259-97F5-4A30-A901-26277B2AB627}" dt="2024-05-11T13:48:51.782" v="44724" actId="1076"/>
          <ac:spMkLst>
            <pc:docMk/>
            <pc:sldMk cId="2406518776" sldId="276"/>
            <ac:spMk id="67" creationId="{623D3EA0-98D8-C843-40A8-5860AA3218FE}"/>
          </ac:spMkLst>
        </pc:spChg>
        <pc:spChg chg="del">
          <ac:chgData name="Marcel Koopman" userId="e3c4c8cc0f4bc3dd" providerId="LiveId" clId="{A43BD259-97F5-4A30-A901-26277B2AB627}" dt="2024-04-24T21:10:41.823" v="37460" actId="478"/>
          <ac:spMkLst>
            <pc:docMk/>
            <pc:sldMk cId="2406518776" sldId="276"/>
            <ac:spMk id="67" creationId="{772BD61A-352A-7472-92F0-2D59C098261B}"/>
          </ac:spMkLst>
        </pc:spChg>
        <pc:spChg chg="add del mod">
          <ac:chgData name="Marcel Koopman" userId="e3c4c8cc0f4bc3dd" providerId="LiveId" clId="{A43BD259-97F5-4A30-A901-26277B2AB627}" dt="2024-05-11T07:33:28.288" v="42552" actId="478"/>
          <ac:spMkLst>
            <pc:docMk/>
            <pc:sldMk cId="2406518776" sldId="276"/>
            <ac:spMk id="67" creationId="{FA97E80F-1185-C450-131C-3E1C10C04FA4}"/>
          </ac:spMkLst>
        </pc:spChg>
        <pc:spChg chg="add mod">
          <ac:chgData name="Marcel Koopman" userId="e3c4c8cc0f4bc3dd" providerId="LiveId" clId="{A43BD259-97F5-4A30-A901-26277B2AB627}" dt="2024-05-11T13:48:38.625" v="44720"/>
          <ac:spMkLst>
            <pc:docMk/>
            <pc:sldMk cId="2406518776" sldId="276"/>
            <ac:spMk id="68" creationId="{22FCA8DE-4662-A8C3-A03C-6455A1FA95F5}"/>
          </ac:spMkLst>
        </pc:spChg>
        <pc:spChg chg="del">
          <ac:chgData name="Marcel Koopman" userId="e3c4c8cc0f4bc3dd" providerId="LiveId" clId="{A43BD259-97F5-4A30-A901-26277B2AB627}" dt="2024-04-24T21:10:37.059" v="37459" actId="478"/>
          <ac:spMkLst>
            <pc:docMk/>
            <pc:sldMk cId="2406518776" sldId="276"/>
            <ac:spMk id="68" creationId="{E5486A64-38A3-41B6-78C0-496BD146FBCE}"/>
          </ac:spMkLst>
        </pc:spChg>
        <pc:spChg chg="del">
          <ac:chgData name="Marcel Koopman" userId="e3c4c8cc0f4bc3dd" providerId="LiveId" clId="{A43BD259-97F5-4A30-A901-26277B2AB627}" dt="2024-04-24T21:10:33.224" v="37458" actId="478"/>
          <ac:spMkLst>
            <pc:docMk/>
            <pc:sldMk cId="2406518776" sldId="276"/>
            <ac:spMk id="69" creationId="{8B8F544F-4057-7F2D-6271-84C236319DA2}"/>
          </ac:spMkLst>
        </pc:spChg>
        <pc:spChg chg="add mod">
          <ac:chgData name="Marcel Koopman" userId="e3c4c8cc0f4bc3dd" providerId="LiveId" clId="{A43BD259-97F5-4A30-A901-26277B2AB627}" dt="2024-05-11T13:48:38.625" v="44720"/>
          <ac:spMkLst>
            <pc:docMk/>
            <pc:sldMk cId="2406518776" sldId="276"/>
            <ac:spMk id="69" creationId="{B0E5DC66-799E-9B50-A09D-E064D227CD24}"/>
          </ac:spMkLst>
        </pc:spChg>
        <pc:spChg chg="del">
          <ac:chgData name="Marcel Koopman" userId="e3c4c8cc0f4bc3dd" providerId="LiveId" clId="{A43BD259-97F5-4A30-A901-26277B2AB627}" dt="2024-04-24T21:10:33.224" v="37458" actId="478"/>
          <ac:spMkLst>
            <pc:docMk/>
            <pc:sldMk cId="2406518776" sldId="276"/>
            <ac:spMk id="70" creationId="{516B1403-8CE3-2033-2FE5-85E29F10AD52}"/>
          </ac:spMkLst>
        </pc:spChg>
        <pc:spChg chg="add mod">
          <ac:chgData name="Marcel Koopman" userId="e3c4c8cc0f4bc3dd" providerId="LiveId" clId="{A43BD259-97F5-4A30-A901-26277B2AB627}" dt="2024-05-11T14:24:16.472" v="45850" actId="1038"/>
          <ac:spMkLst>
            <pc:docMk/>
            <pc:sldMk cId="2406518776" sldId="276"/>
            <ac:spMk id="70" creationId="{CC43B7D3-A89D-4AF3-1AED-049BD3622AF5}"/>
          </ac:spMkLst>
        </pc:spChg>
        <pc:spChg chg="add mod">
          <ac:chgData name="Marcel Koopman" userId="e3c4c8cc0f4bc3dd" providerId="LiveId" clId="{A43BD259-97F5-4A30-A901-26277B2AB627}" dt="2024-05-11T14:24:16.472" v="45850" actId="1038"/>
          <ac:spMkLst>
            <pc:docMk/>
            <pc:sldMk cId="2406518776" sldId="276"/>
            <ac:spMk id="71" creationId="{53BC24F8-A31D-5197-EF11-553089044AC0}"/>
          </ac:spMkLst>
        </pc:spChg>
        <pc:spChg chg="add del mod">
          <ac:chgData name="Marcel Koopman" userId="e3c4c8cc0f4bc3dd" providerId="LiveId" clId="{A43BD259-97F5-4A30-A901-26277B2AB627}" dt="2024-05-11T07:33:28.288" v="42552" actId="478"/>
          <ac:spMkLst>
            <pc:docMk/>
            <pc:sldMk cId="2406518776" sldId="276"/>
            <ac:spMk id="71" creationId="{608F0DBE-B2FA-0CDD-C6C2-13FF2834ED35}"/>
          </ac:spMkLst>
        </pc:spChg>
        <pc:spChg chg="del">
          <ac:chgData name="Marcel Koopman" userId="e3c4c8cc0f4bc3dd" providerId="LiveId" clId="{A43BD259-97F5-4A30-A901-26277B2AB627}" dt="2024-04-24T21:10:37.059" v="37459" actId="478"/>
          <ac:spMkLst>
            <pc:docMk/>
            <pc:sldMk cId="2406518776" sldId="276"/>
            <ac:spMk id="71" creationId="{FBA53997-E08D-BD82-1666-106C4EA494F5}"/>
          </ac:spMkLst>
        </pc:spChg>
        <pc:spChg chg="add mod">
          <ac:chgData name="Marcel Koopman" userId="e3c4c8cc0f4bc3dd" providerId="LiveId" clId="{A43BD259-97F5-4A30-A901-26277B2AB627}" dt="2024-05-11T14:40:49.157" v="46182" actId="1035"/>
          <ac:spMkLst>
            <pc:docMk/>
            <pc:sldMk cId="2406518776" sldId="276"/>
            <ac:spMk id="72" creationId="{B0BFBE10-50C9-99BD-4ADF-612592F16BB8}"/>
          </ac:spMkLst>
        </pc:spChg>
        <pc:spChg chg="del">
          <ac:chgData name="Marcel Koopman" userId="e3c4c8cc0f4bc3dd" providerId="LiveId" clId="{A43BD259-97F5-4A30-A901-26277B2AB627}" dt="2024-04-24T21:10:33.224" v="37458" actId="478"/>
          <ac:spMkLst>
            <pc:docMk/>
            <pc:sldMk cId="2406518776" sldId="276"/>
            <ac:spMk id="72" creationId="{C3D1BB2B-54EA-CE50-A779-CCDFD0F51FC2}"/>
          </ac:spMkLst>
        </pc:spChg>
        <pc:spChg chg="add del mod">
          <ac:chgData name="Marcel Koopman" userId="e3c4c8cc0f4bc3dd" providerId="LiveId" clId="{A43BD259-97F5-4A30-A901-26277B2AB627}" dt="2024-05-11T07:33:28.288" v="42552" actId="478"/>
          <ac:spMkLst>
            <pc:docMk/>
            <pc:sldMk cId="2406518776" sldId="276"/>
            <ac:spMk id="72" creationId="{E437622C-A405-A263-BF9A-148E11FAFA29}"/>
          </ac:spMkLst>
        </pc:spChg>
        <pc:spChg chg="del">
          <ac:chgData name="Marcel Koopman" userId="e3c4c8cc0f4bc3dd" providerId="LiveId" clId="{A43BD259-97F5-4A30-A901-26277B2AB627}" dt="2024-04-24T21:10:33.224" v="37458" actId="478"/>
          <ac:spMkLst>
            <pc:docMk/>
            <pc:sldMk cId="2406518776" sldId="276"/>
            <ac:spMk id="73" creationId="{4A277714-FAB9-C600-6128-B2A0159FCCD0}"/>
          </ac:spMkLst>
        </pc:spChg>
        <pc:spChg chg="add del mod">
          <ac:chgData name="Marcel Koopman" userId="e3c4c8cc0f4bc3dd" providerId="LiveId" clId="{A43BD259-97F5-4A30-A901-26277B2AB627}" dt="2024-05-11T07:33:28.288" v="42552" actId="478"/>
          <ac:spMkLst>
            <pc:docMk/>
            <pc:sldMk cId="2406518776" sldId="276"/>
            <ac:spMk id="73" creationId="{9325BC04-F76D-7947-D13E-F4E0E78A66C5}"/>
          </ac:spMkLst>
        </pc:spChg>
        <pc:spChg chg="add del mod">
          <ac:chgData name="Marcel Koopman" userId="e3c4c8cc0f4bc3dd" providerId="LiveId" clId="{A43BD259-97F5-4A30-A901-26277B2AB627}" dt="2024-05-11T13:49:26.027" v="44801" actId="478"/>
          <ac:spMkLst>
            <pc:docMk/>
            <pc:sldMk cId="2406518776" sldId="276"/>
            <ac:spMk id="73" creationId="{A793E1A8-7E61-ADA2-45D7-2B140E92C452}"/>
          </ac:spMkLst>
        </pc:spChg>
        <pc:spChg chg="add del mod">
          <ac:chgData name="Marcel Koopman" userId="e3c4c8cc0f4bc3dd" providerId="LiveId" clId="{A43BD259-97F5-4A30-A901-26277B2AB627}" dt="2024-05-11T07:33:28.288" v="42552" actId="478"/>
          <ac:spMkLst>
            <pc:docMk/>
            <pc:sldMk cId="2406518776" sldId="276"/>
            <ac:spMk id="74" creationId="{A134A09A-E937-4C7C-0C0D-F824281C18CC}"/>
          </ac:spMkLst>
        </pc:spChg>
        <pc:spChg chg="del">
          <ac:chgData name="Marcel Koopman" userId="e3c4c8cc0f4bc3dd" providerId="LiveId" clId="{A43BD259-97F5-4A30-A901-26277B2AB627}" dt="2024-04-24T21:10:37.059" v="37459" actId="478"/>
          <ac:spMkLst>
            <pc:docMk/>
            <pc:sldMk cId="2406518776" sldId="276"/>
            <ac:spMk id="75" creationId="{0723E1B9-4E58-5848-6BA2-AB89FB3A8B92}"/>
          </ac:spMkLst>
        </pc:spChg>
        <pc:spChg chg="add del mod">
          <ac:chgData name="Marcel Koopman" userId="e3c4c8cc0f4bc3dd" providerId="LiveId" clId="{A43BD259-97F5-4A30-A901-26277B2AB627}" dt="2024-05-11T07:33:28.288" v="42552" actId="478"/>
          <ac:spMkLst>
            <pc:docMk/>
            <pc:sldMk cId="2406518776" sldId="276"/>
            <ac:spMk id="75" creationId="{E74AE1B0-7B69-4027-856F-BAF1CB83B715}"/>
          </ac:spMkLst>
        </pc:spChg>
        <pc:spChg chg="add del mod">
          <ac:chgData name="Marcel Koopman" userId="e3c4c8cc0f4bc3dd" providerId="LiveId" clId="{A43BD259-97F5-4A30-A901-26277B2AB627}" dt="2024-05-11T07:33:28.288" v="42552" actId="478"/>
          <ac:spMkLst>
            <pc:docMk/>
            <pc:sldMk cId="2406518776" sldId="276"/>
            <ac:spMk id="76" creationId="{6C6B4DAC-30CA-6679-1FD2-EB79A1F8C894}"/>
          </ac:spMkLst>
        </pc:spChg>
        <pc:spChg chg="add del mod">
          <ac:chgData name="Marcel Koopman" userId="e3c4c8cc0f4bc3dd" providerId="LiveId" clId="{A43BD259-97F5-4A30-A901-26277B2AB627}" dt="2024-05-11T07:33:28.288" v="42552" actId="478"/>
          <ac:spMkLst>
            <pc:docMk/>
            <pc:sldMk cId="2406518776" sldId="276"/>
            <ac:spMk id="77" creationId="{372A0B6C-5B33-042A-816D-033C6079E056}"/>
          </ac:spMkLst>
        </pc:spChg>
        <pc:spChg chg="del">
          <ac:chgData name="Marcel Koopman" userId="e3c4c8cc0f4bc3dd" providerId="LiveId" clId="{A43BD259-97F5-4A30-A901-26277B2AB627}" dt="2024-04-24T21:10:41.823" v="37460" actId="478"/>
          <ac:spMkLst>
            <pc:docMk/>
            <pc:sldMk cId="2406518776" sldId="276"/>
            <ac:spMk id="77" creationId="{4D5DE472-2AFB-D97F-1D61-F3EC68C4324D}"/>
          </ac:spMkLst>
        </pc:spChg>
        <pc:spChg chg="del">
          <ac:chgData name="Marcel Koopman" userId="e3c4c8cc0f4bc3dd" providerId="LiveId" clId="{A43BD259-97F5-4A30-A901-26277B2AB627}" dt="2024-04-24T21:10:41.823" v="37460" actId="478"/>
          <ac:spMkLst>
            <pc:docMk/>
            <pc:sldMk cId="2406518776" sldId="276"/>
            <ac:spMk id="78" creationId="{B192139A-1F6A-9122-E9F2-326882335D38}"/>
          </ac:spMkLst>
        </pc:spChg>
        <pc:spChg chg="add del mod">
          <ac:chgData name="Marcel Koopman" userId="e3c4c8cc0f4bc3dd" providerId="LiveId" clId="{A43BD259-97F5-4A30-A901-26277B2AB627}" dt="2024-05-11T07:33:28.288" v="42552" actId="478"/>
          <ac:spMkLst>
            <pc:docMk/>
            <pc:sldMk cId="2406518776" sldId="276"/>
            <ac:spMk id="78" creationId="{FD4CE2CE-A62C-C156-24B2-27A94F5CFF7E}"/>
          </ac:spMkLst>
        </pc:spChg>
        <pc:spChg chg="add del mod">
          <ac:chgData name="Marcel Koopman" userId="e3c4c8cc0f4bc3dd" providerId="LiveId" clId="{A43BD259-97F5-4A30-A901-26277B2AB627}" dt="2024-05-11T07:33:28.288" v="42552" actId="478"/>
          <ac:spMkLst>
            <pc:docMk/>
            <pc:sldMk cId="2406518776" sldId="276"/>
            <ac:spMk id="79" creationId="{9736EA58-2F73-0050-E82A-5025847B53BD}"/>
          </ac:spMkLst>
        </pc:spChg>
        <pc:spChg chg="add del mod">
          <ac:chgData name="Marcel Koopman" userId="e3c4c8cc0f4bc3dd" providerId="LiveId" clId="{A43BD259-97F5-4A30-A901-26277B2AB627}" dt="2024-05-11T07:33:28.288" v="42552" actId="478"/>
          <ac:spMkLst>
            <pc:docMk/>
            <pc:sldMk cId="2406518776" sldId="276"/>
            <ac:spMk id="80" creationId="{5794ED62-7610-8488-77F8-BD02566C773C}"/>
          </ac:spMkLst>
        </pc:spChg>
        <pc:spChg chg="del">
          <ac:chgData name="Marcel Koopman" userId="e3c4c8cc0f4bc3dd" providerId="LiveId" clId="{A43BD259-97F5-4A30-A901-26277B2AB627}" dt="2024-04-24T21:10:37.059" v="37459" actId="478"/>
          <ac:spMkLst>
            <pc:docMk/>
            <pc:sldMk cId="2406518776" sldId="276"/>
            <ac:spMk id="80" creationId="{73B7391E-6394-09D4-8092-A6982D205BC7}"/>
          </ac:spMkLst>
        </pc:spChg>
        <pc:spChg chg="add del mod">
          <ac:chgData name="Marcel Koopman" userId="e3c4c8cc0f4bc3dd" providerId="LiveId" clId="{A43BD259-97F5-4A30-A901-26277B2AB627}" dt="2024-05-11T07:33:28.288" v="42552" actId="478"/>
          <ac:spMkLst>
            <pc:docMk/>
            <pc:sldMk cId="2406518776" sldId="276"/>
            <ac:spMk id="81" creationId="{C5196FAD-97A7-60A9-C9E9-385F35686BD1}"/>
          </ac:spMkLst>
        </pc:spChg>
        <pc:spChg chg="del">
          <ac:chgData name="Marcel Koopman" userId="e3c4c8cc0f4bc3dd" providerId="LiveId" clId="{A43BD259-97F5-4A30-A901-26277B2AB627}" dt="2024-04-24T21:10:41.823" v="37460" actId="478"/>
          <ac:spMkLst>
            <pc:docMk/>
            <pc:sldMk cId="2406518776" sldId="276"/>
            <ac:spMk id="82" creationId="{FE32315B-E139-2646-EF02-AE295944EE9B}"/>
          </ac:spMkLst>
        </pc:spChg>
        <pc:spChg chg="add del mod">
          <ac:chgData name="Marcel Koopman" userId="e3c4c8cc0f4bc3dd" providerId="LiveId" clId="{A43BD259-97F5-4A30-A901-26277B2AB627}" dt="2024-05-11T07:33:28.288" v="42552" actId="478"/>
          <ac:spMkLst>
            <pc:docMk/>
            <pc:sldMk cId="2406518776" sldId="276"/>
            <ac:spMk id="83" creationId="{67D212E9-33F9-F977-2195-7117961ECCED}"/>
          </ac:spMkLst>
        </pc:spChg>
        <pc:spChg chg="add del mod">
          <ac:chgData name="Marcel Koopman" userId="e3c4c8cc0f4bc3dd" providerId="LiveId" clId="{A43BD259-97F5-4A30-A901-26277B2AB627}" dt="2024-05-11T07:33:28.288" v="42552" actId="478"/>
          <ac:spMkLst>
            <pc:docMk/>
            <pc:sldMk cId="2406518776" sldId="276"/>
            <ac:spMk id="84" creationId="{5CD81892-93F5-16F6-51EE-02C042DC1ACC}"/>
          </ac:spMkLst>
        </pc:spChg>
        <pc:spChg chg="del">
          <ac:chgData name="Marcel Koopman" userId="e3c4c8cc0f4bc3dd" providerId="LiveId" clId="{A43BD259-97F5-4A30-A901-26277B2AB627}" dt="2024-04-24T21:10:33.224" v="37458" actId="478"/>
          <ac:spMkLst>
            <pc:docMk/>
            <pc:sldMk cId="2406518776" sldId="276"/>
            <ac:spMk id="84" creationId="{A05EB48B-4F07-BB19-DF5F-750446176AF4}"/>
          </ac:spMkLst>
        </pc:spChg>
        <pc:spChg chg="add del mod">
          <ac:chgData name="Marcel Koopman" userId="e3c4c8cc0f4bc3dd" providerId="LiveId" clId="{A43BD259-97F5-4A30-A901-26277B2AB627}" dt="2024-05-11T07:33:28.288" v="42552" actId="478"/>
          <ac:spMkLst>
            <pc:docMk/>
            <pc:sldMk cId="2406518776" sldId="276"/>
            <ac:spMk id="85" creationId="{C811D63F-427E-4CDE-AEFE-705195196867}"/>
          </ac:spMkLst>
        </pc:spChg>
        <pc:spChg chg="add del mod">
          <ac:chgData name="Marcel Koopman" userId="e3c4c8cc0f4bc3dd" providerId="LiveId" clId="{A43BD259-97F5-4A30-A901-26277B2AB627}" dt="2024-05-11T07:33:28.288" v="42552" actId="478"/>
          <ac:spMkLst>
            <pc:docMk/>
            <pc:sldMk cId="2406518776" sldId="276"/>
            <ac:spMk id="86" creationId="{9F657E60-A6C0-9746-0FE5-819B8BBCDBD4}"/>
          </ac:spMkLst>
        </pc:spChg>
        <pc:spChg chg="add del mod">
          <ac:chgData name="Marcel Koopman" userId="e3c4c8cc0f4bc3dd" providerId="LiveId" clId="{A43BD259-97F5-4A30-A901-26277B2AB627}" dt="2024-05-11T07:33:28.288" v="42552" actId="478"/>
          <ac:spMkLst>
            <pc:docMk/>
            <pc:sldMk cId="2406518776" sldId="276"/>
            <ac:spMk id="87" creationId="{FDF935BE-0CCB-64D2-2169-EA722A6ACEB7}"/>
          </ac:spMkLst>
        </pc:spChg>
        <pc:spChg chg="add del mod">
          <ac:chgData name="Marcel Koopman" userId="e3c4c8cc0f4bc3dd" providerId="LiveId" clId="{A43BD259-97F5-4A30-A901-26277B2AB627}" dt="2024-05-11T07:33:28.288" v="42552" actId="478"/>
          <ac:spMkLst>
            <pc:docMk/>
            <pc:sldMk cId="2406518776" sldId="276"/>
            <ac:spMk id="88" creationId="{9A49ABB7-E3DE-6412-7603-2BF067188DD7}"/>
          </ac:spMkLst>
        </pc:spChg>
        <pc:spChg chg="add del mod">
          <ac:chgData name="Marcel Koopman" userId="e3c4c8cc0f4bc3dd" providerId="LiveId" clId="{A43BD259-97F5-4A30-A901-26277B2AB627}" dt="2024-05-11T07:33:22.572" v="42551" actId="478"/>
          <ac:spMkLst>
            <pc:docMk/>
            <pc:sldMk cId="2406518776" sldId="276"/>
            <ac:spMk id="89" creationId="{B10409DB-EC5A-BDD8-B727-834F074E1356}"/>
          </ac:spMkLst>
        </pc:spChg>
        <pc:spChg chg="add del mod">
          <ac:chgData name="Marcel Koopman" userId="e3c4c8cc0f4bc3dd" providerId="LiveId" clId="{A43BD259-97F5-4A30-A901-26277B2AB627}" dt="2024-05-11T07:33:28.288" v="42552" actId="478"/>
          <ac:spMkLst>
            <pc:docMk/>
            <pc:sldMk cId="2406518776" sldId="276"/>
            <ac:spMk id="91" creationId="{F94C301D-D940-89FD-3E90-E7CFAD53909C}"/>
          </ac:spMkLst>
        </pc:spChg>
        <pc:spChg chg="add del mod">
          <ac:chgData name="Marcel Koopman" userId="e3c4c8cc0f4bc3dd" providerId="LiveId" clId="{A43BD259-97F5-4A30-A901-26277B2AB627}" dt="2024-05-11T07:33:28.288" v="42552" actId="478"/>
          <ac:spMkLst>
            <pc:docMk/>
            <pc:sldMk cId="2406518776" sldId="276"/>
            <ac:spMk id="92" creationId="{70C47EE0-BBBF-5CCB-DB9B-80FC6DC8B193}"/>
          </ac:spMkLst>
        </pc:spChg>
        <pc:spChg chg="add del mod">
          <ac:chgData name="Marcel Koopman" userId="e3c4c8cc0f4bc3dd" providerId="LiveId" clId="{A43BD259-97F5-4A30-A901-26277B2AB627}" dt="2024-05-11T07:33:28.288" v="42552" actId="478"/>
          <ac:spMkLst>
            <pc:docMk/>
            <pc:sldMk cId="2406518776" sldId="276"/>
            <ac:spMk id="93" creationId="{C60B7F51-5D4F-E2FF-C302-53D58BD425A3}"/>
          </ac:spMkLst>
        </pc:spChg>
        <pc:spChg chg="add del mod">
          <ac:chgData name="Marcel Koopman" userId="e3c4c8cc0f4bc3dd" providerId="LiveId" clId="{A43BD259-97F5-4A30-A901-26277B2AB627}" dt="2024-05-08T12:18:01.491" v="38748" actId="478"/>
          <ac:spMkLst>
            <pc:docMk/>
            <pc:sldMk cId="2406518776" sldId="276"/>
            <ac:spMk id="93" creationId="{EF8652EE-BE06-9FC5-052D-6452F8062082}"/>
          </ac:spMkLst>
        </pc:spChg>
        <pc:spChg chg="add del mod">
          <ac:chgData name="Marcel Koopman" userId="e3c4c8cc0f4bc3dd" providerId="LiveId" clId="{A43BD259-97F5-4A30-A901-26277B2AB627}" dt="2024-05-11T07:33:28.288" v="42552" actId="478"/>
          <ac:spMkLst>
            <pc:docMk/>
            <pc:sldMk cId="2406518776" sldId="276"/>
            <ac:spMk id="95" creationId="{315F45D4-D692-A57A-04AB-09BF485E74B8}"/>
          </ac:spMkLst>
        </pc:spChg>
        <pc:spChg chg="add del mod">
          <ac:chgData name="Marcel Koopman" userId="e3c4c8cc0f4bc3dd" providerId="LiveId" clId="{A43BD259-97F5-4A30-A901-26277B2AB627}" dt="2024-05-11T07:33:28.288" v="42552" actId="478"/>
          <ac:spMkLst>
            <pc:docMk/>
            <pc:sldMk cId="2406518776" sldId="276"/>
            <ac:spMk id="97" creationId="{399AE007-9E61-7910-B603-DBA99A599995}"/>
          </ac:spMkLst>
        </pc:spChg>
        <pc:spChg chg="add del mod">
          <ac:chgData name="Marcel Koopman" userId="e3c4c8cc0f4bc3dd" providerId="LiveId" clId="{A43BD259-97F5-4A30-A901-26277B2AB627}" dt="2024-05-11T13:42:16.969" v="44661" actId="21"/>
          <ac:spMkLst>
            <pc:docMk/>
            <pc:sldMk cId="2406518776" sldId="276"/>
            <ac:spMk id="98" creationId="{25FA091A-3893-A017-C0AC-B106F15F51DA}"/>
          </ac:spMkLst>
        </pc:spChg>
        <pc:spChg chg="add del mod">
          <ac:chgData name="Marcel Koopman" userId="e3c4c8cc0f4bc3dd" providerId="LiveId" clId="{A43BD259-97F5-4A30-A901-26277B2AB627}" dt="2024-05-11T13:42:16.969" v="44661" actId="21"/>
          <ac:spMkLst>
            <pc:docMk/>
            <pc:sldMk cId="2406518776" sldId="276"/>
            <ac:spMk id="99" creationId="{FAD572EB-B6F5-BBC8-FC79-F65CA29ACCEB}"/>
          </ac:spMkLst>
        </pc:spChg>
        <pc:spChg chg="add del mod">
          <ac:chgData name="Marcel Koopman" userId="e3c4c8cc0f4bc3dd" providerId="LiveId" clId="{A43BD259-97F5-4A30-A901-26277B2AB627}" dt="2024-05-11T13:42:16.969" v="44661" actId="21"/>
          <ac:spMkLst>
            <pc:docMk/>
            <pc:sldMk cId="2406518776" sldId="276"/>
            <ac:spMk id="100" creationId="{348318BF-89DA-BBD2-3417-9DECECD0CFAD}"/>
          </ac:spMkLst>
        </pc:spChg>
        <pc:spChg chg="add del mod">
          <ac:chgData name="Marcel Koopman" userId="e3c4c8cc0f4bc3dd" providerId="LiveId" clId="{A43BD259-97F5-4A30-A901-26277B2AB627}" dt="2024-05-11T13:42:16.969" v="44661" actId="21"/>
          <ac:spMkLst>
            <pc:docMk/>
            <pc:sldMk cId="2406518776" sldId="276"/>
            <ac:spMk id="101" creationId="{C2C35911-4779-5218-06EC-F3EB2B2A0F8D}"/>
          </ac:spMkLst>
        </pc:spChg>
        <pc:spChg chg="add del mod">
          <ac:chgData name="Marcel Koopman" userId="e3c4c8cc0f4bc3dd" providerId="LiveId" clId="{A43BD259-97F5-4A30-A901-26277B2AB627}" dt="2024-05-11T13:42:16.969" v="44661" actId="21"/>
          <ac:spMkLst>
            <pc:docMk/>
            <pc:sldMk cId="2406518776" sldId="276"/>
            <ac:spMk id="102" creationId="{557567AA-E652-07CB-BCA4-4E3FF48D54BF}"/>
          </ac:spMkLst>
        </pc:spChg>
        <pc:spChg chg="add del mod">
          <ac:chgData name="Marcel Koopman" userId="e3c4c8cc0f4bc3dd" providerId="LiveId" clId="{A43BD259-97F5-4A30-A901-26277B2AB627}" dt="2024-05-11T13:42:16.969" v="44661" actId="21"/>
          <ac:spMkLst>
            <pc:docMk/>
            <pc:sldMk cId="2406518776" sldId="276"/>
            <ac:spMk id="103" creationId="{94C6E5C3-B43F-6518-4834-7B30A0E22AB7}"/>
          </ac:spMkLst>
        </pc:spChg>
        <pc:spChg chg="add del mod">
          <ac:chgData name="Marcel Koopman" userId="e3c4c8cc0f4bc3dd" providerId="LiveId" clId="{A43BD259-97F5-4A30-A901-26277B2AB627}" dt="2024-05-11T07:41:13.748" v="42683" actId="478"/>
          <ac:spMkLst>
            <pc:docMk/>
            <pc:sldMk cId="2406518776" sldId="276"/>
            <ac:spMk id="104" creationId="{53E1D454-6B3F-C4CB-1AF3-9092D88854F8}"/>
          </ac:spMkLst>
        </pc:spChg>
        <pc:spChg chg="add del mod">
          <ac:chgData name="Marcel Koopman" userId="e3c4c8cc0f4bc3dd" providerId="LiveId" clId="{A43BD259-97F5-4A30-A901-26277B2AB627}" dt="2024-05-11T07:41:13.748" v="42683" actId="478"/>
          <ac:spMkLst>
            <pc:docMk/>
            <pc:sldMk cId="2406518776" sldId="276"/>
            <ac:spMk id="105" creationId="{02E7EEA1-272F-B722-E567-39928AD91591}"/>
          </ac:spMkLst>
        </pc:spChg>
        <pc:spChg chg="add mod">
          <ac:chgData name="Marcel Koopman" userId="e3c4c8cc0f4bc3dd" providerId="LiveId" clId="{A43BD259-97F5-4A30-A901-26277B2AB627}" dt="2024-05-11T15:10:33.127" v="46900" actId="1038"/>
          <ac:spMkLst>
            <pc:docMk/>
            <pc:sldMk cId="2406518776" sldId="276"/>
            <ac:spMk id="106" creationId="{9C52A02C-6ADD-7C93-C5D0-1C5F94D528B3}"/>
          </ac:spMkLst>
        </pc:spChg>
        <pc:spChg chg="add del mod">
          <ac:chgData name="Marcel Koopman" userId="e3c4c8cc0f4bc3dd" providerId="LiveId" clId="{A43BD259-97F5-4A30-A901-26277B2AB627}" dt="2024-05-11T07:41:26.143" v="42685" actId="478"/>
          <ac:spMkLst>
            <pc:docMk/>
            <pc:sldMk cId="2406518776" sldId="276"/>
            <ac:spMk id="107" creationId="{DBC2EC7E-BC69-A173-4D2E-F0DC0FF83900}"/>
          </ac:spMkLst>
        </pc:spChg>
        <pc:spChg chg="add del mod">
          <ac:chgData name="Marcel Koopman" userId="e3c4c8cc0f4bc3dd" providerId="LiveId" clId="{A43BD259-97F5-4A30-A901-26277B2AB627}" dt="2024-05-11T07:41:26.143" v="42685" actId="478"/>
          <ac:spMkLst>
            <pc:docMk/>
            <pc:sldMk cId="2406518776" sldId="276"/>
            <ac:spMk id="108" creationId="{78DD3B06-B58D-87D1-B5B0-85E6A9DB1E1E}"/>
          </ac:spMkLst>
        </pc:spChg>
        <pc:spChg chg="del">
          <ac:chgData name="Marcel Koopman" userId="e3c4c8cc0f4bc3dd" providerId="LiveId" clId="{A43BD259-97F5-4A30-A901-26277B2AB627}" dt="2024-04-24T21:10:33.224" v="37458" actId="478"/>
          <ac:spMkLst>
            <pc:docMk/>
            <pc:sldMk cId="2406518776" sldId="276"/>
            <ac:spMk id="109" creationId="{1A7305FF-0B75-3D74-D2F6-995C6628FC20}"/>
          </ac:spMkLst>
        </pc:spChg>
        <pc:spChg chg="add del mod">
          <ac:chgData name="Marcel Koopman" userId="e3c4c8cc0f4bc3dd" providerId="LiveId" clId="{A43BD259-97F5-4A30-A901-26277B2AB627}" dt="2024-05-11T07:41:26.143" v="42685" actId="478"/>
          <ac:spMkLst>
            <pc:docMk/>
            <pc:sldMk cId="2406518776" sldId="276"/>
            <ac:spMk id="109" creationId="{A6D03B80-8131-F29F-BEFE-D4848B916913}"/>
          </ac:spMkLst>
        </pc:spChg>
        <pc:spChg chg="add del mod">
          <ac:chgData name="Marcel Koopman" userId="e3c4c8cc0f4bc3dd" providerId="LiveId" clId="{A43BD259-97F5-4A30-A901-26277B2AB627}" dt="2024-05-11T07:41:26.143" v="42685" actId="478"/>
          <ac:spMkLst>
            <pc:docMk/>
            <pc:sldMk cId="2406518776" sldId="276"/>
            <ac:spMk id="110" creationId="{881CDE83-DB3F-ECC0-AE1C-BBB6273B1D72}"/>
          </ac:spMkLst>
        </pc:spChg>
        <pc:spChg chg="add del mod">
          <ac:chgData name="Marcel Koopman" userId="e3c4c8cc0f4bc3dd" providerId="LiveId" clId="{A43BD259-97F5-4A30-A901-26277B2AB627}" dt="2024-05-11T07:41:26.143" v="42685" actId="478"/>
          <ac:spMkLst>
            <pc:docMk/>
            <pc:sldMk cId="2406518776" sldId="276"/>
            <ac:spMk id="111" creationId="{196BECFA-56E6-8C39-4319-DC5F5AE33256}"/>
          </ac:spMkLst>
        </pc:spChg>
        <pc:spChg chg="add mod">
          <ac:chgData name="Marcel Koopman" userId="e3c4c8cc0f4bc3dd" providerId="LiveId" clId="{A43BD259-97F5-4A30-A901-26277B2AB627}" dt="2024-05-11T15:10:33.127" v="46900" actId="1038"/>
          <ac:spMkLst>
            <pc:docMk/>
            <pc:sldMk cId="2406518776" sldId="276"/>
            <ac:spMk id="112" creationId="{545C881B-8273-5A02-1A08-D1E357686D12}"/>
          </ac:spMkLst>
        </pc:spChg>
        <pc:spChg chg="add mod">
          <ac:chgData name="Marcel Koopman" userId="e3c4c8cc0f4bc3dd" providerId="LiveId" clId="{A43BD259-97F5-4A30-A901-26277B2AB627}" dt="2024-05-11T15:10:33.127" v="46900" actId="1038"/>
          <ac:spMkLst>
            <pc:docMk/>
            <pc:sldMk cId="2406518776" sldId="276"/>
            <ac:spMk id="113" creationId="{D551D3EA-4FC4-BE73-6828-9C2BABD15395}"/>
          </ac:spMkLst>
        </pc:spChg>
        <pc:spChg chg="add del mod">
          <ac:chgData name="Marcel Koopman" userId="e3c4c8cc0f4bc3dd" providerId="LiveId" clId="{A43BD259-97F5-4A30-A901-26277B2AB627}" dt="2024-05-11T13:42:16.969" v="44661" actId="21"/>
          <ac:spMkLst>
            <pc:docMk/>
            <pc:sldMk cId="2406518776" sldId="276"/>
            <ac:spMk id="114" creationId="{639215EB-2C5D-C5E8-7FC9-216F596A9A1C}"/>
          </ac:spMkLst>
        </pc:spChg>
        <pc:spChg chg="add del mod">
          <ac:chgData name="Marcel Koopman" userId="e3c4c8cc0f4bc3dd" providerId="LiveId" clId="{A43BD259-97F5-4A30-A901-26277B2AB627}" dt="2024-05-11T13:42:16.969" v="44661" actId="21"/>
          <ac:spMkLst>
            <pc:docMk/>
            <pc:sldMk cId="2406518776" sldId="276"/>
            <ac:spMk id="115" creationId="{2691BF13-F092-502F-1B29-25E6371459B5}"/>
          </ac:spMkLst>
        </pc:spChg>
        <pc:spChg chg="add mod">
          <ac:chgData name="Marcel Koopman" userId="e3c4c8cc0f4bc3dd" providerId="LiveId" clId="{A43BD259-97F5-4A30-A901-26277B2AB627}" dt="2024-05-11T15:10:33.127" v="46900" actId="1038"/>
          <ac:spMkLst>
            <pc:docMk/>
            <pc:sldMk cId="2406518776" sldId="276"/>
            <ac:spMk id="116" creationId="{E458BCF9-32FB-25AF-EF17-573EDE7FE01E}"/>
          </ac:spMkLst>
        </pc:spChg>
        <pc:spChg chg="add mod">
          <ac:chgData name="Marcel Koopman" userId="e3c4c8cc0f4bc3dd" providerId="LiveId" clId="{A43BD259-97F5-4A30-A901-26277B2AB627}" dt="2024-05-11T15:10:33.127" v="46900" actId="1038"/>
          <ac:spMkLst>
            <pc:docMk/>
            <pc:sldMk cId="2406518776" sldId="276"/>
            <ac:spMk id="117" creationId="{21F039A4-47C4-0B23-8B5F-87B4AE937584}"/>
          </ac:spMkLst>
        </pc:spChg>
        <pc:spChg chg="add mod">
          <ac:chgData name="Marcel Koopman" userId="e3c4c8cc0f4bc3dd" providerId="LiveId" clId="{A43BD259-97F5-4A30-A901-26277B2AB627}" dt="2024-05-11T08:28:46.893" v="43825" actId="20577"/>
          <ac:spMkLst>
            <pc:docMk/>
            <pc:sldMk cId="2406518776" sldId="276"/>
            <ac:spMk id="118" creationId="{66063280-60B0-7E7B-99AF-F5F0DC4A107C}"/>
          </ac:spMkLst>
        </pc:spChg>
        <pc:spChg chg="add mod">
          <ac:chgData name="Marcel Koopman" userId="e3c4c8cc0f4bc3dd" providerId="LiveId" clId="{A43BD259-97F5-4A30-A901-26277B2AB627}" dt="2024-05-11T08:06:18.717" v="43026" actId="2711"/>
          <ac:spMkLst>
            <pc:docMk/>
            <pc:sldMk cId="2406518776" sldId="276"/>
            <ac:spMk id="119" creationId="{85BE57CD-C014-2898-3249-F371ACF4B6A9}"/>
          </ac:spMkLst>
        </pc:spChg>
        <pc:spChg chg="add mod">
          <ac:chgData name="Marcel Koopman" userId="e3c4c8cc0f4bc3dd" providerId="LiveId" clId="{A43BD259-97F5-4A30-A901-26277B2AB627}" dt="2024-05-11T08:06:18.717" v="43026" actId="2711"/>
          <ac:spMkLst>
            <pc:docMk/>
            <pc:sldMk cId="2406518776" sldId="276"/>
            <ac:spMk id="121" creationId="{56D52B65-E23F-1809-CDCF-47C9F15FDA88}"/>
          </ac:spMkLst>
        </pc:spChg>
        <pc:spChg chg="del">
          <ac:chgData name="Marcel Koopman" userId="e3c4c8cc0f4bc3dd" providerId="LiveId" clId="{A43BD259-97F5-4A30-A901-26277B2AB627}" dt="2024-04-24T21:10:33.224" v="37458" actId="478"/>
          <ac:spMkLst>
            <pc:docMk/>
            <pc:sldMk cId="2406518776" sldId="276"/>
            <ac:spMk id="124" creationId="{13299112-E64E-3700-1B09-7B8CBE8DCAFE}"/>
          </ac:spMkLst>
        </pc:spChg>
        <pc:spChg chg="add del mod">
          <ac:chgData name="Marcel Koopman" userId="e3c4c8cc0f4bc3dd" providerId="LiveId" clId="{A43BD259-97F5-4A30-A901-26277B2AB627}" dt="2024-05-11T15:32:39.692" v="47222" actId="478"/>
          <ac:spMkLst>
            <pc:docMk/>
            <pc:sldMk cId="2406518776" sldId="276"/>
            <ac:spMk id="124" creationId="{271B3B61-3059-F208-102B-0C07AC365A6E}"/>
          </ac:spMkLst>
        </pc:spChg>
        <pc:spChg chg="add del mod">
          <ac:chgData name="Marcel Koopman" userId="e3c4c8cc0f4bc3dd" providerId="LiveId" clId="{A43BD259-97F5-4A30-A901-26277B2AB627}" dt="2024-05-11T07:53:50.527" v="42808" actId="21"/>
          <ac:spMkLst>
            <pc:docMk/>
            <pc:sldMk cId="2406518776" sldId="276"/>
            <ac:spMk id="125" creationId="{DA4E6FA3-A181-BE0F-C0EE-EAE0C0316779}"/>
          </ac:spMkLst>
        </pc:spChg>
        <pc:spChg chg="del">
          <ac:chgData name="Marcel Koopman" userId="e3c4c8cc0f4bc3dd" providerId="LiveId" clId="{A43BD259-97F5-4A30-A901-26277B2AB627}" dt="2024-04-24T21:10:33.224" v="37458" actId="478"/>
          <ac:spMkLst>
            <pc:docMk/>
            <pc:sldMk cId="2406518776" sldId="276"/>
            <ac:spMk id="125" creationId="{DFCCD4F0-0E85-A680-7B8B-9FECB0912B1C}"/>
          </ac:spMkLst>
        </pc:spChg>
        <pc:spChg chg="del">
          <ac:chgData name="Marcel Koopman" userId="e3c4c8cc0f4bc3dd" providerId="LiveId" clId="{A43BD259-97F5-4A30-A901-26277B2AB627}" dt="2024-04-24T21:10:33.224" v="37458" actId="478"/>
          <ac:spMkLst>
            <pc:docMk/>
            <pc:sldMk cId="2406518776" sldId="276"/>
            <ac:spMk id="126" creationId="{19C4AC89-2FCF-64A3-CA59-383E389FC855}"/>
          </ac:spMkLst>
        </pc:spChg>
        <pc:spChg chg="add mod">
          <ac:chgData name="Marcel Koopman" userId="e3c4c8cc0f4bc3dd" providerId="LiveId" clId="{A43BD259-97F5-4A30-A901-26277B2AB627}" dt="2024-05-11T15:28:53.566" v="47185" actId="255"/>
          <ac:spMkLst>
            <pc:docMk/>
            <pc:sldMk cId="2406518776" sldId="276"/>
            <ac:spMk id="126" creationId="{CF8E1F82-81E5-E865-84E5-67A9FCD0CCA5}"/>
          </ac:spMkLst>
        </pc:spChg>
        <pc:spChg chg="del">
          <ac:chgData name="Marcel Koopman" userId="e3c4c8cc0f4bc3dd" providerId="LiveId" clId="{A43BD259-97F5-4A30-A901-26277B2AB627}" dt="2024-04-24T21:10:33.224" v="37458" actId="478"/>
          <ac:spMkLst>
            <pc:docMk/>
            <pc:sldMk cId="2406518776" sldId="276"/>
            <ac:spMk id="127" creationId="{34FE3345-8C04-DC4D-FB68-33AD6D7807FF}"/>
          </ac:spMkLst>
        </pc:spChg>
        <pc:spChg chg="add mod">
          <ac:chgData name="Marcel Koopman" userId="e3c4c8cc0f4bc3dd" providerId="LiveId" clId="{A43BD259-97F5-4A30-A901-26277B2AB627}" dt="2024-05-11T15:06:28.083" v="46627" actId="1036"/>
          <ac:spMkLst>
            <pc:docMk/>
            <pc:sldMk cId="2406518776" sldId="276"/>
            <ac:spMk id="127" creationId="{DA4E6FA3-A181-BE0F-C0EE-EAE0C0316779}"/>
          </ac:spMkLst>
        </pc:spChg>
        <pc:spChg chg="add mod">
          <ac:chgData name="Marcel Koopman" userId="e3c4c8cc0f4bc3dd" providerId="LiveId" clId="{A43BD259-97F5-4A30-A901-26277B2AB627}" dt="2024-05-11T08:28:29.262" v="43823" actId="113"/>
          <ac:spMkLst>
            <pc:docMk/>
            <pc:sldMk cId="2406518776" sldId="276"/>
            <ac:spMk id="128" creationId="{70C47EE0-BBBF-5CCB-DB9B-80FC6DC8B193}"/>
          </ac:spMkLst>
        </pc:spChg>
        <pc:spChg chg="del">
          <ac:chgData name="Marcel Koopman" userId="e3c4c8cc0f4bc3dd" providerId="LiveId" clId="{A43BD259-97F5-4A30-A901-26277B2AB627}" dt="2024-04-24T21:10:33.224" v="37458" actId="478"/>
          <ac:spMkLst>
            <pc:docMk/>
            <pc:sldMk cId="2406518776" sldId="276"/>
            <ac:spMk id="128" creationId="{BEBB5614-8CFA-47F2-4269-9793B808FA55}"/>
          </ac:spMkLst>
        </pc:spChg>
        <pc:spChg chg="add mod">
          <ac:chgData name="Marcel Koopman" userId="e3c4c8cc0f4bc3dd" providerId="LiveId" clId="{A43BD259-97F5-4A30-A901-26277B2AB627}" dt="2024-05-11T08:28:14.139" v="43805" actId="242"/>
          <ac:spMkLst>
            <pc:docMk/>
            <pc:sldMk cId="2406518776" sldId="276"/>
            <ac:spMk id="129" creationId="{A8D01D76-72C6-A62E-4F10-42E2B4350599}"/>
          </ac:spMkLst>
        </pc:spChg>
        <pc:spChg chg="add del mod">
          <ac:chgData name="Marcel Koopman" userId="e3c4c8cc0f4bc3dd" providerId="LiveId" clId="{A43BD259-97F5-4A30-A901-26277B2AB627}" dt="2024-05-11T08:06:53.825" v="43039" actId="478"/>
          <ac:spMkLst>
            <pc:docMk/>
            <pc:sldMk cId="2406518776" sldId="276"/>
            <ac:spMk id="130" creationId="{EED6CB93-B8A5-E5D1-858C-D124025A06C9}"/>
          </ac:spMkLst>
        </pc:spChg>
        <pc:spChg chg="del">
          <ac:chgData name="Marcel Koopman" userId="e3c4c8cc0f4bc3dd" providerId="LiveId" clId="{A43BD259-97F5-4A30-A901-26277B2AB627}" dt="2024-04-24T21:10:33.224" v="37458" actId="478"/>
          <ac:spMkLst>
            <pc:docMk/>
            <pc:sldMk cId="2406518776" sldId="276"/>
            <ac:spMk id="131" creationId="{86F67097-BB0C-3CA1-7632-2273D5AED1D4}"/>
          </ac:spMkLst>
        </pc:spChg>
        <pc:spChg chg="del">
          <ac:chgData name="Marcel Koopman" userId="e3c4c8cc0f4bc3dd" providerId="LiveId" clId="{A43BD259-97F5-4A30-A901-26277B2AB627}" dt="2024-04-24T21:10:33.224" v="37458" actId="478"/>
          <ac:spMkLst>
            <pc:docMk/>
            <pc:sldMk cId="2406518776" sldId="276"/>
            <ac:spMk id="132" creationId="{0FAABA07-B9E3-6E9E-74B3-8F42BA5463A8}"/>
          </ac:spMkLst>
        </pc:spChg>
        <pc:spChg chg="del">
          <ac:chgData name="Marcel Koopman" userId="e3c4c8cc0f4bc3dd" providerId="LiveId" clId="{A43BD259-97F5-4A30-A901-26277B2AB627}" dt="2024-04-24T21:10:33.224" v="37458" actId="478"/>
          <ac:spMkLst>
            <pc:docMk/>
            <pc:sldMk cId="2406518776" sldId="276"/>
            <ac:spMk id="133" creationId="{3D230742-8048-6D4B-1442-E6E7F58CE190}"/>
          </ac:spMkLst>
        </pc:spChg>
        <pc:spChg chg="del">
          <ac:chgData name="Marcel Koopman" userId="e3c4c8cc0f4bc3dd" providerId="LiveId" clId="{A43BD259-97F5-4A30-A901-26277B2AB627}" dt="2024-04-24T21:10:33.224" v="37458" actId="478"/>
          <ac:spMkLst>
            <pc:docMk/>
            <pc:sldMk cId="2406518776" sldId="276"/>
            <ac:spMk id="134" creationId="{4513BFB3-B22B-CC47-F3C3-1C7D85710FD0}"/>
          </ac:spMkLst>
        </pc:spChg>
        <pc:spChg chg="del">
          <ac:chgData name="Marcel Koopman" userId="e3c4c8cc0f4bc3dd" providerId="LiveId" clId="{A43BD259-97F5-4A30-A901-26277B2AB627}" dt="2024-04-24T21:10:33.224" v="37458" actId="478"/>
          <ac:spMkLst>
            <pc:docMk/>
            <pc:sldMk cId="2406518776" sldId="276"/>
            <ac:spMk id="136" creationId="{074CECC8-2213-6DE2-DC2E-0B12A6F5039D}"/>
          </ac:spMkLst>
        </pc:spChg>
        <pc:spChg chg="add del mod">
          <ac:chgData name="Marcel Koopman" userId="e3c4c8cc0f4bc3dd" providerId="LiveId" clId="{A43BD259-97F5-4A30-A901-26277B2AB627}" dt="2024-05-11T14:01:37.244" v="45088" actId="478"/>
          <ac:spMkLst>
            <pc:docMk/>
            <pc:sldMk cId="2406518776" sldId="276"/>
            <ac:spMk id="136" creationId="{572EFF2C-905F-9019-E970-0F53AD9FBFE3}"/>
          </ac:spMkLst>
        </pc:spChg>
        <pc:spChg chg="del">
          <ac:chgData name="Marcel Koopman" userId="e3c4c8cc0f4bc3dd" providerId="LiveId" clId="{A43BD259-97F5-4A30-A901-26277B2AB627}" dt="2024-04-24T21:10:33.224" v="37458" actId="478"/>
          <ac:spMkLst>
            <pc:docMk/>
            <pc:sldMk cId="2406518776" sldId="276"/>
            <ac:spMk id="137" creationId="{26824A0C-7201-0509-46CD-EF6F89B920DF}"/>
          </ac:spMkLst>
        </pc:spChg>
        <pc:spChg chg="del">
          <ac:chgData name="Marcel Koopman" userId="e3c4c8cc0f4bc3dd" providerId="LiveId" clId="{A43BD259-97F5-4A30-A901-26277B2AB627}" dt="2024-04-24T21:10:33.224" v="37458" actId="478"/>
          <ac:spMkLst>
            <pc:docMk/>
            <pc:sldMk cId="2406518776" sldId="276"/>
            <ac:spMk id="141" creationId="{3C0022E0-FBB9-F1FA-7AD0-7254AECF75CD}"/>
          </ac:spMkLst>
        </pc:spChg>
        <pc:spChg chg="del">
          <ac:chgData name="Marcel Koopman" userId="e3c4c8cc0f4bc3dd" providerId="LiveId" clId="{A43BD259-97F5-4A30-A901-26277B2AB627}" dt="2024-04-24T21:10:33.224" v="37458" actId="478"/>
          <ac:spMkLst>
            <pc:docMk/>
            <pc:sldMk cId="2406518776" sldId="276"/>
            <ac:spMk id="142" creationId="{7EC13DEA-9AD9-0209-8D7F-F0C6F2ED5D24}"/>
          </ac:spMkLst>
        </pc:spChg>
        <pc:spChg chg="del">
          <ac:chgData name="Marcel Koopman" userId="e3c4c8cc0f4bc3dd" providerId="LiveId" clId="{A43BD259-97F5-4A30-A901-26277B2AB627}" dt="2024-04-24T21:10:41.823" v="37460" actId="478"/>
          <ac:spMkLst>
            <pc:docMk/>
            <pc:sldMk cId="2406518776" sldId="276"/>
            <ac:spMk id="143" creationId="{CB4097E4-1561-7366-8327-E0D3A956ED99}"/>
          </ac:spMkLst>
        </pc:spChg>
        <pc:spChg chg="add del mod">
          <ac:chgData name="Marcel Koopman" userId="e3c4c8cc0f4bc3dd" providerId="LiveId" clId="{A43BD259-97F5-4A30-A901-26277B2AB627}" dt="2024-05-11T08:02:07.247" v="42997" actId="478"/>
          <ac:spMkLst>
            <pc:docMk/>
            <pc:sldMk cId="2406518776" sldId="276"/>
            <ac:spMk id="144" creationId="{2BA685DA-1341-2F05-B890-A691FC14CC7F}"/>
          </ac:spMkLst>
        </pc:spChg>
        <pc:spChg chg="del">
          <ac:chgData name="Marcel Koopman" userId="e3c4c8cc0f4bc3dd" providerId="LiveId" clId="{A43BD259-97F5-4A30-A901-26277B2AB627}" dt="2024-04-24T21:10:37.059" v="37459" actId="478"/>
          <ac:spMkLst>
            <pc:docMk/>
            <pc:sldMk cId="2406518776" sldId="276"/>
            <ac:spMk id="144" creationId="{3DD4B798-B9AB-28DD-656D-6F2B683497E1}"/>
          </ac:spMkLst>
        </pc:spChg>
        <pc:spChg chg="add mod">
          <ac:chgData name="Marcel Koopman" userId="e3c4c8cc0f4bc3dd" providerId="LiveId" clId="{A43BD259-97F5-4A30-A901-26277B2AB627}" dt="2024-05-11T15:10:05.450" v="46877" actId="14100"/>
          <ac:spMkLst>
            <pc:docMk/>
            <pc:sldMk cId="2406518776" sldId="276"/>
            <ac:spMk id="145" creationId="{401E12DF-302E-0FCA-56E0-A2089B8F8A18}"/>
          </ac:spMkLst>
        </pc:spChg>
        <pc:spChg chg="del">
          <ac:chgData name="Marcel Koopman" userId="e3c4c8cc0f4bc3dd" providerId="LiveId" clId="{A43BD259-97F5-4A30-A901-26277B2AB627}" dt="2024-04-24T21:10:41.823" v="37460" actId="478"/>
          <ac:spMkLst>
            <pc:docMk/>
            <pc:sldMk cId="2406518776" sldId="276"/>
            <ac:spMk id="145" creationId="{D93B570D-DD19-3361-C043-30E233372A6B}"/>
          </ac:spMkLst>
        </pc:spChg>
        <pc:spChg chg="del">
          <ac:chgData name="Marcel Koopman" userId="e3c4c8cc0f4bc3dd" providerId="LiveId" clId="{A43BD259-97F5-4A30-A901-26277B2AB627}" dt="2024-04-24T21:10:41.823" v="37460" actId="478"/>
          <ac:spMkLst>
            <pc:docMk/>
            <pc:sldMk cId="2406518776" sldId="276"/>
            <ac:spMk id="146" creationId="{A5750101-7BFB-3EC9-5B98-B3AF69AFE109}"/>
          </ac:spMkLst>
        </pc:spChg>
        <pc:spChg chg="del">
          <ac:chgData name="Marcel Koopman" userId="e3c4c8cc0f4bc3dd" providerId="LiveId" clId="{A43BD259-97F5-4A30-A901-26277B2AB627}" dt="2024-04-24T21:10:41.823" v="37460" actId="478"/>
          <ac:spMkLst>
            <pc:docMk/>
            <pc:sldMk cId="2406518776" sldId="276"/>
            <ac:spMk id="147" creationId="{EE39F780-9D54-DABF-B39D-814D712A4784}"/>
          </ac:spMkLst>
        </pc:spChg>
        <pc:spChg chg="del">
          <ac:chgData name="Marcel Koopman" userId="e3c4c8cc0f4bc3dd" providerId="LiveId" clId="{A43BD259-97F5-4A30-A901-26277B2AB627}" dt="2024-04-24T21:10:37.059" v="37459" actId="478"/>
          <ac:spMkLst>
            <pc:docMk/>
            <pc:sldMk cId="2406518776" sldId="276"/>
            <ac:spMk id="148" creationId="{563ED992-2228-19A8-BAEE-95A08E12AA7E}"/>
          </ac:spMkLst>
        </pc:spChg>
        <pc:spChg chg="del">
          <ac:chgData name="Marcel Koopman" userId="e3c4c8cc0f4bc3dd" providerId="LiveId" clId="{A43BD259-97F5-4A30-A901-26277B2AB627}" dt="2024-04-24T21:10:37.059" v="37459" actId="478"/>
          <ac:spMkLst>
            <pc:docMk/>
            <pc:sldMk cId="2406518776" sldId="276"/>
            <ac:spMk id="149" creationId="{9A57FE17-C5D9-ED9B-7E80-BA735C3FED5E}"/>
          </ac:spMkLst>
        </pc:spChg>
        <pc:spChg chg="del">
          <ac:chgData name="Marcel Koopman" userId="e3c4c8cc0f4bc3dd" providerId="LiveId" clId="{A43BD259-97F5-4A30-A901-26277B2AB627}" dt="2024-04-24T21:10:37.059" v="37459" actId="478"/>
          <ac:spMkLst>
            <pc:docMk/>
            <pc:sldMk cId="2406518776" sldId="276"/>
            <ac:spMk id="150" creationId="{2441921D-6EA3-ECD5-35AB-DE3D42FA86DF}"/>
          </ac:spMkLst>
        </pc:spChg>
        <pc:spChg chg="add mod">
          <ac:chgData name="Marcel Koopman" userId="e3c4c8cc0f4bc3dd" providerId="LiveId" clId="{A43BD259-97F5-4A30-A901-26277B2AB627}" dt="2024-05-11T15:10:15.428" v="46890" actId="1035"/>
          <ac:spMkLst>
            <pc:docMk/>
            <pc:sldMk cId="2406518776" sldId="276"/>
            <ac:spMk id="150" creationId="{88B7C5EE-B72E-FA38-7E7F-915BC93A728C}"/>
          </ac:spMkLst>
        </pc:spChg>
        <pc:spChg chg="del">
          <ac:chgData name="Marcel Koopman" userId="e3c4c8cc0f4bc3dd" providerId="LiveId" clId="{A43BD259-97F5-4A30-A901-26277B2AB627}" dt="2024-04-24T21:10:37.059" v="37459" actId="478"/>
          <ac:spMkLst>
            <pc:docMk/>
            <pc:sldMk cId="2406518776" sldId="276"/>
            <ac:spMk id="151" creationId="{2FEF15FB-F91E-ACB1-E95E-63B90DA44540}"/>
          </ac:spMkLst>
        </pc:spChg>
        <pc:spChg chg="del">
          <ac:chgData name="Marcel Koopman" userId="e3c4c8cc0f4bc3dd" providerId="LiveId" clId="{A43BD259-97F5-4A30-A901-26277B2AB627}" dt="2024-04-24T21:10:33.224" v="37458" actId="478"/>
          <ac:spMkLst>
            <pc:docMk/>
            <pc:sldMk cId="2406518776" sldId="276"/>
            <ac:spMk id="157" creationId="{6EC40FCF-702A-0654-41F2-0BB732C73DA5}"/>
          </ac:spMkLst>
        </pc:spChg>
        <pc:spChg chg="add mod">
          <ac:chgData name="Marcel Koopman" userId="e3c4c8cc0f4bc3dd" providerId="LiveId" clId="{A43BD259-97F5-4A30-A901-26277B2AB627}" dt="2024-05-11T15:28:53.566" v="47185" actId="255"/>
          <ac:spMkLst>
            <pc:docMk/>
            <pc:sldMk cId="2406518776" sldId="276"/>
            <ac:spMk id="158" creationId="{5BD91A3B-8E2F-396F-81C7-E599F87C1B9C}"/>
          </ac:spMkLst>
        </pc:spChg>
        <pc:spChg chg="del">
          <ac:chgData name="Marcel Koopman" userId="e3c4c8cc0f4bc3dd" providerId="LiveId" clId="{A43BD259-97F5-4A30-A901-26277B2AB627}" dt="2024-04-24T21:10:41.823" v="37460" actId="478"/>
          <ac:spMkLst>
            <pc:docMk/>
            <pc:sldMk cId="2406518776" sldId="276"/>
            <ac:spMk id="158" creationId="{8DD39282-D1C8-C108-930A-37236F8754D5}"/>
          </ac:spMkLst>
        </pc:spChg>
        <pc:spChg chg="add del mod">
          <ac:chgData name="Marcel Koopman" userId="e3c4c8cc0f4bc3dd" providerId="LiveId" clId="{A43BD259-97F5-4A30-A901-26277B2AB627}" dt="2024-05-11T08:16:03.987" v="43348" actId="478"/>
          <ac:spMkLst>
            <pc:docMk/>
            <pc:sldMk cId="2406518776" sldId="276"/>
            <ac:spMk id="171" creationId="{EADCF1DE-849B-DF48-DBB1-8D8278710C0B}"/>
          </ac:spMkLst>
        </pc:spChg>
        <pc:spChg chg="add del mod">
          <ac:chgData name="Marcel Koopman" userId="e3c4c8cc0f4bc3dd" providerId="LiveId" clId="{A43BD259-97F5-4A30-A901-26277B2AB627}" dt="2024-05-11T08:16:47.861" v="43356" actId="478"/>
          <ac:spMkLst>
            <pc:docMk/>
            <pc:sldMk cId="2406518776" sldId="276"/>
            <ac:spMk id="172" creationId="{A70BFA7A-9555-57EC-1284-CDF37189A7CF}"/>
          </ac:spMkLst>
        </pc:spChg>
        <pc:spChg chg="add del mod">
          <ac:chgData name="Marcel Koopman" userId="e3c4c8cc0f4bc3dd" providerId="LiveId" clId="{A43BD259-97F5-4A30-A901-26277B2AB627}" dt="2024-05-11T15:32:39.692" v="47222" actId="478"/>
          <ac:spMkLst>
            <pc:docMk/>
            <pc:sldMk cId="2406518776" sldId="276"/>
            <ac:spMk id="173" creationId="{9CF10C57-FFA9-F654-1484-83215EB3FE0C}"/>
          </ac:spMkLst>
        </pc:spChg>
        <pc:spChg chg="add del mod">
          <ac:chgData name="Marcel Koopman" userId="e3c4c8cc0f4bc3dd" providerId="LiveId" clId="{A43BD259-97F5-4A30-A901-26277B2AB627}" dt="2024-05-11T13:42:38.978" v="44665" actId="21"/>
          <ac:spMkLst>
            <pc:docMk/>
            <pc:sldMk cId="2406518776" sldId="276"/>
            <ac:spMk id="174" creationId="{168CABD2-EF00-9A8F-E54E-E50A225E4320}"/>
          </ac:spMkLst>
        </pc:spChg>
        <pc:spChg chg="add del mod">
          <ac:chgData name="Marcel Koopman" userId="e3c4c8cc0f4bc3dd" providerId="LiveId" clId="{A43BD259-97F5-4A30-A901-26277B2AB627}" dt="2024-05-11T08:15:49.990" v="43333" actId="478"/>
          <ac:spMkLst>
            <pc:docMk/>
            <pc:sldMk cId="2406518776" sldId="276"/>
            <ac:spMk id="175" creationId="{A3357767-D868-83F6-0692-2E0C22FE7804}"/>
          </ac:spMkLst>
        </pc:spChg>
        <pc:spChg chg="add mod">
          <ac:chgData name="Marcel Koopman" userId="e3c4c8cc0f4bc3dd" providerId="LiveId" clId="{A43BD259-97F5-4A30-A901-26277B2AB627}" dt="2024-05-11T15:28:53.566" v="47185" actId="255"/>
          <ac:spMkLst>
            <pc:docMk/>
            <pc:sldMk cId="2406518776" sldId="276"/>
            <ac:spMk id="176" creationId="{C46DC448-85CC-36E5-A0F6-D474AD7BDAEB}"/>
          </ac:spMkLst>
        </pc:spChg>
        <pc:spChg chg="add mod">
          <ac:chgData name="Marcel Koopman" userId="e3c4c8cc0f4bc3dd" providerId="LiveId" clId="{A43BD259-97F5-4A30-A901-26277B2AB627}" dt="2024-05-11T15:18:13.957" v="47030" actId="1035"/>
          <ac:spMkLst>
            <pc:docMk/>
            <pc:sldMk cId="2406518776" sldId="276"/>
            <ac:spMk id="178" creationId="{2ED7CDCB-66C9-68CB-3CEC-70C3AB41A119}"/>
          </ac:spMkLst>
        </pc:spChg>
        <pc:spChg chg="add del mod ord">
          <ac:chgData name="Marcel Koopman" userId="e3c4c8cc0f4bc3dd" providerId="LiveId" clId="{A43BD259-97F5-4A30-A901-26277B2AB627}" dt="2024-05-11T14:36:38.291" v="45938" actId="478"/>
          <ac:spMkLst>
            <pc:docMk/>
            <pc:sldMk cId="2406518776" sldId="276"/>
            <ac:spMk id="184" creationId="{A0EC7D51-1889-0292-0368-B7DABEB8131C}"/>
          </ac:spMkLst>
        </pc:spChg>
        <pc:spChg chg="add mod">
          <ac:chgData name="Marcel Koopman" userId="e3c4c8cc0f4bc3dd" providerId="LiveId" clId="{A43BD259-97F5-4A30-A901-26277B2AB627}" dt="2024-05-11T14:39:22.866" v="46113" actId="1038"/>
          <ac:spMkLst>
            <pc:docMk/>
            <pc:sldMk cId="2406518776" sldId="276"/>
            <ac:spMk id="189" creationId="{F94C301D-D940-89FD-3E90-E7CFAD53909C}"/>
          </ac:spMkLst>
        </pc:spChg>
        <pc:spChg chg="add mod">
          <ac:chgData name="Marcel Koopman" userId="e3c4c8cc0f4bc3dd" providerId="LiveId" clId="{A43BD259-97F5-4A30-A901-26277B2AB627}" dt="2024-05-11T14:14:41.722" v="45605" actId="14100"/>
          <ac:spMkLst>
            <pc:docMk/>
            <pc:sldMk cId="2406518776" sldId="276"/>
            <ac:spMk id="191" creationId="{315F45D4-D692-A57A-04AB-09BF485E74B8}"/>
          </ac:spMkLst>
        </pc:spChg>
        <pc:spChg chg="add mod">
          <ac:chgData name="Marcel Koopman" userId="e3c4c8cc0f4bc3dd" providerId="LiveId" clId="{A43BD259-97F5-4A30-A901-26277B2AB627}" dt="2024-05-11T15:10:05.450" v="46877" actId="14100"/>
          <ac:spMkLst>
            <pc:docMk/>
            <pc:sldMk cId="2406518776" sldId="276"/>
            <ac:spMk id="192" creationId="{5CD81892-93F5-16F6-51EE-02C042DC1ACC}"/>
          </ac:spMkLst>
        </pc:spChg>
        <pc:spChg chg="add mod">
          <ac:chgData name="Marcel Koopman" userId="e3c4c8cc0f4bc3dd" providerId="LiveId" clId="{A43BD259-97F5-4A30-A901-26277B2AB627}" dt="2024-05-11T15:10:15.428" v="46890" actId="1035"/>
          <ac:spMkLst>
            <pc:docMk/>
            <pc:sldMk cId="2406518776" sldId="276"/>
            <ac:spMk id="193" creationId="{C811D63F-427E-4CDE-AEFE-705195196867}"/>
          </ac:spMkLst>
        </pc:spChg>
        <pc:spChg chg="add mod">
          <ac:chgData name="Marcel Koopman" userId="e3c4c8cc0f4bc3dd" providerId="LiveId" clId="{A43BD259-97F5-4A30-A901-26277B2AB627}" dt="2024-05-11T15:10:15.428" v="46890" actId="1035"/>
          <ac:spMkLst>
            <pc:docMk/>
            <pc:sldMk cId="2406518776" sldId="276"/>
            <ac:spMk id="194" creationId="{9F657E60-A6C0-9746-0FE5-819B8BBCDBD4}"/>
          </ac:spMkLst>
        </pc:spChg>
        <pc:spChg chg="add mod">
          <ac:chgData name="Marcel Koopman" userId="e3c4c8cc0f4bc3dd" providerId="LiveId" clId="{A43BD259-97F5-4A30-A901-26277B2AB627}" dt="2024-05-11T15:10:15.428" v="46890" actId="1035"/>
          <ac:spMkLst>
            <pc:docMk/>
            <pc:sldMk cId="2406518776" sldId="276"/>
            <ac:spMk id="195" creationId="{FDF935BE-0CCB-64D2-2169-EA722A6ACEB7}"/>
          </ac:spMkLst>
        </pc:spChg>
        <pc:spChg chg="add mod">
          <ac:chgData name="Marcel Koopman" userId="e3c4c8cc0f4bc3dd" providerId="LiveId" clId="{A43BD259-97F5-4A30-A901-26277B2AB627}" dt="2024-05-11T15:10:15.428" v="46890" actId="1035"/>
          <ac:spMkLst>
            <pc:docMk/>
            <pc:sldMk cId="2406518776" sldId="276"/>
            <ac:spMk id="196" creationId="{9A49ABB7-E3DE-6412-7603-2BF067188DD7}"/>
          </ac:spMkLst>
        </pc:spChg>
        <pc:spChg chg="add del mod">
          <ac:chgData name="Marcel Koopman" userId="e3c4c8cc0f4bc3dd" providerId="LiveId" clId="{A43BD259-97F5-4A30-A901-26277B2AB627}" dt="2024-05-11T13:43:40.351" v="44681" actId="21"/>
          <ac:spMkLst>
            <pc:docMk/>
            <pc:sldMk cId="2406518776" sldId="276"/>
            <ac:spMk id="197" creationId="{F173B95B-840E-A5A8-9104-3C21F3030AF0}"/>
          </ac:spMkLst>
        </pc:spChg>
        <pc:spChg chg="add del mod">
          <ac:chgData name="Marcel Koopman" userId="e3c4c8cc0f4bc3dd" providerId="LiveId" clId="{A43BD259-97F5-4A30-A901-26277B2AB627}" dt="2024-05-11T13:43:40.351" v="44681" actId="21"/>
          <ac:spMkLst>
            <pc:docMk/>
            <pc:sldMk cId="2406518776" sldId="276"/>
            <ac:spMk id="198" creationId="{40E627A8-3324-47D2-FD52-E9AE560D6107}"/>
          </ac:spMkLst>
        </pc:spChg>
        <pc:spChg chg="add del mod">
          <ac:chgData name="Marcel Koopman" userId="e3c4c8cc0f4bc3dd" providerId="LiveId" clId="{A43BD259-97F5-4A30-A901-26277B2AB627}" dt="2024-05-11T13:43:40.351" v="44681" actId="21"/>
          <ac:spMkLst>
            <pc:docMk/>
            <pc:sldMk cId="2406518776" sldId="276"/>
            <ac:spMk id="199" creationId="{C8E28999-989B-8CEA-8664-9EECC436D795}"/>
          </ac:spMkLst>
        </pc:spChg>
        <pc:spChg chg="add del mod">
          <ac:chgData name="Marcel Koopman" userId="e3c4c8cc0f4bc3dd" providerId="LiveId" clId="{A43BD259-97F5-4A30-A901-26277B2AB627}" dt="2024-05-11T13:43:40.351" v="44681" actId="21"/>
          <ac:spMkLst>
            <pc:docMk/>
            <pc:sldMk cId="2406518776" sldId="276"/>
            <ac:spMk id="200" creationId="{C6D5C932-A2C6-140A-7A3A-CCBD6B29247A}"/>
          </ac:spMkLst>
        </pc:spChg>
        <pc:spChg chg="add del mod">
          <ac:chgData name="Marcel Koopman" userId="e3c4c8cc0f4bc3dd" providerId="LiveId" clId="{A43BD259-97F5-4A30-A901-26277B2AB627}" dt="2024-05-11T13:43:40.351" v="44681" actId="21"/>
          <ac:spMkLst>
            <pc:docMk/>
            <pc:sldMk cId="2406518776" sldId="276"/>
            <ac:spMk id="201" creationId="{B609D72C-D6AA-702A-1579-375C955A5F4A}"/>
          </ac:spMkLst>
        </pc:spChg>
        <pc:spChg chg="add del mod">
          <ac:chgData name="Marcel Koopman" userId="e3c4c8cc0f4bc3dd" providerId="LiveId" clId="{A43BD259-97F5-4A30-A901-26277B2AB627}" dt="2024-05-11T13:43:40.351" v="44681" actId="21"/>
          <ac:spMkLst>
            <pc:docMk/>
            <pc:sldMk cId="2406518776" sldId="276"/>
            <ac:spMk id="202" creationId="{73B69705-9F53-49D9-DDCB-071D8214461A}"/>
          </ac:spMkLst>
        </pc:spChg>
        <pc:spChg chg="add del mod">
          <ac:chgData name="Marcel Koopman" userId="e3c4c8cc0f4bc3dd" providerId="LiveId" clId="{A43BD259-97F5-4A30-A901-26277B2AB627}" dt="2024-05-11T13:43:40.351" v="44681" actId="21"/>
          <ac:spMkLst>
            <pc:docMk/>
            <pc:sldMk cId="2406518776" sldId="276"/>
            <ac:spMk id="203" creationId="{A3CDD842-6384-3F23-0A95-C0A0C3DDB0E5}"/>
          </ac:spMkLst>
        </pc:spChg>
        <pc:spChg chg="add mod">
          <ac:chgData name="Marcel Koopman" userId="e3c4c8cc0f4bc3dd" providerId="LiveId" clId="{A43BD259-97F5-4A30-A901-26277B2AB627}" dt="2024-05-11T15:30:47.075" v="47215" actId="20577"/>
          <ac:spMkLst>
            <pc:docMk/>
            <pc:sldMk cId="2406518776" sldId="276"/>
            <ac:spMk id="205" creationId="{ADCA1B09-2052-7065-C9BA-331BC051B4B0}"/>
          </ac:spMkLst>
        </pc:spChg>
        <pc:spChg chg="add mod">
          <ac:chgData name="Marcel Koopman" userId="e3c4c8cc0f4bc3dd" providerId="LiveId" clId="{A43BD259-97F5-4A30-A901-26277B2AB627}" dt="2024-05-11T14:39:47.711" v="46146" actId="20577"/>
          <ac:spMkLst>
            <pc:docMk/>
            <pc:sldMk cId="2406518776" sldId="276"/>
            <ac:spMk id="206" creationId="{A526120F-7985-88E4-0CD8-611A0E87A7F3}"/>
          </ac:spMkLst>
        </pc:spChg>
        <pc:spChg chg="add mod">
          <ac:chgData name="Marcel Koopman" userId="e3c4c8cc0f4bc3dd" providerId="LiveId" clId="{A43BD259-97F5-4A30-A901-26277B2AB627}" dt="2024-05-11T15:21:09.678" v="47106" actId="1036"/>
          <ac:spMkLst>
            <pc:docMk/>
            <pc:sldMk cId="2406518776" sldId="276"/>
            <ac:spMk id="209" creationId="{FC719766-4632-5B90-FD22-3D4B3379C803}"/>
          </ac:spMkLst>
        </pc:spChg>
        <pc:spChg chg="add mod">
          <ac:chgData name="Marcel Koopman" userId="e3c4c8cc0f4bc3dd" providerId="LiveId" clId="{A43BD259-97F5-4A30-A901-26277B2AB627}" dt="2024-05-11T14:53:12.925" v="46323" actId="571"/>
          <ac:spMkLst>
            <pc:docMk/>
            <pc:sldMk cId="2406518776" sldId="276"/>
            <ac:spMk id="212" creationId="{320114CF-B68D-C674-63ED-CC7201BFF5A0}"/>
          </ac:spMkLst>
        </pc:spChg>
        <pc:spChg chg="add mod">
          <ac:chgData name="Marcel Koopman" userId="e3c4c8cc0f4bc3dd" providerId="LiveId" clId="{A43BD259-97F5-4A30-A901-26277B2AB627}" dt="2024-05-11T15:29:28.322" v="47187" actId="1035"/>
          <ac:spMkLst>
            <pc:docMk/>
            <pc:sldMk cId="2406518776" sldId="276"/>
            <ac:spMk id="213" creationId="{1A105339-0096-6078-1E9D-841E6448A07B}"/>
          </ac:spMkLst>
        </pc:spChg>
        <pc:spChg chg="add mod">
          <ac:chgData name="Marcel Koopman" userId="e3c4c8cc0f4bc3dd" providerId="LiveId" clId="{A43BD259-97F5-4A30-A901-26277B2AB627}" dt="2024-05-11T14:57:36.136" v="46385" actId="14100"/>
          <ac:spMkLst>
            <pc:docMk/>
            <pc:sldMk cId="2406518776" sldId="276"/>
            <ac:spMk id="214" creationId="{A7F703E8-3305-D699-A33B-2101A49C8DF0}"/>
          </ac:spMkLst>
        </pc:spChg>
        <pc:spChg chg="add mod">
          <ac:chgData name="Marcel Koopman" userId="e3c4c8cc0f4bc3dd" providerId="LiveId" clId="{A43BD259-97F5-4A30-A901-26277B2AB627}" dt="2024-05-11T14:35:53.254" v="45931" actId="1036"/>
          <ac:spMkLst>
            <pc:docMk/>
            <pc:sldMk cId="2406518776" sldId="276"/>
            <ac:spMk id="215" creationId="{4D42BF89-F9E9-2038-26DA-7F58A2894A78}"/>
          </ac:spMkLst>
        </pc:spChg>
        <pc:spChg chg="add mod">
          <ac:chgData name="Marcel Koopman" userId="e3c4c8cc0f4bc3dd" providerId="LiveId" clId="{A43BD259-97F5-4A30-A901-26277B2AB627}" dt="2024-05-11T14:35:53.254" v="45931" actId="1036"/>
          <ac:spMkLst>
            <pc:docMk/>
            <pc:sldMk cId="2406518776" sldId="276"/>
            <ac:spMk id="216" creationId="{37A10C6C-1143-6198-B359-A8B28CAA4ABD}"/>
          </ac:spMkLst>
        </pc:spChg>
        <pc:spChg chg="add mod">
          <ac:chgData name="Marcel Koopman" userId="e3c4c8cc0f4bc3dd" providerId="LiveId" clId="{A43BD259-97F5-4A30-A901-26277B2AB627}" dt="2024-05-11T14:35:53.254" v="45931" actId="1036"/>
          <ac:spMkLst>
            <pc:docMk/>
            <pc:sldMk cId="2406518776" sldId="276"/>
            <ac:spMk id="217" creationId="{A5D957E2-DC33-83D4-1F48-74307533EFF8}"/>
          </ac:spMkLst>
        </pc:spChg>
        <pc:spChg chg="add mod">
          <ac:chgData name="Marcel Koopman" userId="e3c4c8cc0f4bc3dd" providerId="LiveId" clId="{A43BD259-97F5-4A30-A901-26277B2AB627}" dt="2024-05-11T14:35:53.254" v="45931" actId="1036"/>
          <ac:spMkLst>
            <pc:docMk/>
            <pc:sldMk cId="2406518776" sldId="276"/>
            <ac:spMk id="218" creationId="{60AAD373-8558-7B3F-DD53-9E778E80A6C5}"/>
          </ac:spMkLst>
        </pc:spChg>
        <pc:spChg chg="add mod">
          <ac:chgData name="Marcel Koopman" userId="e3c4c8cc0f4bc3dd" providerId="LiveId" clId="{A43BD259-97F5-4A30-A901-26277B2AB627}" dt="2024-05-11T15:20:13.749" v="47053" actId="1035"/>
          <ac:spMkLst>
            <pc:docMk/>
            <pc:sldMk cId="2406518776" sldId="276"/>
            <ac:spMk id="219" creationId="{86149FCE-F2A0-B9CA-E8DD-E15B3B5A6681}"/>
          </ac:spMkLst>
        </pc:spChg>
        <pc:spChg chg="add del mod">
          <ac:chgData name="Marcel Koopman" userId="e3c4c8cc0f4bc3dd" providerId="LiveId" clId="{A43BD259-97F5-4A30-A901-26277B2AB627}" dt="2024-05-11T08:33:24.729" v="43952" actId="478"/>
          <ac:spMkLst>
            <pc:docMk/>
            <pc:sldMk cId="2406518776" sldId="276"/>
            <ac:spMk id="219" creationId="{9474480E-6F61-A584-C316-2BA1C73379A5}"/>
          </ac:spMkLst>
        </pc:spChg>
        <pc:spChg chg="add mod">
          <ac:chgData name="Marcel Koopman" userId="e3c4c8cc0f4bc3dd" providerId="LiveId" clId="{A43BD259-97F5-4A30-A901-26277B2AB627}" dt="2024-05-11T14:35:53.254" v="45931" actId="1036"/>
          <ac:spMkLst>
            <pc:docMk/>
            <pc:sldMk cId="2406518776" sldId="276"/>
            <ac:spMk id="220" creationId="{DB1D0B2C-A3BC-4F35-9E85-F8A8E49A156F}"/>
          </ac:spMkLst>
        </pc:spChg>
        <pc:spChg chg="add mod">
          <ac:chgData name="Marcel Koopman" userId="e3c4c8cc0f4bc3dd" providerId="LiveId" clId="{A43BD259-97F5-4A30-A901-26277B2AB627}" dt="2024-05-11T14:35:53.254" v="45931" actId="1036"/>
          <ac:spMkLst>
            <pc:docMk/>
            <pc:sldMk cId="2406518776" sldId="276"/>
            <ac:spMk id="221" creationId="{84AE5E99-48A1-F004-A0A4-74A722131F93}"/>
          </ac:spMkLst>
        </pc:spChg>
        <pc:spChg chg="add mod">
          <ac:chgData name="Marcel Koopman" userId="e3c4c8cc0f4bc3dd" providerId="LiveId" clId="{A43BD259-97F5-4A30-A901-26277B2AB627}" dt="2024-05-11T14:38:06.606" v="46034" actId="14100"/>
          <ac:spMkLst>
            <pc:docMk/>
            <pc:sldMk cId="2406518776" sldId="276"/>
            <ac:spMk id="222" creationId="{ABCF1EE2-17DD-FEA6-37A2-FE062302C408}"/>
          </ac:spMkLst>
        </pc:spChg>
        <pc:spChg chg="add mod">
          <ac:chgData name="Marcel Koopman" userId="e3c4c8cc0f4bc3dd" providerId="LiveId" clId="{A43BD259-97F5-4A30-A901-26277B2AB627}" dt="2024-05-11T14:35:53.254" v="45931" actId="1036"/>
          <ac:spMkLst>
            <pc:docMk/>
            <pc:sldMk cId="2406518776" sldId="276"/>
            <ac:spMk id="223" creationId="{7F1CC4BA-BB96-CEAD-8CFF-20BD089723FD}"/>
          </ac:spMkLst>
        </pc:spChg>
        <pc:spChg chg="add mod">
          <ac:chgData name="Marcel Koopman" userId="e3c4c8cc0f4bc3dd" providerId="LiveId" clId="{A43BD259-97F5-4A30-A901-26277B2AB627}" dt="2024-05-11T14:35:53.254" v="45931" actId="1036"/>
          <ac:spMkLst>
            <pc:docMk/>
            <pc:sldMk cId="2406518776" sldId="276"/>
            <ac:spMk id="224" creationId="{00CE4E23-AA70-D716-5F6D-185B0145887A}"/>
          </ac:spMkLst>
        </pc:spChg>
        <pc:spChg chg="add mod">
          <ac:chgData name="Marcel Koopman" userId="e3c4c8cc0f4bc3dd" providerId="LiveId" clId="{A43BD259-97F5-4A30-A901-26277B2AB627}" dt="2024-05-11T14:35:53.254" v="45931" actId="1036"/>
          <ac:spMkLst>
            <pc:docMk/>
            <pc:sldMk cId="2406518776" sldId="276"/>
            <ac:spMk id="225" creationId="{142390E1-E4F6-387B-75D3-1775F2A58422}"/>
          </ac:spMkLst>
        </pc:spChg>
        <pc:spChg chg="add mod">
          <ac:chgData name="Marcel Koopman" userId="e3c4c8cc0f4bc3dd" providerId="LiveId" clId="{A43BD259-97F5-4A30-A901-26277B2AB627}" dt="2024-05-11T14:35:53.254" v="45931" actId="1036"/>
          <ac:spMkLst>
            <pc:docMk/>
            <pc:sldMk cId="2406518776" sldId="276"/>
            <ac:spMk id="226" creationId="{AF5B0D1C-794E-E98B-BBE1-69C5522F7EF2}"/>
          </ac:spMkLst>
        </pc:spChg>
        <pc:spChg chg="add mod">
          <ac:chgData name="Marcel Koopman" userId="e3c4c8cc0f4bc3dd" providerId="LiveId" clId="{A43BD259-97F5-4A30-A901-26277B2AB627}" dt="2024-05-11T14:35:53.254" v="45931" actId="1036"/>
          <ac:spMkLst>
            <pc:docMk/>
            <pc:sldMk cId="2406518776" sldId="276"/>
            <ac:spMk id="227" creationId="{B5EBE161-D266-8ADA-1DD3-9988535C0DE2}"/>
          </ac:spMkLst>
        </pc:spChg>
        <pc:spChg chg="add mod">
          <ac:chgData name="Marcel Koopman" userId="e3c4c8cc0f4bc3dd" providerId="LiveId" clId="{A43BD259-97F5-4A30-A901-26277B2AB627}" dt="2024-05-11T14:35:53.254" v="45931" actId="1036"/>
          <ac:spMkLst>
            <pc:docMk/>
            <pc:sldMk cId="2406518776" sldId="276"/>
            <ac:spMk id="228" creationId="{A37A1457-7D47-4A04-BCDC-A2F02ACAB300}"/>
          </ac:spMkLst>
        </pc:spChg>
        <pc:spChg chg="add mod">
          <ac:chgData name="Marcel Koopman" userId="e3c4c8cc0f4bc3dd" providerId="LiveId" clId="{A43BD259-97F5-4A30-A901-26277B2AB627}" dt="2024-05-11T14:35:53.254" v="45931" actId="1036"/>
          <ac:spMkLst>
            <pc:docMk/>
            <pc:sldMk cId="2406518776" sldId="276"/>
            <ac:spMk id="229" creationId="{88597051-FE91-8117-18DE-20E61A0316A1}"/>
          </ac:spMkLst>
        </pc:spChg>
        <pc:spChg chg="add del mod">
          <ac:chgData name="Marcel Koopman" userId="e3c4c8cc0f4bc3dd" providerId="LiveId" clId="{A43BD259-97F5-4A30-A901-26277B2AB627}" dt="2024-05-11T14:37:13.158" v="45964" actId="478"/>
          <ac:spMkLst>
            <pc:docMk/>
            <pc:sldMk cId="2406518776" sldId="276"/>
            <ac:spMk id="230" creationId="{539BD907-576B-3EC0-B8C0-6E8CBC471EDD}"/>
          </ac:spMkLst>
        </pc:spChg>
        <pc:spChg chg="add mod">
          <ac:chgData name="Marcel Koopman" userId="e3c4c8cc0f4bc3dd" providerId="LiveId" clId="{A43BD259-97F5-4A30-A901-26277B2AB627}" dt="2024-05-11T14:35:53.254" v="45931" actId="1036"/>
          <ac:spMkLst>
            <pc:docMk/>
            <pc:sldMk cId="2406518776" sldId="276"/>
            <ac:spMk id="231" creationId="{797EFC1B-2756-F5E6-4014-27AD5AC5D86F}"/>
          </ac:spMkLst>
        </pc:spChg>
        <pc:spChg chg="add mod">
          <ac:chgData name="Marcel Koopman" userId="e3c4c8cc0f4bc3dd" providerId="LiveId" clId="{A43BD259-97F5-4A30-A901-26277B2AB627}" dt="2024-05-11T14:35:53.254" v="45931" actId="1036"/>
          <ac:spMkLst>
            <pc:docMk/>
            <pc:sldMk cId="2406518776" sldId="276"/>
            <ac:spMk id="232" creationId="{5A09B5AC-7A29-1956-C671-2F5588AD5E9C}"/>
          </ac:spMkLst>
        </pc:spChg>
        <pc:spChg chg="add mod">
          <ac:chgData name="Marcel Koopman" userId="e3c4c8cc0f4bc3dd" providerId="LiveId" clId="{A43BD259-97F5-4A30-A901-26277B2AB627}" dt="2024-05-11T14:35:53.254" v="45931" actId="1036"/>
          <ac:spMkLst>
            <pc:docMk/>
            <pc:sldMk cId="2406518776" sldId="276"/>
            <ac:spMk id="233" creationId="{9A840DE6-7026-45E1-7023-FB60D1434520}"/>
          </ac:spMkLst>
        </pc:spChg>
        <pc:spChg chg="add mod">
          <ac:chgData name="Marcel Koopman" userId="e3c4c8cc0f4bc3dd" providerId="LiveId" clId="{A43BD259-97F5-4A30-A901-26277B2AB627}" dt="2024-05-11T14:53:02.958" v="46321" actId="5793"/>
          <ac:spMkLst>
            <pc:docMk/>
            <pc:sldMk cId="2406518776" sldId="276"/>
            <ac:spMk id="235" creationId="{48A3C8F1-162B-2002-E9E5-9445191A3CD8}"/>
          </ac:spMkLst>
        </pc:spChg>
        <pc:spChg chg="add mod">
          <ac:chgData name="Marcel Koopman" userId="e3c4c8cc0f4bc3dd" providerId="LiveId" clId="{A43BD259-97F5-4A30-A901-26277B2AB627}" dt="2024-05-11T14:38:02.817" v="46033" actId="1076"/>
          <ac:spMkLst>
            <pc:docMk/>
            <pc:sldMk cId="2406518776" sldId="276"/>
            <ac:spMk id="241" creationId="{66606E60-1B91-4C29-5F7F-CF469A9A2B49}"/>
          </ac:spMkLst>
        </pc:spChg>
        <pc:spChg chg="add mod">
          <ac:chgData name="Marcel Koopman" userId="e3c4c8cc0f4bc3dd" providerId="LiveId" clId="{A43BD259-97F5-4A30-A901-26277B2AB627}" dt="2024-05-11T15:27:50.507" v="47180" actId="14100"/>
          <ac:spMkLst>
            <pc:docMk/>
            <pc:sldMk cId="2406518776" sldId="276"/>
            <ac:spMk id="244" creationId="{A106D933-91C4-D046-9F9B-9B28D473CB9F}"/>
          </ac:spMkLst>
        </pc:spChg>
        <pc:spChg chg="add mod">
          <ac:chgData name="Marcel Koopman" userId="e3c4c8cc0f4bc3dd" providerId="LiveId" clId="{A43BD259-97F5-4A30-A901-26277B2AB627}" dt="2024-05-11T15:21:27.896" v="47137" actId="1035"/>
          <ac:spMkLst>
            <pc:docMk/>
            <pc:sldMk cId="2406518776" sldId="276"/>
            <ac:spMk id="245" creationId="{4D9560D5-2C94-2539-8B54-536AC04BDA28}"/>
          </ac:spMkLst>
        </pc:spChg>
        <pc:spChg chg="add del mod">
          <ac:chgData name="Marcel Koopman" userId="e3c4c8cc0f4bc3dd" providerId="LiveId" clId="{A43BD259-97F5-4A30-A901-26277B2AB627}" dt="2024-05-11T14:06:16.059" v="45281" actId="478"/>
          <ac:spMkLst>
            <pc:docMk/>
            <pc:sldMk cId="2406518776" sldId="276"/>
            <ac:spMk id="248" creationId="{D3C400A0-F56B-236F-4EDF-5F44F87FEFF8}"/>
          </ac:spMkLst>
        </pc:spChg>
        <pc:spChg chg="add mod">
          <ac:chgData name="Marcel Koopman" userId="e3c4c8cc0f4bc3dd" providerId="LiveId" clId="{A43BD259-97F5-4A30-A901-26277B2AB627}" dt="2024-05-11T15:29:03.216" v="47186" actId="255"/>
          <ac:spMkLst>
            <pc:docMk/>
            <pc:sldMk cId="2406518776" sldId="276"/>
            <ac:spMk id="249" creationId="{E6E79B0F-FA51-9F32-D144-190E3F79B851}"/>
          </ac:spMkLst>
        </pc:spChg>
        <pc:spChg chg="add del mod">
          <ac:chgData name="Marcel Koopman" userId="e3c4c8cc0f4bc3dd" providerId="LiveId" clId="{A43BD259-97F5-4A30-A901-26277B2AB627}" dt="2024-05-11T14:38:41.991" v="46045" actId="14100"/>
          <ac:spMkLst>
            <pc:docMk/>
            <pc:sldMk cId="2406518776" sldId="276"/>
            <ac:spMk id="250" creationId="{D24209D4-F3F1-9CCA-75C2-F72EF7C26765}"/>
          </ac:spMkLst>
        </pc:spChg>
        <pc:spChg chg="add del mod">
          <ac:chgData name="Marcel Koopman" userId="e3c4c8cc0f4bc3dd" providerId="LiveId" clId="{A43BD259-97F5-4A30-A901-26277B2AB627}" dt="2024-05-11T08:41:54.722" v="44245" actId="478"/>
          <ac:spMkLst>
            <pc:docMk/>
            <pc:sldMk cId="2406518776" sldId="276"/>
            <ac:spMk id="251" creationId="{17B394A2-CEAE-9B42-9D1C-BC160939069C}"/>
          </ac:spMkLst>
        </pc:spChg>
        <pc:spChg chg="add del mod">
          <ac:chgData name="Marcel Koopman" userId="e3c4c8cc0f4bc3dd" providerId="LiveId" clId="{A43BD259-97F5-4A30-A901-26277B2AB627}" dt="2024-05-11T08:41:38.960" v="44242" actId="478"/>
          <ac:spMkLst>
            <pc:docMk/>
            <pc:sldMk cId="2406518776" sldId="276"/>
            <ac:spMk id="252" creationId="{0A83FCF4-DE7E-C6BA-0F10-B861A299FB54}"/>
          </ac:spMkLst>
        </pc:spChg>
        <pc:spChg chg="add del mod">
          <ac:chgData name="Marcel Koopman" userId="e3c4c8cc0f4bc3dd" providerId="LiveId" clId="{A43BD259-97F5-4A30-A901-26277B2AB627}" dt="2024-05-11T08:41:51.086" v="44244" actId="478"/>
          <ac:spMkLst>
            <pc:docMk/>
            <pc:sldMk cId="2406518776" sldId="276"/>
            <ac:spMk id="253" creationId="{E9BEA1B7-E044-7842-F457-EF1C7EA4DC62}"/>
          </ac:spMkLst>
        </pc:spChg>
        <pc:spChg chg="add del mod">
          <ac:chgData name="Marcel Koopman" userId="e3c4c8cc0f4bc3dd" providerId="LiveId" clId="{A43BD259-97F5-4A30-A901-26277B2AB627}" dt="2024-05-11T08:41:49.638" v="44243" actId="478"/>
          <ac:spMkLst>
            <pc:docMk/>
            <pc:sldMk cId="2406518776" sldId="276"/>
            <ac:spMk id="254" creationId="{6DF3D547-1AA0-3127-ADC4-8234F0E80C8B}"/>
          </ac:spMkLst>
        </pc:spChg>
        <pc:spChg chg="add mod">
          <ac:chgData name="Marcel Koopman" userId="e3c4c8cc0f4bc3dd" providerId="LiveId" clId="{A43BD259-97F5-4A30-A901-26277B2AB627}" dt="2024-05-11T14:40:59.048" v="46190" actId="1037"/>
          <ac:spMkLst>
            <pc:docMk/>
            <pc:sldMk cId="2406518776" sldId="276"/>
            <ac:spMk id="259" creationId="{5EC4B137-9046-5E34-CFED-6F49AFEA79C9}"/>
          </ac:spMkLst>
        </pc:spChg>
        <pc:spChg chg="add mod">
          <ac:chgData name="Marcel Koopman" userId="e3c4c8cc0f4bc3dd" providerId="LiveId" clId="{A43BD259-97F5-4A30-A901-26277B2AB627}" dt="2024-05-11T14:39:14.175" v="46097" actId="1036"/>
          <ac:spMkLst>
            <pc:docMk/>
            <pc:sldMk cId="2406518776" sldId="276"/>
            <ac:spMk id="260" creationId="{1A784E4D-BE73-F3DE-5436-63D2B2E67720}"/>
          </ac:spMkLst>
        </pc:spChg>
        <pc:spChg chg="add del mod">
          <ac:chgData name="Marcel Koopman" userId="e3c4c8cc0f4bc3dd" providerId="LiveId" clId="{A43BD259-97F5-4A30-A901-26277B2AB627}" dt="2024-05-11T14:36:36.855" v="45937" actId="478"/>
          <ac:spMkLst>
            <pc:docMk/>
            <pc:sldMk cId="2406518776" sldId="276"/>
            <ac:spMk id="268" creationId="{46978D94-8C3C-CD44-1679-DC5C8A2073DA}"/>
          </ac:spMkLst>
        </pc:spChg>
        <pc:spChg chg="add mod">
          <ac:chgData name="Marcel Koopman" userId="e3c4c8cc0f4bc3dd" providerId="LiveId" clId="{A43BD259-97F5-4A30-A901-26277B2AB627}" dt="2024-05-11T15:21:21.871" v="47122" actId="1076"/>
          <ac:spMkLst>
            <pc:docMk/>
            <pc:sldMk cId="2406518776" sldId="276"/>
            <ac:spMk id="270" creationId="{77C10FA5-61C3-0B02-4BF5-4C2CF56CA69F}"/>
          </ac:spMkLst>
        </pc:spChg>
        <pc:cxnChg chg="add mod">
          <ac:chgData name="Marcel Koopman" userId="e3c4c8cc0f4bc3dd" providerId="LiveId" clId="{A43BD259-97F5-4A30-A901-26277B2AB627}" dt="2024-05-08T11:32:00.026" v="38671"/>
          <ac:cxnSpMkLst>
            <pc:docMk/>
            <pc:sldMk cId="2406518776" sldId="276"/>
            <ac:cxnSpMk id="18" creationId="{8C5EB03F-EC42-BF85-ECF1-61874F4DE7AA}"/>
          </ac:cxnSpMkLst>
        </pc:cxnChg>
        <pc:cxnChg chg="add del mod">
          <ac:chgData name="Marcel Koopman" userId="e3c4c8cc0f4bc3dd" providerId="LiveId" clId="{A43BD259-97F5-4A30-A901-26277B2AB627}" dt="2024-05-11T07:33:28.288" v="42552" actId="478"/>
          <ac:cxnSpMkLst>
            <pc:docMk/>
            <pc:sldMk cId="2406518776" sldId="276"/>
            <ac:cxnSpMk id="27" creationId="{228CE5B4-AFB5-8797-59EA-E9EC1D817ECD}"/>
          </ac:cxnSpMkLst>
        </pc:cxnChg>
        <pc:cxnChg chg="add del mod">
          <ac:chgData name="Marcel Koopman" userId="e3c4c8cc0f4bc3dd" providerId="LiveId" clId="{A43BD259-97F5-4A30-A901-26277B2AB627}" dt="2024-05-11T07:33:28.288" v="42552" actId="478"/>
          <ac:cxnSpMkLst>
            <pc:docMk/>
            <pc:sldMk cId="2406518776" sldId="276"/>
            <ac:cxnSpMk id="33" creationId="{D221D1F5-98F5-9029-2689-FE9458E104F4}"/>
          </ac:cxnSpMkLst>
        </pc:cxnChg>
        <pc:cxnChg chg="add del mod">
          <ac:chgData name="Marcel Koopman" userId="e3c4c8cc0f4bc3dd" providerId="LiveId" clId="{A43BD259-97F5-4A30-A901-26277B2AB627}" dt="2024-05-11T07:33:28.288" v="42552" actId="478"/>
          <ac:cxnSpMkLst>
            <pc:docMk/>
            <pc:sldMk cId="2406518776" sldId="276"/>
            <ac:cxnSpMk id="37" creationId="{8264DA65-6706-3F3C-7460-DD3C5D86162B}"/>
          </ac:cxnSpMkLst>
        </pc:cxnChg>
        <pc:cxnChg chg="add mod">
          <ac:chgData name="Marcel Koopman" userId="e3c4c8cc0f4bc3dd" providerId="LiveId" clId="{A43BD259-97F5-4A30-A901-26277B2AB627}" dt="2024-05-11T13:42:04.744" v="44659"/>
          <ac:cxnSpMkLst>
            <pc:docMk/>
            <pc:sldMk cId="2406518776" sldId="276"/>
            <ac:cxnSpMk id="37" creationId="{B37360DC-9FB6-90BE-9896-4FFDC0BE3B62}"/>
          </ac:cxnSpMkLst>
        </pc:cxnChg>
        <pc:cxnChg chg="add mod">
          <ac:chgData name="Marcel Koopman" userId="e3c4c8cc0f4bc3dd" providerId="LiveId" clId="{A43BD259-97F5-4A30-A901-26277B2AB627}" dt="2024-05-11T13:42:04.744" v="44659"/>
          <ac:cxnSpMkLst>
            <pc:docMk/>
            <pc:sldMk cId="2406518776" sldId="276"/>
            <ac:cxnSpMk id="38" creationId="{912DA25B-06B5-6AB1-99CC-2B5A871510FA}"/>
          </ac:cxnSpMkLst>
        </pc:cxnChg>
        <pc:cxnChg chg="add mod">
          <ac:chgData name="Marcel Koopman" userId="e3c4c8cc0f4bc3dd" providerId="LiveId" clId="{A43BD259-97F5-4A30-A901-26277B2AB627}" dt="2024-05-11T13:42:17.466" v="44662"/>
          <ac:cxnSpMkLst>
            <pc:docMk/>
            <pc:sldMk cId="2406518776" sldId="276"/>
            <ac:cxnSpMk id="47" creationId="{B37360DC-9FB6-90BE-9896-4FFDC0BE3B62}"/>
          </ac:cxnSpMkLst>
        </pc:cxnChg>
        <pc:cxnChg chg="add mod">
          <ac:chgData name="Marcel Koopman" userId="e3c4c8cc0f4bc3dd" providerId="LiveId" clId="{A43BD259-97F5-4A30-A901-26277B2AB627}" dt="2024-05-11T13:42:17.466" v="44662"/>
          <ac:cxnSpMkLst>
            <pc:docMk/>
            <pc:sldMk cId="2406518776" sldId="276"/>
            <ac:cxnSpMk id="48" creationId="{912DA25B-06B5-6AB1-99CC-2B5A871510FA}"/>
          </ac:cxnSpMkLst>
        </pc:cxnChg>
        <pc:cxnChg chg="add del mod">
          <ac:chgData name="Marcel Koopman" userId="e3c4c8cc0f4bc3dd" providerId="LiveId" clId="{A43BD259-97F5-4A30-A901-26277B2AB627}" dt="2024-05-11T07:33:28.288" v="42552" actId="478"/>
          <ac:cxnSpMkLst>
            <pc:docMk/>
            <pc:sldMk cId="2406518776" sldId="276"/>
            <ac:cxnSpMk id="65" creationId="{5E7A3C2D-02E5-5AD0-99B5-0A7B3B66B3CB}"/>
          </ac:cxnSpMkLst>
        </pc:cxnChg>
        <pc:cxnChg chg="add del mod">
          <ac:chgData name="Marcel Koopman" userId="e3c4c8cc0f4bc3dd" providerId="LiveId" clId="{A43BD259-97F5-4A30-A901-26277B2AB627}" dt="2024-05-11T07:33:28.288" v="42552" actId="478"/>
          <ac:cxnSpMkLst>
            <pc:docMk/>
            <pc:sldMk cId="2406518776" sldId="276"/>
            <ac:cxnSpMk id="68" creationId="{0001DF98-3CA1-10CA-3228-EB8F9100D65E}"/>
          </ac:cxnSpMkLst>
        </pc:cxnChg>
        <pc:cxnChg chg="add del mod">
          <ac:chgData name="Marcel Koopman" userId="e3c4c8cc0f4bc3dd" providerId="LiveId" clId="{A43BD259-97F5-4A30-A901-26277B2AB627}" dt="2024-05-11T07:33:28.288" v="42552" actId="478"/>
          <ac:cxnSpMkLst>
            <pc:docMk/>
            <pc:sldMk cId="2406518776" sldId="276"/>
            <ac:cxnSpMk id="69" creationId="{47FE4544-26C7-3BB6-8D9B-747B4E345A83}"/>
          </ac:cxnSpMkLst>
        </pc:cxnChg>
        <pc:cxnChg chg="add del mod">
          <ac:chgData name="Marcel Koopman" userId="e3c4c8cc0f4bc3dd" providerId="LiveId" clId="{A43BD259-97F5-4A30-A901-26277B2AB627}" dt="2024-05-11T07:33:28.288" v="42552" actId="478"/>
          <ac:cxnSpMkLst>
            <pc:docMk/>
            <pc:sldMk cId="2406518776" sldId="276"/>
            <ac:cxnSpMk id="70" creationId="{84346693-C811-51B2-4575-27BE98449AAA}"/>
          </ac:cxnSpMkLst>
        </pc:cxnChg>
        <pc:cxnChg chg="add del mod">
          <ac:chgData name="Marcel Koopman" userId="e3c4c8cc0f4bc3dd" providerId="LiveId" clId="{A43BD259-97F5-4A30-A901-26277B2AB627}" dt="2024-05-11T07:33:28.288" v="42552" actId="478"/>
          <ac:cxnSpMkLst>
            <pc:docMk/>
            <pc:sldMk cId="2406518776" sldId="276"/>
            <ac:cxnSpMk id="82" creationId="{2F20B046-3AEB-6D56-BE21-E283E24954EB}"/>
          </ac:cxnSpMkLst>
        </pc:cxnChg>
        <pc:cxnChg chg="add del mod">
          <ac:chgData name="Marcel Koopman" userId="e3c4c8cc0f4bc3dd" providerId="LiveId" clId="{A43BD259-97F5-4A30-A901-26277B2AB627}" dt="2024-05-11T14:01:44.552" v="45089" actId="478"/>
          <ac:cxnSpMkLst>
            <pc:docMk/>
            <pc:sldMk cId="2406518776" sldId="276"/>
            <ac:cxnSpMk id="89" creationId="{2E789C01-6248-FF53-5F8F-958B558BB399}"/>
          </ac:cxnSpMkLst>
        </pc:cxnChg>
        <pc:cxnChg chg="add del mod">
          <ac:chgData name="Marcel Koopman" userId="e3c4c8cc0f4bc3dd" providerId="LiveId" clId="{A43BD259-97F5-4A30-A901-26277B2AB627}" dt="2024-05-11T07:33:28.288" v="42552" actId="478"/>
          <ac:cxnSpMkLst>
            <pc:docMk/>
            <pc:sldMk cId="2406518776" sldId="276"/>
            <ac:cxnSpMk id="90" creationId="{F067583E-0B3F-F44C-9EC4-025F885BC359}"/>
          </ac:cxnSpMkLst>
        </pc:cxnChg>
        <pc:cxnChg chg="add del mod">
          <ac:chgData name="Marcel Koopman" userId="e3c4c8cc0f4bc3dd" providerId="LiveId" clId="{A43BD259-97F5-4A30-A901-26277B2AB627}" dt="2024-05-08T12:18:01.491" v="38748" actId="478"/>
          <ac:cxnSpMkLst>
            <pc:docMk/>
            <pc:sldMk cId="2406518776" sldId="276"/>
            <ac:cxnSpMk id="92" creationId="{A1EDD358-FA8C-1D99-58F4-792CE137485F}"/>
          </ac:cxnSpMkLst>
        </pc:cxnChg>
        <pc:cxnChg chg="add del mod">
          <ac:chgData name="Marcel Koopman" userId="e3c4c8cc0f4bc3dd" providerId="LiveId" clId="{A43BD259-97F5-4A30-A901-26277B2AB627}" dt="2024-05-11T07:33:28.288" v="42552" actId="478"/>
          <ac:cxnSpMkLst>
            <pc:docMk/>
            <pc:sldMk cId="2406518776" sldId="276"/>
            <ac:cxnSpMk id="94" creationId="{04CDB26A-F1AE-2DB6-DE2F-2E7A64F8327A}"/>
          </ac:cxnSpMkLst>
        </pc:cxnChg>
        <pc:cxnChg chg="add del mod">
          <ac:chgData name="Marcel Koopman" userId="e3c4c8cc0f4bc3dd" providerId="LiveId" clId="{A43BD259-97F5-4A30-A901-26277B2AB627}" dt="2024-05-11T07:33:28.288" v="42552" actId="478"/>
          <ac:cxnSpMkLst>
            <pc:docMk/>
            <pc:sldMk cId="2406518776" sldId="276"/>
            <ac:cxnSpMk id="96" creationId="{B5D9A202-580B-BB46-F093-EA9A27B83D6F}"/>
          </ac:cxnSpMkLst>
        </pc:cxnChg>
        <pc:cxnChg chg="add mod">
          <ac:chgData name="Marcel Koopman" userId="e3c4c8cc0f4bc3dd" providerId="LiveId" clId="{A43BD259-97F5-4A30-A901-26277B2AB627}" dt="2024-05-11T13:42:16.969" v="44661" actId="21"/>
          <ac:cxnSpMkLst>
            <pc:docMk/>
            <pc:sldMk cId="2406518776" sldId="276"/>
            <ac:cxnSpMk id="120" creationId="{0FCE9F57-23D7-7DCC-4F1C-10958430A993}"/>
          </ac:cxnSpMkLst>
        </pc:cxnChg>
        <pc:cxnChg chg="add del mod">
          <ac:chgData name="Marcel Koopman" userId="e3c4c8cc0f4bc3dd" providerId="LiveId" clId="{A43BD259-97F5-4A30-A901-26277B2AB627}" dt="2024-05-11T08:00:47.808" v="42984" actId="478"/>
          <ac:cxnSpMkLst>
            <pc:docMk/>
            <pc:sldMk cId="2406518776" sldId="276"/>
            <ac:cxnSpMk id="135" creationId="{4A6AFDAB-B91A-03E1-81FB-B86803E8EB54}"/>
          </ac:cxnSpMkLst>
        </pc:cxnChg>
        <pc:cxnChg chg="add mod">
          <ac:chgData name="Marcel Koopman" userId="e3c4c8cc0f4bc3dd" providerId="LiveId" clId="{A43BD259-97F5-4A30-A901-26277B2AB627}" dt="2024-05-11T14:14:34.933" v="45604" actId="1037"/>
          <ac:cxnSpMkLst>
            <pc:docMk/>
            <pc:sldMk cId="2406518776" sldId="276"/>
            <ac:cxnSpMk id="137" creationId="{58FE3355-3DDD-4456-FA27-B3B37EC8A263}"/>
          </ac:cxnSpMkLst>
        </pc:cxnChg>
        <pc:cxnChg chg="add del mod">
          <ac:chgData name="Marcel Koopman" userId="e3c4c8cc0f4bc3dd" providerId="LiveId" clId="{A43BD259-97F5-4A30-A901-26277B2AB627}" dt="2024-05-11T08:00:32.175" v="42982" actId="478"/>
          <ac:cxnSpMkLst>
            <pc:docMk/>
            <pc:sldMk cId="2406518776" sldId="276"/>
            <ac:cxnSpMk id="138" creationId="{6189A7D5-9725-1804-880A-67E0174FA0D7}"/>
          </ac:cxnSpMkLst>
        </pc:cxnChg>
        <pc:cxnChg chg="del mod">
          <ac:chgData name="Marcel Koopman" userId="e3c4c8cc0f4bc3dd" providerId="LiveId" clId="{A43BD259-97F5-4A30-A901-26277B2AB627}" dt="2024-04-24T21:10:33.224" v="37458" actId="478"/>
          <ac:cxnSpMkLst>
            <pc:docMk/>
            <pc:sldMk cId="2406518776" sldId="276"/>
            <ac:cxnSpMk id="138" creationId="{A4CF28AA-9BC1-B607-C1F8-930CE57313A7}"/>
          </ac:cxnSpMkLst>
        </pc:cxnChg>
        <pc:cxnChg chg="add del mod">
          <ac:chgData name="Marcel Koopman" userId="e3c4c8cc0f4bc3dd" providerId="LiveId" clId="{A43BD259-97F5-4A30-A901-26277B2AB627}" dt="2024-05-11T13:42:16.969" v="44661" actId="21"/>
          <ac:cxnSpMkLst>
            <pc:docMk/>
            <pc:sldMk cId="2406518776" sldId="276"/>
            <ac:cxnSpMk id="141" creationId="{B37360DC-9FB6-90BE-9896-4FFDC0BE3B62}"/>
          </ac:cxnSpMkLst>
        </pc:cxnChg>
        <pc:cxnChg chg="add mod">
          <ac:chgData name="Marcel Koopman" userId="e3c4c8cc0f4bc3dd" providerId="LiveId" clId="{A43BD259-97F5-4A30-A901-26277B2AB627}" dt="2024-05-11T15:21:09.678" v="47106" actId="1036"/>
          <ac:cxnSpMkLst>
            <pc:docMk/>
            <pc:sldMk cId="2406518776" sldId="276"/>
            <ac:cxnSpMk id="142" creationId="{4F3DC0B7-454F-AA94-5B1B-8D8243D7E419}"/>
          </ac:cxnSpMkLst>
        </pc:cxnChg>
        <pc:cxnChg chg="add del mod">
          <ac:chgData name="Marcel Koopman" userId="e3c4c8cc0f4bc3dd" providerId="LiveId" clId="{A43BD259-97F5-4A30-A901-26277B2AB627}" dt="2024-05-11T08:06:47.057" v="43030" actId="478"/>
          <ac:cxnSpMkLst>
            <pc:docMk/>
            <pc:sldMk cId="2406518776" sldId="276"/>
            <ac:cxnSpMk id="146" creationId="{CF99267B-B4A1-5C1E-FDDD-003FF20E4411}"/>
          </ac:cxnSpMkLst>
        </pc:cxnChg>
        <pc:cxnChg chg="add del mod">
          <ac:chgData name="Marcel Koopman" userId="e3c4c8cc0f4bc3dd" providerId="LiveId" clId="{A43BD259-97F5-4A30-A901-26277B2AB627}" dt="2024-05-11T13:42:16.969" v="44661" actId="21"/>
          <ac:cxnSpMkLst>
            <pc:docMk/>
            <pc:sldMk cId="2406518776" sldId="276"/>
            <ac:cxnSpMk id="151" creationId="{912DA25B-06B5-6AB1-99CC-2B5A871510FA}"/>
          </ac:cxnSpMkLst>
        </pc:cxnChg>
        <pc:cxnChg chg="del">
          <ac:chgData name="Marcel Koopman" userId="e3c4c8cc0f4bc3dd" providerId="LiveId" clId="{A43BD259-97F5-4A30-A901-26277B2AB627}" dt="2024-04-24T21:10:33.224" v="37458" actId="478"/>
          <ac:cxnSpMkLst>
            <pc:docMk/>
            <pc:sldMk cId="2406518776" sldId="276"/>
            <ac:cxnSpMk id="153" creationId="{EAE997A3-B29A-41BC-FE77-4F3C49DE0352}"/>
          </ac:cxnSpMkLst>
        </pc:cxnChg>
        <pc:cxnChg chg="add mod">
          <ac:chgData name="Marcel Koopman" userId="e3c4c8cc0f4bc3dd" providerId="LiveId" clId="{A43BD259-97F5-4A30-A901-26277B2AB627}" dt="2024-05-11T15:21:09.678" v="47106" actId="1036"/>
          <ac:cxnSpMkLst>
            <pc:docMk/>
            <pc:sldMk cId="2406518776" sldId="276"/>
            <ac:cxnSpMk id="154" creationId="{6D64C4EC-82DD-7F28-5F61-78A2B20DD517}"/>
          </ac:cxnSpMkLst>
        </pc:cxnChg>
        <pc:cxnChg chg="add mod">
          <ac:chgData name="Marcel Koopman" userId="e3c4c8cc0f4bc3dd" providerId="LiveId" clId="{A43BD259-97F5-4A30-A901-26277B2AB627}" dt="2024-05-11T13:39:32.159" v="44597" actId="14100"/>
          <ac:cxnSpMkLst>
            <pc:docMk/>
            <pc:sldMk cId="2406518776" sldId="276"/>
            <ac:cxnSpMk id="159" creationId="{9D14E96B-3F83-9D13-6A32-ECDA112E89A4}"/>
          </ac:cxnSpMkLst>
        </pc:cxnChg>
        <pc:cxnChg chg="add del mod">
          <ac:chgData name="Marcel Koopman" userId="e3c4c8cc0f4bc3dd" providerId="LiveId" clId="{A43BD259-97F5-4A30-A901-26277B2AB627}" dt="2024-05-11T14:36:09.048" v="45933" actId="478"/>
          <ac:cxnSpMkLst>
            <pc:docMk/>
            <pc:sldMk cId="2406518776" sldId="276"/>
            <ac:cxnSpMk id="177" creationId="{C9745DD1-0995-ECCC-0804-C01410D7FEEC}"/>
          </ac:cxnSpMkLst>
        </pc:cxnChg>
        <pc:cxnChg chg="add mod">
          <ac:chgData name="Marcel Koopman" userId="e3c4c8cc0f4bc3dd" providerId="LiveId" clId="{A43BD259-97F5-4A30-A901-26277B2AB627}" dt="2024-05-11T13:41:40.696" v="44655" actId="1036"/>
          <ac:cxnSpMkLst>
            <pc:docMk/>
            <pc:sldMk cId="2406518776" sldId="276"/>
            <ac:cxnSpMk id="179" creationId="{70B45A90-E1C6-A08A-0610-203C59DAC586}"/>
          </ac:cxnSpMkLst>
        </pc:cxnChg>
        <pc:cxnChg chg="add mod">
          <ac:chgData name="Marcel Koopman" userId="e3c4c8cc0f4bc3dd" providerId="LiveId" clId="{A43BD259-97F5-4A30-A901-26277B2AB627}" dt="2024-05-11T15:32:19.537" v="47220" actId="14100"/>
          <ac:cxnSpMkLst>
            <pc:docMk/>
            <pc:sldMk cId="2406518776" sldId="276"/>
            <ac:cxnSpMk id="182" creationId="{00309B0F-A71E-DCDC-F708-2DF5228B0E54}"/>
          </ac:cxnSpMkLst>
        </pc:cxnChg>
        <pc:cxnChg chg="add del mod">
          <ac:chgData name="Marcel Koopman" userId="e3c4c8cc0f4bc3dd" providerId="LiveId" clId="{A43BD259-97F5-4A30-A901-26277B2AB627}" dt="2024-05-11T08:35:26.233" v="43989" actId="478"/>
          <ac:cxnSpMkLst>
            <pc:docMk/>
            <pc:sldMk cId="2406518776" sldId="276"/>
            <ac:cxnSpMk id="188" creationId="{F067583E-0B3F-F44C-9EC4-025F885BC359}"/>
          </ac:cxnSpMkLst>
        </pc:cxnChg>
        <pc:cxnChg chg="add del mod">
          <ac:chgData name="Marcel Koopman" userId="e3c4c8cc0f4bc3dd" providerId="LiveId" clId="{A43BD259-97F5-4A30-A901-26277B2AB627}" dt="2024-05-11T13:55:49.041" v="44896" actId="478"/>
          <ac:cxnSpMkLst>
            <pc:docMk/>
            <pc:sldMk cId="2406518776" sldId="276"/>
            <ac:cxnSpMk id="190" creationId="{04CDB26A-F1AE-2DB6-DE2F-2E7A64F8327A}"/>
          </ac:cxnSpMkLst>
        </pc:cxnChg>
        <pc:cxnChg chg="add mod">
          <ac:chgData name="Marcel Koopman" userId="e3c4c8cc0f4bc3dd" providerId="LiveId" clId="{A43BD259-97F5-4A30-A901-26277B2AB627}" dt="2024-05-11T13:42:46.556" v="44670" actId="1035"/>
          <ac:cxnSpMkLst>
            <pc:docMk/>
            <pc:sldMk cId="2406518776" sldId="276"/>
            <ac:cxnSpMk id="207" creationId="{176BE4B8-80AF-B483-B2E4-C29E65159A4D}"/>
          </ac:cxnSpMkLst>
        </pc:cxnChg>
        <pc:cxnChg chg="add mod">
          <ac:chgData name="Marcel Koopman" userId="e3c4c8cc0f4bc3dd" providerId="LiveId" clId="{A43BD259-97F5-4A30-A901-26277B2AB627}" dt="2024-05-11T14:36:04.305" v="45932" actId="14100"/>
          <ac:cxnSpMkLst>
            <pc:docMk/>
            <pc:sldMk cId="2406518776" sldId="276"/>
            <ac:cxnSpMk id="234" creationId="{02C285B8-80EB-EF96-8B2D-E5A2255DAE17}"/>
          </ac:cxnSpMkLst>
        </pc:cxnChg>
        <pc:cxnChg chg="add del mod">
          <ac:chgData name="Marcel Koopman" userId="e3c4c8cc0f4bc3dd" providerId="LiveId" clId="{A43BD259-97F5-4A30-A901-26277B2AB627}" dt="2024-05-11T14:06:07.584" v="45279" actId="21"/>
          <ac:cxnSpMkLst>
            <pc:docMk/>
            <pc:sldMk cId="2406518776" sldId="276"/>
            <ac:cxnSpMk id="246" creationId="{6D64C4EC-82DD-7F28-5F61-78A2B20DD517}"/>
          </ac:cxnSpMkLst>
        </pc:cxnChg>
        <pc:cxnChg chg="add del mod">
          <ac:chgData name="Marcel Koopman" userId="e3c4c8cc0f4bc3dd" providerId="LiveId" clId="{A43BD259-97F5-4A30-A901-26277B2AB627}" dt="2024-05-11T14:04:09.888" v="45148" actId="478"/>
          <ac:cxnSpMkLst>
            <pc:docMk/>
            <pc:sldMk cId="2406518776" sldId="276"/>
            <ac:cxnSpMk id="247" creationId="{9DF32E7D-77B7-4FBB-C5E4-EC6C2C8E0F17}"/>
          </ac:cxnSpMkLst>
        </pc:cxnChg>
        <pc:cxnChg chg="add mod">
          <ac:chgData name="Marcel Koopman" userId="e3c4c8cc0f4bc3dd" providerId="LiveId" clId="{A43BD259-97F5-4A30-A901-26277B2AB627}" dt="2024-05-11T14:52:48.173" v="46319" actId="1038"/>
          <ac:cxnSpMkLst>
            <pc:docMk/>
            <pc:sldMk cId="2406518776" sldId="276"/>
            <ac:cxnSpMk id="258" creationId="{9D6851C3-F1DC-9EDF-4F52-9E5FF57A7AB8}"/>
          </ac:cxnSpMkLst>
        </pc:cxnChg>
        <pc:cxnChg chg="add mod">
          <ac:chgData name="Marcel Koopman" userId="e3c4c8cc0f4bc3dd" providerId="LiveId" clId="{A43BD259-97F5-4A30-A901-26277B2AB627}" dt="2024-05-11T14:39:22.866" v="46113" actId="1038"/>
          <ac:cxnSpMkLst>
            <pc:docMk/>
            <pc:sldMk cId="2406518776" sldId="276"/>
            <ac:cxnSpMk id="263" creationId="{79382358-47F7-9E0F-A2B5-C5F04EC61971}"/>
          </ac:cxnSpMkLst>
        </pc:cxnChg>
        <pc:cxnChg chg="add del mod">
          <ac:chgData name="Marcel Koopman" userId="e3c4c8cc0f4bc3dd" providerId="LiveId" clId="{A43BD259-97F5-4A30-A901-26277B2AB627}" dt="2024-05-11T14:28:13.714" v="45901" actId="478"/>
          <ac:cxnSpMkLst>
            <pc:docMk/>
            <pc:sldMk cId="2406518776" sldId="276"/>
            <ac:cxnSpMk id="267" creationId="{A3F5141C-C8DD-4459-63B0-96DAC43C3C89}"/>
          </ac:cxnSpMkLst>
        </pc:cxnChg>
      </pc:sldChg>
      <pc:sldChg chg="add del">
        <pc:chgData name="Marcel Koopman" userId="e3c4c8cc0f4bc3dd" providerId="LiveId" clId="{A43BD259-97F5-4A30-A901-26277B2AB627}" dt="2024-05-08T10:56:59.124" v="38077" actId="47"/>
        <pc:sldMkLst>
          <pc:docMk/>
          <pc:sldMk cId="1742529138" sldId="277"/>
        </pc:sldMkLst>
      </pc:sldChg>
      <pc:sldChg chg="add del">
        <pc:chgData name="Marcel Koopman" userId="e3c4c8cc0f4bc3dd" providerId="LiveId" clId="{A43BD259-97F5-4A30-A901-26277B2AB627}" dt="2024-05-08T10:57:54.679" v="38084" actId="47"/>
        <pc:sldMkLst>
          <pc:docMk/>
          <pc:sldMk cId="1252744014" sldId="278"/>
        </pc:sldMkLst>
      </pc:sldChg>
      <pc:sldChg chg="addSp delSp modSp add del mod">
        <pc:chgData name="Marcel Koopman" userId="e3c4c8cc0f4bc3dd" providerId="LiveId" clId="{A43BD259-97F5-4A30-A901-26277B2AB627}" dt="2024-05-16T20:42:11.231" v="62897" actId="47"/>
        <pc:sldMkLst>
          <pc:docMk/>
          <pc:sldMk cId="3755585332" sldId="279"/>
        </pc:sldMkLst>
        <pc:spChg chg="add del mod">
          <ac:chgData name="Marcel Koopman" userId="e3c4c8cc0f4bc3dd" providerId="LiveId" clId="{A43BD259-97F5-4A30-A901-26277B2AB627}" dt="2024-05-16T20:37:36.891" v="62829" actId="478"/>
          <ac:spMkLst>
            <pc:docMk/>
            <pc:sldMk cId="3755585332" sldId="279"/>
            <ac:spMk id="4" creationId="{3E770091-EFE7-2D6D-E50D-2D81ACEEFA5E}"/>
          </ac:spMkLst>
        </pc:spChg>
        <pc:spChg chg="add del mod">
          <ac:chgData name="Marcel Koopman" userId="e3c4c8cc0f4bc3dd" providerId="LiveId" clId="{A43BD259-97F5-4A30-A901-26277B2AB627}" dt="2024-05-08T18:07:25.904" v="39094" actId="478"/>
          <ac:spMkLst>
            <pc:docMk/>
            <pc:sldMk cId="3755585332" sldId="279"/>
            <ac:spMk id="4" creationId="{631768F9-4674-3043-A5A4-1FC60AEE645E}"/>
          </ac:spMkLst>
        </pc:spChg>
        <pc:spChg chg="mod">
          <ac:chgData name="Marcel Koopman" userId="e3c4c8cc0f4bc3dd" providerId="LiveId" clId="{A43BD259-97F5-4A30-A901-26277B2AB627}" dt="2024-05-12T13:25:26.308" v="51561"/>
          <ac:spMkLst>
            <pc:docMk/>
            <pc:sldMk cId="3755585332" sldId="279"/>
            <ac:spMk id="5" creationId="{E76D3564-FD47-EDEC-BDD6-CB665F288666}"/>
          </ac:spMkLst>
        </pc:spChg>
        <pc:spChg chg="add mod ord">
          <ac:chgData name="Marcel Koopman" userId="e3c4c8cc0f4bc3dd" providerId="LiveId" clId="{A43BD259-97F5-4A30-A901-26277B2AB627}" dt="2024-05-11T17:27:26.811" v="47830" actId="114"/>
          <ac:spMkLst>
            <pc:docMk/>
            <pc:sldMk cId="3755585332" sldId="279"/>
            <ac:spMk id="6" creationId="{809EAD3C-A4ED-73D0-FE90-722A0D80A949}"/>
          </ac:spMkLst>
        </pc:spChg>
        <pc:spChg chg="add del mod">
          <ac:chgData name="Marcel Koopman" userId="e3c4c8cc0f4bc3dd" providerId="LiveId" clId="{A43BD259-97F5-4A30-A901-26277B2AB627}" dt="2024-05-11T07:25:19.658" v="42200" actId="478"/>
          <ac:spMkLst>
            <pc:docMk/>
            <pc:sldMk cId="3755585332" sldId="279"/>
            <ac:spMk id="6" creationId="{9E4943B1-14BD-A16D-0E62-63D40FBD427B}"/>
          </ac:spMkLst>
        </pc:spChg>
        <pc:spChg chg="mod">
          <ac:chgData name="Marcel Koopman" userId="e3c4c8cc0f4bc3dd" providerId="LiveId" clId="{A43BD259-97F5-4A30-A901-26277B2AB627}" dt="2024-05-11T07:25:25.693" v="42201"/>
          <ac:spMkLst>
            <pc:docMk/>
            <pc:sldMk cId="3755585332" sldId="279"/>
            <ac:spMk id="18" creationId="{9EBF13CA-4925-92C1-B4D1-2F5CB6918C00}"/>
          </ac:spMkLst>
        </pc:spChg>
        <pc:spChg chg="del">
          <ac:chgData name="Marcel Koopman" userId="e3c4c8cc0f4bc3dd" providerId="LiveId" clId="{A43BD259-97F5-4A30-A901-26277B2AB627}" dt="2024-05-08T18:05:08.606" v="39016" actId="478"/>
          <ac:spMkLst>
            <pc:docMk/>
            <pc:sldMk cId="3755585332" sldId="279"/>
            <ac:spMk id="31" creationId="{22406306-3AD8-C865-3AF9-CF8F23349395}"/>
          </ac:spMkLst>
        </pc:spChg>
        <pc:spChg chg="del">
          <ac:chgData name="Marcel Koopman" userId="e3c4c8cc0f4bc3dd" providerId="LiveId" clId="{A43BD259-97F5-4A30-A901-26277B2AB627}" dt="2024-05-08T18:05:08.606" v="39016" actId="478"/>
          <ac:spMkLst>
            <pc:docMk/>
            <pc:sldMk cId="3755585332" sldId="279"/>
            <ac:spMk id="40" creationId="{3C05A54A-D237-D412-D9DF-40D0653E58E3}"/>
          </ac:spMkLst>
        </pc:spChg>
        <pc:spChg chg="del">
          <ac:chgData name="Marcel Koopman" userId="e3c4c8cc0f4bc3dd" providerId="LiveId" clId="{A43BD259-97F5-4A30-A901-26277B2AB627}" dt="2024-05-08T18:03:46.969" v="38997" actId="478"/>
          <ac:spMkLst>
            <pc:docMk/>
            <pc:sldMk cId="3755585332" sldId="279"/>
            <ac:spMk id="47" creationId="{4F8F7CB7-6830-8E31-906D-9AF86E079195}"/>
          </ac:spMkLst>
        </pc:spChg>
        <pc:spChg chg="del">
          <ac:chgData name="Marcel Koopman" userId="e3c4c8cc0f4bc3dd" providerId="LiveId" clId="{A43BD259-97F5-4A30-A901-26277B2AB627}" dt="2024-05-08T18:05:05.977" v="39015" actId="478"/>
          <ac:spMkLst>
            <pc:docMk/>
            <pc:sldMk cId="3755585332" sldId="279"/>
            <ac:spMk id="48" creationId="{6C60BFC9-5991-AFE0-5664-6696828D30B1}"/>
          </ac:spMkLst>
        </pc:spChg>
        <pc:spChg chg="mod">
          <ac:chgData name="Marcel Koopman" userId="e3c4c8cc0f4bc3dd" providerId="LiveId" clId="{A43BD259-97F5-4A30-A901-26277B2AB627}" dt="2024-05-08T18:07:33.067" v="39097"/>
          <ac:spMkLst>
            <pc:docMk/>
            <pc:sldMk cId="3755585332" sldId="279"/>
            <ac:spMk id="76" creationId="{C85E379A-C7B7-0B9C-B79F-AECF3B2B9ACB}"/>
          </ac:spMkLst>
        </pc:spChg>
        <pc:cxnChg chg="del">
          <ac:chgData name="Marcel Koopman" userId="e3c4c8cc0f4bc3dd" providerId="LiveId" clId="{A43BD259-97F5-4A30-A901-26277B2AB627}" dt="2024-05-08T18:05:05.977" v="39015" actId="478"/>
          <ac:cxnSpMkLst>
            <pc:docMk/>
            <pc:sldMk cId="3755585332" sldId="279"/>
            <ac:cxnSpMk id="36" creationId="{4E2AC79F-77AD-7DF0-4305-B87AE2A8B584}"/>
          </ac:cxnSpMkLst>
        </pc:cxnChg>
      </pc:sldChg>
      <pc:sldChg chg="addSp delSp modSp add del mod">
        <pc:chgData name="Marcel Koopman" userId="e3c4c8cc0f4bc3dd" providerId="LiveId" clId="{A43BD259-97F5-4A30-A901-26277B2AB627}" dt="2024-05-16T21:34:14.071" v="64146" actId="47"/>
        <pc:sldMkLst>
          <pc:docMk/>
          <pc:sldMk cId="1014072494" sldId="280"/>
        </pc:sldMkLst>
        <pc:spChg chg="mod">
          <ac:chgData name="Marcel Koopman" userId="e3c4c8cc0f4bc3dd" providerId="LiveId" clId="{A43BD259-97F5-4A30-A901-26277B2AB627}" dt="2024-05-12T16:33:38.611" v="55182" actId="20577"/>
          <ac:spMkLst>
            <pc:docMk/>
            <pc:sldMk cId="1014072494" sldId="280"/>
            <ac:spMk id="5" creationId="{E76D3564-FD47-EDEC-BDD6-CB665F288666}"/>
          </ac:spMkLst>
        </pc:spChg>
        <pc:spChg chg="mod">
          <ac:chgData name="Marcel Koopman" userId="e3c4c8cc0f4bc3dd" providerId="LiveId" clId="{A43BD259-97F5-4A30-A901-26277B2AB627}" dt="2024-05-08T12:46:40.704" v="38889" actId="20577"/>
          <ac:spMkLst>
            <pc:docMk/>
            <pc:sldMk cId="1014072494" sldId="280"/>
            <ac:spMk id="23" creationId="{AB6B5134-7011-3DBE-F3E5-0B48125AFF6D}"/>
          </ac:spMkLst>
        </pc:spChg>
        <pc:spChg chg="del">
          <ac:chgData name="Marcel Koopman" userId="e3c4c8cc0f4bc3dd" providerId="LiveId" clId="{A43BD259-97F5-4A30-A901-26277B2AB627}" dt="2024-05-08T12:46:26.540" v="38873" actId="478"/>
          <ac:spMkLst>
            <pc:docMk/>
            <pc:sldMk cId="1014072494" sldId="280"/>
            <ac:spMk id="39" creationId="{02896B77-4F07-9734-588B-94465508794F}"/>
          </ac:spMkLst>
        </pc:spChg>
        <pc:spChg chg="add mod">
          <ac:chgData name="Marcel Koopman" userId="e3c4c8cc0f4bc3dd" providerId="LiveId" clId="{A43BD259-97F5-4A30-A901-26277B2AB627}" dt="2024-05-08T12:46:55.085" v="38890"/>
          <ac:spMkLst>
            <pc:docMk/>
            <pc:sldMk cId="1014072494" sldId="280"/>
            <ac:spMk id="45" creationId="{AC30DD2B-8C71-66B6-2F5D-F19E7E259C65}"/>
          </ac:spMkLst>
        </pc:spChg>
        <pc:spChg chg="mod">
          <ac:chgData name="Marcel Koopman" userId="e3c4c8cc0f4bc3dd" providerId="LiveId" clId="{A43BD259-97F5-4A30-A901-26277B2AB627}" dt="2024-05-11T17:27:47.358" v="47834" actId="114"/>
          <ac:spMkLst>
            <pc:docMk/>
            <pc:sldMk cId="1014072494" sldId="280"/>
            <ac:spMk id="53" creationId="{F9483AC9-548F-6B73-DAE5-B02A21673A1F}"/>
          </ac:spMkLst>
        </pc:spChg>
        <pc:spChg chg="add mod">
          <ac:chgData name="Marcel Koopman" userId="e3c4c8cc0f4bc3dd" providerId="LiveId" clId="{A43BD259-97F5-4A30-A901-26277B2AB627}" dt="2024-05-09T19:34:58.784" v="41247" actId="20577"/>
          <ac:spMkLst>
            <pc:docMk/>
            <pc:sldMk cId="1014072494" sldId="280"/>
            <ac:spMk id="56" creationId="{DFA01C49-D0B6-CAD0-9E6E-4F5E3942563F}"/>
          </ac:spMkLst>
        </pc:spChg>
        <pc:spChg chg="add mod">
          <ac:chgData name="Marcel Koopman" userId="e3c4c8cc0f4bc3dd" providerId="LiveId" clId="{A43BD259-97F5-4A30-A901-26277B2AB627}" dt="2024-05-08T12:46:55.085" v="38890"/>
          <ac:spMkLst>
            <pc:docMk/>
            <pc:sldMk cId="1014072494" sldId="280"/>
            <ac:spMk id="59" creationId="{08453406-2720-3D6B-F23D-A5277CD36002}"/>
          </ac:spMkLst>
        </pc:spChg>
        <pc:spChg chg="add mod">
          <ac:chgData name="Marcel Koopman" userId="e3c4c8cc0f4bc3dd" providerId="LiveId" clId="{A43BD259-97F5-4A30-A901-26277B2AB627}" dt="2024-05-08T12:46:55.085" v="38890"/>
          <ac:spMkLst>
            <pc:docMk/>
            <pc:sldMk cId="1014072494" sldId="280"/>
            <ac:spMk id="62" creationId="{C98B3083-4E7B-9E47-3EBB-F5A84BBDCFC3}"/>
          </ac:spMkLst>
        </pc:spChg>
        <pc:spChg chg="del">
          <ac:chgData name="Marcel Koopman" userId="e3c4c8cc0f4bc3dd" providerId="LiveId" clId="{A43BD259-97F5-4A30-A901-26277B2AB627}" dt="2024-05-08T12:46:26.540" v="38873" actId="478"/>
          <ac:spMkLst>
            <pc:docMk/>
            <pc:sldMk cId="1014072494" sldId="280"/>
            <ac:spMk id="63" creationId="{AE54FF82-61DD-87E4-C5D2-D610A321E025}"/>
          </ac:spMkLst>
        </pc:spChg>
        <pc:spChg chg="del">
          <ac:chgData name="Marcel Koopman" userId="e3c4c8cc0f4bc3dd" providerId="LiveId" clId="{A43BD259-97F5-4A30-A901-26277B2AB627}" dt="2024-05-08T12:46:26.540" v="38873" actId="478"/>
          <ac:spMkLst>
            <pc:docMk/>
            <pc:sldMk cId="1014072494" sldId="280"/>
            <ac:spMk id="65" creationId="{B27FF041-BA12-A369-50B3-EE1E40EB30A0}"/>
          </ac:spMkLst>
        </pc:spChg>
        <pc:spChg chg="del">
          <ac:chgData name="Marcel Koopman" userId="e3c4c8cc0f4bc3dd" providerId="LiveId" clId="{A43BD259-97F5-4A30-A901-26277B2AB627}" dt="2024-05-08T12:46:26.540" v="38873" actId="478"/>
          <ac:spMkLst>
            <pc:docMk/>
            <pc:sldMk cId="1014072494" sldId="280"/>
            <ac:spMk id="69" creationId="{45AF281C-15F4-3007-B2CE-4A98E757F06A}"/>
          </ac:spMkLst>
        </pc:spChg>
        <pc:spChg chg="del">
          <ac:chgData name="Marcel Koopman" userId="e3c4c8cc0f4bc3dd" providerId="LiveId" clId="{A43BD259-97F5-4A30-A901-26277B2AB627}" dt="2024-05-08T12:46:26.540" v="38873" actId="478"/>
          <ac:spMkLst>
            <pc:docMk/>
            <pc:sldMk cId="1014072494" sldId="280"/>
            <ac:spMk id="70" creationId="{3A903DD1-0C3E-1BE8-6C89-15BB5BBFF96E}"/>
          </ac:spMkLst>
        </pc:spChg>
        <pc:spChg chg="del">
          <ac:chgData name="Marcel Koopman" userId="e3c4c8cc0f4bc3dd" providerId="LiveId" clId="{A43BD259-97F5-4A30-A901-26277B2AB627}" dt="2024-05-08T12:46:26.540" v="38873" actId="478"/>
          <ac:spMkLst>
            <pc:docMk/>
            <pc:sldMk cId="1014072494" sldId="280"/>
            <ac:spMk id="71" creationId="{7990B0C1-6649-139F-632A-5F7801C9AE02}"/>
          </ac:spMkLst>
        </pc:spChg>
        <pc:spChg chg="del">
          <ac:chgData name="Marcel Koopman" userId="e3c4c8cc0f4bc3dd" providerId="LiveId" clId="{A43BD259-97F5-4A30-A901-26277B2AB627}" dt="2024-05-08T12:46:26.540" v="38873" actId="478"/>
          <ac:spMkLst>
            <pc:docMk/>
            <pc:sldMk cId="1014072494" sldId="280"/>
            <ac:spMk id="72" creationId="{C26E88B0-7F07-3D76-34AB-AF190F9C206A}"/>
          </ac:spMkLst>
        </pc:spChg>
        <pc:spChg chg="add mod">
          <ac:chgData name="Marcel Koopman" userId="e3c4c8cc0f4bc3dd" providerId="LiveId" clId="{A43BD259-97F5-4A30-A901-26277B2AB627}" dt="2024-05-08T12:46:55.085" v="38890"/>
          <ac:spMkLst>
            <pc:docMk/>
            <pc:sldMk cId="1014072494" sldId="280"/>
            <ac:spMk id="75" creationId="{A7B9DB6F-C8A4-D67D-24E5-999AFDCABD36}"/>
          </ac:spMkLst>
        </pc:spChg>
        <pc:spChg chg="add mod">
          <ac:chgData name="Marcel Koopman" userId="e3c4c8cc0f4bc3dd" providerId="LiveId" clId="{A43BD259-97F5-4A30-A901-26277B2AB627}" dt="2024-05-08T12:46:55.085" v="38890"/>
          <ac:spMkLst>
            <pc:docMk/>
            <pc:sldMk cId="1014072494" sldId="280"/>
            <ac:spMk id="77" creationId="{CFCF479F-D219-9382-0F11-ED5B1EF8AA35}"/>
          </ac:spMkLst>
        </pc:spChg>
        <pc:spChg chg="add mod">
          <ac:chgData name="Marcel Koopman" userId="e3c4c8cc0f4bc3dd" providerId="LiveId" clId="{A43BD259-97F5-4A30-A901-26277B2AB627}" dt="2024-05-08T12:46:55.085" v="38890"/>
          <ac:spMkLst>
            <pc:docMk/>
            <pc:sldMk cId="1014072494" sldId="280"/>
            <ac:spMk id="78" creationId="{AD5367D0-C006-0815-D69F-2E6276A19B0F}"/>
          </ac:spMkLst>
        </pc:spChg>
        <pc:spChg chg="mod">
          <ac:chgData name="Marcel Koopman" userId="e3c4c8cc0f4bc3dd" providerId="LiveId" clId="{A43BD259-97F5-4A30-A901-26277B2AB627}" dt="2024-05-12T10:38:44.271" v="49162" actId="20577"/>
          <ac:spMkLst>
            <pc:docMk/>
            <pc:sldMk cId="1014072494" sldId="280"/>
            <ac:spMk id="91" creationId="{7D99556B-620A-39DF-1C95-9C109596AFDF}"/>
          </ac:spMkLst>
        </pc:spChg>
        <pc:spChg chg="add del">
          <ac:chgData name="Marcel Koopman" userId="e3c4c8cc0f4bc3dd" providerId="LiveId" clId="{A43BD259-97F5-4A30-A901-26277B2AB627}" dt="2024-05-16T21:33:49.469" v="64143" actId="21"/>
          <ac:spMkLst>
            <pc:docMk/>
            <pc:sldMk cId="1014072494" sldId="280"/>
            <ac:spMk id="94" creationId="{3DC84DA7-4E66-B269-1AFA-337F28B86709}"/>
          </ac:spMkLst>
        </pc:spChg>
        <pc:cxnChg chg="mod">
          <ac:chgData name="Marcel Koopman" userId="e3c4c8cc0f4bc3dd" providerId="LiveId" clId="{A43BD259-97F5-4A30-A901-26277B2AB627}" dt="2024-05-12T17:18:16.816" v="56006" actId="14100"/>
          <ac:cxnSpMkLst>
            <pc:docMk/>
            <pc:sldMk cId="1014072494" sldId="280"/>
            <ac:cxnSpMk id="104" creationId="{F77B7004-1C5A-C236-97A4-C719376FD115}"/>
          </ac:cxnSpMkLst>
        </pc:cxnChg>
      </pc:sldChg>
      <pc:sldChg chg="add del">
        <pc:chgData name="Marcel Koopman" userId="e3c4c8cc0f4bc3dd" providerId="LiveId" clId="{A43BD259-97F5-4A30-A901-26277B2AB627}" dt="2024-05-08T12:36:50.173" v="38871" actId="47"/>
        <pc:sldMkLst>
          <pc:docMk/>
          <pc:sldMk cId="4252544762" sldId="280"/>
        </pc:sldMkLst>
      </pc:sldChg>
      <pc:sldChg chg="modSp add del mod">
        <pc:chgData name="Marcel Koopman" userId="e3c4c8cc0f4bc3dd" providerId="LiveId" clId="{A43BD259-97F5-4A30-A901-26277B2AB627}" dt="2024-05-08T18:06:03.884" v="39029" actId="47"/>
        <pc:sldMkLst>
          <pc:docMk/>
          <pc:sldMk cId="237669948" sldId="281"/>
        </pc:sldMkLst>
        <pc:spChg chg="mod">
          <ac:chgData name="Marcel Koopman" userId="e3c4c8cc0f4bc3dd" providerId="LiveId" clId="{A43BD259-97F5-4A30-A901-26277B2AB627}" dt="2024-05-08T18:05:44.270" v="39022" actId="20577"/>
          <ac:spMkLst>
            <pc:docMk/>
            <pc:sldMk cId="237669948" sldId="281"/>
            <ac:spMk id="68" creationId="{5027B7CF-6A03-DABD-EE0E-4E08D886C257}"/>
          </ac:spMkLst>
        </pc:spChg>
      </pc:sldChg>
      <pc:sldChg chg="add del">
        <pc:chgData name="Marcel Koopman" userId="e3c4c8cc0f4bc3dd" providerId="LiveId" clId="{A43BD259-97F5-4A30-A901-26277B2AB627}" dt="2024-05-08T12:36:35.493" v="38868"/>
        <pc:sldMkLst>
          <pc:docMk/>
          <pc:sldMk cId="1463547819" sldId="281"/>
        </pc:sldMkLst>
      </pc:sldChg>
      <pc:sldChg chg="add del">
        <pc:chgData name="Marcel Koopman" userId="e3c4c8cc0f4bc3dd" providerId="LiveId" clId="{A43BD259-97F5-4A30-A901-26277B2AB627}" dt="2024-05-08T18:05:33.163" v="39020" actId="47"/>
        <pc:sldMkLst>
          <pc:docMk/>
          <pc:sldMk cId="3002653121" sldId="281"/>
        </pc:sldMkLst>
      </pc:sldChg>
      <pc:sldChg chg="addSp delSp modSp add del mod">
        <pc:chgData name="Marcel Koopman" userId="e3c4c8cc0f4bc3dd" providerId="LiveId" clId="{A43BD259-97F5-4A30-A901-26277B2AB627}" dt="2024-05-16T20:43:28.368" v="62904" actId="47"/>
        <pc:sldMkLst>
          <pc:docMk/>
          <pc:sldMk cId="2562718348" sldId="282"/>
        </pc:sldMkLst>
        <pc:spChg chg="add del mod">
          <ac:chgData name="Marcel Koopman" userId="e3c4c8cc0f4bc3dd" providerId="LiveId" clId="{A43BD259-97F5-4A30-A901-26277B2AB627}" dt="2024-05-11T07:25:45.118" v="42206" actId="478"/>
          <ac:spMkLst>
            <pc:docMk/>
            <pc:sldMk cId="2562718348" sldId="282"/>
            <ac:spMk id="4" creationId="{44D8D4EB-8353-1294-BDFC-C4BA2DADE8D8}"/>
          </ac:spMkLst>
        </pc:spChg>
        <pc:spChg chg="add mod ord">
          <ac:chgData name="Marcel Koopman" userId="e3c4c8cc0f4bc3dd" providerId="LiveId" clId="{A43BD259-97F5-4A30-A901-26277B2AB627}" dt="2024-05-11T17:27:34.595" v="47831" actId="114"/>
          <ac:spMkLst>
            <pc:docMk/>
            <pc:sldMk cId="2562718348" sldId="282"/>
            <ac:spMk id="4" creationId="{7C1F94FF-C194-6BD8-266B-0FA43B01C9F7}"/>
          </ac:spMkLst>
        </pc:spChg>
        <pc:spChg chg="mod">
          <ac:chgData name="Marcel Koopman" userId="e3c4c8cc0f4bc3dd" providerId="LiveId" clId="{A43BD259-97F5-4A30-A901-26277B2AB627}" dt="2024-05-12T16:33:25.956" v="55172" actId="20577"/>
          <ac:spMkLst>
            <pc:docMk/>
            <pc:sldMk cId="2562718348" sldId="282"/>
            <ac:spMk id="5" creationId="{E76D3564-FD47-EDEC-BDD6-CB665F288666}"/>
          </ac:spMkLst>
        </pc:spChg>
        <pc:spChg chg="mod">
          <ac:chgData name="Marcel Koopman" userId="e3c4c8cc0f4bc3dd" providerId="LiveId" clId="{A43BD259-97F5-4A30-A901-26277B2AB627}" dt="2024-05-11T07:25:55.099" v="42207"/>
          <ac:spMkLst>
            <pc:docMk/>
            <pc:sldMk cId="2562718348" sldId="282"/>
            <ac:spMk id="18" creationId="{9EBF13CA-4925-92C1-B4D1-2F5CB6918C00}"/>
          </ac:spMkLst>
        </pc:spChg>
        <pc:spChg chg="add del mod">
          <ac:chgData name="Marcel Koopman" userId="e3c4c8cc0f4bc3dd" providerId="LiveId" clId="{A43BD259-97F5-4A30-A901-26277B2AB627}" dt="2024-05-11T07:25:45.118" v="42206" actId="478"/>
          <ac:spMkLst>
            <pc:docMk/>
            <pc:sldMk cId="2562718348" sldId="282"/>
            <ac:spMk id="41" creationId="{70755446-02E5-A00F-FB02-1D4507D1C444}"/>
          </ac:spMkLst>
        </pc:spChg>
        <pc:spChg chg="mod">
          <ac:chgData name="Marcel Koopman" userId="e3c4c8cc0f4bc3dd" providerId="LiveId" clId="{A43BD259-97F5-4A30-A901-26277B2AB627}" dt="2024-05-11T17:20:33.281" v="47808" actId="2711"/>
          <ac:spMkLst>
            <pc:docMk/>
            <pc:sldMk cId="2562718348" sldId="282"/>
            <ac:spMk id="42" creationId="{BB6FA6E7-8826-2465-46D2-5E8668E8993B}"/>
          </ac:spMkLst>
        </pc:spChg>
        <pc:spChg chg="add del mod">
          <ac:chgData name="Marcel Koopman" userId="e3c4c8cc0f4bc3dd" providerId="LiveId" clId="{A43BD259-97F5-4A30-A901-26277B2AB627}" dt="2024-05-11T07:25:45.118" v="42206" actId="478"/>
          <ac:spMkLst>
            <pc:docMk/>
            <pc:sldMk cId="2562718348" sldId="282"/>
            <ac:spMk id="44" creationId="{26BB4C7B-FD17-DA7C-A42C-BB854B4D7FE8}"/>
          </ac:spMkLst>
        </pc:spChg>
        <pc:spChg chg="mod">
          <ac:chgData name="Marcel Koopman" userId="e3c4c8cc0f4bc3dd" providerId="LiveId" clId="{A43BD259-97F5-4A30-A901-26277B2AB627}" dt="2024-05-11T17:20:33.281" v="47808" actId="2711"/>
          <ac:spMkLst>
            <pc:docMk/>
            <pc:sldMk cId="2562718348" sldId="282"/>
            <ac:spMk id="45" creationId="{1DC7C57E-1D90-6280-9084-C9755320D5C6}"/>
          </ac:spMkLst>
        </pc:spChg>
        <pc:spChg chg="add del mod">
          <ac:chgData name="Marcel Koopman" userId="e3c4c8cc0f4bc3dd" providerId="LiveId" clId="{A43BD259-97F5-4A30-A901-26277B2AB627}" dt="2024-05-11T07:25:45.118" v="42206" actId="478"/>
          <ac:spMkLst>
            <pc:docMk/>
            <pc:sldMk cId="2562718348" sldId="282"/>
            <ac:spMk id="46" creationId="{15C367FD-25AC-7E55-B932-2BD505011574}"/>
          </ac:spMkLst>
        </pc:spChg>
        <pc:spChg chg="add del mod">
          <ac:chgData name="Marcel Koopman" userId="e3c4c8cc0f4bc3dd" providerId="LiveId" clId="{A43BD259-97F5-4A30-A901-26277B2AB627}" dt="2024-05-11T07:25:45.118" v="42206" actId="478"/>
          <ac:spMkLst>
            <pc:docMk/>
            <pc:sldMk cId="2562718348" sldId="282"/>
            <ac:spMk id="47" creationId="{9FC7BBEB-AC09-DD5C-CC9D-3FB57A2DDD34}"/>
          </ac:spMkLst>
        </pc:spChg>
        <pc:spChg chg="add del mod">
          <ac:chgData name="Marcel Koopman" userId="e3c4c8cc0f4bc3dd" providerId="LiveId" clId="{A43BD259-97F5-4A30-A901-26277B2AB627}" dt="2024-05-11T07:25:45.118" v="42206" actId="478"/>
          <ac:spMkLst>
            <pc:docMk/>
            <pc:sldMk cId="2562718348" sldId="282"/>
            <ac:spMk id="48" creationId="{6EBA746F-B19B-E9AB-908C-DA7D020F7B05}"/>
          </ac:spMkLst>
        </pc:spChg>
        <pc:spChg chg="add del mod">
          <ac:chgData name="Marcel Koopman" userId="e3c4c8cc0f4bc3dd" providerId="LiveId" clId="{A43BD259-97F5-4A30-A901-26277B2AB627}" dt="2024-05-11T07:25:45.118" v="42206" actId="478"/>
          <ac:spMkLst>
            <pc:docMk/>
            <pc:sldMk cId="2562718348" sldId="282"/>
            <ac:spMk id="49" creationId="{745F9426-8414-5EC6-FC65-35743CE49B24}"/>
          </ac:spMkLst>
        </pc:spChg>
        <pc:spChg chg="add del mod">
          <ac:chgData name="Marcel Koopman" userId="e3c4c8cc0f4bc3dd" providerId="LiveId" clId="{A43BD259-97F5-4A30-A901-26277B2AB627}" dt="2024-05-11T07:25:45.118" v="42206" actId="478"/>
          <ac:spMkLst>
            <pc:docMk/>
            <pc:sldMk cId="2562718348" sldId="282"/>
            <ac:spMk id="50" creationId="{90A5E4AE-9135-C028-258F-6E0E56970B86}"/>
          </ac:spMkLst>
        </pc:spChg>
        <pc:spChg chg="add del mod">
          <ac:chgData name="Marcel Koopman" userId="e3c4c8cc0f4bc3dd" providerId="LiveId" clId="{A43BD259-97F5-4A30-A901-26277B2AB627}" dt="2024-05-11T07:25:45.118" v="42206" actId="478"/>
          <ac:spMkLst>
            <pc:docMk/>
            <pc:sldMk cId="2562718348" sldId="282"/>
            <ac:spMk id="51" creationId="{41E3F5EB-A1E4-DE16-8203-9F50ECF6C452}"/>
          </ac:spMkLst>
        </pc:spChg>
        <pc:spChg chg="add del mod">
          <ac:chgData name="Marcel Koopman" userId="e3c4c8cc0f4bc3dd" providerId="LiveId" clId="{A43BD259-97F5-4A30-A901-26277B2AB627}" dt="2024-05-11T07:25:45.118" v="42206" actId="478"/>
          <ac:spMkLst>
            <pc:docMk/>
            <pc:sldMk cId="2562718348" sldId="282"/>
            <ac:spMk id="52" creationId="{839AB1A4-B42F-E6AE-1875-812819B48062}"/>
          </ac:spMkLst>
        </pc:spChg>
        <pc:spChg chg="add del mod">
          <ac:chgData name="Marcel Koopman" userId="e3c4c8cc0f4bc3dd" providerId="LiveId" clId="{A43BD259-97F5-4A30-A901-26277B2AB627}" dt="2024-05-11T07:25:45.118" v="42206" actId="478"/>
          <ac:spMkLst>
            <pc:docMk/>
            <pc:sldMk cId="2562718348" sldId="282"/>
            <ac:spMk id="53" creationId="{F73B9F76-6BDE-63E9-C88D-E119900B495B}"/>
          </ac:spMkLst>
        </pc:spChg>
        <pc:spChg chg="mod">
          <ac:chgData name="Marcel Koopman" userId="e3c4c8cc0f4bc3dd" providerId="LiveId" clId="{A43BD259-97F5-4A30-A901-26277B2AB627}" dt="2024-05-11T17:20:33.281" v="47808" actId="2711"/>
          <ac:spMkLst>
            <pc:docMk/>
            <pc:sldMk cId="2562718348" sldId="282"/>
            <ac:spMk id="54" creationId="{17908183-A23B-6985-456D-1DE45BD2738E}"/>
          </ac:spMkLst>
        </pc:spChg>
        <pc:spChg chg="add mod">
          <ac:chgData name="Marcel Koopman" userId="e3c4c8cc0f4bc3dd" providerId="LiveId" clId="{A43BD259-97F5-4A30-A901-26277B2AB627}" dt="2024-05-11T07:26:06.474" v="42208"/>
          <ac:spMkLst>
            <pc:docMk/>
            <pc:sldMk cId="2562718348" sldId="282"/>
            <ac:spMk id="55" creationId="{E6A4EAB3-0D22-FD39-F082-F618F38F9D0F}"/>
          </ac:spMkLst>
        </pc:spChg>
        <pc:spChg chg="add mod">
          <ac:chgData name="Marcel Koopman" userId="e3c4c8cc0f4bc3dd" providerId="LiveId" clId="{A43BD259-97F5-4A30-A901-26277B2AB627}" dt="2024-05-11T07:26:06.474" v="42208"/>
          <ac:spMkLst>
            <pc:docMk/>
            <pc:sldMk cId="2562718348" sldId="282"/>
            <ac:spMk id="58" creationId="{F26E19A2-7BA5-E72B-F2B0-07AC42B6E051}"/>
          </ac:spMkLst>
        </pc:spChg>
        <pc:spChg chg="add mod">
          <ac:chgData name="Marcel Koopman" userId="e3c4c8cc0f4bc3dd" providerId="LiveId" clId="{A43BD259-97F5-4A30-A901-26277B2AB627}" dt="2024-05-11T07:26:06.474" v="42208"/>
          <ac:spMkLst>
            <pc:docMk/>
            <pc:sldMk cId="2562718348" sldId="282"/>
            <ac:spMk id="59" creationId="{339535E2-FB70-74BE-15BF-A1737AB06C5D}"/>
          </ac:spMkLst>
        </pc:spChg>
        <pc:spChg chg="del">
          <ac:chgData name="Marcel Koopman" userId="e3c4c8cc0f4bc3dd" providerId="LiveId" clId="{A43BD259-97F5-4A30-A901-26277B2AB627}" dt="2024-05-08T18:05:52.264" v="39026" actId="478"/>
          <ac:spMkLst>
            <pc:docMk/>
            <pc:sldMk cId="2562718348" sldId="282"/>
            <ac:spMk id="64" creationId="{26ACD10C-1C83-B424-89EB-17E3E0D8A2A8}"/>
          </ac:spMkLst>
        </pc:spChg>
        <pc:spChg chg="add mod">
          <ac:chgData name="Marcel Koopman" userId="e3c4c8cc0f4bc3dd" providerId="LiveId" clId="{A43BD259-97F5-4A30-A901-26277B2AB627}" dt="2024-05-11T07:26:06.474" v="42208"/>
          <ac:spMkLst>
            <pc:docMk/>
            <pc:sldMk cId="2562718348" sldId="282"/>
            <ac:spMk id="64" creationId="{72C57AEA-AACA-E9BA-A324-8CDA134FD2D3}"/>
          </ac:spMkLst>
        </pc:spChg>
        <pc:spChg chg="add mod">
          <ac:chgData name="Marcel Koopman" userId="e3c4c8cc0f4bc3dd" providerId="LiveId" clId="{A43BD259-97F5-4A30-A901-26277B2AB627}" dt="2024-05-11T07:26:06.474" v="42208"/>
          <ac:spMkLst>
            <pc:docMk/>
            <pc:sldMk cId="2562718348" sldId="282"/>
            <ac:spMk id="66" creationId="{4FC5ADAA-7008-1AC4-5CB9-A66E41A2193C}"/>
          </ac:spMkLst>
        </pc:spChg>
        <pc:spChg chg="del">
          <ac:chgData name="Marcel Koopman" userId="e3c4c8cc0f4bc3dd" providerId="LiveId" clId="{A43BD259-97F5-4A30-A901-26277B2AB627}" dt="2024-05-08T18:05:57.395" v="39027" actId="478"/>
          <ac:spMkLst>
            <pc:docMk/>
            <pc:sldMk cId="2562718348" sldId="282"/>
            <ac:spMk id="67" creationId="{9AF33483-39B0-3B3B-7FA6-C74930B45B53}"/>
          </ac:spMkLst>
        </pc:spChg>
        <pc:spChg chg="add mod">
          <ac:chgData name="Marcel Koopman" userId="e3c4c8cc0f4bc3dd" providerId="LiveId" clId="{A43BD259-97F5-4A30-A901-26277B2AB627}" dt="2024-05-11T07:26:06.474" v="42208"/>
          <ac:spMkLst>
            <pc:docMk/>
            <pc:sldMk cId="2562718348" sldId="282"/>
            <ac:spMk id="67" creationId="{E27CC13C-00E7-B141-928F-EDA5D04D286E}"/>
          </ac:spMkLst>
        </pc:spChg>
        <pc:spChg chg="del mod">
          <ac:chgData name="Marcel Koopman" userId="e3c4c8cc0f4bc3dd" providerId="LiveId" clId="{A43BD259-97F5-4A30-A901-26277B2AB627}" dt="2024-05-08T18:07:41.579" v="39098" actId="478"/>
          <ac:spMkLst>
            <pc:docMk/>
            <pc:sldMk cId="2562718348" sldId="282"/>
            <ac:spMk id="68" creationId="{5027B7CF-6A03-DABD-EE0E-4E08D886C257}"/>
          </ac:spMkLst>
        </pc:spChg>
        <pc:spChg chg="add mod">
          <ac:chgData name="Marcel Koopman" userId="e3c4c8cc0f4bc3dd" providerId="LiveId" clId="{A43BD259-97F5-4A30-A901-26277B2AB627}" dt="2024-05-11T07:26:06.474" v="42208"/>
          <ac:spMkLst>
            <pc:docMk/>
            <pc:sldMk cId="2562718348" sldId="282"/>
            <ac:spMk id="68" creationId="{77230DAB-CE6F-F615-9769-B69E43EC0195}"/>
          </ac:spMkLst>
        </pc:spChg>
        <pc:spChg chg="add mod">
          <ac:chgData name="Marcel Koopman" userId="e3c4c8cc0f4bc3dd" providerId="LiveId" clId="{A43BD259-97F5-4A30-A901-26277B2AB627}" dt="2024-05-11T07:26:06.474" v="42208"/>
          <ac:spMkLst>
            <pc:docMk/>
            <pc:sldMk cId="2562718348" sldId="282"/>
            <ac:spMk id="69" creationId="{51A06408-677B-BABF-28BC-3F81AE55D2CA}"/>
          </ac:spMkLst>
        </pc:spChg>
        <pc:spChg chg="del">
          <ac:chgData name="Marcel Koopman" userId="e3c4c8cc0f4bc3dd" providerId="LiveId" clId="{A43BD259-97F5-4A30-A901-26277B2AB627}" dt="2024-05-08T18:07:51.178" v="39100" actId="478"/>
          <ac:spMkLst>
            <pc:docMk/>
            <pc:sldMk cId="2562718348" sldId="282"/>
            <ac:spMk id="69" creationId="{EB89CCFA-F2D7-E470-3874-D6C5DE07E5A7}"/>
          </ac:spMkLst>
        </pc:spChg>
        <pc:spChg chg="del">
          <ac:chgData name="Marcel Koopman" userId="e3c4c8cc0f4bc3dd" providerId="LiveId" clId="{A43BD259-97F5-4A30-A901-26277B2AB627}" dt="2024-05-08T18:07:51.178" v="39100" actId="478"/>
          <ac:spMkLst>
            <pc:docMk/>
            <pc:sldMk cId="2562718348" sldId="282"/>
            <ac:spMk id="70" creationId="{42FFB3B7-5BE9-3425-210A-BCBAB5C5DB8C}"/>
          </ac:spMkLst>
        </pc:spChg>
        <pc:spChg chg="add mod">
          <ac:chgData name="Marcel Koopman" userId="e3c4c8cc0f4bc3dd" providerId="LiveId" clId="{A43BD259-97F5-4A30-A901-26277B2AB627}" dt="2024-05-11T07:26:06.474" v="42208"/>
          <ac:spMkLst>
            <pc:docMk/>
            <pc:sldMk cId="2562718348" sldId="282"/>
            <ac:spMk id="70" creationId="{F6C95B83-6F1F-38B3-C9C8-8B0B86F8E6A5}"/>
          </ac:spMkLst>
        </pc:spChg>
        <pc:spChg chg="del">
          <ac:chgData name="Marcel Koopman" userId="e3c4c8cc0f4bc3dd" providerId="LiveId" clId="{A43BD259-97F5-4A30-A901-26277B2AB627}" dt="2024-05-08T18:07:51.178" v="39100" actId="478"/>
          <ac:spMkLst>
            <pc:docMk/>
            <pc:sldMk cId="2562718348" sldId="282"/>
            <ac:spMk id="72" creationId="{20A06405-0286-6525-4D27-A8A762496E88}"/>
          </ac:spMkLst>
        </pc:spChg>
        <pc:spChg chg="add mod">
          <ac:chgData name="Marcel Koopman" userId="e3c4c8cc0f4bc3dd" providerId="LiveId" clId="{A43BD259-97F5-4A30-A901-26277B2AB627}" dt="2024-05-11T07:26:06.474" v="42208"/>
          <ac:spMkLst>
            <pc:docMk/>
            <pc:sldMk cId="2562718348" sldId="282"/>
            <ac:spMk id="72" creationId="{D20EE03E-2322-119C-A18E-8787D080FBC1}"/>
          </ac:spMkLst>
        </pc:spChg>
        <pc:spChg chg="del">
          <ac:chgData name="Marcel Koopman" userId="e3c4c8cc0f4bc3dd" providerId="LiveId" clId="{A43BD259-97F5-4A30-A901-26277B2AB627}" dt="2024-05-08T18:07:53.692" v="39101" actId="478"/>
          <ac:spMkLst>
            <pc:docMk/>
            <pc:sldMk cId="2562718348" sldId="282"/>
            <ac:spMk id="73" creationId="{693779B0-7683-A7D6-9B51-6CA5CFD3D8D8}"/>
          </ac:spMkLst>
        </pc:spChg>
        <pc:spChg chg="add mod">
          <ac:chgData name="Marcel Koopman" userId="e3c4c8cc0f4bc3dd" providerId="LiveId" clId="{A43BD259-97F5-4A30-A901-26277B2AB627}" dt="2024-05-11T07:26:06.474" v="42208"/>
          <ac:spMkLst>
            <pc:docMk/>
            <pc:sldMk cId="2562718348" sldId="282"/>
            <ac:spMk id="73" creationId="{D2CEBD40-0A25-5F95-438B-515B39055189}"/>
          </ac:spMkLst>
        </pc:spChg>
        <pc:spChg chg="del">
          <ac:chgData name="Marcel Koopman" userId="e3c4c8cc0f4bc3dd" providerId="LiveId" clId="{A43BD259-97F5-4A30-A901-26277B2AB627}" dt="2024-05-08T18:07:53.692" v="39101" actId="478"/>
          <ac:spMkLst>
            <pc:docMk/>
            <pc:sldMk cId="2562718348" sldId="282"/>
            <ac:spMk id="74" creationId="{63E119C3-1147-A58C-A4FA-042C13DF7D50}"/>
          </ac:spMkLst>
        </pc:spChg>
        <pc:spChg chg="mod">
          <ac:chgData name="Marcel Koopman" userId="e3c4c8cc0f4bc3dd" providerId="LiveId" clId="{A43BD259-97F5-4A30-A901-26277B2AB627}" dt="2024-05-08T18:07:44.129" v="39099"/>
          <ac:spMkLst>
            <pc:docMk/>
            <pc:sldMk cId="2562718348" sldId="282"/>
            <ac:spMk id="76" creationId="{C85E379A-C7B7-0B9C-B79F-AECF3B2B9ACB}"/>
          </ac:spMkLst>
        </pc:spChg>
        <pc:spChg chg="mod">
          <ac:chgData name="Marcel Koopman" userId="e3c4c8cc0f4bc3dd" providerId="LiveId" clId="{A43BD259-97F5-4A30-A901-26277B2AB627}" dt="2024-05-11T17:20:33.281" v="47808" actId="2711"/>
          <ac:spMkLst>
            <pc:docMk/>
            <pc:sldMk cId="2562718348" sldId="282"/>
            <ac:spMk id="77" creationId="{45E5E9BA-E647-7EE9-433E-D7B1DA593C8B}"/>
          </ac:spMkLst>
        </pc:spChg>
        <pc:spChg chg="mod">
          <ac:chgData name="Marcel Koopman" userId="e3c4c8cc0f4bc3dd" providerId="LiveId" clId="{A43BD259-97F5-4A30-A901-26277B2AB627}" dt="2024-05-11T17:20:33.281" v="47808" actId="2711"/>
          <ac:spMkLst>
            <pc:docMk/>
            <pc:sldMk cId="2562718348" sldId="282"/>
            <ac:spMk id="81" creationId="{17AAFA9B-E28B-9BC4-F41F-D536172CB973}"/>
          </ac:spMkLst>
        </pc:spChg>
        <pc:spChg chg="del">
          <ac:chgData name="Marcel Koopman" userId="e3c4c8cc0f4bc3dd" providerId="LiveId" clId="{A43BD259-97F5-4A30-A901-26277B2AB627}" dt="2024-05-08T18:07:51.178" v="39100" actId="478"/>
          <ac:spMkLst>
            <pc:docMk/>
            <pc:sldMk cId="2562718348" sldId="282"/>
            <ac:spMk id="82" creationId="{A67100CE-E901-B312-228C-CB8ABEE6B713}"/>
          </ac:spMkLst>
        </pc:spChg>
        <pc:spChg chg="mod">
          <ac:chgData name="Marcel Koopman" userId="e3c4c8cc0f4bc3dd" providerId="LiveId" clId="{A43BD259-97F5-4A30-A901-26277B2AB627}" dt="2024-05-11T17:20:33.281" v="47808" actId="2711"/>
          <ac:spMkLst>
            <pc:docMk/>
            <pc:sldMk cId="2562718348" sldId="282"/>
            <ac:spMk id="84" creationId="{0B435D0D-7B31-3159-34C2-165E5A31974E}"/>
          </ac:spMkLst>
        </pc:spChg>
        <pc:spChg chg="del">
          <ac:chgData name="Marcel Koopman" userId="e3c4c8cc0f4bc3dd" providerId="LiveId" clId="{A43BD259-97F5-4A30-A901-26277B2AB627}" dt="2024-05-08T18:07:51.178" v="39100" actId="478"/>
          <ac:spMkLst>
            <pc:docMk/>
            <pc:sldMk cId="2562718348" sldId="282"/>
            <ac:spMk id="88" creationId="{208919B6-010A-FA6F-06FA-283FB79B97CD}"/>
          </ac:spMkLst>
        </pc:spChg>
        <pc:spChg chg="del">
          <ac:chgData name="Marcel Koopman" userId="e3c4c8cc0f4bc3dd" providerId="LiveId" clId="{A43BD259-97F5-4A30-A901-26277B2AB627}" dt="2024-05-08T18:07:51.178" v="39100" actId="478"/>
          <ac:spMkLst>
            <pc:docMk/>
            <pc:sldMk cId="2562718348" sldId="282"/>
            <ac:spMk id="90" creationId="{5E294A8C-FBF9-2A4B-427D-62F5BBF9263E}"/>
          </ac:spMkLst>
        </pc:spChg>
        <pc:spChg chg="del">
          <ac:chgData name="Marcel Koopman" userId="e3c4c8cc0f4bc3dd" providerId="LiveId" clId="{A43BD259-97F5-4A30-A901-26277B2AB627}" dt="2024-05-08T18:07:51.178" v="39100" actId="478"/>
          <ac:spMkLst>
            <pc:docMk/>
            <pc:sldMk cId="2562718348" sldId="282"/>
            <ac:spMk id="91" creationId="{D1E54072-4DAF-125B-F965-CDA2254FC679}"/>
          </ac:spMkLst>
        </pc:spChg>
        <pc:spChg chg="mod">
          <ac:chgData name="Marcel Koopman" userId="e3c4c8cc0f4bc3dd" providerId="LiveId" clId="{A43BD259-97F5-4A30-A901-26277B2AB627}" dt="2024-05-11T17:19:37.717" v="47793" actId="207"/>
          <ac:spMkLst>
            <pc:docMk/>
            <pc:sldMk cId="2562718348" sldId="282"/>
            <ac:spMk id="93" creationId="{FAD52FF1-0923-05DA-F0A3-EA24CF2B3321}"/>
          </ac:spMkLst>
        </pc:spChg>
        <pc:spChg chg="mod">
          <ac:chgData name="Marcel Koopman" userId="e3c4c8cc0f4bc3dd" providerId="LiveId" clId="{A43BD259-97F5-4A30-A901-26277B2AB627}" dt="2024-05-11T17:19:37.717" v="47793" actId="207"/>
          <ac:spMkLst>
            <pc:docMk/>
            <pc:sldMk cId="2562718348" sldId="282"/>
            <ac:spMk id="94" creationId="{C0084F12-DBEB-DBF1-2080-9E739A996166}"/>
          </ac:spMkLst>
        </pc:spChg>
        <pc:spChg chg="del">
          <ac:chgData name="Marcel Koopman" userId="e3c4c8cc0f4bc3dd" providerId="LiveId" clId="{A43BD259-97F5-4A30-A901-26277B2AB627}" dt="2024-05-08T18:05:50.187" v="39025" actId="478"/>
          <ac:spMkLst>
            <pc:docMk/>
            <pc:sldMk cId="2562718348" sldId="282"/>
            <ac:spMk id="95" creationId="{89753009-67DF-B5A6-FCC0-0F755B9D1C4E}"/>
          </ac:spMkLst>
        </pc:spChg>
        <pc:spChg chg="del">
          <ac:chgData name="Marcel Koopman" userId="e3c4c8cc0f4bc3dd" providerId="LiveId" clId="{A43BD259-97F5-4A30-A901-26277B2AB627}" dt="2024-05-08T18:07:51.178" v="39100" actId="478"/>
          <ac:spMkLst>
            <pc:docMk/>
            <pc:sldMk cId="2562718348" sldId="282"/>
            <ac:spMk id="96" creationId="{946AA2D2-98D2-A423-36B7-9AF255D6EB68}"/>
          </ac:spMkLst>
        </pc:spChg>
        <pc:spChg chg="mod">
          <ac:chgData name="Marcel Koopman" userId="e3c4c8cc0f4bc3dd" providerId="LiveId" clId="{A43BD259-97F5-4A30-A901-26277B2AB627}" dt="2024-05-11T17:19:37.717" v="47793" actId="207"/>
          <ac:spMkLst>
            <pc:docMk/>
            <pc:sldMk cId="2562718348" sldId="282"/>
            <ac:spMk id="98" creationId="{7BF35699-A969-018E-F4E8-3919C034A6EA}"/>
          </ac:spMkLst>
        </pc:spChg>
        <pc:spChg chg="mod">
          <ac:chgData name="Marcel Koopman" userId="e3c4c8cc0f4bc3dd" providerId="LiveId" clId="{A43BD259-97F5-4A30-A901-26277B2AB627}" dt="2024-05-11T17:19:37.717" v="47793" actId="207"/>
          <ac:spMkLst>
            <pc:docMk/>
            <pc:sldMk cId="2562718348" sldId="282"/>
            <ac:spMk id="100" creationId="{C1888CC3-735A-64DD-79F3-50BD06A347C3}"/>
          </ac:spMkLst>
        </pc:spChg>
        <pc:cxnChg chg="del">
          <ac:chgData name="Marcel Koopman" userId="e3c4c8cc0f4bc3dd" providerId="LiveId" clId="{A43BD259-97F5-4A30-A901-26277B2AB627}" dt="2024-05-08T18:06:25.505" v="39031" actId="478"/>
          <ac:cxnSpMkLst>
            <pc:docMk/>
            <pc:sldMk cId="2562718348" sldId="282"/>
            <ac:cxnSpMk id="66" creationId="{4CA38042-B653-9507-7BA3-10C18D4FE775}"/>
          </ac:cxnSpMkLst>
        </pc:cxnChg>
      </pc:sldChg>
      <pc:sldChg chg="add del">
        <pc:chgData name="Marcel Koopman" userId="e3c4c8cc0f4bc3dd" providerId="LiveId" clId="{A43BD259-97F5-4A30-A901-26277B2AB627}" dt="2024-05-08T18:06:35.232" v="39033" actId="47"/>
        <pc:sldMkLst>
          <pc:docMk/>
          <pc:sldMk cId="375988352" sldId="283"/>
        </pc:sldMkLst>
      </pc:sldChg>
      <pc:sldChg chg="add del">
        <pc:chgData name="Marcel Koopman" userId="e3c4c8cc0f4bc3dd" providerId="LiveId" clId="{A43BD259-97F5-4A30-A901-26277B2AB627}" dt="2024-05-08T18:08:14.767" v="39105" actId="47"/>
        <pc:sldMkLst>
          <pc:docMk/>
          <pc:sldMk cId="799549164" sldId="283"/>
        </pc:sldMkLst>
      </pc:sldChg>
      <pc:sldChg chg="addSp delSp modSp add del mod">
        <pc:chgData name="Marcel Koopman" userId="e3c4c8cc0f4bc3dd" providerId="LiveId" clId="{A43BD259-97F5-4A30-A901-26277B2AB627}" dt="2024-05-11T08:45:22.987" v="44324" actId="47"/>
        <pc:sldMkLst>
          <pc:docMk/>
          <pc:sldMk cId="2309391322" sldId="283"/>
        </pc:sldMkLst>
        <pc:spChg chg="add del">
          <ac:chgData name="Marcel Koopman" userId="e3c4c8cc0f4bc3dd" providerId="LiveId" clId="{A43BD259-97F5-4A30-A901-26277B2AB627}" dt="2024-05-11T08:21:55.660" v="43527" actId="478"/>
          <ac:spMkLst>
            <pc:docMk/>
            <pc:sldMk cId="2309391322" sldId="283"/>
            <ac:spMk id="2" creationId="{EBC56AED-AB22-3BBC-4171-47E7F641388B}"/>
          </ac:spMkLst>
        </pc:spChg>
        <pc:spChg chg="add del">
          <ac:chgData name="Marcel Koopman" userId="e3c4c8cc0f4bc3dd" providerId="LiveId" clId="{A43BD259-97F5-4A30-A901-26277B2AB627}" dt="2024-05-11T07:49:08.981" v="42744" actId="478"/>
          <ac:spMkLst>
            <pc:docMk/>
            <pc:sldMk cId="2309391322" sldId="283"/>
            <ac:spMk id="3" creationId="{718B257F-4B3D-C3C4-A775-81DCE121B335}"/>
          </ac:spMkLst>
        </pc:spChg>
        <pc:spChg chg="add del">
          <ac:chgData name="Marcel Koopman" userId="e3c4c8cc0f4bc3dd" providerId="LiveId" clId="{A43BD259-97F5-4A30-A901-26277B2AB627}" dt="2024-05-11T07:49:08.981" v="42744" actId="478"/>
          <ac:spMkLst>
            <pc:docMk/>
            <pc:sldMk cId="2309391322" sldId="283"/>
            <ac:spMk id="4" creationId="{472A016D-DE1B-7834-34BA-17E6C17072B3}"/>
          </ac:spMkLst>
        </pc:spChg>
        <pc:spChg chg="add del">
          <ac:chgData name="Marcel Koopman" userId="e3c4c8cc0f4bc3dd" providerId="LiveId" clId="{A43BD259-97F5-4A30-A901-26277B2AB627}" dt="2024-05-11T07:49:08.981" v="42744" actId="478"/>
          <ac:spMkLst>
            <pc:docMk/>
            <pc:sldMk cId="2309391322" sldId="283"/>
            <ac:spMk id="6" creationId="{A5B97D3A-087C-BBDE-BAAB-7CDC21E417CB}"/>
          </ac:spMkLst>
        </pc:spChg>
        <pc:spChg chg="del">
          <ac:chgData name="Marcel Koopman" userId="e3c4c8cc0f4bc3dd" providerId="LiveId" clId="{A43BD259-97F5-4A30-A901-26277B2AB627}" dt="2024-05-11T08:15:09.567" v="43304" actId="21"/>
          <ac:spMkLst>
            <pc:docMk/>
            <pc:sldMk cId="2309391322" sldId="283"/>
            <ac:spMk id="7" creationId="{A70BFA7A-9555-57EC-1284-CDF37189A7CF}"/>
          </ac:spMkLst>
        </pc:spChg>
        <pc:spChg chg="del mod">
          <ac:chgData name="Marcel Koopman" userId="e3c4c8cc0f4bc3dd" providerId="LiveId" clId="{A43BD259-97F5-4A30-A901-26277B2AB627}" dt="2024-05-11T08:03:37.447" v="43003" actId="21"/>
          <ac:spMkLst>
            <pc:docMk/>
            <pc:sldMk cId="2309391322" sldId="283"/>
            <ac:spMk id="8" creationId="{401E12DF-302E-0FCA-56E0-A2089B8F8A18}"/>
          </ac:spMkLst>
        </pc:spChg>
        <pc:spChg chg="del mod">
          <ac:chgData name="Marcel Koopman" userId="e3c4c8cc0f4bc3dd" providerId="LiveId" clId="{A43BD259-97F5-4A30-A901-26277B2AB627}" dt="2024-05-11T08:12:18.802" v="43224" actId="21"/>
          <ac:spMkLst>
            <pc:docMk/>
            <pc:sldMk cId="2309391322" sldId="283"/>
            <ac:spMk id="9" creationId="{5BD91A3B-8E2F-396F-81C7-E599F87C1B9C}"/>
          </ac:spMkLst>
        </pc:spChg>
        <pc:spChg chg="del">
          <ac:chgData name="Marcel Koopman" userId="e3c4c8cc0f4bc3dd" providerId="LiveId" clId="{A43BD259-97F5-4A30-A901-26277B2AB627}" dt="2024-05-11T07:49:27.699" v="42747" actId="478"/>
          <ac:spMkLst>
            <pc:docMk/>
            <pc:sldMk cId="2309391322" sldId="283"/>
            <ac:spMk id="10" creationId="{2145D78E-CBF4-B61F-A3D7-C3E581293335}"/>
          </ac:spMkLst>
        </pc:spChg>
        <pc:spChg chg="del">
          <ac:chgData name="Marcel Koopman" userId="e3c4c8cc0f4bc3dd" providerId="LiveId" clId="{A43BD259-97F5-4A30-A901-26277B2AB627}" dt="2024-05-11T07:49:27.699" v="42747" actId="478"/>
          <ac:spMkLst>
            <pc:docMk/>
            <pc:sldMk cId="2309391322" sldId="283"/>
            <ac:spMk id="11" creationId="{A581940B-AE20-A169-E3EA-5C857BE329A9}"/>
          </ac:spMkLst>
        </pc:spChg>
        <pc:spChg chg="add del">
          <ac:chgData name="Marcel Koopman" userId="e3c4c8cc0f4bc3dd" providerId="LiveId" clId="{A43BD259-97F5-4A30-A901-26277B2AB627}" dt="2024-05-11T07:49:08.981" v="42744" actId="478"/>
          <ac:spMkLst>
            <pc:docMk/>
            <pc:sldMk cId="2309391322" sldId="283"/>
            <ac:spMk id="14" creationId="{C4D20CFA-61BA-7317-13D7-5A99585D7654}"/>
          </ac:spMkLst>
        </pc:spChg>
        <pc:spChg chg="del">
          <ac:chgData name="Marcel Koopman" userId="e3c4c8cc0f4bc3dd" providerId="LiveId" clId="{A43BD259-97F5-4A30-A901-26277B2AB627}" dt="2024-05-11T07:55:33.252" v="42827" actId="478"/>
          <ac:spMkLst>
            <pc:docMk/>
            <pc:sldMk cId="2309391322" sldId="283"/>
            <ac:spMk id="22" creationId="{471EED36-CBC3-55B2-993D-2096FD302553}"/>
          </ac:spMkLst>
        </pc:spChg>
        <pc:spChg chg="del">
          <ac:chgData name="Marcel Koopman" userId="e3c4c8cc0f4bc3dd" providerId="LiveId" clId="{A43BD259-97F5-4A30-A901-26277B2AB627}" dt="2024-05-11T07:55:33.252" v="42827" actId="478"/>
          <ac:spMkLst>
            <pc:docMk/>
            <pc:sldMk cId="2309391322" sldId="283"/>
            <ac:spMk id="23" creationId="{E510F81D-0CE1-6E2A-F3E7-E6715D35452D}"/>
          </ac:spMkLst>
        </pc:spChg>
        <pc:spChg chg="del">
          <ac:chgData name="Marcel Koopman" userId="e3c4c8cc0f4bc3dd" providerId="LiveId" clId="{A43BD259-97F5-4A30-A901-26277B2AB627}" dt="2024-05-11T07:50:08.368" v="42761" actId="478"/>
          <ac:spMkLst>
            <pc:docMk/>
            <pc:sldMk cId="2309391322" sldId="283"/>
            <ac:spMk id="24" creationId="{4E8E1ED0-A357-3CF8-AD10-A102420B339C}"/>
          </ac:spMkLst>
        </pc:spChg>
        <pc:spChg chg="del">
          <ac:chgData name="Marcel Koopman" userId="e3c4c8cc0f4bc3dd" providerId="LiveId" clId="{A43BD259-97F5-4A30-A901-26277B2AB627}" dt="2024-05-11T07:50:08.368" v="42761" actId="478"/>
          <ac:spMkLst>
            <pc:docMk/>
            <pc:sldMk cId="2309391322" sldId="283"/>
            <ac:spMk id="25" creationId="{6FA4A7F2-C923-750D-7EC9-31C183533BAF}"/>
          </ac:spMkLst>
        </pc:spChg>
        <pc:spChg chg="del">
          <ac:chgData name="Marcel Koopman" userId="e3c4c8cc0f4bc3dd" providerId="LiveId" clId="{A43BD259-97F5-4A30-A901-26277B2AB627}" dt="2024-05-11T08:15:09.567" v="43304" actId="21"/>
          <ac:spMkLst>
            <pc:docMk/>
            <pc:sldMk cId="2309391322" sldId="283"/>
            <ac:spMk id="26" creationId="{EADCF1DE-849B-DF48-DBB1-8D8278710C0B}"/>
          </ac:spMkLst>
        </pc:spChg>
        <pc:spChg chg="del">
          <ac:chgData name="Marcel Koopman" userId="e3c4c8cc0f4bc3dd" providerId="LiveId" clId="{A43BD259-97F5-4A30-A901-26277B2AB627}" dt="2024-05-11T08:21:06.485" v="43520" actId="478"/>
          <ac:spMkLst>
            <pc:docMk/>
            <pc:sldMk cId="2309391322" sldId="283"/>
            <ac:spMk id="28" creationId="{0F862C98-4ED9-E5BA-4DB0-C356CF3404B4}"/>
          </ac:spMkLst>
        </pc:spChg>
        <pc:spChg chg="del">
          <ac:chgData name="Marcel Koopman" userId="e3c4c8cc0f4bc3dd" providerId="LiveId" clId="{A43BD259-97F5-4A30-A901-26277B2AB627}" dt="2024-05-11T07:54:24.289" v="42817" actId="478"/>
          <ac:spMkLst>
            <pc:docMk/>
            <pc:sldMk cId="2309391322" sldId="283"/>
            <ac:spMk id="29" creationId="{8922598F-F766-FE9F-8594-A78B7DD0A547}"/>
          </ac:spMkLst>
        </pc:spChg>
        <pc:spChg chg="del">
          <ac:chgData name="Marcel Koopman" userId="e3c4c8cc0f4bc3dd" providerId="LiveId" clId="{A43BD259-97F5-4A30-A901-26277B2AB627}" dt="2024-05-11T07:54:24.289" v="42817" actId="478"/>
          <ac:spMkLst>
            <pc:docMk/>
            <pc:sldMk cId="2309391322" sldId="283"/>
            <ac:spMk id="30" creationId="{567D12D9-B20E-6855-BF08-78725AD1E622}"/>
          </ac:spMkLst>
        </pc:spChg>
        <pc:spChg chg="del">
          <ac:chgData name="Marcel Koopman" userId="e3c4c8cc0f4bc3dd" providerId="LiveId" clId="{A43BD259-97F5-4A30-A901-26277B2AB627}" dt="2024-05-11T07:52:25.623" v="42784" actId="478"/>
          <ac:spMkLst>
            <pc:docMk/>
            <pc:sldMk cId="2309391322" sldId="283"/>
            <ac:spMk id="31" creationId="{418841F2-3F18-7851-0E79-C90100B2A852}"/>
          </ac:spMkLst>
        </pc:spChg>
        <pc:spChg chg="del">
          <ac:chgData name="Marcel Koopman" userId="e3c4c8cc0f4bc3dd" providerId="LiveId" clId="{A43BD259-97F5-4A30-A901-26277B2AB627}" dt="2024-05-11T07:52:25.623" v="42784" actId="478"/>
          <ac:spMkLst>
            <pc:docMk/>
            <pc:sldMk cId="2309391322" sldId="283"/>
            <ac:spMk id="32" creationId="{E394C459-BA62-9BC6-623A-0F8B983544DB}"/>
          </ac:spMkLst>
        </pc:spChg>
        <pc:spChg chg="del">
          <ac:chgData name="Marcel Koopman" userId="e3c4c8cc0f4bc3dd" providerId="LiveId" clId="{A43BD259-97F5-4A30-A901-26277B2AB627}" dt="2024-05-11T07:52:25.623" v="42784" actId="478"/>
          <ac:spMkLst>
            <pc:docMk/>
            <pc:sldMk cId="2309391322" sldId="283"/>
            <ac:spMk id="34" creationId="{B1FDC881-6071-431C-97DE-7046336D4D8B}"/>
          </ac:spMkLst>
        </pc:spChg>
        <pc:spChg chg="del">
          <ac:chgData name="Marcel Koopman" userId="e3c4c8cc0f4bc3dd" providerId="LiveId" clId="{A43BD259-97F5-4A30-A901-26277B2AB627}" dt="2024-05-11T07:55:41.119" v="42829" actId="478"/>
          <ac:spMkLst>
            <pc:docMk/>
            <pc:sldMk cId="2309391322" sldId="283"/>
            <ac:spMk id="35" creationId="{3828E042-1B52-F336-E70B-8FACFAE8EAB0}"/>
          </ac:spMkLst>
        </pc:spChg>
        <pc:spChg chg="del">
          <ac:chgData name="Marcel Koopman" userId="e3c4c8cc0f4bc3dd" providerId="LiveId" clId="{A43BD259-97F5-4A30-A901-26277B2AB627}" dt="2024-05-11T07:55:37.546" v="42828" actId="21"/>
          <ac:spMkLst>
            <pc:docMk/>
            <pc:sldMk cId="2309391322" sldId="283"/>
            <ac:spMk id="36" creationId="{63497FC8-E223-53D3-C033-40E802802398}"/>
          </ac:spMkLst>
        </pc:spChg>
        <pc:spChg chg="del">
          <ac:chgData name="Marcel Koopman" userId="e3c4c8cc0f4bc3dd" providerId="LiveId" clId="{A43BD259-97F5-4A30-A901-26277B2AB627}" dt="2024-05-11T07:55:41.119" v="42829" actId="478"/>
          <ac:spMkLst>
            <pc:docMk/>
            <pc:sldMk cId="2309391322" sldId="283"/>
            <ac:spMk id="38" creationId="{78C1DD33-C722-CBCB-3B22-CA76022C8A94}"/>
          </ac:spMkLst>
        </pc:spChg>
        <pc:spChg chg="del">
          <ac:chgData name="Marcel Koopman" userId="e3c4c8cc0f4bc3dd" providerId="LiveId" clId="{A43BD259-97F5-4A30-A901-26277B2AB627}" dt="2024-05-11T08:23:16.828" v="43542" actId="21"/>
          <ac:spMkLst>
            <pc:docMk/>
            <pc:sldMk cId="2309391322" sldId="283"/>
            <ac:spMk id="49" creationId="{F173B95B-840E-A5A8-9104-3C21F3030AF0}"/>
          </ac:spMkLst>
        </pc:spChg>
        <pc:spChg chg="del">
          <ac:chgData name="Marcel Koopman" userId="e3c4c8cc0f4bc3dd" providerId="LiveId" clId="{A43BD259-97F5-4A30-A901-26277B2AB627}" dt="2024-05-11T08:23:16.828" v="43542" actId="21"/>
          <ac:spMkLst>
            <pc:docMk/>
            <pc:sldMk cId="2309391322" sldId="283"/>
            <ac:spMk id="55" creationId="{40E627A8-3324-47D2-FD52-E9AE560D6107}"/>
          </ac:spMkLst>
        </pc:spChg>
        <pc:spChg chg="del">
          <ac:chgData name="Marcel Koopman" userId="e3c4c8cc0f4bc3dd" providerId="LiveId" clId="{A43BD259-97F5-4A30-A901-26277B2AB627}" dt="2024-05-11T08:23:16.828" v="43542" actId="21"/>
          <ac:spMkLst>
            <pc:docMk/>
            <pc:sldMk cId="2309391322" sldId="283"/>
            <ac:spMk id="58" creationId="{C8E28999-989B-8CEA-8664-9EECC436D795}"/>
          </ac:spMkLst>
        </pc:spChg>
        <pc:spChg chg="del">
          <ac:chgData name="Marcel Koopman" userId="e3c4c8cc0f4bc3dd" providerId="LiveId" clId="{A43BD259-97F5-4A30-A901-26277B2AB627}" dt="2024-05-11T08:23:16.828" v="43542" actId="21"/>
          <ac:spMkLst>
            <pc:docMk/>
            <pc:sldMk cId="2309391322" sldId="283"/>
            <ac:spMk id="59" creationId="{C6D5C932-A2C6-140A-7A3A-CCBD6B29247A}"/>
          </ac:spMkLst>
        </pc:spChg>
        <pc:spChg chg="del">
          <ac:chgData name="Marcel Koopman" userId="e3c4c8cc0f4bc3dd" providerId="LiveId" clId="{A43BD259-97F5-4A30-A901-26277B2AB627}" dt="2024-05-11T08:23:16.828" v="43542" actId="21"/>
          <ac:spMkLst>
            <pc:docMk/>
            <pc:sldMk cId="2309391322" sldId="283"/>
            <ac:spMk id="60" creationId="{B609D72C-D6AA-702A-1579-375C955A5F4A}"/>
          </ac:spMkLst>
        </pc:spChg>
        <pc:spChg chg="del">
          <ac:chgData name="Marcel Koopman" userId="e3c4c8cc0f4bc3dd" providerId="LiveId" clId="{A43BD259-97F5-4A30-A901-26277B2AB627}" dt="2024-05-11T08:23:16.828" v="43542" actId="21"/>
          <ac:spMkLst>
            <pc:docMk/>
            <pc:sldMk cId="2309391322" sldId="283"/>
            <ac:spMk id="61" creationId="{73B69705-9F53-49D9-DDCB-071D8214461A}"/>
          </ac:spMkLst>
        </pc:spChg>
        <pc:spChg chg="del">
          <ac:chgData name="Marcel Koopman" userId="e3c4c8cc0f4bc3dd" providerId="LiveId" clId="{A43BD259-97F5-4A30-A901-26277B2AB627}" dt="2024-05-11T08:23:16.828" v="43542" actId="21"/>
          <ac:spMkLst>
            <pc:docMk/>
            <pc:sldMk cId="2309391322" sldId="283"/>
            <ac:spMk id="62" creationId="{A3CDD842-6384-3F23-0A95-C0A0C3DDB0E5}"/>
          </ac:spMkLst>
        </pc:spChg>
        <pc:spChg chg="del">
          <ac:chgData name="Marcel Koopman" userId="e3c4c8cc0f4bc3dd" providerId="LiveId" clId="{A43BD259-97F5-4A30-A901-26277B2AB627}" dt="2024-05-11T08:22:02.950" v="43528" actId="21"/>
          <ac:spMkLst>
            <pc:docMk/>
            <pc:sldMk cId="2309391322" sldId="283"/>
            <ac:spMk id="84" creationId="{5CD81892-93F5-16F6-51EE-02C042DC1ACC}"/>
          </ac:spMkLst>
        </pc:spChg>
        <pc:spChg chg="del">
          <ac:chgData name="Marcel Koopman" userId="e3c4c8cc0f4bc3dd" providerId="LiveId" clId="{A43BD259-97F5-4A30-A901-26277B2AB627}" dt="2024-05-11T08:22:02.950" v="43528" actId="21"/>
          <ac:spMkLst>
            <pc:docMk/>
            <pc:sldMk cId="2309391322" sldId="283"/>
            <ac:spMk id="85" creationId="{C811D63F-427E-4CDE-AEFE-705195196867}"/>
          </ac:spMkLst>
        </pc:spChg>
        <pc:spChg chg="del">
          <ac:chgData name="Marcel Koopman" userId="e3c4c8cc0f4bc3dd" providerId="LiveId" clId="{A43BD259-97F5-4A30-A901-26277B2AB627}" dt="2024-05-11T08:22:02.950" v="43528" actId="21"/>
          <ac:spMkLst>
            <pc:docMk/>
            <pc:sldMk cId="2309391322" sldId="283"/>
            <ac:spMk id="86" creationId="{9F657E60-A6C0-9746-0FE5-819B8BBCDBD4}"/>
          </ac:spMkLst>
        </pc:spChg>
        <pc:spChg chg="del">
          <ac:chgData name="Marcel Koopman" userId="e3c4c8cc0f4bc3dd" providerId="LiveId" clId="{A43BD259-97F5-4A30-A901-26277B2AB627}" dt="2024-05-11T08:22:02.950" v="43528" actId="21"/>
          <ac:spMkLst>
            <pc:docMk/>
            <pc:sldMk cId="2309391322" sldId="283"/>
            <ac:spMk id="87" creationId="{FDF935BE-0CCB-64D2-2169-EA722A6ACEB7}"/>
          </ac:spMkLst>
        </pc:spChg>
        <pc:spChg chg="del">
          <ac:chgData name="Marcel Koopman" userId="e3c4c8cc0f4bc3dd" providerId="LiveId" clId="{A43BD259-97F5-4A30-A901-26277B2AB627}" dt="2024-05-11T08:22:02.950" v="43528" actId="21"/>
          <ac:spMkLst>
            <pc:docMk/>
            <pc:sldMk cId="2309391322" sldId="283"/>
            <ac:spMk id="88" creationId="{9A49ABB7-E3DE-6412-7603-2BF067188DD7}"/>
          </ac:spMkLst>
        </pc:spChg>
        <pc:spChg chg="del">
          <ac:chgData name="Marcel Koopman" userId="e3c4c8cc0f4bc3dd" providerId="LiveId" clId="{A43BD259-97F5-4A30-A901-26277B2AB627}" dt="2024-05-11T07:55:33.252" v="42827" actId="478"/>
          <ac:spMkLst>
            <pc:docMk/>
            <pc:sldMk cId="2309391322" sldId="283"/>
            <ac:spMk id="89" creationId="{B10409DB-EC5A-BDD8-B727-834F074E1356}"/>
          </ac:spMkLst>
        </pc:spChg>
        <pc:spChg chg="del">
          <ac:chgData name="Marcel Koopman" userId="e3c4c8cc0f4bc3dd" providerId="LiveId" clId="{A43BD259-97F5-4A30-A901-26277B2AB627}" dt="2024-05-11T08:21:13.719" v="43521" actId="21"/>
          <ac:spMkLst>
            <pc:docMk/>
            <pc:sldMk cId="2309391322" sldId="283"/>
            <ac:spMk id="91" creationId="{F94C301D-D940-89FD-3E90-E7CFAD53909C}"/>
          </ac:spMkLst>
        </pc:spChg>
        <pc:spChg chg="del">
          <ac:chgData name="Marcel Koopman" userId="e3c4c8cc0f4bc3dd" providerId="LiveId" clId="{A43BD259-97F5-4A30-A901-26277B2AB627}" dt="2024-05-11T07:54:28.752" v="42819" actId="21"/>
          <ac:spMkLst>
            <pc:docMk/>
            <pc:sldMk cId="2309391322" sldId="283"/>
            <ac:spMk id="92" creationId="{70C47EE0-BBBF-5CCB-DB9B-80FC6DC8B193}"/>
          </ac:spMkLst>
        </pc:spChg>
        <pc:spChg chg="del">
          <ac:chgData name="Marcel Koopman" userId="e3c4c8cc0f4bc3dd" providerId="LiveId" clId="{A43BD259-97F5-4A30-A901-26277B2AB627}" dt="2024-05-11T07:54:27.199" v="42818" actId="478"/>
          <ac:spMkLst>
            <pc:docMk/>
            <pc:sldMk cId="2309391322" sldId="283"/>
            <ac:spMk id="93" creationId="{C60B7F51-5D4F-E2FF-C302-53D58BD425A3}"/>
          </ac:spMkLst>
        </pc:spChg>
        <pc:spChg chg="del">
          <ac:chgData name="Marcel Koopman" userId="e3c4c8cc0f4bc3dd" providerId="LiveId" clId="{A43BD259-97F5-4A30-A901-26277B2AB627}" dt="2024-05-11T08:21:32.452" v="43524" actId="21"/>
          <ac:spMkLst>
            <pc:docMk/>
            <pc:sldMk cId="2309391322" sldId="283"/>
            <ac:spMk id="95" creationId="{315F45D4-D692-A57A-04AB-09BF485E74B8}"/>
          </ac:spMkLst>
        </pc:spChg>
        <pc:spChg chg="del">
          <ac:chgData name="Marcel Koopman" userId="e3c4c8cc0f4bc3dd" providerId="LiveId" clId="{A43BD259-97F5-4A30-A901-26277B2AB627}" dt="2024-05-11T08:35:01.483" v="43986" actId="478"/>
          <ac:spMkLst>
            <pc:docMk/>
            <pc:sldMk cId="2309391322" sldId="283"/>
            <ac:spMk id="97" creationId="{399AE007-9E61-7910-B603-DBA99A599995}"/>
          </ac:spMkLst>
        </pc:spChg>
        <pc:cxnChg chg="del mod">
          <ac:chgData name="Marcel Koopman" userId="e3c4c8cc0f4bc3dd" providerId="LiveId" clId="{A43BD259-97F5-4A30-A901-26277B2AB627}" dt="2024-05-11T08:21:06.485" v="43520" actId="478"/>
          <ac:cxnSpMkLst>
            <pc:docMk/>
            <pc:sldMk cId="2309391322" sldId="283"/>
            <ac:cxnSpMk id="27" creationId="{228CE5B4-AFB5-8797-59EA-E9EC1D817ECD}"/>
          </ac:cxnSpMkLst>
        </pc:cxnChg>
        <pc:cxnChg chg="del">
          <ac:chgData name="Marcel Koopman" userId="e3c4c8cc0f4bc3dd" providerId="LiveId" clId="{A43BD259-97F5-4A30-A901-26277B2AB627}" dt="2024-05-11T07:52:25.623" v="42784" actId="478"/>
          <ac:cxnSpMkLst>
            <pc:docMk/>
            <pc:sldMk cId="2309391322" sldId="283"/>
            <ac:cxnSpMk id="33" creationId="{D221D1F5-98F5-9029-2689-FE9458E104F4}"/>
          </ac:cxnSpMkLst>
        </pc:cxnChg>
        <pc:cxnChg chg="del mod">
          <ac:chgData name="Marcel Koopman" userId="e3c4c8cc0f4bc3dd" providerId="LiveId" clId="{A43BD259-97F5-4A30-A901-26277B2AB627}" dt="2024-05-11T07:55:43.024" v="42830" actId="478"/>
          <ac:cxnSpMkLst>
            <pc:docMk/>
            <pc:sldMk cId="2309391322" sldId="283"/>
            <ac:cxnSpMk id="37" creationId="{8264DA65-6706-3F3C-7460-DD3C5D86162B}"/>
          </ac:cxnSpMkLst>
        </pc:cxnChg>
        <pc:cxnChg chg="del">
          <ac:chgData name="Marcel Koopman" userId="e3c4c8cc0f4bc3dd" providerId="LiveId" clId="{A43BD259-97F5-4A30-A901-26277B2AB627}" dt="2024-05-11T08:21:13.719" v="43521" actId="21"/>
          <ac:cxnSpMkLst>
            <pc:docMk/>
            <pc:sldMk cId="2309391322" sldId="283"/>
            <ac:cxnSpMk id="90" creationId="{F067583E-0B3F-F44C-9EC4-025F885BC359}"/>
          </ac:cxnSpMkLst>
        </pc:cxnChg>
        <pc:cxnChg chg="del">
          <ac:chgData name="Marcel Koopman" userId="e3c4c8cc0f4bc3dd" providerId="LiveId" clId="{A43BD259-97F5-4A30-A901-26277B2AB627}" dt="2024-05-11T08:21:32.452" v="43524" actId="21"/>
          <ac:cxnSpMkLst>
            <pc:docMk/>
            <pc:sldMk cId="2309391322" sldId="283"/>
            <ac:cxnSpMk id="94" creationId="{04CDB26A-F1AE-2DB6-DE2F-2E7A64F8327A}"/>
          </ac:cxnSpMkLst>
        </pc:cxnChg>
        <pc:cxnChg chg="del">
          <ac:chgData name="Marcel Koopman" userId="e3c4c8cc0f4bc3dd" providerId="LiveId" clId="{A43BD259-97F5-4A30-A901-26277B2AB627}" dt="2024-05-11T07:50:08.368" v="42761" actId="478"/>
          <ac:cxnSpMkLst>
            <pc:docMk/>
            <pc:sldMk cId="2309391322" sldId="283"/>
            <ac:cxnSpMk id="96" creationId="{B5D9A202-580B-BB46-F093-EA9A27B83D6F}"/>
          </ac:cxnSpMkLst>
        </pc:cxnChg>
      </pc:sldChg>
      <pc:sldChg chg="delSp modSp add del mod">
        <pc:chgData name="Marcel Koopman" userId="e3c4c8cc0f4bc3dd" providerId="LiveId" clId="{A43BD259-97F5-4A30-A901-26277B2AB627}" dt="2024-05-11T16:13:01.507" v="47301" actId="47"/>
        <pc:sldMkLst>
          <pc:docMk/>
          <pc:sldMk cId="3336248785" sldId="283"/>
        </pc:sldMkLst>
        <pc:spChg chg="del">
          <ac:chgData name="Marcel Koopman" userId="e3c4c8cc0f4bc3dd" providerId="LiveId" clId="{A43BD259-97F5-4A30-A901-26277B2AB627}" dt="2024-05-11T15:35:10.767" v="47287" actId="478"/>
          <ac:spMkLst>
            <pc:docMk/>
            <pc:sldMk cId="3336248785" sldId="283"/>
            <ac:spMk id="3" creationId="{2B140683-ED1D-1401-55AE-1BC70D00F9A5}"/>
          </ac:spMkLst>
        </pc:spChg>
        <pc:spChg chg="del">
          <ac:chgData name="Marcel Koopman" userId="e3c4c8cc0f4bc3dd" providerId="LiveId" clId="{A43BD259-97F5-4A30-A901-26277B2AB627}" dt="2024-05-11T15:35:10.767" v="47287" actId="478"/>
          <ac:spMkLst>
            <pc:docMk/>
            <pc:sldMk cId="3336248785" sldId="283"/>
            <ac:spMk id="12" creationId="{4081EB4D-F103-3528-22C8-0CB1962A3AF4}"/>
          </ac:spMkLst>
        </pc:spChg>
        <pc:spChg chg="del">
          <ac:chgData name="Marcel Koopman" userId="e3c4c8cc0f4bc3dd" providerId="LiveId" clId="{A43BD259-97F5-4A30-A901-26277B2AB627}" dt="2024-05-11T15:35:10.767" v="47287" actId="478"/>
          <ac:spMkLst>
            <pc:docMk/>
            <pc:sldMk cId="3336248785" sldId="283"/>
            <ac:spMk id="51" creationId="{950E4445-513D-7EF6-3270-C9B794F29B0E}"/>
          </ac:spMkLst>
        </pc:spChg>
        <pc:spChg chg="del">
          <ac:chgData name="Marcel Koopman" userId="e3c4c8cc0f4bc3dd" providerId="LiveId" clId="{A43BD259-97F5-4A30-A901-26277B2AB627}" dt="2024-05-11T15:35:10.767" v="47287" actId="478"/>
          <ac:spMkLst>
            <pc:docMk/>
            <pc:sldMk cId="3336248785" sldId="283"/>
            <ac:spMk id="59" creationId="{210F706B-0059-8F51-0CFA-630AA1A84D13}"/>
          </ac:spMkLst>
        </pc:spChg>
        <pc:spChg chg="mod">
          <ac:chgData name="Marcel Koopman" userId="e3c4c8cc0f4bc3dd" providerId="LiveId" clId="{A43BD259-97F5-4A30-A901-26277B2AB627}" dt="2024-05-11T15:33:20.425" v="47241" actId="1035"/>
          <ac:spMkLst>
            <pc:docMk/>
            <pc:sldMk cId="3336248785" sldId="283"/>
            <ac:spMk id="70" creationId="{CC43B7D3-A89D-4AF3-1AED-049BD3622AF5}"/>
          </ac:spMkLst>
        </pc:spChg>
        <pc:spChg chg="mod">
          <ac:chgData name="Marcel Koopman" userId="e3c4c8cc0f4bc3dd" providerId="LiveId" clId="{A43BD259-97F5-4A30-A901-26277B2AB627}" dt="2024-05-11T15:33:20.425" v="47241" actId="1035"/>
          <ac:spMkLst>
            <pc:docMk/>
            <pc:sldMk cId="3336248785" sldId="283"/>
            <ac:spMk id="71" creationId="{53BC24F8-A31D-5197-EF11-553089044AC0}"/>
          </ac:spMkLst>
        </pc:spChg>
        <pc:spChg chg="mod">
          <ac:chgData name="Marcel Koopman" userId="e3c4c8cc0f4bc3dd" providerId="LiveId" clId="{A43BD259-97F5-4A30-A901-26277B2AB627}" dt="2024-05-11T15:33:20.425" v="47241" actId="1035"/>
          <ac:spMkLst>
            <pc:docMk/>
            <pc:sldMk cId="3336248785" sldId="283"/>
            <ac:spMk id="72" creationId="{B0BFBE10-50C9-99BD-4ADF-612592F16BB8}"/>
          </ac:spMkLst>
        </pc:spChg>
        <pc:spChg chg="del">
          <ac:chgData name="Marcel Koopman" userId="e3c4c8cc0f4bc3dd" providerId="LiveId" clId="{A43BD259-97F5-4A30-A901-26277B2AB627}" dt="2024-05-11T15:35:10.767" v="47287" actId="478"/>
          <ac:spMkLst>
            <pc:docMk/>
            <pc:sldMk cId="3336248785" sldId="283"/>
            <ac:spMk id="124" creationId="{271B3B61-3059-F208-102B-0C07AC365A6E}"/>
          </ac:spMkLst>
        </pc:spChg>
        <pc:spChg chg="del">
          <ac:chgData name="Marcel Koopman" userId="e3c4c8cc0f4bc3dd" providerId="LiveId" clId="{A43BD259-97F5-4A30-A901-26277B2AB627}" dt="2024-05-11T15:35:10.767" v="47287" actId="478"/>
          <ac:spMkLst>
            <pc:docMk/>
            <pc:sldMk cId="3336248785" sldId="283"/>
            <ac:spMk id="173" creationId="{9CF10C57-FFA9-F654-1484-83215EB3FE0C}"/>
          </ac:spMkLst>
        </pc:spChg>
        <pc:spChg chg="mod">
          <ac:chgData name="Marcel Koopman" userId="e3c4c8cc0f4bc3dd" providerId="LiveId" clId="{A43BD259-97F5-4A30-A901-26277B2AB627}" dt="2024-05-11T15:34:32.960" v="47284" actId="1076"/>
          <ac:spMkLst>
            <pc:docMk/>
            <pc:sldMk cId="3336248785" sldId="283"/>
            <ac:spMk id="189" creationId="{F94C301D-D940-89FD-3E90-E7CFAD53909C}"/>
          </ac:spMkLst>
        </pc:spChg>
        <pc:spChg chg="mod">
          <ac:chgData name="Marcel Koopman" userId="e3c4c8cc0f4bc3dd" providerId="LiveId" clId="{A43BD259-97F5-4A30-A901-26277B2AB627}" dt="2024-05-11T15:33:20.425" v="47241" actId="1035"/>
          <ac:spMkLst>
            <pc:docMk/>
            <pc:sldMk cId="3336248785" sldId="283"/>
            <ac:spMk id="206" creationId="{A526120F-7985-88E4-0CD8-611A0E87A7F3}"/>
          </ac:spMkLst>
        </pc:spChg>
        <pc:spChg chg="mod">
          <ac:chgData name="Marcel Koopman" userId="e3c4c8cc0f4bc3dd" providerId="LiveId" clId="{A43BD259-97F5-4A30-A901-26277B2AB627}" dt="2024-05-11T15:35:17.408" v="47288" actId="122"/>
          <ac:spMkLst>
            <pc:docMk/>
            <pc:sldMk cId="3336248785" sldId="283"/>
            <ac:spMk id="250" creationId="{D24209D4-F3F1-9CCA-75C2-F72EF7C26765}"/>
          </ac:spMkLst>
        </pc:spChg>
        <pc:cxnChg chg="mod">
          <ac:chgData name="Marcel Koopman" userId="e3c4c8cc0f4bc3dd" providerId="LiveId" clId="{A43BD259-97F5-4A30-A901-26277B2AB627}" dt="2024-05-11T15:33:34.826" v="47242" actId="14100"/>
          <ac:cxnSpMkLst>
            <pc:docMk/>
            <pc:sldMk cId="3336248785" sldId="283"/>
            <ac:cxnSpMk id="137" creationId="{58FE3355-3DDD-4456-FA27-B3B37EC8A263}"/>
          </ac:cxnSpMkLst>
        </pc:cxnChg>
        <pc:cxnChg chg="mod">
          <ac:chgData name="Marcel Koopman" userId="e3c4c8cc0f4bc3dd" providerId="LiveId" clId="{A43BD259-97F5-4A30-A901-26277B2AB627}" dt="2024-05-11T15:34:27.881" v="47283" actId="14100"/>
          <ac:cxnSpMkLst>
            <pc:docMk/>
            <pc:sldMk cId="3336248785" sldId="283"/>
            <ac:cxnSpMk id="263" creationId="{79382358-47F7-9E0F-A2B5-C5F04EC61971}"/>
          </ac:cxnSpMkLst>
        </pc:cxnChg>
      </pc:sldChg>
      <pc:sldChg chg="modSp add del mod">
        <pc:chgData name="Marcel Koopman" userId="e3c4c8cc0f4bc3dd" providerId="LiveId" clId="{A43BD259-97F5-4A30-A901-26277B2AB627}" dt="2024-05-11T15:26:54.570" v="47165" actId="47"/>
        <pc:sldMkLst>
          <pc:docMk/>
          <pc:sldMk cId="4003095506" sldId="283"/>
        </pc:sldMkLst>
        <pc:spChg chg="mod">
          <ac:chgData name="Marcel Koopman" userId="e3c4c8cc0f4bc3dd" providerId="LiveId" clId="{A43BD259-97F5-4A30-A901-26277B2AB627}" dt="2024-05-11T15:25:43.783" v="47164" actId="14100"/>
          <ac:spMkLst>
            <pc:docMk/>
            <pc:sldMk cId="4003095506" sldId="283"/>
            <ac:spMk id="50" creationId="{168CABD2-EF00-9A8F-E54E-E50A225E4320}"/>
          </ac:spMkLst>
        </pc:spChg>
        <pc:cxnChg chg="mod">
          <ac:chgData name="Marcel Koopman" userId="e3c4c8cc0f4bc3dd" providerId="LiveId" clId="{A43BD259-97F5-4A30-A901-26277B2AB627}" dt="2024-05-11T15:25:43.783" v="47164" actId="14100"/>
          <ac:cxnSpMkLst>
            <pc:docMk/>
            <pc:sldMk cId="4003095506" sldId="283"/>
            <ac:cxnSpMk id="182" creationId="{00309B0F-A71E-DCDC-F708-2DF5228B0E54}"/>
          </ac:cxnSpMkLst>
        </pc:cxnChg>
      </pc:sldChg>
      <pc:sldChg chg="delSp modSp add del mod">
        <pc:chgData name="Marcel Koopman" userId="e3c4c8cc0f4bc3dd" providerId="LiveId" clId="{A43BD259-97F5-4A30-A901-26277B2AB627}" dt="2024-05-11T17:17:32.148" v="47785" actId="47"/>
        <pc:sldMkLst>
          <pc:docMk/>
          <pc:sldMk cId="690083301" sldId="284"/>
        </pc:sldMkLst>
        <pc:spChg chg="del mod">
          <ac:chgData name="Marcel Koopman" userId="e3c4c8cc0f4bc3dd" providerId="LiveId" clId="{A43BD259-97F5-4A30-A901-26277B2AB627}" dt="2024-05-11T16:13:08.732" v="47302" actId="478"/>
          <ac:spMkLst>
            <pc:docMk/>
            <pc:sldMk cId="690083301" sldId="284"/>
            <ac:spMk id="3" creationId="{2B140683-ED1D-1401-55AE-1BC70D00F9A5}"/>
          </ac:spMkLst>
        </pc:spChg>
        <pc:spChg chg="del">
          <ac:chgData name="Marcel Koopman" userId="e3c4c8cc0f4bc3dd" providerId="LiveId" clId="{A43BD259-97F5-4A30-A901-26277B2AB627}" dt="2024-05-11T16:13:08.732" v="47302" actId="478"/>
          <ac:spMkLst>
            <pc:docMk/>
            <pc:sldMk cId="690083301" sldId="284"/>
            <ac:spMk id="12" creationId="{4081EB4D-F103-3528-22C8-0CB1962A3AF4}"/>
          </ac:spMkLst>
        </pc:spChg>
        <pc:spChg chg="mod">
          <ac:chgData name="Marcel Koopman" userId="e3c4c8cc0f4bc3dd" providerId="LiveId" clId="{A43BD259-97F5-4A30-A901-26277B2AB627}" dt="2024-05-11T16:12:29.791" v="47297" actId="14100"/>
          <ac:spMkLst>
            <pc:docMk/>
            <pc:sldMk cId="690083301" sldId="284"/>
            <ac:spMk id="50" creationId="{168CABD2-EF00-9A8F-E54E-E50A225E4320}"/>
          </ac:spMkLst>
        </pc:spChg>
        <pc:spChg chg="del mod">
          <ac:chgData name="Marcel Koopman" userId="e3c4c8cc0f4bc3dd" providerId="LiveId" clId="{A43BD259-97F5-4A30-A901-26277B2AB627}" dt="2024-05-11T16:13:08.732" v="47302" actId="478"/>
          <ac:spMkLst>
            <pc:docMk/>
            <pc:sldMk cId="690083301" sldId="284"/>
            <ac:spMk id="51" creationId="{950E4445-513D-7EF6-3270-C9B794F29B0E}"/>
          </ac:spMkLst>
        </pc:spChg>
        <pc:spChg chg="del mod">
          <ac:chgData name="Marcel Koopman" userId="e3c4c8cc0f4bc3dd" providerId="LiveId" clId="{A43BD259-97F5-4A30-A901-26277B2AB627}" dt="2024-05-11T16:13:08.732" v="47302" actId="478"/>
          <ac:spMkLst>
            <pc:docMk/>
            <pc:sldMk cId="690083301" sldId="284"/>
            <ac:spMk id="59" creationId="{210F706B-0059-8F51-0CFA-630AA1A84D13}"/>
          </ac:spMkLst>
        </pc:spChg>
        <pc:spChg chg="del mod">
          <ac:chgData name="Marcel Koopman" userId="e3c4c8cc0f4bc3dd" providerId="LiveId" clId="{A43BD259-97F5-4A30-A901-26277B2AB627}" dt="2024-05-11T16:13:08.732" v="47302" actId="478"/>
          <ac:spMkLst>
            <pc:docMk/>
            <pc:sldMk cId="690083301" sldId="284"/>
            <ac:spMk id="124" creationId="{271B3B61-3059-F208-102B-0C07AC365A6E}"/>
          </ac:spMkLst>
        </pc:spChg>
        <pc:spChg chg="del mod">
          <ac:chgData name="Marcel Koopman" userId="e3c4c8cc0f4bc3dd" providerId="LiveId" clId="{A43BD259-97F5-4A30-A901-26277B2AB627}" dt="2024-05-11T16:13:08.732" v="47302" actId="478"/>
          <ac:spMkLst>
            <pc:docMk/>
            <pc:sldMk cId="690083301" sldId="284"/>
            <ac:spMk id="173" creationId="{9CF10C57-FFA9-F654-1484-83215EB3FE0C}"/>
          </ac:spMkLst>
        </pc:spChg>
        <pc:spChg chg="mod">
          <ac:chgData name="Marcel Koopman" userId="e3c4c8cc0f4bc3dd" providerId="LiveId" clId="{A43BD259-97F5-4A30-A901-26277B2AB627}" dt="2024-05-11T15:35:21.380" v="47289" actId="122"/>
          <ac:spMkLst>
            <pc:docMk/>
            <pc:sldMk cId="690083301" sldId="284"/>
            <ac:spMk id="250" creationId="{D24209D4-F3F1-9CCA-75C2-F72EF7C26765}"/>
          </ac:spMkLst>
        </pc:spChg>
        <pc:cxnChg chg="mod">
          <ac:chgData name="Marcel Koopman" userId="e3c4c8cc0f4bc3dd" providerId="LiveId" clId="{A43BD259-97F5-4A30-A901-26277B2AB627}" dt="2024-05-11T16:12:51.552" v="47299" actId="14100"/>
          <ac:cxnSpMkLst>
            <pc:docMk/>
            <pc:sldMk cId="690083301" sldId="284"/>
            <ac:cxnSpMk id="182" creationId="{00309B0F-A71E-DCDC-F708-2DF5228B0E54}"/>
          </ac:cxnSpMkLst>
        </pc:cxnChg>
      </pc:sldChg>
      <pc:sldChg chg="add del">
        <pc:chgData name="Marcel Koopman" userId="e3c4c8cc0f4bc3dd" providerId="LiveId" clId="{A43BD259-97F5-4A30-A901-26277B2AB627}" dt="2024-05-08T18:08:07.572" v="39103" actId="47"/>
        <pc:sldMkLst>
          <pc:docMk/>
          <pc:sldMk cId="836000687" sldId="284"/>
        </pc:sldMkLst>
      </pc:sldChg>
      <pc:sldChg chg="add del">
        <pc:chgData name="Marcel Koopman" userId="e3c4c8cc0f4bc3dd" providerId="LiveId" clId="{A43BD259-97F5-4A30-A901-26277B2AB627}" dt="2024-05-11T07:25:32.283" v="42203" actId="47"/>
        <pc:sldMkLst>
          <pc:docMk/>
          <pc:sldMk cId="995479236" sldId="284"/>
        </pc:sldMkLst>
      </pc:sldChg>
      <pc:sldChg chg="addSp delSp modSp add del mod">
        <pc:chgData name="Marcel Koopman" userId="e3c4c8cc0f4bc3dd" providerId="LiveId" clId="{A43BD259-97F5-4A30-A901-26277B2AB627}" dt="2024-05-11T08:47:50.531" v="44405" actId="47"/>
        <pc:sldMkLst>
          <pc:docMk/>
          <pc:sldMk cId="3825622774" sldId="284"/>
        </pc:sldMkLst>
        <pc:spChg chg="add del mod">
          <ac:chgData name="Marcel Koopman" userId="e3c4c8cc0f4bc3dd" providerId="LiveId" clId="{A43BD259-97F5-4A30-A901-26277B2AB627}" dt="2024-05-11T08:31:56.722" v="43831" actId="21"/>
          <ac:spMkLst>
            <pc:docMk/>
            <pc:sldMk cId="3825622774" sldId="284"/>
            <ac:spMk id="39" creationId="{F12ECC39-85EC-7E19-5AB5-1EC5A9B07A7D}"/>
          </ac:spMkLst>
        </pc:spChg>
        <pc:spChg chg="add del">
          <ac:chgData name="Marcel Koopman" userId="e3c4c8cc0f4bc3dd" providerId="LiveId" clId="{A43BD259-97F5-4A30-A901-26277B2AB627}" dt="2024-05-11T08:31:56.722" v="43831" actId="21"/>
          <ac:spMkLst>
            <pc:docMk/>
            <pc:sldMk cId="3825622774" sldId="284"/>
            <ac:spMk id="40" creationId="{CA55BE39-BE14-9545-D6C5-0A165B0E15E9}"/>
          </ac:spMkLst>
        </pc:spChg>
        <pc:spChg chg="add del">
          <ac:chgData name="Marcel Koopman" userId="e3c4c8cc0f4bc3dd" providerId="LiveId" clId="{A43BD259-97F5-4A30-A901-26277B2AB627}" dt="2024-05-11T08:31:56.722" v="43831" actId="21"/>
          <ac:spMkLst>
            <pc:docMk/>
            <pc:sldMk cId="3825622774" sldId="284"/>
            <ac:spMk id="41" creationId="{67D09733-3244-F994-0D66-96FCC8D93323}"/>
          </ac:spMkLst>
        </pc:spChg>
        <pc:spChg chg="add del">
          <ac:chgData name="Marcel Koopman" userId="e3c4c8cc0f4bc3dd" providerId="LiveId" clId="{A43BD259-97F5-4A30-A901-26277B2AB627}" dt="2024-05-11T08:31:56.722" v="43831" actId="21"/>
          <ac:spMkLst>
            <pc:docMk/>
            <pc:sldMk cId="3825622774" sldId="284"/>
            <ac:spMk id="42" creationId="{A20118FA-41CA-390F-C280-7B22041C49A7}"/>
          </ac:spMkLst>
        </pc:spChg>
        <pc:spChg chg="add del">
          <ac:chgData name="Marcel Koopman" userId="e3c4c8cc0f4bc3dd" providerId="LiveId" clId="{A43BD259-97F5-4A30-A901-26277B2AB627}" dt="2024-05-11T08:31:56.722" v="43831" actId="21"/>
          <ac:spMkLst>
            <pc:docMk/>
            <pc:sldMk cId="3825622774" sldId="284"/>
            <ac:spMk id="43" creationId="{65D84DEF-8699-6857-F871-A6FC73F81264}"/>
          </ac:spMkLst>
        </pc:spChg>
        <pc:spChg chg="add del">
          <ac:chgData name="Marcel Koopman" userId="e3c4c8cc0f4bc3dd" providerId="LiveId" clId="{A43BD259-97F5-4A30-A901-26277B2AB627}" dt="2024-05-11T08:31:56.722" v="43831" actId="21"/>
          <ac:spMkLst>
            <pc:docMk/>
            <pc:sldMk cId="3825622774" sldId="284"/>
            <ac:spMk id="44" creationId="{5C32B6E4-3CEE-B070-8F65-B80B3058822F}"/>
          </ac:spMkLst>
        </pc:spChg>
        <pc:spChg chg="add del">
          <ac:chgData name="Marcel Koopman" userId="e3c4c8cc0f4bc3dd" providerId="LiveId" clId="{A43BD259-97F5-4A30-A901-26277B2AB627}" dt="2024-05-11T08:31:56.722" v="43831" actId="21"/>
          <ac:spMkLst>
            <pc:docMk/>
            <pc:sldMk cId="3825622774" sldId="284"/>
            <ac:spMk id="45" creationId="{CE00BCF7-F7E2-B7E6-3CA0-16A77867EC5B}"/>
          </ac:spMkLst>
        </pc:spChg>
        <pc:spChg chg="add del">
          <ac:chgData name="Marcel Koopman" userId="e3c4c8cc0f4bc3dd" providerId="LiveId" clId="{A43BD259-97F5-4A30-A901-26277B2AB627}" dt="2024-05-11T08:31:56.722" v="43831" actId="21"/>
          <ac:spMkLst>
            <pc:docMk/>
            <pc:sldMk cId="3825622774" sldId="284"/>
            <ac:spMk id="46" creationId="{02E4B88B-DF23-F93C-1C03-03FA72248A9C}"/>
          </ac:spMkLst>
        </pc:spChg>
        <pc:spChg chg="add del">
          <ac:chgData name="Marcel Koopman" userId="e3c4c8cc0f4bc3dd" providerId="LiveId" clId="{A43BD259-97F5-4A30-A901-26277B2AB627}" dt="2024-05-11T08:31:56.722" v="43831" actId="21"/>
          <ac:spMkLst>
            <pc:docMk/>
            <pc:sldMk cId="3825622774" sldId="284"/>
            <ac:spMk id="47" creationId="{C8ACBF19-DF5E-DC7E-939F-7926B40A4811}"/>
          </ac:spMkLst>
        </pc:spChg>
        <pc:spChg chg="add del">
          <ac:chgData name="Marcel Koopman" userId="e3c4c8cc0f4bc3dd" providerId="LiveId" clId="{A43BD259-97F5-4A30-A901-26277B2AB627}" dt="2024-05-11T08:31:56.722" v="43831" actId="21"/>
          <ac:spMkLst>
            <pc:docMk/>
            <pc:sldMk cId="3825622774" sldId="284"/>
            <ac:spMk id="48" creationId="{66B318BE-8824-225F-F338-3FECFE34B9E1}"/>
          </ac:spMkLst>
        </pc:spChg>
        <pc:spChg chg="add del mod">
          <ac:chgData name="Marcel Koopman" userId="e3c4c8cc0f4bc3dd" providerId="LiveId" clId="{A43BD259-97F5-4A30-A901-26277B2AB627}" dt="2024-05-11T08:31:56.722" v="43831" actId="21"/>
          <ac:spMkLst>
            <pc:docMk/>
            <pc:sldMk cId="3825622774" sldId="284"/>
            <ac:spMk id="50" creationId="{F52CCEA5-BA3C-CDB9-B4CB-49BA0690847D}"/>
          </ac:spMkLst>
        </pc:spChg>
        <pc:spChg chg="add del">
          <ac:chgData name="Marcel Koopman" userId="e3c4c8cc0f4bc3dd" providerId="LiveId" clId="{A43BD259-97F5-4A30-A901-26277B2AB627}" dt="2024-05-11T08:31:56.722" v="43831" actId="21"/>
          <ac:spMkLst>
            <pc:docMk/>
            <pc:sldMk cId="3825622774" sldId="284"/>
            <ac:spMk id="51" creationId="{E189F753-79D1-3689-E8E6-54222405BE3B}"/>
          </ac:spMkLst>
        </pc:spChg>
        <pc:spChg chg="add del">
          <ac:chgData name="Marcel Koopman" userId="e3c4c8cc0f4bc3dd" providerId="LiveId" clId="{A43BD259-97F5-4A30-A901-26277B2AB627}" dt="2024-05-11T08:31:56.722" v="43831" actId="21"/>
          <ac:spMkLst>
            <pc:docMk/>
            <pc:sldMk cId="3825622774" sldId="284"/>
            <ac:spMk id="52" creationId="{484B6111-FEE4-7336-054A-DD6D7448D889}"/>
          </ac:spMkLst>
        </pc:spChg>
        <pc:spChg chg="add del">
          <ac:chgData name="Marcel Koopman" userId="e3c4c8cc0f4bc3dd" providerId="LiveId" clId="{A43BD259-97F5-4A30-A901-26277B2AB627}" dt="2024-05-11T08:31:56.722" v="43831" actId="21"/>
          <ac:spMkLst>
            <pc:docMk/>
            <pc:sldMk cId="3825622774" sldId="284"/>
            <ac:spMk id="53" creationId="{8B113097-BA34-B5E6-11A0-0336029DBAE0}"/>
          </ac:spMkLst>
        </pc:spChg>
        <pc:spChg chg="add del">
          <ac:chgData name="Marcel Koopman" userId="e3c4c8cc0f4bc3dd" providerId="LiveId" clId="{A43BD259-97F5-4A30-A901-26277B2AB627}" dt="2024-05-11T08:31:56.722" v="43831" actId="21"/>
          <ac:spMkLst>
            <pc:docMk/>
            <pc:sldMk cId="3825622774" sldId="284"/>
            <ac:spMk id="54" creationId="{0B88BA60-CEF7-CD58-94FC-FA3E26D273FD}"/>
          </ac:spMkLst>
        </pc:spChg>
        <pc:spChg chg="add del">
          <ac:chgData name="Marcel Koopman" userId="e3c4c8cc0f4bc3dd" providerId="LiveId" clId="{A43BD259-97F5-4A30-A901-26277B2AB627}" dt="2024-05-11T08:31:56.722" v="43831" actId="21"/>
          <ac:spMkLst>
            <pc:docMk/>
            <pc:sldMk cId="3825622774" sldId="284"/>
            <ac:spMk id="56" creationId="{34B23DB1-AFC5-9F21-34E6-008A00865104}"/>
          </ac:spMkLst>
        </pc:spChg>
        <pc:spChg chg="add del">
          <ac:chgData name="Marcel Koopman" userId="e3c4c8cc0f4bc3dd" providerId="LiveId" clId="{A43BD259-97F5-4A30-A901-26277B2AB627}" dt="2024-05-11T08:31:56.722" v="43831" actId="21"/>
          <ac:spMkLst>
            <pc:docMk/>
            <pc:sldMk cId="3825622774" sldId="284"/>
            <ac:spMk id="57" creationId="{FA7C276F-4B59-BD12-0AE9-75746AAD1DB4}"/>
          </ac:spMkLst>
        </pc:spChg>
        <pc:spChg chg="add del">
          <ac:chgData name="Marcel Koopman" userId="e3c4c8cc0f4bc3dd" providerId="LiveId" clId="{A43BD259-97F5-4A30-A901-26277B2AB627}" dt="2024-05-11T08:31:56.722" v="43831" actId="21"/>
          <ac:spMkLst>
            <pc:docMk/>
            <pc:sldMk cId="3825622774" sldId="284"/>
            <ac:spMk id="63" creationId="{CCAFF689-28BA-2052-69A3-6428BAB7788F}"/>
          </ac:spMkLst>
        </pc:spChg>
        <pc:spChg chg="add del">
          <ac:chgData name="Marcel Koopman" userId="e3c4c8cc0f4bc3dd" providerId="LiveId" clId="{A43BD259-97F5-4A30-A901-26277B2AB627}" dt="2024-05-11T08:31:56.722" v="43831" actId="21"/>
          <ac:spMkLst>
            <pc:docMk/>
            <pc:sldMk cId="3825622774" sldId="284"/>
            <ac:spMk id="64" creationId="{EE7BF013-B888-02D9-7229-49DE50CDFAEE}"/>
          </ac:spMkLst>
        </pc:spChg>
        <pc:spChg chg="add del">
          <ac:chgData name="Marcel Koopman" userId="e3c4c8cc0f4bc3dd" providerId="LiveId" clId="{A43BD259-97F5-4A30-A901-26277B2AB627}" dt="2024-05-11T08:31:56.722" v="43831" actId="21"/>
          <ac:spMkLst>
            <pc:docMk/>
            <pc:sldMk cId="3825622774" sldId="284"/>
            <ac:spMk id="66" creationId="{0E6B5513-80B0-D7AD-D02C-B0673D3C58A1}"/>
          </ac:spMkLst>
        </pc:spChg>
        <pc:spChg chg="mod">
          <ac:chgData name="Marcel Koopman" userId="e3c4c8cc0f4bc3dd" providerId="LiveId" clId="{A43BD259-97F5-4A30-A901-26277B2AB627}" dt="2024-05-11T08:47:17.532" v="44381" actId="14100"/>
          <ac:spMkLst>
            <pc:docMk/>
            <pc:sldMk cId="3825622774" sldId="284"/>
            <ac:spMk id="83" creationId="{67D212E9-33F9-F977-2195-7117961ECCED}"/>
          </ac:spMkLst>
        </pc:spChg>
        <pc:cxnChg chg="add del mod">
          <ac:chgData name="Marcel Koopman" userId="e3c4c8cc0f4bc3dd" providerId="LiveId" clId="{A43BD259-97F5-4A30-A901-26277B2AB627}" dt="2024-05-11T08:31:56.722" v="43831" actId="21"/>
          <ac:cxnSpMkLst>
            <pc:docMk/>
            <pc:sldMk cId="3825622774" sldId="284"/>
            <ac:cxnSpMk id="65" creationId="{5E7A3C2D-02E5-5AD0-99B5-0A7B3B66B3CB}"/>
          </ac:cxnSpMkLst>
        </pc:cxnChg>
        <pc:cxnChg chg="mod">
          <ac:chgData name="Marcel Koopman" userId="e3c4c8cc0f4bc3dd" providerId="LiveId" clId="{A43BD259-97F5-4A30-A901-26277B2AB627}" dt="2024-05-11T08:47:19.796" v="44382" actId="14100"/>
          <ac:cxnSpMkLst>
            <pc:docMk/>
            <pc:sldMk cId="3825622774" sldId="284"/>
            <ac:cxnSpMk id="82" creationId="{2F20B046-3AEB-6D56-BE21-E283E24954EB}"/>
          </ac:cxnSpMkLst>
        </pc:cxnChg>
      </pc:sldChg>
      <pc:sldChg chg="add del">
        <pc:chgData name="Marcel Koopman" userId="e3c4c8cc0f4bc3dd" providerId="LiveId" clId="{A43BD259-97F5-4A30-A901-26277B2AB627}" dt="2024-05-11T07:26:09.525" v="42209" actId="47"/>
        <pc:sldMkLst>
          <pc:docMk/>
          <pc:sldMk cId="4256580820" sldId="284"/>
        </pc:sldMkLst>
      </pc:sldChg>
      <pc:sldChg chg="add del">
        <pc:chgData name="Marcel Koopman" userId="e3c4c8cc0f4bc3dd" providerId="LiveId" clId="{A43BD259-97F5-4A30-A901-26277B2AB627}" dt="2024-05-08T18:07:28.245" v="39096"/>
        <pc:sldMkLst>
          <pc:docMk/>
          <pc:sldMk cId="3463197663" sldId="285"/>
        </pc:sldMkLst>
      </pc:sldChg>
      <pc:sldChg chg="addSp delSp modSp add del mod">
        <pc:chgData name="Marcel Koopman" userId="e3c4c8cc0f4bc3dd" providerId="LiveId" clId="{A43BD259-97F5-4A30-A901-26277B2AB627}" dt="2024-05-12T08:37:34.432" v="48981" actId="47"/>
        <pc:sldMkLst>
          <pc:docMk/>
          <pc:sldMk cId="4095914887" sldId="285"/>
        </pc:sldMkLst>
        <pc:spChg chg="add mod">
          <ac:chgData name="Marcel Koopman" userId="e3c4c8cc0f4bc3dd" providerId="LiveId" clId="{A43BD259-97F5-4A30-A901-26277B2AB627}" dt="2024-05-11T20:35:22.188" v="48137" actId="14100"/>
          <ac:spMkLst>
            <pc:docMk/>
            <pc:sldMk cId="4095914887" sldId="285"/>
            <ac:spMk id="2" creationId="{5807EA05-982B-BF52-7493-F25E33BA6AF7}"/>
          </ac:spMkLst>
        </pc:spChg>
        <pc:spChg chg="del mod">
          <ac:chgData name="Marcel Koopman" userId="e3c4c8cc0f4bc3dd" providerId="LiveId" clId="{A43BD259-97F5-4A30-A901-26277B2AB627}" dt="2024-05-11T18:12:24.438" v="48068" actId="478"/>
          <ac:spMkLst>
            <pc:docMk/>
            <pc:sldMk cId="4095914887" sldId="285"/>
            <ac:spMk id="3" creationId="{2B140683-ED1D-1401-55AE-1BC70D00F9A5}"/>
          </ac:spMkLst>
        </pc:spChg>
        <pc:spChg chg="add mod">
          <ac:chgData name="Marcel Koopman" userId="e3c4c8cc0f4bc3dd" providerId="LiveId" clId="{A43BD259-97F5-4A30-A901-26277B2AB627}" dt="2024-05-11T20:37:55.276" v="48175"/>
          <ac:spMkLst>
            <pc:docMk/>
            <pc:sldMk cId="4095914887" sldId="285"/>
            <ac:spMk id="3" creationId="{60CBBA3F-E6C9-6550-54B1-7218066FBD7D}"/>
          </ac:spMkLst>
        </pc:spChg>
        <pc:spChg chg="add mod">
          <ac:chgData name="Marcel Koopman" userId="e3c4c8cc0f4bc3dd" providerId="LiveId" clId="{A43BD259-97F5-4A30-A901-26277B2AB627}" dt="2024-05-11T20:37:55.276" v="48175"/>
          <ac:spMkLst>
            <pc:docMk/>
            <pc:sldMk cId="4095914887" sldId="285"/>
            <ac:spMk id="4" creationId="{8B311F25-9D0D-5272-2918-5C55090DBF9F}"/>
          </ac:spMkLst>
        </pc:spChg>
        <pc:spChg chg="mod">
          <ac:chgData name="Marcel Koopman" userId="e3c4c8cc0f4bc3dd" providerId="LiveId" clId="{A43BD259-97F5-4A30-A901-26277B2AB627}" dt="2024-05-11T20:30:11.601" v="48083" actId="20577"/>
          <ac:spMkLst>
            <pc:docMk/>
            <pc:sldMk cId="4095914887" sldId="285"/>
            <ac:spMk id="5" creationId="{E76D3564-FD47-EDEC-BDD6-CB665F288666}"/>
          </ac:spMkLst>
        </pc:spChg>
        <pc:spChg chg="add mod">
          <ac:chgData name="Marcel Koopman" userId="e3c4c8cc0f4bc3dd" providerId="LiveId" clId="{A43BD259-97F5-4A30-A901-26277B2AB627}" dt="2024-05-11T20:37:55.276" v="48175"/>
          <ac:spMkLst>
            <pc:docMk/>
            <pc:sldMk cId="4095914887" sldId="285"/>
            <ac:spMk id="6" creationId="{0FA369E1-2488-FF6D-BD36-69C773886389}"/>
          </ac:spMkLst>
        </pc:spChg>
        <pc:spChg chg="add mod">
          <ac:chgData name="Marcel Koopman" userId="e3c4c8cc0f4bc3dd" providerId="LiveId" clId="{A43BD259-97F5-4A30-A901-26277B2AB627}" dt="2024-05-11T20:37:55.276" v="48175"/>
          <ac:spMkLst>
            <pc:docMk/>
            <pc:sldMk cId="4095914887" sldId="285"/>
            <ac:spMk id="7" creationId="{5F1010F5-D90E-CE15-0470-F6041B40D8A6}"/>
          </ac:spMkLst>
        </pc:spChg>
        <pc:spChg chg="add mod ord">
          <ac:chgData name="Marcel Koopman" userId="e3c4c8cc0f4bc3dd" providerId="LiveId" clId="{A43BD259-97F5-4A30-A901-26277B2AB627}" dt="2024-05-11T20:38:15.968" v="48178" actId="167"/>
          <ac:spMkLst>
            <pc:docMk/>
            <pc:sldMk cId="4095914887" sldId="285"/>
            <ac:spMk id="8" creationId="{557E990A-EE96-830D-B98A-4EF35B6332C5}"/>
          </ac:spMkLst>
        </pc:spChg>
        <pc:spChg chg="add mod ord">
          <ac:chgData name="Marcel Koopman" userId="e3c4c8cc0f4bc3dd" providerId="LiveId" clId="{A43BD259-97F5-4A30-A901-26277B2AB627}" dt="2024-05-11T20:38:22.093" v="48179" actId="167"/>
          <ac:spMkLst>
            <pc:docMk/>
            <pc:sldMk cId="4095914887" sldId="285"/>
            <ac:spMk id="9" creationId="{6CF9A629-C1DE-5F44-5726-C387594DDEF0}"/>
          </ac:spMkLst>
        </pc:spChg>
        <pc:spChg chg="add del mod">
          <ac:chgData name="Marcel Koopman" userId="e3c4c8cc0f4bc3dd" providerId="LiveId" clId="{A43BD259-97F5-4A30-A901-26277B2AB627}" dt="2024-05-11T20:44:19.624" v="48346" actId="478"/>
          <ac:spMkLst>
            <pc:docMk/>
            <pc:sldMk cId="4095914887" sldId="285"/>
            <ac:spMk id="10" creationId="{B1C86788-DB42-4E22-5822-8BD93F8FB4ED}"/>
          </ac:spMkLst>
        </pc:spChg>
        <pc:spChg chg="add mod">
          <ac:chgData name="Marcel Koopman" userId="e3c4c8cc0f4bc3dd" providerId="LiveId" clId="{A43BD259-97F5-4A30-A901-26277B2AB627}" dt="2024-05-12T08:34:46.678" v="48914"/>
          <ac:spMkLst>
            <pc:docMk/>
            <pc:sldMk cId="4095914887" sldId="285"/>
            <ac:spMk id="11" creationId="{1C1BD5EB-DB82-4EC4-FC3E-33968FA432D1}"/>
          </ac:spMkLst>
        </pc:spChg>
        <pc:spChg chg="add del mod">
          <ac:chgData name="Marcel Koopman" userId="e3c4c8cc0f4bc3dd" providerId="LiveId" clId="{A43BD259-97F5-4A30-A901-26277B2AB627}" dt="2024-05-11T20:34:33.246" v="48124" actId="478"/>
          <ac:spMkLst>
            <pc:docMk/>
            <pc:sldMk cId="4095914887" sldId="285"/>
            <ac:spMk id="11" creationId="{6E31AB2E-2938-11E7-E347-FA2283D69362}"/>
          </ac:spMkLst>
        </pc:spChg>
        <pc:spChg chg="del mod">
          <ac:chgData name="Marcel Koopman" userId="e3c4c8cc0f4bc3dd" providerId="LiveId" clId="{A43BD259-97F5-4A30-A901-26277B2AB627}" dt="2024-05-11T18:12:24.438" v="48068" actId="478"/>
          <ac:spMkLst>
            <pc:docMk/>
            <pc:sldMk cId="4095914887" sldId="285"/>
            <ac:spMk id="12" creationId="{4081EB4D-F103-3528-22C8-0CB1962A3AF4}"/>
          </ac:spMkLst>
        </pc:spChg>
        <pc:spChg chg="add del mod">
          <ac:chgData name="Marcel Koopman" userId="e3c4c8cc0f4bc3dd" providerId="LiveId" clId="{A43BD259-97F5-4A30-A901-26277B2AB627}" dt="2024-05-11T20:44:19.624" v="48346" actId="478"/>
          <ac:spMkLst>
            <pc:docMk/>
            <pc:sldMk cId="4095914887" sldId="285"/>
            <ac:spMk id="12" creationId="{CB2263AC-73C1-3015-63C1-26AEFCC8A340}"/>
          </ac:spMkLst>
        </pc:spChg>
        <pc:spChg chg="add del mod">
          <ac:chgData name="Marcel Koopman" userId="e3c4c8cc0f4bc3dd" providerId="LiveId" clId="{A43BD259-97F5-4A30-A901-26277B2AB627}" dt="2024-05-11T20:44:19.624" v="48346" actId="478"/>
          <ac:spMkLst>
            <pc:docMk/>
            <pc:sldMk cId="4095914887" sldId="285"/>
            <ac:spMk id="13" creationId="{E63B91E4-D7F1-79FF-09AB-0294EA3C4B3F}"/>
          </ac:spMkLst>
        </pc:spChg>
        <pc:spChg chg="add mod">
          <ac:chgData name="Marcel Koopman" userId="e3c4c8cc0f4bc3dd" providerId="LiveId" clId="{A43BD259-97F5-4A30-A901-26277B2AB627}" dt="2024-05-12T08:33:40.017" v="48890" actId="20577"/>
          <ac:spMkLst>
            <pc:docMk/>
            <pc:sldMk cId="4095914887" sldId="285"/>
            <ac:spMk id="23" creationId="{FA8A6E45-BCAF-320B-7924-CD93E63E21FE}"/>
          </ac:spMkLst>
        </pc:spChg>
        <pc:spChg chg="add mod">
          <ac:chgData name="Marcel Koopman" userId="e3c4c8cc0f4bc3dd" providerId="LiveId" clId="{A43BD259-97F5-4A30-A901-26277B2AB627}" dt="2024-05-11T20:44:20.001" v="48347"/>
          <ac:spMkLst>
            <pc:docMk/>
            <pc:sldMk cId="4095914887" sldId="285"/>
            <ac:spMk id="24" creationId="{443AE7F1-C9E2-F9DC-BD34-3EA511BE94FA}"/>
          </ac:spMkLst>
        </pc:spChg>
        <pc:spChg chg="add mod">
          <ac:chgData name="Marcel Koopman" userId="e3c4c8cc0f4bc3dd" providerId="LiveId" clId="{A43BD259-97F5-4A30-A901-26277B2AB627}" dt="2024-05-11T20:44:20.001" v="48347"/>
          <ac:spMkLst>
            <pc:docMk/>
            <pc:sldMk cId="4095914887" sldId="285"/>
            <ac:spMk id="25" creationId="{E649CD22-F45E-E60C-1FB4-9F03AAB71843}"/>
          </ac:spMkLst>
        </pc:spChg>
        <pc:spChg chg="add mod">
          <ac:chgData name="Marcel Koopman" userId="e3c4c8cc0f4bc3dd" providerId="LiveId" clId="{A43BD259-97F5-4A30-A901-26277B2AB627}" dt="2024-05-11T20:44:53.434" v="48396" actId="114"/>
          <ac:spMkLst>
            <pc:docMk/>
            <pc:sldMk cId="4095914887" sldId="285"/>
            <ac:spMk id="26" creationId="{A095C585-87BB-6273-EA29-F78E36CD9434}"/>
          </ac:spMkLst>
        </pc:spChg>
        <pc:spChg chg="add mod">
          <ac:chgData name="Marcel Koopman" userId="e3c4c8cc0f4bc3dd" providerId="LiveId" clId="{A43BD259-97F5-4A30-A901-26277B2AB627}" dt="2024-05-11T18:12:04.752" v="48066" actId="1037"/>
          <ac:spMkLst>
            <pc:docMk/>
            <pc:sldMk cId="4095914887" sldId="285"/>
            <ac:spMk id="31" creationId="{49E44305-A03A-4C6B-0634-6942D1F2760B}"/>
          </ac:spMkLst>
        </pc:spChg>
        <pc:spChg chg="del mod">
          <ac:chgData name="Marcel Koopman" userId="e3c4c8cc0f4bc3dd" providerId="LiveId" clId="{A43BD259-97F5-4A30-A901-26277B2AB627}" dt="2024-05-11T20:38:10.021" v="48176" actId="478"/>
          <ac:spMkLst>
            <pc:docMk/>
            <pc:sldMk cId="4095914887" sldId="285"/>
            <ac:spMk id="39" creationId="{25FA091A-3893-A017-C0AC-B106F15F51DA}"/>
          </ac:spMkLst>
        </pc:spChg>
        <pc:spChg chg="del mod">
          <ac:chgData name="Marcel Koopman" userId="e3c4c8cc0f4bc3dd" providerId="LiveId" clId="{A43BD259-97F5-4A30-A901-26277B2AB627}" dt="2024-05-11T20:37:55.053" v="48174" actId="478"/>
          <ac:spMkLst>
            <pc:docMk/>
            <pc:sldMk cId="4095914887" sldId="285"/>
            <ac:spMk id="40" creationId="{FAD572EB-B6F5-BBC8-FC79-F65CA29ACCEB}"/>
          </ac:spMkLst>
        </pc:spChg>
        <pc:spChg chg="del mod">
          <ac:chgData name="Marcel Koopman" userId="e3c4c8cc0f4bc3dd" providerId="LiveId" clId="{A43BD259-97F5-4A30-A901-26277B2AB627}" dt="2024-05-11T20:37:55.053" v="48174" actId="478"/>
          <ac:spMkLst>
            <pc:docMk/>
            <pc:sldMk cId="4095914887" sldId="285"/>
            <ac:spMk id="41" creationId="{348318BF-89DA-BBD2-3417-9DECECD0CFAD}"/>
          </ac:spMkLst>
        </pc:spChg>
        <pc:spChg chg="del mod">
          <ac:chgData name="Marcel Koopman" userId="e3c4c8cc0f4bc3dd" providerId="LiveId" clId="{A43BD259-97F5-4A30-A901-26277B2AB627}" dt="2024-05-11T20:37:55.053" v="48174" actId="478"/>
          <ac:spMkLst>
            <pc:docMk/>
            <pc:sldMk cId="4095914887" sldId="285"/>
            <ac:spMk id="42" creationId="{C2C35911-4779-5218-06EC-F3EB2B2A0F8D}"/>
          </ac:spMkLst>
        </pc:spChg>
        <pc:spChg chg="mod">
          <ac:chgData name="Marcel Koopman" userId="e3c4c8cc0f4bc3dd" providerId="LiveId" clId="{A43BD259-97F5-4A30-A901-26277B2AB627}" dt="2024-05-11T17:13:03.437" v="47746" actId="693"/>
          <ac:spMkLst>
            <pc:docMk/>
            <pc:sldMk cId="4095914887" sldId="285"/>
            <ac:spMk id="43" creationId="{557567AA-E652-07CB-BCA4-4E3FF48D54BF}"/>
          </ac:spMkLst>
        </pc:spChg>
        <pc:spChg chg="mod">
          <ac:chgData name="Marcel Koopman" userId="e3c4c8cc0f4bc3dd" providerId="LiveId" clId="{A43BD259-97F5-4A30-A901-26277B2AB627}" dt="2024-05-11T17:13:03.437" v="47746" actId="693"/>
          <ac:spMkLst>
            <pc:docMk/>
            <pc:sldMk cId="4095914887" sldId="285"/>
            <ac:spMk id="44" creationId="{94C6E5C3-B43F-6518-4834-7B30A0E22AB7}"/>
          </ac:spMkLst>
        </pc:spChg>
        <pc:spChg chg="del mod">
          <ac:chgData name="Marcel Koopman" userId="e3c4c8cc0f4bc3dd" providerId="LiveId" clId="{A43BD259-97F5-4A30-A901-26277B2AB627}" dt="2024-05-11T20:37:55.053" v="48174" actId="478"/>
          <ac:spMkLst>
            <pc:docMk/>
            <pc:sldMk cId="4095914887" sldId="285"/>
            <ac:spMk id="46" creationId="{2691BF13-F092-502F-1B29-25E6371459B5}"/>
          </ac:spMkLst>
        </pc:spChg>
        <pc:spChg chg="del mod">
          <ac:chgData name="Marcel Koopman" userId="e3c4c8cc0f4bc3dd" providerId="LiveId" clId="{A43BD259-97F5-4A30-A901-26277B2AB627}" dt="2024-05-11T18:12:24.438" v="48068" actId="478"/>
          <ac:spMkLst>
            <pc:docMk/>
            <pc:sldMk cId="4095914887" sldId="285"/>
            <ac:spMk id="51" creationId="{950E4445-513D-7EF6-3270-C9B794F29B0E}"/>
          </ac:spMkLst>
        </pc:spChg>
        <pc:spChg chg="mod">
          <ac:chgData name="Marcel Koopman" userId="e3c4c8cc0f4bc3dd" providerId="LiveId" clId="{A43BD259-97F5-4A30-A901-26277B2AB627}" dt="2024-05-11T20:43:49.901" v="48343" actId="113"/>
          <ac:spMkLst>
            <pc:docMk/>
            <pc:sldMk cId="4095914887" sldId="285"/>
            <ac:spMk id="54" creationId="{C8E28999-989B-8CEA-8664-9EECC436D795}"/>
          </ac:spMkLst>
        </pc:spChg>
        <pc:spChg chg="del mod">
          <ac:chgData name="Marcel Koopman" userId="e3c4c8cc0f4bc3dd" providerId="LiveId" clId="{A43BD259-97F5-4A30-A901-26277B2AB627}" dt="2024-05-11T18:12:24.438" v="48068" actId="478"/>
          <ac:spMkLst>
            <pc:docMk/>
            <pc:sldMk cId="4095914887" sldId="285"/>
            <ac:spMk id="59" creationId="{210F706B-0059-8F51-0CFA-630AA1A84D13}"/>
          </ac:spMkLst>
        </pc:spChg>
        <pc:spChg chg="mod">
          <ac:chgData name="Marcel Koopman" userId="e3c4c8cc0f4bc3dd" providerId="LiveId" clId="{A43BD259-97F5-4A30-A901-26277B2AB627}" dt="2024-05-11T17:13:03.437" v="47746" actId="693"/>
          <ac:spMkLst>
            <pc:docMk/>
            <pc:sldMk cId="4095914887" sldId="285"/>
            <ac:spMk id="70" creationId="{CC43B7D3-A89D-4AF3-1AED-049BD3622AF5}"/>
          </ac:spMkLst>
        </pc:spChg>
        <pc:spChg chg="mod">
          <ac:chgData name="Marcel Koopman" userId="e3c4c8cc0f4bc3dd" providerId="LiveId" clId="{A43BD259-97F5-4A30-A901-26277B2AB627}" dt="2024-05-11T17:13:03.437" v="47746" actId="693"/>
          <ac:spMkLst>
            <pc:docMk/>
            <pc:sldMk cId="4095914887" sldId="285"/>
            <ac:spMk id="71" creationId="{53BC24F8-A31D-5197-EF11-553089044AC0}"/>
          </ac:spMkLst>
        </pc:spChg>
        <pc:spChg chg="mod">
          <ac:chgData name="Marcel Koopman" userId="e3c4c8cc0f4bc3dd" providerId="LiveId" clId="{A43BD259-97F5-4A30-A901-26277B2AB627}" dt="2024-05-11T17:13:03.437" v="47746" actId="693"/>
          <ac:spMkLst>
            <pc:docMk/>
            <pc:sldMk cId="4095914887" sldId="285"/>
            <ac:spMk id="72" creationId="{B0BFBE10-50C9-99BD-4ADF-612592F16BB8}"/>
          </ac:spMkLst>
        </pc:spChg>
        <pc:spChg chg="del mod">
          <ac:chgData name="Marcel Koopman" userId="e3c4c8cc0f4bc3dd" providerId="LiveId" clId="{A43BD259-97F5-4A30-A901-26277B2AB627}" dt="2024-05-11T20:38:10.021" v="48176" actId="478"/>
          <ac:spMkLst>
            <pc:docMk/>
            <pc:sldMk cId="4095914887" sldId="285"/>
            <ac:spMk id="106" creationId="{9C52A02C-6ADD-7C93-C5D0-1C5F94D528B3}"/>
          </ac:spMkLst>
        </pc:spChg>
        <pc:spChg chg="mod">
          <ac:chgData name="Marcel Koopman" userId="e3c4c8cc0f4bc3dd" providerId="LiveId" clId="{A43BD259-97F5-4A30-A901-26277B2AB627}" dt="2024-05-11T17:58:57.976" v="47985" actId="1037"/>
          <ac:spMkLst>
            <pc:docMk/>
            <pc:sldMk cId="4095914887" sldId="285"/>
            <ac:spMk id="112" creationId="{545C881B-8273-5A02-1A08-D1E357686D12}"/>
          </ac:spMkLst>
        </pc:spChg>
        <pc:spChg chg="mod">
          <ac:chgData name="Marcel Koopman" userId="e3c4c8cc0f4bc3dd" providerId="LiveId" clId="{A43BD259-97F5-4A30-A901-26277B2AB627}" dt="2024-05-11T17:58:57.976" v="47985" actId="1037"/>
          <ac:spMkLst>
            <pc:docMk/>
            <pc:sldMk cId="4095914887" sldId="285"/>
            <ac:spMk id="113" creationId="{D551D3EA-4FC4-BE73-6828-9C2BABD15395}"/>
          </ac:spMkLst>
        </pc:spChg>
        <pc:spChg chg="mod">
          <ac:chgData name="Marcel Koopman" userId="e3c4c8cc0f4bc3dd" providerId="LiveId" clId="{A43BD259-97F5-4A30-A901-26277B2AB627}" dt="2024-05-11T17:58:57.976" v="47985" actId="1037"/>
          <ac:spMkLst>
            <pc:docMk/>
            <pc:sldMk cId="4095914887" sldId="285"/>
            <ac:spMk id="116" creationId="{E458BCF9-32FB-25AF-EF17-573EDE7FE01E}"/>
          </ac:spMkLst>
        </pc:spChg>
        <pc:spChg chg="mod">
          <ac:chgData name="Marcel Koopman" userId="e3c4c8cc0f4bc3dd" providerId="LiveId" clId="{A43BD259-97F5-4A30-A901-26277B2AB627}" dt="2024-05-11T17:58:57.976" v="47985" actId="1037"/>
          <ac:spMkLst>
            <pc:docMk/>
            <pc:sldMk cId="4095914887" sldId="285"/>
            <ac:spMk id="117" creationId="{21F039A4-47C4-0B23-8B5F-87B4AE937584}"/>
          </ac:spMkLst>
        </pc:spChg>
        <pc:spChg chg="mod">
          <ac:chgData name="Marcel Koopman" userId="e3c4c8cc0f4bc3dd" providerId="LiveId" clId="{A43BD259-97F5-4A30-A901-26277B2AB627}" dt="2024-05-11T17:31:07.065" v="47916" actId="113"/>
          <ac:spMkLst>
            <pc:docMk/>
            <pc:sldMk cId="4095914887" sldId="285"/>
            <ac:spMk id="118" creationId="{66063280-60B0-7E7B-99AF-F5F0DC4A107C}"/>
          </ac:spMkLst>
        </pc:spChg>
        <pc:spChg chg="mod">
          <ac:chgData name="Marcel Koopman" userId="e3c4c8cc0f4bc3dd" providerId="LiveId" clId="{A43BD259-97F5-4A30-A901-26277B2AB627}" dt="2024-05-11T17:29:21.799" v="47866" actId="1076"/>
          <ac:spMkLst>
            <pc:docMk/>
            <pc:sldMk cId="4095914887" sldId="285"/>
            <ac:spMk id="119" creationId="{85BE57CD-C014-2898-3249-F371ACF4B6A9}"/>
          </ac:spMkLst>
        </pc:spChg>
        <pc:spChg chg="mod">
          <ac:chgData name="Marcel Koopman" userId="e3c4c8cc0f4bc3dd" providerId="LiveId" clId="{A43BD259-97F5-4A30-A901-26277B2AB627}" dt="2024-05-11T17:31:59.031" v="47942" actId="14100"/>
          <ac:spMkLst>
            <pc:docMk/>
            <pc:sldMk cId="4095914887" sldId="285"/>
            <ac:spMk id="121" creationId="{56D52B65-E23F-1809-CDCF-47C9F15FDA88}"/>
          </ac:spMkLst>
        </pc:spChg>
        <pc:spChg chg="del mod">
          <ac:chgData name="Marcel Koopman" userId="e3c4c8cc0f4bc3dd" providerId="LiveId" clId="{A43BD259-97F5-4A30-A901-26277B2AB627}" dt="2024-05-11T18:12:24.438" v="48068" actId="478"/>
          <ac:spMkLst>
            <pc:docMk/>
            <pc:sldMk cId="4095914887" sldId="285"/>
            <ac:spMk id="124" creationId="{271B3B61-3059-F208-102B-0C07AC365A6E}"/>
          </ac:spMkLst>
        </pc:spChg>
        <pc:spChg chg="mod">
          <ac:chgData name="Marcel Koopman" userId="e3c4c8cc0f4bc3dd" providerId="LiveId" clId="{A43BD259-97F5-4A30-A901-26277B2AB627}" dt="2024-05-11T17:28:49.597" v="47841" actId="14100"/>
          <ac:spMkLst>
            <pc:docMk/>
            <pc:sldMk cId="4095914887" sldId="285"/>
            <ac:spMk id="128" creationId="{70C47EE0-BBBF-5CCB-DB9B-80FC6DC8B193}"/>
          </ac:spMkLst>
        </pc:spChg>
        <pc:spChg chg="mod">
          <ac:chgData name="Marcel Koopman" userId="e3c4c8cc0f4bc3dd" providerId="LiveId" clId="{A43BD259-97F5-4A30-A901-26277B2AB627}" dt="2024-05-11T17:28:42.185" v="47839" actId="14100"/>
          <ac:spMkLst>
            <pc:docMk/>
            <pc:sldMk cId="4095914887" sldId="285"/>
            <ac:spMk id="129" creationId="{A8D01D76-72C6-A62E-4F10-42E2B4350599}"/>
          </ac:spMkLst>
        </pc:spChg>
        <pc:spChg chg="mod">
          <ac:chgData name="Marcel Koopman" userId="e3c4c8cc0f4bc3dd" providerId="LiveId" clId="{A43BD259-97F5-4A30-A901-26277B2AB627}" dt="2024-05-11T17:59:45.058" v="47994" actId="14100"/>
          <ac:spMkLst>
            <pc:docMk/>
            <pc:sldMk cId="4095914887" sldId="285"/>
            <ac:spMk id="145" creationId="{401E12DF-302E-0FCA-56E0-A2089B8F8A18}"/>
          </ac:spMkLst>
        </pc:spChg>
        <pc:spChg chg="mod">
          <ac:chgData name="Marcel Koopman" userId="e3c4c8cc0f4bc3dd" providerId="LiveId" clId="{A43BD259-97F5-4A30-A901-26277B2AB627}" dt="2024-05-11T17:12:05.038" v="47744" actId="1036"/>
          <ac:spMkLst>
            <pc:docMk/>
            <pc:sldMk cId="4095914887" sldId="285"/>
            <ac:spMk id="150" creationId="{88B7C5EE-B72E-FA38-7E7F-915BC93A728C}"/>
          </ac:spMkLst>
        </pc:spChg>
        <pc:spChg chg="del">
          <ac:chgData name="Marcel Koopman" userId="e3c4c8cc0f4bc3dd" providerId="LiveId" clId="{A43BD259-97F5-4A30-A901-26277B2AB627}" dt="2024-05-11T20:40:57.024" v="48257" actId="478"/>
          <ac:spMkLst>
            <pc:docMk/>
            <pc:sldMk cId="4095914887" sldId="285"/>
            <ac:spMk id="158" creationId="{5BD91A3B-8E2F-396F-81C7-E599F87C1B9C}"/>
          </ac:spMkLst>
        </pc:spChg>
        <pc:spChg chg="del mod">
          <ac:chgData name="Marcel Koopman" userId="e3c4c8cc0f4bc3dd" providerId="LiveId" clId="{A43BD259-97F5-4A30-A901-26277B2AB627}" dt="2024-05-11T18:12:24.438" v="48068" actId="478"/>
          <ac:spMkLst>
            <pc:docMk/>
            <pc:sldMk cId="4095914887" sldId="285"/>
            <ac:spMk id="173" creationId="{9CF10C57-FFA9-F654-1484-83215EB3FE0C}"/>
          </ac:spMkLst>
        </pc:spChg>
        <pc:spChg chg="mod">
          <ac:chgData name="Marcel Koopman" userId="e3c4c8cc0f4bc3dd" providerId="LiveId" clId="{A43BD259-97F5-4A30-A901-26277B2AB627}" dt="2024-05-11T17:16:28.581" v="47757" actId="207"/>
          <ac:spMkLst>
            <pc:docMk/>
            <pc:sldMk cId="4095914887" sldId="285"/>
            <ac:spMk id="178" creationId="{2ED7CDCB-66C9-68CB-3CEC-70C3AB41A119}"/>
          </ac:spMkLst>
        </pc:spChg>
        <pc:spChg chg="mod">
          <ac:chgData name="Marcel Koopman" userId="e3c4c8cc0f4bc3dd" providerId="LiveId" clId="{A43BD259-97F5-4A30-A901-26277B2AB627}" dt="2024-05-11T17:16:28.581" v="47757" actId="207"/>
          <ac:spMkLst>
            <pc:docMk/>
            <pc:sldMk cId="4095914887" sldId="285"/>
            <ac:spMk id="189" creationId="{F94C301D-D940-89FD-3E90-E7CFAD53909C}"/>
          </ac:spMkLst>
        </pc:spChg>
        <pc:spChg chg="mod">
          <ac:chgData name="Marcel Koopman" userId="e3c4c8cc0f4bc3dd" providerId="LiveId" clId="{A43BD259-97F5-4A30-A901-26277B2AB627}" dt="2024-05-11T17:16:28.581" v="47757" actId="207"/>
          <ac:spMkLst>
            <pc:docMk/>
            <pc:sldMk cId="4095914887" sldId="285"/>
            <ac:spMk id="191" creationId="{315F45D4-D692-A57A-04AB-09BF485E74B8}"/>
          </ac:spMkLst>
        </pc:spChg>
        <pc:spChg chg="mod">
          <ac:chgData name="Marcel Koopman" userId="e3c4c8cc0f4bc3dd" providerId="LiveId" clId="{A43BD259-97F5-4A30-A901-26277B2AB627}" dt="2024-05-11T17:59:50.292" v="47995" actId="14100"/>
          <ac:spMkLst>
            <pc:docMk/>
            <pc:sldMk cId="4095914887" sldId="285"/>
            <ac:spMk id="192" creationId="{5CD81892-93F5-16F6-51EE-02C042DC1ACC}"/>
          </ac:spMkLst>
        </pc:spChg>
        <pc:spChg chg="mod">
          <ac:chgData name="Marcel Koopman" userId="e3c4c8cc0f4bc3dd" providerId="LiveId" clId="{A43BD259-97F5-4A30-A901-26277B2AB627}" dt="2024-05-11T20:36:22.402" v="48143" actId="113"/>
          <ac:spMkLst>
            <pc:docMk/>
            <pc:sldMk cId="4095914887" sldId="285"/>
            <ac:spMk id="205" creationId="{ADCA1B09-2052-7065-C9BA-331BC051B4B0}"/>
          </ac:spMkLst>
        </pc:spChg>
        <pc:spChg chg="mod">
          <ac:chgData name="Marcel Koopman" userId="e3c4c8cc0f4bc3dd" providerId="LiveId" clId="{A43BD259-97F5-4A30-A901-26277B2AB627}" dt="2024-05-11T17:13:03.437" v="47746" actId="693"/>
          <ac:spMkLst>
            <pc:docMk/>
            <pc:sldMk cId="4095914887" sldId="285"/>
            <ac:spMk id="206" creationId="{A526120F-7985-88E4-0CD8-611A0E87A7F3}"/>
          </ac:spMkLst>
        </pc:spChg>
        <pc:spChg chg="del mod">
          <ac:chgData name="Marcel Koopman" userId="e3c4c8cc0f4bc3dd" providerId="LiveId" clId="{A43BD259-97F5-4A30-A901-26277B2AB627}" dt="2024-05-12T08:34:46.212" v="48913" actId="478"/>
          <ac:spMkLst>
            <pc:docMk/>
            <pc:sldMk cId="4095914887" sldId="285"/>
            <ac:spMk id="209" creationId="{FC719766-4632-5B90-FD22-3D4B3379C803}"/>
          </ac:spMkLst>
        </pc:spChg>
        <pc:spChg chg="del mod">
          <ac:chgData name="Marcel Koopman" userId="e3c4c8cc0f4bc3dd" providerId="LiveId" clId="{A43BD259-97F5-4A30-A901-26277B2AB627}" dt="2024-05-11T20:44:01.127" v="48344" actId="478"/>
          <ac:spMkLst>
            <pc:docMk/>
            <pc:sldMk cId="4095914887" sldId="285"/>
            <ac:spMk id="213" creationId="{1A105339-0096-6078-1E9D-841E6448A07B}"/>
          </ac:spMkLst>
        </pc:spChg>
        <pc:spChg chg="mod">
          <ac:chgData name="Marcel Koopman" userId="e3c4c8cc0f4bc3dd" providerId="LiveId" clId="{A43BD259-97F5-4A30-A901-26277B2AB627}" dt="2024-05-11T20:36:22.402" v="48143" actId="113"/>
          <ac:spMkLst>
            <pc:docMk/>
            <pc:sldMk cId="4095914887" sldId="285"/>
            <ac:spMk id="214" creationId="{A7F703E8-3305-D699-A33B-2101A49C8DF0}"/>
          </ac:spMkLst>
        </pc:spChg>
        <pc:spChg chg="mod">
          <ac:chgData name="Marcel Koopman" userId="e3c4c8cc0f4bc3dd" providerId="LiveId" clId="{A43BD259-97F5-4A30-A901-26277B2AB627}" dt="2024-05-11T17:17:18.917" v="47784" actId="1038"/>
          <ac:spMkLst>
            <pc:docMk/>
            <pc:sldMk cId="4095914887" sldId="285"/>
            <ac:spMk id="219" creationId="{86149FCE-F2A0-B9CA-E8DD-E15B3B5A6681}"/>
          </ac:spMkLst>
        </pc:spChg>
        <pc:spChg chg="mod">
          <ac:chgData name="Marcel Koopman" userId="e3c4c8cc0f4bc3dd" providerId="LiveId" clId="{A43BD259-97F5-4A30-A901-26277B2AB627}" dt="2024-05-11T17:17:05.609" v="47778" actId="207"/>
          <ac:spMkLst>
            <pc:docMk/>
            <pc:sldMk cId="4095914887" sldId="285"/>
            <ac:spMk id="235" creationId="{48A3C8F1-162B-2002-E9E5-9445191A3CD8}"/>
          </ac:spMkLst>
        </pc:spChg>
        <pc:spChg chg="mod">
          <ac:chgData name="Marcel Koopman" userId="e3c4c8cc0f4bc3dd" providerId="LiveId" clId="{A43BD259-97F5-4A30-A901-26277B2AB627}" dt="2024-05-11T20:36:22.402" v="48143" actId="113"/>
          <ac:spMkLst>
            <pc:docMk/>
            <pc:sldMk cId="4095914887" sldId="285"/>
            <ac:spMk id="241" creationId="{66606E60-1B91-4C29-5F7F-CF469A9A2B49}"/>
          </ac:spMkLst>
        </pc:spChg>
        <pc:spChg chg="mod">
          <ac:chgData name="Marcel Koopman" userId="e3c4c8cc0f4bc3dd" providerId="LiveId" clId="{A43BD259-97F5-4A30-A901-26277B2AB627}" dt="2024-05-11T20:36:22.402" v="48143" actId="113"/>
          <ac:spMkLst>
            <pc:docMk/>
            <pc:sldMk cId="4095914887" sldId="285"/>
            <ac:spMk id="244" creationId="{A106D933-91C4-D046-9F9B-9B28D473CB9F}"/>
          </ac:spMkLst>
        </pc:spChg>
        <pc:spChg chg="mod">
          <ac:chgData name="Marcel Koopman" userId="e3c4c8cc0f4bc3dd" providerId="LiveId" clId="{A43BD259-97F5-4A30-A901-26277B2AB627}" dt="2024-05-12T08:37:16.461" v="48980"/>
          <ac:spMkLst>
            <pc:docMk/>
            <pc:sldMk cId="4095914887" sldId="285"/>
            <ac:spMk id="245" creationId="{4D9560D5-2C94-2539-8B54-536AC04BDA28}"/>
          </ac:spMkLst>
        </pc:spChg>
        <pc:spChg chg="mod">
          <ac:chgData name="Marcel Koopman" userId="e3c4c8cc0f4bc3dd" providerId="LiveId" clId="{A43BD259-97F5-4A30-A901-26277B2AB627}" dt="2024-05-11T20:27:57.429" v="48078" actId="20577"/>
          <ac:spMkLst>
            <pc:docMk/>
            <pc:sldMk cId="4095914887" sldId="285"/>
            <ac:spMk id="249" creationId="{E6E79B0F-FA51-9F32-D144-190E3F79B851}"/>
          </ac:spMkLst>
        </pc:spChg>
        <pc:spChg chg="mod">
          <ac:chgData name="Marcel Koopman" userId="e3c4c8cc0f4bc3dd" providerId="LiveId" clId="{A43BD259-97F5-4A30-A901-26277B2AB627}" dt="2024-05-12T08:35:15.884" v="48917" actId="1036"/>
          <ac:spMkLst>
            <pc:docMk/>
            <pc:sldMk cId="4095914887" sldId="285"/>
            <ac:spMk id="259" creationId="{5EC4B137-9046-5E34-CFED-6F49AFEA79C9}"/>
          </ac:spMkLst>
        </pc:spChg>
        <pc:spChg chg="mod">
          <ac:chgData name="Marcel Koopman" userId="e3c4c8cc0f4bc3dd" providerId="LiveId" clId="{A43BD259-97F5-4A30-A901-26277B2AB627}" dt="2024-05-11T17:13:35.050" v="47751" actId="1035"/>
          <ac:spMkLst>
            <pc:docMk/>
            <pc:sldMk cId="4095914887" sldId="285"/>
            <ac:spMk id="260" creationId="{1A784E4D-BE73-F3DE-5436-63D2B2E67720}"/>
          </ac:spMkLst>
        </pc:spChg>
        <pc:spChg chg="mod">
          <ac:chgData name="Marcel Koopman" userId="e3c4c8cc0f4bc3dd" providerId="LiveId" clId="{A43BD259-97F5-4A30-A901-26277B2AB627}" dt="2024-05-11T20:36:22.402" v="48143" actId="113"/>
          <ac:spMkLst>
            <pc:docMk/>
            <pc:sldMk cId="4095914887" sldId="285"/>
            <ac:spMk id="270" creationId="{77C10FA5-61C3-0B02-4BF5-4C2CF56CA69F}"/>
          </ac:spMkLst>
        </pc:spChg>
        <pc:cxnChg chg="add mod">
          <ac:chgData name="Marcel Koopman" userId="e3c4c8cc0f4bc3dd" providerId="LiveId" clId="{A43BD259-97F5-4A30-A901-26277B2AB627}" dt="2024-05-12T08:34:46.678" v="48914"/>
          <ac:cxnSpMkLst>
            <pc:docMk/>
            <pc:sldMk cId="4095914887" sldId="285"/>
            <ac:cxnSpMk id="10" creationId="{DE6AD93C-35D6-B3C4-3129-0A1A8C87BEF9}"/>
          </ac:cxnSpMkLst>
        </pc:cxnChg>
        <pc:cxnChg chg="add mod">
          <ac:chgData name="Marcel Koopman" userId="e3c4c8cc0f4bc3dd" providerId="LiveId" clId="{A43BD259-97F5-4A30-A901-26277B2AB627}" dt="2024-05-11T20:43:29.620" v="48342"/>
          <ac:cxnSpMkLst>
            <pc:docMk/>
            <pc:sldMk cId="4095914887" sldId="285"/>
            <ac:cxnSpMk id="14" creationId="{6EDCF146-A502-3A87-C79F-1F6AF6A4E41D}"/>
          </ac:cxnSpMkLst>
        </pc:cxnChg>
        <pc:cxnChg chg="add mod">
          <ac:chgData name="Marcel Koopman" userId="e3c4c8cc0f4bc3dd" providerId="LiveId" clId="{A43BD259-97F5-4A30-A901-26277B2AB627}" dt="2024-05-11T20:38:10.021" v="48176" actId="478"/>
          <ac:cxnSpMkLst>
            <pc:docMk/>
            <pc:sldMk cId="4095914887" sldId="285"/>
            <ac:cxnSpMk id="22" creationId="{A4CFC2E5-746F-47DD-E969-8C9881EB5AFE}"/>
          </ac:cxnSpMkLst>
        </pc:cxnChg>
        <pc:cxnChg chg="mod">
          <ac:chgData name="Marcel Koopman" userId="e3c4c8cc0f4bc3dd" providerId="LiveId" clId="{A43BD259-97F5-4A30-A901-26277B2AB627}" dt="2024-05-11T17:28:55.901" v="47863" actId="1036"/>
          <ac:cxnSpMkLst>
            <pc:docMk/>
            <pc:sldMk cId="4095914887" sldId="285"/>
            <ac:cxnSpMk id="47" creationId="{B37360DC-9FB6-90BE-9896-4FFDC0BE3B62}"/>
          </ac:cxnSpMkLst>
        </pc:cxnChg>
        <pc:cxnChg chg="del mod">
          <ac:chgData name="Marcel Koopman" userId="e3c4c8cc0f4bc3dd" providerId="LiveId" clId="{A43BD259-97F5-4A30-A901-26277B2AB627}" dt="2024-05-11T20:43:29.373" v="48341" actId="478"/>
          <ac:cxnSpMkLst>
            <pc:docMk/>
            <pc:sldMk cId="4095914887" sldId="285"/>
            <ac:cxnSpMk id="48" creationId="{912DA25B-06B5-6AB1-99CC-2B5A871510FA}"/>
          </ac:cxnSpMkLst>
        </pc:cxnChg>
        <pc:cxnChg chg="mod">
          <ac:chgData name="Marcel Koopman" userId="e3c4c8cc0f4bc3dd" providerId="LiveId" clId="{A43BD259-97F5-4A30-A901-26277B2AB627}" dt="2024-05-11T20:38:10.021" v="48176" actId="478"/>
          <ac:cxnSpMkLst>
            <pc:docMk/>
            <pc:sldMk cId="4095914887" sldId="285"/>
            <ac:cxnSpMk id="120" creationId="{0FCE9F57-23D7-7DCC-4F1C-10958430A993}"/>
          </ac:cxnSpMkLst>
        </pc:cxnChg>
        <pc:cxnChg chg="del">
          <ac:chgData name="Marcel Koopman" userId="e3c4c8cc0f4bc3dd" providerId="LiveId" clId="{A43BD259-97F5-4A30-A901-26277B2AB627}" dt="2024-05-12T08:34:46.212" v="48913" actId="478"/>
          <ac:cxnSpMkLst>
            <pc:docMk/>
            <pc:sldMk cId="4095914887" sldId="285"/>
            <ac:cxnSpMk id="154" creationId="{6D64C4EC-82DD-7F28-5F61-78A2B20DD517}"/>
          </ac:cxnSpMkLst>
        </pc:cxnChg>
        <pc:cxnChg chg="mod">
          <ac:chgData name="Marcel Koopman" userId="e3c4c8cc0f4bc3dd" providerId="LiveId" clId="{A43BD259-97F5-4A30-A901-26277B2AB627}" dt="2024-05-11T20:40:57.024" v="48257" actId="478"/>
          <ac:cxnSpMkLst>
            <pc:docMk/>
            <pc:sldMk cId="4095914887" sldId="285"/>
            <ac:cxnSpMk id="159" creationId="{9D14E96B-3F83-9D13-6A32-ECDA112E89A4}"/>
          </ac:cxnSpMkLst>
        </pc:cxnChg>
        <pc:cxnChg chg="mod">
          <ac:chgData name="Marcel Koopman" userId="e3c4c8cc0f4bc3dd" providerId="LiveId" clId="{A43BD259-97F5-4A30-A901-26277B2AB627}" dt="2024-05-11T17:08:05.495" v="47564" actId="1037"/>
          <ac:cxnSpMkLst>
            <pc:docMk/>
            <pc:sldMk cId="4095914887" sldId="285"/>
            <ac:cxnSpMk id="182" creationId="{00309B0F-A71E-DCDC-F708-2DF5228B0E54}"/>
          </ac:cxnSpMkLst>
        </pc:cxnChg>
        <pc:cxnChg chg="mod">
          <ac:chgData name="Marcel Koopman" userId="e3c4c8cc0f4bc3dd" providerId="LiveId" clId="{A43BD259-97F5-4A30-A901-26277B2AB627}" dt="2024-05-11T17:06:12.698" v="47448" actId="14100"/>
          <ac:cxnSpMkLst>
            <pc:docMk/>
            <pc:sldMk cId="4095914887" sldId="285"/>
            <ac:cxnSpMk id="234" creationId="{02C285B8-80EB-EF96-8B2D-E5A2255DAE17}"/>
          </ac:cxnSpMkLst>
        </pc:cxnChg>
        <pc:cxnChg chg="mod">
          <ac:chgData name="Marcel Koopman" userId="e3c4c8cc0f4bc3dd" providerId="LiveId" clId="{A43BD259-97F5-4A30-A901-26277B2AB627}" dt="2024-05-11T17:13:35.050" v="47751" actId="1035"/>
          <ac:cxnSpMkLst>
            <pc:docMk/>
            <pc:sldMk cId="4095914887" sldId="285"/>
            <ac:cxnSpMk id="258" creationId="{9D6851C3-F1DC-9EDF-4F52-9E5FF57A7AB8}"/>
          </ac:cxnSpMkLst>
        </pc:cxnChg>
      </pc:sldChg>
      <pc:sldChg chg="addSp delSp modSp add mod">
        <pc:chgData name="Marcel Koopman" userId="e3c4c8cc0f4bc3dd" providerId="LiveId" clId="{A43BD259-97F5-4A30-A901-26277B2AB627}" dt="2024-07-21T17:23:21.686" v="94471" actId="20577"/>
        <pc:sldMkLst>
          <pc:docMk/>
          <pc:sldMk cId="3108522769" sldId="286"/>
        </pc:sldMkLst>
        <pc:spChg chg="add mod">
          <ac:chgData name="Marcel Koopman" userId="e3c4c8cc0f4bc3dd" providerId="LiveId" clId="{A43BD259-97F5-4A30-A901-26277B2AB627}" dt="2024-05-11T20:35:43.658" v="48139"/>
          <ac:spMkLst>
            <pc:docMk/>
            <pc:sldMk cId="3108522769" sldId="286"/>
            <ac:spMk id="2" creationId="{7A61B53C-4E77-FC9B-03A6-610D80AC7B47}"/>
          </ac:spMkLst>
        </pc:spChg>
        <pc:spChg chg="mod">
          <ac:chgData name="Marcel Koopman" userId="e3c4c8cc0f4bc3dd" providerId="LiveId" clId="{A43BD259-97F5-4A30-A901-26277B2AB627}" dt="2024-05-12T08:35:50.187" v="48931" actId="20577"/>
          <ac:spMkLst>
            <pc:docMk/>
            <pc:sldMk cId="3108522769" sldId="286"/>
            <ac:spMk id="3" creationId="{2B140683-ED1D-1401-55AE-1BC70D00F9A5}"/>
          </ac:spMkLst>
        </pc:spChg>
        <pc:spChg chg="add mod">
          <ac:chgData name="Marcel Koopman" userId="e3c4c8cc0f4bc3dd" providerId="LiveId" clId="{A43BD259-97F5-4A30-A901-26277B2AB627}" dt="2024-06-05T09:42:58.237" v="90032" actId="14100"/>
          <ac:spMkLst>
            <pc:docMk/>
            <pc:sldMk cId="3108522769" sldId="286"/>
            <ac:spMk id="4" creationId="{66606E60-1B91-4C29-5F7F-CF469A9A2B49}"/>
          </ac:spMkLst>
        </pc:spChg>
        <pc:spChg chg="mod">
          <ac:chgData name="Marcel Koopman" userId="e3c4c8cc0f4bc3dd" providerId="LiveId" clId="{A43BD259-97F5-4A30-A901-26277B2AB627}" dt="2024-05-13T18:27:46.432" v="57610" actId="20577"/>
          <ac:spMkLst>
            <pc:docMk/>
            <pc:sldMk cId="3108522769" sldId="286"/>
            <ac:spMk id="5" creationId="{E76D3564-FD47-EDEC-BDD6-CB665F288666}"/>
          </ac:spMkLst>
        </pc:spChg>
        <pc:spChg chg="add mod">
          <ac:chgData name="Marcel Koopman" userId="e3c4c8cc0f4bc3dd" providerId="LiveId" clId="{A43BD259-97F5-4A30-A901-26277B2AB627}" dt="2024-05-11T20:36:10.548" v="48142"/>
          <ac:spMkLst>
            <pc:docMk/>
            <pc:sldMk cId="3108522769" sldId="286"/>
            <ac:spMk id="6" creationId="{77C10FA5-61C3-0B02-4BF5-4C2CF56CA69F}"/>
          </ac:spMkLst>
        </pc:spChg>
        <pc:spChg chg="add mod">
          <ac:chgData name="Marcel Koopman" userId="e3c4c8cc0f4bc3dd" providerId="LiveId" clId="{A43BD259-97F5-4A30-A901-26277B2AB627}" dt="2024-05-11T20:36:10.548" v="48142"/>
          <ac:spMkLst>
            <pc:docMk/>
            <pc:sldMk cId="3108522769" sldId="286"/>
            <ac:spMk id="7" creationId="{2691BF13-F092-502F-1B29-25E6371459B5}"/>
          </ac:spMkLst>
        </pc:spChg>
        <pc:spChg chg="add mod">
          <ac:chgData name="Marcel Koopman" userId="e3c4c8cc0f4bc3dd" providerId="LiveId" clId="{A43BD259-97F5-4A30-A901-26277B2AB627}" dt="2024-05-11T20:36:10.548" v="48142"/>
          <ac:spMkLst>
            <pc:docMk/>
            <pc:sldMk cId="3108522769" sldId="286"/>
            <ac:spMk id="8" creationId="{C8E28999-989B-8CEA-8664-9EECC436D795}"/>
          </ac:spMkLst>
        </pc:spChg>
        <pc:spChg chg="add mod">
          <ac:chgData name="Marcel Koopman" userId="e3c4c8cc0f4bc3dd" providerId="LiveId" clId="{A43BD259-97F5-4A30-A901-26277B2AB627}" dt="2024-06-05T09:43:04.038" v="90033" actId="20577"/>
          <ac:spMkLst>
            <pc:docMk/>
            <pc:sldMk cId="3108522769" sldId="286"/>
            <ac:spMk id="9" creationId="{ADCA1B09-2052-7065-C9BA-331BC051B4B0}"/>
          </ac:spMkLst>
        </pc:spChg>
        <pc:spChg chg="add mod">
          <ac:chgData name="Marcel Koopman" userId="e3c4c8cc0f4bc3dd" providerId="LiveId" clId="{A43BD259-97F5-4A30-A901-26277B2AB627}" dt="2024-05-11T20:36:10.548" v="48142"/>
          <ac:spMkLst>
            <pc:docMk/>
            <pc:sldMk cId="3108522769" sldId="286"/>
            <ac:spMk id="10" creationId="{A7F703E8-3305-D699-A33B-2101A49C8DF0}"/>
          </ac:spMkLst>
        </pc:spChg>
        <pc:spChg chg="add mod">
          <ac:chgData name="Marcel Koopman" userId="e3c4c8cc0f4bc3dd" providerId="LiveId" clId="{A43BD259-97F5-4A30-A901-26277B2AB627}" dt="2024-05-12T08:37:09.652" v="48979" actId="20577"/>
          <ac:spMkLst>
            <pc:docMk/>
            <pc:sldMk cId="3108522769" sldId="286"/>
            <ac:spMk id="11" creationId="{4F6037ED-6645-6472-A801-8D277560C443}"/>
          </ac:spMkLst>
        </pc:spChg>
        <pc:spChg chg="del">
          <ac:chgData name="Marcel Koopman" userId="e3c4c8cc0f4bc3dd" providerId="LiveId" clId="{A43BD259-97F5-4A30-A901-26277B2AB627}" dt="2024-05-11T20:35:43.365" v="48138" actId="478"/>
          <ac:spMkLst>
            <pc:docMk/>
            <pc:sldMk cId="3108522769" sldId="286"/>
            <ac:spMk id="11" creationId="{6E31AB2E-2938-11E7-E347-FA2283D69362}"/>
          </ac:spMkLst>
        </pc:spChg>
        <pc:spChg chg="add mod">
          <ac:chgData name="Marcel Koopman" userId="e3c4c8cc0f4bc3dd" providerId="LiveId" clId="{A43BD259-97F5-4A30-A901-26277B2AB627}" dt="2024-05-11T20:36:10.548" v="48142"/>
          <ac:spMkLst>
            <pc:docMk/>
            <pc:sldMk cId="3108522769" sldId="286"/>
            <ac:spMk id="13" creationId="{A106D933-91C4-D046-9F9B-9B28D473CB9F}"/>
          </ac:spMkLst>
        </pc:spChg>
        <pc:spChg chg="add mod ord">
          <ac:chgData name="Marcel Koopman" userId="e3c4c8cc0f4bc3dd" providerId="LiveId" clId="{A43BD259-97F5-4A30-A901-26277B2AB627}" dt="2024-05-11T20:42:05.024" v="48271" actId="1037"/>
          <ac:spMkLst>
            <pc:docMk/>
            <pc:sldMk cId="3108522769" sldId="286"/>
            <ac:spMk id="14" creationId="{CA064084-997F-0106-CF15-5526AF1014FE}"/>
          </ac:spMkLst>
        </pc:spChg>
        <pc:spChg chg="mod">
          <ac:chgData name="Marcel Koopman" userId="e3c4c8cc0f4bc3dd" providerId="LiveId" clId="{A43BD259-97F5-4A30-A901-26277B2AB627}" dt="2024-05-12T17:10:18.204" v="55950"/>
          <ac:spMkLst>
            <pc:docMk/>
            <pc:sldMk cId="3108522769" sldId="286"/>
            <ac:spMk id="15" creationId="{1A48D17A-314B-F8D4-5BD6-2C53752554DF}"/>
          </ac:spMkLst>
        </pc:spChg>
        <pc:spChg chg="add mod ord">
          <ac:chgData name="Marcel Koopman" userId="e3c4c8cc0f4bc3dd" providerId="LiveId" clId="{A43BD259-97F5-4A30-A901-26277B2AB627}" dt="2024-05-11T20:42:12.773" v="48288" actId="1038"/>
          <ac:spMkLst>
            <pc:docMk/>
            <pc:sldMk cId="3108522769" sldId="286"/>
            <ac:spMk id="23" creationId="{606A3178-604C-8E5B-82B9-CD4568BA4950}"/>
          </ac:spMkLst>
        </pc:spChg>
        <pc:spChg chg="add del mod">
          <ac:chgData name="Marcel Koopman" userId="e3c4c8cc0f4bc3dd" providerId="LiveId" clId="{A43BD259-97F5-4A30-A901-26277B2AB627}" dt="2024-05-16T22:03:54.510" v="64288" actId="478"/>
          <ac:spMkLst>
            <pc:docMk/>
            <pc:sldMk cId="3108522769" sldId="286"/>
            <ac:spMk id="24" creationId="{52873E48-1AE5-BA72-54F9-B2690FC90C8E}"/>
          </ac:spMkLst>
        </pc:spChg>
        <pc:spChg chg="add del mod">
          <ac:chgData name="Marcel Koopman" userId="e3c4c8cc0f4bc3dd" providerId="LiveId" clId="{A43BD259-97F5-4A30-A901-26277B2AB627}" dt="2024-06-08T08:41:37.150" v="90617" actId="478"/>
          <ac:spMkLst>
            <pc:docMk/>
            <pc:sldMk cId="3108522769" sldId="286"/>
            <ac:spMk id="24" creationId="{6481C55E-24F8-41D2-31A2-71E53A2C2F36}"/>
          </ac:spMkLst>
        </pc:spChg>
        <pc:spChg chg="add del mod">
          <ac:chgData name="Marcel Koopman" userId="e3c4c8cc0f4bc3dd" providerId="LiveId" clId="{A43BD259-97F5-4A30-A901-26277B2AB627}" dt="2024-06-02T21:35:01.826" v="68518" actId="478"/>
          <ac:spMkLst>
            <pc:docMk/>
            <pc:sldMk cId="3108522769" sldId="286"/>
            <ac:spMk id="24" creationId="{880EEB20-7D2A-13A0-CB9D-EB19F243E430}"/>
          </ac:spMkLst>
        </pc:spChg>
        <pc:spChg chg="add mod">
          <ac:chgData name="Marcel Koopman" userId="e3c4c8cc0f4bc3dd" providerId="LiveId" clId="{A43BD259-97F5-4A30-A901-26277B2AB627}" dt="2024-07-08T08:05:24.404" v="93317" actId="20577"/>
          <ac:spMkLst>
            <pc:docMk/>
            <pc:sldMk cId="3108522769" sldId="286"/>
            <ac:spMk id="25" creationId="{9B26F68B-2740-AC8C-4A39-CCC4C12A4DAB}"/>
          </ac:spMkLst>
        </pc:spChg>
        <pc:spChg chg="add del mod">
          <ac:chgData name="Marcel Koopman" userId="e3c4c8cc0f4bc3dd" providerId="LiveId" clId="{A43BD259-97F5-4A30-A901-26277B2AB627}" dt="2024-05-12T08:38:44.102" v="49013" actId="478"/>
          <ac:spMkLst>
            <pc:docMk/>
            <pc:sldMk cId="3108522769" sldId="286"/>
            <ac:spMk id="25" creationId="{C2B7D11A-34D9-9928-FE60-771BBFA4A3EB}"/>
          </ac:spMkLst>
        </pc:spChg>
        <pc:spChg chg="add mod ord">
          <ac:chgData name="Marcel Koopman" userId="e3c4c8cc0f4bc3dd" providerId="LiveId" clId="{A43BD259-97F5-4A30-A901-26277B2AB627}" dt="2024-05-13T19:53:14.104" v="59293" actId="207"/>
          <ac:spMkLst>
            <pc:docMk/>
            <pc:sldMk cId="3108522769" sldId="286"/>
            <ac:spMk id="26" creationId="{81A27033-5550-A56D-8725-96249A5804E7}"/>
          </ac:spMkLst>
        </pc:spChg>
        <pc:spChg chg="add mod">
          <ac:chgData name="Marcel Koopman" userId="e3c4c8cc0f4bc3dd" providerId="LiveId" clId="{A43BD259-97F5-4A30-A901-26277B2AB627}" dt="2024-05-27T08:41:26.540" v="66137" actId="21"/>
          <ac:spMkLst>
            <pc:docMk/>
            <pc:sldMk cId="3108522769" sldId="286"/>
            <ac:spMk id="27" creationId="{9CFDF294-F969-099C-E26E-7971BE0A8559}"/>
          </ac:spMkLst>
        </pc:spChg>
        <pc:spChg chg="add mod">
          <ac:chgData name="Marcel Koopman" userId="e3c4c8cc0f4bc3dd" providerId="LiveId" clId="{A43BD259-97F5-4A30-A901-26277B2AB627}" dt="2024-05-16T22:03:54.855" v="64289"/>
          <ac:spMkLst>
            <pc:docMk/>
            <pc:sldMk cId="3108522769" sldId="286"/>
            <ac:spMk id="28" creationId="{1B31602A-9846-F434-017D-4579D1FB279F}"/>
          </ac:spMkLst>
        </pc:spChg>
        <pc:spChg chg="add del mod">
          <ac:chgData name="Marcel Koopman" userId="e3c4c8cc0f4bc3dd" providerId="LiveId" clId="{A43BD259-97F5-4A30-A901-26277B2AB627}" dt="2024-06-02T07:26:28.422" v="66249" actId="478"/>
          <ac:spMkLst>
            <pc:docMk/>
            <pc:sldMk cId="3108522769" sldId="286"/>
            <ac:spMk id="28" creationId="{3CA65028-1985-B1BC-092D-31B3FE4CBEBF}"/>
          </ac:spMkLst>
        </pc:spChg>
        <pc:spChg chg="add mod">
          <ac:chgData name="Marcel Koopman" userId="e3c4c8cc0f4bc3dd" providerId="LiveId" clId="{A43BD259-97F5-4A30-A901-26277B2AB627}" dt="2024-05-16T22:03:54.855" v="64289"/>
          <ac:spMkLst>
            <pc:docMk/>
            <pc:sldMk cId="3108522769" sldId="286"/>
            <ac:spMk id="29" creationId="{68A045A5-843F-5540-7A83-3F229D01ED6E}"/>
          </ac:spMkLst>
        </pc:spChg>
        <pc:spChg chg="add mod">
          <ac:chgData name="Marcel Koopman" userId="e3c4c8cc0f4bc3dd" providerId="LiveId" clId="{A43BD259-97F5-4A30-A901-26277B2AB627}" dt="2024-05-16T22:03:54.855" v="64289"/>
          <ac:spMkLst>
            <pc:docMk/>
            <pc:sldMk cId="3108522769" sldId="286"/>
            <ac:spMk id="30" creationId="{0352F30C-65FF-8F43-E3C3-7D4357C925AC}"/>
          </ac:spMkLst>
        </pc:spChg>
        <pc:spChg chg="add mod">
          <ac:chgData name="Marcel Koopman" userId="e3c4c8cc0f4bc3dd" providerId="LiveId" clId="{A43BD259-97F5-4A30-A901-26277B2AB627}" dt="2024-05-16T22:03:54.855" v="64289"/>
          <ac:spMkLst>
            <pc:docMk/>
            <pc:sldMk cId="3108522769" sldId="286"/>
            <ac:spMk id="32" creationId="{C75852A9-FAD3-6DE7-EDDE-83563319C746}"/>
          </ac:spMkLst>
        </pc:spChg>
        <pc:spChg chg="add mod">
          <ac:chgData name="Marcel Koopman" userId="e3c4c8cc0f4bc3dd" providerId="LiveId" clId="{A43BD259-97F5-4A30-A901-26277B2AB627}" dt="2024-05-16T22:03:54.855" v="64289"/>
          <ac:spMkLst>
            <pc:docMk/>
            <pc:sldMk cId="3108522769" sldId="286"/>
            <ac:spMk id="33" creationId="{925004F3-6674-864F-AD09-98036DC383E0}"/>
          </ac:spMkLst>
        </pc:spChg>
        <pc:spChg chg="add mod">
          <ac:chgData name="Marcel Koopman" userId="e3c4c8cc0f4bc3dd" providerId="LiveId" clId="{A43BD259-97F5-4A30-A901-26277B2AB627}" dt="2024-05-16T22:03:54.855" v="64289"/>
          <ac:spMkLst>
            <pc:docMk/>
            <pc:sldMk cId="3108522769" sldId="286"/>
            <ac:spMk id="34" creationId="{F3DA8AE3-319D-D268-B824-4999FF6DC174}"/>
          </ac:spMkLst>
        </pc:spChg>
        <pc:spChg chg="add mod">
          <ac:chgData name="Marcel Koopman" userId="e3c4c8cc0f4bc3dd" providerId="LiveId" clId="{A43BD259-97F5-4A30-A901-26277B2AB627}" dt="2024-05-16T22:03:54.855" v="64289"/>
          <ac:spMkLst>
            <pc:docMk/>
            <pc:sldMk cId="3108522769" sldId="286"/>
            <ac:spMk id="35" creationId="{34AE9CCA-5054-4431-909A-C1E26A19A38C}"/>
          </ac:spMkLst>
        </pc:spChg>
        <pc:spChg chg="add mod">
          <ac:chgData name="Marcel Koopman" userId="e3c4c8cc0f4bc3dd" providerId="LiveId" clId="{A43BD259-97F5-4A30-A901-26277B2AB627}" dt="2024-05-16T22:03:58.801" v="64291"/>
          <ac:spMkLst>
            <pc:docMk/>
            <pc:sldMk cId="3108522769" sldId="286"/>
            <ac:spMk id="36" creationId="{23ED689F-3257-86B4-59E8-E08BA67174CA}"/>
          </ac:spMkLst>
        </pc:spChg>
        <pc:spChg chg="add mod">
          <ac:chgData name="Marcel Koopman" userId="e3c4c8cc0f4bc3dd" providerId="LiveId" clId="{A43BD259-97F5-4A30-A901-26277B2AB627}" dt="2024-05-16T22:03:58.801" v="64291"/>
          <ac:spMkLst>
            <pc:docMk/>
            <pc:sldMk cId="3108522769" sldId="286"/>
            <ac:spMk id="37" creationId="{F743C6A4-0FFE-90A2-1F51-34BCEF3A079F}"/>
          </ac:spMkLst>
        </pc:spChg>
        <pc:spChg chg="add mod">
          <ac:chgData name="Marcel Koopman" userId="e3c4c8cc0f4bc3dd" providerId="LiveId" clId="{A43BD259-97F5-4A30-A901-26277B2AB627}" dt="2024-05-16T22:03:58.801" v="64291"/>
          <ac:spMkLst>
            <pc:docMk/>
            <pc:sldMk cId="3108522769" sldId="286"/>
            <ac:spMk id="38" creationId="{CEF877BF-5235-1BB0-83D4-6C6C98D55077}"/>
          </ac:spMkLst>
        </pc:spChg>
        <pc:spChg chg="mod">
          <ac:chgData name="Marcel Koopman" userId="e3c4c8cc0f4bc3dd" providerId="LiveId" clId="{A43BD259-97F5-4A30-A901-26277B2AB627}" dt="2024-05-11T20:37:30.949" v="48172" actId="20577"/>
          <ac:spMkLst>
            <pc:docMk/>
            <pc:sldMk cId="3108522769" sldId="286"/>
            <ac:spMk id="39" creationId="{25FA091A-3893-A017-C0AC-B106F15F51DA}"/>
          </ac:spMkLst>
        </pc:spChg>
        <pc:spChg chg="mod">
          <ac:chgData name="Marcel Koopman" userId="e3c4c8cc0f4bc3dd" providerId="LiveId" clId="{A43BD259-97F5-4A30-A901-26277B2AB627}" dt="2024-05-11T20:37:40.464" v="48173" actId="14100"/>
          <ac:spMkLst>
            <pc:docMk/>
            <pc:sldMk cId="3108522769" sldId="286"/>
            <ac:spMk id="40" creationId="{FAD572EB-B6F5-BBC8-FC79-F65CA29ACCEB}"/>
          </ac:spMkLst>
        </pc:spChg>
        <pc:spChg chg="mod">
          <ac:chgData name="Marcel Koopman" userId="e3c4c8cc0f4bc3dd" providerId="LiveId" clId="{A43BD259-97F5-4A30-A901-26277B2AB627}" dt="2024-05-11T20:37:40.464" v="48173" actId="14100"/>
          <ac:spMkLst>
            <pc:docMk/>
            <pc:sldMk cId="3108522769" sldId="286"/>
            <ac:spMk id="41" creationId="{348318BF-89DA-BBD2-3417-9DECECD0CFAD}"/>
          </ac:spMkLst>
        </pc:spChg>
        <pc:spChg chg="mod">
          <ac:chgData name="Marcel Koopman" userId="e3c4c8cc0f4bc3dd" providerId="LiveId" clId="{A43BD259-97F5-4A30-A901-26277B2AB627}" dt="2024-05-13T18:33:31.362" v="57996" actId="20577"/>
          <ac:spMkLst>
            <pc:docMk/>
            <pc:sldMk cId="3108522769" sldId="286"/>
            <ac:spMk id="42" creationId="{C2C35911-4779-5218-06EC-F3EB2B2A0F8D}"/>
          </ac:spMkLst>
        </pc:spChg>
        <pc:spChg chg="mod">
          <ac:chgData name="Marcel Koopman" userId="e3c4c8cc0f4bc3dd" providerId="LiveId" clId="{A43BD259-97F5-4A30-A901-26277B2AB627}" dt="2024-06-05T10:11:56.622" v="90461" actId="113"/>
          <ac:spMkLst>
            <pc:docMk/>
            <pc:sldMk cId="3108522769" sldId="286"/>
            <ac:spMk id="45" creationId="{639215EB-2C5D-C5E8-7FC9-216F596A9A1C}"/>
          </ac:spMkLst>
        </pc:spChg>
        <pc:spChg chg="add mod">
          <ac:chgData name="Marcel Koopman" userId="e3c4c8cc0f4bc3dd" providerId="LiveId" clId="{A43BD259-97F5-4A30-A901-26277B2AB627}" dt="2024-05-16T22:03:58.801" v="64291"/>
          <ac:spMkLst>
            <pc:docMk/>
            <pc:sldMk cId="3108522769" sldId="286"/>
            <ac:spMk id="46" creationId="{06A76975-7D3D-C060-2909-F23FA7FA79A1}"/>
          </ac:spMkLst>
        </pc:spChg>
        <pc:spChg chg="del mod">
          <ac:chgData name="Marcel Koopman" userId="e3c4c8cc0f4bc3dd" providerId="LiveId" clId="{A43BD259-97F5-4A30-A901-26277B2AB627}" dt="2024-05-11T20:36:09.683" v="48141" actId="21"/>
          <ac:spMkLst>
            <pc:docMk/>
            <pc:sldMk cId="3108522769" sldId="286"/>
            <ac:spMk id="46" creationId="{2691BF13-F092-502F-1B29-25E6371459B5}"/>
          </ac:spMkLst>
        </pc:spChg>
        <pc:spChg chg="add mod">
          <ac:chgData name="Marcel Koopman" userId="e3c4c8cc0f4bc3dd" providerId="LiveId" clId="{A43BD259-97F5-4A30-A901-26277B2AB627}" dt="2024-05-16T22:03:58.801" v="64291"/>
          <ac:spMkLst>
            <pc:docMk/>
            <pc:sldMk cId="3108522769" sldId="286"/>
            <ac:spMk id="49" creationId="{6F69FF7D-5E4B-5161-4E9D-71EE454D75EA}"/>
          </ac:spMkLst>
        </pc:spChg>
        <pc:spChg chg="add mod">
          <ac:chgData name="Marcel Koopman" userId="e3c4c8cc0f4bc3dd" providerId="LiveId" clId="{A43BD259-97F5-4A30-A901-26277B2AB627}" dt="2024-05-16T22:03:58.801" v="64291"/>
          <ac:spMkLst>
            <pc:docMk/>
            <pc:sldMk cId="3108522769" sldId="286"/>
            <ac:spMk id="54" creationId="{83122D5E-A599-BDFF-C310-5AF9DEF25484}"/>
          </ac:spMkLst>
        </pc:spChg>
        <pc:spChg chg="del mod">
          <ac:chgData name="Marcel Koopman" userId="e3c4c8cc0f4bc3dd" providerId="LiveId" clId="{A43BD259-97F5-4A30-A901-26277B2AB627}" dt="2024-05-11T20:36:09.683" v="48141" actId="21"/>
          <ac:spMkLst>
            <pc:docMk/>
            <pc:sldMk cId="3108522769" sldId="286"/>
            <ac:spMk id="54" creationId="{C8E28999-989B-8CEA-8664-9EECC436D795}"/>
          </ac:spMkLst>
        </pc:spChg>
        <pc:spChg chg="add mod">
          <ac:chgData name="Marcel Koopman" userId="e3c4c8cc0f4bc3dd" providerId="LiveId" clId="{A43BD259-97F5-4A30-A901-26277B2AB627}" dt="2024-05-16T22:03:58.801" v="64291"/>
          <ac:spMkLst>
            <pc:docMk/>
            <pc:sldMk cId="3108522769" sldId="286"/>
            <ac:spMk id="60" creationId="{0F372854-307D-326F-DC2F-5271ABDD15C7}"/>
          </ac:spMkLst>
        </pc:spChg>
        <pc:spChg chg="del mod">
          <ac:chgData name="Marcel Koopman" userId="e3c4c8cc0f4bc3dd" providerId="LiveId" clId="{A43BD259-97F5-4A30-A901-26277B2AB627}" dt="2024-05-16T22:03:58.536" v="64290" actId="478"/>
          <ac:spMkLst>
            <pc:docMk/>
            <pc:sldMk cId="3108522769" sldId="286"/>
            <ac:spMk id="106" creationId="{9C52A02C-6ADD-7C93-C5D0-1C5F94D528B3}"/>
          </ac:spMkLst>
        </pc:spChg>
        <pc:spChg chg="del mod">
          <ac:chgData name="Marcel Koopman" userId="e3c4c8cc0f4bc3dd" providerId="LiveId" clId="{A43BD259-97F5-4A30-A901-26277B2AB627}" dt="2024-05-16T22:03:54.510" v="64288" actId="478"/>
          <ac:spMkLst>
            <pc:docMk/>
            <pc:sldMk cId="3108522769" sldId="286"/>
            <ac:spMk id="112" creationId="{545C881B-8273-5A02-1A08-D1E357686D12}"/>
          </ac:spMkLst>
        </pc:spChg>
        <pc:spChg chg="del mod">
          <ac:chgData name="Marcel Koopman" userId="e3c4c8cc0f4bc3dd" providerId="LiveId" clId="{A43BD259-97F5-4A30-A901-26277B2AB627}" dt="2024-05-16T22:03:54.510" v="64288" actId="478"/>
          <ac:spMkLst>
            <pc:docMk/>
            <pc:sldMk cId="3108522769" sldId="286"/>
            <ac:spMk id="113" creationId="{D551D3EA-4FC4-BE73-6828-9C2BABD15395}"/>
          </ac:spMkLst>
        </pc:spChg>
        <pc:spChg chg="del mod">
          <ac:chgData name="Marcel Koopman" userId="e3c4c8cc0f4bc3dd" providerId="LiveId" clId="{A43BD259-97F5-4A30-A901-26277B2AB627}" dt="2024-05-16T22:03:54.510" v="64288" actId="478"/>
          <ac:spMkLst>
            <pc:docMk/>
            <pc:sldMk cId="3108522769" sldId="286"/>
            <ac:spMk id="116" creationId="{E458BCF9-32FB-25AF-EF17-573EDE7FE01E}"/>
          </ac:spMkLst>
        </pc:spChg>
        <pc:spChg chg="del mod">
          <ac:chgData name="Marcel Koopman" userId="e3c4c8cc0f4bc3dd" providerId="LiveId" clId="{A43BD259-97F5-4A30-A901-26277B2AB627}" dt="2024-05-16T22:03:54.510" v="64288" actId="478"/>
          <ac:spMkLst>
            <pc:docMk/>
            <pc:sldMk cId="3108522769" sldId="286"/>
            <ac:spMk id="117" creationId="{21F039A4-47C4-0B23-8B5F-87B4AE937584}"/>
          </ac:spMkLst>
        </pc:spChg>
        <pc:spChg chg="mod">
          <ac:chgData name="Marcel Koopman" userId="e3c4c8cc0f4bc3dd" providerId="LiveId" clId="{A43BD259-97F5-4A30-A901-26277B2AB627}" dt="2024-07-21T17:23:21.686" v="94471" actId="20577"/>
          <ac:spMkLst>
            <pc:docMk/>
            <pc:sldMk cId="3108522769" sldId="286"/>
            <ac:spMk id="124" creationId="{271B3B61-3059-F208-102B-0C07AC365A6E}"/>
          </ac:spMkLst>
        </pc:spChg>
        <pc:spChg chg="mod">
          <ac:chgData name="Marcel Koopman" userId="e3c4c8cc0f4bc3dd" providerId="LiveId" clId="{A43BD259-97F5-4A30-A901-26277B2AB627}" dt="2024-07-21T17:22:39.739" v="94458" actId="20577"/>
          <ac:spMkLst>
            <pc:docMk/>
            <pc:sldMk cId="3108522769" sldId="286"/>
            <ac:spMk id="126" creationId="{CF8E1F82-81E5-E865-84E5-67A9FCD0CCA5}"/>
          </ac:spMkLst>
        </pc:spChg>
        <pc:spChg chg="mod">
          <ac:chgData name="Marcel Koopman" userId="e3c4c8cc0f4bc3dd" providerId="LiveId" clId="{A43BD259-97F5-4A30-A901-26277B2AB627}" dt="2024-06-02T21:34:44.095" v="68513" actId="20577"/>
          <ac:spMkLst>
            <pc:docMk/>
            <pc:sldMk cId="3108522769" sldId="286"/>
            <ac:spMk id="128" creationId="{70C47EE0-BBBF-5CCB-DB9B-80FC6DC8B193}"/>
          </ac:spMkLst>
        </pc:spChg>
        <pc:spChg chg="mod">
          <ac:chgData name="Marcel Koopman" userId="e3c4c8cc0f4bc3dd" providerId="LiveId" clId="{A43BD259-97F5-4A30-A901-26277B2AB627}" dt="2024-06-02T21:36:19.415" v="68582" actId="20577"/>
          <ac:spMkLst>
            <pc:docMk/>
            <pc:sldMk cId="3108522769" sldId="286"/>
            <ac:spMk id="129" creationId="{A8D01D76-72C6-A62E-4F10-42E2B4350599}"/>
          </ac:spMkLst>
        </pc:spChg>
        <pc:spChg chg="mod">
          <ac:chgData name="Marcel Koopman" userId="e3c4c8cc0f4bc3dd" providerId="LiveId" clId="{A43BD259-97F5-4A30-A901-26277B2AB627}" dt="2024-06-02T21:33:47.496" v="68447" actId="20577"/>
          <ac:spMkLst>
            <pc:docMk/>
            <pc:sldMk cId="3108522769" sldId="286"/>
            <ac:spMk id="145" creationId="{401E12DF-302E-0FCA-56E0-A2089B8F8A18}"/>
          </ac:spMkLst>
        </pc:spChg>
        <pc:spChg chg="mod">
          <ac:chgData name="Marcel Koopman" userId="e3c4c8cc0f4bc3dd" providerId="LiveId" clId="{A43BD259-97F5-4A30-A901-26277B2AB627}" dt="2024-05-27T08:41:20.408" v="66135" actId="1036"/>
          <ac:spMkLst>
            <pc:docMk/>
            <pc:sldMk cId="3108522769" sldId="286"/>
            <ac:spMk id="150" creationId="{88B7C5EE-B72E-FA38-7E7F-915BC93A728C}"/>
          </ac:spMkLst>
        </pc:spChg>
        <pc:spChg chg="mod">
          <ac:chgData name="Marcel Koopman" userId="e3c4c8cc0f4bc3dd" providerId="LiveId" clId="{A43BD259-97F5-4A30-A901-26277B2AB627}" dt="2024-05-12T08:42:08.249" v="49097" actId="404"/>
          <ac:spMkLst>
            <pc:docMk/>
            <pc:sldMk cId="3108522769" sldId="286"/>
            <ac:spMk id="158" creationId="{5BD91A3B-8E2F-396F-81C7-E599F87C1B9C}"/>
          </ac:spMkLst>
        </pc:spChg>
        <pc:spChg chg="mod">
          <ac:chgData name="Marcel Koopman" userId="e3c4c8cc0f4bc3dd" providerId="LiveId" clId="{A43BD259-97F5-4A30-A901-26277B2AB627}" dt="2024-05-13T19:53:07.542" v="59292" actId="207"/>
          <ac:spMkLst>
            <pc:docMk/>
            <pc:sldMk cId="3108522769" sldId="286"/>
            <ac:spMk id="173" creationId="{9CF10C57-FFA9-F654-1484-83215EB3FE0C}"/>
          </ac:spMkLst>
        </pc:spChg>
        <pc:spChg chg="mod">
          <ac:chgData name="Marcel Koopman" userId="e3c4c8cc0f4bc3dd" providerId="LiveId" clId="{A43BD259-97F5-4A30-A901-26277B2AB627}" dt="2024-06-04T18:32:57.337" v="75258" actId="1036"/>
          <ac:spMkLst>
            <pc:docMk/>
            <pc:sldMk cId="3108522769" sldId="286"/>
            <ac:spMk id="178" creationId="{2ED7CDCB-66C9-68CB-3CEC-70C3AB41A119}"/>
          </ac:spMkLst>
        </pc:spChg>
        <pc:spChg chg="mod">
          <ac:chgData name="Marcel Koopman" userId="e3c4c8cc0f4bc3dd" providerId="LiveId" clId="{A43BD259-97F5-4A30-A901-26277B2AB627}" dt="2024-05-27T08:41:08.127" v="66084" actId="242"/>
          <ac:spMkLst>
            <pc:docMk/>
            <pc:sldMk cId="3108522769" sldId="286"/>
            <ac:spMk id="192" creationId="{5CD81892-93F5-16F6-51EE-02C042DC1ACC}"/>
          </ac:spMkLst>
        </pc:spChg>
        <pc:spChg chg="mod">
          <ac:chgData name="Marcel Koopman" userId="e3c4c8cc0f4bc3dd" providerId="LiveId" clId="{A43BD259-97F5-4A30-A901-26277B2AB627}" dt="2024-05-27T08:43:14.665" v="66193" actId="1036"/>
          <ac:spMkLst>
            <pc:docMk/>
            <pc:sldMk cId="3108522769" sldId="286"/>
            <ac:spMk id="193" creationId="{C811D63F-427E-4CDE-AEFE-705195196867}"/>
          </ac:spMkLst>
        </pc:spChg>
        <pc:spChg chg="mod">
          <ac:chgData name="Marcel Koopman" userId="e3c4c8cc0f4bc3dd" providerId="LiveId" clId="{A43BD259-97F5-4A30-A901-26277B2AB627}" dt="2024-05-27T08:43:14.665" v="66193" actId="1036"/>
          <ac:spMkLst>
            <pc:docMk/>
            <pc:sldMk cId="3108522769" sldId="286"/>
            <ac:spMk id="194" creationId="{9F657E60-A6C0-9746-0FE5-819B8BBCDBD4}"/>
          </ac:spMkLst>
        </pc:spChg>
        <pc:spChg chg="mod">
          <ac:chgData name="Marcel Koopman" userId="e3c4c8cc0f4bc3dd" providerId="LiveId" clId="{A43BD259-97F5-4A30-A901-26277B2AB627}" dt="2024-05-27T08:43:14.665" v="66193" actId="1036"/>
          <ac:spMkLst>
            <pc:docMk/>
            <pc:sldMk cId="3108522769" sldId="286"/>
            <ac:spMk id="195" creationId="{FDF935BE-0CCB-64D2-2169-EA722A6ACEB7}"/>
          </ac:spMkLst>
        </pc:spChg>
        <pc:spChg chg="del">
          <ac:chgData name="Marcel Koopman" userId="e3c4c8cc0f4bc3dd" providerId="LiveId" clId="{A43BD259-97F5-4A30-A901-26277B2AB627}" dt="2024-05-27T08:40:36.682" v="66080" actId="478"/>
          <ac:spMkLst>
            <pc:docMk/>
            <pc:sldMk cId="3108522769" sldId="286"/>
            <ac:spMk id="196" creationId="{9A49ABB7-E3DE-6412-7603-2BF067188DD7}"/>
          </ac:spMkLst>
        </pc:spChg>
        <pc:spChg chg="del mod">
          <ac:chgData name="Marcel Koopman" userId="e3c4c8cc0f4bc3dd" providerId="LiveId" clId="{A43BD259-97F5-4A30-A901-26277B2AB627}" dt="2024-05-11T20:36:09.683" v="48141" actId="21"/>
          <ac:spMkLst>
            <pc:docMk/>
            <pc:sldMk cId="3108522769" sldId="286"/>
            <ac:spMk id="205" creationId="{ADCA1B09-2052-7065-C9BA-331BC051B4B0}"/>
          </ac:spMkLst>
        </pc:spChg>
        <pc:spChg chg="mod">
          <ac:chgData name="Marcel Koopman" userId="e3c4c8cc0f4bc3dd" providerId="LiveId" clId="{A43BD259-97F5-4A30-A901-26277B2AB627}" dt="2024-05-12T08:34:39.873" v="48912" actId="1036"/>
          <ac:spMkLst>
            <pc:docMk/>
            <pc:sldMk cId="3108522769" sldId="286"/>
            <ac:spMk id="209" creationId="{FC719766-4632-5B90-FD22-3D4B3379C803}"/>
          </ac:spMkLst>
        </pc:spChg>
        <pc:spChg chg="mod">
          <ac:chgData name="Marcel Koopman" userId="e3c4c8cc0f4bc3dd" providerId="LiveId" clId="{A43BD259-97F5-4A30-A901-26277B2AB627}" dt="2024-05-12T08:33:45.008" v="48892" actId="20577"/>
          <ac:spMkLst>
            <pc:docMk/>
            <pc:sldMk cId="3108522769" sldId="286"/>
            <ac:spMk id="213" creationId="{1A105339-0096-6078-1E9D-841E6448A07B}"/>
          </ac:spMkLst>
        </pc:spChg>
        <pc:spChg chg="del mod">
          <ac:chgData name="Marcel Koopman" userId="e3c4c8cc0f4bc3dd" providerId="LiveId" clId="{A43BD259-97F5-4A30-A901-26277B2AB627}" dt="2024-05-11T20:36:09.683" v="48141" actId="21"/>
          <ac:spMkLst>
            <pc:docMk/>
            <pc:sldMk cId="3108522769" sldId="286"/>
            <ac:spMk id="214" creationId="{A7F703E8-3305-D699-A33B-2101A49C8DF0}"/>
          </ac:spMkLst>
        </pc:spChg>
        <pc:spChg chg="mod">
          <ac:chgData name="Marcel Koopman" userId="e3c4c8cc0f4bc3dd" providerId="LiveId" clId="{A43BD259-97F5-4A30-A901-26277B2AB627}" dt="2024-05-12T10:37:20.085" v="49161" actId="1038"/>
          <ac:spMkLst>
            <pc:docMk/>
            <pc:sldMk cId="3108522769" sldId="286"/>
            <ac:spMk id="219" creationId="{86149FCE-F2A0-B9CA-E8DD-E15B3B5A6681}"/>
          </ac:spMkLst>
        </pc:spChg>
        <pc:spChg chg="del mod">
          <ac:chgData name="Marcel Koopman" userId="e3c4c8cc0f4bc3dd" providerId="LiveId" clId="{A43BD259-97F5-4A30-A901-26277B2AB627}" dt="2024-05-11T20:36:09.683" v="48141" actId="21"/>
          <ac:spMkLst>
            <pc:docMk/>
            <pc:sldMk cId="3108522769" sldId="286"/>
            <ac:spMk id="241" creationId="{66606E60-1B91-4C29-5F7F-CF469A9A2B49}"/>
          </ac:spMkLst>
        </pc:spChg>
        <pc:spChg chg="del mod">
          <ac:chgData name="Marcel Koopman" userId="e3c4c8cc0f4bc3dd" providerId="LiveId" clId="{A43BD259-97F5-4A30-A901-26277B2AB627}" dt="2024-05-11T20:36:09.683" v="48141" actId="21"/>
          <ac:spMkLst>
            <pc:docMk/>
            <pc:sldMk cId="3108522769" sldId="286"/>
            <ac:spMk id="244" creationId="{A106D933-91C4-D046-9F9B-9B28D473CB9F}"/>
          </ac:spMkLst>
        </pc:spChg>
        <pc:spChg chg="del">
          <ac:chgData name="Marcel Koopman" userId="e3c4c8cc0f4bc3dd" providerId="LiveId" clId="{A43BD259-97F5-4A30-A901-26277B2AB627}" dt="2024-05-12T08:35:31.494" v="48919" actId="478"/>
          <ac:spMkLst>
            <pc:docMk/>
            <pc:sldMk cId="3108522769" sldId="286"/>
            <ac:spMk id="245" creationId="{4D9560D5-2C94-2539-8B54-536AC04BDA28}"/>
          </ac:spMkLst>
        </pc:spChg>
        <pc:spChg chg="mod">
          <ac:chgData name="Marcel Koopman" userId="e3c4c8cc0f4bc3dd" providerId="LiveId" clId="{A43BD259-97F5-4A30-A901-26277B2AB627}" dt="2024-05-11T20:28:22.224" v="48079"/>
          <ac:spMkLst>
            <pc:docMk/>
            <pc:sldMk cId="3108522769" sldId="286"/>
            <ac:spMk id="249" creationId="{E6E79B0F-FA51-9F32-D144-190E3F79B851}"/>
          </ac:spMkLst>
        </pc:spChg>
        <pc:spChg chg="mod">
          <ac:chgData name="Marcel Koopman" userId="e3c4c8cc0f4bc3dd" providerId="LiveId" clId="{A43BD259-97F5-4A30-A901-26277B2AB627}" dt="2024-06-05T10:12:00.396" v="90463" actId="113"/>
          <ac:spMkLst>
            <pc:docMk/>
            <pc:sldMk cId="3108522769" sldId="286"/>
            <ac:spMk id="250" creationId="{D24209D4-F3F1-9CCA-75C2-F72EF7C26765}"/>
          </ac:spMkLst>
        </pc:spChg>
        <pc:spChg chg="del mod">
          <ac:chgData name="Marcel Koopman" userId="e3c4c8cc0f4bc3dd" providerId="LiveId" clId="{A43BD259-97F5-4A30-A901-26277B2AB627}" dt="2024-05-11T20:36:09.683" v="48141" actId="21"/>
          <ac:spMkLst>
            <pc:docMk/>
            <pc:sldMk cId="3108522769" sldId="286"/>
            <ac:spMk id="270" creationId="{77C10FA5-61C3-0B02-4BF5-4C2CF56CA69F}"/>
          </ac:spMkLst>
        </pc:spChg>
        <pc:cxnChg chg="mod">
          <ac:chgData name="Marcel Koopman" userId="e3c4c8cc0f4bc3dd" providerId="LiveId" clId="{A43BD259-97F5-4A30-A901-26277B2AB627}" dt="2024-05-16T22:03:58.536" v="64290" actId="478"/>
          <ac:cxnSpMkLst>
            <pc:docMk/>
            <pc:sldMk cId="3108522769" sldId="286"/>
            <ac:cxnSpMk id="22" creationId="{A4CFC2E5-746F-47DD-E969-8C9881EB5AFE}"/>
          </ac:cxnSpMkLst>
        </pc:cxnChg>
        <pc:cxnChg chg="mod">
          <ac:chgData name="Marcel Koopman" userId="e3c4c8cc0f4bc3dd" providerId="LiveId" clId="{A43BD259-97F5-4A30-A901-26277B2AB627}" dt="2024-05-11T20:43:22.970" v="48340" actId="14100"/>
          <ac:cxnSpMkLst>
            <pc:docMk/>
            <pc:sldMk cId="3108522769" sldId="286"/>
            <ac:cxnSpMk id="48" creationId="{912DA25B-06B5-6AB1-99CC-2B5A871510FA}"/>
          </ac:cxnSpMkLst>
        </pc:cxnChg>
        <pc:cxnChg chg="mod">
          <ac:chgData name="Marcel Koopman" userId="e3c4c8cc0f4bc3dd" providerId="LiveId" clId="{A43BD259-97F5-4A30-A901-26277B2AB627}" dt="2024-05-12T08:34:39.873" v="48912" actId="1036"/>
          <ac:cxnSpMkLst>
            <pc:docMk/>
            <pc:sldMk cId="3108522769" sldId="286"/>
            <ac:cxnSpMk id="154" creationId="{6D64C4EC-82DD-7F28-5F61-78A2B20DD517}"/>
          </ac:cxnSpMkLst>
        </pc:cxnChg>
      </pc:sldChg>
      <pc:sldChg chg="addSp delSp modSp add mod">
        <pc:chgData name="Marcel Koopman" userId="e3c4c8cc0f4bc3dd" providerId="LiveId" clId="{A43BD259-97F5-4A30-A901-26277B2AB627}" dt="2024-07-08T08:51:56.034" v="93782" actId="20577"/>
        <pc:sldMkLst>
          <pc:docMk/>
          <pc:sldMk cId="321883907" sldId="287"/>
        </pc:sldMkLst>
        <pc:spChg chg="mod">
          <ac:chgData name="Marcel Koopman" userId="e3c4c8cc0f4bc3dd" providerId="LiveId" clId="{A43BD259-97F5-4A30-A901-26277B2AB627}" dt="2024-05-22T10:27:35.720" v="65289" actId="14100"/>
          <ac:spMkLst>
            <pc:docMk/>
            <pc:sldMk cId="321883907" sldId="287"/>
            <ac:spMk id="4" creationId="{2F53E94E-108B-B06A-00F7-D69B8EE0904E}"/>
          </ac:spMkLst>
        </pc:spChg>
        <pc:spChg chg="mod">
          <ac:chgData name="Marcel Koopman" userId="e3c4c8cc0f4bc3dd" providerId="LiveId" clId="{A43BD259-97F5-4A30-A901-26277B2AB627}" dt="2024-05-17T09:21:48.513" v="64827" actId="20577"/>
          <ac:spMkLst>
            <pc:docMk/>
            <pc:sldMk cId="321883907" sldId="287"/>
            <ac:spMk id="5" creationId="{E76D3564-FD47-EDEC-BDD6-CB665F288666}"/>
          </ac:spMkLst>
        </pc:spChg>
        <pc:spChg chg="add mod">
          <ac:chgData name="Marcel Koopman" userId="e3c4c8cc0f4bc3dd" providerId="LiveId" clId="{A43BD259-97F5-4A30-A901-26277B2AB627}" dt="2024-05-16T11:14:33.311" v="60062" actId="20577"/>
          <ac:spMkLst>
            <pc:docMk/>
            <pc:sldMk cId="321883907" sldId="287"/>
            <ac:spMk id="6" creationId="{C34A0306-DAC8-B63B-3C55-FE8DF2BAD840}"/>
          </ac:spMkLst>
        </pc:spChg>
        <pc:spChg chg="mod">
          <ac:chgData name="Marcel Koopman" userId="e3c4c8cc0f4bc3dd" providerId="LiveId" clId="{A43BD259-97F5-4A30-A901-26277B2AB627}" dt="2024-06-02T18:05:49.369" v="66474" actId="20577"/>
          <ac:spMkLst>
            <pc:docMk/>
            <pc:sldMk cId="321883907" sldId="287"/>
            <ac:spMk id="10" creationId="{A5954255-3429-FB3D-4D1C-AEFB8140C107}"/>
          </ac:spMkLst>
        </pc:spChg>
        <pc:spChg chg="mod">
          <ac:chgData name="Marcel Koopman" userId="e3c4c8cc0f4bc3dd" providerId="LiveId" clId="{A43BD259-97F5-4A30-A901-26277B2AB627}" dt="2024-05-16T20:35:00.303" v="62794" actId="14100"/>
          <ac:spMkLst>
            <pc:docMk/>
            <pc:sldMk cId="321883907" sldId="287"/>
            <ac:spMk id="12" creationId="{0F448B80-98BC-5DF0-12E2-4D54CDB46AA0}"/>
          </ac:spMkLst>
        </pc:spChg>
        <pc:spChg chg="mod">
          <ac:chgData name="Marcel Koopman" userId="e3c4c8cc0f4bc3dd" providerId="LiveId" clId="{A43BD259-97F5-4A30-A901-26277B2AB627}" dt="2024-05-22T09:53:24.319" v="64928" actId="20577"/>
          <ac:spMkLst>
            <pc:docMk/>
            <pc:sldMk cId="321883907" sldId="287"/>
            <ac:spMk id="14" creationId="{C827A570-538E-5114-6ADF-E3850CF76D97}"/>
          </ac:spMkLst>
        </pc:spChg>
        <pc:spChg chg="mod">
          <ac:chgData name="Marcel Koopman" userId="e3c4c8cc0f4bc3dd" providerId="LiveId" clId="{A43BD259-97F5-4A30-A901-26277B2AB627}" dt="2024-05-16T20:34:53.684" v="62792" actId="14100"/>
          <ac:spMkLst>
            <pc:docMk/>
            <pc:sldMk cId="321883907" sldId="287"/>
            <ac:spMk id="15" creationId="{3CD102A8-3FC8-70C8-2C0E-3B989378C8BC}"/>
          </ac:spMkLst>
        </pc:spChg>
        <pc:spChg chg="add mod">
          <ac:chgData name="Marcel Koopman" userId="e3c4c8cc0f4bc3dd" providerId="LiveId" clId="{A43BD259-97F5-4A30-A901-26277B2AB627}" dt="2024-05-16T20:34:30.790" v="62766" actId="20577"/>
          <ac:spMkLst>
            <pc:docMk/>
            <pc:sldMk cId="321883907" sldId="287"/>
            <ac:spMk id="16" creationId="{9F61517D-5089-CE6A-0C9F-5B19E84C45BF}"/>
          </ac:spMkLst>
        </pc:spChg>
        <pc:spChg chg="mod">
          <ac:chgData name="Marcel Koopman" userId="e3c4c8cc0f4bc3dd" providerId="LiveId" clId="{A43BD259-97F5-4A30-A901-26277B2AB627}" dt="2024-05-16T20:00:57.293" v="61358" actId="20577"/>
          <ac:spMkLst>
            <pc:docMk/>
            <pc:sldMk cId="321883907" sldId="287"/>
            <ac:spMk id="17" creationId="{8139B42B-0C44-2D10-43D9-F96DF6652F7B}"/>
          </ac:spMkLst>
        </pc:spChg>
        <pc:spChg chg="add mod">
          <ac:chgData name="Marcel Koopman" userId="e3c4c8cc0f4bc3dd" providerId="LiveId" clId="{A43BD259-97F5-4A30-A901-26277B2AB627}" dt="2024-06-04T04:51:26.103" v="71708" actId="20577"/>
          <ac:spMkLst>
            <pc:docMk/>
            <pc:sldMk cId="321883907" sldId="287"/>
            <ac:spMk id="18" creationId="{83B9AF86-B25F-16E9-99E8-1BCCD33466B3}"/>
          </ac:spMkLst>
        </pc:spChg>
        <pc:spChg chg="del mod">
          <ac:chgData name="Marcel Koopman" userId="e3c4c8cc0f4bc3dd" providerId="LiveId" clId="{A43BD259-97F5-4A30-A901-26277B2AB627}" dt="2024-05-16T15:07:13.193" v="60465" actId="478"/>
          <ac:spMkLst>
            <pc:docMk/>
            <pc:sldMk cId="321883907" sldId="287"/>
            <ac:spMk id="18" creationId="{9EBF13CA-4925-92C1-B4D1-2F5CB6918C00}"/>
          </ac:spMkLst>
        </pc:spChg>
        <pc:spChg chg="add del mod">
          <ac:chgData name="Marcel Koopman" userId="e3c4c8cc0f4bc3dd" providerId="LiveId" clId="{A43BD259-97F5-4A30-A901-26277B2AB627}" dt="2024-06-05T04:58:13.067" v="84146" actId="21"/>
          <ac:spMkLst>
            <pc:docMk/>
            <pc:sldMk cId="321883907" sldId="287"/>
            <ac:spMk id="22" creationId="{1E31EDDC-988D-FB8A-B6AD-E5B0953DF55B}"/>
          </ac:spMkLst>
        </pc:spChg>
        <pc:spChg chg="add mod">
          <ac:chgData name="Marcel Koopman" userId="e3c4c8cc0f4bc3dd" providerId="LiveId" clId="{A43BD259-97F5-4A30-A901-26277B2AB627}" dt="2024-06-02T07:24:33.397" v="66218" actId="20577"/>
          <ac:spMkLst>
            <pc:docMk/>
            <pc:sldMk cId="321883907" sldId="287"/>
            <ac:spMk id="23" creationId="{1E391D7C-72A2-439E-E104-831F43F59DDB}"/>
          </ac:spMkLst>
        </pc:spChg>
        <pc:spChg chg="del">
          <ac:chgData name="Marcel Koopman" userId="e3c4c8cc0f4bc3dd" providerId="LiveId" clId="{A43BD259-97F5-4A30-A901-26277B2AB627}" dt="2024-05-16T14:57:05.729" v="60246" actId="478"/>
          <ac:spMkLst>
            <pc:docMk/>
            <pc:sldMk cId="321883907" sldId="287"/>
            <ac:spMk id="32" creationId="{E7B984EA-408E-2D4C-990B-A0791A9E3324}"/>
          </ac:spMkLst>
        </pc:spChg>
        <pc:spChg chg="mod">
          <ac:chgData name="Marcel Koopman" userId="e3c4c8cc0f4bc3dd" providerId="LiveId" clId="{A43BD259-97F5-4A30-A901-26277B2AB627}" dt="2024-05-22T10:29:59.972" v="65341" actId="20577"/>
          <ac:spMkLst>
            <pc:docMk/>
            <pc:sldMk cId="321883907" sldId="287"/>
            <ac:spMk id="33" creationId="{8C3BBC3C-2CD5-D06E-0A83-3F72458B3B69}"/>
          </ac:spMkLst>
        </pc:spChg>
        <pc:spChg chg="mod">
          <ac:chgData name="Marcel Koopman" userId="e3c4c8cc0f4bc3dd" providerId="LiveId" clId="{A43BD259-97F5-4A30-A901-26277B2AB627}" dt="2024-05-16T20:02:05.587" v="61372" actId="20577"/>
          <ac:spMkLst>
            <pc:docMk/>
            <pc:sldMk cId="321883907" sldId="287"/>
            <ac:spMk id="37" creationId="{32CFBF2A-576F-1643-B8BE-9BB1FE0126D7}"/>
          </ac:spMkLst>
        </pc:spChg>
        <pc:spChg chg="add mod">
          <ac:chgData name="Marcel Koopman" userId="e3c4c8cc0f4bc3dd" providerId="LiveId" clId="{A43BD259-97F5-4A30-A901-26277B2AB627}" dt="2024-06-02T18:04:33.964" v="66430"/>
          <ac:spMkLst>
            <pc:docMk/>
            <pc:sldMk cId="321883907" sldId="287"/>
            <ac:spMk id="38" creationId="{15610C49-032D-3565-3756-BE98841203B2}"/>
          </ac:spMkLst>
        </pc:spChg>
        <pc:spChg chg="add mod">
          <ac:chgData name="Marcel Koopman" userId="e3c4c8cc0f4bc3dd" providerId="LiveId" clId="{A43BD259-97F5-4A30-A901-26277B2AB627}" dt="2024-05-16T14:51:44.811" v="60106" actId="113"/>
          <ac:spMkLst>
            <pc:docMk/>
            <pc:sldMk cId="321883907" sldId="287"/>
            <ac:spMk id="39" creationId="{721B6D77-E0B3-12C5-EFED-99E1FD3A3676}"/>
          </ac:spMkLst>
        </pc:spChg>
        <pc:spChg chg="del">
          <ac:chgData name="Marcel Koopman" userId="e3c4c8cc0f4bc3dd" providerId="LiveId" clId="{A43BD259-97F5-4A30-A901-26277B2AB627}" dt="2024-05-16T11:13:43.439" v="59953" actId="21"/>
          <ac:spMkLst>
            <pc:docMk/>
            <pc:sldMk cId="321883907" sldId="287"/>
            <ac:spMk id="43" creationId="{C34A0306-DAC8-B63B-3C55-FE8DF2BAD840}"/>
          </ac:spMkLst>
        </pc:spChg>
        <pc:spChg chg="add mod">
          <ac:chgData name="Marcel Koopman" userId="e3c4c8cc0f4bc3dd" providerId="LiveId" clId="{A43BD259-97F5-4A30-A901-26277B2AB627}" dt="2024-05-16T14:56:58.519" v="60244"/>
          <ac:spMkLst>
            <pc:docMk/>
            <pc:sldMk cId="321883907" sldId="287"/>
            <ac:spMk id="48" creationId="{6EDD5E14-B196-8F9B-E4AB-68E18E4E3576}"/>
          </ac:spMkLst>
        </pc:spChg>
        <pc:spChg chg="add mod ord">
          <ac:chgData name="Marcel Koopman" userId="e3c4c8cc0f4bc3dd" providerId="LiveId" clId="{A43BD259-97F5-4A30-A901-26277B2AB627}" dt="2024-05-16T20:35:06.779" v="62815" actId="20577"/>
          <ac:spMkLst>
            <pc:docMk/>
            <pc:sldMk cId="321883907" sldId="287"/>
            <ac:spMk id="49" creationId="{7A919E90-DF98-010C-E851-644844CBB842}"/>
          </ac:spMkLst>
        </pc:spChg>
        <pc:spChg chg="add del mod">
          <ac:chgData name="Marcel Koopman" userId="e3c4c8cc0f4bc3dd" providerId="LiveId" clId="{A43BD259-97F5-4A30-A901-26277B2AB627}" dt="2024-05-16T15:05:18.240" v="60434" actId="478"/>
          <ac:spMkLst>
            <pc:docMk/>
            <pc:sldMk cId="321883907" sldId="287"/>
            <ac:spMk id="53" creationId="{ACAE8209-5E0F-D6B0-3C8F-6D3E44BE1AA3}"/>
          </ac:spMkLst>
        </pc:spChg>
        <pc:spChg chg="mod">
          <ac:chgData name="Marcel Koopman" userId="e3c4c8cc0f4bc3dd" providerId="LiveId" clId="{A43BD259-97F5-4A30-A901-26277B2AB627}" dt="2024-05-16T15:10:25.661" v="60715" actId="1035"/>
          <ac:spMkLst>
            <pc:docMk/>
            <pc:sldMk cId="321883907" sldId="287"/>
            <ac:spMk id="56" creationId="{EB9A48A6-361A-7293-B191-9CFCFE03F971}"/>
          </ac:spMkLst>
        </pc:spChg>
        <pc:spChg chg="del mod">
          <ac:chgData name="Marcel Koopman" userId="e3c4c8cc0f4bc3dd" providerId="LiveId" clId="{A43BD259-97F5-4A30-A901-26277B2AB627}" dt="2024-05-16T15:05:18.240" v="60434" actId="478"/>
          <ac:spMkLst>
            <pc:docMk/>
            <pc:sldMk cId="321883907" sldId="287"/>
            <ac:spMk id="57" creationId="{25C17804-6891-C31D-383A-ADD58225244C}"/>
          </ac:spMkLst>
        </pc:spChg>
        <pc:spChg chg="del mod">
          <ac:chgData name="Marcel Koopman" userId="e3c4c8cc0f4bc3dd" providerId="LiveId" clId="{A43BD259-97F5-4A30-A901-26277B2AB627}" dt="2024-05-16T15:05:18.240" v="60434" actId="478"/>
          <ac:spMkLst>
            <pc:docMk/>
            <pc:sldMk cId="321883907" sldId="287"/>
            <ac:spMk id="60" creationId="{07BF8E0D-6392-4058-0C39-2EA692874617}"/>
          </ac:spMkLst>
        </pc:spChg>
        <pc:spChg chg="mod">
          <ac:chgData name="Marcel Koopman" userId="e3c4c8cc0f4bc3dd" providerId="LiveId" clId="{A43BD259-97F5-4A30-A901-26277B2AB627}" dt="2024-05-16T20:05:18.404" v="61419" actId="20577"/>
          <ac:spMkLst>
            <pc:docMk/>
            <pc:sldMk cId="321883907" sldId="287"/>
            <ac:spMk id="61" creationId="{15F7D563-7094-A20D-720C-1EA56B6DF5E4}"/>
          </ac:spMkLst>
        </pc:spChg>
        <pc:spChg chg="mod">
          <ac:chgData name="Marcel Koopman" userId="e3c4c8cc0f4bc3dd" providerId="LiveId" clId="{A43BD259-97F5-4A30-A901-26277B2AB627}" dt="2024-05-16T11:13:53.684" v="60046" actId="1037"/>
          <ac:spMkLst>
            <pc:docMk/>
            <pc:sldMk cId="321883907" sldId="287"/>
            <ac:spMk id="62" creationId="{34CC82FA-E5B7-538C-4DE2-403523F41D1B}"/>
          </ac:spMkLst>
        </pc:spChg>
        <pc:spChg chg="mod">
          <ac:chgData name="Marcel Koopman" userId="e3c4c8cc0f4bc3dd" providerId="LiveId" clId="{A43BD259-97F5-4A30-A901-26277B2AB627}" dt="2024-05-22T09:53:11.875" v="64915" actId="20577"/>
          <ac:spMkLst>
            <pc:docMk/>
            <pc:sldMk cId="321883907" sldId="287"/>
            <ac:spMk id="65" creationId="{349D9EE4-A520-4CCE-F682-A3CBD95B095C}"/>
          </ac:spMkLst>
        </pc:spChg>
        <pc:spChg chg="add mod">
          <ac:chgData name="Marcel Koopman" userId="e3c4c8cc0f4bc3dd" providerId="LiveId" clId="{A43BD259-97F5-4A30-A901-26277B2AB627}" dt="2024-05-16T20:32:13.228" v="62715" actId="20577"/>
          <ac:spMkLst>
            <pc:docMk/>
            <pc:sldMk cId="321883907" sldId="287"/>
            <ac:spMk id="66" creationId="{6FC08698-CED4-696B-587B-6C07F5CDF726}"/>
          </ac:spMkLst>
        </pc:spChg>
        <pc:spChg chg="mod">
          <ac:chgData name="Marcel Koopman" userId="e3c4c8cc0f4bc3dd" providerId="LiveId" clId="{A43BD259-97F5-4A30-A901-26277B2AB627}" dt="2024-05-16T20:18:32.166" v="61917" actId="20577"/>
          <ac:spMkLst>
            <pc:docMk/>
            <pc:sldMk cId="321883907" sldId="287"/>
            <ac:spMk id="71" creationId="{0F4B5542-4D61-243D-9258-5A595608F432}"/>
          </ac:spMkLst>
        </pc:spChg>
        <pc:spChg chg="mod">
          <ac:chgData name="Marcel Koopman" userId="e3c4c8cc0f4bc3dd" providerId="LiveId" clId="{A43BD259-97F5-4A30-A901-26277B2AB627}" dt="2024-07-08T08:51:46.292" v="93779" actId="20577"/>
          <ac:spMkLst>
            <pc:docMk/>
            <pc:sldMk cId="321883907" sldId="287"/>
            <ac:spMk id="76" creationId="{C85E379A-C7B7-0B9C-B79F-AECF3B2B9ACB}"/>
          </ac:spMkLst>
        </pc:spChg>
        <pc:spChg chg="mod">
          <ac:chgData name="Marcel Koopman" userId="e3c4c8cc0f4bc3dd" providerId="LiveId" clId="{A43BD259-97F5-4A30-A901-26277B2AB627}" dt="2024-07-08T08:51:56.034" v="93782" actId="20577"/>
          <ac:spMkLst>
            <pc:docMk/>
            <pc:sldMk cId="321883907" sldId="287"/>
            <ac:spMk id="85" creationId="{068B8C3E-2B39-C9BB-2E01-F9ED1C23AACF}"/>
          </ac:spMkLst>
        </pc:spChg>
        <pc:spChg chg="mod">
          <ac:chgData name="Marcel Koopman" userId="e3c4c8cc0f4bc3dd" providerId="LiveId" clId="{A43BD259-97F5-4A30-A901-26277B2AB627}" dt="2024-05-22T09:53:17.242" v="64921" actId="20577"/>
          <ac:spMkLst>
            <pc:docMk/>
            <pc:sldMk cId="321883907" sldId="287"/>
            <ac:spMk id="123" creationId="{14AD477A-45A7-E4C2-E265-43380FDF003C}"/>
          </ac:spMkLst>
        </pc:spChg>
        <pc:spChg chg="mod">
          <ac:chgData name="Marcel Koopman" userId="e3c4c8cc0f4bc3dd" providerId="LiveId" clId="{A43BD259-97F5-4A30-A901-26277B2AB627}" dt="2024-05-22T10:26:19.037" v="65273" actId="20577"/>
          <ac:spMkLst>
            <pc:docMk/>
            <pc:sldMk cId="321883907" sldId="287"/>
            <ac:spMk id="131" creationId="{65F2BA2C-1B67-D625-935B-6E92B8681E60}"/>
          </ac:spMkLst>
        </pc:spChg>
        <pc:spChg chg="mod">
          <ac:chgData name="Marcel Koopman" userId="e3c4c8cc0f4bc3dd" providerId="LiveId" clId="{A43BD259-97F5-4A30-A901-26277B2AB627}" dt="2024-05-22T09:53:45.322" v="64931" actId="20577"/>
          <ac:spMkLst>
            <pc:docMk/>
            <pc:sldMk cId="321883907" sldId="287"/>
            <ac:spMk id="160" creationId="{9A9A8345-079F-DC7B-2B99-43C20B5EBF18}"/>
          </ac:spMkLst>
        </pc:spChg>
        <pc:spChg chg="del mod">
          <ac:chgData name="Marcel Koopman" userId="e3c4c8cc0f4bc3dd" providerId="LiveId" clId="{A43BD259-97F5-4A30-A901-26277B2AB627}" dt="2024-05-16T15:00:39.922" v="60277" actId="21"/>
          <ac:spMkLst>
            <pc:docMk/>
            <pc:sldMk cId="321883907" sldId="287"/>
            <ac:spMk id="172" creationId="{ACAE8209-5E0F-D6B0-3C8F-6D3E44BE1AA3}"/>
          </ac:spMkLst>
        </pc:spChg>
        <pc:spChg chg="mod">
          <ac:chgData name="Marcel Koopman" userId="e3c4c8cc0f4bc3dd" providerId="LiveId" clId="{A43BD259-97F5-4A30-A901-26277B2AB627}" dt="2024-05-16T19:59:01.937" v="61335" actId="20577"/>
          <ac:spMkLst>
            <pc:docMk/>
            <pc:sldMk cId="321883907" sldId="287"/>
            <ac:spMk id="173" creationId="{E060F8DE-EDC7-B16E-6FB6-0583D5B9C7D2}"/>
          </ac:spMkLst>
        </pc:spChg>
        <pc:spChg chg="mod">
          <ac:chgData name="Marcel Koopman" userId="e3c4c8cc0f4bc3dd" providerId="LiveId" clId="{A43BD259-97F5-4A30-A901-26277B2AB627}" dt="2024-05-16T19:59:04.788" v="61336" actId="20577"/>
          <ac:spMkLst>
            <pc:docMk/>
            <pc:sldMk cId="321883907" sldId="287"/>
            <ac:spMk id="174" creationId="{CCBBB69F-37A3-C20C-6136-E8AB778D3D14}"/>
          </ac:spMkLst>
        </pc:spChg>
        <pc:spChg chg="mod">
          <ac:chgData name="Marcel Koopman" userId="e3c4c8cc0f4bc3dd" providerId="LiveId" clId="{A43BD259-97F5-4A30-A901-26277B2AB627}" dt="2024-05-16T20:00:54.312" v="61356" actId="20577"/>
          <ac:spMkLst>
            <pc:docMk/>
            <pc:sldMk cId="321883907" sldId="287"/>
            <ac:spMk id="175" creationId="{773B91C6-DD99-8A5A-B913-F3437C64CF3E}"/>
          </ac:spMkLst>
        </pc:spChg>
        <pc:spChg chg="mod">
          <ac:chgData name="Marcel Koopman" userId="e3c4c8cc0f4bc3dd" providerId="LiveId" clId="{A43BD259-97F5-4A30-A901-26277B2AB627}" dt="2024-05-16T20:01:12.578" v="61363" actId="20577"/>
          <ac:spMkLst>
            <pc:docMk/>
            <pc:sldMk cId="321883907" sldId="287"/>
            <ac:spMk id="176" creationId="{DEAF3F65-2C3E-42E3-2E33-D32ED0159FCD}"/>
          </ac:spMkLst>
        </pc:spChg>
        <pc:spChg chg="mod">
          <ac:chgData name="Marcel Koopman" userId="e3c4c8cc0f4bc3dd" providerId="LiveId" clId="{A43BD259-97F5-4A30-A901-26277B2AB627}" dt="2024-05-16T20:01:15.387" v="61364" actId="20577"/>
          <ac:spMkLst>
            <pc:docMk/>
            <pc:sldMk cId="321883907" sldId="287"/>
            <ac:spMk id="177" creationId="{1E106B08-B719-10FB-96BA-8E513F5E5407}"/>
          </ac:spMkLst>
        </pc:spChg>
        <pc:spChg chg="mod">
          <ac:chgData name="Marcel Koopman" userId="e3c4c8cc0f4bc3dd" providerId="LiveId" clId="{A43BD259-97F5-4A30-A901-26277B2AB627}" dt="2024-05-16T20:01:30.227" v="61366" actId="20577"/>
          <ac:spMkLst>
            <pc:docMk/>
            <pc:sldMk cId="321883907" sldId="287"/>
            <ac:spMk id="178" creationId="{DBCB5938-B31E-3C8E-5FEB-7C1C9BE0ECB0}"/>
          </ac:spMkLst>
        </pc:spChg>
        <pc:spChg chg="mod">
          <ac:chgData name="Marcel Koopman" userId="e3c4c8cc0f4bc3dd" providerId="LiveId" clId="{A43BD259-97F5-4A30-A901-26277B2AB627}" dt="2024-05-16T20:02:03.413" v="61371" actId="20577"/>
          <ac:spMkLst>
            <pc:docMk/>
            <pc:sldMk cId="321883907" sldId="287"/>
            <ac:spMk id="179" creationId="{B8A62EA0-2E6A-8E2C-5200-E82A8F490603}"/>
          </ac:spMkLst>
        </pc:spChg>
        <pc:cxnChg chg="del mod">
          <ac:chgData name="Marcel Koopman" userId="e3c4c8cc0f4bc3dd" providerId="LiveId" clId="{A43BD259-97F5-4A30-A901-26277B2AB627}" dt="2024-05-16T14:56:35.985" v="60240" actId="478"/>
          <ac:cxnSpMkLst>
            <pc:docMk/>
            <pc:sldMk cId="321883907" sldId="287"/>
            <ac:cxnSpMk id="16" creationId="{32B8180D-C4D7-EA8D-899F-FF6C018945A2}"/>
          </ac:cxnSpMkLst>
        </pc:cxnChg>
        <pc:cxnChg chg="mod">
          <ac:chgData name="Marcel Koopman" userId="e3c4c8cc0f4bc3dd" providerId="LiveId" clId="{A43BD259-97F5-4A30-A901-26277B2AB627}" dt="2024-05-16T15:09:55.033" v="60591" actId="14100"/>
          <ac:cxnSpMkLst>
            <pc:docMk/>
            <pc:sldMk cId="321883907" sldId="287"/>
            <ac:cxnSpMk id="19" creationId="{8C58A894-E666-A69C-16D5-EFB603FB2D9F}"/>
          </ac:cxnSpMkLst>
        </pc:cxnChg>
        <pc:cxnChg chg="del mod">
          <ac:chgData name="Marcel Koopman" userId="e3c4c8cc0f4bc3dd" providerId="LiveId" clId="{A43BD259-97F5-4A30-A901-26277B2AB627}" dt="2024-05-16T14:56:37.985" v="60241" actId="478"/>
          <ac:cxnSpMkLst>
            <pc:docMk/>
            <pc:sldMk cId="321883907" sldId="287"/>
            <ac:cxnSpMk id="23" creationId="{492CF7CB-1B14-7543-B3E9-328A1DB9C147}"/>
          </ac:cxnSpMkLst>
        </pc:cxnChg>
        <pc:cxnChg chg="del mod">
          <ac:chgData name="Marcel Koopman" userId="e3c4c8cc0f4bc3dd" providerId="LiveId" clId="{A43BD259-97F5-4A30-A901-26277B2AB627}" dt="2024-05-16T14:56:42.752" v="60242" actId="478"/>
          <ac:cxnSpMkLst>
            <pc:docMk/>
            <pc:sldMk cId="321883907" sldId="287"/>
            <ac:cxnSpMk id="26" creationId="{501443C4-08CB-FFE9-D3A9-3AB47A616B1C}"/>
          </ac:cxnSpMkLst>
        </pc:cxnChg>
        <pc:cxnChg chg="del mod">
          <ac:chgData name="Marcel Koopman" userId="e3c4c8cc0f4bc3dd" providerId="LiveId" clId="{A43BD259-97F5-4A30-A901-26277B2AB627}" dt="2024-05-16T14:56:42.752" v="60242" actId="478"/>
          <ac:cxnSpMkLst>
            <pc:docMk/>
            <pc:sldMk cId="321883907" sldId="287"/>
            <ac:cxnSpMk id="27" creationId="{B8070866-CC69-BFEC-CB07-F81590088443}"/>
          </ac:cxnSpMkLst>
        </pc:cxnChg>
        <pc:cxnChg chg="del mod">
          <ac:chgData name="Marcel Koopman" userId="e3c4c8cc0f4bc3dd" providerId="LiveId" clId="{A43BD259-97F5-4A30-A901-26277B2AB627}" dt="2024-05-16T14:56:42.752" v="60242" actId="478"/>
          <ac:cxnSpMkLst>
            <pc:docMk/>
            <pc:sldMk cId="321883907" sldId="287"/>
            <ac:cxnSpMk id="28" creationId="{A2DD45DA-C652-5B3A-655B-1012B0E01ACD}"/>
          </ac:cxnSpMkLst>
        </pc:cxnChg>
        <pc:cxnChg chg="add mod">
          <ac:chgData name="Marcel Koopman" userId="e3c4c8cc0f4bc3dd" providerId="LiveId" clId="{A43BD259-97F5-4A30-A901-26277B2AB627}" dt="2024-05-16T11:14:23.565" v="60055" actId="14100"/>
          <ac:cxnSpMkLst>
            <pc:docMk/>
            <pc:sldMk cId="321883907" sldId="287"/>
            <ac:cxnSpMk id="30" creationId="{95F255D9-140D-66D2-8EAB-6BD827F90CE1}"/>
          </ac:cxnSpMkLst>
        </pc:cxnChg>
        <pc:cxnChg chg="add del mod">
          <ac:chgData name="Marcel Koopman" userId="e3c4c8cc0f4bc3dd" providerId="LiveId" clId="{A43BD259-97F5-4A30-A901-26277B2AB627}" dt="2024-05-16T11:14:12.812" v="60052" actId="478"/>
          <ac:cxnSpMkLst>
            <pc:docMk/>
            <pc:sldMk cId="321883907" sldId="287"/>
            <ac:cxnSpMk id="35" creationId="{99992267-79ED-3E71-EB47-A81DFDC240F5}"/>
          </ac:cxnSpMkLst>
        </pc:cxnChg>
        <pc:cxnChg chg="del mod">
          <ac:chgData name="Marcel Koopman" userId="e3c4c8cc0f4bc3dd" providerId="LiveId" clId="{A43BD259-97F5-4A30-A901-26277B2AB627}" dt="2024-05-16T14:57:05.729" v="60246" actId="478"/>
          <ac:cxnSpMkLst>
            <pc:docMk/>
            <pc:sldMk cId="321883907" sldId="287"/>
            <ac:cxnSpMk id="63" creationId="{E43A5DDE-E206-293B-8FD7-7634EF224812}"/>
          </ac:cxnSpMkLst>
        </pc:cxnChg>
        <pc:cxnChg chg="mod">
          <ac:chgData name="Marcel Koopman" userId="e3c4c8cc0f4bc3dd" providerId="LiveId" clId="{A43BD259-97F5-4A30-A901-26277B2AB627}" dt="2024-05-16T15:09:36.696" v="60557" actId="14100"/>
          <ac:cxnSpMkLst>
            <pc:docMk/>
            <pc:sldMk cId="321883907" sldId="287"/>
            <ac:cxnSpMk id="80" creationId="{FDE729E1-66A4-28E2-CA58-B282185FDAEB}"/>
          </ac:cxnSpMkLst>
        </pc:cxnChg>
        <pc:cxnChg chg="mod">
          <ac:chgData name="Marcel Koopman" userId="e3c4c8cc0f4bc3dd" providerId="LiveId" clId="{A43BD259-97F5-4A30-A901-26277B2AB627}" dt="2024-05-16T15:09:40.868" v="60558" actId="14100"/>
          <ac:cxnSpMkLst>
            <pc:docMk/>
            <pc:sldMk cId="321883907" sldId="287"/>
            <ac:cxnSpMk id="87" creationId="{E4A2DFDA-2B26-5EA7-7840-37BC4E82B128}"/>
          </ac:cxnSpMkLst>
        </pc:cxnChg>
      </pc:sldChg>
      <pc:sldChg chg="add del">
        <pc:chgData name="Marcel Koopman" userId="e3c4c8cc0f4bc3dd" providerId="LiveId" clId="{A43BD259-97F5-4A30-A901-26277B2AB627}" dt="2024-05-12T12:53:02.207" v="49237"/>
        <pc:sldMkLst>
          <pc:docMk/>
          <pc:sldMk cId="1868122822" sldId="288"/>
        </pc:sldMkLst>
      </pc:sldChg>
      <pc:sldChg chg="addSp modSp add mod">
        <pc:chgData name="Marcel Koopman" userId="e3c4c8cc0f4bc3dd" providerId="LiveId" clId="{A43BD259-97F5-4A30-A901-26277B2AB627}" dt="2024-06-19T08:12:22.843" v="93183" actId="20577"/>
        <pc:sldMkLst>
          <pc:docMk/>
          <pc:sldMk cId="2795892440" sldId="895"/>
        </pc:sldMkLst>
        <pc:spChg chg="add mod">
          <ac:chgData name="Marcel Koopman" userId="e3c4c8cc0f4bc3dd" providerId="LiveId" clId="{A43BD259-97F5-4A30-A901-26277B2AB627}" dt="2024-06-02T07:26:06.143" v="66248" actId="20577"/>
          <ac:spMkLst>
            <pc:docMk/>
            <pc:sldMk cId="2795892440" sldId="895"/>
            <ac:spMk id="3" creationId="{F72ED886-0EBB-17E6-86DF-84B4B47F1CFD}"/>
          </ac:spMkLst>
        </pc:spChg>
        <pc:spChg chg="mod">
          <ac:chgData name="Marcel Koopman" userId="e3c4c8cc0f4bc3dd" providerId="LiveId" clId="{A43BD259-97F5-4A30-A901-26277B2AB627}" dt="2024-06-19T08:12:22.843" v="93183" actId="20577"/>
          <ac:spMkLst>
            <pc:docMk/>
            <pc:sldMk cId="2795892440" sldId="895"/>
            <ac:spMk id="4" creationId="{A3DD5ADF-E713-9D5B-64E9-FBB259897213}"/>
          </ac:spMkLst>
        </pc:spChg>
        <pc:spChg chg="mod">
          <ac:chgData name="Marcel Koopman" userId="e3c4c8cc0f4bc3dd" providerId="LiveId" clId="{A43BD259-97F5-4A30-A901-26277B2AB627}" dt="2024-05-13T18:27:57.214" v="57615" actId="20577"/>
          <ac:spMkLst>
            <pc:docMk/>
            <pc:sldMk cId="2795892440" sldId="895"/>
            <ac:spMk id="5" creationId="{7631DB97-37AA-6D2B-E1B8-AF7D8544627F}"/>
          </ac:spMkLst>
        </pc:spChg>
      </pc:sldChg>
      <pc:sldChg chg="addSp delSp modSp add del mod ord">
        <pc:chgData name="Marcel Koopman" userId="e3c4c8cc0f4bc3dd" providerId="LiveId" clId="{A43BD259-97F5-4A30-A901-26277B2AB627}" dt="2024-05-27T08:40:32.939" v="66079" actId="47"/>
        <pc:sldMkLst>
          <pc:docMk/>
          <pc:sldMk cId="165375632" sldId="896"/>
        </pc:sldMkLst>
        <pc:spChg chg="add del mod">
          <ac:chgData name="Marcel Koopman" userId="e3c4c8cc0f4bc3dd" providerId="LiveId" clId="{A43BD259-97F5-4A30-A901-26277B2AB627}" dt="2024-05-13T19:52:38.937" v="59289" actId="478"/>
          <ac:spMkLst>
            <pc:docMk/>
            <pc:sldMk cId="165375632" sldId="896"/>
            <ac:spMk id="3" creationId="{003B2EDD-DF4B-E684-A3E7-57EFA733F02C}"/>
          </ac:spMkLst>
        </pc:spChg>
        <pc:spChg chg="add mod">
          <ac:chgData name="Marcel Koopman" userId="e3c4c8cc0f4bc3dd" providerId="LiveId" clId="{A43BD259-97F5-4A30-A901-26277B2AB627}" dt="2024-05-14T05:27:22.259" v="59549"/>
          <ac:spMkLst>
            <pc:docMk/>
            <pc:sldMk cId="165375632" sldId="896"/>
            <ac:spMk id="3" creationId="{0E61411C-9156-68E2-BF63-E55E8CD2A7D2}"/>
          </ac:spMkLst>
        </pc:spChg>
        <pc:spChg chg="del">
          <ac:chgData name="Marcel Koopman" userId="e3c4c8cc0f4bc3dd" providerId="LiveId" clId="{A43BD259-97F5-4A30-A901-26277B2AB627}" dt="2024-05-12T16:40:05.244" v="55194" actId="478"/>
          <ac:spMkLst>
            <pc:docMk/>
            <pc:sldMk cId="165375632" sldId="896"/>
            <ac:spMk id="3" creationId="{2B140683-ED1D-1401-55AE-1BC70D00F9A5}"/>
          </ac:spMkLst>
        </pc:spChg>
        <pc:spChg chg="mod">
          <ac:chgData name="Marcel Koopman" userId="e3c4c8cc0f4bc3dd" providerId="LiveId" clId="{A43BD259-97F5-4A30-A901-26277B2AB627}" dt="2024-05-13T18:27:42.963" v="57609" actId="20577"/>
          <ac:spMkLst>
            <pc:docMk/>
            <pc:sldMk cId="165375632" sldId="896"/>
            <ac:spMk id="5" creationId="{E76D3564-FD47-EDEC-BDD6-CB665F288666}"/>
          </ac:spMkLst>
        </pc:spChg>
        <pc:spChg chg="mod">
          <ac:chgData name="Marcel Koopman" userId="e3c4c8cc0f4bc3dd" providerId="LiveId" clId="{A43BD259-97F5-4A30-A901-26277B2AB627}" dt="2024-05-13T19:37:56.484" v="59093" actId="20577"/>
          <ac:spMkLst>
            <pc:docMk/>
            <pc:sldMk cId="165375632" sldId="896"/>
            <ac:spMk id="9" creationId="{ADCA1B09-2052-7065-C9BA-331BC051B4B0}"/>
          </ac:spMkLst>
        </pc:spChg>
        <pc:spChg chg="add mod">
          <ac:chgData name="Marcel Koopman" userId="e3c4c8cc0f4bc3dd" providerId="LiveId" clId="{A43BD259-97F5-4A30-A901-26277B2AB627}" dt="2024-05-16T22:03:40.850" v="64287" actId="1035"/>
          <ac:spMkLst>
            <pc:docMk/>
            <pc:sldMk cId="165375632" sldId="896"/>
            <ac:spMk id="12" creationId="{2851DB6D-289B-AB0F-5F5D-9ACB41326898}"/>
          </ac:spMkLst>
        </pc:spChg>
        <pc:spChg chg="del">
          <ac:chgData name="Marcel Koopman" userId="e3c4c8cc0f4bc3dd" providerId="LiveId" clId="{A43BD259-97F5-4A30-A901-26277B2AB627}" dt="2024-05-12T16:40:05.244" v="55194" actId="478"/>
          <ac:spMkLst>
            <pc:docMk/>
            <pc:sldMk cId="165375632" sldId="896"/>
            <ac:spMk id="12" creationId="{4081EB4D-F103-3528-22C8-0CB1962A3AF4}"/>
          </ac:spMkLst>
        </pc:spChg>
        <pc:spChg chg="add del mod">
          <ac:chgData name="Marcel Koopman" userId="e3c4c8cc0f4bc3dd" providerId="LiveId" clId="{A43BD259-97F5-4A30-A901-26277B2AB627}" dt="2024-05-14T05:27:21.954" v="59548" actId="478"/>
          <ac:spMkLst>
            <pc:docMk/>
            <pc:sldMk cId="165375632" sldId="896"/>
            <ac:spMk id="12" creationId="{D249D5FF-DBD4-F221-A628-6FB3CE4DD46A}"/>
          </ac:spMkLst>
        </pc:spChg>
        <pc:spChg chg="mod">
          <ac:chgData name="Marcel Koopman" userId="e3c4c8cc0f4bc3dd" providerId="LiveId" clId="{A43BD259-97F5-4A30-A901-26277B2AB627}" dt="2024-05-12T17:09:54.215" v="55949" actId="20577"/>
          <ac:spMkLst>
            <pc:docMk/>
            <pc:sldMk cId="165375632" sldId="896"/>
            <ac:spMk id="15" creationId="{1A48D17A-314B-F8D4-5BD6-2C53752554DF}"/>
          </ac:spMkLst>
        </pc:spChg>
        <pc:spChg chg="mod">
          <ac:chgData name="Marcel Koopman" userId="e3c4c8cc0f4bc3dd" providerId="LiveId" clId="{A43BD259-97F5-4A30-A901-26277B2AB627}" dt="2024-05-16T22:03:40.850" v="64287" actId="1035"/>
          <ac:spMkLst>
            <pc:docMk/>
            <pc:sldMk cId="165375632" sldId="896"/>
            <ac:spMk id="24" creationId="{52873E48-1AE5-BA72-54F9-B2690FC90C8E}"/>
          </ac:spMkLst>
        </pc:spChg>
        <pc:spChg chg="add del mod">
          <ac:chgData name="Marcel Koopman" userId="e3c4c8cc0f4bc3dd" providerId="LiveId" clId="{A43BD259-97F5-4A30-A901-26277B2AB627}" dt="2024-05-13T19:59:02.755" v="59414" actId="478"/>
          <ac:spMkLst>
            <pc:docMk/>
            <pc:sldMk cId="165375632" sldId="896"/>
            <ac:spMk id="25" creationId="{1D61636E-26DE-3D15-5D0B-D98F4C0AC897}"/>
          </ac:spMkLst>
        </pc:spChg>
        <pc:spChg chg="add mod">
          <ac:chgData name="Marcel Koopman" userId="e3c4c8cc0f4bc3dd" providerId="LiveId" clId="{A43BD259-97F5-4A30-A901-26277B2AB627}" dt="2024-05-13T19:59:02.974" v="59415"/>
          <ac:spMkLst>
            <pc:docMk/>
            <pc:sldMk cId="165375632" sldId="896"/>
            <ac:spMk id="26" creationId="{375C0D38-BAB2-5877-8C64-669F2EEDAE8D}"/>
          </ac:spMkLst>
        </pc:spChg>
        <pc:spChg chg="mod">
          <ac:chgData name="Marcel Koopman" userId="e3c4c8cc0f4bc3dd" providerId="LiveId" clId="{A43BD259-97F5-4A30-A901-26277B2AB627}" dt="2024-05-13T18:33:26.773" v="57994" actId="20577"/>
          <ac:spMkLst>
            <pc:docMk/>
            <pc:sldMk cId="165375632" sldId="896"/>
            <ac:spMk id="42" creationId="{C2C35911-4779-5218-06EC-F3EB2B2A0F8D}"/>
          </ac:spMkLst>
        </pc:spChg>
        <pc:spChg chg="del">
          <ac:chgData name="Marcel Koopman" userId="e3c4c8cc0f4bc3dd" providerId="LiveId" clId="{A43BD259-97F5-4A30-A901-26277B2AB627}" dt="2024-05-12T16:40:05.244" v="55194" actId="478"/>
          <ac:spMkLst>
            <pc:docMk/>
            <pc:sldMk cId="165375632" sldId="896"/>
            <ac:spMk id="51" creationId="{950E4445-513D-7EF6-3270-C9B794F29B0E}"/>
          </ac:spMkLst>
        </pc:spChg>
        <pc:spChg chg="del">
          <ac:chgData name="Marcel Koopman" userId="e3c4c8cc0f4bc3dd" providerId="LiveId" clId="{A43BD259-97F5-4A30-A901-26277B2AB627}" dt="2024-05-12T16:40:05.244" v="55194" actId="478"/>
          <ac:spMkLst>
            <pc:docMk/>
            <pc:sldMk cId="165375632" sldId="896"/>
            <ac:spMk id="59" creationId="{210F706B-0059-8F51-0CFA-630AA1A84D13}"/>
          </ac:spMkLst>
        </pc:spChg>
        <pc:spChg chg="mod">
          <ac:chgData name="Marcel Koopman" userId="e3c4c8cc0f4bc3dd" providerId="LiveId" clId="{A43BD259-97F5-4A30-A901-26277B2AB627}" dt="2024-05-16T22:03:29.894" v="64270" actId="20577"/>
          <ac:spMkLst>
            <pc:docMk/>
            <pc:sldMk cId="165375632" sldId="896"/>
            <ac:spMk id="106" creationId="{9C52A02C-6ADD-7C93-C5D0-1C5F94D528B3}"/>
          </ac:spMkLst>
        </pc:spChg>
        <pc:spChg chg="mod">
          <ac:chgData name="Marcel Koopman" userId="e3c4c8cc0f4bc3dd" providerId="LiveId" clId="{A43BD259-97F5-4A30-A901-26277B2AB627}" dt="2024-05-16T22:03:40.850" v="64287" actId="1035"/>
          <ac:spMkLst>
            <pc:docMk/>
            <pc:sldMk cId="165375632" sldId="896"/>
            <ac:spMk id="112" creationId="{545C881B-8273-5A02-1A08-D1E357686D12}"/>
          </ac:spMkLst>
        </pc:spChg>
        <pc:spChg chg="mod">
          <ac:chgData name="Marcel Koopman" userId="e3c4c8cc0f4bc3dd" providerId="LiveId" clId="{A43BD259-97F5-4A30-A901-26277B2AB627}" dt="2024-05-16T22:03:40.850" v="64287" actId="1035"/>
          <ac:spMkLst>
            <pc:docMk/>
            <pc:sldMk cId="165375632" sldId="896"/>
            <ac:spMk id="113" creationId="{D551D3EA-4FC4-BE73-6828-9C2BABD15395}"/>
          </ac:spMkLst>
        </pc:spChg>
        <pc:spChg chg="mod">
          <ac:chgData name="Marcel Koopman" userId="e3c4c8cc0f4bc3dd" providerId="LiveId" clId="{A43BD259-97F5-4A30-A901-26277B2AB627}" dt="2024-05-16T22:03:40.850" v="64287" actId="1035"/>
          <ac:spMkLst>
            <pc:docMk/>
            <pc:sldMk cId="165375632" sldId="896"/>
            <ac:spMk id="116" creationId="{E458BCF9-32FB-25AF-EF17-573EDE7FE01E}"/>
          </ac:spMkLst>
        </pc:spChg>
        <pc:spChg chg="mod">
          <ac:chgData name="Marcel Koopman" userId="e3c4c8cc0f4bc3dd" providerId="LiveId" clId="{A43BD259-97F5-4A30-A901-26277B2AB627}" dt="2024-05-16T22:03:40.850" v="64287" actId="1035"/>
          <ac:spMkLst>
            <pc:docMk/>
            <pc:sldMk cId="165375632" sldId="896"/>
            <ac:spMk id="117" creationId="{21F039A4-47C4-0B23-8B5F-87B4AE937584}"/>
          </ac:spMkLst>
        </pc:spChg>
        <pc:spChg chg="del">
          <ac:chgData name="Marcel Koopman" userId="e3c4c8cc0f4bc3dd" providerId="LiveId" clId="{A43BD259-97F5-4A30-A901-26277B2AB627}" dt="2024-05-12T16:40:05.244" v="55194" actId="478"/>
          <ac:spMkLst>
            <pc:docMk/>
            <pc:sldMk cId="165375632" sldId="896"/>
            <ac:spMk id="124" creationId="{271B3B61-3059-F208-102B-0C07AC365A6E}"/>
          </ac:spMkLst>
        </pc:spChg>
        <pc:spChg chg="mod">
          <ac:chgData name="Marcel Koopman" userId="e3c4c8cc0f4bc3dd" providerId="LiveId" clId="{A43BD259-97F5-4A30-A901-26277B2AB627}" dt="2024-05-13T19:57:05.345" v="59361" actId="20577"/>
          <ac:spMkLst>
            <pc:docMk/>
            <pc:sldMk cId="165375632" sldId="896"/>
            <ac:spMk id="145" creationId="{401E12DF-302E-0FCA-56E0-A2089B8F8A18}"/>
          </ac:spMkLst>
        </pc:spChg>
        <pc:spChg chg="del">
          <ac:chgData name="Marcel Koopman" userId="e3c4c8cc0f4bc3dd" providerId="LiveId" clId="{A43BD259-97F5-4A30-A901-26277B2AB627}" dt="2024-05-12T16:40:05.244" v="55194" actId="478"/>
          <ac:spMkLst>
            <pc:docMk/>
            <pc:sldMk cId="165375632" sldId="896"/>
            <ac:spMk id="173" creationId="{9CF10C57-FFA9-F654-1484-83215EB3FE0C}"/>
          </ac:spMkLst>
        </pc:spChg>
        <pc:spChg chg="mod">
          <ac:chgData name="Marcel Koopman" userId="e3c4c8cc0f4bc3dd" providerId="LiveId" clId="{A43BD259-97F5-4A30-A901-26277B2AB627}" dt="2024-05-12T17:16:37.932" v="56004" actId="20577"/>
          <ac:spMkLst>
            <pc:docMk/>
            <pc:sldMk cId="165375632" sldId="896"/>
            <ac:spMk id="178" creationId="{2ED7CDCB-66C9-68CB-3CEC-70C3AB41A119}"/>
          </ac:spMkLst>
        </pc:spChg>
      </pc:sldChg>
      <pc:sldChg chg="addSp delSp modSp add mod ord">
        <pc:chgData name="Marcel Koopman" userId="e3c4c8cc0f4bc3dd" providerId="LiveId" clId="{A43BD259-97F5-4A30-A901-26277B2AB627}" dt="2024-06-19T08:04:33.121" v="92857" actId="20577"/>
        <pc:sldMkLst>
          <pc:docMk/>
          <pc:sldMk cId="2401846933" sldId="897"/>
        </pc:sldMkLst>
        <pc:spChg chg="del">
          <ac:chgData name="Marcel Koopman" userId="e3c4c8cc0f4bc3dd" providerId="LiveId" clId="{A43BD259-97F5-4A30-A901-26277B2AB627}" dt="2024-05-13T15:15:43.039" v="56411" actId="478"/>
          <ac:spMkLst>
            <pc:docMk/>
            <pc:sldMk cId="2401846933" sldId="897"/>
            <ac:spMk id="2" creationId="{C2461ECE-EAFD-4FB1-0780-9B90A69BA055}"/>
          </ac:spMkLst>
        </pc:spChg>
        <pc:spChg chg="add mod">
          <ac:chgData name="Marcel Koopman" userId="e3c4c8cc0f4bc3dd" providerId="LiveId" clId="{A43BD259-97F5-4A30-A901-26277B2AB627}" dt="2024-06-02T07:25:43.054" v="66238" actId="20577"/>
          <ac:spMkLst>
            <pc:docMk/>
            <pc:sldMk cId="2401846933" sldId="897"/>
            <ac:spMk id="3" creationId="{6D1B5CF6-C6C8-0738-4D52-2BA3F1CFB62C}"/>
          </ac:spMkLst>
        </pc:spChg>
        <pc:spChg chg="add mod">
          <ac:chgData name="Marcel Koopman" userId="e3c4c8cc0f4bc3dd" providerId="LiveId" clId="{A43BD259-97F5-4A30-A901-26277B2AB627}" dt="2024-06-05T06:27:05.050" v="88028" actId="1036"/>
          <ac:spMkLst>
            <pc:docMk/>
            <pc:sldMk cId="2401846933" sldId="897"/>
            <ac:spMk id="4" creationId="{87380E6E-0F5D-7EBF-0628-E9BACC444F37}"/>
          </ac:spMkLst>
        </pc:spChg>
        <pc:spChg chg="del">
          <ac:chgData name="Marcel Koopman" userId="e3c4c8cc0f4bc3dd" providerId="LiveId" clId="{A43BD259-97F5-4A30-A901-26277B2AB627}" dt="2024-05-13T18:20:18.570" v="57303" actId="478"/>
          <ac:spMkLst>
            <pc:docMk/>
            <pc:sldMk cId="2401846933" sldId="897"/>
            <ac:spMk id="5" creationId="{E76D3564-FD47-EDEC-BDD6-CB665F288666}"/>
          </ac:spMkLst>
        </pc:spChg>
        <pc:spChg chg="del">
          <ac:chgData name="Marcel Koopman" userId="e3c4c8cc0f4bc3dd" providerId="LiveId" clId="{A43BD259-97F5-4A30-A901-26277B2AB627}" dt="2024-05-13T15:15:43.039" v="56411" actId="478"/>
          <ac:spMkLst>
            <pc:docMk/>
            <pc:sldMk cId="2401846933" sldId="897"/>
            <ac:spMk id="6" creationId="{7AD176F7-7DC2-4182-0D04-05AC8CF09624}"/>
          </ac:spMkLst>
        </pc:spChg>
        <pc:spChg chg="add del mod">
          <ac:chgData name="Marcel Koopman" userId="e3c4c8cc0f4bc3dd" providerId="LiveId" clId="{A43BD259-97F5-4A30-A901-26277B2AB627}" dt="2024-05-13T18:24:04.912" v="57474" actId="478"/>
          <ac:spMkLst>
            <pc:docMk/>
            <pc:sldMk cId="2401846933" sldId="897"/>
            <ac:spMk id="6" creationId="{C12B736D-8B56-072F-5EFF-647305D025E8}"/>
          </ac:spMkLst>
        </pc:spChg>
        <pc:spChg chg="add mod">
          <ac:chgData name="Marcel Koopman" userId="e3c4c8cc0f4bc3dd" providerId="LiveId" clId="{A43BD259-97F5-4A30-A901-26277B2AB627}" dt="2024-06-05T06:27:42.702" v="88094" actId="20577"/>
          <ac:spMkLst>
            <pc:docMk/>
            <pc:sldMk cId="2401846933" sldId="897"/>
            <ac:spMk id="7" creationId="{7DF959B4-B26F-F7AB-D7F7-E43C7A13EED4}"/>
          </ac:spMkLst>
        </pc:spChg>
        <pc:spChg chg="del">
          <ac:chgData name="Marcel Koopman" userId="e3c4c8cc0f4bc3dd" providerId="LiveId" clId="{A43BD259-97F5-4A30-A901-26277B2AB627}" dt="2024-05-13T15:15:43.039" v="56411" actId="478"/>
          <ac:spMkLst>
            <pc:docMk/>
            <pc:sldMk cId="2401846933" sldId="897"/>
            <ac:spMk id="7" creationId="{D035CC14-9FC6-D8A0-535A-8B0242CBA2F0}"/>
          </ac:spMkLst>
        </pc:spChg>
        <pc:spChg chg="add mod">
          <ac:chgData name="Marcel Koopman" userId="e3c4c8cc0f4bc3dd" providerId="LiveId" clId="{A43BD259-97F5-4A30-A901-26277B2AB627}" dt="2024-06-19T08:04:33.121" v="92857" actId="20577"/>
          <ac:spMkLst>
            <pc:docMk/>
            <pc:sldMk cId="2401846933" sldId="897"/>
            <ac:spMk id="8" creationId="{C9085EC9-1583-7E4C-9941-37600B234CFB}"/>
          </ac:spMkLst>
        </pc:spChg>
        <pc:spChg chg="del">
          <ac:chgData name="Marcel Koopman" userId="e3c4c8cc0f4bc3dd" providerId="LiveId" clId="{A43BD259-97F5-4A30-A901-26277B2AB627}" dt="2024-05-13T15:15:43.039" v="56411" actId="478"/>
          <ac:spMkLst>
            <pc:docMk/>
            <pc:sldMk cId="2401846933" sldId="897"/>
            <ac:spMk id="9" creationId="{8D6D82E0-3B28-A811-DF8F-61FA6EB75F49}"/>
          </ac:spMkLst>
        </pc:spChg>
        <pc:spChg chg="add del mod">
          <ac:chgData name="Marcel Koopman" userId="e3c4c8cc0f4bc3dd" providerId="LiveId" clId="{A43BD259-97F5-4A30-A901-26277B2AB627}" dt="2024-05-13T18:55:47.594" v="58593" actId="478"/>
          <ac:spMkLst>
            <pc:docMk/>
            <pc:sldMk cId="2401846933" sldId="897"/>
            <ac:spMk id="10" creationId="{E1BD5427-EC22-2953-F39A-CE8EB66DB0F6}"/>
          </ac:spMkLst>
        </pc:spChg>
        <pc:spChg chg="del">
          <ac:chgData name="Marcel Koopman" userId="e3c4c8cc0f4bc3dd" providerId="LiveId" clId="{A43BD259-97F5-4A30-A901-26277B2AB627}" dt="2024-05-13T15:15:43.039" v="56411" actId="478"/>
          <ac:spMkLst>
            <pc:docMk/>
            <pc:sldMk cId="2401846933" sldId="897"/>
            <ac:spMk id="10" creationId="{E3F14970-3B5D-75FE-0F72-583AB706B4C2}"/>
          </ac:spMkLst>
        </pc:spChg>
        <pc:spChg chg="add del mod">
          <ac:chgData name="Marcel Koopman" userId="e3c4c8cc0f4bc3dd" providerId="LiveId" clId="{A43BD259-97F5-4A30-A901-26277B2AB627}" dt="2024-05-13T18:55:47.594" v="58593" actId="478"/>
          <ac:spMkLst>
            <pc:docMk/>
            <pc:sldMk cId="2401846933" sldId="897"/>
            <ac:spMk id="11" creationId="{70FF8BB7-462F-8DAB-27B9-5208DFFB7B88}"/>
          </ac:spMkLst>
        </pc:spChg>
        <pc:spChg chg="del">
          <ac:chgData name="Marcel Koopman" userId="e3c4c8cc0f4bc3dd" providerId="LiveId" clId="{A43BD259-97F5-4A30-A901-26277B2AB627}" dt="2024-05-13T15:15:43.039" v="56411" actId="478"/>
          <ac:spMkLst>
            <pc:docMk/>
            <pc:sldMk cId="2401846933" sldId="897"/>
            <ac:spMk id="12" creationId="{EE39F780-9D54-DABF-B39D-814D712A4784}"/>
          </ac:spMkLst>
        </pc:spChg>
        <pc:spChg chg="add del mod">
          <ac:chgData name="Marcel Koopman" userId="e3c4c8cc0f4bc3dd" providerId="LiveId" clId="{A43BD259-97F5-4A30-A901-26277B2AB627}" dt="2024-05-13T18:55:47.594" v="58593" actId="478"/>
          <ac:spMkLst>
            <pc:docMk/>
            <pc:sldMk cId="2401846933" sldId="897"/>
            <ac:spMk id="12" creationId="{FD9A6102-66D3-ACF2-3E1C-AE4B4799DCA8}"/>
          </ac:spMkLst>
        </pc:spChg>
        <pc:spChg chg="del">
          <ac:chgData name="Marcel Koopman" userId="e3c4c8cc0f4bc3dd" providerId="LiveId" clId="{A43BD259-97F5-4A30-A901-26277B2AB627}" dt="2024-05-13T15:15:43.039" v="56411" actId="478"/>
          <ac:spMkLst>
            <pc:docMk/>
            <pc:sldMk cId="2401846933" sldId="897"/>
            <ac:spMk id="13" creationId="{563ED992-2228-19A8-BAEE-95A08E12AA7E}"/>
          </ac:spMkLst>
        </pc:spChg>
        <pc:spChg chg="add del mod">
          <ac:chgData name="Marcel Koopman" userId="e3c4c8cc0f4bc3dd" providerId="LiveId" clId="{A43BD259-97F5-4A30-A901-26277B2AB627}" dt="2024-05-13T18:55:47.594" v="58593" actId="478"/>
          <ac:spMkLst>
            <pc:docMk/>
            <pc:sldMk cId="2401846933" sldId="897"/>
            <ac:spMk id="13" creationId="{8876F34C-930B-25DB-6D05-B5EB0FC36D05}"/>
          </ac:spMkLst>
        </pc:spChg>
        <pc:spChg chg="del">
          <ac:chgData name="Marcel Koopman" userId="e3c4c8cc0f4bc3dd" providerId="LiveId" clId="{A43BD259-97F5-4A30-A901-26277B2AB627}" dt="2024-05-13T15:15:43.039" v="56411" actId="478"/>
          <ac:spMkLst>
            <pc:docMk/>
            <pc:sldMk cId="2401846933" sldId="897"/>
            <ac:spMk id="14" creationId="{98D1CF3E-7C1A-FBD1-1088-820574244847}"/>
          </ac:spMkLst>
        </pc:spChg>
        <pc:spChg chg="add del mod">
          <ac:chgData name="Marcel Koopman" userId="e3c4c8cc0f4bc3dd" providerId="LiveId" clId="{A43BD259-97F5-4A30-A901-26277B2AB627}" dt="2024-05-13T18:55:47.594" v="58593" actId="478"/>
          <ac:spMkLst>
            <pc:docMk/>
            <pc:sldMk cId="2401846933" sldId="897"/>
            <ac:spMk id="14" creationId="{E23B3460-2B3F-16DA-E8A8-5ACAF5C441A7}"/>
          </ac:spMkLst>
        </pc:spChg>
        <pc:spChg chg="add del mod">
          <ac:chgData name="Marcel Koopman" userId="e3c4c8cc0f4bc3dd" providerId="LiveId" clId="{A43BD259-97F5-4A30-A901-26277B2AB627}" dt="2024-05-13T18:55:47.594" v="58593" actId="478"/>
          <ac:spMkLst>
            <pc:docMk/>
            <pc:sldMk cId="2401846933" sldId="897"/>
            <ac:spMk id="15" creationId="{03108226-0E8B-D745-1FDB-85B6558649BC}"/>
          </ac:spMkLst>
        </pc:spChg>
        <pc:spChg chg="del">
          <ac:chgData name="Marcel Koopman" userId="e3c4c8cc0f4bc3dd" providerId="LiveId" clId="{A43BD259-97F5-4A30-A901-26277B2AB627}" dt="2024-05-13T15:15:43.039" v="56411" actId="478"/>
          <ac:spMkLst>
            <pc:docMk/>
            <pc:sldMk cId="2401846933" sldId="897"/>
            <ac:spMk id="15" creationId="{26824A0C-7201-0509-46CD-EF6F89B920DF}"/>
          </ac:spMkLst>
        </pc:spChg>
        <pc:spChg chg="del">
          <ac:chgData name="Marcel Koopman" userId="e3c4c8cc0f4bc3dd" providerId="LiveId" clId="{A43BD259-97F5-4A30-A901-26277B2AB627}" dt="2024-05-13T15:15:43.039" v="56411" actId="478"/>
          <ac:spMkLst>
            <pc:docMk/>
            <pc:sldMk cId="2401846933" sldId="897"/>
            <ac:spMk id="16" creationId="{6E9F566E-9141-EDD4-3CF7-D5397D3DEFD9}"/>
          </ac:spMkLst>
        </pc:spChg>
        <pc:spChg chg="add del mod">
          <ac:chgData name="Marcel Koopman" userId="e3c4c8cc0f4bc3dd" providerId="LiveId" clId="{A43BD259-97F5-4A30-A901-26277B2AB627}" dt="2024-05-13T18:55:47.594" v="58593" actId="478"/>
          <ac:spMkLst>
            <pc:docMk/>
            <pc:sldMk cId="2401846933" sldId="897"/>
            <ac:spMk id="16" creationId="{C0BE5AA2-6FD8-15EF-73DB-4C1385B3E813}"/>
          </ac:spMkLst>
        </pc:spChg>
        <pc:spChg chg="add del mod">
          <ac:chgData name="Marcel Koopman" userId="e3c4c8cc0f4bc3dd" providerId="LiveId" clId="{A43BD259-97F5-4A30-A901-26277B2AB627}" dt="2024-05-13T18:55:47.594" v="58593" actId="478"/>
          <ac:spMkLst>
            <pc:docMk/>
            <pc:sldMk cId="2401846933" sldId="897"/>
            <ac:spMk id="17" creationId="{2A427DDC-3BF1-3AAB-57C5-A24D7BB51363}"/>
          </ac:spMkLst>
        </pc:spChg>
        <pc:spChg chg="del">
          <ac:chgData name="Marcel Koopman" userId="e3c4c8cc0f4bc3dd" providerId="LiveId" clId="{A43BD259-97F5-4A30-A901-26277B2AB627}" dt="2024-05-13T15:15:43.039" v="56411" actId="478"/>
          <ac:spMkLst>
            <pc:docMk/>
            <pc:sldMk cId="2401846933" sldId="897"/>
            <ac:spMk id="17" creationId="{954B6432-CA81-A5FB-58B5-D0D36DBB8600}"/>
          </ac:spMkLst>
        </pc:spChg>
        <pc:spChg chg="add del mod">
          <ac:chgData name="Marcel Koopman" userId="e3c4c8cc0f4bc3dd" providerId="LiveId" clId="{A43BD259-97F5-4A30-A901-26277B2AB627}" dt="2024-05-13T18:55:47.594" v="58593" actId="478"/>
          <ac:spMkLst>
            <pc:docMk/>
            <pc:sldMk cId="2401846933" sldId="897"/>
            <ac:spMk id="18" creationId="{B03BC1C2-F719-2542-FCE4-41A8E419AC11}"/>
          </ac:spMkLst>
        </pc:spChg>
        <pc:spChg chg="del">
          <ac:chgData name="Marcel Koopman" userId="e3c4c8cc0f4bc3dd" providerId="LiveId" clId="{A43BD259-97F5-4A30-A901-26277B2AB627}" dt="2024-05-13T15:15:43.039" v="56411" actId="478"/>
          <ac:spMkLst>
            <pc:docMk/>
            <pc:sldMk cId="2401846933" sldId="897"/>
            <ac:spMk id="18" creationId="{D8250C00-EEDC-91C4-02E9-AF6161834DAF}"/>
          </ac:spMkLst>
        </pc:spChg>
        <pc:spChg chg="add del mod">
          <ac:chgData name="Marcel Koopman" userId="e3c4c8cc0f4bc3dd" providerId="LiveId" clId="{A43BD259-97F5-4A30-A901-26277B2AB627}" dt="2024-05-13T18:55:43.629" v="58592" actId="478"/>
          <ac:spMkLst>
            <pc:docMk/>
            <pc:sldMk cId="2401846933" sldId="897"/>
            <ac:spMk id="19" creationId="{DBD10F58-D53B-8564-C71B-AC22E85567F5}"/>
          </ac:spMkLst>
        </pc:spChg>
        <pc:spChg chg="del">
          <ac:chgData name="Marcel Koopman" userId="e3c4c8cc0f4bc3dd" providerId="LiveId" clId="{A43BD259-97F5-4A30-A901-26277B2AB627}" dt="2024-05-13T15:15:43.039" v="56411" actId="478"/>
          <ac:spMkLst>
            <pc:docMk/>
            <pc:sldMk cId="2401846933" sldId="897"/>
            <ac:spMk id="19" creationId="{FCED1AEF-4F80-2946-EC8B-F31F0AD24009}"/>
          </ac:spMkLst>
        </pc:spChg>
        <pc:spChg chg="add del mod">
          <ac:chgData name="Marcel Koopman" userId="e3c4c8cc0f4bc3dd" providerId="LiveId" clId="{A43BD259-97F5-4A30-A901-26277B2AB627}" dt="2024-05-13T18:55:43.629" v="58592" actId="478"/>
          <ac:spMkLst>
            <pc:docMk/>
            <pc:sldMk cId="2401846933" sldId="897"/>
            <ac:spMk id="20" creationId="{807B4A6C-9A88-3637-1894-5740CC41BFF8}"/>
          </ac:spMkLst>
        </pc:spChg>
        <pc:spChg chg="add del mod">
          <ac:chgData name="Marcel Koopman" userId="e3c4c8cc0f4bc3dd" providerId="LiveId" clId="{A43BD259-97F5-4A30-A901-26277B2AB627}" dt="2024-05-13T18:55:43.629" v="58592" actId="478"/>
          <ac:spMkLst>
            <pc:docMk/>
            <pc:sldMk cId="2401846933" sldId="897"/>
            <ac:spMk id="22" creationId="{60348F82-73C6-4529-37A5-119AF593FAC5}"/>
          </ac:spMkLst>
        </pc:spChg>
        <pc:spChg chg="add del mod">
          <ac:chgData name="Marcel Koopman" userId="e3c4c8cc0f4bc3dd" providerId="LiveId" clId="{A43BD259-97F5-4A30-A901-26277B2AB627}" dt="2024-05-13T18:55:43.629" v="58592" actId="478"/>
          <ac:spMkLst>
            <pc:docMk/>
            <pc:sldMk cId="2401846933" sldId="897"/>
            <ac:spMk id="23" creationId="{220444E1-C029-F733-ADAE-503F8E52507F}"/>
          </ac:spMkLst>
        </pc:spChg>
        <pc:spChg chg="add del mod">
          <ac:chgData name="Marcel Koopman" userId="e3c4c8cc0f4bc3dd" providerId="LiveId" clId="{A43BD259-97F5-4A30-A901-26277B2AB627}" dt="2024-05-13T18:55:43.629" v="58592" actId="478"/>
          <ac:spMkLst>
            <pc:docMk/>
            <pc:sldMk cId="2401846933" sldId="897"/>
            <ac:spMk id="24" creationId="{E4F938C5-F33B-416F-06B6-FDE5705293AC}"/>
          </ac:spMkLst>
        </pc:spChg>
        <pc:spChg chg="add del mod">
          <ac:chgData name="Marcel Koopman" userId="e3c4c8cc0f4bc3dd" providerId="LiveId" clId="{A43BD259-97F5-4A30-A901-26277B2AB627}" dt="2024-05-13T18:55:43.629" v="58592" actId="478"/>
          <ac:spMkLst>
            <pc:docMk/>
            <pc:sldMk cId="2401846933" sldId="897"/>
            <ac:spMk id="25" creationId="{D0CF3A19-7630-66A9-14C0-3407209464C1}"/>
          </ac:spMkLst>
        </pc:spChg>
        <pc:spChg chg="add del mod">
          <ac:chgData name="Marcel Koopman" userId="e3c4c8cc0f4bc3dd" providerId="LiveId" clId="{A43BD259-97F5-4A30-A901-26277B2AB627}" dt="2024-05-13T18:55:43.629" v="58592" actId="478"/>
          <ac:spMkLst>
            <pc:docMk/>
            <pc:sldMk cId="2401846933" sldId="897"/>
            <ac:spMk id="26" creationId="{E9123810-57A0-032D-7C38-1B8D2C62A977}"/>
          </ac:spMkLst>
        </pc:spChg>
        <pc:spChg chg="del">
          <ac:chgData name="Marcel Koopman" userId="e3c4c8cc0f4bc3dd" providerId="LiveId" clId="{A43BD259-97F5-4A30-A901-26277B2AB627}" dt="2024-05-13T18:20:20.300" v="57304" actId="478"/>
          <ac:spMkLst>
            <pc:docMk/>
            <pc:sldMk cId="2401846933" sldId="897"/>
            <ac:spMk id="27" creationId="{4064EA79-586C-48A7-187C-626A371F82F7}"/>
          </ac:spMkLst>
        </pc:spChg>
        <pc:spChg chg="del">
          <ac:chgData name="Marcel Koopman" userId="e3c4c8cc0f4bc3dd" providerId="LiveId" clId="{A43BD259-97F5-4A30-A901-26277B2AB627}" dt="2024-05-13T18:20:20.300" v="57304" actId="478"/>
          <ac:spMkLst>
            <pc:docMk/>
            <pc:sldMk cId="2401846933" sldId="897"/>
            <ac:spMk id="28" creationId="{E83E1543-FE0C-6655-156D-E476FBC3976E}"/>
          </ac:spMkLst>
        </pc:spChg>
        <pc:spChg chg="del">
          <ac:chgData name="Marcel Koopman" userId="e3c4c8cc0f4bc3dd" providerId="LiveId" clId="{A43BD259-97F5-4A30-A901-26277B2AB627}" dt="2024-05-13T18:20:20.300" v="57304" actId="478"/>
          <ac:spMkLst>
            <pc:docMk/>
            <pc:sldMk cId="2401846933" sldId="897"/>
            <ac:spMk id="29" creationId="{723A4EDA-CD29-6461-661C-D2A571320332}"/>
          </ac:spMkLst>
        </pc:spChg>
        <pc:spChg chg="del">
          <ac:chgData name="Marcel Koopman" userId="e3c4c8cc0f4bc3dd" providerId="LiveId" clId="{A43BD259-97F5-4A30-A901-26277B2AB627}" dt="2024-05-13T18:20:20.300" v="57304" actId="478"/>
          <ac:spMkLst>
            <pc:docMk/>
            <pc:sldMk cId="2401846933" sldId="897"/>
            <ac:spMk id="30" creationId="{6F3258ED-5C33-F90A-0DA5-3FAEFBCF58AA}"/>
          </ac:spMkLst>
        </pc:spChg>
        <pc:spChg chg="add del mod">
          <ac:chgData name="Marcel Koopman" userId="e3c4c8cc0f4bc3dd" providerId="LiveId" clId="{A43BD259-97F5-4A30-A901-26277B2AB627}" dt="2024-05-13T18:55:43.629" v="58592" actId="478"/>
          <ac:spMkLst>
            <pc:docMk/>
            <pc:sldMk cId="2401846933" sldId="897"/>
            <ac:spMk id="31" creationId="{C0120105-93B6-44E4-1346-5A9C84EE5065}"/>
          </ac:spMkLst>
        </pc:spChg>
        <pc:spChg chg="add del mod">
          <ac:chgData name="Marcel Koopman" userId="e3c4c8cc0f4bc3dd" providerId="LiveId" clId="{A43BD259-97F5-4A30-A901-26277B2AB627}" dt="2024-05-13T18:55:43.629" v="58592" actId="478"/>
          <ac:spMkLst>
            <pc:docMk/>
            <pc:sldMk cId="2401846933" sldId="897"/>
            <ac:spMk id="32" creationId="{E3E3873D-413A-7CCE-F9D4-D37A5126EBC9}"/>
          </ac:spMkLst>
        </pc:spChg>
        <pc:spChg chg="del">
          <ac:chgData name="Marcel Koopman" userId="e3c4c8cc0f4bc3dd" providerId="LiveId" clId="{A43BD259-97F5-4A30-A901-26277B2AB627}" dt="2024-05-13T15:15:43.039" v="56411" actId="478"/>
          <ac:spMkLst>
            <pc:docMk/>
            <pc:sldMk cId="2401846933" sldId="897"/>
            <ac:spMk id="50" creationId="{17741169-FEF5-1064-C800-BDA3ADD089FD}"/>
          </ac:spMkLst>
        </pc:spChg>
        <pc:spChg chg="del">
          <ac:chgData name="Marcel Koopman" userId="e3c4c8cc0f4bc3dd" providerId="LiveId" clId="{A43BD259-97F5-4A30-A901-26277B2AB627}" dt="2024-05-13T15:15:43.039" v="56411" actId="478"/>
          <ac:spMkLst>
            <pc:docMk/>
            <pc:sldMk cId="2401846933" sldId="897"/>
            <ac:spMk id="52" creationId="{3D7F76EB-6711-13D4-5CBD-3D3A725740D3}"/>
          </ac:spMkLst>
        </pc:spChg>
        <pc:spChg chg="del">
          <ac:chgData name="Marcel Koopman" userId="e3c4c8cc0f4bc3dd" providerId="LiveId" clId="{A43BD259-97F5-4A30-A901-26277B2AB627}" dt="2024-05-13T15:15:43.039" v="56411" actId="478"/>
          <ac:spMkLst>
            <pc:docMk/>
            <pc:sldMk cId="2401846933" sldId="897"/>
            <ac:spMk id="53" creationId="{575B57D5-ECD4-EFC5-BF70-8BBB2D2646C9}"/>
          </ac:spMkLst>
        </pc:spChg>
        <pc:spChg chg="del">
          <ac:chgData name="Marcel Koopman" userId="e3c4c8cc0f4bc3dd" providerId="LiveId" clId="{A43BD259-97F5-4A30-A901-26277B2AB627}" dt="2024-05-13T15:15:43.039" v="56411" actId="478"/>
          <ac:spMkLst>
            <pc:docMk/>
            <pc:sldMk cId="2401846933" sldId="897"/>
            <ac:spMk id="54" creationId="{CE2F630F-21E2-DE40-EFCF-DF0D453E9F26}"/>
          </ac:spMkLst>
        </pc:spChg>
        <pc:spChg chg="del">
          <ac:chgData name="Marcel Koopman" userId="e3c4c8cc0f4bc3dd" providerId="LiveId" clId="{A43BD259-97F5-4A30-A901-26277B2AB627}" dt="2024-05-13T15:15:43.039" v="56411" actId="478"/>
          <ac:spMkLst>
            <pc:docMk/>
            <pc:sldMk cId="2401846933" sldId="897"/>
            <ac:spMk id="55" creationId="{5EE3B54F-98F6-1BF0-4FEE-F6596734A9C4}"/>
          </ac:spMkLst>
        </pc:spChg>
        <pc:spChg chg="del">
          <ac:chgData name="Marcel Koopman" userId="e3c4c8cc0f4bc3dd" providerId="LiveId" clId="{A43BD259-97F5-4A30-A901-26277B2AB627}" dt="2024-05-13T15:15:43.039" v="56411" actId="478"/>
          <ac:spMkLst>
            <pc:docMk/>
            <pc:sldMk cId="2401846933" sldId="897"/>
            <ac:spMk id="56" creationId="{5340E92C-DF3E-27F5-824D-A2069995CC74}"/>
          </ac:spMkLst>
        </pc:spChg>
        <pc:spChg chg="del">
          <ac:chgData name="Marcel Koopman" userId="e3c4c8cc0f4bc3dd" providerId="LiveId" clId="{A43BD259-97F5-4A30-A901-26277B2AB627}" dt="2024-05-13T15:15:43.039" v="56411" actId="478"/>
          <ac:spMkLst>
            <pc:docMk/>
            <pc:sldMk cId="2401846933" sldId="897"/>
            <ac:spMk id="57" creationId="{434E16DD-0F61-DD6B-9C9E-28A0C7343CC1}"/>
          </ac:spMkLst>
        </pc:spChg>
        <pc:spChg chg="del">
          <ac:chgData name="Marcel Koopman" userId="e3c4c8cc0f4bc3dd" providerId="LiveId" clId="{A43BD259-97F5-4A30-A901-26277B2AB627}" dt="2024-05-13T15:15:43.039" v="56411" actId="478"/>
          <ac:spMkLst>
            <pc:docMk/>
            <pc:sldMk cId="2401846933" sldId="897"/>
            <ac:spMk id="58" creationId="{194DF7C7-12CA-EE02-CCC4-A9FA77B1DFC9}"/>
          </ac:spMkLst>
        </pc:spChg>
        <pc:spChg chg="del">
          <ac:chgData name="Marcel Koopman" userId="e3c4c8cc0f4bc3dd" providerId="LiveId" clId="{A43BD259-97F5-4A30-A901-26277B2AB627}" dt="2024-05-13T15:15:43.039" v="56411" actId="478"/>
          <ac:spMkLst>
            <pc:docMk/>
            <pc:sldMk cId="2401846933" sldId="897"/>
            <ac:spMk id="59" creationId="{F99F0849-D4F6-ADFC-1397-341C693B911A}"/>
          </ac:spMkLst>
        </pc:spChg>
        <pc:spChg chg="del">
          <ac:chgData name="Marcel Koopman" userId="e3c4c8cc0f4bc3dd" providerId="LiveId" clId="{A43BD259-97F5-4A30-A901-26277B2AB627}" dt="2024-05-13T15:15:43.039" v="56411" actId="478"/>
          <ac:spMkLst>
            <pc:docMk/>
            <pc:sldMk cId="2401846933" sldId="897"/>
            <ac:spMk id="61" creationId="{CA794F8E-528A-F2CB-5E7E-080063486F89}"/>
          </ac:spMkLst>
        </pc:spChg>
        <pc:spChg chg="del">
          <ac:chgData name="Marcel Koopman" userId="e3c4c8cc0f4bc3dd" providerId="LiveId" clId="{A43BD259-97F5-4A30-A901-26277B2AB627}" dt="2024-05-13T15:15:43.039" v="56411" actId="478"/>
          <ac:spMkLst>
            <pc:docMk/>
            <pc:sldMk cId="2401846933" sldId="897"/>
            <ac:spMk id="62" creationId="{2E1E80BF-6A81-18CB-7136-E852F533F3F5}"/>
          </ac:spMkLst>
        </pc:spChg>
        <pc:spChg chg="del">
          <ac:chgData name="Marcel Koopman" userId="e3c4c8cc0f4bc3dd" providerId="LiveId" clId="{A43BD259-97F5-4A30-A901-26277B2AB627}" dt="2024-05-13T15:15:43.039" v="56411" actId="478"/>
          <ac:spMkLst>
            <pc:docMk/>
            <pc:sldMk cId="2401846933" sldId="897"/>
            <ac:spMk id="63" creationId="{73263582-B1A8-4C48-B91A-D7B18D919D08}"/>
          </ac:spMkLst>
        </pc:spChg>
        <pc:spChg chg="del">
          <ac:chgData name="Marcel Koopman" userId="e3c4c8cc0f4bc3dd" providerId="LiveId" clId="{A43BD259-97F5-4A30-A901-26277B2AB627}" dt="2024-05-13T15:15:43.039" v="56411" actId="478"/>
          <ac:spMkLst>
            <pc:docMk/>
            <pc:sldMk cId="2401846933" sldId="897"/>
            <ac:spMk id="64" creationId="{0D3F6D6C-71B3-E845-9147-79CF8060946B}"/>
          </ac:spMkLst>
        </pc:spChg>
        <pc:spChg chg="del">
          <ac:chgData name="Marcel Koopman" userId="e3c4c8cc0f4bc3dd" providerId="LiveId" clId="{A43BD259-97F5-4A30-A901-26277B2AB627}" dt="2024-05-13T15:15:43.039" v="56411" actId="478"/>
          <ac:spMkLst>
            <pc:docMk/>
            <pc:sldMk cId="2401846933" sldId="897"/>
            <ac:spMk id="65" creationId="{A8ED181F-B763-7F79-676B-959D5289408B}"/>
          </ac:spMkLst>
        </pc:spChg>
        <pc:spChg chg="del">
          <ac:chgData name="Marcel Koopman" userId="e3c4c8cc0f4bc3dd" providerId="LiveId" clId="{A43BD259-97F5-4A30-A901-26277B2AB627}" dt="2024-05-13T15:15:43.039" v="56411" actId="478"/>
          <ac:spMkLst>
            <pc:docMk/>
            <pc:sldMk cId="2401846933" sldId="897"/>
            <ac:spMk id="66" creationId="{00777205-BE0C-EF40-190F-6D05B2253560}"/>
          </ac:spMkLst>
        </pc:spChg>
        <pc:spChg chg="del">
          <ac:chgData name="Marcel Koopman" userId="e3c4c8cc0f4bc3dd" providerId="LiveId" clId="{A43BD259-97F5-4A30-A901-26277B2AB627}" dt="2024-05-13T15:15:43.039" v="56411" actId="478"/>
          <ac:spMkLst>
            <pc:docMk/>
            <pc:sldMk cId="2401846933" sldId="897"/>
            <ac:spMk id="67" creationId="{772BD61A-352A-7472-92F0-2D59C098261B}"/>
          </ac:spMkLst>
        </pc:spChg>
        <pc:spChg chg="del">
          <ac:chgData name="Marcel Koopman" userId="e3c4c8cc0f4bc3dd" providerId="LiveId" clId="{A43BD259-97F5-4A30-A901-26277B2AB627}" dt="2024-05-13T15:15:43.039" v="56411" actId="478"/>
          <ac:spMkLst>
            <pc:docMk/>
            <pc:sldMk cId="2401846933" sldId="897"/>
            <ac:spMk id="68" creationId="{E5486A64-38A3-41B6-78C0-496BD146FBCE}"/>
          </ac:spMkLst>
        </pc:spChg>
        <pc:spChg chg="del">
          <ac:chgData name="Marcel Koopman" userId="e3c4c8cc0f4bc3dd" providerId="LiveId" clId="{A43BD259-97F5-4A30-A901-26277B2AB627}" dt="2024-05-13T15:15:43.039" v="56411" actId="478"/>
          <ac:spMkLst>
            <pc:docMk/>
            <pc:sldMk cId="2401846933" sldId="897"/>
            <ac:spMk id="69" creationId="{8B8F544F-4057-7F2D-6271-84C236319DA2}"/>
          </ac:spMkLst>
        </pc:spChg>
        <pc:spChg chg="del">
          <ac:chgData name="Marcel Koopman" userId="e3c4c8cc0f4bc3dd" providerId="LiveId" clId="{A43BD259-97F5-4A30-A901-26277B2AB627}" dt="2024-05-13T15:15:43.039" v="56411" actId="478"/>
          <ac:spMkLst>
            <pc:docMk/>
            <pc:sldMk cId="2401846933" sldId="897"/>
            <ac:spMk id="70" creationId="{516B1403-8CE3-2033-2FE5-85E29F10AD52}"/>
          </ac:spMkLst>
        </pc:spChg>
        <pc:spChg chg="del">
          <ac:chgData name="Marcel Koopman" userId="e3c4c8cc0f4bc3dd" providerId="LiveId" clId="{A43BD259-97F5-4A30-A901-26277B2AB627}" dt="2024-05-13T15:15:43.039" v="56411" actId="478"/>
          <ac:spMkLst>
            <pc:docMk/>
            <pc:sldMk cId="2401846933" sldId="897"/>
            <ac:spMk id="71" creationId="{FBA53997-E08D-BD82-1666-106C4EA494F5}"/>
          </ac:spMkLst>
        </pc:spChg>
        <pc:spChg chg="del">
          <ac:chgData name="Marcel Koopman" userId="e3c4c8cc0f4bc3dd" providerId="LiveId" clId="{A43BD259-97F5-4A30-A901-26277B2AB627}" dt="2024-05-13T15:15:43.039" v="56411" actId="478"/>
          <ac:spMkLst>
            <pc:docMk/>
            <pc:sldMk cId="2401846933" sldId="897"/>
            <ac:spMk id="72" creationId="{C3D1BB2B-54EA-CE50-A779-CCDFD0F51FC2}"/>
          </ac:spMkLst>
        </pc:spChg>
        <pc:spChg chg="del">
          <ac:chgData name="Marcel Koopman" userId="e3c4c8cc0f4bc3dd" providerId="LiveId" clId="{A43BD259-97F5-4A30-A901-26277B2AB627}" dt="2024-05-13T15:15:43.039" v="56411" actId="478"/>
          <ac:spMkLst>
            <pc:docMk/>
            <pc:sldMk cId="2401846933" sldId="897"/>
            <ac:spMk id="73" creationId="{4A277714-FAB9-C600-6128-B2A0159FCCD0}"/>
          </ac:spMkLst>
        </pc:spChg>
        <pc:spChg chg="del">
          <ac:chgData name="Marcel Koopman" userId="e3c4c8cc0f4bc3dd" providerId="LiveId" clId="{A43BD259-97F5-4A30-A901-26277B2AB627}" dt="2024-05-13T15:15:43.039" v="56411" actId="478"/>
          <ac:spMkLst>
            <pc:docMk/>
            <pc:sldMk cId="2401846933" sldId="897"/>
            <ac:spMk id="75" creationId="{0723E1B9-4E58-5848-6BA2-AB89FB3A8B92}"/>
          </ac:spMkLst>
        </pc:spChg>
        <pc:spChg chg="del">
          <ac:chgData name="Marcel Koopman" userId="e3c4c8cc0f4bc3dd" providerId="LiveId" clId="{A43BD259-97F5-4A30-A901-26277B2AB627}" dt="2024-05-13T15:15:43.039" v="56411" actId="478"/>
          <ac:spMkLst>
            <pc:docMk/>
            <pc:sldMk cId="2401846933" sldId="897"/>
            <ac:spMk id="77" creationId="{4D5DE472-2AFB-D97F-1D61-F3EC68C4324D}"/>
          </ac:spMkLst>
        </pc:spChg>
        <pc:spChg chg="del">
          <ac:chgData name="Marcel Koopman" userId="e3c4c8cc0f4bc3dd" providerId="LiveId" clId="{A43BD259-97F5-4A30-A901-26277B2AB627}" dt="2024-05-13T15:15:43.039" v="56411" actId="478"/>
          <ac:spMkLst>
            <pc:docMk/>
            <pc:sldMk cId="2401846933" sldId="897"/>
            <ac:spMk id="78" creationId="{B192139A-1F6A-9122-E9F2-326882335D38}"/>
          </ac:spMkLst>
        </pc:spChg>
        <pc:spChg chg="del">
          <ac:chgData name="Marcel Koopman" userId="e3c4c8cc0f4bc3dd" providerId="LiveId" clId="{A43BD259-97F5-4A30-A901-26277B2AB627}" dt="2024-05-13T15:15:43.039" v="56411" actId="478"/>
          <ac:spMkLst>
            <pc:docMk/>
            <pc:sldMk cId="2401846933" sldId="897"/>
            <ac:spMk id="80" creationId="{73B7391E-6394-09D4-8092-A6982D205BC7}"/>
          </ac:spMkLst>
        </pc:spChg>
        <pc:spChg chg="del">
          <ac:chgData name="Marcel Koopman" userId="e3c4c8cc0f4bc3dd" providerId="LiveId" clId="{A43BD259-97F5-4A30-A901-26277B2AB627}" dt="2024-05-13T15:15:43.039" v="56411" actId="478"/>
          <ac:spMkLst>
            <pc:docMk/>
            <pc:sldMk cId="2401846933" sldId="897"/>
            <ac:spMk id="82" creationId="{FE32315B-E139-2646-EF02-AE295944EE9B}"/>
          </ac:spMkLst>
        </pc:spChg>
        <pc:spChg chg="del">
          <ac:chgData name="Marcel Koopman" userId="e3c4c8cc0f4bc3dd" providerId="LiveId" clId="{A43BD259-97F5-4A30-A901-26277B2AB627}" dt="2024-05-13T15:15:43.039" v="56411" actId="478"/>
          <ac:spMkLst>
            <pc:docMk/>
            <pc:sldMk cId="2401846933" sldId="897"/>
            <ac:spMk id="84" creationId="{A05EB48B-4F07-BB19-DF5F-750446176AF4}"/>
          </ac:spMkLst>
        </pc:spChg>
        <pc:spChg chg="del">
          <ac:chgData name="Marcel Koopman" userId="e3c4c8cc0f4bc3dd" providerId="LiveId" clId="{A43BD259-97F5-4A30-A901-26277B2AB627}" dt="2024-05-13T15:15:43.039" v="56411" actId="478"/>
          <ac:spMkLst>
            <pc:docMk/>
            <pc:sldMk cId="2401846933" sldId="897"/>
            <ac:spMk id="109" creationId="{1A7305FF-0B75-3D74-D2F6-995C6628FC20}"/>
          </ac:spMkLst>
        </pc:spChg>
        <pc:spChg chg="del">
          <ac:chgData name="Marcel Koopman" userId="e3c4c8cc0f4bc3dd" providerId="LiveId" clId="{A43BD259-97F5-4A30-A901-26277B2AB627}" dt="2024-05-13T15:15:43.039" v="56411" actId="478"/>
          <ac:spMkLst>
            <pc:docMk/>
            <pc:sldMk cId="2401846933" sldId="897"/>
            <ac:spMk id="124" creationId="{13299112-E64E-3700-1B09-7B8CBE8DCAFE}"/>
          </ac:spMkLst>
        </pc:spChg>
        <pc:spChg chg="del">
          <ac:chgData name="Marcel Koopman" userId="e3c4c8cc0f4bc3dd" providerId="LiveId" clId="{A43BD259-97F5-4A30-A901-26277B2AB627}" dt="2024-05-13T15:15:43.039" v="56411" actId="478"/>
          <ac:spMkLst>
            <pc:docMk/>
            <pc:sldMk cId="2401846933" sldId="897"/>
            <ac:spMk id="125" creationId="{DFCCD4F0-0E85-A680-7B8B-9FECB0912B1C}"/>
          </ac:spMkLst>
        </pc:spChg>
        <pc:spChg chg="del">
          <ac:chgData name="Marcel Koopman" userId="e3c4c8cc0f4bc3dd" providerId="LiveId" clId="{A43BD259-97F5-4A30-A901-26277B2AB627}" dt="2024-05-13T15:15:43.039" v="56411" actId="478"/>
          <ac:spMkLst>
            <pc:docMk/>
            <pc:sldMk cId="2401846933" sldId="897"/>
            <ac:spMk id="126" creationId="{19C4AC89-2FCF-64A3-CA59-383E389FC855}"/>
          </ac:spMkLst>
        </pc:spChg>
        <pc:spChg chg="del">
          <ac:chgData name="Marcel Koopman" userId="e3c4c8cc0f4bc3dd" providerId="LiveId" clId="{A43BD259-97F5-4A30-A901-26277B2AB627}" dt="2024-05-13T15:15:43.039" v="56411" actId="478"/>
          <ac:spMkLst>
            <pc:docMk/>
            <pc:sldMk cId="2401846933" sldId="897"/>
            <ac:spMk id="127" creationId="{34FE3345-8C04-DC4D-FB68-33AD6D7807FF}"/>
          </ac:spMkLst>
        </pc:spChg>
        <pc:spChg chg="del">
          <ac:chgData name="Marcel Koopman" userId="e3c4c8cc0f4bc3dd" providerId="LiveId" clId="{A43BD259-97F5-4A30-A901-26277B2AB627}" dt="2024-05-13T15:15:43.039" v="56411" actId="478"/>
          <ac:spMkLst>
            <pc:docMk/>
            <pc:sldMk cId="2401846933" sldId="897"/>
            <ac:spMk id="128" creationId="{BEBB5614-8CFA-47F2-4269-9793B808FA55}"/>
          </ac:spMkLst>
        </pc:spChg>
        <pc:spChg chg="del">
          <ac:chgData name="Marcel Koopman" userId="e3c4c8cc0f4bc3dd" providerId="LiveId" clId="{A43BD259-97F5-4A30-A901-26277B2AB627}" dt="2024-05-13T15:15:43.039" v="56411" actId="478"/>
          <ac:spMkLst>
            <pc:docMk/>
            <pc:sldMk cId="2401846933" sldId="897"/>
            <ac:spMk id="131" creationId="{86F67097-BB0C-3CA1-7632-2273D5AED1D4}"/>
          </ac:spMkLst>
        </pc:spChg>
        <pc:spChg chg="del">
          <ac:chgData name="Marcel Koopman" userId="e3c4c8cc0f4bc3dd" providerId="LiveId" clId="{A43BD259-97F5-4A30-A901-26277B2AB627}" dt="2024-05-13T15:15:43.039" v="56411" actId="478"/>
          <ac:spMkLst>
            <pc:docMk/>
            <pc:sldMk cId="2401846933" sldId="897"/>
            <ac:spMk id="132" creationId="{0FAABA07-B9E3-6E9E-74B3-8F42BA5463A8}"/>
          </ac:spMkLst>
        </pc:spChg>
        <pc:spChg chg="del">
          <ac:chgData name="Marcel Koopman" userId="e3c4c8cc0f4bc3dd" providerId="LiveId" clId="{A43BD259-97F5-4A30-A901-26277B2AB627}" dt="2024-05-13T15:15:43.039" v="56411" actId="478"/>
          <ac:spMkLst>
            <pc:docMk/>
            <pc:sldMk cId="2401846933" sldId="897"/>
            <ac:spMk id="133" creationId="{3D230742-8048-6D4B-1442-E6E7F58CE190}"/>
          </ac:spMkLst>
        </pc:spChg>
        <pc:spChg chg="del">
          <ac:chgData name="Marcel Koopman" userId="e3c4c8cc0f4bc3dd" providerId="LiveId" clId="{A43BD259-97F5-4A30-A901-26277B2AB627}" dt="2024-05-13T15:15:43.039" v="56411" actId="478"/>
          <ac:spMkLst>
            <pc:docMk/>
            <pc:sldMk cId="2401846933" sldId="897"/>
            <ac:spMk id="134" creationId="{4513BFB3-B22B-CC47-F3C3-1C7D85710FD0}"/>
          </ac:spMkLst>
        </pc:spChg>
        <pc:spChg chg="del">
          <ac:chgData name="Marcel Koopman" userId="e3c4c8cc0f4bc3dd" providerId="LiveId" clId="{A43BD259-97F5-4A30-A901-26277B2AB627}" dt="2024-05-13T15:15:43.039" v="56411" actId="478"/>
          <ac:spMkLst>
            <pc:docMk/>
            <pc:sldMk cId="2401846933" sldId="897"/>
            <ac:spMk id="136" creationId="{074CECC8-2213-6DE2-DC2E-0B12A6F5039D}"/>
          </ac:spMkLst>
        </pc:spChg>
        <pc:spChg chg="del">
          <ac:chgData name="Marcel Koopman" userId="e3c4c8cc0f4bc3dd" providerId="LiveId" clId="{A43BD259-97F5-4A30-A901-26277B2AB627}" dt="2024-05-13T15:15:43.039" v="56411" actId="478"/>
          <ac:spMkLst>
            <pc:docMk/>
            <pc:sldMk cId="2401846933" sldId="897"/>
            <ac:spMk id="141" creationId="{3C0022E0-FBB9-F1FA-7AD0-7254AECF75CD}"/>
          </ac:spMkLst>
        </pc:spChg>
        <pc:spChg chg="del">
          <ac:chgData name="Marcel Koopman" userId="e3c4c8cc0f4bc3dd" providerId="LiveId" clId="{A43BD259-97F5-4A30-A901-26277B2AB627}" dt="2024-05-13T15:15:43.039" v="56411" actId="478"/>
          <ac:spMkLst>
            <pc:docMk/>
            <pc:sldMk cId="2401846933" sldId="897"/>
            <ac:spMk id="142" creationId="{7EC13DEA-9AD9-0209-8D7F-F0C6F2ED5D24}"/>
          </ac:spMkLst>
        </pc:spChg>
        <pc:spChg chg="del">
          <ac:chgData name="Marcel Koopman" userId="e3c4c8cc0f4bc3dd" providerId="LiveId" clId="{A43BD259-97F5-4A30-A901-26277B2AB627}" dt="2024-05-13T15:15:43.039" v="56411" actId="478"/>
          <ac:spMkLst>
            <pc:docMk/>
            <pc:sldMk cId="2401846933" sldId="897"/>
            <ac:spMk id="143" creationId="{CB4097E4-1561-7366-8327-E0D3A956ED99}"/>
          </ac:spMkLst>
        </pc:spChg>
        <pc:spChg chg="del">
          <ac:chgData name="Marcel Koopman" userId="e3c4c8cc0f4bc3dd" providerId="LiveId" clId="{A43BD259-97F5-4A30-A901-26277B2AB627}" dt="2024-05-13T15:15:43.039" v="56411" actId="478"/>
          <ac:spMkLst>
            <pc:docMk/>
            <pc:sldMk cId="2401846933" sldId="897"/>
            <ac:spMk id="144" creationId="{3DD4B798-B9AB-28DD-656D-6F2B683497E1}"/>
          </ac:spMkLst>
        </pc:spChg>
        <pc:spChg chg="del">
          <ac:chgData name="Marcel Koopman" userId="e3c4c8cc0f4bc3dd" providerId="LiveId" clId="{A43BD259-97F5-4A30-A901-26277B2AB627}" dt="2024-05-13T15:15:43.039" v="56411" actId="478"/>
          <ac:spMkLst>
            <pc:docMk/>
            <pc:sldMk cId="2401846933" sldId="897"/>
            <ac:spMk id="149" creationId="{9A57FE17-C5D9-ED9B-7E80-BA735C3FED5E}"/>
          </ac:spMkLst>
        </pc:spChg>
        <pc:spChg chg="del">
          <ac:chgData name="Marcel Koopman" userId="e3c4c8cc0f4bc3dd" providerId="LiveId" clId="{A43BD259-97F5-4A30-A901-26277B2AB627}" dt="2024-05-13T15:15:43.039" v="56411" actId="478"/>
          <ac:spMkLst>
            <pc:docMk/>
            <pc:sldMk cId="2401846933" sldId="897"/>
            <ac:spMk id="150" creationId="{2441921D-6EA3-ECD5-35AB-DE3D42FA86DF}"/>
          </ac:spMkLst>
        </pc:spChg>
        <pc:spChg chg="del">
          <ac:chgData name="Marcel Koopman" userId="e3c4c8cc0f4bc3dd" providerId="LiveId" clId="{A43BD259-97F5-4A30-A901-26277B2AB627}" dt="2024-05-13T15:15:43.039" v="56411" actId="478"/>
          <ac:spMkLst>
            <pc:docMk/>
            <pc:sldMk cId="2401846933" sldId="897"/>
            <ac:spMk id="151" creationId="{2FEF15FB-F91E-ACB1-E95E-63B90DA44540}"/>
          </ac:spMkLst>
        </pc:spChg>
        <pc:spChg chg="del">
          <ac:chgData name="Marcel Koopman" userId="e3c4c8cc0f4bc3dd" providerId="LiveId" clId="{A43BD259-97F5-4A30-A901-26277B2AB627}" dt="2024-05-13T15:15:43.039" v="56411" actId="478"/>
          <ac:spMkLst>
            <pc:docMk/>
            <pc:sldMk cId="2401846933" sldId="897"/>
            <ac:spMk id="157" creationId="{6EC40FCF-702A-0654-41F2-0BB732C73DA5}"/>
          </ac:spMkLst>
        </pc:spChg>
        <pc:spChg chg="del">
          <ac:chgData name="Marcel Koopman" userId="e3c4c8cc0f4bc3dd" providerId="LiveId" clId="{A43BD259-97F5-4A30-A901-26277B2AB627}" dt="2024-05-13T15:15:43.039" v="56411" actId="478"/>
          <ac:spMkLst>
            <pc:docMk/>
            <pc:sldMk cId="2401846933" sldId="897"/>
            <ac:spMk id="158" creationId="{8DD39282-D1C8-C108-930A-37236F8754D5}"/>
          </ac:spMkLst>
        </pc:spChg>
        <pc:picChg chg="add del mod">
          <ac:chgData name="Marcel Koopman" userId="e3c4c8cc0f4bc3dd" providerId="LiveId" clId="{A43BD259-97F5-4A30-A901-26277B2AB627}" dt="2024-05-13T18:18:50.585" v="57260" actId="478"/>
          <ac:picMkLst>
            <pc:docMk/>
            <pc:sldMk cId="2401846933" sldId="897"/>
            <ac:picMk id="3" creationId="{2633723A-6A29-D1AA-CBEA-E599ED562957}"/>
          </ac:picMkLst>
        </pc:picChg>
        <pc:picChg chg="add mod">
          <ac:chgData name="Marcel Koopman" userId="e3c4c8cc0f4bc3dd" providerId="LiveId" clId="{A43BD259-97F5-4A30-A901-26277B2AB627}" dt="2024-05-13T18:24:05.247" v="57475"/>
          <ac:picMkLst>
            <pc:docMk/>
            <pc:sldMk cId="2401846933" sldId="897"/>
            <ac:picMk id="9" creationId="{83D0F955-359E-E3A2-ECCF-5177AD6231C3}"/>
          </ac:picMkLst>
        </pc:picChg>
        <pc:picChg chg="del">
          <ac:chgData name="Marcel Koopman" userId="e3c4c8cc0f4bc3dd" providerId="LiveId" clId="{A43BD259-97F5-4A30-A901-26277B2AB627}" dt="2024-05-13T18:20:18.570" v="57303" actId="478"/>
          <ac:picMkLst>
            <pc:docMk/>
            <pc:sldMk cId="2401846933" sldId="897"/>
            <ac:picMk id="21" creationId="{21931D4B-896C-0EE5-1E63-44FE4BDE2B4F}"/>
          </ac:picMkLst>
        </pc:picChg>
        <pc:cxnChg chg="add del mod">
          <ac:chgData name="Marcel Koopman" userId="e3c4c8cc0f4bc3dd" providerId="LiveId" clId="{A43BD259-97F5-4A30-A901-26277B2AB627}" dt="2024-06-05T06:26:50.094" v="88010" actId="478"/>
          <ac:cxnSpMkLst>
            <pc:docMk/>
            <pc:sldMk cId="2401846933" sldId="897"/>
            <ac:cxnSpMk id="2" creationId="{F61A23C1-506C-A82B-AAEA-C8AF5B0B4DB5}"/>
          </ac:cxnSpMkLst>
        </pc:cxnChg>
        <pc:cxnChg chg="del">
          <ac:chgData name="Marcel Koopman" userId="e3c4c8cc0f4bc3dd" providerId="LiveId" clId="{A43BD259-97F5-4A30-A901-26277B2AB627}" dt="2024-05-13T15:15:43.039" v="56411" actId="478"/>
          <ac:cxnSpMkLst>
            <pc:docMk/>
            <pc:sldMk cId="2401846933" sldId="897"/>
            <ac:cxnSpMk id="3" creationId="{AA505CAB-DA84-5F9B-14E6-D0C42D46BEDB}"/>
          </ac:cxnSpMkLst>
        </pc:cxnChg>
        <pc:cxnChg chg="del mod">
          <ac:chgData name="Marcel Koopman" userId="e3c4c8cc0f4bc3dd" providerId="LiveId" clId="{A43BD259-97F5-4A30-A901-26277B2AB627}" dt="2024-05-13T15:15:43.039" v="56411" actId="478"/>
          <ac:cxnSpMkLst>
            <pc:docMk/>
            <pc:sldMk cId="2401846933" sldId="897"/>
            <ac:cxnSpMk id="138" creationId="{A4CF28AA-9BC1-B607-C1F8-930CE57313A7}"/>
          </ac:cxnSpMkLst>
        </pc:cxnChg>
      </pc:sldChg>
      <pc:sldChg chg="addSp delSp modSp add mod">
        <pc:chgData name="Marcel Koopman" userId="e3c4c8cc0f4bc3dd" providerId="LiveId" clId="{A43BD259-97F5-4A30-A901-26277B2AB627}" dt="2024-07-08T08:43:48.957" v="93731"/>
        <pc:sldMkLst>
          <pc:docMk/>
          <pc:sldMk cId="3444340246" sldId="898"/>
        </pc:sldMkLst>
        <pc:spChg chg="mod">
          <ac:chgData name="Marcel Koopman" userId="e3c4c8cc0f4bc3dd" providerId="LiveId" clId="{A43BD259-97F5-4A30-A901-26277B2AB627}" dt="2024-05-16T20:41:05.041" v="62892" actId="207"/>
          <ac:spMkLst>
            <pc:docMk/>
            <pc:sldMk cId="3444340246" sldId="898"/>
            <ac:spMk id="2" creationId="{F98B2654-3A57-26DC-D30C-AA374ABAB7D1}"/>
          </ac:spMkLst>
        </pc:spChg>
        <pc:spChg chg="mod">
          <ac:chgData name="Marcel Koopman" userId="e3c4c8cc0f4bc3dd" providerId="LiveId" clId="{A43BD259-97F5-4A30-A901-26277B2AB627}" dt="2024-05-22T10:28:51.198" v="65292" actId="207"/>
          <ac:spMkLst>
            <pc:docMk/>
            <pc:sldMk cId="3444340246" sldId="898"/>
            <ac:spMk id="4" creationId="{2F53E94E-108B-B06A-00F7-D69B8EE0904E}"/>
          </ac:spMkLst>
        </pc:spChg>
        <pc:spChg chg="add mod">
          <ac:chgData name="Marcel Koopman" userId="e3c4c8cc0f4bc3dd" providerId="LiveId" clId="{A43BD259-97F5-4A30-A901-26277B2AB627}" dt="2024-06-03T15:50:05.144" v="68790" actId="14100"/>
          <ac:spMkLst>
            <pc:docMk/>
            <pc:sldMk cId="3444340246" sldId="898"/>
            <ac:spMk id="5" creationId="{83B59C0F-919C-D99B-262A-66C9D56D1B6D}"/>
          </ac:spMkLst>
        </pc:spChg>
        <pc:spChg chg="del">
          <ac:chgData name="Marcel Koopman" userId="e3c4c8cc0f4bc3dd" providerId="LiveId" clId="{A43BD259-97F5-4A30-A901-26277B2AB627}" dt="2024-05-16T20:37:23.203" v="62825" actId="478"/>
          <ac:spMkLst>
            <pc:docMk/>
            <pc:sldMk cId="3444340246" sldId="898"/>
            <ac:spMk id="5" creationId="{E76D3564-FD47-EDEC-BDD6-CB665F288666}"/>
          </ac:spMkLst>
        </pc:spChg>
        <pc:spChg chg="mod">
          <ac:chgData name="Marcel Koopman" userId="e3c4c8cc0f4bc3dd" providerId="LiveId" clId="{A43BD259-97F5-4A30-A901-26277B2AB627}" dt="2024-05-16T20:38:16.495" v="62877" actId="207"/>
          <ac:spMkLst>
            <pc:docMk/>
            <pc:sldMk cId="3444340246" sldId="898"/>
            <ac:spMk id="6" creationId="{C34A0306-DAC8-B63B-3C55-FE8DF2BAD840}"/>
          </ac:spMkLst>
        </pc:spChg>
        <pc:spChg chg="mod">
          <ac:chgData name="Marcel Koopman" userId="e3c4c8cc0f4bc3dd" providerId="LiveId" clId="{A43BD259-97F5-4A30-A901-26277B2AB627}" dt="2024-05-16T20:41:37.920" v="62893" actId="207"/>
          <ac:spMkLst>
            <pc:docMk/>
            <pc:sldMk cId="3444340246" sldId="898"/>
            <ac:spMk id="8" creationId="{A466BCDA-8BC1-06D7-F915-ED5AD65E4519}"/>
          </ac:spMkLst>
        </pc:spChg>
        <pc:spChg chg="mod">
          <ac:chgData name="Marcel Koopman" userId="e3c4c8cc0f4bc3dd" providerId="LiveId" clId="{A43BD259-97F5-4A30-A901-26277B2AB627}" dt="2024-06-02T18:06:11.491" v="66476"/>
          <ac:spMkLst>
            <pc:docMk/>
            <pc:sldMk cId="3444340246" sldId="898"/>
            <ac:spMk id="10" creationId="{A5954255-3429-FB3D-4D1C-AEFB8140C107}"/>
          </ac:spMkLst>
        </pc:spChg>
        <pc:spChg chg="mod">
          <ac:chgData name="Marcel Koopman" userId="e3c4c8cc0f4bc3dd" providerId="LiveId" clId="{A43BD259-97F5-4A30-A901-26277B2AB627}" dt="2024-05-16T20:41:05.041" v="62892" actId="207"/>
          <ac:spMkLst>
            <pc:docMk/>
            <pc:sldMk cId="3444340246" sldId="898"/>
            <ac:spMk id="11" creationId="{C7720B03-53EC-E7CF-D1A0-B5279CC04B09}"/>
          </ac:spMkLst>
        </pc:spChg>
        <pc:spChg chg="mod">
          <ac:chgData name="Marcel Koopman" userId="e3c4c8cc0f4bc3dd" providerId="LiveId" clId="{A43BD259-97F5-4A30-A901-26277B2AB627}" dt="2024-05-16T20:39:56.219" v="62887" actId="207"/>
          <ac:spMkLst>
            <pc:docMk/>
            <pc:sldMk cId="3444340246" sldId="898"/>
            <ac:spMk id="13" creationId="{13B4D017-8034-24FD-3C27-4435A04FF6B2}"/>
          </ac:spMkLst>
        </pc:spChg>
        <pc:spChg chg="mod">
          <ac:chgData name="Marcel Koopman" userId="e3c4c8cc0f4bc3dd" providerId="LiveId" clId="{A43BD259-97F5-4A30-A901-26277B2AB627}" dt="2024-05-16T20:40:53.927" v="62890" actId="207"/>
          <ac:spMkLst>
            <pc:docMk/>
            <pc:sldMk cId="3444340246" sldId="898"/>
            <ac:spMk id="14" creationId="{C827A570-538E-5114-6ADF-E3850CF76D97}"/>
          </ac:spMkLst>
        </pc:spChg>
        <pc:spChg chg="mod">
          <ac:chgData name="Marcel Koopman" userId="e3c4c8cc0f4bc3dd" providerId="LiveId" clId="{A43BD259-97F5-4A30-A901-26277B2AB627}" dt="2024-05-16T20:41:37.920" v="62893" actId="207"/>
          <ac:spMkLst>
            <pc:docMk/>
            <pc:sldMk cId="3444340246" sldId="898"/>
            <ac:spMk id="16" creationId="{9F61517D-5089-CE6A-0C9F-5B19E84C45BF}"/>
          </ac:spMkLst>
        </pc:spChg>
        <pc:spChg chg="add mod">
          <ac:chgData name="Marcel Koopman" userId="e3c4c8cc0f4bc3dd" providerId="LiveId" clId="{A43BD259-97F5-4A30-A901-26277B2AB627}" dt="2024-05-16T20:37:25.487" v="62827"/>
          <ac:spMkLst>
            <pc:docMk/>
            <pc:sldMk cId="3444340246" sldId="898"/>
            <ac:spMk id="18" creationId="{1854D00F-BD64-25E8-8815-88F6A72A7924}"/>
          </ac:spMkLst>
        </pc:spChg>
        <pc:spChg chg="add mod ord">
          <ac:chgData name="Marcel Koopman" userId="e3c4c8cc0f4bc3dd" providerId="LiveId" clId="{A43BD259-97F5-4A30-A901-26277B2AB627}" dt="2024-05-22T10:42:10.185" v="65768" actId="167"/>
          <ac:spMkLst>
            <pc:docMk/>
            <pc:sldMk cId="3444340246" sldId="898"/>
            <ac:spMk id="21" creationId="{E536616D-52A9-76B6-4D60-90E4BF2E2566}"/>
          </ac:spMkLst>
        </pc:spChg>
        <pc:spChg chg="add mod">
          <ac:chgData name="Marcel Koopman" userId="e3c4c8cc0f4bc3dd" providerId="LiveId" clId="{A43BD259-97F5-4A30-A901-26277B2AB627}" dt="2024-05-16T20:37:25.487" v="62827"/>
          <ac:spMkLst>
            <pc:docMk/>
            <pc:sldMk cId="3444340246" sldId="898"/>
            <ac:spMk id="23" creationId="{C898B99B-8B3D-A51F-12EA-5DE50C213818}"/>
          </ac:spMkLst>
        </pc:spChg>
        <pc:spChg chg="add mod">
          <ac:chgData name="Marcel Koopman" userId="e3c4c8cc0f4bc3dd" providerId="LiveId" clId="{A43BD259-97F5-4A30-A901-26277B2AB627}" dt="2024-05-16T20:37:25.487" v="62827"/>
          <ac:spMkLst>
            <pc:docMk/>
            <pc:sldMk cId="3444340246" sldId="898"/>
            <ac:spMk id="24" creationId="{6294DAAA-D4D7-F792-705C-683524CED1A3}"/>
          </ac:spMkLst>
        </pc:spChg>
        <pc:spChg chg="add mod">
          <ac:chgData name="Marcel Koopman" userId="e3c4c8cc0f4bc3dd" providerId="LiveId" clId="{A43BD259-97F5-4A30-A901-26277B2AB627}" dt="2024-07-08T08:43:48.957" v="93731"/>
          <ac:spMkLst>
            <pc:docMk/>
            <pc:sldMk cId="3444340246" sldId="898"/>
            <ac:spMk id="25" creationId="{8628519F-92E7-9CC8-0614-57A0B5F5FB15}"/>
          </ac:spMkLst>
        </pc:spChg>
        <pc:spChg chg="add del mod">
          <ac:chgData name="Marcel Koopman" userId="e3c4c8cc0f4bc3dd" providerId="LiveId" clId="{A43BD259-97F5-4A30-A901-26277B2AB627}" dt="2024-05-16T20:42:04.451" v="62895" actId="478"/>
          <ac:spMkLst>
            <pc:docMk/>
            <pc:sldMk cId="3444340246" sldId="898"/>
            <ac:spMk id="25" creationId="{95699BE9-468D-D4EC-88C3-C700B7ECF745}"/>
          </ac:spMkLst>
        </pc:spChg>
        <pc:spChg chg="add del mod ord">
          <ac:chgData name="Marcel Koopman" userId="e3c4c8cc0f4bc3dd" providerId="LiveId" clId="{A43BD259-97F5-4A30-A901-26277B2AB627}" dt="2024-06-05T04:58:19.875" v="84147" actId="478"/>
          <ac:spMkLst>
            <pc:docMk/>
            <pc:sldMk cId="3444340246" sldId="898"/>
            <ac:spMk id="25" creationId="{9813612E-8691-4EDC-8787-2D44A98F6AED}"/>
          </ac:spMkLst>
        </pc:spChg>
        <pc:spChg chg="add mod">
          <ac:chgData name="Marcel Koopman" userId="e3c4c8cc0f4bc3dd" providerId="LiveId" clId="{A43BD259-97F5-4A30-A901-26277B2AB627}" dt="2024-06-02T07:24:50.805" v="66224" actId="20577"/>
          <ac:spMkLst>
            <pc:docMk/>
            <pc:sldMk cId="3444340246" sldId="898"/>
            <ac:spMk id="26" creationId="{90408D5B-949E-E76A-AF56-111BBF7CADA6}"/>
          </ac:spMkLst>
        </pc:spChg>
        <pc:spChg chg="add mod">
          <ac:chgData name="Marcel Koopman" userId="e3c4c8cc0f4bc3dd" providerId="LiveId" clId="{A43BD259-97F5-4A30-A901-26277B2AB627}" dt="2024-07-08T08:43:48.957" v="93731"/>
          <ac:spMkLst>
            <pc:docMk/>
            <pc:sldMk cId="3444340246" sldId="898"/>
            <ac:spMk id="27" creationId="{0BA10469-183C-E673-7D5B-85195535ADD4}"/>
          </ac:spMkLst>
        </pc:spChg>
        <pc:spChg chg="add del mod">
          <ac:chgData name="Marcel Koopman" userId="e3c4c8cc0f4bc3dd" providerId="LiveId" clId="{A43BD259-97F5-4A30-A901-26277B2AB627}" dt="2024-06-03T15:49:30.825" v="68784" actId="478"/>
          <ac:spMkLst>
            <pc:docMk/>
            <pc:sldMk cId="3444340246" sldId="898"/>
            <ac:spMk id="27" creationId="{0D80215B-4BC3-55BE-6E6E-ACA17995DBFF}"/>
          </ac:spMkLst>
        </pc:spChg>
        <pc:spChg chg="add del mod">
          <ac:chgData name="Marcel Koopman" userId="e3c4c8cc0f4bc3dd" providerId="LiveId" clId="{A43BD259-97F5-4A30-A901-26277B2AB627}" dt="2024-05-16T20:42:04.451" v="62895" actId="478"/>
          <ac:spMkLst>
            <pc:docMk/>
            <pc:sldMk cId="3444340246" sldId="898"/>
            <ac:spMk id="27" creationId="{17A23035-3E8F-56B4-44B8-AE03B1E23C20}"/>
          </ac:spMkLst>
        </pc:spChg>
        <pc:spChg chg="add del mod">
          <ac:chgData name="Marcel Koopman" userId="e3c4c8cc0f4bc3dd" providerId="LiveId" clId="{A43BD259-97F5-4A30-A901-26277B2AB627}" dt="2024-05-16T20:42:06.860" v="62896" actId="478"/>
          <ac:spMkLst>
            <pc:docMk/>
            <pc:sldMk cId="3444340246" sldId="898"/>
            <ac:spMk id="28" creationId="{67B8D26A-86EA-526D-695F-C9E36956BAEA}"/>
          </ac:spMkLst>
        </pc:spChg>
        <pc:spChg chg="add del mod">
          <ac:chgData name="Marcel Koopman" userId="e3c4c8cc0f4bc3dd" providerId="LiveId" clId="{A43BD259-97F5-4A30-A901-26277B2AB627}" dt="2024-06-03T15:49:29.031" v="68783" actId="478"/>
          <ac:spMkLst>
            <pc:docMk/>
            <pc:sldMk cId="3444340246" sldId="898"/>
            <ac:spMk id="28" creationId="{CE0D9665-E532-ED7A-62E4-7F0A8FD54372}"/>
          </ac:spMkLst>
        </pc:spChg>
        <pc:spChg chg="add del mod">
          <ac:chgData name="Marcel Koopman" userId="e3c4c8cc0f4bc3dd" providerId="LiveId" clId="{A43BD259-97F5-4A30-A901-26277B2AB627}" dt="2024-05-16T20:54:13.770" v="63390" actId="478"/>
          <ac:spMkLst>
            <pc:docMk/>
            <pc:sldMk cId="3444340246" sldId="898"/>
            <ac:spMk id="31" creationId="{A77C22C9-0D80-70D2-2735-308076BB3BE9}"/>
          </ac:spMkLst>
        </pc:spChg>
        <pc:spChg chg="add del mod">
          <ac:chgData name="Marcel Koopman" userId="e3c4c8cc0f4bc3dd" providerId="LiveId" clId="{A43BD259-97F5-4A30-A901-26277B2AB627}" dt="2024-05-16T20:54:13.770" v="63390" actId="478"/>
          <ac:spMkLst>
            <pc:docMk/>
            <pc:sldMk cId="3444340246" sldId="898"/>
            <ac:spMk id="32" creationId="{646F5DAD-F71F-99A4-7367-ECF42CE89618}"/>
          </ac:spMkLst>
        </pc:spChg>
        <pc:spChg chg="mod">
          <ac:chgData name="Marcel Koopman" userId="e3c4c8cc0f4bc3dd" providerId="LiveId" clId="{A43BD259-97F5-4A30-A901-26277B2AB627}" dt="2024-05-22T10:30:18.461" v="65357" actId="20577"/>
          <ac:spMkLst>
            <pc:docMk/>
            <pc:sldMk cId="3444340246" sldId="898"/>
            <ac:spMk id="33" creationId="{8C3BBC3C-2CD5-D06E-0A83-3F72458B3B69}"/>
          </ac:spMkLst>
        </pc:spChg>
        <pc:spChg chg="mod">
          <ac:chgData name="Marcel Koopman" userId="e3c4c8cc0f4bc3dd" providerId="LiveId" clId="{A43BD259-97F5-4A30-A901-26277B2AB627}" dt="2024-05-16T20:41:37.920" v="62893" actId="207"/>
          <ac:spMkLst>
            <pc:docMk/>
            <pc:sldMk cId="3444340246" sldId="898"/>
            <ac:spMk id="34" creationId="{56C9666B-8A8C-BA14-CC54-A8F7A6FEDE73}"/>
          </ac:spMkLst>
        </pc:spChg>
        <pc:spChg chg="add mod">
          <ac:chgData name="Marcel Koopman" userId="e3c4c8cc0f4bc3dd" providerId="LiveId" clId="{A43BD259-97F5-4A30-A901-26277B2AB627}" dt="2024-05-16T20:41:57.914" v="62894"/>
          <ac:spMkLst>
            <pc:docMk/>
            <pc:sldMk cId="3444340246" sldId="898"/>
            <ac:spMk id="35" creationId="{0C63A854-A9D2-0A59-DC57-142E2C80C927}"/>
          </ac:spMkLst>
        </pc:spChg>
        <pc:spChg chg="add mod">
          <ac:chgData name="Marcel Koopman" userId="e3c4c8cc0f4bc3dd" providerId="LiveId" clId="{A43BD259-97F5-4A30-A901-26277B2AB627}" dt="2024-05-16T20:41:57.914" v="62894"/>
          <ac:spMkLst>
            <pc:docMk/>
            <pc:sldMk cId="3444340246" sldId="898"/>
            <ac:spMk id="36" creationId="{72ADA32B-E81C-B2CE-EF7E-6E4B4811372E}"/>
          </ac:spMkLst>
        </pc:spChg>
        <pc:spChg chg="mod">
          <ac:chgData name="Marcel Koopman" userId="e3c4c8cc0f4bc3dd" providerId="LiveId" clId="{A43BD259-97F5-4A30-A901-26277B2AB627}" dt="2024-06-02T18:04:39.301" v="66431"/>
          <ac:spMkLst>
            <pc:docMk/>
            <pc:sldMk cId="3444340246" sldId="898"/>
            <ac:spMk id="38" creationId="{15610C49-032D-3565-3756-BE98841203B2}"/>
          </ac:spMkLst>
        </pc:spChg>
        <pc:spChg chg="add del mod">
          <ac:chgData name="Marcel Koopman" userId="e3c4c8cc0f4bc3dd" providerId="LiveId" clId="{A43BD259-97F5-4A30-A901-26277B2AB627}" dt="2024-05-22T10:30:47.718" v="65359" actId="478"/>
          <ac:spMkLst>
            <pc:docMk/>
            <pc:sldMk cId="3444340246" sldId="898"/>
            <ac:spMk id="39" creationId="{93B943D8-B8B4-6866-7110-0230C00FD772}"/>
          </ac:spMkLst>
        </pc:spChg>
        <pc:spChg chg="add del mod">
          <ac:chgData name="Marcel Koopman" userId="e3c4c8cc0f4bc3dd" providerId="LiveId" clId="{A43BD259-97F5-4A30-A901-26277B2AB627}" dt="2024-07-08T08:43:48.675" v="93730" actId="478"/>
          <ac:spMkLst>
            <pc:docMk/>
            <pc:sldMk cId="3444340246" sldId="898"/>
            <ac:spMk id="40" creationId="{7D60136E-4FC1-E8DF-3F7F-C7A8D6CF0D96}"/>
          </ac:spMkLst>
        </pc:spChg>
        <pc:spChg chg="add mod">
          <ac:chgData name="Marcel Koopman" userId="e3c4c8cc0f4bc3dd" providerId="LiveId" clId="{A43BD259-97F5-4A30-A901-26277B2AB627}" dt="2024-06-05T05:00:32.582" v="84180" actId="14100"/>
          <ac:spMkLst>
            <pc:docMk/>
            <pc:sldMk cId="3444340246" sldId="898"/>
            <ac:spMk id="41" creationId="{37957CE6-3D3B-526A-C815-EB29E558017A}"/>
          </ac:spMkLst>
        </pc:spChg>
        <pc:spChg chg="del">
          <ac:chgData name="Marcel Koopman" userId="e3c4c8cc0f4bc3dd" providerId="LiveId" clId="{A43BD259-97F5-4A30-A901-26277B2AB627}" dt="2024-05-16T20:37:23.203" v="62825" actId="478"/>
          <ac:spMkLst>
            <pc:docMk/>
            <pc:sldMk cId="3444340246" sldId="898"/>
            <ac:spMk id="42" creationId="{F3E29F61-4875-1AFA-8ABF-6504118A1A73}"/>
          </ac:spMkLst>
        </pc:spChg>
        <pc:spChg chg="add del mod">
          <ac:chgData name="Marcel Koopman" userId="e3c4c8cc0f4bc3dd" providerId="LiveId" clId="{A43BD259-97F5-4A30-A901-26277B2AB627}" dt="2024-06-03T15:49:44.565" v="68787" actId="478"/>
          <ac:spMkLst>
            <pc:docMk/>
            <pc:sldMk cId="3444340246" sldId="898"/>
            <ac:spMk id="43" creationId="{D3F14923-4050-B8BD-7569-CEA686C3477B}"/>
          </ac:spMkLst>
        </pc:spChg>
        <pc:spChg chg="del">
          <ac:chgData name="Marcel Koopman" userId="e3c4c8cc0f4bc3dd" providerId="LiveId" clId="{A43BD259-97F5-4A30-A901-26277B2AB627}" dt="2024-05-16T20:37:23.203" v="62825" actId="478"/>
          <ac:spMkLst>
            <pc:docMk/>
            <pc:sldMk cId="3444340246" sldId="898"/>
            <ac:spMk id="44" creationId="{EC1AE878-660B-504F-8F51-E056C4BE729E}"/>
          </ac:spMkLst>
        </pc:spChg>
        <pc:spChg chg="del">
          <ac:chgData name="Marcel Koopman" userId="e3c4c8cc0f4bc3dd" providerId="LiveId" clId="{A43BD259-97F5-4A30-A901-26277B2AB627}" dt="2024-05-16T20:37:23.203" v="62825" actId="478"/>
          <ac:spMkLst>
            <pc:docMk/>
            <pc:sldMk cId="3444340246" sldId="898"/>
            <ac:spMk id="45" creationId="{7AA40FB6-CA22-8401-37A1-C835A0A5323D}"/>
          </ac:spMkLst>
        </pc:spChg>
        <pc:spChg chg="del">
          <ac:chgData name="Marcel Koopman" userId="e3c4c8cc0f4bc3dd" providerId="LiveId" clId="{A43BD259-97F5-4A30-A901-26277B2AB627}" dt="2024-05-16T20:37:25.138" v="62826" actId="478"/>
          <ac:spMkLst>
            <pc:docMk/>
            <pc:sldMk cId="3444340246" sldId="898"/>
            <ac:spMk id="47" creationId="{0F99ED41-A1A4-DA20-EFB5-EFFB9ECD4205}"/>
          </ac:spMkLst>
        </pc:spChg>
        <pc:spChg chg="add mod">
          <ac:chgData name="Marcel Koopman" userId="e3c4c8cc0f4bc3dd" providerId="LiveId" clId="{A43BD259-97F5-4A30-A901-26277B2AB627}" dt="2024-05-16T20:54:14.070" v="63391"/>
          <ac:spMkLst>
            <pc:docMk/>
            <pc:sldMk cId="3444340246" sldId="898"/>
            <ac:spMk id="48" creationId="{A4A5E3C1-D649-5A1A-F294-9A1F367B8E3E}"/>
          </ac:spMkLst>
        </pc:spChg>
        <pc:spChg chg="mod">
          <ac:chgData name="Marcel Koopman" userId="e3c4c8cc0f4bc3dd" providerId="LiveId" clId="{A43BD259-97F5-4A30-A901-26277B2AB627}" dt="2024-05-16T20:40:37.368" v="62888" actId="207"/>
          <ac:spMkLst>
            <pc:docMk/>
            <pc:sldMk cId="3444340246" sldId="898"/>
            <ac:spMk id="49" creationId="{7A919E90-DF98-010C-E851-644844CBB842}"/>
          </ac:spMkLst>
        </pc:spChg>
        <pc:spChg chg="add del mod">
          <ac:chgData name="Marcel Koopman" userId="e3c4c8cc0f4bc3dd" providerId="LiveId" clId="{A43BD259-97F5-4A30-A901-26277B2AB627}" dt="2024-07-08T08:43:48.675" v="93730" actId="478"/>
          <ac:spMkLst>
            <pc:docMk/>
            <pc:sldMk cId="3444340246" sldId="898"/>
            <ac:spMk id="50" creationId="{C8FFEF28-CD0D-BCD3-9790-9382342084DF}"/>
          </ac:spMkLst>
        </pc:spChg>
        <pc:spChg chg="mod">
          <ac:chgData name="Marcel Koopman" userId="e3c4c8cc0f4bc3dd" providerId="LiveId" clId="{A43BD259-97F5-4A30-A901-26277B2AB627}" dt="2024-05-16T20:41:37.920" v="62893" actId="207"/>
          <ac:spMkLst>
            <pc:docMk/>
            <pc:sldMk cId="3444340246" sldId="898"/>
            <ac:spMk id="61" creationId="{15F7D563-7094-A20D-720C-1EA56B6DF5E4}"/>
          </ac:spMkLst>
        </pc:spChg>
        <pc:spChg chg="mod">
          <ac:chgData name="Marcel Koopman" userId="e3c4c8cc0f4bc3dd" providerId="LiveId" clId="{A43BD259-97F5-4A30-A901-26277B2AB627}" dt="2024-05-16T20:41:37.920" v="62893" actId="207"/>
          <ac:spMkLst>
            <pc:docMk/>
            <pc:sldMk cId="3444340246" sldId="898"/>
            <ac:spMk id="62" creationId="{34CC82FA-E5B7-538C-4DE2-403523F41D1B}"/>
          </ac:spMkLst>
        </pc:spChg>
        <pc:spChg chg="mod">
          <ac:chgData name="Marcel Koopman" userId="e3c4c8cc0f4bc3dd" providerId="LiveId" clId="{A43BD259-97F5-4A30-A901-26277B2AB627}" dt="2024-05-16T20:39:56.219" v="62887" actId="207"/>
          <ac:spMkLst>
            <pc:docMk/>
            <pc:sldMk cId="3444340246" sldId="898"/>
            <ac:spMk id="65" creationId="{349D9EE4-A520-4CCE-F682-A3CBD95B095C}"/>
          </ac:spMkLst>
        </pc:spChg>
        <pc:spChg chg="mod">
          <ac:chgData name="Marcel Koopman" userId="e3c4c8cc0f4bc3dd" providerId="LiveId" clId="{A43BD259-97F5-4A30-A901-26277B2AB627}" dt="2024-05-16T20:40:44.879" v="62889" actId="207"/>
          <ac:spMkLst>
            <pc:docMk/>
            <pc:sldMk cId="3444340246" sldId="898"/>
            <ac:spMk id="71" creationId="{0F4B5542-4D61-243D-9258-5A595608F432}"/>
          </ac:spMkLst>
        </pc:spChg>
        <pc:spChg chg="mod">
          <ac:chgData name="Marcel Koopman" userId="e3c4c8cc0f4bc3dd" providerId="LiveId" clId="{A43BD259-97F5-4A30-A901-26277B2AB627}" dt="2024-06-02T21:08:25.490" v="66843"/>
          <ac:spMkLst>
            <pc:docMk/>
            <pc:sldMk cId="3444340246" sldId="898"/>
            <ac:spMk id="76" creationId="{C85E379A-C7B7-0B9C-B79F-AECF3B2B9ACB}"/>
          </ac:spMkLst>
        </pc:spChg>
        <pc:spChg chg="mod">
          <ac:chgData name="Marcel Koopman" userId="e3c4c8cc0f4bc3dd" providerId="LiveId" clId="{A43BD259-97F5-4A30-A901-26277B2AB627}" dt="2024-05-16T20:40:37.368" v="62888" actId="207"/>
          <ac:spMkLst>
            <pc:docMk/>
            <pc:sldMk cId="3444340246" sldId="898"/>
            <ac:spMk id="85" creationId="{068B8C3E-2B39-C9BB-2E01-F9ED1C23AACF}"/>
          </ac:spMkLst>
        </pc:spChg>
        <pc:spChg chg="mod">
          <ac:chgData name="Marcel Koopman" userId="e3c4c8cc0f4bc3dd" providerId="LiveId" clId="{A43BD259-97F5-4A30-A901-26277B2AB627}" dt="2024-05-16T20:40:44.879" v="62889" actId="207"/>
          <ac:spMkLst>
            <pc:docMk/>
            <pc:sldMk cId="3444340246" sldId="898"/>
            <ac:spMk id="97" creationId="{F14A5353-E909-28BC-6FE5-CE0619DA4D47}"/>
          </ac:spMkLst>
        </pc:spChg>
        <pc:spChg chg="mod">
          <ac:chgData name="Marcel Koopman" userId="e3c4c8cc0f4bc3dd" providerId="LiveId" clId="{A43BD259-97F5-4A30-A901-26277B2AB627}" dt="2024-05-16T20:39:56.219" v="62887" actId="207"/>
          <ac:spMkLst>
            <pc:docMk/>
            <pc:sldMk cId="3444340246" sldId="898"/>
            <ac:spMk id="123" creationId="{14AD477A-45A7-E4C2-E265-43380FDF003C}"/>
          </ac:spMkLst>
        </pc:spChg>
        <pc:spChg chg="mod">
          <ac:chgData name="Marcel Koopman" userId="e3c4c8cc0f4bc3dd" providerId="LiveId" clId="{A43BD259-97F5-4A30-A901-26277B2AB627}" dt="2024-05-16T20:40:44.879" v="62889" actId="207"/>
          <ac:spMkLst>
            <pc:docMk/>
            <pc:sldMk cId="3444340246" sldId="898"/>
            <ac:spMk id="131" creationId="{65F2BA2C-1B67-D625-935B-6E92B8681E60}"/>
          </ac:spMkLst>
        </pc:spChg>
        <pc:spChg chg="mod">
          <ac:chgData name="Marcel Koopman" userId="e3c4c8cc0f4bc3dd" providerId="LiveId" clId="{A43BD259-97F5-4A30-A901-26277B2AB627}" dt="2024-05-16T20:41:05.041" v="62892" actId="207"/>
          <ac:spMkLst>
            <pc:docMk/>
            <pc:sldMk cId="3444340246" sldId="898"/>
            <ac:spMk id="143" creationId="{D9344F8D-DE6B-E61C-9E76-8C2CCE6BBE74}"/>
          </ac:spMkLst>
        </pc:spChg>
        <pc:picChg chg="del">
          <ac:chgData name="Marcel Koopman" userId="e3c4c8cc0f4bc3dd" providerId="LiveId" clId="{A43BD259-97F5-4A30-A901-26277B2AB627}" dt="2024-05-16T20:37:23.203" v="62825" actId="478"/>
          <ac:picMkLst>
            <pc:docMk/>
            <pc:sldMk cId="3444340246" sldId="898"/>
            <ac:picMk id="21" creationId="{21931D4B-896C-0EE5-1E63-44FE4BDE2B4F}"/>
          </ac:picMkLst>
        </pc:picChg>
        <pc:picChg chg="add mod">
          <ac:chgData name="Marcel Koopman" userId="e3c4c8cc0f4bc3dd" providerId="LiveId" clId="{A43BD259-97F5-4A30-A901-26277B2AB627}" dt="2024-05-16T20:37:25.487" v="62827"/>
          <ac:picMkLst>
            <pc:docMk/>
            <pc:sldMk cId="3444340246" sldId="898"/>
            <ac:picMk id="22" creationId="{414A275E-05A0-8867-97F6-F7FE82A30CFE}"/>
          </ac:picMkLst>
        </pc:picChg>
        <pc:cxnChg chg="mod">
          <ac:chgData name="Marcel Koopman" userId="e3c4c8cc0f4bc3dd" providerId="LiveId" clId="{A43BD259-97F5-4A30-A901-26277B2AB627}" dt="2024-05-16T20:39:38.569" v="62886" actId="208"/>
          <ac:cxnSpMkLst>
            <pc:docMk/>
            <pc:sldMk cId="3444340246" sldId="898"/>
            <ac:cxnSpMk id="3" creationId="{5C066C24-FAEE-1AFB-B93F-2FEC05444C64}"/>
          </ac:cxnSpMkLst>
        </pc:cxnChg>
        <pc:cxnChg chg="mod">
          <ac:chgData name="Marcel Koopman" userId="e3c4c8cc0f4bc3dd" providerId="LiveId" clId="{A43BD259-97F5-4A30-A901-26277B2AB627}" dt="2024-05-16T20:39:38.569" v="62886" actId="208"/>
          <ac:cxnSpMkLst>
            <pc:docMk/>
            <pc:sldMk cId="3444340246" sldId="898"/>
            <ac:cxnSpMk id="7" creationId="{CDAEF4B2-64A6-B02D-A542-037AC6463B2C}"/>
          </ac:cxnSpMkLst>
        </pc:cxnChg>
        <pc:cxnChg chg="mod">
          <ac:chgData name="Marcel Koopman" userId="e3c4c8cc0f4bc3dd" providerId="LiveId" clId="{A43BD259-97F5-4A30-A901-26277B2AB627}" dt="2024-05-16T20:39:18.728" v="62883" actId="208"/>
          <ac:cxnSpMkLst>
            <pc:docMk/>
            <pc:sldMk cId="3444340246" sldId="898"/>
            <ac:cxnSpMk id="19" creationId="{8C58A894-E666-A69C-16D5-EFB603FB2D9F}"/>
          </ac:cxnSpMkLst>
        </pc:cxnChg>
        <pc:cxnChg chg="add del mod">
          <ac:chgData name="Marcel Koopman" userId="e3c4c8cc0f4bc3dd" providerId="LiveId" clId="{A43BD259-97F5-4A30-A901-26277B2AB627}" dt="2024-05-16T20:42:04.451" v="62895" actId="478"/>
          <ac:cxnSpMkLst>
            <pc:docMk/>
            <pc:sldMk cId="3444340246" sldId="898"/>
            <ac:cxnSpMk id="26" creationId="{BDDBCABD-2030-1D11-5E0F-D08CD0024F6F}"/>
          </ac:cxnSpMkLst>
        </pc:cxnChg>
        <pc:cxnChg chg="mod">
          <ac:chgData name="Marcel Koopman" userId="e3c4c8cc0f4bc3dd" providerId="LiveId" clId="{A43BD259-97F5-4A30-A901-26277B2AB627}" dt="2024-05-16T20:39:38.569" v="62886" actId="208"/>
          <ac:cxnSpMkLst>
            <pc:docMk/>
            <pc:sldMk cId="3444340246" sldId="898"/>
            <ac:cxnSpMk id="29" creationId="{20494F9C-B299-AE44-9443-FD6E2B63F743}"/>
          </ac:cxnSpMkLst>
        </pc:cxnChg>
        <pc:cxnChg chg="mod">
          <ac:chgData name="Marcel Koopman" userId="e3c4c8cc0f4bc3dd" providerId="LiveId" clId="{A43BD259-97F5-4A30-A901-26277B2AB627}" dt="2024-05-16T20:39:38.569" v="62886" actId="208"/>
          <ac:cxnSpMkLst>
            <pc:docMk/>
            <pc:sldMk cId="3444340246" sldId="898"/>
            <ac:cxnSpMk id="30" creationId="{95F255D9-140D-66D2-8EAB-6BD827F90CE1}"/>
          </ac:cxnSpMkLst>
        </pc:cxnChg>
        <pc:cxnChg chg="del">
          <ac:chgData name="Marcel Koopman" userId="e3c4c8cc0f4bc3dd" providerId="LiveId" clId="{A43BD259-97F5-4A30-A901-26277B2AB627}" dt="2024-05-16T20:37:25.138" v="62826" actId="478"/>
          <ac:cxnSpMkLst>
            <pc:docMk/>
            <pc:sldMk cId="3444340246" sldId="898"/>
            <ac:cxnSpMk id="46" creationId="{68AF9CE3-3948-C6ED-FF74-A9574E7493AE}"/>
          </ac:cxnSpMkLst>
        </pc:cxnChg>
        <pc:cxnChg chg="mod">
          <ac:chgData name="Marcel Koopman" userId="e3c4c8cc0f4bc3dd" providerId="LiveId" clId="{A43BD259-97F5-4A30-A901-26277B2AB627}" dt="2024-05-16T20:39:18.728" v="62883" actId="208"/>
          <ac:cxnSpMkLst>
            <pc:docMk/>
            <pc:sldMk cId="3444340246" sldId="898"/>
            <ac:cxnSpMk id="80" creationId="{FDE729E1-66A4-28E2-CA58-B282185FDAEB}"/>
          </ac:cxnSpMkLst>
        </pc:cxnChg>
        <pc:cxnChg chg="mod">
          <ac:chgData name="Marcel Koopman" userId="e3c4c8cc0f4bc3dd" providerId="LiveId" clId="{A43BD259-97F5-4A30-A901-26277B2AB627}" dt="2024-05-16T20:39:18.728" v="62883" actId="208"/>
          <ac:cxnSpMkLst>
            <pc:docMk/>
            <pc:sldMk cId="3444340246" sldId="898"/>
            <ac:cxnSpMk id="87" creationId="{E4A2DFDA-2B26-5EA7-7840-37BC4E82B128}"/>
          </ac:cxnSpMkLst>
        </pc:cxnChg>
        <pc:cxnChg chg="mod">
          <ac:chgData name="Marcel Koopman" userId="e3c4c8cc0f4bc3dd" providerId="LiveId" clId="{A43BD259-97F5-4A30-A901-26277B2AB627}" dt="2024-05-16T20:39:38.569" v="62886" actId="208"/>
          <ac:cxnSpMkLst>
            <pc:docMk/>
            <pc:sldMk cId="3444340246" sldId="898"/>
            <ac:cxnSpMk id="89" creationId="{3C20B156-9196-23DE-64D1-7807DD134C8A}"/>
          </ac:cxnSpMkLst>
        </pc:cxnChg>
        <pc:cxnChg chg="mod">
          <ac:chgData name="Marcel Koopman" userId="e3c4c8cc0f4bc3dd" providerId="LiveId" clId="{A43BD259-97F5-4A30-A901-26277B2AB627}" dt="2024-05-16T20:39:38.569" v="62886" actId="208"/>
          <ac:cxnSpMkLst>
            <pc:docMk/>
            <pc:sldMk cId="3444340246" sldId="898"/>
            <ac:cxnSpMk id="99" creationId="{62136D4F-7878-ED07-0900-9FD199FB0E17}"/>
          </ac:cxnSpMkLst>
        </pc:cxnChg>
        <pc:cxnChg chg="mod">
          <ac:chgData name="Marcel Koopman" userId="e3c4c8cc0f4bc3dd" providerId="LiveId" clId="{A43BD259-97F5-4A30-A901-26277B2AB627}" dt="2024-05-16T20:39:38.569" v="62886" actId="208"/>
          <ac:cxnSpMkLst>
            <pc:docMk/>
            <pc:sldMk cId="3444340246" sldId="898"/>
            <ac:cxnSpMk id="132" creationId="{CC963417-50AD-EA99-0B59-F6106C0577CF}"/>
          </ac:cxnSpMkLst>
        </pc:cxnChg>
        <pc:cxnChg chg="mod">
          <ac:chgData name="Marcel Koopman" userId="e3c4c8cc0f4bc3dd" providerId="LiveId" clId="{A43BD259-97F5-4A30-A901-26277B2AB627}" dt="2024-05-16T20:39:38.569" v="62886" actId="208"/>
          <ac:cxnSpMkLst>
            <pc:docMk/>
            <pc:sldMk cId="3444340246" sldId="898"/>
            <ac:cxnSpMk id="147" creationId="{81F8FA06-BA8E-9B8B-C39D-6438983D6665}"/>
          </ac:cxnSpMkLst>
        </pc:cxnChg>
      </pc:sldChg>
      <pc:sldChg chg="addSp delSp modSp add mod">
        <pc:chgData name="Marcel Koopman" userId="e3c4c8cc0f4bc3dd" providerId="LiveId" clId="{A43BD259-97F5-4A30-A901-26277B2AB627}" dt="2024-07-08T08:51:40.239" v="93776" actId="20577"/>
        <pc:sldMkLst>
          <pc:docMk/>
          <pc:sldMk cId="925209021" sldId="899"/>
        </pc:sldMkLst>
        <pc:spChg chg="del">
          <ac:chgData name="Marcel Koopman" userId="e3c4c8cc0f4bc3dd" providerId="LiveId" clId="{A43BD259-97F5-4A30-A901-26277B2AB627}" dt="2024-05-22T10:29:01.933" v="65293" actId="478"/>
          <ac:spMkLst>
            <pc:docMk/>
            <pc:sldMk cId="925209021" sldId="899"/>
            <ac:spMk id="4" creationId="{2F53E94E-108B-B06A-00F7-D69B8EE0904E}"/>
          </ac:spMkLst>
        </pc:spChg>
        <pc:spChg chg="add del mod ord">
          <ac:chgData name="Marcel Koopman" userId="e3c4c8cc0f4bc3dd" providerId="LiveId" clId="{A43BD259-97F5-4A30-A901-26277B2AB627}" dt="2024-06-05T04:59:01.792" v="84151" actId="478"/>
          <ac:spMkLst>
            <pc:docMk/>
            <pc:sldMk cId="925209021" sldId="899"/>
            <ac:spMk id="4" creationId="{54EE72BD-4181-F97D-EEDA-8C2A24794D3B}"/>
          </ac:spMkLst>
        </pc:spChg>
        <pc:spChg chg="add mod">
          <ac:chgData name="Marcel Koopman" userId="e3c4c8cc0f4bc3dd" providerId="LiveId" clId="{A43BD259-97F5-4A30-A901-26277B2AB627}" dt="2024-06-05T08:00:17.007" v="89900" actId="14100"/>
          <ac:spMkLst>
            <pc:docMk/>
            <pc:sldMk cId="925209021" sldId="899"/>
            <ac:spMk id="4" creationId="{7908353E-E4E1-F342-F745-D799F5A62842}"/>
          </ac:spMkLst>
        </pc:spChg>
        <pc:spChg chg="add mod">
          <ac:chgData name="Marcel Koopman" userId="e3c4c8cc0f4bc3dd" providerId="LiveId" clId="{A43BD259-97F5-4A30-A901-26277B2AB627}" dt="2024-06-05T05:05:57.403" v="84337" actId="20577"/>
          <ac:spMkLst>
            <pc:docMk/>
            <pc:sldMk cId="925209021" sldId="899"/>
            <ac:spMk id="5" creationId="{F01B140C-75E1-0E65-5A0F-61724577FC79}"/>
          </ac:spMkLst>
        </pc:spChg>
        <pc:spChg chg="mod">
          <ac:chgData name="Marcel Koopman" userId="e3c4c8cc0f4bc3dd" providerId="LiveId" clId="{A43BD259-97F5-4A30-A901-26277B2AB627}" dt="2024-06-04T05:04:13.417" v="72352" actId="1035"/>
          <ac:spMkLst>
            <pc:docMk/>
            <pc:sldMk cId="925209021" sldId="899"/>
            <ac:spMk id="10" creationId="{A5954255-3429-FB3D-4D1C-AEFB8140C107}"/>
          </ac:spMkLst>
        </pc:spChg>
        <pc:spChg chg="mod">
          <ac:chgData name="Marcel Koopman" userId="e3c4c8cc0f4bc3dd" providerId="LiveId" clId="{A43BD259-97F5-4A30-A901-26277B2AB627}" dt="2024-06-04T05:04:13.417" v="72352" actId="1035"/>
          <ac:spMkLst>
            <pc:docMk/>
            <pc:sldMk cId="925209021" sldId="899"/>
            <ac:spMk id="12" creationId="{0F448B80-98BC-5DF0-12E2-4D54CDB46AA0}"/>
          </ac:spMkLst>
        </pc:spChg>
        <pc:spChg chg="mod">
          <ac:chgData name="Marcel Koopman" userId="e3c4c8cc0f4bc3dd" providerId="LiveId" clId="{A43BD259-97F5-4A30-A901-26277B2AB627}" dt="2024-06-04T05:04:13.417" v="72352" actId="1035"/>
          <ac:spMkLst>
            <pc:docMk/>
            <pc:sldMk cId="925209021" sldId="899"/>
            <ac:spMk id="15" creationId="{3CD102A8-3FC8-70C8-2C0E-3B989378C8BC}"/>
          </ac:spMkLst>
        </pc:spChg>
        <pc:spChg chg="del">
          <ac:chgData name="Marcel Koopman" userId="e3c4c8cc0f4bc3dd" providerId="LiveId" clId="{A43BD259-97F5-4A30-A901-26277B2AB627}" dt="2024-05-16T20:42:27.272" v="62900" actId="478"/>
          <ac:spMkLst>
            <pc:docMk/>
            <pc:sldMk cId="925209021" sldId="899"/>
            <ac:spMk id="18" creationId="{1854D00F-BD64-25E8-8815-88F6A72A7924}"/>
          </ac:spMkLst>
        </pc:spChg>
        <pc:spChg chg="add mod">
          <ac:chgData name="Marcel Koopman" userId="e3c4c8cc0f4bc3dd" providerId="LiveId" clId="{A43BD259-97F5-4A30-A901-26277B2AB627}" dt="2024-06-04T22:26:14.290" v="82207" actId="20577"/>
          <ac:spMkLst>
            <pc:docMk/>
            <pc:sldMk cId="925209021" sldId="899"/>
            <ac:spMk id="18" creationId="{F88E0D02-7191-CE22-66E4-0162736F8BA8}"/>
          </ac:spMkLst>
        </pc:spChg>
        <pc:spChg chg="add mod">
          <ac:chgData name="Marcel Koopman" userId="e3c4c8cc0f4bc3dd" providerId="LiveId" clId="{A43BD259-97F5-4A30-A901-26277B2AB627}" dt="2024-05-16T20:42:27.635" v="62901"/>
          <ac:spMkLst>
            <pc:docMk/>
            <pc:sldMk cId="925209021" sldId="899"/>
            <ac:spMk id="21" creationId="{C9004E94-FCD7-D756-D94F-980F4D70B502}"/>
          </ac:spMkLst>
        </pc:spChg>
        <pc:spChg chg="add del mod">
          <ac:chgData name="Marcel Koopman" userId="e3c4c8cc0f4bc3dd" providerId="LiveId" clId="{A43BD259-97F5-4A30-A901-26277B2AB627}" dt="2024-05-16T20:52:24.841" v="63267" actId="478"/>
          <ac:spMkLst>
            <pc:docMk/>
            <pc:sldMk cId="925209021" sldId="899"/>
            <ac:spMk id="25" creationId="{70BA3D02-2D5B-EA3A-D0BE-B432F283D3B7}"/>
          </ac:spMkLst>
        </pc:spChg>
        <pc:spChg chg="add mod">
          <ac:chgData name="Marcel Koopman" userId="e3c4c8cc0f4bc3dd" providerId="LiveId" clId="{A43BD259-97F5-4A30-A901-26277B2AB627}" dt="2024-06-04T10:01:55.290" v="73881" actId="207"/>
          <ac:spMkLst>
            <pc:docMk/>
            <pc:sldMk cId="925209021" sldId="899"/>
            <ac:spMk id="25" creationId="{EBB96C43-95C6-A2DB-EE20-98DBB9A0C089}"/>
          </ac:spMkLst>
        </pc:spChg>
        <pc:spChg chg="add mod">
          <ac:chgData name="Marcel Koopman" userId="e3c4c8cc0f4bc3dd" providerId="LiveId" clId="{A43BD259-97F5-4A30-A901-26277B2AB627}" dt="2024-05-16T20:42:58.609" v="62902"/>
          <ac:spMkLst>
            <pc:docMk/>
            <pc:sldMk cId="925209021" sldId="899"/>
            <ac:spMk id="26" creationId="{7FC6DA0E-D859-BC1B-5569-F8E03A8182B5}"/>
          </ac:spMkLst>
        </pc:spChg>
        <pc:spChg chg="add mod">
          <ac:chgData name="Marcel Koopman" userId="e3c4c8cc0f4bc3dd" providerId="LiveId" clId="{A43BD259-97F5-4A30-A901-26277B2AB627}" dt="2024-06-05T05:02:22.983" v="84221" actId="14100"/>
          <ac:spMkLst>
            <pc:docMk/>
            <pc:sldMk cId="925209021" sldId="899"/>
            <ac:spMk id="27" creationId="{EF6D3F16-00C2-8712-A3AB-055F0858FCCF}"/>
          </ac:spMkLst>
        </pc:spChg>
        <pc:spChg chg="add mod">
          <ac:chgData name="Marcel Koopman" userId="e3c4c8cc0f4bc3dd" providerId="LiveId" clId="{A43BD259-97F5-4A30-A901-26277B2AB627}" dt="2024-07-08T08:20:47.063" v="93505" actId="14100"/>
          <ac:spMkLst>
            <pc:docMk/>
            <pc:sldMk cId="925209021" sldId="899"/>
            <ac:spMk id="28" creationId="{1D4C2A12-CCDF-A775-77CF-86C5C20DFD46}"/>
          </ac:spMkLst>
        </pc:spChg>
        <pc:spChg chg="mod">
          <ac:chgData name="Marcel Koopman" userId="e3c4c8cc0f4bc3dd" providerId="LiveId" clId="{A43BD259-97F5-4A30-A901-26277B2AB627}" dt="2024-05-16T20:53:33.170" v="63361" actId="14100"/>
          <ac:spMkLst>
            <pc:docMk/>
            <pc:sldMk cId="925209021" sldId="899"/>
            <ac:spMk id="31" creationId="{A77C22C9-0D80-70D2-2735-308076BB3BE9}"/>
          </ac:spMkLst>
        </pc:spChg>
        <pc:spChg chg="mod">
          <ac:chgData name="Marcel Koopman" userId="e3c4c8cc0f4bc3dd" providerId="LiveId" clId="{A43BD259-97F5-4A30-A901-26277B2AB627}" dt="2024-07-08T08:44:36.231" v="93738" actId="404"/>
          <ac:spMkLst>
            <pc:docMk/>
            <pc:sldMk cId="925209021" sldId="899"/>
            <ac:spMk id="32" creationId="{646F5DAD-F71F-99A4-7367-ECF42CE89618}"/>
          </ac:spMkLst>
        </pc:spChg>
        <pc:spChg chg="mod">
          <ac:chgData name="Marcel Koopman" userId="e3c4c8cc0f4bc3dd" providerId="LiveId" clId="{A43BD259-97F5-4A30-A901-26277B2AB627}" dt="2024-06-02T18:04:42.199" v="66432"/>
          <ac:spMkLst>
            <pc:docMk/>
            <pc:sldMk cId="925209021" sldId="899"/>
            <ac:spMk id="38" creationId="{15610C49-032D-3565-3756-BE98841203B2}"/>
          </ac:spMkLst>
        </pc:spChg>
        <pc:spChg chg="mod">
          <ac:chgData name="Marcel Koopman" userId="e3c4c8cc0f4bc3dd" providerId="LiveId" clId="{A43BD259-97F5-4A30-A901-26277B2AB627}" dt="2024-06-03T15:50:10.086" v="68791" actId="14100"/>
          <ac:spMkLst>
            <pc:docMk/>
            <pc:sldMk cId="925209021" sldId="899"/>
            <ac:spMk id="39" creationId="{93B943D8-B8B4-6866-7110-0230C00FD772}"/>
          </ac:spMkLst>
        </pc:spChg>
        <pc:spChg chg="mod">
          <ac:chgData name="Marcel Koopman" userId="e3c4c8cc0f4bc3dd" providerId="LiveId" clId="{A43BD259-97F5-4A30-A901-26277B2AB627}" dt="2024-07-08T08:20:41.709" v="93504" actId="14100"/>
          <ac:spMkLst>
            <pc:docMk/>
            <pc:sldMk cId="925209021" sldId="899"/>
            <ac:spMk id="40" creationId="{7D60136E-4FC1-E8DF-3F7F-C7A8D6CF0D96}"/>
          </ac:spMkLst>
        </pc:spChg>
        <pc:spChg chg="mod">
          <ac:chgData name="Marcel Koopman" userId="e3c4c8cc0f4bc3dd" providerId="LiveId" clId="{A43BD259-97F5-4A30-A901-26277B2AB627}" dt="2024-06-05T04:59:55.885" v="84163" actId="14100"/>
          <ac:spMkLst>
            <pc:docMk/>
            <pc:sldMk cId="925209021" sldId="899"/>
            <ac:spMk id="41" creationId="{37957CE6-3D3B-526A-C815-EB29E558017A}"/>
          </ac:spMkLst>
        </pc:spChg>
        <pc:spChg chg="add mod">
          <ac:chgData name="Marcel Koopman" userId="e3c4c8cc0f4bc3dd" providerId="LiveId" clId="{A43BD259-97F5-4A30-A901-26277B2AB627}" dt="2024-06-04T06:10:51.530" v="73423" actId="14100"/>
          <ac:spMkLst>
            <pc:docMk/>
            <pc:sldMk cId="925209021" sldId="899"/>
            <ac:spMk id="42" creationId="{04B4C93C-0B49-EE12-043E-C92F0C7BB23A}"/>
          </ac:spMkLst>
        </pc:spChg>
        <pc:spChg chg="add mod">
          <ac:chgData name="Marcel Koopman" userId="e3c4c8cc0f4bc3dd" providerId="LiveId" clId="{A43BD259-97F5-4A30-A901-26277B2AB627}" dt="2024-06-03T15:50:32.643" v="68829" actId="14100"/>
          <ac:spMkLst>
            <pc:docMk/>
            <pc:sldMk cId="925209021" sldId="899"/>
            <ac:spMk id="43" creationId="{CE5728C8-1DBC-D95E-CDF1-C0ADE994348D}"/>
          </ac:spMkLst>
        </pc:spChg>
        <pc:spChg chg="add mod">
          <ac:chgData name="Marcel Koopman" userId="e3c4c8cc0f4bc3dd" providerId="LiveId" clId="{A43BD259-97F5-4A30-A901-26277B2AB627}" dt="2024-06-04T05:00:50.691" v="72004" actId="14100"/>
          <ac:spMkLst>
            <pc:docMk/>
            <pc:sldMk cId="925209021" sldId="899"/>
            <ac:spMk id="44" creationId="{60484D53-9A19-2B70-BA6C-3C55DEF66E0E}"/>
          </ac:spMkLst>
        </pc:spChg>
        <pc:spChg chg="add mod">
          <ac:chgData name="Marcel Koopman" userId="e3c4c8cc0f4bc3dd" providerId="LiveId" clId="{A43BD259-97F5-4A30-A901-26277B2AB627}" dt="2024-06-05T05:09:25.757" v="84418" actId="20577"/>
          <ac:spMkLst>
            <pc:docMk/>
            <pc:sldMk cId="925209021" sldId="899"/>
            <ac:spMk id="45" creationId="{47933309-CCDF-AEB9-A939-ED8C4A3FFE36}"/>
          </ac:spMkLst>
        </pc:spChg>
        <pc:spChg chg="add mod">
          <ac:chgData name="Marcel Koopman" userId="e3c4c8cc0f4bc3dd" providerId="LiveId" clId="{A43BD259-97F5-4A30-A901-26277B2AB627}" dt="2024-06-04T05:00:54.348" v="72005" actId="14100"/>
          <ac:spMkLst>
            <pc:docMk/>
            <pc:sldMk cId="925209021" sldId="899"/>
            <ac:spMk id="46" creationId="{5D7B1DCB-83EB-A586-FA35-C214A347B539}"/>
          </ac:spMkLst>
        </pc:spChg>
        <pc:spChg chg="add mod">
          <ac:chgData name="Marcel Koopman" userId="e3c4c8cc0f4bc3dd" providerId="LiveId" clId="{A43BD259-97F5-4A30-A901-26277B2AB627}" dt="2024-06-04T11:30:56.257" v="74181" actId="20577"/>
          <ac:spMkLst>
            <pc:docMk/>
            <pc:sldMk cId="925209021" sldId="899"/>
            <ac:spMk id="47" creationId="{14FE6BC8-DB76-415B-AD28-E95741A585BF}"/>
          </ac:spMkLst>
        </pc:spChg>
        <pc:spChg chg="add mod">
          <ac:chgData name="Marcel Koopman" userId="e3c4c8cc0f4bc3dd" providerId="LiveId" clId="{A43BD259-97F5-4A30-A901-26277B2AB627}" dt="2024-07-08T08:17:08.714" v="93484" actId="21"/>
          <ac:spMkLst>
            <pc:docMk/>
            <pc:sldMk cId="925209021" sldId="899"/>
            <ac:spMk id="48" creationId="{24111979-BE76-9AB1-00C9-50CE8E50A472}"/>
          </ac:spMkLst>
        </pc:spChg>
        <pc:spChg chg="add del mod">
          <ac:chgData name="Marcel Koopman" userId="e3c4c8cc0f4bc3dd" providerId="LiveId" clId="{A43BD259-97F5-4A30-A901-26277B2AB627}" dt="2024-06-19T07:44:15.757" v="91141" actId="478"/>
          <ac:spMkLst>
            <pc:docMk/>
            <pc:sldMk cId="925209021" sldId="899"/>
            <ac:spMk id="48" creationId="{C5D4B106-C4A1-716E-4A20-D98482047E17}"/>
          </ac:spMkLst>
        </pc:spChg>
        <pc:spChg chg="mod">
          <ac:chgData name="Marcel Koopman" userId="e3c4c8cc0f4bc3dd" providerId="LiveId" clId="{A43BD259-97F5-4A30-A901-26277B2AB627}" dt="2024-06-04T05:04:13.417" v="72352" actId="1035"/>
          <ac:spMkLst>
            <pc:docMk/>
            <pc:sldMk cId="925209021" sldId="899"/>
            <ac:spMk id="49" creationId="{7A919E90-DF98-010C-E851-644844CBB842}"/>
          </ac:spMkLst>
        </pc:spChg>
        <pc:spChg chg="add mod">
          <ac:chgData name="Marcel Koopman" userId="e3c4c8cc0f4bc3dd" providerId="LiveId" clId="{A43BD259-97F5-4A30-A901-26277B2AB627}" dt="2024-06-19T07:44:34.116" v="91144" actId="14100"/>
          <ac:spMkLst>
            <pc:docMk/>
            <pc:sldMk cId="925209021" sldId="899"/>
            <ac:spMk id="50" creationId="{C80C3A7E-56F4-507E-E732-EAEDE889E4E3}"/>
          </ac:spMkLst>
        </pc:spChg>
        <pc:spChg chg="add mod">
          <ac:chgData name="Marcel Koopman" userId="e3c4c8cc0f4bc3dd" providerId="LiveId" clId="{A43BD259-97F5-4A30-A901-26277B2AB627}" dt="2024-06-04T06:07:26.240" v="73406" actId="14100"/>
          <ac:spMkLst>
            <pc:docMk/>
            <pc:sldMk cId="925209021" sldId="899"/>
            <ac:spMk id="51" creationId="{45F744FA-31E3-F35F-8470-5A2196C43485}"/>
          </ac:spMkLst>
        </pc:spChg>
        <pc:spChg chg="add mod">
          <ac:chgData name="Marcel Koopman" userId="e3c4c8cc0f4bc3dd" providerId="LiveId" clId="{A43BD259-97F5-4A30-A901-26277B2AB627}" dt="2024-06-05T07:58:39.559" v="89892" actId="20577"/>
          <ac:spMkLst>
            <pc:docMk/>
            <pc:sldMk cId="925209021" sldId="899"/>
            <ac:spMk id="52" creationId="{E165FF41-F0F5-484E-9EA0-F591062BAB5B}"/>
          </ac:spMkLst>
        </pc:spChg>
        <pc:spChg chg="add mod">
          <ac:chgData name="Marcel Koopman" userId="e3c4c8cc0f4bc3dd" providerId="LiveId" clId="{A43BD259-97F5-4A30-A901-26277B2AB627}" dt="2024-06-04T05:04:44.126" v="72404" actId="1036"/>
          <ac:spMkLst>
            <pc:docMk/>
            <pc:sldMk cId="925209021" sldId="899"/>
            <ac:spMk id="53" creationId="{C321C2F9-3D70-6DE2-FA08-D5741016A83A}"/>
          </ac:spMkLst>
        </pc:spChg>
        <pc:spChg chg="add mod">
          <ac:chgData name="Marcel Koopman" userId="e3c4c8cc0f4bc3dd" providerId="LiveId" clId="{A43BD259-97F5-4A30-A901-26277B2AB627}" dt="2024-06-04T09:59:45.186" v="73862" actId="21"/>
          <ac:spMkLst>
            <pc:docMk/>
            <pc:sldMk cId="925209021" sldId="899"/>
            <ac:spMk id="54" creationId="{D6EC8E93-EA7F-948E-5FD8-22E85C90D38A}"/>
          </ac:spMkLst>
        </pc:spChg>
        <pc:spChg chg="add mod">
          <ac:chgData name="Marcel Koopman" userId="e3c4c8cc0f4bc3dd" providerId="LiveId" clId="{A43BD259-97F5-4A30-A901-26277B2AB627}" dt="2024-06-05T05:04:15.672" v="84297" actId="1076"/>
          <ac:spMkLst>
            <pc:docMk/>
            <pc:sldMk cId="925209021" sldId="899"/>
            <ac:spMk id="55" creationId="{3BF48B4B-EE31-CEEA-F1D1-E402D24189B7}"/>
          </ac:spMkLst>
        </pc:spChg>
        <pc:spChg chg="mod">
          <ac:chgData name="Marcel Koopman" userId="e3c4c8cc0f4bc3dd" providerId="LiveId" clId="{A43BD259-97F5-4A30-A901-26277B2AB627}" dt="2024-06-04T05:04:13.417" v="72352" actId="1035"/>
          <ac:spMkLst>
            <pc:docMk/>
            <pc:sldMk cId="925209021" sldId="899"/>
            <ac:spMk id="56" creationId="{EB9A48A6-361A-7293-B191-9CFCFE03F971}"/>
          </ac:spMkLst>
        </pc:spChg>
        <pc:spChg chg="add mod">
          <ac:chgData name="Marcel Koopman" userId="e3c4c8cc0f4bc3dd" providerId="LiveId" clId="{A43BD259-97F5-4A30-A901-26277B2AB627}" dt="2024-07-08T08:48:23.979" v="93763" actId="20577"/>
          <ac:spMkLst>
            <pc:docMk/>
            <pc:sldMk cId="925209021" sldId="899"/>
            <ac:spMk id="57" creationId="{488BED56-8DE7-F0C1-202B-3CC0899906FA}"/>
          </ac:spMkLst>
        </pc:spChg>
        <pc:spChg chg="add del mod">
          <ac:chgData name="Marcel Koopman" userId="e3c4c8cc0f4bc3dd" providerId="LiveId" clId="{A43BD259-97F5-4A30-A901-26277B2AB627}" dt="2024-06-05T07:58:11.734" v="89885" actId="21"/>
          <ac:spMkLst>
            <pc:docMk/>
            <pc:sldMk cId="925209021" sldId="899"/>
            <ac:spMk id="57" creationId="{7908353E-E4E1-F342-F745-D799F5A62842}"/>
          </ac:spMkLst>
        </pc:spChg>
        <pc:spChg chg="add mod">
          <ac:chgData name="Marcel Koopman" userId="e3c4c8cc0f4bc3dd" providerId="LiveId" clId="{A43BD259-97F5-4A30-A901-26277B2AB627}" dt="2024-07-08T08:51:40.239" v="93776" actId="20577"/>
          <ac:spMkLst>
            <pc:docMk/>
            <pc:sldMk cId="925209021" sldId="899"/>
            <ac:spMk id="58" creationId="{25BB6090-73BA-CCA8-5AAC-E018EFFCFD0D}"/>
          </ac:spMkLst>
        </pc:spChg>
        <pc:spChg chg="add mod">
          <ac:chgData name="Marcel Koopman" userId="e3c4c8cc0f4bc3dd" providerId="LiveId" clId="{A43BD259-97F5-4A30-A901-26277B2AB627}" dt="2024-06-05T07:59:28.526" v="89897" actId="948"/>
          <ac:spMkLst>
            <pc:docMk/>
            <pc:sldMk cId="925209021" sldId="899"/>
            <ac:spMk id="59" creationId="{1C51416A-9C3A-A94D-1AD1-D723284071BD}"/>
          </ac:spMkLst>
        </pc:spChg>
        <pc:spChg chg="add mod">
          <ac:chgData name="Marcel Koopman" userId="e3c4c8cc0f4bc3dd" providerId="LiveId" clId="{A43BD259-97F5-4A30-A901-26277B2AB627}" dt="2024-06-19T07:37:56.234" v="90682" actId="20577"/>
          <ac:spMkLst>
            <pc:docMk/>
            <pc:sldMk cId="925209021" sldId="899"/>
            <ac:spMk id="60" creationId="{76C3CBAF-4319-BF01-2410-1E5B1307E35D}"/>
          </ac:spMkLst>
        </pc:spChg>
        <pc:spChg chg="add mod">
          <ac:chgData name="Marcel Koopman" userId="e3c4c8cc0f4bc3dd" providerId="LiveId" clId="{A43BD259-97F5-4A30-A901-26277B2AB627}" dt="2024-06-05T05:08:48.027" v="84401" actId="20577"/>
          <ac:spMkLst>
            <pc:docMk/>
            <pc:sldMk cId="925209021" sldId="899"/>
            <ac:spMk id="63" creationId="{B865BBD2-923A-0A9C-8E58-889A99AF44FA}"/>
          </ac:spMkLst>
        </pc:spChg>
        <pc:spChg chg="add mod">
          <ac:chgData name="Marcel Koopman" userId="e3c4c8cc0f4bc3dd" providerId="LiveId" clId="{A43BD259-97F5-4A30-A901-26277B2AB627}" dt="2024-06-05T07:59:47.748" v="89899" actId="14100"/>
          <ac:spMkLst>
            <pc:docMk/>
            <pc:sldMk cId="925209021" sldId="899"/>
            <ac:spMk id="64" creationId="{3512630C-75EA-1398-3E8D-D4E319B573BC}"/>
          </ac:spMkLst>
        </pc:spChg>
        <pc:spChg chg="mod">
          <ac:chgData name="Marcel Koopman" userId="e3c4c8cc0f4bc3dd" providerId="LiveId" clId="{A43BD259-97F5-4A30-A901-26277B2AB627}" dt="2024-06-04T05:04:13.417" v="72352" actId="1035"/>
          <ac:spMkLst>
            <pc:docMk/>
            <pc:sldMk cId="925209021" sldId="899"/>
            <ac:spMk id="66" creationId="{6FC08698-CED4-696B-587B-6C07F5CDF726}"/>
          </ac:spMkLst>
        </pc:spChg>
        <pc:spChg chg="add mod">
          <ac:chgData name="Marcel Koopman" userId="e3c4c8cc0f4bc3dd" providerId="LiveId" clId="{A43BD259-97F5-4A30-A901-26277B2AB627}" dt="2024-06-04T06:00:26.665" v="73308" actId="1038"/>
          <ac:spMkLst>
            <pc:docMk/>
            <pc:sldMk cId="925209021" sldId="899"/>
            <ac:spMk id="67" creationId="{BFBBAACF-9B46-65A3-1390-625A06EFDDCB}"/>
          </ac:spMkLst>
        </pc:spChg>
        <pc:spChg chg="add mod">
          <ac:chgData name="Marcel Koopman" userId="e3c4c8cc0f4bc3dd" providerId="LiveId" clId="{A43BD259-97F5-4A30-A901-26277B2AB627}" dt="2024-06-04T06:00:26.665" v="73308" actId="1038"/>
          <ac:spMkLst>
            <pc:docMk/>
            <pc:sldMk cId="925209021" sldId="899"/>
            <ac:spMk id="68" creationId="{86DE1557-6F5F-B13A-6A7F-E0E1CCEB215E}"/>
          </ac:spMkLst>
        </pc:spChg>
        <pc:spChg chg="add mod">
          <ac:chgData name="Marcel Koopman" userId="e3c4c8cc0f4bc3dd" providerId="LiveId" clId="{A43BD259-97F5-4A30-A901-26277B2AB627}" dt="2024-06-04T06:00:26.665" v="73308" actId="1038"/>
          <ac:spMkLst>
            <pc:docMk/>
            <pc:sldMk cId="925209021" sldId="899"/>
            <ac:spMk id="69" creationId="{00D8961F-4E91-A8FC-7643-495131FA80F3}"/>
          </ac:spMkLst>
        </pc:spChg>
        <pc:spChg chg="add mod">
          <ac:chgData name="Marcel Koopman" userId="e3c4c8cc0f4bc3dd" providerId="LiveId" clId="{A43BD259-97F5-4A30-A901-26277B2AB627}" dt="2024-06-04T06:00:26.665" v="73308" actId="1038"/>
          <ac:spMkLst>
            <pc:docMk/>
            <pc:sldMk cId="925209021" sldId="899"/>
            <ac:spMk id="70" creationId="{4F111FA2-6D14-8A8B-AF73-E9FB4297667F}"/>
          </ac:spMkLst>
        </pc:spChg>
        <pc:spChg chg="add mod">
          <ac:chgData name="Marcel Koopman" userId="e3c4c8cc0f4bc3dd" providerId="LiveId" clId="{A43BD259-97F5-4A30-A901-26277B2AB627}" dt="2024-06-04T05:00:57.734" v="72006" actId="14100"/>
          <ac:spMkLst>
            <pc:docMk/>
            <pc:sldMk cId="925209021" sldId="899"/>
            <ac:spMk id="72" creationId="{5C2D0615-89E6-EEFB-1E40-0ACB73C7214C}"/>
          </ac:spMkLst>
        </pc:spChg>
        <pc:spChg chg="add mod">
          <ac:chgData name="Marcel Koopman" userId="e3c4c8cc0f4bc3dd" providerId="LiveId" clId="{A43BD259-97F5-4A30-A901-26277B2AB627}" dt="2024-06-04T10:02:24.820" v="73884" actId="207"/>
          <ac:spMkLst>
            <pc:docMk/>
            <pc:sldMk cId="925209021" sldId="899"/>
            <ac:spMk id="73" creationId="{A68A82B2-B092-9985-F090-80E9E3F2A995}"/>
          </ac:spMkLst>
        </pc:spChg>
        <pc:spChg chg="add mod">
          <ac:chgData name="Marcel Koopman" userId="e3c4c8cc0f4bc3dd" providerId="LiveId" clId="{A43BD259-97F5-4A30-A901-26277B2AB627}" dt="2024-05-16T20:47:11.606" v="63019"/>
          <ac:spMkLst>
            <pc:docMk/>
            <pc:sldMk cId="925209021" sldId="899"/>
            <ac:spMk id="74" creationId="{37BF3DA3-C73D-99DC-624C-FDA13C3F8552}"/>
          </ac:spMkLst>
        </pc:spChg>
        <pc:spChg chg="add mod">
          <ac:chgData name="Marcel Koopman" userId="e3c4c8cc0f4bc3dd" providerId="LiveId" clId="{A43BD259-97F5-4A30-A901-26277B2AB627}" dt="2024-06-05T05:10:37.829" v="84432" actId="14100"/>
          <ac:spMkLst>
            <pc:docMk/>
            <pc:sldMk cId="925209021" sldId="899"/>
            <ac:spMk id="74" creationId="{A8060076-2595-BF13-11F2-748F99E3036D}"/>
          </ac:spMkLst>
        </pc:spChg>
        <pc:spChg chg="add mod">
          <ac:chgData name="Marcel Koopman" userId="e3c4c8cc0f4bc3dd" providerId="LiveId" clId="{A43BD259-97F5-4A30-A901-26277B2AB627}" dt="2024-05-16T20:47:51.693" v="63025"/>
          <ac:spMkLst>
            <pc:docMk/>
            <pc:sldMk cId="925209021" sldId="899"/>
            <ac:spMk id="75" creationId="{2EF9C201-226D-C119-4913-CC627A49FCCC}"/>
          </ac:spMkLst>
        </pc:spChg>
        <pc:spChg chg="mod">
          <ac:chgData name="Marcel Koopman" userId="e3c4c8cc0f4bc3dd" providerId="LiveId" clId="{A43BD259-97F5-4A30-A901-26277B2AB627}" dt="2024-06-04T05:04:13.417" v="72352" actId="1035"/>
          <ac:spMkLst>
            <pc:docMk/>
            <pc:sldMk cId="925209021" sldId="899"/>
            <ac:spMk id="76" creationId="{C85E379A-C7B7-0B9C-B79F-AECF3B2B9ACB}"/>
          </ac:spMkLst>
        </pc:spChg>
        <pc:spChg chg="add mod">
          <ac:chgData name="Marcel Koopman" userId="e3c4c8cc0f4bc3dd" providerId="LiveId" clId="{A43BD259-97F5-4A30-A901-26277B2AB627}" dt="2024-06-05T05:02:22.983" v="84221" actId="14100"/>
          <ac:spMkLst>
            <pc:docMk/>
            <pc:sldMk cId="925209021" sldId="899"/>
            <ac:spMk id="77" creationId="{4B84A1C8-04B9-78EB-4A37-8C1CD2947B90}"/>
          </ac:spMkLst>
        </pc:spChg>
        <pc:spChg chg="add mod">
          <ac:chgData name="Marcel Koopman" userId="e3c4c8cc0f4bc3dd" providerId="LiveId" clId="{A43BD259-97F5-4A30-A901-26277B2AB627}" dt="2024-05-16T20:48:01.144" v="63028" actId="1076"/>
          <ac:spMkLst>
            <pc:docMk/>
            <pc:sldMk cId="925209021" sldId="899"/>
            <ac:spMk id="77" creationId="{D817F92E-FCEC-34D4-43B1-972A9E689DCA}"/>
          </ac:spMkLst>
        </pc:spChg>
        <pc:spChg chg="add mod">
          <ac:chgData name="Marcel Koopman" userId="e3c4c8cc0f4bc3dd" providerId="LiveId" clId="{A43BD259-97F5-4A30-A901-26277B2AB627}" dt="2024-06-05T05:02:38.847" v="84222" actId="14100"/>
          <ac:spMkLst>
            <pc:docMk/>
            <pc:sldMk cId="925209021" sldId="899"/>
            <ac:spMk id="78" creationId="{4E5F6CEC-4A9B-ACE0-1926-E21A830F6A30}"/>
          </ac:spMkLst>
        </pc:spChg>
        <pc:spChg chg="add mod">
          <ac:chgData name="Marcel Koopman" userId="e3c4c8cc0f4bc3dd" providerId="LiveId" clId="{A43BD259-97F5-4A30-A901-26277B2AB627}" dt="2024-07-08T08:48:18.664" v="93761" actId="255"/>
          <ac:spMkLst>
            <pc:docMk/>
            <pc:sldMk cId="925209021" sldId="899"/>
            <ac:spMk id="79" creationId="{327BA95C-D998-2E08-12A5-659C3FF8DDF0}"/>
          </ac:spMkLst>
        </pc:spChg>
        <pc:spChg chg="add mod">
          <ac:chgData name="Marcel Koopman" userId="e3c4c8cc0f4bc3dd" providerId="LiveId" clId="{A43BD259-97F5-4A30-A901-26277B2AB627}" dt="2024-06-05T07:59:42.695" v="89898" actId="14100"/>
          <ac:spMkLst>
            <pc:docMk/>
            <pc:sldMk cId="925209021" sldId="899"/>
            <ac:spMk id="81" creationId="{FF24809D-665A-FF26-1C2E-B78C68356D30}"/>
          </ac:spMkLst>
        </pc:spChg>
        <pc:spChg chg="add mod ord">
          <ac:chgData name="Marcel Koopman" userId="e3c4c8cc0f4bc3dd" providerId="LiveId" clId="{A43BD259-97F5-4A30-A901-26277B2AB627}" dt="2024-05-22T10:29:06.741" v="65295" actId="167"/>
          <ac:spMkLst>
            <pc:docMk/>
            <pc:sldMk cId="925209021" sldId="899"/>
            <ac:spMk id="82" creationId="{F3FF4F2E-568B-0F53-1A36-B7E91085266C}"/>
          </ac:spMkLst>
        </pc:spChg>
        <pc:spChg chg="add mod ord">
          <ac:chgData name="Marcel Koopman" userId="e3c4c8cc0f4bc3dd" providerId="LiveId" clId="{A43BD259-97F5-4A30-A901-26277B2AB627}" dt="2024-05-22T10:42:19.426" v="65770" actId="167"/>
          <ac:spMkLst>
            <pc:docMk/>
            <pc:sldMk cId="925209021" sldId="899"/>
            <ac:spMk id="83" creationId="{3686FDF0-67DF-0035-D847-62144354CCD9}"/>
          </ac:spMkLst>
        </pc:spChg>
        <pc:spChg chg="add mod">
          <ac:chgData name="Marcel Koopman" userId="e3c4c8cc0f4bc3dd" providerId="LiveId" clId="{A43BD259-97F5-4A30-A901-26277B2AB627}" dt="2024-06-02T07:24:55.331" v="66225" actId="20577"/>
          <ac:spMkLst>
            <pc:docMk/>
            <pc:sldMk cId="925209021" sldId="899"/>
            <ac:spMk id="84" creationId="{AA3020B4-8AD2-67F4-7337-E0F3B0AA52AF}"/>
          </ac:spMkLst>
        </pc:spChg>
        <pc:spChg chg="add del mod">
          <ac:chgData name="Marcel Koopman" userId="e3c4c8cc0f4bc3dd" providerId="LiveId" clId="{A43BD259-97F5-4A30-A901-26277B2AB627}" dt="2024-06-05T04:59:27.085" v="84155" actId="478"/>
          <ac:spMkLst>
            <pc:docMk/>
            <pc:sldMk cId="925209021" sldId="899"/>
            <ac:spMk id="86" creationId="{07903142-052D-E0B7-490E-8DB97A7D844E}"/>
          </ac:spMkLst>
        </pc:spChg>
        <pc:spChg chg="add del mod">
          <ac:chgData name="Marcel Koopman" userId="e3c4c8cc0f4bc3dd" providerId="LiveId" clId="{A43BD259-97F5-4A30-A901-26277B2AB627}" dt="2024-06-04T11:30:59.748" v="74182" actId="478"/>
          <ac:spMkLst>
            <pc:docMk/>
            <pc:sldMk cId="925209021" sldId="899"/>
            <ac:spMk id="86" creationId="{1D850470-9511-3D7A-6F21-5B15E3513944}"/>
          </ac:spMkLst>
        </pc:spChg>
        <pc:spChg chg="add del mod">
          <ac:chgData name="Marcel Koopman" userId="e3c4c8cc0f4bc3dd" providerId="LiveId" clId="{A43BD259-97F5-4A30-A901-26277B2AB627}" dt="2024-06-02T21:10:09.792" v="66857" actId="478"/>
          <ac:spMkLst>
            <pc:docMk/>
            <pc:sldMk cId="925209021" sldId="899"/>
            <ac:spMk id="86" creationId="{7400134D-6DEF-48F3-0B9D-A14A2EC9C5A3}"/>
          </ac:spMkLst>
        </pc:spChg>
        <pc:spChg chg="add del mod ord">
          <ac:chgData name="Marcel Koopman" userId="e3c4c8cc0f4bc3dd" providerId="LiveId" clId="{A43BD259-97F5-4A30-A901-26277B2AB627}" dt="2024-06-03T15:49:50.061" v="68788" actId="478"/>
          <ac:spMkLst>
            <pc:docMk/>
            <pc:sldMk cId="925209021" sldId="899"/>
            <ac:spMk id="86" creationId="{9315BB19-0244-8973-2CA8-6BE99F0B1183}"/>
          </ac:spMkLst>
        </pc:spChg>
        <pc:spChg chg="add mod">
          <ac:chgData name="Marcel Koopman" userId="e3c4c8cc0f4bc3dd" providerId="LiveId" clId="{A43BD259-97F5-4A30-A901-26277B2AB627}" dt="2024-06-02T21:12:52.828" v="67025" actId="1076"/>
          <ac:spMkLst>
            <pc:docMk/>
            <pc:sldMk cId="925209021" sldId="899"/>
            <ac:spMk id="88" creationId="{6A2F90D7-8200-542B-645A-120B40195D58}"/>
          </ac:spMkLst>
        </pc:spChg>
        <pc:spChg chg="add mod">
          <ac:chgData name="Marcel Koopman" userId="e3c4c8cc0f4bc3dd" providerId="LiveId" clId="{A43BD259-97F5-4A30-A901-26277B2AB627}" dt="2024-06-05T07:58:21.079" v="89888" actId="14100"/>
          <ac:spMkLst>
            <pc:docMk/>
            <pc:sldMk cId="925209021" sldId="899"/>
            <ac:spMk id="88" creationId="{A389F945-BDAA-9689-BB6D-216C036CA66E}"/>
          </ac:spMkLst>
        </pc:spChg>
        <pc:spChg chg="add mod">
          <ac:chgData name="Marcel Koopman" userId="e3c4c8cc0f4bc3dd" providerId="LiveId" clId="{A43BD259-97F5-4A30-A901-26277B2AB627}" dt="2024-06-04T10:02:24.820" v="73884" actId="207"/>
          <ac:spMkLst>
            <pc:docMk/>
            <pc:sldMk cId="925209021" sldId="899"/>
            <ac:spMk id="90" creationId="{FD4E7E38-9B66-90CD-814E-2036E68AE165}"/>
          </ac:spMkLst>
        </pc:spChg>
        <pc:spChg chg="add mod">
          <ac:chgData name="Marcel Koopman" userId="e3c4c8cc0f4bc3dd" providerId="LiveId" clId="{A43BD259-97F5-4A30-A901-26277B2AB627}" dt="2024-06-05T05:06:45.575" v="84377" actId="14100"/>
          <ac:spMkLst>
            <pc:docMk/>
            <pc:sldMk cId="925209021" sldId="899"/>
            <ac:spMk id="91" creationId="{A646FF96-782F-D278-0889-F3A647CDEEB2}"/>
          </ac:spMkLst>
        </pc:spChg>
        <pc:spChg chg="add mod">
          <ac:chgData name="Marcel Koopman" userId="e3c4c8cc0f4bc3dd" providerId="LiveId" clId="{A43BD259-97F5-4A30-A901-26277B2AB627}" dt="2024-06-05T05:09:50.193" v="84430" actId="20577"/>
          <ac:spMkLst>
            <pc:docMk/>
            <pc:sldMk cId="925209021" sldId="899"/>
            <ac:spMk id="92" creationId="{8F762441-A160-F353-4535-90016E43DB60}"/>
          </ac:spMkLst>
        </pc:spChg>
        <pc:spChg chg="add mod">
          <ac:chgData name="Marcel Koopman" userId="e3c4c8cc0f4bc3dd" providerId="LiveId" clId="{A43BD259-97F5-4A30-A901-26277B2AB627}" dt="2024-06-05T05:06:49.417" v="84389" actId="1035"/>
          <ac:spMkLst>
            <pc:docMk/>
            <pc:sldMk cId="925209021" sldId="899"/>
            <ac:spMk id="93" creationId="{3B8EDF8F-F22D-EEF3-5519-84046A2B636E}"/>
          </ac:spMkLst>
        </pc:spChg>
        <pc:spChg chg="mod">
          <ac:chgData name="Marcel Koopman" userId="e3c4c8cc0f4bc3dd" providerId="LiveId" clId="{A43BD259-97F5-4A30-A901-26277B2AB627}" dt="2024-06-04T05:04:13.417" v="72352" actId="1035"/>
          <ac:spMkLst>
            <pc:docMk/>
            <pc:sldMk cId="925209021" sldId="899"/>
            <ac:spMk id="160" creationId="{9A9A8345-079F-DC7B-2B99-43C20B5EBF18}"/>
          </ac:spMkLst>
        </pc:spChg>
        <pc:spChg chg="mod">
          <ac:chgData name="Marcel Koopman" userId="e3c4c8cc0f4bc3dd" providerId="LiveId" clId="{A43BD259-97F5-4A30-A901-26277B2AB627}" dt="2024-06-04T05:04:13.417" v="72352" actId="1035"/>
          <ac:spMkLst>
            <pc:docMk/>
            <pc:sldMk cId="925209021" sldId="899"/>
            <ac:spMk id="173" creationId="{E060F8DE-EDC7-B16E-6FB6-0583D5B9C7D2}"/>
          </ac:spMkLst>
        </pc:spChg>
        <pc:cxnChg chg="mod">
          <ac:chgData name="Marcel Koopman" userId="e3c4c8cc0f4bc3dd" providerId="LiveId" clId="{A43BD259-97F5-4A30-A901-26277B2AB627}" dt="2024-06-04T05:04:13.417" v="72352" actId="1035"/>
          <ac:cxnSpMkLst>
            <pc:docMk/>
            <pc:sldMk cId="925209021" sldId="899"/>
            <ac:cxnSpMk id="19" creationId="{8C58A894-E666-A69C-16D5-EFB603FB2D9F}"/>
          </ac:cxnSpMkLst>
        </pc:cxnChg>
        <pc:cxnChg chg="mod">
          <ac:chgData name="Marcel Koopman" userId="e3c4c8cc0f4bc3dd" providerId="LiveId" clId="{A43BD259-97F5-4A30-A901-26277B2AB627}" dt="2024-06-04T05:04:13.417" v="72352" actId="1035"/>
          <ac:cxnSpMkLst>
            <pc:docMk/>
            <pc:sldMk cId="925209021" sldId="899"/>
            <ac:cxnSpMk id="80" creationId="{FDE729E1-66A4-28E2-CA58-B282185FDAEB}"/>
          </ac:cxnSpMkLst>
        </pc:cxnChg>
        <pc:cxnChg chg="mod">
          <ac:chgData name="Marcel Koopman" userId="e3c4c8cc0f4bc3dd" providerId="LiveId" clId="{A43BD259-97F5-4A30-A901-26277B2AB627}" dt="2024-06-04T05:04:13.417" v="72352" actId="1035"/>
          <ac:cxnSpMkLst>
            <pc:docMk/>
            <pc:sldMk cId="925209021" sldId="899"/>
            <ac:cxnSpMk id="87" creationId="{E4A2DFDA-2B26-5EA7-7840-37BC4E82B128}"/>
          </ac:cxnSpMkLst>
        </pc:cxnChg>
      </pc:sldChg>
      <pc:sldChg chg="add del">
        <pc:chgData name="Marcel Koopman" userId="e3c4c8cc0f4bc3dd" providerId="LiveId" clId="{A43BD259-97F5-4A30-A901-26277B2AB627}" dt="2024-05-16T20:42:13.085" v="62898" actId="47"/>
        <pc:sldMkLst>
          <pc:docMk/>
          <pc:sldMk cId="4264295742" sldId="899"/>
        </pc:sldMkLst>
      </pc:sldChg>
      <pc:sldChg chg="addSp delSp modSp add mod">
        <pc:chgData name="Marcel Koopman" userId="e3c4c8cc0f4bc3dd" providerId="LiveId" clId="{A43BD259-97F5-4A30-A901-26277B2AB627}" dt="2024-06-05T06:25:54.057" v="88005" actId="14100"/>
        <pc:sldMkLst>
          <pc:docMk/>
          <pc:sldMk cId="3819822110" sldId="900"/>
        </pc:sldMkLst>
        <pc:spChg chg="mod">
          <ac:chgData name="Marcel Koopman" userId="e3c4c8cc0f4bc3dd" providerId="LiveId" clId="{A43BD259-97F5-4A30-A901-26277B2AB627}" dt="2024-05-16T21:28:34.711" v="64102" actId="207"/>
          <ac:spMkLst>
            <pc:docMk/>
            <pc:sldMk cId="3819822110" sldId="900"/>
            <ac:spMk id="2" creationId="{4CE03B0B-EAEA-CE17-FE27-512CAB407E1E}"/>
          </ac:spMkLst>
        </pc:spChg>
        <pc:spChg chg="add mod ord">
          <ac:chgData name="Marcel Koopman" userId="e3c4c8cc0f4bc3dd" providerId="LiveId" clId="{A43BD259-97F5-4A30-A901-26277B2AB627}" dt="2024-05-27T08:24:26.278" v="66070" actId="207"/>
          <ac:spMkLst>
            <pc:docMk/>
            <pc:sldMk cId="3819822110" sldId="900"/>
            <ac:spMk id="3" creationId="{3CD2D0B1-D253-5FBF-D33F-E7B0BE763BD9}"/>
          </ac:spMkLst>
        </pc:spChg>
        <pc:spChg chg="add del mod">
          <ac:chgData name="Marcel Koopman" userId="e3c4c8cc0f4bc3dd" providerId="LiveId" clId="{A43BD259-97F5-4A30-A901-26277B2AB627}" dt="2024-05-16T21:29:50.053" v="64110" actId="478"/>
          <ac:spMkLst>
            <pc:docMk/>
            <pc:sldMk cId="3819822110" sldId="900"/>
            <ac:spMk id="3" creationId="{EA9E3F2C-E544-5119-CCED-94CD6B1B09E1}"/>
          </ac:spMkLst>
        </pc:spChg>
        <pc:spChg chg="mod">
          <ac:chgData name="Marcel Koopman" userId="e3c4c8cc0f4bc3dd" providerId="LiveId" clId="{A43BD259-97F5-4A30-A901-26277B2AB627}" dt="2024-06-05T06:25:49.268" v="88004" actId="20577"/>
          <ac:spMkLst>
            <pc:docMk/>
            <pc:sldMk cId="3819822110" sldId="900"/>
            <ac:spMk id="4" creationId="{171538D3-EB31-A489-E947-C2F9FE2DA2EC}"/>
          </ac:spMkLst>
        </pc:spChg>
        <pc:spChg chg="add mod">
          <ac:chgData name="Marcel Koopman" userId="e3c4c8cc0f4bc3dd" providerId="LiveId" clId="{A43BD259-97F5-4A30-A901-26277B2AB627}" dt="2024-05-27T08:25:38.961" v="66077"/>
          <ac:spMkLst>
            <pc:docMk/>
            <pc:sldMk cId="3819822110" sldId="900"/>
            <ac:spMk id="5" creationId="{8954E720-5151-E3BF-C4FD-D6CC0A2363D4}"/>
          </ac:spMkLst>
        </pc:spChg>
        <pc:spChg chg="del">
          <ac:chgData name="Marcel Koopman" userId="e3c4c8cc0f4bc3dd" providerId="LiveId" clId="{A43BD259-97F5-4A30-A901-26277B2AB627}" dt="2024-05-16T21:31:30.772" v="64131" actId="478"/>
          <ac:spMkLst>
            <pc:docMk/>
            <pc:sldMk cId="3819822110" sldId="900"/>
            <ac:spMk id="5" creationId="{E76D3564-FD47-EDEC-BDD6-CB665F288666}"/>
          </ac:spMkLst>
        </pc:spChg>
        <pc:spChg chg="del">
          <ac:chgData name="Marcel Koopman" userId="e3c4c8cc0f4bc3dd" providerId="LiveId" clId="{A43BD259-97F5-4A30-A901-26277B2AB627}" dt="2024-05-16T21:34:51.721" v="64164" actId="478"/>
          <ac:spMkLst>
            <pc:docMk/>
            <pc:sldMk cId="3819822110" sldId="900"/>
            <ac:spMk id="7" creationId="{1F864B35-D5A6-39F4-E4D7-F839C35258AF}"/>
          </ac:spMkLst>
        </pc:spChg>
        <pc:spChg chg="add mod">
          <ac:chgData name="Marcel Koopman" userId="e3c4c8cc0f4bc3dd" providerId="LiveId" clId="{A43BD259-97F5-4A30-A901-26277B2AB627}" dt="2024-06-02T07:25:26.553" v="66232" actId="20577"/>
          <ac:spMkLst>
            <pc:docMk/>
            <pc:sldMk cId="3819822110" sldId="900"/>
            <ac:spMk id="8" creationId="{47890C5B-2C43-83E6-A93F-5385497FE3A0}"/>
          </ac:spMkLst>
        </pc:spChg>
        <pc:spChg chg="del">
          <ac:chgData name="Marcel Koopman" userId="e3c4c8cc0f4bc3dd" providerId="LiveId" clId="{A43BD259-97F5-4A30-A901-26277B2AB627}" dt="2024-05-16T21:31:30.772" v="64131" actId="478"/>
          <ac:spMkLst>
            <pc:docMk/>
            <pc:sldMk cId="3819822110" sldId="900"/>
            <ac:spMk id="8" creationId="{E4FEEBF4-C7AE-4506-E4F2-8E9FC9EF1439}"/>
          </ac:spMkLst>
        </pc:spChg>
        <pc:spChg chg="del">
          <ac:chgData name="Marcel Koopman" userId="e3c4c8cc0f4bc3dd" providerId="LiveId" clId="{A43BD259-97F5-4A30-A901-26277B2AB627}" dt="2024-05-16T21:31:30.772" v="64131" actId="478"/>
          <ac:spMkLst>
            <pc:docMk/>
            <pc:sldMk cId="3819822110" sldId="900"/>
            <ac:spMk id="9" creationId="{DE1A0597-19D0-2C42-08FF-E52DE965A74C}"/>
          </ac:spMkLst>
        </pc:spChg>
        <pc:spChg chg="del">
          <ac:chgData name="Marcel Koopman" userId="e3c4c8cc0f4bc3dd" providerId="LiveId" clId="{A43BD259-97F5-4A30-A901-26277B2AB627}" dt="2024-05-16T21:31:30.772" v="64131" actId="478"/>
          <ac:spMkLst>
            <pc:docMk/>
            <pc:sldMk cId="3819822110" sldId="900"/>
            <ac:spMk id="10" creationId="{AEFC56B9-C5B5-8CE1-795A-11A297AB6C3E}"/>
          </ac:spMkLst>
        </pc:spChg>
        <pc:spChg chg="del">
          <ac:chgData name="Marcel Koopman" userId="e3c4c8cc0f4bc3dd" providerId="LiveId" clId="{A43BD259-97F5-4A30-A901-26277B2AB627}" dt="2024-05-16T21:31:30.772" v="64131" actId="478"/>
          <ac:spMkLst>
            <pc:docMk/>
            <pc:sldMk cId="3819822110" sldId="900"/>
            <ac:spMk id="14" creationId="{3C5ED1D2-42FE-DE16-ECDA-1C08F96BA404}"/>
          </ac:spMkLst>
        </pc:spChg>
        <pc:spChg chg="add del mod">
          <ac:chgData name="Marcel Koopman" userId="e3c4c8cc0f4bc3dd" providerId="LiveId" clId="{A43BD259-97F5-4A30-A901-26277B2AB627}" dt="2024-05-16T21:29:50.053" v="64110" actId="478"/>
          <ac:spMkLst>
            <pc:docMk/>
            <pc:sldMk cId="3819822110" sldId="900"/>
            <ac:spMk id="15" creationId="{6018CF08-3148-3DE0-9F02-C542DE07FB74}"/>
          </ac:spMkLst>
        </pc:spChg>
        <pc:spChg chg="add del mod">
          <ac:chgData name="Marcel Koopman" userId="e3c4c8cc0f4bc3dd" providerId="LiveId" clId="{A43BD259-97F5-4A30-A901-26277B2AB627}" dt="2024-05-16T21:29:22.966" v="64108" actId="478"/>
          <ac:spMkLst>
            <pc:docMk/>
            <pc:sldMk cId="3819822110" sldId="900"/>
            <ac:spMk id="16" creationId="{A1ED20C6-DE8A-9E3F-F4E9-D91834D558F4}"/>
          </ac:spMkLst>
        </pc:spChg>
        <pc:spChg chg="mod">
          <ac:chgData name="Marcel Koopman" userId="e3c4c8cc0f4bc3dd" providerId="LiveId" clId="{A43BD259-97F5-4A30-A901-26277B2AB627}" dt="2024-05-16T21:28:09.731" v="64099" actId="207"/>
          <ac:spMkLst>
            <pc:docMk/>
            <pc:sldMk cId="3819822110" sldId="900"/>
            <ac:spMk id="18" creationId="{9EBF13CA-4925-92C1-B4D1-2F5CB6918C00}"/>
          </ac:spMkLst>
        </pc:spChg>
        <pc:spChg chg="add del mod">
          <ac:chgData name="Marcel Koopman" userId="e3c4c8cc0f4bc3dd" providerId="LiveId" clId="{A43BD259-97F5-4A30-A901-26277B2AB627}" dt="2024-05-16T21:30:37.169" v="64116" actId="478"/>
          <ac:spMkLst>
            <pc:docMk/>
            <pc:sldMk cId="3819822110" sldId="900"/>
            <ac:spMk id="22" creationId="{F4F831CE-9FF2-E014-22BF-9061E4F3E7F3}"/>
          </ac:spMkLst>
        </pc:spChg>
        <pc:spChg chg="add mod">
          <ac:chgData name="Marcel Koopman" userId="e3c4c8cc0f4bc3dd" providerId="LiveId" clId="{A43BD259-97F5-4A30-A901-26277B2AB627}" dt="2024-05-16T21:31:19.416" v="64130" actId="207"/>
          <ac:spMkLst>
            <pc:docMk/>
            <pc:sldMk cId="3819822110" sldId="900"/>
            <ac:spMk id="23" creationId="{DCE51DE5-CF49-2165-99FD-B6343D9AF459}"/>
          </ac:spMkLst>
        </pc:spChg>
        <pc:spChg chg="add mod">
          <ac:chgData name="Marcel Koopman" userId="e3c4c8cc0f4bc3dd" providerId="LiveId" clId="{A43BD259-97F5-4A30-A901-26277B2AB627}" dt="2024-06-02T18:05:01.747" v="66448"/>
          <ac:spMkLst>
            <pc:docMk/>
            <pc:sldMk cId="3819822110" sldId="900"/>
            <ac:spMk id="24" creationId="{F20A1806-5FD3-8AA8-97BF-7421F1BA9F7F}"/>
          </ac:spMkLst>
        </pc:spChg>
        <pc:spChg chg="mod">
          <ac:chgData name="Marcel Koopman" userId="e3c4c8cc0f4bc3dd" providerId="LiveId" clId="{A43BD259-97F5-4A30-A901-26277B2AB627}" dt="2024-05-16T21:28:34.711" v="64102" actId="207"/>
          <ac:spMkLst>
            <pc:docMk/>
            <pc:sldMk cId="3819822110" sldId="900"/>
            <ac:spMk id="25" creationId="{AB58E537-BA67-9229-C7A3-AF2D2AE4D509}"/>
          </ac:spMkLst>
        </pc:spChg>
        <pc:spChg chg="add mod">
          <ac:chgData name="Marcel Koopman" userId="e3c4c8cc0f4bc3dd" providerId="LiveId" clId="{A43BD259-97F5-4A30-A901-26277B2AB627}" dt="2024-05-16T21:31:50.670" v="64132"/>
          <ac:spMkLst>
            <pc:docMk/>
            <pc:sldMk cId="3819822110" sldId="900"/>
            <ac:spMk id="26" creationId="{56405758-7C8D-D01C-A83A-FB3215CFC410}"/>
          </ac:spMkLst>
        </pc:spChg>
        <pc:spChg chg="add mod">
          <ac:chgData name="Marcel Koopman" userId="e3c4c8cc0f4bc3dd" providerId="LiveId" clId="{A43BD259-97F5-4A30-A901-26277B2AB627}" dt="2024-05-16T21:31:50.670" v="64132"/>
          <ac:spMkLst>
            <pc:docMk/>
            <pc:sldMk cId="3819822110" sldId="900"/>
            <ac:spMk id="27" creationId="{10A48CDE-F957-5ECB-20B9-C6ABE84F69C9}"/>
          </ac:spMkLst>
        </pc:spChg>
        <pc:spChg chg="add mod">
          <ac:chgData name="Marcel Koopman" userId="e3c4c8cc0f4bc3dd" providerId="LiveId" clId="{A43BD259-97F5-4A30-A901-26277B2AB627}" dt="2024-06-02T21:26:39.510" v="68028" actId="14100"/>
          <ac:spMkLst>
            <pc:docMk/>
            <pc:sldMk cId="3819822110" sldId="900"/>
            <ac:spMk id="28" creationId="{B6E19A15-F444-728F-40AE-9638EF326C21}"/>
          </ac:spMkLst>
        </pc:spChg>
        <pc:spChg chg="mod">
          <ac:chgData name="Marcel Koopman" userId="e3c4c8cc0f4bc3dd" providerId="LiveId" clId="{A43BD259-97F5-4A30-A901-26277B2AB627}" dt="2024-05-16T21:28:09.731" v="64099" actId="207"/>
          <ac:spMkLst>
            <pc:docMk/>
            <pc:sldMk cId="3819822110" sldId="900"/>
            <ac:spMk id="29" creationId="{F7996D86-4BC1-F3EF-AE75-CCD0EED54B6A}"/>
          </ac:spMkLst>
        </pc:spChg>
        <pc:spChg chg="mod">
          <ac:chgData name="Marcel Koopman" userId="e3c4c8cc0f4bc3dd" providerId="LiveId" clId="{A43BD259-97F5-4A30-A901-26277B2AB627}" dt="2024-05-16T21:28:34.711" v="64102" actId="207"/>
          <ac:spMkLst>
            <pc:docMk/>
            <pc:sldMk cId="3819822110" sldId="900"/>
            <ac:spMk id="32" creationId="{C34A0306-DAC8-B63B-3C55-FE8DF2BAD840}"/>
          </ac:spMkLst>
        </pc:spChg>
        <pc:spChg chg="mod">
          <ac:chgData name="Marcel Koopman" userId="e3c4c8cc0f4bc3dd" providerId="LiveId" clId="{A43BD259-97F5-4A30-A901-26277B2AB627}" dt="2024-06-02T21:26:36.513" v="68027" actId="14100"/>
          <ac:spMkLst>
            <pc:docMk/>
            <pc:sldMk cId="3819822110" sldId="900"/>
            <ac:spMk id="33" creationId="{8C3BBC3C-2CD5-D06E-0A83-3F72458B3B69}"/>
          </ac:spMkLst>
        </pc:spChg>
        <pc:spChg chg="mod">
          <ac:chgData name="Marcel Koopman" userId="e3c4c8cc0f4bc3dd" providerId="LiveId" clId="{A43BD259-97F5-4A30-A901-26277B2AB627}" dt="2024-05-16T21:29:20.627" v="64107" actId="207"/>
          <ac:spMkLst>
            <pc:docMk/>
            <pc:sldMk cId="3819822110" sldId="900"/>
            <ac:spMk id="34" creationId="{9E8BD4DC-9637-AD38-76CA-213F3BF652DD}"/>
          </ac:spMkLst>
        </pc:spChg>
        <pc:spChg chg="add del mod">
          <ac:chgData name="Marcel Koopman" userId="e3c4c8cc0f4bc3dd" providerId="LiveId" clId="{A43BD259-97F5-4A30-A901-26277B2AB627}" dt="2024-05-16T21:35:15.438" v="64180" actId="21"/>
          <ac:spMkLst>
            <pc:docMk/>
            <pc:sldMk cId="3819822110" sldId="900"/>
            <ac:spMk id="35" creationId="{5A1F15F3-7D6E-E5F0-88C1-D79109144EB2}"/>
          </ac:spMkLst>
        </pc:spChg>
        <pc:spChg chg="add del mod">
          <ac:chgData name="Marcel Koopman" userId="e3c4c8cc0f4bc3dd" providerId="LiveId" clId="{A43BD259-97F5-4A30-A901-26277B2AB627}" dt="2024-05-16T21:35:15.438" v="64180" actId="21"/>
          <ac:spMkLst>
            <pc:docMk/>
            <pc:sldMk cId="3819822110" sldId="900"/>
            <ac:spMk id="37" creationId="{1265A715-C896-1910-EC5B-12E795B1966E}"/>
          </ac:spMkLst>
        </pc:spChg>
        <pc:spChg chg="add mod">
          <ac:chgData name="Marcel Koopman" userId="e3c4c8cc0f4bc3dd" providerId="LiveId" clId="{A43BD259-97F5-4A30-A901-26277B2AB627}" dt="2024-05-16T21:32:00.490" v="64133"/>
          <ac:spMkLst>
            <pc:docMk/>
            <pc:sldMk cId="3819822110" sldId="900"/>
            <ac:spMk id="39" creationId="{26CA9255-5EDF-86E4-0672-4EDBB025306B}"/>
          </ac:spMkLst>
        </pc:spChg>
        <pc:spChg chg="add mod">
          <ac:chgData name="Marcel Koopman" userId="e3c4c8cc0f4bc3dd" providerId="LiveId" clId="{A43BD259-97F5-4A30-A901-26277B2AB627}" dt="2024-06-05T06:25:54.057" v="88005" actId="14100"/>
          <ac:spMkLst>
            <pc:docMk/>
            <pc:sldMk cId="3819822110" sldId="900"/>
            <ac:spMk id="41" creationId="{752D5C0C-C427-386F-E392-86DF98A362CA}"/>
          </ac:spMkLst>
        </pc:spChg>
        <pc:spChg chg="add mod">
          <ac:chgData name="Marcel Koopman" userId="e3c4c8cc0f4bc3dd" providerId="LiveId" clId="{A43BD259-97F5-4A30-A901-26277B2AB627}" dt="2024-05-16T21:32:00.490" v="64133"/>
          <ac:spMkLst>
            <pc:docMk/>
            <pc:sldMk cId="3819822110" sldId="900"/>
            <ac:spMk id="42" creationId="{300DD43C-75DF-E8B8-AB52-4702ABFFEA79}"/>
          </ac:spMkLst>
        </pc:spChg>
        <pc:spChg chg="add mod">
          <ac:chgData name="Marcel Koopman" userId="e3c4c8cc0f4bc3dd" providerId="LiveId" clId="{A43BD259-97F5-4A30-A901-26277B2AB627}" dt="2024-05-16T21:35:07.884" v="64179" actId="207"/>
          <ac:spMkLst>
            <pc:docMk/>
            <pc:sldMk cId="3819822110" sldId="900"/>
            <ac:spMk id="43" creationId="{432DDBF1-432E-B31B-E4E2-FCA9F7A24D62}"/>
          </ac:spMkLst>
        </pc:spChg>
        <pc:spChg chg="add mod">
          <ac:chgData name="Marcel Koopman" userId="e3c4c8cc0f4bc3dd" providerId="LiveId" clId="{A43BD259-97F5-4A30-A901-26277B2AB627}" dt="2024-05-16T21:35:15.754" v="64181"/>
          <ac:spMkLst>
            <pc:docMk/>
            <pc:sldMk cId="3819822110" sldId="900"/>
            <ac:spMk id="44" creationId="{5A1F15F3-7D6E-E5F0-88C1-D79109144EB2}"/>
          </ac:spMkLst>
        </pc:spChg>
        <pc:spChg chg="add del mod">
          <ac:chgData name="Marcel Koopman" userId="e3c4c8cc0f4bc3dd" providerId="LiveId" clId="{A43BD259-97F5-4A30-A901-26277B2AB627}" dt="2024-05-27T08:25:19.065" v="66072" actId="478"/>
          <ac:spMkLst>
            <pc:docMk/>
            <pc:sldMk cId="3819822110" sldId="900"/>
            <ac:spMk id="45" creationId="{1265A715-C896-1910-EC5B-12E795B1966E}"/>
          </ac:spMkLst>
        </pc:spChg>
        <pc:spChg chg="mod">
          <ac:chgData name="Marcel Koopman" userId="e3c4c8cc0f4bc3dd" providerId="LiveId" clId="{A43BD259-97F5-4A30-A901-26277B2AB627}" dt="2024-05-16T21:30:33.075" v="64115" actId="207"/>
          <ac:spMkLst>
            <pc:docMk/>
            <pc:sldMk cId="3819822110" sldId="900"/>
            <ac:spMk id="51" creationId="{D8A06272-B7B5-7502-4565-6B9363F68EE3}"/>
          </ac:spMkLst>
        </pc:spChg>
        <pc:spChg chg="mod">
          <ac:chgData name="Marcel Koopman" userId="e3c4c8cc0f4bc3dd" providerId="LiveId" clId="{A43BD259-97F5-4A30-A901-26277B2AB627}" dt="2024-05-16T21:28:09.731" v="64099" actId="207"/>
          <ac:spMkLst>
            <pc:docMk/>
            <pc:sldMk cId="3819822110" sldId="900"/>
            <ac:spMk id="53" creationId="{4DCC0443-E8B1-7B31-D934-615C1BE9C66B}"/>
          </ac:spMkLst>
        </pc:spChg>
        <pc:spChg chg="mod">
          <ac:chgData name="Marcel Koopman" userId="e3c4c8cc0f4bc3dd" providerId="LiveId" clId="{A43BD259-97F5-4A30-A901-26277B2AB627}" dt="2024-05-16T21:28:34.711" v="64102" actId="207"/>
          <ac:spMkLst>
            <pc:docMk/>
            <pc:sldMk cId="3819822110" sldId="900"/>
            <ac:spMk id="54" creationId="{29256013-9A80-CD70-C498-7497C3D391E9}"/>
          </ac:spMkLst>
        </pc:spChg>
        <pc:spChg chg="mod">
          <ac:chgData name="Marcel Koopman" userId="e3c4c8cc0f4bc3dd" providerId="LiveId" clId="{A43BD259-97F5-4A30-A901-26277B2AB627}" dt="2024-05-16T21:28:09.731" v="64099" actId="207"/>
          <ac:spMkLst>
            <pc:docMk/>
            <pc:sldMk cId="3819822110" sldId="900"/>
            <ac:spMk id="55" creationId="{EDD9D6B7-BD39-7FCF-6602-EADB63C90A29}"/>
          </ac:spMkLst>
        </pc:spChg>
        <pc:spChg chg="mod">
          <ac:chgData name="Marcel Koopman" userId="e3c4c8cc0f4bc3dd" providerId="LiveId" clId="{A43BD259-97F5-4A30-A901-26277B2AB627}" dt="2024-05-16T21:28:34.711" v="64102" actId="207"/>
          <ac:spMkLst>
            <pc:docMk/>
            <pc:sldMk cId="3819822110" sldId="900"/>
            <ac:spMk id="59" creationId="{72EF7C3A-36EF-7AE2-8E67-AD3E0D224E84}"/>
          </ac:spMkLst>
        </pc:spChg>
        <pc:spChg chg="del mod">
          <ac:chgData name="Marcel Koopman" userId="e3c4c8cc0f4bc3dd" providerId="LiveId" clId="{A43BD259-97F5-4A30-A901-26277B2AB627}" dt="2024-05-16T21:31:05.484" v="64126" actId="478"/>
          <ac:spMkLst>
            <pc:docMk/>
            <pc:sldMk cId="3819822110" sldId="900"/>
            <ac:spMk id="61" creationId="{15F7D563-7094-A20D-720C-1EA56B6DF5E4}"/>
          </ac:spMkLst>
        </pc:spChg>
        <pc:spChg chg="mod">
          <ac:chgData name="Marcel Koopman" userId="e3c4c8cc0f4bc3dd" providerId="LiveId" clId="{A43BD259-97F5-4A30-A901-26277B2AB627}" dt="2024-05-16T21:30:33.075" v="64115" actId="207"/>
          <ac:spMkLst>
            <pc:docMk/>
            <pc:sldMk cId="3819822110" sldId="900"/>
            <ac:spMk id="62" creationId="{34CC82FA-E5B7-538C-4DE2-403523F41D1B}"/>
          </ac:spMkLst>
        </pc:spChg>
        <pc:spChg chg="mod">
          <ac:chgData name="Marcel Koopman" userId="e3c4c8cc0f4bc3dd" providerId="LiveId" clId="{A43BD259-97F5-4A30-A901-26277B2AB627}" dt="2024-05-16T21:28:34.711" v="64102" actId="207"/>
          <ac:spMkLst>
            <pc:docMk/>
            <pc:sldMk cId="3819822110" sldId="900"/>
            <ac:spMk id="65" creationId="{349D9EE4-A520-4CCE-F682-A3CBD95B095C}"/>
          </ac:spMkLst>
        </pc:spChg>
        <pc:spChg chg="mod">
          <ac:chgData name="Marcel Koopman" userId="e3c4c8cc0f4bc3dd" providerId="LiveId" clId="{A43BD259-97F5-4A30-A901-26277B2AB627}" dt="2024-05-16T21:28:09.731" v="64099" actId="207"/>
          <ac:spMkLst>
            <pc:docMk/>
            <pc:sldMk cId="3819822110" sldId="900"/>
            <ac:spMk id="71" creationId="{0F4B5542-4D61-243D-9258-5A595608F432}"/>
          </ac:spMkLst>
        </pc:spChg>
        <pc:spChg chg="mod">
          <ac:chgData name="Marcel Koopman" userId="e3c4c8cc0f4bc3dd" providerId="LiveId" clId="{A43BD259-97F5-4A30-A901-26277B2AB627}" dt="2024-05-16T21:30:33.075" v="64115" actId="207"/>
          <ac:spMkLst>
            <pc:docMk/>
            <pc:sldMk cId="3819822110" sldId="900"/>
            <ac:spMk id="73" creationId="{AD2C252F-6519-C59E-112C-144CECAC4E66}"/>
          </ac:spMkLst>
        </pc:spChg>
        <pc:spChg chg="mod">
          <ac:chgData name="Marcel Koopman" userId="e3c4c8cc0f4bc3dd" providerId="LiveId" clId="{A43BD259-97F5-4A30-A901-26277B2AB627}" dt="2024-05-16T21:28:09.731" v="64099" actId="207"/>
          <ac:spMkLst>
            <pc:docMk/>
            <pc:sldMk cId="3819822110" sldId="900"/>
            <ac:spMk id="74" creationId="{A18B4342-E232-7F29-82B0-1A1B930116D6}"/>
          </ac:spMkLst>
        </pc:spChg>
        <pc:spChg chg="mod">
          <ac:chgData name="Marcel Koopman" userId="e3c4c8cc0f4bc3dd" providerId="LiveId" clId="{A43BD259-97F5-4A30-A901-26277B2AB627}" dt="2024-05-16T21:28:09.731" v="64099" actId="207"/>
          <ac:spMkLst>
            <pc:docMk/>
            <pc:sldMk cId="3819822110" sldId="900"/>
            <ac:spMk id="76" creationId="{C85E379A-C7B7-0B9C-B79F-AECF3B2B9ACB}"/>
          </ac:spMkLst>
        </pc:spChg>
        <pc:spChg chg="mod">
          <ac:chgData name="Marcel Koopman" userId="e3c4c8cc0f4bc3dd" providerId="LiveId" clId="{A43BD259-97F5-4A30-A901-26277B2AB627}" dt="2024-05-16T21:28:34.711" v="64102" actId="207"/>
          <ac:spMkLst>
            <pc:docMk/>
            <pc:sldMk cId="3819822110" sldId="900"/>
            <ac:spMk id="77" creationId="{A624415B-41FC-CE85-DA22-7EC014BE97F1}"/>
          </ac:spMkLst>
        </pc:spChg>
        <pc:spChg chg="mod">
          <ac:chgData name="Marcel Koopman" userId="e3c4c8cc0f4bc3dd" providerId="LiveId" clId="{A43BD259-97F5-4A30-A901-26277B2AB627}" dt="2024-05-27T08:25:23.245" v="66075" actId="20577"/>
          <ac:spMkLst>
            <pc:docMk/>
            <pc:sldMk cId="3819822110" sldId="900"/>
            <ac:spMk id="82" creationId="{853D17F0-4210-1914-87FF-8B40C8962748}"/>
          </ac:spMkLst>
        </pc:spChg>
        <pc:spChg chg="mod">
          <ac:chgData name="Marcel Koopman" userId="e3c4c8cc0f4bc3dd" providerId="LiveId" clId="{A43BD259-97F5-4A30-A901-26277B2AB627}" dt="2024-05-16T21:28:34.711" v="64102" actId="207"/>
          <ac:spMkLst>
            <pc:docMk/>
            <pc:sldMk cId="3819822110" sldId="900"/>
            <ac:spMk id="123" creationId="{14AD477A-45A7-E4C2-E265-43380FDF003C}"/>
          </ac:spMkLst>
        </pc:spChg>
        <pc:cxnChg chg="del">
          <ac:chgData name="Marcel Koopman" userId="e3c4c8cc0f4bc3dd" providerId="LiveId" clId="{A43BD259-97F5-4A30-A901-26277B2AB627}" dt="2024-05-16T21:31:30.772" v="64131" actId="478"/>
          <ac:cxnSpMkLst>
            <pc:docMk/>
            <pc:sldMk cId="3819822110" sldId="900"/>
            <ac:cxnSpMk id="11" creationId="{D62C633A-E0E6-D8A8-A711-E22A5E58506F}"/>
          </ac:cxnSpMkLst>
        </pc:cxnChg>
        <pc:cxnChg chg="add del mod">
          <ac:chgData name="Marcel Koopman" userId="e3c4c8cc0f4bc3dd" providerId="LiveId" clId="{A43BD259-97F5-4A30-A901-26277B2AB627}" dt="2024-05-16T21:29:50.053" v="64110" actId="478"/>
          <ac:cxnSpMkLst>
            <pc:docMk/>
            <pc:sldMk cId="3819822110" sldId="900"/>
            <ac:cxnSpMk id="13" creationId="{E80A3D9B-ED84-489E-7760-A12F958CED85}"/>
          </ac:cxnSpMkLst>
        </pc:cxnChg>
        <pc:cxnChg chg="mod">
          <ac:chgData name="Marcel Koopman" userId="e3c4c8cc0f4bc3dd" providerId="LiveId" clId="{A43BD259-97F5-4A30-A901-26277B2AB627}" dt="2024-05-16T21:29:43.384" v="64109" actId="208"/>
          <ac:cxnSpMkLst>
            <pc:docMk/>
            <pc:sldMk cId="3819822110" sldId="900"/>
            <ac:cxnSpMk id="17" creationId="{92922BA5-396A-5A96-0B8D-F14EAB85C649}"/>
          </ac:cxnSpMkLst>
        </pc:cxnChg>
        <pc:cxnChg chg="mod">
          <ac:chgData name="Marcel Koopman" userId="e3c4c8cc0f4bc3dd" providerId="LiveId" clId="{A43BD259-97F5-4A30-A901-26277B2AB627}" dt="2024-05-16T21:29:43.384" v="64109" actId="208"/>
          <ac:cxnSpMkLst>
            <pc:docMk/>
            <pc:sldMk cId="3819822110" sldId="900"/>
            <ac:cxnSpMk id="19" creationId="{8C58A894-E666-A69C-16D5-EFB603FB2D9F}"/>
          </ac:cxnSpMkLst>
        </pc:cxnChg>
        <pc:cxnChg chg="mod">
          <ac:chgData name="Marcel Koopman" userId="e3c4c8cc0f4bc3dd" providerId="LiveId" clId="{A43BD259-97F5-4A30-A901-26277B2AB627}" dt="2024-06-02T21:26:36.513" v="68027" actId="14100"/>
          <ac:cxnSpMkLst>
            <pc:docMk/>
            <pc:sldMk cId="3819822110" sldId="900"/>
            <ac:cxnSpMk id="20" creationId="{3263813A-98A9-3324-0C4C-95AC1A227C60}"/>
          </ac:cxnSpMkLst>
        </pc:cxnChg>
        <pc:cxnChg chg="mod">
          <ac:chgData name="Marcel Koopman" userId="e3c4c8cc0f4bc3dd" providerId="LiveId" clId="{A43BD259-97F5-4A30-A901-26277B2AB627}" dt="2024-05-16T21:29:43.384" v="64109" actId="208"/>
          <ac:cxnSpMkLst>
            <pc:docMk/>
            <pc:sldMk cId="3819822110" sldId="900"/>
            <ac:cxnSpMk id="31" creationId="{BCABEBFB-8808-DBEB-F54A-861FEA73D406}"/>
          </ac:cxnSpMkLst>
        </pc:cxnChg>
        <pc:cxnChg chg="mod">
          <ac:chgData name="Marcel Koopman" userId="e3c4c8cc0f4bc3dd" providerId="LiveId" clId="{A43BD259-97F5-4A30-A901-26277B2AB627}" dt="2024-06-02T21:26:36.513" v="68027" actId="14100"/>
          <ac:cxnSpMkLst>
            <pc:docMk/>
            <pc:sldMk cId="3819822110" sldId="900"/>
            <ac:cxnSpMk id="36" creationId="{081A38BB-A769-922B-6C14-DD92FD51A00F}"/>
          </ac:cxnSpMkLst>
        </pc:cxnChg>
        <pc:cxnChg chg="mod">
          <ac:chgData name="Marcel Koopman" userId="e3c4c8cc0f4bc3dd" providerId="LiveId" clId="{A43BD259-97F5-4A30-A901-26277B2AB627}" dt="2024-05-16T21:29:43.384" v="64109" actId="208"/>
          <ac:cxnSpMkLst>
            <pc:docMk/>
            <pc:sldMk cId="3819822110" sldId="900"/>
            <ac:cxnSpMk id="38" creationId="{CFC4AAD8-F0FA-0875-B0D2-84EE581C232E}"/>
          </ac:cxnSpMkLst>
        </pc:cxnChg>
        <pc:cxnChg chg="mod">
          <ac:chgData name="Marcel Koopman" userId="e3c4c8cc0f4bc3dd" providerId="LiveId" clId="{A43BD259-97F5-4A30-A901-26277B2AB627}" dt="2024-05-16T21:29:43.384" v="64109" actId="208"/>
          <ac:cxnSpMkLst>
            <pc:docMk/>
            <pc:sldMk cId="3819822110" sldId="900"/>
            <ac:cxnSpMk id="40" creationId="{62DFF543-7F53-D3C0-8FBE-1884566DBAAF}"/>
          </ac:cxnSpMkLst>
        </pc:cxnChg>
        <pc:cxnChg chg="mod">
          <ac:chgData name="Marcel Koopman" userId="e3c4c8cc0f4bc3dd" providerId="LiveId" clId="{A43BD259-97F5-4A30-A901-26277B2AB627}" dt="2024-05-16T21:29:43.384" v="64109" actId="208"/>
          <ac:cxnSpMkLst>
            <pc:docMk/>
            <pc:sldMk cId="3819822110" sldId="900"/>
            <ac:cxnSpMk id="58" creationId="{4D4DEEC7-B91C-FDA3-4473-9EA507CD0ACB}"/>
          </ac:cxnSpMkLst>
        </pc:cxnChg>
        <pc:cxnChg chg="mod">
          <ac:chgData name="Marcel Koopman" userId="e3c4c8cc0f4bc3dd" providerId="LiveId" clId="{A43BD259-97F5-4A30-A901-26277B2AB627}" dt="2024-05-16T21:29:43.384" v="64109" actId="208"/>
          <ac:cxnSpMkLst>
            <pc:docMk/>
            <pc:sldMk cId="3819822110" sldId="900"/>
            <ac:cxnSpMk id="75" creationId="{467A5FF7-DF5C-58D5-8463-E0657FD0ADA7}"/>
          </ac:cxnSpMkLst>
        </pc:cxnChg>
        <pc:cxnChg chg="mod">
          <ac:chgData name="Marcel Koopman" userId="e3c4c8cc0f4bc3dd" providerId="LiveId" clId="{A43BD259-97F5-4A30-A901-26277B2AB627}" dt="2024-06-02T21:26:36.513" v="68027" actId="14100"/>
          <ac:cxnSpMkLst>
            <pc:docMk/>
            <pc:sldMk cId="3819822110" sldId="900"/>
            <ac:cxnSpMk id="89" creationId="{3C20B156-9196-23DE-64D1-7807DD134C8A}"/>
          </ac:cxnSpMkLst>
        </pc:cxnChg>
      </pc:sldChg>
      <pc:sldChg chg="delSp add del mod ord">
        <pc:chgData name="Marcel Koopman" userId="e3c4c8cc0f4bc3dd" providerId="LiveId" clId="{A43BD259-97F5-4A30-A901-26277B2AB627}" dt="2024-05-16T21:32:09.729" v="64135" actId="47"/>
        <pc:sldMkLst>
          <pc:docMk/>
          <pc:sldMk cId="643276997" sldId="901"/>
        </pc:sldMkLst>
        <pc:spChg chg="del">
          <ac:chgData name="Marcel Koopman" userId="e3c4c8cc0f4bc3dd" providerId="LiveId" clId="{A43BD259-97F5-4A30-A901-26277B2AB627}" dt="2024-05-16T21:27:34.554" v="64048" actId="478"/>
          <ac:spMkLst>
            <pc:docMk/>
            <pc:sldMk cId="643276997" sldId="901"/>
            <ac:spMk id="41" creationId="{37957CE6-3D3B-526A-C815-EB29E558017A}"/>
          </ac:spMkLst>
        </pc:spChg>
      </pc:sldChg>
      <pc:sldChg chg="addSp delSp modSp add mod">
        <pc:chgData name="Marcel Koopman" userId="e3c4c8cc0f4bc3dd" providerId="LiveId" clId="{A43BD259-97F5-4A30-A901-26277B2AB627}" dt="2024-06-19T07:50:38.497" v="91583" actId="20577"/>
        <pc:sldMkLst>
          <pc:docMk/>
          <pc:sldMk cId="1213964717" sldId="902"/>
        </pc:sldMkLst>
        <pc:spChg chg="add mod">
          <ac:chgData name="Marcel Koopman" userId="e3c4c8cc0f4bc3dd" providerId="LiveId" clId="{A43BD259-97F5-4A30-A901-26277B2AB627}" dt="2024-06-02T18:05:05.351" v="66449"/>
          <ac:spMkLst>
            <pc:docMk/>
            <pc:sldMk cId="1213964717" sldId="902"/>
            <ac:spMk id="3" creationId="{4877F314-7B62-561A-3E28-2591202F5ED0}"/>
          </ac:spMkLst>
        </pc:spChg>
        <pc:spChg chg="add mod">
          <ac:chgData name="Marcel Koopman" userId="e3c4c8cc0f4bc3dd" providerId="LiveId" clId="{A43BD259-97F5-4A30-A901-26277B2AB627}" dt="2024-05-16T21:32:53.717" v="64138"/>
          <ac:spMkLst>
            <pc:docMk/>
            <pc:sldMk cId="1213964717" sldId="902"/>
            <ac:spMk id="5" creationId="{2ACEF808-2EB2-3D2D-6479-017A5C3B9952}"/>
          </ac:spMkLst>
        </pc:spChg>
        <pc:spChg chg="del">
          <ac:chgData name="Marcel Koopman" userId="e3c4c8cc0f4bc3dd" providerId="LiveId" clId="{A43BD259-97F5-4A30-A901-26277B2AB627}" dt="2024-05-16T21:35:32.188" v="64182" actId="478"/>
          <ac:spMkLst>
            <pc:docMk/>
            <pc:sldMk cId="1213964717" sldId="902"/>
            <ac:spMk id="7" creationId="{1F864B35-D5A6-39F4-E4D7-F839C35258AF}"/>
          </ac:spMkLst>
        </pc:spChg>
        <pc:spChg chg="add mod ord">
          <ac:chgData name="Marcel Koopman" userId="e3c4c8cc0f4bc3dd" providerId="LiveId" clId="{A43BD259-97F5-4A30-A901-26277B2AB627}" dt="2024-05-27T08:24:32.946" v="66071" actId="207"/>
          <ac:spMkLst>
            <pc:docMk/>
            <pc:sldMk cId="1213964717" sldId="902"/>
            <ac:spMk id="7" creationId="{A8956D9F-DEBD-0E86-31C5-B2410C0B45A3}"/>
          </ac:spMkLst>
        </pc:spChg>
        <pc:spChg chg="add mod">
          <ac:chgData name="Marcel Koopman" userId="e3c4c8cc0f4bc3dd" providerId="LiveId" clId="{A43BD259-97F5-4A30-A901-26277B2AB627}" dt="2024-05-16T21:32:53.717" v="64138"/>
          <ac:spMkLst>
            <pc:docMk/>
            <pc:sldMk cId="1213964717" sldId="902"/>
            <ac:spMk id="8" creationId="{B1FBC822-F78C-EC1C-3966-1D3D642393CA}"/>
          </ac:spMkLst>
        </pc:spChg>
        <pc:spChg chg="add mod">
          <ac:chgData name="Marcel Koopman" userId="e3c4c8cc0f4bc3dd" providerId="LiveId" clId="{A43BD259-97F5-4A30-A901-26277B2AB627}" dt="2024-05-16T21:32:53.717" v="64138"/>
          <ac:spMkLst>
            <pc:docMk/>
            <pc:sldMk cId="1213964717" sldId="902"/>
            <ac:spMk id="9" creationId="{560BA130-8F9C-CD9F-CD1F-FD8879335963}"/>
          </ac:spMkLst>
        </pc:spChg>
        <pc:spChg chg="add mod">
          <ac:chgData name="Marcel Koopman" userId="e3c4c8cc0f4bc3dd" providerId="LiveId" clId="{A43BD259-97F5-4A30-A901-26277B2AB627}" dt="2024-06-04T22:27:49.835" v="82216" actId="113"/>
          <ac:spMkLst>
            <pc:docMk/>
            <pc:sldMk cId="1213964717" sldId="902"/>
            <ac:spMk id="10" creationId="{9EC75A8E-43CD-E272-CE73-7463FCCAC1D2}"/>
          </ac:spMkLst>
        </pc:spChg>
        <pc:spChg chg="add mod">
          <ac:chgData name="Marcel Koopman" userId="e3c4c8cc0f4bc3dd" providerId="LiveId" clId="{A43BD259-97F5-4A30-A901-26277B2AB627}" dt="2024-06-04T22:27:50.887" v="82219" actId="113"/>
          <ac:spMkLst>
            <pc:docMk/>
            <pc:sldMk cId="1213964717" sldId="902"/>
            <ac:spMk id="11" creationId="{82F27AFB-ABCF-9FB2-A200-F2A98F1D207C}"/>
          </ac:spMkLst>
        </pc:spChg>
        <pc:spChg chg="add mod">
          <ac:chgData name="Marcel Koopman" userId="e3c4c8cc0f4bc3dd" providerId="LiveId" clId="{A43BD259-97F5-4A30-A901-26277B2AB627}" dt="2024-06-04T22:27:50.887" v="82219" actId="113"/>
          <ac:spMkLst>
            <pc:docMk/>
            <pc:sldMk cId="1213964717" sldId="902"/>
            <ac:spMk id="13" creationId="{341E330B-B855-C877-2FF9-41FDC4A00B3A}"/>
          </ac:spMkLst>
        </pc:spChg>
        <pc:spChg chg="add mod">
          <ac:chgData name="Marcel Koopman" userId="e3c4c8cc0f4bc3dd" providerId="LiveId" clId="{A43BD259-97F5-4A30-A901-26277B2AB627}" dt="2024-06-04T22:27:50.887" v="82219" actId="113"/>
          <ac:spMkLst>
            <pc:docMk/>
            <pc:sldMk cId="1213964717" sldId="902"/>
            <ac:spMk id="14" creationId="{015639E5-88D6-F5D6-DB71-0FE1C38B689B}"/>
          </ac:spMkLst>
        </pc:spChg>
        <pc:spChg chg="add mod">
          <ac:chgData name="Marcel Koopman" userId="e3c4c8cc0f4bc3dd" providerId="LiveId" clId="{A43BD259-97F5-4A30-A901-26277B2AB627}" dt="2024-06-04T22:27:50.887" v="82219" actId="113"/>
          <ac:spMkLst>
            <pc:docMk/>
            <pc:sldMk cId="1213964717" sldId="902"/>
            <ac:spMk id="15" creationId="{B50E2B55-A213-7019-9CD1-03C7C9752BE9}"/>
          </ac:spMkLst>
        </pc:spChg>
        <pc:spChg chg="add mod">
          <ac:chgData name="Marcel Koopman" userId="e3c4c8cc0f4bc3dd" providerId="LiveId" clId="{A43BD259-97F5-4A30-A901-26277B2AB627}" dt="2024-06-04T22:27:50.887" v="82219" actId="113"/>
          <ac:spMkLst>
            <pc:docMk/>
            <pc:sldMk cId="1213964717" sldId="902"/>
            <ac:spMk id="16" creationId="{45F1AE40-59E0-C6A4-90E9-030597415477}"/>
          </ac:spMkLst>
        </pc:spChg>
        <pc:spChg chg="add mod">
          <ac:chgData name="Marcel Koopman" userId="e3c4c8cc0f4bc3dd" providerId="LiveId" clId="{A43BD259-97F5-4A30-A901-26277B2AB627}" dt="2024-06-04T22:27:50.887" v="82219" actId="113"/>
          <ac:spMkLst>
            <pc:docMk/>
            <pc:sldMk cId="1213964717" sldId="902"/>
            <ac:spMk id="22" creationId="{FEEC0225-B0A1-8292-5281-E0187E19EF6A}"/>
          </ac:spMkLst>
        </pc:spChg>
        <pc:spChg chg="add mod">
          <ac:chgData name="Marcel Koopman" userId="e3c4c8cc0f4bc3dd" providerId="LiveId" clId="{A43BD259-97F5-4A30-A901-26277B2AB627}" dt="2024-06-19T07:50:38.497" v="91583" actId="20577"/>
          <ac:spMkLst>
            <pc:docMk/>
            <pc:sldMk cId="1213964717" sldId="902"/>
            <ac:spMk id="24" creationId="{91B709BB-B1B8-8910-C341-556E47D3C672}"/>
          </ac:spMkLst>
        </pc:spChg>
        <pc:spChg chg="del">
          <ac:chgData name="Marcel Koopman" userId="e3c4c8cc0f4bc3dd" providerId="LiveId" clId="{A43BD259-97F5-4A30-A901-26277B2AB627}" dt="2024-05-16T21:32:53.372" v="64137" actId="478"/>
          <ac:spMkLst>
            <pc:docMk/>
            <pc:sldMk cId="1213964717" sldId="902"/>
            <ac:spMk id="24" creationId="{F20A1806-5FD3-8AA8-97BF-7421F1BA9F7F}"/>
          </ac:spMkLst>
        </pc:spChg>
        <pc:spChg chg="del">
          <ac:chgData name="Marcel Koopman" userId="e3c4c8cc0f4bc3dd" providerId="LiveId" clId="{A43BD259-97F5-4A30-A901-26277B2AB627}" dt="2024-05-16T21:32:53.372" v="64137" actId="478"/>
          <ac:spMkLst>
            <pc:docMk/>
            <pc:sldMk cId="1213964717" sldId="902"/>
            <ac:spMk id="26" creationId="{56405758-7C8D-D01C-A83A-FB3215CFC410}"/>
          </ac:spMkLst>
        </pc:spChg>
        <pc:spChg chg="add mod">
          <ac:chgData name="Marcel Koopman" userId="e3c4c8cc0f4bc3dd" providerId="LiveId" clId="{A43BD259-97F5-4A30-A901-26277B2AB627}" dt="2024-06-02T07:25:31.748" v="66234" actId="20577"/>
          <ac:spMkLst>
            <pc:docMk/>
            <pc:sldMk cId="1213964717" sldId="902"/>
            <ac:spMk id="26" creationId="{E48A4AF4-56EF-C54C-DBE6-7D0AFB9D8FB8}"/>
          </ac:spMkLst>
        </pc:spChg>
        <pc:spChg chg="del">
          <ac:chgData name="Marcel Koopman" userId="e3c4c8cc0f4bc3dd" providerId="LiveId" clId="{A43BD259-97F5-4A30-A901-26277B2AB627}" dt="2024-05-16T21:32:53.372" v="64137" actId="478"/>
          <ac:spMkLst>
            <pc:docMk/>
            <pc:sldMk cId="1213964717" sldId="902"/>
            <ac:spMk id="27" creationId="{10A48CDE-F957-5ECB-20B9-C6ABE84F69C9}"/>
          </ac:spMkLst>
        </pc:spChg>
        <pc:spChg chg="mod">
          <ac:chgData name="Marcel Koopman" userId="e3c4c8cc0f4bc3dd" providerId="LiveId" clId="{A43BD259-97F5-4A30-A901-26277B2AB627}" dt="2024-06-02T21:26:53.056" v="68031" actId="14100"/>
          <ac:spMkLst>
            <pc:docMk/>
            <pc:sldMk cId="1213964717" sldId="902"/>
            <ac:spMk id="28" creationId="{B6E19A15-F444-728F-40AE-9638EF326C21}"/>
          </ac:spMkLst>
        </pc:spChg>
        <pc:spChg chg="mod">
          <ac:chgData name="Marcel Koopman" userId="e3c4c8cc0f4bc3dd" providerId="LiveId" clId="{A43BD259-97F5-4A30-A901-26277B2AB627}" dt="2024-06-02T21:26:48.332" v="68030"/>
          <ac:spMkLst>
            <pc:docMk/>
            <pc:sldMk cId="1213964717" sldId="902"/>
            <ac:spMk id="33" creationId="{8C3BBC3C-2CD5-D06E-0A83-3F72458B3B69}"/>
          </ac:spMkLst>
        </pc:spChg>
        <pc:spChg chg="del">
          <ac:chgData name="Marcel Koopman" userId="e3c4c8cc0f4bc3dd" providerId="LiveId" clId="{A43BD259-97F5-4A30-A901-26277B2AB627}" dt="2024-05-16T21:35:36.836" v="64184" actId="21"/>
          <ac:spMkLst>
            <pc:docMk/>
            <pc:sldMk cId="1213964717" sldId="902"/>
            <ac:spMk id="35" creationId="{5A1F15F3-7D6E-E5F0-88C1-D79109144EB2}"/>
          </ac:spMkLst>
        </pc:spChg>
        <pc:spChg chg="add del mod">
          <ac:chgData name="Marcel Koopman" userId="e3c4c8cc0f4bc3dd" providerId="LiveId" clId="{A43BD259-97F5-4A30-A901-26277B2AB627}" dt="2024-05-16T21:35:36.836" v="64184" actId="21"/>
          <ac:spMkLst>
            <pc:docMk/>
            <pc:sldMk cId="1213964717" sldId="902"/>
            <ac:spMk id="43" creationId="{D00FC7C9-EBB9-FDB5-35DF-BAABD0D96A85}"/>
          </ac:spMkLst>
        </pc:spChg>
        <pc:spChg chg="add mod">
          <ac:chgData name="Marcel Koopman" userId="e3c4c8cc0f4bc3dd" providerId="LiveId" clId="{A43BD259-97F5-4A30-A901-26277B2AB627}" dt="2024-06-04T22:27:50.887" v="82219" actId="113"/>
          <ac:spMkLst>
            <pc:docMk/>
            <pc:sldMk cId="1213964717" sldId="902"/>
            <ac:spMk id="44" creationId="{39E2368C-363D-43A2-7656-C69D3B9B78D3}"/>
          </ac:spMkLst>
        </pc:spChg>
        <pc:spChg chg="add mod">
          <ac:chgData name="Marcel Koopman" userId="e3c4c8cc0f4bc3dd" providerId="LiveId" clId="{A43BD259-97F5-4A30-A901-26277B2AB627}" dt="2024-06-04T22:27:49.835" v="82216" actId="113"/>
          <ac:spMkLst>
            <pc:docMk/>
            <pc:sldMk cId="1213964717" sldId="902"/>
            <ac:spMk id="45" creationId="{10CF7238-5007-13EC-2430-4D962E8AE716}"/>
          </ac:spMkLst>
        </pc:spChg>
        <pc:spChg chg="add mod">
          <ac:chgData name="Marcel Koopman" userId="e3c4c8cc0f4bc3dd" providerId="LiveId" clId="{A43BD259-97F5-4A30-A901-26277B2AB627}" dt="2024-06-04T22:27:49.835" v="82216" actId="113"/>
          <ac:spMkLst>
            <pc:docMk/>
            <pc:sldMk cId="1213964717" sldId="902"/>
            <ac:spMk id="46" creationId="{D0EBB3B9-257B-8925-93D8-C5AE1851278B}"/>
          </ac:spMkLst>
        </pc:spChg>
        <pc:spChg chg="add mod">
          <ac:chgData name="Marcel Koopman" userId="e3c4c8cc0f4bc3dd" providerId="LiveId" clId="{A43BD259-97F5-4A30-A901-26277B2AB627}" dt="2024-06-04T22:27:49.835" v="82216" actId="113"/>
          <ac:spMkLst>
            <pc:docMk/>
            <pc:sldMk cId="1213964717" sldId="902"/>
            <ac:spMk id="47" creationId="{AF9C5E99-1D4B-641C-D845-B1C1F8067E74}"/>
          </ac:spMkLst>
        </pc:spChg>
        <pc:spChg chg="add mod">
          <ac:chgData name="Marcel Koopman" userId="e3c4c8cc0f4bc3dd" providerId="LiveId" clId="{A43BD259-97F5-4A30-A901-26277B2AB627}" dt="2024-06-04T22:27:49.835" v="82216" actId="113"/>
          <ac:spMkLst>
            <pc:docMk/>
            <pc:sldMk cId="1213964717" sldId="902"/>
            <ac:spMk id="48" creationId="{D9B89ACB-D9FC-417C-A111-FCCF2683001F}"/>
          </ac:spMkLst>
        </pc:spChg>
        <pc:spChg chg="add mod">
          <ac:chgData name="Marcel Koopman" userId="e3c4c8cc0f4bc3dd" providerId="LiveId" clId="{A43BD259-97F5-4A30-A901-26277B2AB627}" dt="2024-06-04T22:27:49.835" v="82216" actId="113"/>
          <ac:spMkLst>
            <pc:docMk/>
            <pc:sldMk cId="1213964717" sldId="902"/>
            <ac:spMk id="49" creationId="{B90055DA-5C59-C694-8161-8007F89DCF55}"/>
          </ac:spMkLst>
        </pc:spChg>
        <pc:spChg chg="add mod">
          <ac:chgData name="Marcel Koopman" userId="e3c4c8cc0f4bc3dd" providerId="LiveId" clId="{A43BD259-97F5-4A30-A901-26277B2AB627}" dt="2024-06-04T22:27:49.835" v="82216" actId="113"/>
          <ac:spMkLst>
            <pc:docMk/>
            <pc:sldMk cId="1213964717" sldId="902"/>
            <ac:spMk id="50" creationId="{46FFF644-31C5-742D-810C-6DFE0886C1FF}"/>
          </ac:spMkLst>
        </pc:spChg>
        <pc:spChg chg="add del mod">
          <ac:chgData name="Marcel Koopman" userId="e3c4c8cc0f4bc3dd" providerId="LiveId" clId="{A43BD259-97F5-4A30-A901-26277B2AB627}" dt="2024-05-16T21:35:36.836" v="64184" actId="21"/>
          <ac:spMkLst>
            <pc:docMk/>
            <pc:sldMk cId="1213964717" sldId="902"/>
            <ac:spMk id="56" creationId="{6DC63C35-6C1E-448A-C9C8-CE5E9668275B}"/>
          </ac:spMkLst>
        </pc:spChg>
        <pc:spChg chg="add mod">
          <ac:chgData name="Marcel Koopman" userId="e3c4c8cc0f4bc3dd" providerId="LiveId" clId="{A43BD259-97F5-4A30-A901-26277B2AB627}" dt="2024-06-04T22:27:50.887" v="82219" actId="113"/>
          <ac:spMkLst>
            <pc:docMk/>
            <pc:sldMk cId="1213964717" sldId="902"/>
            <ac:spMk id="57" creationId="{327CA83D-FC5B-228E-84BE-8FC28D9D1238}"/>
          </ac:spMkLst>
        </pc:spChg>
        <pc:spChg chg="add mod">
          <ac:chgData name="Marcel Koopman" userId="e3c4c8cc0f4bc3dd" providerId="LiveId" clId="{A43BD259-97F5-4A30-A901-26277B2AB627}" dt="2024-05-16T21:35:32.597" v="64183"/>
          <ac:spMkLst>
            <pc:docMk/>
            <pc:sldMk cId="1213964717" sldId="902"/>
            <ac:spMk id="60" creationId="{8127CFF7-DB7C-3D4A-065D-D1FC03187CFC}"/>
          </ac:spMkLst>
        </pc:spChg>
        <pc:spChg chg="add mod">
          <ac:chgData name="Marcel Koopman" userId="e3c4c8cc0f4bc3dd" providerId="LiveId" clId="{A43BD259-97F5-4A30-A901-26277B2AB627}" dt="2024-05-16T21:35:37.134" v="64185"/>
          <ac:spMkLst>
            <pc:docMk/>
            <pc:sldMk cId="1213964717" sldId="902"/>
            <ac:spMk id="61" creationId="{5A1F15F3-7D6E-E5F0-88C1-D79109144EB2}"/>
          </ac:spMkLst>
        </pc:spChg>
        <pc:spChg chg="add mod">
          <ac:chgData name="Marcel Koopman" userId="e3c4c8cc0f4bc3dd" providerId="LiveId" clId="{A43BD259-97F5-4A30-A901-26277B2AB627}" dt="2024-06-04T22:27:50.887" v="82219" actId="113"/>
          <ac:spMkLst>
            <pc:docMk/>
            <pc:sldMk cId="1213964717" sldId="902"/>
            <ac:spMk id="63" creationId="{D00FC7C9-EBB9-FDB5-35DF-BAABD0D96A85}"/>
          </ac:spMkLst>
        </pc:spChg>
        <pc:spChg chg="add mod">
          <ac:chgData name="Marcel Koopman" userId="e3c4c8cc0f4bc3dd" providerId="LiveId" clId="{A43BD259-97F5-4A30-A901-26277B2AB627}" dt="2024-06-04T22:27:50.887" v="82219" actId="113"/>
          <ac:spMkLst>
            <pc:docMk/>
            <pc:sldMk cId="1213964717" sldId="902"/>
            <ac:spMk id="67" creationId="{6DC63C35-6C1E-448A-C9C8-CE5E9668275B}"/>
          </ac:spMkLst>
        </pc:spChg>
      </pc:sldChg>
      <pc:sldChg chg="new del">
        <pc:chgData name="Marcel Koopman" userId="e3c4c8cc0f4bc3dd" providerId="LiveId" clId="{A43BD259-97F5-4A30-A901-26277B2AB627}" dt="2024-06-02T07:25:08.349" v="66230" actId="47"/>
        <pc:sldMkLst>
          <pc:docMk/>
          <pc:sldMk cId="3996642378" sldId="903"/>
        </pc:sldMkLst>
      </pc:sldChg>
    </pc:docChg>
  </pc:docChgLst>
  <pc:docChgLst>
    <pc:chgData name="Marcel Koopman" userId="e3c4c8cc0f4bc3dd" providerId="LiveId" clId="{EFC4D746-6EA5-4A69-95FC-4661F6308BEB}"/>
    <pc:docChg chg="undo custSel addSld modSld sldOrd">
      <pc:chgData name="Marcel Koopman" userId="e3c4c8cc0f4bc3dd" providerId="LiveId" clId="{EFC4D746-6EA5-4A69-95FC-4661F6308BEB}" dt="2023-08-09T07:19:16.649" v="211" actId="1036"/>
      <pc:docMkLst>
        <pc:docMk/>
      </pc:docMkLst>
      <pc:sldChg chg="addSp delSp modSp mod">
        <pc:chgData name="Marcel Koopman" userId="e3c4c8cc0f4bc3dd" providerId="LiveId" clId="{EFC4D746-6EA5-4A69-95FC-4661F6308BEB}" dt="2023-08-09T07:18:44.962" v="196" actId="478"/>
        <pc:sldMkLst>
          <pc:docMk/>
          <pc:sldMk cId="1728773248" sldId="257"/>
        </pc:sldMkLst>
        <pc:spChg chg="mod">
          <ac:chgData name="Marcel Koopman" userId="e3c4c8cc0f4bc3dd" providerId="LiveId" clId="{EFC4D746-6EA5-4A69-95FC-4661F6308BEB}" dt="2023-08-09T07:16:24.840" v="187" actId="20577"/>
          <ac:spMkLst>
            <pc:docMk/>
            <pc:sldMk cId="1728773248" sldId="257"/>
            <ac:spMk id="5" creationId="{E76D3564-FD47-EDEC-BDD6-CB665F288666}"/>
          </ac:spMkLst>
        </pc:spChg>
        <pc:spChg chg="mod">
          <ac:chgData name="Marcel Koopman" userId="e3c4c8cc0f4bc3dd" providerId="LiveId" clId="{EFC4D746-6EA5-4A69-95FC-4661F6308BEB}" dt="2023-08-09T07:10:42.770" v="70" actId="113"/>
          <ac:spMkLst>
            <pc:docMk/>
            <pc:sldMk cId="1728773248" sldId="257"/>
            <ac:spMk id="8" creationId="{8EBFDE11-87E9-EC40-F85E-E06B429CF43F}"/>
          </ac:spMkLst>
        </pc:spChg>
        <pc:spChg chg="mod">
          <ac:chgData name="Marcel Koopman" userId="e3c4c8cc0f4bc3dd" providerId="LiveId" clId="{EFC4D746-6EA5-4A69-95FC-4661F6308BEB}" dt="2023-08-09T07:10:01.375" v="58" actId="20577"/>
          <ac:spMkLst>
            <pc:docMk/>
            <pc:sldMk cId="1728773248" sldId="257"/>
            <ac:spMk id="14" creationId="{6D0B64F8-00A4-CAD9-B529-196797F08C89}"/>
          </ac:spMkLst>
        </pc:spChg>
        <pc:spChg chg="mod">
          <ac:chgData name="Marcel Koopman" userId="e3c4c8cc0f4bc3dd" providerId="LiveId" clId="{EFC4D746-6EA5-4A69-95FC-4661F6308BEB}" dt="2023-08-09T07:18:40.539" v="195" actId="14100"/>
          <ac:spMkLst>
            <pc:docMk/>
            <pc:sldMk cId="1728773248" sldId="257"/>
            <ac:spMk id="16" creationId="{B317CB72-69F9-CF72-6FFA-AF0260DD1FCA}"/>
          </ac:spMkLst>
        </pc:spChg>
        <pc:spChg chg="del mod">
          <ac:chgData name="Marcel Koopman" userId="e3c4c8cc0f4bc3dd" providerId="LiveId" clId="{EFC4D746-6EA5-4A69-95FC-4661F6308BEB}" dt="2023-08-09T07:18:44.962" v="196" actId="478"/>
          <ac:spMkLst>
            <pc:docMk/>
            <pc:sldMk cId="1728773248" sldId="257"/>
            <ac:spMk id="21" creationId="{EB728C4B-2C40-DD5C-44C4-7DA43D348D40}"/>
          </ac:spMkLst>
        </pc:spChg>
        <pc:spChg chg="del">
          <ac:chgData name="Marcel Koopman" userId="e3c4c8cc0f4bc3dd" providerId="LiveId" clId="{EFC4D746-6EA5-4A69-95FC-4661F6308BEB}" dt="2023-08-09T07:10:16.606" v="67" actId="478"/>
          <ac:spMkLst>
            <pc:docMk/>
            <pc:sldMk cId="1728773248" sldId="257"/>
            <ac:spMk id="30" creationId="{B26289ED-DF30-D8E6-FCE8-B0CB738A07D6}"/>
          </ac:spMkLst>
        </pc:spChg>
        <pc:spChg chg="del">
          <ac:chgData name="Marcel Koopman" userId="e3c4c8cc0f4bc3dd" providerId="LiveId" clId="{EFC4D746-6EA5-4A69-95FC-4661F6308BEB}" dt="2023-08-09T07:16:30.934" v="188" actId="478"/>
          <ac:spMkLst>
            <pc:docMk/>
            <pc:sldMk cId="1728773248" sldId="257"/>
            <ac:spMk id="34" creationId="{E200D720-2FE6-9392-5D99-F0593F84973C}"/>
          </ac:spMkLst>
        </pc:spChg>
        <pc:spChg chg="del">
          <ac:chgData name="Marcel Koopman" userId="e3c4c8cc0f4bc3dd" providerId="LiveId" clId="{EFC4D746-6EA5-4A69-95FC-4661F6308BEB}" dt="2023-08-09T07:16:30.934" v="188" actId="478"/>
          <ac:spMkLst>
            <pc:docMk/>
            <pc:sldMk cId="1728773248" sldId="257"/>
            <ac:spMk id="35" creationId="{66C148A8-089D-B44A-7909-6AD0B5A0FB99}"/>
          </ac:spMkLst>
        </pc:spChg>
        <pc:spChg chg="add mod">
          <ac:chgData name="Marcel Koopman" userId="e3c4c8cc0f4bc3dd" providerId="LiveId" clId="{EFC4D746-6EA5-4A69-95FC-4661F6308BEB}" dt="2023-08-09T07:11:59.134" v="99"/>
          <ac:spMkLst>
            <pc:docMk/>
            <pc:sldMk cId="1728773248" sldId="257"/>
            <ac:spMk id="36" creationId="{E377EDE0-49DA-6EF5-944E-88F65DB44D5C}"/>
          </ac:spMkLst>
        </pc:spChg>
        <pc:spChg chg="mod">
          <ac:chgData name="Marcel Koopman" userId="e3c4c8cc0f4bc3dd" providerId="LiveId" clId="{EFC4D746-6EA5-4A69-95FC-4661F6308BEB}" dt="2023-08-09T07:18:17.450" v="192" actId="121"/>
          <ac:spMkLst>
            <pc:docMk/>
            <pc:sldMk cId="1728773248" sldId="257"/>
            <ac:spMk id="39" creationId="{3107B746-B852-7432-1F9E-FD44B0E86446}"/>
          </ac:spMkLst>
        </pc:spChg>
        <pc:spChg chg="del">
          <ac:chgData name="Marcel Koopman" userId="e3c4c8cc0f4bc3dd" providerId="LiveId" clId="{EFC4D746-6EA5-4A69-95FC-4661F6308BEB}" dt="2023-08-09T07:16:30.934" v="188" actId="478"/>
          <ac:spMkLst>
            <pc:docMk/>
            <pc:sldMk cId="1728773248" sldId="257"/>
            <ac:spMk id="40" creationId="{2F64B68C-4A2E-52AD-1DDF-08F1E23C4A00}"/>
          </ac:spMkLst>
        </pc:spChg>
        <pc:spChg chg="del mod">
          <ac:chgData name="Marcel Koopman" userId="e3c4c8cc0f4bc3dd" providerId="LiveId" clId="{EFC4D746-6EA5-4A69-95FC-4661F6308BEB}" dt="2023-08-09T07:17:13.513" v="189" actId="478"/>
          <ac:spMkLst>
            <pc:docMk/>
            <pc:sldMk cId="1728773248" sldId="257"/>
            <ac:spMk id="47" creationId="{28F862EB-FC2B-D8DA-3194-B49807EF0328}"/>
          </ac:spMkLst>
        </pc:spChg>
        <pc:spChg chg="del mod">
          <ac:chgData name="Marcel Koopman" userId="e3c4c8cc0f4bc3dd" providerId="LiveId" clId="{EFC4D746-6EA5-4A69-95FC-4661F6308BEB}" dt="2023-08-09T07:11:58.833" v="98" actId="478"/>
          <ac:spMkLst>
            <pc:docMk/>
            <pc:sldMk cId="1728773248" sldId="257"/>
            <ac:spMk id="71" creationId="{534B8B0C-5E42-6A07-A5DB-701E527489E1}"/>
          </ac:spMkLst>
        </pc:spChg>
        <pc:spChg chg="mod">
          <ac:chgData name="Marcel Koopman" userId="e3c4c8cc0f4bc3dd" providerId="LiveId" clId="{EFC4D746-6EA5-4A69-95FC-4661F6308BEB}" dt="2023-08-09T07:18:25.073" v="193" actId="14100"/>
          <ac:spMkLst>
            <pc:docMk/>
            <pc:sldMk cId="1728773248" sldId="257"/>
            <ac:spMk id="91" creationId="{00EBC289-2185-9E30-E29C-EA8292CD55F8}"/>
          </ac:spMkLst>
        </pc:spChg>
        <pc:picChg chg="del">
          <ac:chgData name="Marcel Koopman" userId="e3c4c8cc0f4bc3dd" providerId="LiveId" clId="{EFC4D746-6EA5-4A69-95FC-4661F6308BEB}" dt="2023-08-09T07:10:16.606" v="67" actId="478"/>
          <ac:picMkLst>
            <pc:docMk/>
            <pc:sldMk cId="1728773248" sldId="257"/>
            <ac:picMk id="88" creationId="{52441C39-8578-D00A-8C05-80D29FA238E2}"/>
          </ac:picMkLst>
        </pc:picChg>
        <pc:cxnChg chg="mod">
          <ac:chgData name="Marcel Koopman" userId="e3c4c8cc0f4bc3dd" providerId="LiveId" clId="{EFC4D746-6EA5-4A69-95FC-4661F6308BEB}" dt="2023-08-09T07:18:40.539" v="195" actId="14100"/>
          <ac:cxnSpMkLst>
            <pc:docMk/>
            <pc:sldMk cId="1728773248" sldId="257"/>
            <ac:cxnSpMk id="25" creationId="{228F3F78-75F4-0468-877D-488F4ED850F9}"/>
          </ac:cxnSpMkLst>
        </pc:cxnChg>
        <pc:cxnChg chg="del">
          <ac:chgData name="Marcel Koopman" userId="e3c4c8cc0f4bc3dd" providerId="LiveId" clId="{EFC4D746-6EA5-4A69-95FC-4661F6308BEB}" dt="2023-08-09T07:11:00.189" v="71" actId="478"/>
          <ac:cxnSpMkLst>
            <pc:docMk/>
            <pc:sldMk cId="1728773248" sldId="257"/>
            <ac:cxnSpMk id="32" creationId="{5F400108-866C-0C4D-7725-3091F0A32375}"/>
          </ac:cxnSpMkLst>
        </pc:cxnChg>
        <pc:cxnChg chg="mod">
          <ac:chgData name="Marcel Koopman" userId="e3c4c8cc0f4bc3dd" providerId="LiveId" clId="{EFC4D746-6EA5-4A69-95FC-4661F6308BEB}" dt="2023-08-09T07:18:40.539" v="195" actId="14100"/>
          <ac:cxnSpMkLst>
            <pc:docMk/>
            <pc:sldMk cId="1728773248" sldId="257"/>
            <ac:cxnSpMk id="72" creationId="{7A8781CE-2691-AB74-7AF3-CD24FD03E8E4}"/>
          </ac:cxnSpMkLst>
        </pc:cxnChg>
      </pc:sldChg>
      <pc:sldChg chg="addSp delSp modSp add mod ord">
        <pc:chgData name="Marcel Koopman" userId="e3c4c8cc0f4bc3dd" providerId="LiveId" clId="{EFC4D746-6EA5-4A69-95FC-4661F6308BEB}" dt="2023-08-09T07:19:16.649" v="211" actId="1036"/>
        <pc:sldMkLst>
          <pc:docMk/>
          <pc:sldMk cId="966644419" sldId="258"/>
        </pc:sldMkLst>
        <pc:spChg chg="mod">
          <ac:chgData name="Marcel Koopman" userId="e3c4c8cc0f4bc3dd" providerId="LiveId" clId="{EFC4D746-6EA5-4A69-95FC-4661F6308BEB}" dt="2023-08-09T07:19:00.927" v="201" actId="1036"/>
          <ac:spMkLst>
            <pc:docMk/>
            <pc:sldMk cId="966644419" sldId="258"/>
            <ac:spMk id="2" creationId="{D94286B0-E744-CEE9-1BB1-D2A2A3DD56D9}"/>
          </ac:spMkLst>
        </pc:spChg>
        <pc:spChg chg="mod">
          <ac:chgData name="Marcel Koopman" userId="e3c4c8cc0f4bc3dd" providerId="LiveId" clId="{EFC4D746-6EA5-4A69-95FC-4661F6308BEB}" dt="2023-08-09T07:16:20.433" v="186" actId="20577"/>
          <ac:spMkLst>
            <pc:docMk/>
            <pc:sldMk cId="966644419" sldId="258"/>
            <ac:spMk id="5" creationId="{E76D3564-FD47-EDEC-BDD6-CB665F288666}"/>
          </ac:spMkLst>
        </pc:spChg>
        <pc:spChg chg="del">
          <ac:chgData name="Marcel Koopman" userId="e3c4c8cc0f4bc3dd" providerId="LiveId" clId="{EFC4D746-6EA5-4A69-95FC-4661F6308BEB}" dt="2023-08-09T07:14:03.796" v="115" actId="478"/>
          <ac:spMkLst>
            <pc:docMk/>
            <pc:sldMk cId="966644419" sldId="258"/>
            <ac:spMk id="6" creationId="{E851446B-8987-6E63-6907-7740D129BCC2}"/>
          </ac:spMkLst>
        </pc:spChg>
        <pc:spChg chg="del">
          <ac:chgData name="Marcel Koopman" userId="e3c4c8cc0f4bc3dd" providerId="LiveId" clId="{EFC4D746-6EA5-4A69-95FC-4661F6308BEB}" dt="2023-08-09T07:14:03.796" v="115" actId="478"/>
          <ac:spMkLst>
            <pc:docMk/>
            <pc:sldMk cId="966644419" sldId="258"/>
            <ac:spMk id="7" creationId="{EFAAC20F-E7DA-8FE7-50DC-B195CB0810CE}"/>
          </ac:spMkLst>
        </pc:spChg>
        <pc:spChg chg="del">
          <ac:chgData name="Marcel Koopman" userId="e3c4c8cc0f4bc3dd" providerId="LiveId" clId="{EFC4D746-6EA5-4A69-95FC-4661F6308BEB}" dt="2023-08-09T07:14:03.796" v="115" actId="478"/>
          <ac:spMkLst>
            <pc:docMk/>
            <pc:sldMk cId="966644419" sldId="258"/>
            <ac:spMk id="8" creationId="{8EBFDE11-87E9-EC40-F85E-E06B429CF43F}"/>
          </ac:spMkLst>
        </pc:spChg>
        <pc:spChg chg="del mod">
          <ac:chgData name="Marcel Koopman" userId="e3c4c8cc0f4bc3dd" providerId="LiveId" clId="{EFC4D746-6EA5-4A69-95FC-4661F6308BEB}" dt="2023-08-09T07:14:17.113" v="119" actId="478"/>
          <ac:spMkLst>
            <pc:docMk/>
            <pc:sldMk cId="966644419" sldId="258"/>
            <ac:spMk id="11" creationId="{0B6C17A8-1498-2694-9A2A-8A8571105456}"/>
          </ac:spMkLst>
        </pc:spChg>
        <pc:spChg chg="del">
          <ac:chgData name="Marcel Koopman" userId="e3c4c8cc0f4bc3dd" providerId="LiveId" clId="{EFC4D746-6EA5-4A69-95FC-4661F6308BEB}" dt="2023-08-09T07:14:17.113" v="119" actId="478"/>
          <ac:spMkLst>
            <pc:docMk/>
            <pc:sldMk cId="966644419" sldId="258"/>
            <ac:spMk id="12" creationId="{B7E8CDD1-3686-D86E-36BA-66CF3D184C4D}"/>
          </ac:spMkLst>
        </pc:spChg>
        <pc:spChg chg="del">
          <ac:chgData name="Marcel Koopman" userId="e3c4c8cc0f4bc3dd" providerId="LiveId" clId="{EFC4D746-6EA5-4A69-95FC-4661F6308BEB}" dt="2023-08-09T07:14:14.162" v="117" actId="478"/>
          <ac:spMkLst>
            <pc:docMk/>
            <pc:sldMk cId="966644419" sldId="258"/>
            <ac:spMk id="13" creationId="{15ACCBBC-E788-B65D-8E5A-2137517A9FCA}"/>
          </ac:spMkLst>
        </pc:spChg>
        <pc:spChg chg="del">
          <ac:chgData name="Marcel Koopman" userId="e3c4c8cc0f4bc3dd" providerId="LiveId" clId="{EFC4D746-6EA5-4A69-95FC-4661F6308BEB}" dt="2023-08-09T07:13:01.401" v="101" actId="478"/>
          <ac:spMkLst>
            <pc:docMk/>
            <pc:sldMk cId="966644419" sldId="258"/>
            <ac:spMk id="16" creationId="{B317CB72-69F9-CF72-6FFA-AF0260DD1FCA}"/>
          </ac:spMkLst>
        </pc:spChg>
        <pc:spChg chg="mod">
          <ac:chgData name="Marcel Koopman" userId="e3c4c8cc0f4bc3dd" providerId="LiveId" clId="{EFC4D746-6EA5-4A69-95FC-4661F6308BEB}" dt="2023-08-09T07:19:16.649" v="211" actId="1036"/>
          <ac:spMkLst>
            <pc:docMk/>
            <pc:sldMk cId="966644419" sldId="258"/>
            <ac:spMk id="17" creationId="{2935F1EE-E3ED-3AF4-B379-A93EF070995D}"/>
          </ac:spMkLst>
        </pc:spChg>
        <pc:spChg chg="del">
          <ac:chgData name="Marcel Koopman" userId="e3c4c8cc0f4bc3dd" providerId="LiveId" clId="{EFC4D746-6EA5-4A69-95FC-4661F6308BEB}" dt="2023-08-09T07:13:01.401" v="101" actId="478"/>
          <ac:spMkLst>
            <pc:docMk/>
            <pc:sldMk cId="966644419" sldId="258"/>
            <ac:spMk id="18" creationId="{9EBF13CA-4925-92C1-B4D1-2F5CB6918C00}"/>
          </ac:spMkLst>
        </pc:spChg>
        <pc:spChg chg="del">
          <ac:chgData name="Marcel Koopman" userId="e3c4c8cc0f4bc3dd" providerId="LiveId" clId="{EFC4D746-6EA5-4A69-95FC-4661F6308BEB}" dt="2023-08-09T07:13:01.401" v="101" actId="478"/>
          <ac:spMkLst>
            <pc:docMk/>
            <pc:sldMk cId="966644419" sldId="258"/>
            <ac:spMk id="21" creationId="{EB728C4B-2C40-DD5C-44C4-7DA43D348D40}"/>
          </ac:spMkLst>
        </pc:spChg>
        <pc:spChg chg="add mod">
          <ac:chgData name="Marcel Koopman" userId="e3c4c8cc0f4bc3dd" providerId="LiveId" clId="{EFC4D746-6EA5-4A69-95FC-4661F6308BEB}" dt="2023-08-09T07:13:53.019" v="114" actId="1076"/>
          <ac:spMkLst>
            <pc:docMk/>
            <pc:sldMk cId="966644419" sldId="258"/>
            <ac:spMk id="22" creationId="{FF0BF1C8-1BC3-B6FC-585C-4670E982F9EA}"/>
          </ac:spMkLst>
        </pc:spChg>
        <pc:spChg chg="del">
          <ac:chgData name="Marcel Koopman" userId="e3c4c8cc0f4bc3dd" providerId="LiveId" clId="{EFC4D746-6EA5-4A69-95FC-4661F6308BEB}" dt="2023-08-09T07:13:01.401" v="101" actId="478"/>
          <ac:spMkLst>
            <pc:docMk/>
            <pc:sldMk cId="966644419" sldId="258"/>
            <ac:spMk id="23" creationId="{46FE2356-64CF-1058-BA98-C28010568272}"/>
          </ac:spMkLst>
        </pc:spChg>
        <pc:spChg chg="del">
          <ac:chgData name="Marcel Koopman" userId="e3c4c8cc0f4bc3dd" providerId="LiveId" clId="{EFC4D746-6EA5-4A69-95FC-4661F6308BEB}" dt="2023-08-09T07:13:01.401" v="101" actId="478"/>
          <ac:spMkLst>
            <pc:docMk/>
            <pc:sldMk cId="966644419" sldId="258"/>
            <ac:spMk id="24" creationId="{13F6D2D1-9157-C4D3-5E65-A7343E1A71A3}"/>
          </ac:spMkLst>
        </pc:spChg>
        <pc:spChg chg="add mod">
          <ac:chgData name="Marcel Koopman" userId="e3c4c8cc0f4bc3dd" providerId="LiveId" clId="{EFC4D746-6EA5-4A69-95FC-4661F6308BEB}" dt="2023-08-09T07:13:53.019" v="114" actId="1076"/>
          <ac:spMkLst>
            <pc:docMk/>
            <pc:sldMk cId="966644419" sldId="258"/>
            <ac:spMk id="26" creationId="{CAE11D05-E415-2C36-7DC8-7E8FE039A92F}"/>
          </ac:spMkLst>
        </pc:spChg>
        <pc:spChg chg="del">
          <ac:chgData name="Marcel Koopman" userId="e3c4c8cc0f4bc3dd" providerId="LiveId" clId="{EFC4D746-6EA5-4A69-95FC-4661F6308BEB}" dt="2023-08-09T07:13:01.401" v="101" actId="478"/>
          <ac:spMkLst>
            <pc:docMk/>
            <pc:sldMk cId="966644419" sldId="258"/>
            <ac:spMk id="27" creationId="{84E3A1F8-CCB9-55D7-05ED-0B178E967011}"/>
          </ac:spMkLst>
        </pc:spChg>
        <pc:spChg chg="del mod">
          <ac:chgData name="Marcel Koopman" userId="e3c4c8cc0f4bc3dd" providerId="LiveId" clId="{EFC4D746-6EA5-4A69-95FC-4661F6308BEB}" dt="2023-08-09T07:16:05.299" v="171" actId="478"/>
          <ac:spMkLst>
            <pc:docMk/>
            <pc:sldMk cId="966644419" sldId="258"/>
            <ac:spMk id="29" creationId="{65313B0A-E8BC-9D22-4C9A-5DDCB327445C}"/>
          </ac:spMkLst>
        </pc:spChg>
        <pc:spChg chg="add del mod">
          <ac:chgData name="Marcel Koopman" userId="e3c4c8cc0f4bc3dd" providerId="LiveId" clId="{EFC4D746-6EA5-4A69-95FC-4661F6308BEB}" dt="2023-08-09T07:13:42.225" v="112" actId="478"/>
          <ac:spMkLst>
            <pc:docMk/>
            <pc:sldMk cId="966644419" sldId="258"/>
            <ac:spMk id="30" creationId="{137C5F0C-C8EF-853D-29D7-EB926E5352A9}"/>
          </ac:spMkLst>
        </pc:spChg>
        <pc:spChg chg="del">
          <ac:chgData name="Marcel Koopman" userId="e3c4c8cc0f4bc3dd" providerId="LiveId" clId="{EFC4D746-6EA5-4A69-95FC-4661F6308BEB}" dt="2023-08-09T07:14:20.486" v="120" actId="478"/>
          <ac:spMkLst>
            <pc:docMk/>
            <pc:sldMk cId="966644419" sldId="258"/>
            <ac:spMk id="31" creationId="{94AAF036-2C37-A1D7-3D5C-B53798074032}"/>
          </ac:spMkLst>
        </pc:spChg>
        <pc:spChg chg="add mod">
          <ac:chgData name="Marcel Koopman" userId="e3c4c8cc0f4bc3dd" providerId="LiveId" clId="{EFC4D746-6EA5-4A69-95FC-4661F6308BEB}" dt="2023-08-09T07:13:53.019" v="114" actId="1076"/>
          <ac:spMkLst>
            <pc:docMk/>
            <pc:sldMk cId="966644419" sldId="258"/>
            <ac:spMk id="32" creationId="{2904B7D7-0B6C-E073-2930-F6492823CEF3}"/>
          </ac:spMkLst>
        </pc:spChg>
        <pc:spChg chg="mod">
          <ac:chgData name="Marcel Koopman" userId="e3c4c8cc0f4bc3dd" providerId="LiveId" clId="{EFC4D746-6EA5-4A69-95FC-4661F6308BEB}" dt="2023-08-09T07:19:00.927" v="201" actId="1036"/>
          <ac:spMkLst>
            <pc:docMk/>
            <pc:sldMk cId="966644419" sldId="258"/>
            <ac:spMk id="33" creationId="{F95CD1F5-B293-A8B5-EC1A-B6A5AF08A109}"/>
          </ac:spMkLst>
        </pc:spChg>
        <pc:spChg chg="del">
          <ac:chgData name="Marcel Koopman" userId="e3c4c8cc0f4bc3dd" providerId="LiveId" clId="{EFC4D746-6EA5-4A69-95FC-4661F6308BEB}" dt="2023-08-09T07:14:03.796" v="115" actId="478"/>
          <ac:spMkLst>
            <pc:docMk/>
            <pc:sldMk cId="966644419" sldId="258"/>
            <ac:spMk id="34" creationId="{E200D720-2FE6-9392-5D99-F0593F84973C}"/>
          </ac:spMkLst>
        </pc:spChg>
        <pc:spChg chg="del">
          <ac:chgData name="Marcel Koopman" userId="e3c4c8cc0f4bc3dd" providerId="LiveId" clId="{EFC4D746-6EA5-4A69-95FC-4661F6308BEB}" dt="2023-08-09T07:14:03.796" v="115" actId="478"/>
          <ac:spMkLst>
            <pc:docMk/>
            <pc:sldMk cId="966644419" sldId="258"/>
            <ac:spMk id="35" creationId="{66C148A8-089D-B44A-7909-6AD0B5A0FB99}"/>
          </ac:spMkLst>
        </pc:spChg>
        <pc:spChg chg="add mod">
          <ac:chgData name="Marcel Koopman" userId="e3c4c8cc0f4bc3dd" providerId="LiveId" clId="{EFC4D746-6EA5-4A69-95FC-4661F6308BEB}" dt="2023-08-09T07:13:53.019" v="114" actId="1076"/>
          <ac:spMkLst>
            <pc:docMk/>
            <pc:sldMk cId="966644419" sldId="258"/>
            <ac:spMk id="36" creationId="{7F15285B-ECBF-C7E5-81F8-3DF06660B0B9}"/>
          </ac:spMkLst>
        </pc:spChg>
        <pc:spChg chg="mod">
          <ac:chgData name="Marcel Koopman" userId="e3c4c8cc0f4bc3dd" providerId="LiveId" clId="{EFC4D746-6EA5-4A69-95FC-4661F6308BEB}" dt="2023-08-09T07:18:12.556" v="190" actId="121"/>
          <ac:spMkLst>
            <pc:docMk/>
            <pc:sldMk cId="966644419" sldId="258"/>
            <ac:spMk id="39" creationId="{3107B746-B852-7432-1F9E-FD44B0E86446}"/>
          </ac:spMkLst>
        </pc:spChg>
        <pc:spChg chg="del">
          <ac:chgData name="Marcel Koopman" userId="e3c4c8cc0f4bc3dd" providerId="LiveId" clId="{EFC4D746-6EA5-4A69-95FC-4661F6308BEB}" dt="2023-08-09T07:14:03.796" v="115" actId="478"/>
          <ac:spMkLst>
            <pc:docMk/>
            <pc:sldMk cId="966644419" sldId="258"/>
            <ac:spMk id="40" creationId="{2F64B68C-4A2E-52AD-1DDF-08F1E23C4A00}"/>
          </ac:spMkLst>
        </pc:spChg>
        <pc:spChg chg="del">
          <ac:chgData name="Marcel Koopman" userId="e3c4c8cc0f4bc3dd" providerId="LiveId" clId="{EFC4D746-6EA5-4A69-95FC-4661F6308BEB}" dt="2023-08-09T07:14:20.486" v="120" actId="478"/>
          <ac:spMkLst>
            <pc:docMk/>
            <pc:sldMk cId="966644419" sldId="258"/>
            <ac:spMk id="41" creationId="{7F6E5B17-FFB5-4822-95A5-6D41296E1D6D}"/>
          </ac:spMkLst>
        </pc:spChg>
        <pc:spChg chg="del">
          <ac:chgData name="Marcel Koopman" userId="e3c4c8cc0f4bc3dd" providerId="LiveId" clId="{EFC4D746-6EA5-4A69-95FC-4661F6308BEB}" dt="2023-08-09T07:14:20.486" v="120" actId="478"/>
          <ac:spMkLst>
            <pc:docMk/>
            <pc:sldMk cId="966644419" sldId="258"/>
            <ac:spMk id="42" creationId="{9B08A827-623E-6A4E-20C1-3D457E8F9B39}"/>
          </ac:spMkLst>
        </pc:spChg>
        <pc:spChg chg="del">
          <ac:chgData name="Marcel Koopman" userId="e3c4c8cc0f4bc3dd" providerId="LiveId" clId="{EFC4D746-6EA5-4A69-95FC-4661F6308BEB}" dt="2023-08-09T07:13:01.401" v="101" actId="478"/>
          <ac:spMkLst>
            <pc:docMk/>
            <pc:sldMk cId="966644419" sldId="258"/>
            <ac:spMk id="43" creationId="{C34A0306-DAC8-B63B-3C55-FE8DF2BAD840}"/>
          </ac:spMkLst>
        </pc:spChg>
        <pc:spChg chg="add mod">
          <ac:chgData name="Marcel Koopman" userId="e3c4c8cc0f4bc3dd" providerId="LiveId" clId="{EFC4D746-6EA5-4A69-95FC-4661F6308BEB}" dt="2023-08-09T07:13:53.019" v="114" actId="1076"/>
          <ac:spMkLst>
            <pc:docMk/>
            <pc:sldMk cId="966644419" sldId="258"/>
            <ac:spMk id="44" creationId="{C8F65385-A5C4-0FAB-D758-57580290D9CB}"/>
          </ac:spMkLst>
        </pc:spChg>
        <pc:spChg chg="del">
          <ac:chgData name="Marcel Koopman" userId="e3c4c8cc0f4bc3dd" providerId="LiveId" clId="{EFC4D746-6EA5-4A69-95FC-4661F6308BEB}" dt="2023-08-09T07:14:20.486" v="120" actId="478"/>
          <ac:spMkLst>
            <pc:docMk/>
            <pc:sldMk cId="966644419" sldId="258"/>
            <ac:spMk id="45" creationId="{624227F7-B972-EB3C-7D73-6E8924A3CD81}"/>
          </ac:spMkLst>
        </pc:spChg>
        <pc:spChg chg="del">
          <ac:chgData name="Marcel Koopman" userId="e3c4c8cc0f4bc3dd" providerId="LiveId" clId="{EFC4D746-6EA5-4A69-95FC-4661F6308BEB}" dt="2023-08-09T07:14:03.796" v="115" actId="478"/>
          <ac:spMkLst>
            <pc:docMk/>
            <pc:sldMk cId="966644419" sldId="258"/>
            <ac:spMk id="46" creationId="{341D7EA3-F194-D3E4-1A59-6620FFAAB690}"/>
          </ac:spMkLst>
        </pc:spChg>
        <pc:spChg chg="del">
          <ac:chgData name="Marcel Koopman" userId="e3c4c8cc0f4bc3dd" providerId="LiveId" clId="{EFC4D746-6EA5-4A69-95FC-4661F6308BEB}" dt="2023-08-09T07:14:03.796" v="115" actId="478"/>
          <ac:spMkLst>
            <pc:docMk/>
            <pc:sldMk cId="966644419" sldId="258"/>
            <ac:spMk id="47" creationId="{28F862EB-FC2B-D8DA-3194-B49807EF0328}"/>
          </ac:spMkLst>
        </pc:spChg>
        <pc:spChg chg="del">
          <ac:chgData name="Marcel Koopman" userId="e3c4c8cc0f4bc3dd" providerId="LiveId" clId="{EFC4D746-6EA5-4A69-95FC-4661F6308BEB}" dt="2023-08-09T07:14:20.486" v="120" actId="478"/>
          <ac:spMkLst>
            <pc:docMk/>
            <pc:sldMk cId="966644419" sldId="258"/>
            <ac:spMk id="48" creationId="{6E3DA0E3-EFA0-A3E3-E7E7-96228E82D907}"/>
          </ac:spMkLst>
        </pc:spChg>
        <pc:spChg chg="del">
          <ac:chgData name="Marcel Koopman" userId="e3c4c8cc0f4bc3dd" providerId="LiveId" clId="{EFC4D746-6EA5-4A69-95FC-4661F6308BEB}" dt="2023-08-09T07:14:20.486" v="120" actId="478"/>
          <ac:spMkLst>
            <pc:docMk/>
            <pc:sldMk cId="966644419" sldId="258"/>
            <ac:spMk id="49" creationId="{B2797FD7-B723-4CE0-D00B-F8915A477BCE}"/>
          </ac:spMkLst>
        </pc:spChg>
        <pc:spChg chg="del mod">
          <ac:chgData name="Marcel Koopman" userId="e3c4c8cc0f4bc3dd" providerId="LiveId" clId="{EFC4D746-6EA5-4A69-95FC-4661F6308BEB}" dt="2023-08-09T07:14:29.630" v="122" actId="478"/>
          <ac:spMkLst>
            <pc:docMk/>
            <pc:sldMk cId="966644419" sldId="258"/>
            <ac:spMk id="50" creationId="{9A2D45B4-968D-9712-AA64-FDA2C643F375}"/>
          </ac:spMkLst>
        </pc:spChg>
        <pc:spChg chg="add mod">
          <ac:chgData name="Marcel Koopman" userId="e3c4c8cc0f4bc3dd" providerId="LiveId" clId="{EFC4D746-6EA5-4A69-95FC-4661F6308BEB}" dt="2023-08-09T07:13:53.019" v="114" actId="1076"/>
          <ac:spMkLst>
            <pc:docMk/>
            <pc:sldMk cId="966644419" sldId="258"/>
            <ac:spMk id="51" creationId="{FDE42E6C-0B70-FB2E-6120-6A1FC7BD223D}"/>
          </ac:spMkLst>
        </pc:spChg>
        <pc:spChg chg="mod">
          <ac:chgData name="Marcel Koopman" userId="e3c4c8cc0f4bc3dd" providerId="LiveId" clId="{EFC4D746-6EA5-4A69-95FC-4661F6308BEB}" dt="2023-08-09T07:14:55.257" v="125" actId="1076"/>
          <ac:spMkLst>
            <pc:docMk/>
            <pc:sldMk cId="966644419" sldId="258"/>
            <ac:spMk id="53" creationId="{15890E4F-3BB3-81A2-1B15-61C8B2CB1CE8}"/>
          </ac:spMkLst>
        </pc:spChg>
        <pc:spChg chg="add mod">
          <ac:chgData name="Marcel Koopman" userId="e3c4c8cc0f4bc3dd" providerId="LiveId" clId="{EFC4D746-6EA5-4A69-95FC-4661F6308BEB}" dt="2023-08-09T07:13:53.019" v="114" actId="1076"/>
          <ac:spMkLst>
            <pc:docMk/>
            <pc:sldMk cId="966644419" sldId="258"/>
            <ac:spMk id="55" creationId="{40F91FB6-96A8-A5CD-97BD-5718117A3797}"/>
          </ac:spMkLst>
        </pc:spChg>
        <pc:spChg chg="mod">
          <ac:chgData name="Marcel Koopman" userId="e3c4c8cc0f4bc3dd" providerId="LiveId" clId="{EFC4D746-6EA5-4A69-95FC-4661F6308BEB}" dt="2023-08-09T07:14:55.257" v="125" actId="1076"/>
          <ac:spMkLst>
            <pc:docMk/>
            <pc:sldMk cId="966644419" sldId="258"/>
            <ac:spMk id="60" creationId="{DA4DC50F-90D3-EE3A-546C-8FA21A99848F}"/>
          </ac:spMkLst>
        </pc:spChg>
        <pc:spChg chg="add mod">
          <ac:chgData name="Marcel Koopman" userId="e3c4c8cc0f4bc3dd" providerId="LiveId" clId="{EFC4D746-6EA5-4A69-95FC-4661F6308BEB}" dt="2023-08-09T07:13:53.019" v="114" actId="1076"/>
          <ac:spMkLst>
            <pc:docMk/>
            <pc:sldMk cId="966644419" sldId="258"/>
            <ac:spMk id="61" creationId="{35CDA935-1A83-D82B-874D-61F7E397AB4D}"/>
          </ac:spMkLst>
        </pc:spChg>
        <pc:spChg chg="add del mod">
          <ac:chgData name="Marcel Koopman" userId="e3c4c8cc0f4bc3dd" providerId="LiveId" clId="{EFC4D746-6EA5-4A69-95FC-4661F6308BEB}" dt="2023-08-09T07:13:53.019" v="114" actId="1076"/>
          <ac:spMkLst>
            <pc:docMk/>
            <pc:sldMk cId="966644419" sldId="258"/>
            <ac:spMk id="62" creationId="{F896E7FC-EF4C-F5D7-E2DD-4AA974680349}"/>
          </ac:spMkLst>
        </pc:spChg>
        <pc:spChg chg="add mod">
          <ac:chgData name="Marcel Koopman" userId="e3c4c8cc0f4bc3dd" providerId="LiveId" clId="{EFC4D746-6EA5-4A69-95FC-4661F6308BEB}" dt="2023-08-09T07:13:53.019" v="114" actId="1076"/>
          <ac:spMkLst>
            <pc:docMk/>
            <pc:sldMk cId="966644419" sldId="258"/>
            <ac:spMk id="63" creationId="{70873490-3CFA-8119-A721-3DB071CB0C69}"/>
          </ac:spMkLst>
        </pc:spChg>
        <pc:spChg chg="add mod">
          <ac:chgData name="Marcel Koopman" userId="e3c4c8cc0f4bc3dd" providerId="LiveId" clId="{EFC4D746-6EA5-4A69-95FC-4661F6308BEB}" dt="2023-08-09T07:13:53.019" v="114" actId="1076"/>
          <ac:spMkLst>
            <pc:docMk/>
            <pc:sldMk cId="966644419" sldId="258"/>
            <ac:spMk id="64" creationId="{217792A1-B50F-8DB3-D346-E8A5820A573D}"/>
          </ac:spMkLst>
        </pc:spChg>
        <pc:spChg chg="del">
          <ac:chgData name="Marcel Koopman" userId="e3c4c8cc0f4bc3dd" providerId="LiveId" clId="{EFC4D746-6EA5-4A69-95FC-4661F6308BEB}" dt="2023-08-09T07:14:20.486" v="120" actId="478"/>
          <ac:spMkLst>
            <pc:docMk/>
            <pc:sldMk cId="966644419" sldId="258"/>
            <ac:spMk id="68" creationId="{9BEE4932-1927-4F2A-91CE-39D421465B09}"/>
          </ac:spMkLst>
        </pc:spChg>
        <pc:spChg chg="add mod">
          <ac:chgData name="Marcel Koopman" userId="e3c4c8cc0f4bc3dd" providerId="LiveId" clId="{EFC4D746-6EA5-4A69-95FC-4661F6308BEB}" dt="2023-08-09T07:13:53.019" v="114" actId="1076"/>
          <ac:spMkLst>
            <pc:docMk/>
            <pc:sldMk cId="966644419" sldId="258"/>
            <ac:spMk id="69" creationId="{2EEE9E87-B014-C000-9C55-568BADAC7764}"/>
          </ac:spMkLst>
        </pc:spChg>
        <pc:spChg chg="del mod">
          <ac:chgData name="Marcel Koopman" userId="e3c4c8cc0f4bc3dd" providerId="LiveId" clId="{EFC4D746-6EA5-4A69-95FC-4661F6308BEB}" dt="2023-08-09T07:13:01.401" v="101" actId="478"/>
          <ac:spMkLst>
            <pc:docMk/>
            <pc:sldMk cId="966644419" sldId="258"/>
            <ac:spMk id="71" creationId="{534B8B0C-5E42-6A07-A5DB-701E527489E1}"/>
          </ac:spMkLst>
        </pc:spChg>
        <pc:spChg chg="add del mod">
          <ac:chgData name="Marcel Koopman" userId="e3c4c8cc0f4bc3dd" providerId="LiveId" clId="{EFC4D746-6EA5-4A69-95FC-4661F6308BEB}" dt="2023-08-09T07:13:22.376" v="105" actId="478"/>
          <ac:spMkLst>
            <pc:docMk/>
            <pc:sldMk cId="966644419" sldId="258"/>
            <ac:spMk id="73" creationId="{65103C3C-CCAA-32CB-2C22-9E709B837012}"/>
          </ac:spMkLst>
        </pc:spChg>
        <pc:spChg chg="add mod">
          <ac:chgData name="Marcel Koopman" userId="e3c4c8cc0f4bc3dd" providerId="LiveId" clId="{EFC4D746-6EA5-4A69-95FC-4661F6308BEB}" dt="2023-08-09T07:13:53.019" v="114" actId="1076"/>
          <ac:spMkLst>
            <pc:docMk/>
            <pc:sldMk cId="966644419" sldId="258"/>
            <ac:spMk id="75" creationId="{393DB10D-8C59-FEF6-FF0B-E542CF1E3F90}"/>
          </ac:spMkLst>
        </pc:spChg>
        <pc:spChg chg="add mod">
          <ac:chgData name="Marcel Koopman" userId="e3c4c8cc0f4bc3dd" providerId="LiveId" clId="{EFC4D746-6EA5-4A69-95FC-4661F6308BEB}" dt="2023-08-09T07:13:53.019" v="114" actId="1076"/>
          <ac:spMkLst>
            <pc:docMk/>
            <pc:sldMk cId="966644419" sldId="258"/>
            <ac:spMk id="76" creationId="{4B40E6B6-2ACE-F154-5CA6-A5195D374196}"/>
          </ac:spMkLst>
        </pc:spChg>
        <pc:spChg chg="add del mod">
          <ac:chgData name="Marcel Koopman" userId="e3c4c8cc0f4bc3dd" providerId="LiveId" clId="{EFC4D746-6EA5-4A69-95FC-4661F6308BEB}" dt="2023-08-09T07:13:22.376" v="105" actId="478"/>
          <ac:spMkLst>
            <pc:docMk/>
            <pc:sldMk cId="966644419" sldId="258"/>
            <ac:spMk id="80" creationId="{107927BB-CBEA-DCBF-E06A-A4964FCC7932}"/>
          </ac:spMkLst>
        </pc:spChg>
        <pc:spChg chg="add mod">
          <ac:chgData name="Marcel Koopman" userId="e3c4c8cc0f4bc3dd" providerId="LiveId" clId="{EFC4D746-6EA5-4A69-95FC-4661F6308BEB}" dt="2023-08-09T07:13:53.019" v="114" actId="1076"/>
          <ac:spMkLst>
            <pc:docMk/>
            <pc:sldMk cId="966644419" sldId="258"/>
            <ac:spMk id="85" creationId="{D09D5560-704C-DB62-F0C4-A3F4B5EC701A}"/>
          </ac:spMkLst>
        </pc:spChg>
        <pc:spChg chg="add del mod">
          <ac:chgData name="Marcel Koopman" userId="e3c4c8cc0f4bc3dd" providerId="LiveId" clId="{EFC4D746-6EA5-4A69-95FC-4661F6308BEB}" dt="2023-08-09T07:13:22.376" v="105" actId="478"/>
          <ac:spMkLst>
            <pc:docMk/>
            <pc:sldMk cId="966644419" sldId="258"/>
            <ac:spMk id="88" creationId="{1B156593-DA40-6419-5B45-0AEE40D02E67}"/>
          </ac:spMkLst>
        </pc:spChg>
        <pc:spChg chg="del">
          <ac:chgData name="Marcel Koopman" userId="e3c4c8cc0f4bc3dd" providerId="LiveId" clId="{EFC4D746-6EA5-4A69-95FC-4661F6308BEB}" dt="2023-08-09T07:13:01.401" v="101" actId="478"/>
          <ac:spMkLst>
            <pc:docMk/>
            <pc:sldMk cId="966644419" sldId="258"/>
            <ac:spMk id="91" creationId="{00EBC289-2185-9E30-E29C-EA8292CD55F8}"/>
          </ac:spMkLst>
        </pc:spChg>
        <pc:spChg chg="add del mod">
          <ac:chgData name="Marcel Koopman" userId="e3c4c8cc0f4bc3dd" providerId="LiveId" clId="{EFC4D746-6EA5-4A69-95FC-4661F6308BEB}" dt="2023-08-09T07:13:27.116" v="108" actId="478"/>
          <ac:spMkLst>
            <pc:docMk/>
            <pc:sldMk cId="966644419" sldId="258"/>
            <ac:spMk id="98" creationId="{43631EE6-2D34-984D-E217-392B5133D2C5}"/>
          </ac:spMkLst>
        </pc:spChg>
        <pc:spChg chg="add mod">
          <ac:chgData name="Marcel Koopman" userId="e3c4c8cc0f4bc3dd" providerId="LiveId" clId="{EFC4D746-6EA5-4A69-95FC-4661F6308BEB}" dt="2023-08-09T07:13:53.019" v="114" actId="1076"/>
          <ac:spMkLst>
            <pc:docMk/>
            <pc:sldMk cId="966644419" sldId="258"/>
            <ac:spMk id="100" creationId="{D3A4CBF8-E280-8FAE-D87A-0EA2D80BC8A8}"/>
          </ac:spMkLst>
        </pc:spChg>
        <pc:spChg chg="add del mod">
          <ac:chgData name="Marcel Koopman" userId="e3c4c8cc0f4bc3dd" providerId="LiveId" clId="{EFC4D746-6EA5-4A69-95FC-4661F6308BEB}" dt="2023-08-09T07:13:25.631" v="107" actId="478"/>
          <ac:spMkLst>
            <pc:docMk/>
            <pc:sldMk cId="966644419" sldId="258"/>
            <ac:spMk id="101" creationId="{B0CD825F-5F56-6609-5EFF-2C7D13AC146C}"/>
          </ac:spMkLst>
        </pc:spChg>
        <pc:spChg chg="add mod">
          <ac:chgData name="Marcel Koopman" userId="e3c4c8cc0f4bc3dd" providerId="LiveId" clId="{EFC4D746-6EA5-4A69-95FC-4661F6308BEB}" dt="2023-08-09T07:13:53.019" v="114" actId="1076"/>
          <ac:spMkLst>
            <pc:docMk/>
            <pc:sldMk cId="966644419" sldId="258"/>
            <ac:spMk id="105" creationId="{523ED552-2CB8-A72A-4BEE-C070F45718BC}"/>
          </ac:spMkLst>
        </pc:spChg>
        <pc:spChg chg="add mod">
          <ac:chgData name="Marcel Koopman" userId="e3c4c8cc0f4bc3dd" providerId="LiveId" clId="{EFC4D746-6EA5-4A69-95FC-4661F6308BEB}" dt="2023-08-09T07:13:53.019" v="114" actId="1076"/>
          <ac:spMkLst>
            <pc:docMk/>
            <pc:sldMk cId="966644419" sldId="258"/>
            <ac:spMk id="106" creationId="{E3A2C0C5-43AD-0991-1DCF-15E0FB18D5CD}"/>
          </ac:spMkLst>
        </pc:spChg>
        <pc:spChg chg="add mod">
          <ac:chgData name="Marcel Koopman" userId="e3c4c8cc0f4bc3dd" providerId="LiveId" clId="{EFC4D746-6EA5-4A69-95FC-4661F6308BEB}" dt="2023-08-09T07:13:53.019" v="114" actId="1076"/>
          <ac:spMkLst>
            <pc:docMk/>
            <pc:sldMk cId="966644419" sldId="258"/>
            <ac:spMk id="108" creationId="{AE545E06-5BA3-76D6-C86F-64B811F8CF42}"/>
          </ac:spMkLst>
        </pc:spChg>
        <pc:spChg chg="add del mod">
          <ac:chgData name="Marcel Koopman" userId="e3c4c8cc0f4bc3dd" providerId="LiveId" clId="{EFC4D746-6EA5-4A69-95FC-4661F6308BEB}" dt="2023-08-09T07:13:45.436" v="113" actId="478"/>
          <ac:spMkLst>
            <pc:docMk/>
            <pc:sldMk cId="966644419" sldId="258"/>
            <ac:spMk id="109" creationId="{31D4E387-21AA-177D-52E7-A130ACAA1B2D}"/>
          </ac:spMkLst>
        </pc:spChg>
        <pc:spChg chg="add del mod">
          <ac:chgData name="Marcel Koopman" userId="e3c4c8cc0f4bc3dd" providerId="LiveId" clId="{EFC4D746-6EA5-4A69-95FC-4661F6308BEB}" dt="2023-08-09T07:13:22.376" v="105" actId="478"/>
          <ac:spMkLst>
            <pc:docMk/>
            <pc:sldMk cId="966644419" sldId="258"/>
            <ac:spMk id="110" creationId="{B54CA0F1-384A-105F-0BF4-E95A2C964091}"/>
          </ac:spMkLst>
        </pc:spChg>
        <pc:spChg chg="add del mod">
          <ac:chgData name="Marcel Koopman" userId="e3c4c8cc0f4bc3dd" providerId="LiveId" clId="{EFC4D746-6EA5-4A69-95FC-4661F6308BEB}" dt="2023-08-09T07:13:22.376" v="105" actId="478"/>
          <ac:spMkLst>
            <pc:docMk/>
            <pc:sldMk cId="966644419" sldId="258"/>
            <ac:spMk id="111" creationId="{F111EE53-58F6-7655-C681-9AA4BB522D73}"/>
          </ac:spMkLst>
        </pc:spChg>
        <pc:spChg chg="add mod">
          <ac:chgData name="Marcel Koopman" userId="e3c4c8cc0f4bc3dd" providerId="LiveId" clId="{EFC4D746-6EA5-4A69-95FC-4661F6308BEB}" dt="2023-08-09T07:13:53.019" v="114" actId="1076"/>
          <ac:spMkLst>
            <pc:docMk/>
            <pc:sldMk cId="966644419" sldId="258"/>
            <ac:spMk id="119" creationId="{EDDF4BF1-224F-BC44-2CA4-5FA29A9A8EF8}"/>
          </ac:spMkLst>
        </pc:spChg>
        <pc:spChg chg="add del mod">
          <ac:chgData name="Marcel Koopman" userId="e3c4c8cc0f4bc3dd" providerId="LiveId" clId="{EFC4D746-6EA5-4A69-95FC-4661F6308BEB}" dt="2023-08-09T07:13:22.376" v="105" actId="478"/>
          <ac:spMkLst>
            <pc:docMk/>
            <pc:sldMk cId="966644419" sldId="258"/>
            <ac:spMk id="121" creationId="{73B295E5-053D-5D6C-DBEA-6CEC44E4C9C0}"/>
          </ac:spMkLst>
        </pc:spChg>
        <pc:spChg chg="add mod">
          <ac:chgData name="Marcel Koopman" userId="e3c4c8cc0f4bc3dd" providerId="LiveId" clId="{EFC4D746-6EA5-4A69-95FC-4661F6308BEB}" dt="2023-08-09T07:13:53.019" v="114" actId="1076"/>
          <ac:spMkLst>
            <pc:docMk/>
            <pc:sldMk cId="966644419" sldId="258"/>
            <ac:spMk id="122" creationId="{48034E0B-C7B5-342B-35EC-83B472BDC2B0}"/>
          </ac:spMkLst>
        </pc:spChg>
        <pc:spChg chg="add mod">
          <ac:chgData name="Marcel Koopman" userId="e3c4c8cc0f4bc3dd" providerId="LiveId" clId="{EFC4D746-6EA5-4A69-95FC-4661F6308BEB}" dt="2023-08-09T07:14:04.225" v="116"/>
          <ac:spMkLst>
            <pc:docMk/>
            <pc:sldMk cId="966644419" sldId="258"/>
            <ac:spMk id="124" creationId="{25977D91-EF61-BEC9-E43D-4C3913105CBB}"/>
          </ac:spMkLst>
        </pc:spChg>
        <pc:spChg chg="add mod">
          <ac:chgData name="Marcel Koopman" userId="e3c4c8cc0f4bc3dd" providerId="LiveId" clId="{EFC4D746-6EA5-4A69-95FC-4661F6308BEB}" dt="2023-08-09T07:14:04.225" v="116"/>
          <ac:spMkLst>
            <pc:docMk/>
            <pc:sldMk cId="966644419" sldId="258"/>
            <ac:spMk id="126" creationId="{A893F3A2-25E8-EA34-3931-D64742050003}"/>
          </ac:spMkLst>
        </pc:spChg>
        <pc:spChg chg="add mod">
          <ac:chgData name="Marcel Koopman" userId="e3c4c8cc0f4bc3dd" providerId="LiveId" clId="{EFC4D746-6EA5-4A69-95FC-4661F6308BEB}" dt="2023-08-09T07:14:04.225" v="116"/>
          <ac:spMkLst>
            <pc:docMk/>
            <pc:sldMk cId="966644419" sldId="258"/>
            <ac:spMk id="127" creationId="{37F72502-BB65-71FF-D193-9784524A1962}"/>
          </ac:spMkLst>
        </pc:spChg>
        <pc:spChg chg="add mod">
          <ac:chgData name="Marcel Koopman" userId="e3c4c8cc0f4bc3dd" providerId="LiveId" clId="{EFC4D746-6EA5-4A69-95FC-4661F6308BEB}" dt="2023-08-09T07:14:04.225" v="116"/>
          <ac:spMkLst>
            <pc:docMk/>
            <pc:sldMk cId="966644419" sldId="258"/>
            <ac:spMk id="128" creationId="{173CF8B3-BE78-A412-0505-56405B3D265A}"/>
          </ac:spMkLst>
        </pc:spChg>
        <pc:spChg chg="add mod">
          <ac:chgData name="Marcel Koopman" userId="e3c4c8cc0f4bc3dd" providerId="LiveId" clId="{EFC4D746-6EA5-4A69-95FC-4661F6308BEB}" dt="2023-08-09T07:14:04.225" v="116"/>
          <ac:spMkLst>
            <pc:docMk/>
            <pc:sldMk cId="966644419" sldId="258"/>
            <ac:spMk id="129" creationId="{137F35F8-AD3D-7C46-273B-E9A4FBE6E5CD}"/>
          </ac:spMkLst>
        </pc:spChg>
        <pc:spChg chg="add mod">
          <ac:chgData name="Marcel Koopman" userId="e3c4c8cc0f4bc3dd" providerId="LiveId" clId="{EFC4D746-6EA5-4A69-95FC-4661F6308BEB}" dt="2023-08-09T07:15:46.985" v="157" actId="1035"/>
          <ac:spMkLst>
            <pc:docMk/>
            <pc:sldMk cId="966644419" sldId="258"/>
            <ac:spMk id="130" creationId="{E098832A-6D28-1767-FAB4-2DCE2EE5EC59}"/>
          </ac:spMkLst>
        </pc:spChg>
        <pc:picChg chg="del">
          <ac:chgData name="Marcel Koopman" userId="e3c4c8cc0f4bc3dd" providerId="LiveId" clId="{EFC4D746-6EA5-4A69-95FC-4661F6308BEB}" dt="2023-08-09T07:14:20.486" v="120" actId="478"/>
          <ac:picMkLst>
            <pc:docMk/>
            <pc:sldMk cId="966644419" sldId="258"/>
            <ac:picMk id="3" creationId="{46323B2C-7094-7116-7BCA-F3FD2FD04A2D}"/>
          </ac:picMkLst>
        </pc:picChg>
        <pc:picChg chg="del">
          <ac:chgData name="Marcel Koopman" userId="e3c4c8cc0f4bc3dd" providerId="LiveId" clId="{EFC4D746-6EA5-4A69-95FC-4661F6308BEB}" dt="2023-08-09T07:14:20.486" v="120" actId="478"/>
          <ac:picMkLst>
            <pc:docMk/>
            <pc:sldMk cId="966644419" sldId="258"/>
            <ac:picMk id="4" creationId="{A27CB58E-7956-5143-30D1-0053A8D86FD9}"/>
          </ac:picMkLst>
        </pc:picChg>
        <pc:picChg chg="del">
          <ac:chgData name="Marcel Koopman" userId="e3c4c8cc0f4bc3dd" providerId="LiveId" clId="{EFC4D746-6EA5-4A69-95FC-4661F6308BEB}" dt="2023-08-09T07:13:01.401" v="101" actId="478"/>
          <ac:picMkLst>
            <pc:docMk/>
            <pc:sldMk cId="966644419" sldId="258"/>
            <ac:picMk id="37" creationId="{373E81A4-3453-55BB-7ADF-0F56039A4CE9}"/>
          </ac:picMkLst>
        </pc:picChg>
        <pc:picChg chg="del">
          <ac:chgData name="Marcel Koopman" userId="e3c4c8cc0f4bc3dd" providerId="LiveId" clId="{EFC4D746-6EA5-4A69-95FC-4661F6308BEB}" dt="2023-08-09T07:14:20.486" v="120" actId="478"/>
          <ac:picMkLst>
            <pc:docMk/>
            <pc:sldMk cId="966644419" sldId="258"/>
            <ac:picMk id="38" creationId="{CE99ADF9-9E3D-A8C0-A8C1-D2C7668EAA59}"/>
          </ac:picMkLst>
        </pc:picChg>
        <pc:picChg chg="del">
          <ac:chgData name="Marcel Koopman" userId="e3c4c8cc0f4bc3dd" providerId="LiveId" clId="{EFC4D746-6EA5-4A69-95FC-4661F6308BEB}" dt="2023-08-09T07:14:20.486" v="120" actId="478"/>
          <ac:picMkLst>
            <pc:docMk/>
            <pc:sldMk cId="966644419" sldId="258"/>
            <ac:picMk id="52" creationId="{4FE5C5AB-4E37-517A-AE0D-488B7572CA2D}"/>
          </ac:picMkLst>
        </pc:picChg>
        <pc:picChg chg="del">
          <ac:chgData name="Marcel Koopman" userId="e3c4c8cc0f4bc3dd" providerId="LiveId" clId="{EFC4D746-6EA5-4A69-95FC-4661F6308BEB}" dt="2023-08-09T07:14:20.486" v="120" actId="478"/>
          <ac:picMkLst>
            <pc:docMk/>
            <pc:sldMk cId="966644419" sldId="258"/>
            <ac:picMk id="54" creationId="{3ED061EB-6C5A-4D85-882A-D8CFC1178468}"/>
          </ac:picMkLst>
        </pc:picChg>
        <pc:picChg chg="del">
          <ac:chgData name="Marcel Koopman" userId="e3c4c8cc0f4bc3dd" providerId="LiveId" clId="{EFC4D746-6EA5-4A69-95FC-4661F6308BEB}" dt="2023-08-09T07:14:20.486" v="120" actId="478"/>
          <ac:picMkLst>
            <pc:docMk/>
            <pc:sldMk cId="966644419" sldId="258"/>
            <ac:picMk id="56" creationId="{B7CFBA6C-BC8E-42AD-1F84-EA3491349EE9}"/>
          </ac:picMkLst>
        </pc:picChg>
        <pc:picChg chg="del">
          <ac:chgData name="Marcel Koopman" userId="e3c4c8cc0f4bc3dd" providerId="LiveId" clId="{EFC4D746-6EA5-4A69-95FC-4661F6308BEB}" dt="2023-08-09T07:14:20.486" v="120" actId="478"/>
          <ac:picMkLst>
            <pc:docMk/>
            <pc:sldMk cId="966644419" sldId="258"/>
            <ac:picMk id="67" creationId="{50A57341-AD0C-0A8D-906A-158BE61B99E8}"/>
          </ac:picMkLst>
        </pc:picChg>
        <pc:picChg chg="add del mod">
          <ac:chgData name="Marcel Koopman" userId="e3c4c8cc0f4bc3dd" providerId="LiveId" clId="{EFC4D746-6EA5-4A69-95FC-4661F6308BEB}" dt="2023-08-09T07:13:22.376" v="105" actId="478"/>
          <ac:picMkLst>
            <pc:docMk/>
            <pc:sldMk cId="966644419" sldId="258"/>
            <ac:picMk id="89" creationId="{2FE0D188-FD57-3801-B9EE-CBFEBA99FFA2}"/>
          </ac:picMkLst>
        </pc:picChg>
        <pc:picChg chg="add del mod">
          <ac:chgData name="Marcel Koopman" userId="e3c4c8cc0f4bc3dd" providerId="LiveId" clId="{EFC4D746-6EA5-4A69-95FC-4661F6308BEB}" dt="2023-08-09T07:13:22.376" v="105" actId="478"/>
          <ac:picMkLst>
            <pc:docMk/>
            <pc:sldMk cId="966644419" sldId="258"/>
            <ac:picMk id="90" creationId="{47D14A55-8DA1-7298-54B9-E7AF3B5B9B18}"/>
          </ac:picMkLst>
        </pc:picChg>
        <pc:picChg chg="add del mod">
          <ac:chgData name="Marcel Koopman" userId="e3c4c8cc0f4bc3dd" providerId="LiveId" clId="{EFC4D746-6EA5-4A69-95FC-4661F6308BEB}" dt="2023-08-09T07:13:22.376" v="105" actId="478"/>
          <ac:picMkLst>
            <pc:docMk/>
            <pc:sldMk cId="966644419" sldId="258"/>
            <ac:picMk id="92" creationId="{D00DF4B2-DE15-1277-F0B7-C6B461553854}"/>
          </ac:picMkLst>
        </pc:picChg>
        <pc:picChg chg="add del mod">
          <ac:chgData name="Marcel Koopman" userId="e3c4c8cc0f4bc3dd" providerId="LiveId" clId="{EFC4D746-6EA5-4A69-95FC-4661F6308BEB}" dt="2023-08-09T07:13:22.376" v="105" actId="478"/>
          <ac:picMkLst>
            <pc:docMk/>
            <pc:sldMk cId="966644419" sldId="258"/>
            <ac:picMk id="93" creationId="{6F321598-777B-1817-072A-BF047B61D720}"/>
          </ac:picMkLst>
        </pc:picChg>
        <pc:picChg chg="add del mod">
          <ac:chgData name="Marcel Koopman" userId="e3c4c8cc0f4bc3dd" providerId="LiveId" clId="{EFC4D746-6EA5-4A69-95FC-4661F6308BEB}" dt="2023-08-09T07:13:22.376" v="105" actId="478"/>
          <ac:picMkLst>
            <pc:docMk/>
            <pc:sldMk cId="966644419" sldId="258"/>
            <ac:picMk id="94" creationId="{E7EF20C5-63F5-BD86-B351-27AC2EBAECD2}"/>
          </ac:picMkLst>
        </pc:picChg>
        <pc:picChg chg="add del mod">
          <ac:chgData name="Marcel Koopman" userId="e3c4c8cc0f4bc3dd" providerId="LiveId" clId="{EFC4D746-6EA5-4A69-95FC-4661F6308BEB}" dt="2023-08-09T07:13:22.376" v="105" actId="478"/>
          <ac:picMkLst>
            <pc:docMk/>
            <pc:sldMk cId="966644419" sldId="258"/>
            <ac:picMk id="95" creationId="{C2578072-314A-EB47-158B-8157E98A1BB7}"/>
          </ac:picMkLst>
        </pc:picChg>
        <pc:picChg chg="add del mod">
          <ac:chgData name="Marcel Koopman" userId="e3c4c8cc0f4bc3dd" providerId="LiveId" clId="{EFC4D746-6EA5-4A69-95FC-4661F6308BEB}" dt="2023-08-09T07:13:22.376" v="105" actId="478"/>
          <ac:picMkLst>
            <pc:docMk/>
            <pc:sldMk cId="966644419" sldId="258"/>
            <ac:picMk id="97" creationId="{1E7E08DD-11C0-0F08-CA02-381CFA8C4E98}"/>
          </ac:picMkLst>
        </pc:picChg>
        <pc:picChg chg="add del mod">
          <ac:chgData name="Marcel Koopman" userId="e3c4c8cc0f4bc3dd" providerId="LiveId" clId="{EFC4D746-6EA5-4A69-95FC-4661F6308BEB}" dt="2023-08-09T07:13:22.376" v="105" actId="478"/>
          <ac:picMkLst>
            <pc:docMk/>
            <pc:sldMk cId="966644419" sldId="258"/>
            <ac:picMk id="103" creationId="{78BE7286-C0D3-B9C4-2692-370088B26153}"/>
          </ac:picMkLst>
        </pc:picChg>
        <pc:cxnChg chg="del">
          <ac:chgData name="Marcel Koopman" userId="e3c4c8cc0f4bc3dd" providerId="LiveId" clId="{EFC4D746-6EA5-4A69-95FC-4661F6308BEB}" dt="2023-08-09T07:14:14.162" v="117" actId="478"/>
          <ac:cxnSpMkLst>
            <pc:docMk/>
            <pc:sldMk cId="966644419" sldId="258"/>
            <ac:cxnSpMk id="9" creationId="{CD225646-2B67-A11F-2E12-AAE2463E7868}"/>
          </ac:cxnSpMkLst>
        </pc:cxnChg>
        <pc:cxnChg chg="del">
          <ac:chgData name="Marcel Koopman" userId="e3c4c8cc0f4bc3dd" providerId="LiveId" clId="{EFC4D746-6EA5-4A69-95FC-4661F6308BEB}" dt="2023-08-09T07:14:14.162" v="117" actId="478"/>
          <ac:cxnSpMkLst>
            <pc:docMk/>
            <pc:sldMk cId="966644419" sldId="258"/>
            <ac:cxnSpMk id="10" creationId="{416ED78E-484F-FA4D-E19C-BB6DA1D25096}"/>
          </ac:cxnSpMkLst>
        </pc:cxnChg>
        <pc:cxnChg chg="del mod">
          <ac:chgData name="Marcel Koopman" userId="e3c4c8cc0f4bc3dd" providerId="LiveId" clId="{EFC4D746-6EA5-4A69-95FC-4661F6308BEB}" dt="2023-08-09T07:13:01.401" v="101" actId="478"/>
          <ac:cxnSpMkLst>
            <pc:docMk/>
            <pc:sldMk cId="966644419" sldId="258"/>
            <ac:cxnSpMk id="19" creationId="{8C58A894-E666-A69C-16D5-EFB603FB2D9F}"/>
          </ac:cxnSpMkLst>
        </pc:cxnChg>
        <pc:cxnChg chg="del mod">
          <ac:chgData name="Marcel Koopman" userId="e3c4c8cc0f4bc3dd" providerId="LiveId" clId="{EFC4D746-6EA5-4A69-95FC-4661F6308BEB}" dt="2023-08-09T07:13:01.401" v="101" actId="478"/>
          <ac:cxnSpMkLst>
            <pc:docMk/>
            <pc:sldMk cId="966644419" sldId="258"/>
            <ac:cxnSpMk id="20" creationId="{3263813A-98A9-3324-0C4C-95AC1A227C60}"/>
          </ac:cxnSpMkLst>
        </pc:cxnChg>
        <pc:cxnChg chg="del mod">
          <ac:chgData name="Marcel Koopman" userId="e3c4c8cc0f4bc3dd" providerId="LiveId" clId="{EFC4D746-6EA5-4A69-95FC-4661F6308BEB}" dt="2023-08-09T07:13:01.401" v="101" actId="478"/>
          <ac:cxnSpMkLst>
            <pc:docMk/>
            <pc:sldMk cId="966644419" sldId="258"/>
            <ac:cxnSpMk id="25" creationId="{228F3F78-75F4-0468-877D-488F4ED850F9}"/>
          </ac:cxnSpMkLst>
        </pc:cxnChg>
        <pc:cxnChg chg="del mod">
          <ac:chgData name="Marcel Koopman" userId="e3c4c8cc0f4bc3dd" providerId="LiveId" clId="{EFC4D746-6EA5-4A69-95FC-4661F6308BEB}" dt="2023-08-09T07:13:01.401" v="101" actId="478"/>
          <ac:cxnSpMkLst>
            <pc:docMk/>
            <pc:sldMk cId="966644419" sldId="258"/>
            <ac:cxnSpMk id="28" creationId="{99903196-5D4E-127A-E96E-662E64935E7D}"/>
          </ac:cxnSpMkLst>
        </pc:cxnChg>
        <pc:cxnChg chg="add mod">
          <ac:chgData name="Marcel Koopman" userId="e3c4c8cc0f4bc3dd" providerId="LiveId" clId="{EFC4D746-6EA5-4A69-95FC-4661F6308BEB}" dt="2023-08-09T07:13:53.019" v="114" actId="1076"/>
          <ac:cxnSpMkLst>
            <pc:docMk/>
            <pc:sldMk cId="966644419" sldId="258"/>
            <ac:cxnSpMk id="57" creationId="{DEA8DB3B-2DA4-F925-109D-5D13A531D485}"/>
          </ac:cxnSpMkLst>
        </pc:cxnChg>
        <pc:cxnChg chg="add mod">
          <ac:chgData name="Marcel Koopman" userId="e3c4c8cc0f4bc3dd" providerId="LiveId" clId="{EFC4D746-6EA5-4A69-95FC-4661F6308BEB}" dt="2023-08-09T07:13:53.019" v="114" actId="1076"/>
          <ac:cxnSpMkLst>
            <pc:docMk/>
            <pc:sldMk cId="966644419" sldId="258"/>
            <ac:cxnSpMk id="58" creationId="{8899C5E8-1695-AD50-083C-514C4F7C114F}"/>
          </ac:cxnSpMkLst>
        </pc:cxnChg>
        <pc:cxnChg chg="add mod">
          <ac:chgData name="Marcel Koopman" userId="e3c4c8cc0f4bc3dd" providerId="LiveId" clId="{EFC4D746-6EA5-4A69-95FC-4661F6308BEB}" dt="2023-08-09T07:13:53.019" v="114" actId="1076"/>
          <ac:cxnSpMkLst>
            <pc:docMk/>
            <pc:sldMk cId="966644419" sldId="258"/>
            <ac:cxnSpMk id="59" creationId="{714E621F-7B1C-458B-7CED-124BF3A6C1E1}"/>
          </ac:cxnSpMkLst>
        </pc:cxnChg>
        <pc:cxnChg chg="add mod">
          <ac:chgData name="Marcel Koopman" userId="e3c4c8cc0f4bc3dd" providerId="LiveId" clId="{EFC4D746-6EA5-4A69-95FC-4661F6308BEB}" dt="2023-08-09T07:13:53.019" v="114" actId="1076"/>
          <ac:cxnSpMkLst>
            <pc:docMk/>
            <pc:sldMk cId="966644419" sldId="258"/>
            <ac:cxnSpMk id="65" creationId="{13A86822-697C-2083-E7E7-CD5BBF5ED3BB}"/>
          </ac:cxnSpMkLst>
        </pc:cxnChg>
        <pc:cxnChg chg="add mod">
          <ac:chgData name="Marcel Koopman" userId="e3c4c8cc0f4bc3dd" providerId="LiveId" clId="{EFC4D746-6EA5-4A69-95FC-4661F6308BEB}" dt="2023-08-09T07:13:53.019" v="114" actId="1076"/>
          <ac:cxnSpMkLst>
            <pc:docMk/>
            <pc:sldMk cId="966644419" sldId="258"/>
            <ac:cxnSpMk id="66" creationId="{69690B1A-1A39-2284-F38E-BB9C9AD3C199}"/>
          </ac:cxnSpMkLst>
        </pc:cxnChg>
        <pc:cxnChg chg="del">
          <ac:chgData name="Marcel Koopman" userId="e3c4c8cc0f4bc3dd" providerId="LiveId" clId="{EFC4D746-6EA5-4A69-95FC-4661F6308BEB}" dt="2023-08-09T07:14:41.068" v="123" actId="478"/>
          <ac:cxnSpMkLst>
            <pc:docMk/>
            <pc:sldMk cId="966644419" sldId="258"/>
            <ac:cxnSpMk id="70" creationId="{0CC61315-3D78-49D5-FFE9-EB9924E7194A}"/>
          </ac:cxnSpMkLst>
        </pc:cxnChg>
        <pc:cxnChg chg="del mod">
          <ac:chgData name="Marcel Koopman" userId="e3c4c8cc0f4bc3dd" providerId="LiveId" clId="{EFC4D746-6EA5-4A69-95FC-4661F6308BEB}" dt="2023-08-09T07:13:01.401" v="101" actId="478"/>
          <ac:cxnSpMkLst>
            <pc:docMk/>
            <pc:sldMk cId="966644419" sldId="258"/>
            <ac:cxnSpMk id="72" creationId="{7A8781CE-2691-AB74-7AF3-CD24FD03E8E4}"/>
          </ac:cxnSpMkLst>
        </pc:cxnChg>
        <pc:cxnChg chg="del">
          <ac:chgData name="Marcel Koopman" userId="e3c4c8cc0f4bc3dd" providerId="LiveId" clId="{EFC4D746-6EA5-4A69-95FC-4661F6308BEB}" dt="2023-08-09T07:14:41.068" v="123" actId="478"/>
          <ac:cxnSpMkLst>
            <pc:docMk/>
            <pc:sldMk cId="966644419" sldId="258"/>
            <ac:cxnSpMk id="74" creationId="{42DEA1EE-7C64-6031-A965-7F247A9782F1}"/>
          </ac:cxnSpMkLst>
        </pc:cxnChg>
        <pc:cxnChg chg="mod">
          <ac:chgData name="Marcel Koopman" userId="e3c4c8cc0f4bc3dd" providerId="LiveId" clId="{EFC4D746-6EA5-4A69-95FC-4661F6308BEB}" dt="2023-08-09T07:19:16.649" v="211" actId="1036"/>
          <ac:cxnSpMkLst>
            <pc:docMk/>
            <pc:sldMk cId="966644419" sldId="258"/>
            <ac:cxnSpMk id="77" creationId="{D10E5CE7-8450-EC79-58CA-4FA5EB29D846}"/>
          </ac:cxnSpMkLst>
        </pc:cxnChg>
        <pc:cxnChg chg="add mod">
          <ac:chgData name="Marcel Koopman" userId="e3c4c8cc0f4bc3dd" providerId="LiveId" clId="{EFC4D746-6EA5-4A69-95FC-4661F6308BEB}" dt="2023-08-09T07:13:53.019" v="114" actId="1076"/>
          <ac:cxnSpMkLst>
            <pc:docMk/>
            <pc:sldMk cId="966644419" sldId="258"/>
            <ac:cxnSpMk id="78" creationId="{8AEDE378-9C14-0B3F-9383-C9B636D89AD7}"/>
          </ac:cxnSpMkLst>
        </pc:cxnChg>
        <pc:cxnChg chg="del">
          <ac:chgData name="Marcel Koopman" userId="e3c4c8cc0f4bc3dd" providerId="LiveId" clId="{EFC4D746-6EA5-4A69-95FC-4661F6308BEB}" dt="2023-08-09T07:14:41.068" v="123" actId="478"/>
          <ac:cxnSpMkLst>
            <pc:docMk/>
            <pc:sldMk cId="966644419" sldId="258"/>
            <ac:cxnSpMk id="79" creationId="{E35331DC-3D3A-4D35-8706-9306E3524BA8}"/>
          </ac:cxnSpMkLst>
        </pc:cxnChg>
        <pc:cxnChg chg="del">
          <ac:chgData name="Marcel Koopman" userId="e3c4c8cc0f4bc3dd" providerId="LiveId" clId="{EFC4D746-6EA5-4A69-95FC-4661F6308BEB}" dt="2023-08-09T07:14:41.068" v="123" actId="478"/>
          <ac:cxnSpMkLst>
            <pc:docMk/>
            <pc:sldMk cId="966644419" sldId="258"/>
            <ac:cxnSpMk id="81" creationId="{EF40D9A4-1366-E32E-51B8-FBF883E98AF4}"/>
          </ac:cxnSpMkLst>
        </pc:cxnChg>
        <pc:cxnChg chg="mod">
          <ac:chgData name="Marcel Koopman" userId="e3c4c8cc0f4bc3dd" providerId="LiveId" clId="{EFC4D746-6EA5-4A69-95FC-4661F6308BEB}" dt="2023-08-09T07:19:16.649" v="211" actId="1036"/>
          <ac:cxnSpMkLst>
            <pc:docMk/>
            <pc:sldMk cId="966644419" sldId="258"/>
            <ac:cxnSpMk id="82" creationId="{39F18851-7FFA-F7D5-2022-02711DBF6669}"/>
          </ac:cxnSpMkLst>
        </pc:cxnChg>
        <pc:cxnChg chg="add mod">
          <ac:chgData name="Marcel Koopman" userId="e3c4c8cc0f4bc3dd" providerId="LiveId" clId="{EFC4D746-6EA5-4A69-95FC-4661F6308BEB}" dt="2023-08-09T07:13:53.019" v="114" actId="1076"/>
          <ac:cxnSpMkLst>
            <pc:docMk/>
            <pc:sldMk cId="966644419" sldId="258"/>
            <ac:cxnSpMk id="83" creationId="{4123F64E-6A6B-87E0-09E2-8FCB4A34F542}"/>
          </ac:cxnSpMkLst>
        </pc:cxnChg>
        <pc:cxnChg chg="add del mod">
          <ac:chgData name="Marcel Koopman" userId="e3c4c8cc0f4bc3dd" providerId="LiveId" clId="{EFC4D746-6EA5-4A69-95FC-4661F6308BEB}" dt="2023-08-09T07:13:22.376" v="105" actId="478"/>
          <ac:cxnSpMkLst>
            <pc:docMk/>
            <pc:sldMk cId="966644419" sldId="258"/>
            <ac:cxnSpMk id="84" creationId="{CF5E0EE5-6975-5B6D-1A0C-AB50D46E4D5B}"/>
          </ac:cxnSpMkLst>
        </pc:cxnChg>
        <pc:cxnChg chg="add del mod">
          <ac:chgData name="Marcel Koopman" userId="e3c4c8cc0f4bc3dd" providerId="LiveId" clId="{EFC4D746-6EA5-4A69-95FC-4661F6308BEB}" dt="2023-08-09T07:13:42.225" v="112" actId="478"/>
          <ac:cxnSpMkLst>
            <pc:docMk/>
            <pc:sldMk cId="966644419" sldId="258"/>
            <ac:cxnSpMk id="86" creationId="{31523344-1C95-4488-E8EC-951223EEED7D}"/>
          </ac:cxnSpMkLst>
        </pc:cxnChg>
        <pc:cxnChg chg="add del mod">
          <ac:chgData name="Marcel Koopman" userId="e3c4c8cc0f4bc3dd" providerId="LiveId" clId="{EFC4D746-6EA5-4A69-95FC-4661F6308BEB}" dt="2023-08-09T07:13:22.376" v="105" actId="478"/>
          <ac:cxnSpMkLst>
            <pc:docMk/>
            <pc:sldMk cId="966644419" sldId="258"/>
            <ac:cxnSpMk id="87" creationId="{A7077D5A-5C2C-547F-31B9-12A255D50FFA}"/>
          </ac:cxnSpMkLst>
        </pc:cxnChg>
        <pc:cxnChg chg="add del mod">
          <ac:chgData name="Marcel Koopman" userId="e3c4c8cc0f4bc3dd" providerId="LiveId" clId="{EFC4D746-6EA5-4A69-95FC-4661F6308BEB}" dt="2023-08-09T07:13:22.376" v="105" actId="478"/>
          <ac:cxnSpMkLst>
            <pc:docMk/>
            <pc:sldMk cId="966644419" sldId="258"/>
            <ac:cxnSpMk id="96" creationId="{1BFA63ED-611F-F0B8-021C-D3687DEE6660}"/>
          </ac:cxnSpMkLst>
        </pc:cxnChg>
        <pc:cxnChg chg="add del mod">
          <ac:chgData name="Marcel Koopman" userId="e3c4c8cc0f4bc3dd" providerId="LiveId" clId="{EFC4D746-6EA5-4A69-95FC-4661F6308BEB}" dt="2023-08-09T07:13:24.256" v="106" actId="478"/>
          <ac:cxnSpMkLst>
            <pc:docMk/>
            <pc:sldMk cId="966644419" sldId="258"/>
            <ac:cxnSpMk id="99" creationId="{D806CE88-DCC8-2FE2-D144-DD11A2716239}"/>
          </ac:cxnSpMkLst>
        </pc:cxnChg>
        <pc:cxnChg chg="add del mod">
          <ac:chgData name="Marcel Koopman" userId="e3c4c8cc0f4bc3dd" providerId="LiveId" clId="{EFC4D746-6EA5-4A69-95FC-4661F6308BEB}" dt="2023-08-09T07:13:22.376" v="105" actId="478"/>
          <ac:cxnSpMkLst>
            <pc:docMk/>
            <pc:sldMk cId="966644419" sldId="258"/>
            <ac:cxnSpMk id="102" creationId="{8304F217-0658-80D9-C6C9-EF4BA019EB1A}"/>
          </ac:cxnSpMkLst>
        </pc:cxnChg>
        <pc:cxnChg chg="add mod">
          <ac:chgData name="Marcel Koopman" userId="e3c4c8cc0f4bc3dd" providerId="LiveId" clId="{EFC4D746-6EA5-4A69-95FC-4661F6308BEB}" dt="2023-08-09T07:13:53.019" v="114" actId="1076"/>
          <ac:cxnSpMkLst>
            <pc:docMk/>
            <pc:sldMk cId="966644419" sldId="258"/>
            <ac:cxnSpMk id="104" creationId="{DEF46729-02A0-DDA3-5787-296E4BC57AE1}"/>
          </ac:cxnSpMkLst>
        </pc:cxnChg>
        <pc:cxnChg chg="add mod">
          <ac:chgData name="Marcel Koopman" userId="e3c4c8cc0f4bc3dd" providerId="LiveId" clId="{EFC4D746-6EA5-4A69-95FC-4661F6308BEB}" dt="2023-08-09T07:13:53.019" v="114" actId="1076"/>
          <ac:cxnSpMkLst>
            <pc:docMk/>
            <pc:sldMk cId="966644419" sldId="258"/>
            <ac:cxnSpMk id="107" creationId="{9EC94EBD-C83D-BE16-6845-78EEDC79BD26}"/>
          </ac:cxnSpMkLst>
        </pc:cxnChg>
        <pc:cxnChg chg="add del mod">
          <ac:chgData name="Marcel Koopman" userId="e3c4c8cc0f4bc3dd" providerId="LiveId" clId="{EFC4D746-6EA5-4A69-95FC-4661F6308BEB}" dt="2023-08-09T07:13:22.376" v="105" actId="478"/>
          <ac:cxnSpMkLst>
            <pc:docMk/>
            <pc:sldMk cId="966644419" sldId="258"/>
            <ac:cxnSpMk id="112" creationId="{ABF78637-CE38-932B-04A8-FF5255A36041}"/>
          </ac:cxnSpMkLst>
        </pc:cxnChg>
        <pc:cxnChg chg="add del mod">
          <ac:chgData name="Marcel Koopman" userId="e3c4c8cc0f4bc3dd" providerId="LiveId" clId="{EFC4D746-6EA5-4A69-95FC-4661F6308BEB}" dt="2023-08-09T07:13:22.376" v="105" actId="478"/>
          <ac:cxnSpMkLst>
            <pc:docMk/>
            <pc:sldMk cId="966644419" sldId="258"/>
            <ac:cxnSpMk id="113" creationId="{6B4F6C69-6682-BD7B-6283-050BB35BF55D}"/>
          </ac:cxnSpMkLst>
        </pc:cxnChg>
        <pc:cxnChg chg="add mod">
          <ac:chgData name="Marcel Koopman" userId="e3c4c8cc0f4bc3dd" providerId="LiveId" clId="{EFC4D746-6EA5-4A69-95FC-4661F6308BEB}" dt="2023-08-09T07:13:53.019" v="114" actId="1076"/>
          <ac:cxnSpMkLst>
            <pc:docMk/>
            <pc:sldMk cId="966644419" sldId="258"/>
            <ac:cxnSpMk id="114" creationId="{323A0F28-F23A-EAA8-B9AF-F3AC99E6991D}"/>
          </ac:cxnSpMkLst>
        </pc:cxnChg>
        <pc:cxnChg chg="add mod">
          <ac:chgData name="Marcel Koopman" userId="e3c4c8cc0f4bc3dd" providerId="LiveId" clId="{EFC4D746-6EA5-4A69-95FC-4661F6308BEB}" dt="2023-08-09T07:13:53.019" v="114" actId="1076"/>
          <ac:cxnSpMkLst>
            <pc:docMk/>
            <pc:sldMk cId="966644419" sldId="258"/>
            <ac:cxnSpMk id="115" creationId="{4603CB57-4B04-E754-93DD-EB22431A33D9}"/>
          </ac:cxnSpMkLst>
        </pc:cxnChg>
        <pc:cxnChg chg="add mod">
          <ac:chgData name="Marcel Koopman" userId="e3c4c8cc0f4bc3dd" providerId="LiveId" clId="{EFC4D746-6EA5-4A69-95FC-4661F6308BEB}" dt="2023-08-09T07:13:53.019" v="114" actId="1076"/>
          <ac:cxnSpMkLst>
            <pc:docMk/>
            <pc:sldMk cId="966644419" sldId="258"/>
            <ac:cxnSpMk id="116" creationId="{02330FEC-3BEA-8ECC-FBDD-91EC47B0B295}"/>
          </ac:cxnSpMkLst>
        </pc:cxnChg>
        <pc:cxnChg chg="add mod">
          <ac:chgData name="Marcel Koopman" userId="e3c4c8cc0f4bc3dd" providerId="LiveId" clId="{EFC4D746-6EA5-4A69-95FC-4661F6308BEB}" dt="2023-08-09T07:13:53.019" v="114" actId="1076"/>
          <ac:cxnSpMkLst>
            <pc:docMk/>
            <pc:sldMk cId="966644419" sldId="258"/>
            <ac:cxnSpMk id="117" creationId="{F2A2B3B6-12C7-349A-B201-C46BDAF96EB9}"/>
          </ac:cxnSpMkLst>
        </pc:cxnChg>
        <pc:cxnChg chg="add mod">
          <ac:chgData name="Marcel Koopman" userId="e3c4c8cc0f4bc3dd" providerId="LiveId" clId="{EFC4D746-6EA5-4A69-95FC-4661F6308BEB}" dt="2023-08-09T07:13:53.019" v="114" actId="1076"/>
          <ac:cxnSpMkLst>
            <pc:docMk/>
            <pc:sldMk cId="966644419" sldId="258"/>
            <ac:cxnSpMk id="118" creationId="{DBF3E10E-157D-9D74-8970-8B8DC8F91254}"/>
          </ac:cxnSpMkLst>
        </pc:cxnChg>
        <pc:cxnChg chg="add mod">
          <ac:chgData name="Marcel Koopman" userId="e3c4c8cc0f4bc3dd" providerId="LiveId" clId="{EFC4D746-6EA5-4A69-95FC-4661F6308BEB}" dt="2023-08-09T07:13:53.019" v="114" actId="1076"/>
          <ac:cxnSpMkLst>
            <pc:docMk/>
            <pc:sldMk cId="966644419" sldId="258"/>
            <ac:cxnSpMk id="120" creationId="{7C032ECC-333E-1A58-6CDC-D700486D1731}"/>
          </ac:cxnSpMkLst>
        </pc:cxnChg>
        <pc:cxnChg chg="add mod">
          <ac:chgData name="Marcel Koopman" userId="e3c4c8cc0f4bc3dd" providerId="LiveId" clId="{EFC4D746-6EA5-4A69-95FC-4661F6308BEB}" dt="2023-08-09T07:13:53.019" v="114" actId="1076"/>
          <ac:cxnSpMkLst>
            <pc:docMk/>
            <pc:sldMk cId="966644419" sldId="258"/>
            <ac:cxnSpMk id="123" creationId="{CED4FB5D-6DFF-AEEC-7562-9258C34BD3A9}"/>
          </ac:cxnSpMkLst>
        </pc:cxnChg>
        <pc:cxnChg chg="add mod">
          <ac:chgData name="Marcel Koopman" userId="e3c4c8cc0f4bc3dd" providerId="LiveId" clId="{EFC4D746-6EA5-4A69-95FC-4661F6308BEB}" dt="2023-08-09T07:14:04.225" v="116"/>
          <ac:cxnSpMkLst>
            <pc:docMk/>
            <pc:sldMk cId="966644419" sldId="258"/>
            <ac:cxnSpMk id="125" creationId="{0649E7EF-A0BB-4117-BBE0-A1E4CE32FDFF}"/>
          </ac:cxnSpMkLst>
        </pc:cxnChg>
      </pc:sldChg>
    </pc:docChg>
  </pc:docChgLst>
  <pc:docChgLst>
    <pc:chgData name="Marcel Koopman" userId="e3c4c8cc0f4bc3dd" providerId="LiveId" clId="{2BB1D22C-728E-4796-B48D-E3FB4FEBB03E}"/>
    <pc:docChg chg="addSld delSld modSld">
      <pc:chgData name="Marcel Koopman" userId="e3c4c8cc0f4bc3dd" providerId="LiveId" clId="{2BB1D22C-728E-4796-B48D-E3FB4FEBB03E}" dt="2024-08-13T13:21:54.974" v="2"/>
      <pc:docMkLst>
        <pc:docMk/>
      </pc:docMkLst>
      <pc:sldChg chg="addSp modSp add del">
        <pc:chgData name="Marcel Koopman" userId="e3c4c8cc0f4bc3dd" providerId="LiveId" clId="{2BB1D22C-728E-4796-B48D-E3FB4FEBB03E}" dt="2024-08-13T13:21:54.974" v="2"/>
        <pc:sldMkLst>
          <pc:docMk/>
          <pc:sldMk cId="2848147814" sldId="903"/>
        </pc:sldMkLst>
        <pc:spChg chg="add mod">
          <ac:chgData name="Marcel Koopman" userId="e3c4c8cc0f4bc3dd" providerId="LiveId" clId="{2BB1D22C-728E-4796-B48D-E3FB4FEBB03E}" dt="2024-08-13T13:21:47.790" v="1"/>
          <ac:spMkLst>
            <pc:docMk/>
            <pc:sldMk cId="2848147814" sldId="903"/>
            <ac:spMk id="22" creationId="{7DCC8FA2-AF1B-843A-DE41-E10CE5A15B33}"/>
          </ac:spMkLst>
        </pc:spChg>
        <pc:spChg chg="add mod">
          <ac:chgData name="Marcel Koopman" userId="e3c4c8cc0f4bc3dd" providerId="LiveId" clId="{2BB1D22C-728E-4796-B48D-E3FB4FEBB03E}" dt="2024-08-13T13:21:47.790" v="1"/>
          <ac:spMkLst>
            <pc:docMk/>
            <pc:sldMk cId="2848147814" sldId="903"/>
            <ac:spMk id="24" creationId="{60C89548-B0D5-9A32-B309-69F22CCC3B29}"/>
          </ac:spMkLst>
        </pc:spChg>
        <pc:spChg chg="add mod">
          <ac:chgData name="Marcel Koopman" userId="e3c4c8cc0f4bc3dd" providerId="LiveId" clId="{2BB1D22C-728E-4796-B48D-E3FB4FEBB03E}" dt="2024-08-13T13:21:47.790" v="1"/>
          <ac:spMkLst>
            <pc:docMk/>
            <pc:sldMk cId="2848147814" sldId="903"/>
            <ac:spMk id="25" creationId="{602DC480-1D97-BACF-6ED0-0FB8CA6797F5}"/>
          </ac:spMkLst>
        </pc:spChg>
        <pc:spChg chg="add mod">
          <ac:chgData name="Marcel Koopman" userId="e3c4c8cc0f4bc3dd" providerId="LiveId" clId="{2BB1D22C-728E-4796-B48D-E3FB4FEBB03E}" dt="2024-08-13T13:21:47.790" v="1"/>
          <ac:spMkLst>
            <pc:docMk/>
            <pc:sldMk cId="2848147814" sldId="903"/>
            <ac:spMk id="26" creationId="{229D743B-0680-15AF-007C-0904E53D027D}"/>
          </ac:spMkLst>
        </pc:spChg>
        <pc:spChg chg="add mod">
          <ac:chgData name="Marcel Koopman" userId="e3c4c8cc0f4bc3dd" providerId="LiveId" clId="{2BB1D22C-728E-4796-B48D-E3FB4FEBB03E}" dt="2024-08-13T13:21:47.790" v="1"/>
          <ac:spMkLst>
            <pc:docMk/>
            <pc:sldMk cId="2848147814" sldId="903"/>
            <ac:spMk id="27" creationId="{32839290-DEE1-EE41-9DF1-17588B290ABF}"/>
          </ac:spMkLst>
        </pc:spChg>
        <pc:spChg chg="add mod">
          <ac:chgData name="Marcel Koopman" userId="e3c4c8cc0f4bc3dd" providerId="LiveId" clId="{2BB1D22C-728E-4796-B48D-E3FB4FEBB03E}" dt="2024-08-13T13:21:47.790" v="1"/>
          <ac:spMkLst>
            <pc:docMk/>
            <pc:sldMk cId="2848147814" sldId="903"/>
            <ac:spMk id="28" creationId="{C8E7729F-BE5D-A0B7-26F5-AE794210DFF9}"/>
          </ac:spMkLst>
        </pc:spChg>
        <pc:spChg chg="add mod">
          <ac:chgData name="Marcel Koopman" userId="e3c4c8cc0f4bc3dd" providerId="LiveId" clId="{2BB1D22C-728E-4796-B48D-E3FB4FEBB03E}" dt="2024-08-13T13:21:47.790" v="1"/>
          <ac:spMkLst>
            <pc:docMk/>
            <pc:sldMk cId="2848147814" sldId="903"/>
            <ac:spMk id="31" creationId="{3F0D4344-612C-2146-7C0C-F3ED6CBC00E7}"/>
          </ac:spMkLst>
        </pc:spChg>
        <pc:spChg chg="add mod">
          <ac:chgData name="Marcel Koopman" userId="e3c4c8cc0f4bc3dd" providerId="LiveId" clId="{2BB1D22C-728E-4796-B48D-E3FB4FEBB03E}" dt="2024-08-13T13:21:47.790" v="1"/>
          <ac:spMkLst>
            <pc:docMk/>
            <pc:sldMk cId="2848147814" sldId="903"/>
            <ac:spMk id="32" creationId="{3849C17B-5A31-1204-A72C-595E6CB138A8}"/>
          </ac:spMkLst>
        </pc:spChg>
        <pc:spChg chg="add mod">
          <ac:chgData name="Marcel Koopman" userId="e3c4c8cc0f4bc3dd" providerId="LiveId" clId="{2BB1D22C-728E-4796-B48D-E3FB4FEBB03E}" dt="2024-08-13T13:21:47.790" v="1"/>
          <ac:spMkLst>
            <pc:docMk/>
            <pc:sldMk cId="2848147814" sldId="903"/>
            <ac:spMk id="35" creationId="{0CCC2EA2-56EC-6576-2219-D67FF0E089BE}"/>
          </ac:spMkLst>
        </pc:spChg>
        <pc:spChg chg="add mod">
          <ac:chgData name="Marcel Koopman" userId="e3c4c8cc0f4bc3dd" providerId="LiveId" clId="{2BB1D22C-728E-4796-B48D-E3FB4FEBB03E}" dt="2024-08-13T13:21:47.790" v="1"/>
          <ac:spMkLst>
            <pc:docMk/>
            <pc:sldMk cId="2848147814" sldId="903"/>
            <ac:spMk id="36" creationId="{E4698EA4-98FF-7290-2817-CF9C4C10325F}"/>
          </ac:spMkLst>
        </pc:spChg>
        <pc:spChg chg="add mod">
          <ac:chgData name="Marcel Koopman" userId="e3c4c8cc0f4bc3dd" providerId="LiveId" clId="{2BB1D22C-728E-4796-B48D-E3FB4FEBB03E}" dt="2024-08-13T13:21:47.790" v="1"/>
          <ac:spMkLst>
            <pc:docMk/>
            <pc:sldMk cId="2848147814" sldId="903"/>
            <ac:spMk id="39" creationId="{1122DB67-6C95-C72F-6BA0-F539EA22F8B7}"/>
          </ac:spMkLst>
        </pc:spChg>
        <pc:spChg chg="add mod">
          <ac:chgData name="Marcel Koopman" userId="e3c4c8cc0f4bc3dd" providerId="LiveId" clId="{2BB1D22C-728E-4796-B48D-E3FB4FEBB03E}" dt="2024-08-13T13:21:47.790" v="1"/>
          <ac:spMkLst>
            <pc:docMk/>
            <pc:sldMk cId="2848147814" sldId="903"/>
            <ac:spMk id="40" creationId="{801A4112-DC8B-2246-7449-79D218FA882B}"/>
          </ac:spMkLst>
        </pc:spChg>
        <pc:spChg chg="add mod">
          <ac:chgData name="Marcel Koopman" userId="e3c4c8cc0f4bc3dd" providerId="LiveId" clId="{2BB1D22C-728E-4796-B48D-E3FB4FEBB03E}" dt="2024-08-13T13:21:47.790" v="1"/>
          <ac:spMkLst>
            <pc:docMk/>
            <pc:sldMk cId="2848147814" sldId="903"/>
            <ac:spMk id="41" creationId="{851A1B6B-AA98-8407-2B15-CEEAF3859391}"/>
          </ac:spMkLst>
        </pc:spChg>
        <pc:spChg chg="add mod">
          <ac:chgData name="Marcel Koopman" userId="e3c4c8cc0f4bc3dd" providerId="LiveId" clId="{2BB1D22C-728E-4796-B48D-E3FB4FEBB03E}" dt="2024-08-13T13:21:47.790" v="1"/>
          <ac:spMkLst>
            <pc:docMk/>
            <pc:sldMk cId="2848147814" sldId="903"/>
            <ac:spMk id="43" creationId="{87A11543-30A4-0463-9E84-51E3E4F30559}"/>
          </ac:spMkLst>
        </pc:spChg>
        <pc:spChg chg="add mod">
          <ac:chgData name="Marcel Koopman" userId="e3c4c8cc0f4bc3dd" providerId="LiveId" clId="{2BB1D22C-728E-4796-B48D-E3FB4FEBB03E}" dt="2024-08-13T13:21:47.790" v="1"/>
          <ac:spMkLst>
            <pc:docMk/>
            <pc:sldMk cId="2848147814" sldId="903"/>
            <ac:spMk id="48" creationId="{CA69204A-0ECC-0DFC-B702-C2112E9D9179}"/>
          </ac:spMkLst>
        </pc:spChg>
        <pc:spChg chg="add mod">
          <ac:chgData name="Marcel Koopman" userId="e3c4c8cc0f4bc3dd" providerId="LiveId" clId="{2BB1D22C-728E-4796-B48D-E3FB4FEBB03E}" dt="2024-08-13T13:21:47.790" v="1"/>
          <ac:spMkLst>
            <pc:docMk/>
            <pc:sldMk cId="2848147814" sldId="903"/>
            <ac:spMk id="50" creationId="{33D7CB93-C79E-3177-56FE-C0316DFBF420}"/>
          </ac:spMkLst>
        </pc:spChg>
      </pc:sldChg>
    </pc:docChg>
  </pc:docChgLst>
  <pc:docChgLst>
    <pc:chgData name="Marcel Koopman" userId="e3c4c8cc0f4bc3dd" providerId="LiveId" clId="{F78CA31F-2AAE-45E0-9D57-C869D81851DE}"/>
    <pc:docChg chg="undo custSel addSld delSld modSld modShowInfo">
      <pc:chgData name="Marcel Koopman" userId="e3c4c8cc0f4bc3dd" providerId="LiveId" clId="{F78CA31F-2AAE-45E0-9D57-C869D81851DE}" dt="2022-12-14T12:52:01.104" v="4072" actId="20577"/>
      <pc:docMkLst>
        <pc:docMk/>
      </pc:docMkLst>
      <pc:sldChg chg="addSp delSp modSp del mod setBg">
        <pc:chgData name="Marcel Koopman" userId="e3c4c8cc0f4bc3dd" providerId="LiveId" clId="{F78CA31F-2AAE-45E0-9D57-C869D81851DE}" dt="2022-12-13T15:57:08.772" v="3666" actId="47"/>
        <pc:sldMkLst>
          <pc:docMk/>
          <pc:sldMk cId="2128637344" sldId="256"/>
        </pc:sldMkLst>
        <pc:spChg chg="add del mod">
          <ac:chgData name="Marcel Koopman" userId="e3c4c8cc0f4bc3dd" providerId="LiveId" clId="{F78CA31F-2AAE-45E0-9D57-C869D81851DE}" dt="2022-11-07T11:45:20.542" v="2884" actId="478"/>
          <ac:spMkLst>
            <pc:docMk/>
            <pc:sldMk cId="2128637344" sldId="256"/>
            <ac:spMk id="2" creationId="{26909CE6-D8DB-B982-237B-2971671B9496}"/>
          </ac:spMkLst>
        </pc:spChg>
        <pc:spChg chg="add del mod">
          <ac:chgData name="Marcel Koopman" userId="e3c4c8cc0f4bc3dd" providerId="LiveId" clId="{F78CA31F-2AAE-45E0-9D57-C869D81851DE}" dt="2022-10-31T12:09:45.907" v="965" actId="478"/>
          <ac:spMkLst>
            <pc:docMk/>
            <pc:sldMk cId="2128637344" sldId="256"/>
            <ac:spMk id="2" creationId="{49814E90-DD3E-CE28-0E30-33AD979C392B}"/>
          </ac:spMkLst>
        </pc:spChg>
        <pc:spChg chg="del">
          <ac:chgData name="Marcel Koopman" userId="e3c4c8cc0f4bc3dd" providerId="LiveId" clId="{F78CA31F-2AAE-45E0-9D57-C869D81851DE}" dt="2022-10-30T22:23:48.790" v="0" actId="478"/>
          <ac:spMkLst>
            <pc:docMk/>
            <pc:sldMk cId="2128637344" sldId="256"/>
            <ac:spMk id="2" creationId="{5A91F75E-4776-65EB-5944-68404BCED768}"/>
          </ac:spMkLst>
        </pc:spChg>
        <pc:spChg chg="add mod">
          <ac:chgData name="Marcel Koopman" userId="e3c4c8cc0f4bc3dd" providerId="LiveId" clId="{F78CA31F-2AAE-45E0-9D57-C869D81851DE}" dt="2022-11-14T21:29:19.972" v="3490" actId="1076"/>
          <ac:spMkLst>
            <pc:docMk/>
            <pc:sldMk cId="2128637344" sldId="256"/>
            <ac:spMk id="2" creationId="{D94286B0-E744-CEE9-1BB1-D2A2A3DD56D9}"/>
          </ac:spMkLst>
        </pc:spChg>
        <pc:spChg chg="del">
          <ac:chgData name="Marcel Koopman" userId="e3c4c8cc0f4bc3dd" providerId="LiveId" clId="{F78CA31F-2AAE-45E0-9D57-C869D81851DE}" dt="2022-10-30T22:23:51.337" v="1" actId="478"/>
          <ac:spMkLst>
            <pc:docMk/>
            <pc:sldMk cId="2128637344" sldId="256"/>
            <ac:spMk id="3" creationId="{1188CEAC-522C-F5C4-44D2-0829C69F0DB4}"/>
          </ac:spMkLst>
        </pc:spChg>
        <pc:spChg chg="add del mod">
          <ac:chgData name="Marcel Koopman" userId="e3c4c8cc0f4bc3dd" providerId="LiveId" clId="{F78CA31F-2AAE-45E0-9D57-C869D81851DE}" dt="2022-10-31T12:20:03.188" v="1158" actId="478"/>
          <ac:spMkLst>
            <pc:docMk/>
            <pc:sldMk cId="2128637344" sldId="256"/>
            <ac:spMk id="3" creationId="{368136D3-EAE2-E78F-C587-DB6F445E3FE4}"/>
          </ac:spMkLst>
        </pc:spChg>
        <pc:spChg chg="add del mod">
          <ac:chgData name="Marcel Koopman" userId="e3c4c8cc0f4bc3dd" providerId="LiveId" clId="{F78CA31F-2AAE-45E0-9D57-C869D81851DE}" dt="2022-10-30T22:25:57.181" v="21" actId="478"/>
          <ac:spMkLst>
            <pc:docMk/>
            <pc:sldMk cId="2128637344" sldId="256"/>
            <ac:spMk id="4" creationId="{1AEB1BC9-E228-E02C-821B-D092C3ACD6C8}"/>
          </ac:spMkLst>
        </pc:spChg>
        <pc:spChg chg="add del mod">
          <ac:chgData name="Marcel Koopman" userId="e3c4c8cc0f4bc3dd" providerId="LiveId" clId="{F78CA31F-2AAE-45E0-9D57-C869D81851DE}" dt="2022-11-07T11:45:20.542" v="2884" actId="478"/>
          <ac:spMkLst>
            <pc:docMk/>
            <pc:sldMk cId="2128637344" sldId="256"/>
            <ac:spMk id="4" creationId="{622269C0-5642-5DE2-DA0B-0C77DC3B4AA4}"/>
          </ac:spMkLst>
        </pc:spChg>
        <pc:spChg chg="add mod">
          <ac:chgData name="Marcel Koopman" userId="e3c4c8cc0f4bc3dd" providerId="LiveId" clId="{F78CA31F-2AAE-45E0-9D57-C869D81851DE}" dt="2022-11-14T09:01:50.464" v="3150" actId="14100"/>
          <ac:spMkLst>
            <pc:docMk/>
            <pc:sldMk cId="2128637344" sldId="256"/>
            <ac:spMk id="5" creationId="{E76D3564-FD47-EDEC-BDD6-CB665F288666}"/>
          </ac:spMkLst>
        </pc:spChg>
        <pc:spChg chg="add mod">
          <ac:chgData name="Marcel Koopman" userId="e3c4c8cc0f4bc3dd" providerId="LiveId" clId="{F78CA31F-2AAE-45E0-9D57-C869D81851DE}" dt="2022-11-14T08:55:32.160" v="3111" actId="1035"/>
          <ac:spMkLst>
            <pc:docMk/>
            <pc:sldMk cId="2128637344" sldId="256"/>
            <ac:spMk id="6" creationId="{E851446B-8987-6E63-6907-7740D129BCC2}"/>
          </ac:spMkLst>
        </pc:spChg>
        <pc:spChg chg="add mod">
          <ac:chgData name="Marcel Koopman" userId="e3c4c8cc0f4bc3dd" providerId="LiveId" clId="{F78CA31F-2AAE-45E0-9D57-C869D81851DE}" dt="2022-11-14T08:55:32.160" v="3111" actId="1035"/>
          <ac:spMkLst>
            <pc:docMk/>
            <pc:sldMk cId="2128637344" sldId="256"/>
            <ac:spMk id="7" creationId="{EFAAC20F-E7DA-8FE7-50DC-B195CB0810CE}"/>
          </ac:spMkLst>
        </pc:spChg>
        <pc:spChg chg="add mod">
          <ac:chgData name="Marcel Koopman" userId="e3c4c8cc0f4bc3dd" providerId="LiveId" clId="{F78CA31F-2AAE-45E0-9D57-C869D81851DE}" dt="2022-11-14T08:55:32.160" v="3111" actId="1035"/>
          <ac:spMkLst>
            <pc:docMk/>
            <pc:sldMk cId="2128637344" sldId="256"/>
            <ac:spMk id="8" creationId="{8EBFDE11-87E9-EC40-F85E-E06B429CF43F}"/>
          </ac:spMkLst>
        </pc:spChg>
        <pc:spChg chg="add mod">
          <ac:chgData name="Marcel Koopman" userId="e3c4c8cc0f4bc3dd" providerId="LiveId" clId="{F78CA31F-2AAE-45E0-9D57-C869D81851DE}" dt="2022-12-08T10:29:51.556" v="3602" actId="1037"/>
          <ac:spMkLst>
            <pc:docMk/>
            <pc:sldMk cId="2128637344" sldId="256"/>
            <ac:spMk id="11" creationId="{0B6C17A8-1498-2694-9A2A-8A8571105456}"/>
          </ac:spMkLst>
        </pc:spChg>
        <pc:spChg chg="add mod">
          <ac:chgData name="Marcel Koopman" userId="e3c4c8cc0f4bc3dd" providerId="LiveId" clId="{F78CA31F-2AAE-45E0-9D57-C869D81851DE}" dt="2022-12-08T10:29:51.556" v="3602" actId="1037"/>
          <ac:spMkLst>
            <pc:docMk/>
            <pc:sldMk cId="2128637344" sldId="256"/>
            <ac:spMk id="12" creationId="{B7E8CDD1-3686-D86E-36BA-66CF3D184C4D}"/>
          </ac:spMkLst>
        </pc:spChg>
        <pc:spChg chg="add mod">
          <ac:chgData name="Marcel Koopman" userId="e3c4c8cc0f4bc3dd" providerId="LiveId" clId="{F78CA31F-2AAE-45E0-9D57-C869D81851DE}" dt="2022-12-08T10:29:51.556" v="3602" actId="1037"/>
          <ac:spMkLst>
            <pc:docMk/>
            <pc:sldMk cId="2128637344" sldId="256"/>
            <ac:spMk id="13" creationId="{15ACCBBC-E788-B65D-8E5A-2137517A9FCA}"/>
          </ac:spMkLst>
        </pc:spChg>
        <pc:spChg chg="add mod">
          <ac:chgData name="Marcel Koopman" userId="e3c4c8cc0f4bc3dd" providerId="LiveId" clId="{F78CA31F-2AAE-45E0-9D57-C869D81851DE}" dt="2022-11-14T21:34:07.013" v="3542" actId="14100"/>
          <ac:spMkLst>
            <pc:docMk/>
            <pc:sldMk cId="2128637344" sldId="256"/>
            <ac:spMk id="14" creationId="{6D0B64F8-00A4-CAD9-B529-196797F08C89}"/>
          </ac:spMkLst>
        </pc:spChg>
        <pc:spChg chg="add mod">
          <ac:chgData name="Marcel Koopman" userId="e3c4c8cc0f4bc3dd" providerId="LiveId" clId="{F78CA31F-2AAE-45E0-9D57-C869D81851DE}" dt="2022-11-14T21:34:18.436" v="3543" actId="1076"/>
          <ac:spMkLst>
            <pc:docMk/>
            <pc:sldMk cId="2128637344" sldId="256"/>
            <ac:spMk id="15" creationId="{BEA836A3-8086-8CCC-AE59-F82131F6B6B7}"/>
          </ac:spMkLst>
        </pc:spChg>
        <pc:spChg chg="add mod">
          <ac:chgData name="Marcel Koopman" userId="e3c4c8cc0f4bc3dd" providerId="LiveId" clId="{F78CA31F-2AAE-45E0-9D57-C869D81851DE}" dt="2022-11-14T21:34:18.436" v="3543" actId="1076"/>
          <ac:spMkLst>
            <pc:docMk/>
            <pc:sldMk cId="2128637344" sldId="256"/>
            <ac:spMk id="16" creationId="{B317CB72-69F9-CF72-6FFA-AF0260DD1FCA}"/>
          </ac:spMkLst>
        </pc:spChg>
        <pc:spChg chg="add mod">
          <ac:chgData name="Marcel Koopman" userId="e3c4c8cc0f4bc3dd" providerId="LiveId" clId="{F78CA31F-2AAE-45E0-9D57-C869D81851DE}" dt="2022-11-14T21:32:18.205" v="3520" actId="1076"/>
          <ac:spMkLst>
            <pc:docMk/>
            <pc:sldMk cId="2128637344" sldId="256"/>
            <ac:spMk id="17" creationId="{2935F1EE-E3ED-3AF4-B379-A93EF070995D}"/>
          </ac:spMkLst>
        </pc:spChg>
        <pc:spChg chg="add mod">
          <ac:chgData name="Marcel Koopman" userId="e3c4c8cc0f4bc3dd" providerId="LiveId" clId="{F78CA31F-2AAE-45E0-9D57-C869D81851DE}" dt="2022-11-14T21:34:18.436" v="3543" actId="1076"/>
          <ac:spMkLst>
            <pc:docMk/>
            <pc:sldMk cId="2128637344" sldId="256"/>
            <ac:spMk id="18" creationId="{9EBF13CA-4925-92C1-B4D1-2F5CB6918C00}"/>
          </ac:spMkLst>
        </pc:spChg>
        <pc:spChg chg="add mod">
          <ac:chgData name="Marcel Koopman" userId="e3c4c8cc0f4bc3dd" providerId="LiveId" clId="{F78CA31F-2AAE-45E0-9D57-C869D81851DE}" dt="2022-11-14T21:34:18.436" v="3543" actId="1076"/>
          <ac:spMkLst>
            <pc:docMk/>
            <pc:sldMk cId="2128637344" sldId="256"/>
            <ac:spMk id="21" creationId="{EB728C4B-2C40-DD5C-44C4-7DA43D348D40}"/>
          </ac:spMkLst>
        </pc:spChg>
        <pc:spChg chg="add mod">
          <ac:chgData name="Marcel Koopman" userId="e3c4c8cc0f4bc3dd" providerId="LiveId" clId="{F78CA31F-2AAE-45E0-9D57-C869D81851DE}" dt="2022-11-14T21:34:18.436" v="3543" actId="1076"/>
          <ac:spMkLst>
            <pc:docMk/>
            <pc:sldMk cId="2128637344" sldId="256"/>
            <ac:spMk id="22" creationId="{E3D81B9E-3A4D-7645-ACB4-E9E8729CB769}"/>
          </ac:spMkLst>
        </pc:spChg>
        <pc:spChg chg="add mod">
          <ac:chgData name="Marcel Koopman" userId="e3c4c8cc0f4bc3dd" providerId="LiveId" clId="{F78CA31F-2AAE-45E0-9D57-C869D81851DE}" dt="2022-11-14T21:34:18.436" v="3543" actId="1076"/>
          <ac:spMkLst>
            <pc:docMk/>
            <pc:sldMk cId="2128637344" sldId="256"/>
            <ac:spMk id="23" creationId="{46FE2356-64CF-1058-BA98-C28010568272}"/>
          </ac:spMkLst>
        </pc:spChg>
        <pc:spChg chg="add mod">
          <ac:chgData name="Marcel Koopman" userId="e3c4c8cc0f4bc3dd" providerId="LiveId" clId="{F78CA31F-2AAE-45E0-9D57-C869D81851DE}" dt="2022-11-14T21:34:18.436" v="3543" actId="1076"/>
          <ac:spMkLst>
            <pc:docMk/>
            <pc:sldMk cId="2128637344" sldId="256"/>
            <ac:spMk id="24" creationId="{13F6D2D1-9157-C4D3-5E65-A7343E1A71A3}"/>
          </ac:spMkLst>
        </pc:spChg>
        <pc:spChg chg="add mod">
          <ac:chgData name="Marcel Koopman" userId="e3c4c8cc0f4bc3dd" providerId="LiveId" clId="{F78CA31F-2AAE-45E0-9D57-C869D81851DE}" dt="2022-11-14T21:34:18.436" v="3543" actId="1076"/>
          <ac:spMkLst>
            <pc:docMk/>
            <pc:sldMk cId="2128637344" sldId="256"/>
            <ac:spMk id="26" creationId="{103E3929-FB36-A889-1361-D1C47DC15BE4}"/>
          </ac:spMkLst>
        </pc:spChg>
        <pc:spChg chg="add mod">
          <ac:chgData name="Marcel Koopman" userId="e3c4c8cc0f4bc3dd" providerId="LiveId" clId="{F78CA31F-2AAE-45E0-9D57-C869D81851DE}" dt="2022-11-14T21:34:18.436" v="3543" actId="1076"/>
          <ac:spMkLst>
            <pc:docMk/>
            <pc:sldMk cId="2128637344" sldId="256"/>
            <ac:spMk id="27" creationId="{84E3A1F8-CCB9-55D7-05ED-0B178E967011}"/>
          </ac:spMkLst>
        </pc:spChg>
        <pc:spChg chg="add del mod">
          <ac:chgData name="Marcel Koopman" userId="e3c4c8cc0f4bc3dd" providerId="LiveId" clId="{F78CA31F-2AAE-45E0-9D57-C869D81851DE}" dt="2022-10-30T22:49:44.990" v="869" actId="478"/>
          <ac:spMkLst>
            <pc:docMk/>
            <pc:sldMk cId="2128637344" sldId="256"/>
            <ac:spMk id="29" creationId="{0D5D3BAA-1CF6-04C0-B767-4D4417FF0E8F}"/>
          </ac:spMkLst>
        </pc:spChg>
        <pc:spChg chg="add mod">
          <ac:chgData name="Marcel Koopman" userId="e3c4c8cc0f4bc3dd" providerId="LiveId" clId="{F78CA31F-2AAE-45E0-9D57-C869D81851DE}" dt="2022-11-14T09:27:24.744" v="3431" actId="1038"/>
          <ac:spMkLst>
            <pc:docMk/>
            <pc:sldMk cId="2128637344" sldId="256"/>
            <ac:spMk id="29" creationId="{65313B0A-E8BC-9D22-4C9A-5DDCB327445C}"/>
          </ac:spMkLst>
        </pc:spChg>
        <pc:spChg chg="add mod">
          <ac:chgData name="Marcel Koopman" userId="e3c4c8cc0f4bc3dd" providerId="LiveId" clId="{F78CA31F-2AAE-45E0-9D57-C869D81851DE}" dt="2022-11-14T21:34:18.436" v="3543" actId="1076"/>
          <ac:spMkLst>
            <pc:docMk/>
            <pc:sldMk cId="2128637344" sldId="256"/>
            <ac:spMk id="30" creationId="{B26289ED-DF30-D8E6-FCE8-B0CB738A07D6}"/>
          </ac:spMkLst>
        </pc:spChg>
        <pc:spChg chg="add del mod">
          <ac:chgData name="Marcel Koopman" userId="e3c4c8cc0f4bc3dd" providerId="LiveId" clId="{F78CA31F-2AAE-45E0-9D57-C869D81851DE}" dt="2022-11-07T11:56:54.597" v="3011" actId="478"/>
          <ac:spMkLst>
            <pc:docMk/>
            <pc:sldMk cId="2128637344" sldId="256"/>
            <ac:spMk id="31" creationId="{7C5BF7A6-F222-5402-1300-EADE0ABD377E}"/>
          </ac:spMkLst>
        </pc:spChg>
        <pc:spChg chg="add mod">
          <ac:chgData name="Marcel Koopman" userId="e3c4c8cc0f4bc3dd" providerId="LiveId" clId="{F78CA31F-2AAE-45E0-9D57-C869D81851DE}" dt="2022-11-14T08:54:01.467" v="3090" actId="14100"/>
          <ac:spMkLst>
            <pc:docMk/>
            <pc:sldMk cId="2128637344" sldId="256"/>
            <ac:spMk id="31" creationId="{94AAF036-2C37-A1D7-3D5C-B53798074032}"/>
          </ac:spMkLst>
        </pc:spChg>
        <pc:spChg chg="add mod">
          <ac:chgData name="Marcel Koopman" userId="e3c4c8cc0f4bc3dd" providerId="LiveId" clId="{F78CA31F-2AAE-45E0-9D57-C869D81851DE}" dt="2022-11-14T21:29:19.972" v="3490" actId="1076"/>
          <ac:spMkLst>
            <pc:docMk/>
            <pc:sldMk cId="2128637344" sldId="256"/>
            <ac:spMk id="33" creationId="{F95CD1F5-B293-A8B5-EC1A-B6A5AF08A109}"/>
          </ac:spMkLst>
        </pc:spChg>
        <pc:spChg chg="add del mod">
          <ac:chgData name="Marcel Koopman" userId="e3c4c8cc0f4bc3dd" providerId="LiveId" clId="{F78CA31F-2AAE-45E0-9D57-C869D81851DE}" dt="2022-11-14T09:13:25.977" v="3163" actId="478"/>
          <ac:spMkLst>
            <pc:docMk/>
            <pc:sldMk cId="2128637344" sldId="256"/>
            <ac:spMk id="34" creationId="{CDF30D0C-91D6-E98A-7C01-141BF7970845}"/>
          </ac:spMkLst>
        </pc:spChg>
        <pc:spChg chg="add del mod">
          <ac:chgData name="Marcel Koopman" userId="e3c4c8cc0f4bc3dd" providerId="LiveId" clId="{F78CA31F-2AAE-45E0-9D57-C869D81851DE}" dt="2022-12-13T15:37:05.797" v="3664" actId="478"/>
          <ac:spMkLst>
            <pc:docMk/>
            <pc:sldMk cId="2128637344" sldId="256"/>
            <ac:spMk id="34" creationId="{E200D720-2FE6-9392-5D99-F0593F84973C}"/>
          </ac:spMkLst>
        </pc:spChg>
        <pc:spChg chg="add del mod">
          <ac:chgData name="Marcel Koopman" userId="e3c4c8cc0f4bc3dd" providerId="LiveId" clId="{F78CA31F-2AAE-45E0-9D57-C869D81851DE}" dt="2022-12-13T15:37:05.797" v="3664" actId="478"/>
          <ac:spMkLst>
            <pc:docMk/>
            <pc:sldMk cId="2128637344" sldId="256"/>
            <ac:spMk id="35" creationId="{66C148A8-089D-B44A-7909-6AD0B5A0FB99}"/>
          </ac:spMkLst>
        </pc:spChg>
        <pc:spChg chg="add del mod">
          <ac:chgData name="Marcel Koopman" userId="e3c4c8cc0f4bc3dd" providerId="LiveId" clId="{F78CA31F-2AAE-45E0-9D57-C869D81851DE}" dt="2022-12-08T10:31:13.854" v="3637"/>
          <ac:spMkLst>
            <pc:docMk/>
            <pc:sldMk cId="2128637344" sldId="256"/>
            <ac:spMk id="36" creationId="{3F0E13DC-39D2-9B98-E991-F2A0E14838D4}"/>
          </ac:spMkLst>
        </pc:spChg>
        <pc:spChg chg="add del mod">
          <ac:chgData name="Marcel Koopman" userId="e3c4c8cc0f4bc3dd" providerId="LiveId" clId="{F78CA31F-2AAE-45E0-9D57-C869D81851DE}" dt="2022-11-07T11:39:36.687" v="2877" actId="207"/>
          <ac:spMkLst>
            <pc:docMk/>
            <pc:sldMk cId="2128637344" sldId="256"/>
            <ac:spMk id="39" creationId="{3107B746-B852-7432-1F9E-FD44B0E86446}"/>
          </ac:spMkLst>
        </pc:spChg>
        <pc:spChg chg="add del mod">
          <ac:chgData name="Marcel Koopman" userId="e3c4c8cc0f4bc3dd" providerId="LiveId" clId="{F78CA31F-2AAE-45E0-9D57-C869D81851DE}" dt="2022-12-13T15:37:05.797" v="3664" actId="478"/>
          <ac:spMkLst>
            <pc:docMk/>
            <pc:sldMk cId="2128637344" sldId="256"/>
            <ac:spMk id="40" creationId="{2F64B68C-4A2E-52AD-1DDF-08F1E23C4A00}"/>
          </ac:spMkLst>
        </pc:spChg>
        <pc:spChg chg="add mod">
          <ac:chgData name="Marcel Koopman" userId="e3c4c8cc0f4bc3dd" providerId="LiveId" clId="{F78CA31F-2AAE-45E0-9D57-C869D81851DE}" dt="2022-11-14T08:55:24.787" v="3105" actId="1038"/>
          <ac:spMkLst>
            <pc:docMk/>
            <pc:sldMk cId="2128637344" sldId="256"/>
            <ac:spMk id="41" creationId="{7F6E5B17-FFB5-4822-95A5-6D41296E1D6D}"/>
          </ac:spMkLst>
        </pc:spChg>
        <pc:spChg chg="add mod">
          <ac:chgData name="Marcel Koopman" userId="e3c4c8cc0f4bc3dd" providerId="LiveId" clId="{F78CA31F-2AAE-45E0-9D57-C869D81851DE}" dt="2022-11-14T08:54:55.229" v="3099" actId="20577"/>
          <ac:spMkLst>
            <pc:docMk/>
            <pc:sldMk cId="2128637344" sldId="256"/>
            <ac:spMk id="42" creationId="{9B08A827-623E-6A4E-20C1-3D457E8F9B39}"/>
          </ac:spMkLst>
        </pc:spChg>
        <pc:spChg chg="add del mod">
          <ac:chgData name="Marcel Koopman" userId="e3c4c8cc0f4bc3dd" providerId="LiveId" clId="{F78CA31F-2AAE-45E0-9D57-C869D81851DE}" dt="2022-11-06T20:55:14.732" v="2492" actId="478"/>
          <ac:spMkLst>
            <pc:docMk/>
            <pc:sldMk cId="2128637344" sldId="256"/>
            <ac:spMk id="43" creationId="{9CF8BFA5-6B79-6C53-A34C-2CEACF5EA8E0}"/>
          </ac:spMkLst>
        </pc:spChg>
        <pc:spChg chg="add del mod">
          <ac:chgData name="Marcel Koopman" userId="e3c4c8cc0f4bc3dd" providerId="LiveId" clId="{F78CA31F-2AAE-45E0-9D57-C869D81851DE}" dt="2022-11-06T18:13:41.891" v="1616" actId="478"/>
          <ac:spMkLst>
            <pc:docMk/>
            <pc:sldMk cId="2128637344" sldId="256"/>
            <ac:spMk id="44" creationId="{34965A05-0363-DAA4-99EE-36E966EAD096}"/>
          </ac:spMkLst>
        </pc:spChg>
        <pc:spChg chg="add del mod">
          <ac:chgData name="Marcel Koopman" userId="e3c4c8cc0f4bc3dd" providerId="LiveId" clId="{F78CA31F-2AAE-45E0-9D57-C869D81851DE}" dt="2022-11-06T20:53:49.317" v="2328" actId="478"/>
          <ac:spMkLst>
            <pc:docMk/>
            <pc:sldMk cId="2128637344" sldId="256"/>
            <ac:spMk id="44" creationId="{DCD863CA-F605-47AE-CEA1-C0768C155372}"/>
          </ac:spMkLst>
        </pc:spChg>
        <pc:spChg chg="add mod">
          <ac:chgData name="Marcel Koopman" userId="e3c4c8cc0f4bc3dd" providerId="LiveId" clId="{F78CA31F-2AAE-45E0-9D57-C869D81851DE}" dt="2022-11-14T08:55:17.202" v="3103" actId="1037"/>
          <ac:spMkLst>
            <pc:docMk/>
            <pc:sldMk cId="2128637344" sldId="256"/>
            <ac:spMk id="45" creationId="{624227F7-B972-EB3C-7D73-6E8924A3CD81}"/>
          </ac:spMkLst>
        </pc:spChg>
        <pc:spChg chg="add mod">
          <ac:chgData name="Marcel Koopman" userId="e3c4c8cc0f4bc3dd" providerId="LiveId" clId="{F78CA31F-2AAE-45E0-9D57-C869D81851DE}" dt="2022-11-14T08:55:32.160" v="3111" actId="1035"/>
          <ac:spMkLst>
            <pc:docMk/>
            <pc:sldMk cId="2128637344" sldId="256"/>
            <ac:spMk id="46" creationId="{341D7EA3-F194-D3E4-1A59-6620FFAAB690}"/>
          </ac:spMkLst>
        </pc:spChg>
        <pc:spChg chg="add del mod">
          <ac:chgData name="Marcel Koopman" userId="e3c4c8cc0f4bc3dd" providerId="LiveId" clId="{F78CA31F-2AAE-45E0-9D57-C869D81851DE}" dt="2022-12-13T15:56:51.450" v="3665" actId="478"/>
          <ac:spMkLst>
            <pc:docMk/>
            <pc:sldMk cId="2128637344" sldId="256"/>
            <ac:spMk id="47" creationId="{28F862EB-FC2B-D8DA-3194-B49807EF0328}"/>
          </ac:spMkLst>
        </pc:spChg>
        <pc:spChg chg="add mod">
          <ac:chgData name="Marcel Koopman" userId="e3c4c8cc0f4bc3dd" providerId="LiveId" clId="{F78CA31F-2AAE-45E0-9D57-C869D81851DE}" dt="2022-11-14T08:55:08.403" v="3101" actId="1037"/>
          <ac:spMkLst>
            <pc:docMk/>
            <pc:sldMk cId="2128637344" sldId="256"/>
            <ac:spMk id="48" creationId="{6E3DA0E3-EFA0-A3E3-E7E7-96228E82D907}"/>
          </ac:spMkLst>
        </pc:spChg>
        <pc:spChg chg="add mod">
          <ac:chgData name="Marcel Koopman" userId="e3c4c8cc0f4bc3dd" providerId="LiveId" clId="{F78CA31F-2AAE-45E0-9D57-C869D81851DE}" dt="2022-11-14T08:52:23.293" v="3057" actId="1037"/>
          <ac:spMkLst>
            <pc:docMk/>
            <pc:sldMk cId="2128637344" sldId="256"/>
            <ac:spMk id="49" creationId="{B2797FD7-B723-4CE0-D00B-F8915A477BCE}"/>
          </ac:spMkLst>
        </pc:spChg>
        <pc:spChg chg="add mod">
          <ac:chgData name="Marcel Koopman" userId="e3c4c8cc0f4bc3dd" providerId="LiveId" clId="{F78CA31F-2AAE-45E0-9D57-C869D81851DE}" dt="2022-11-14T09:26:30.288" v="3407" actId="14100"/>
          <ac:spMkLst>
            <pc:docMk/>
            <pc:sldMk cId="2128637344" sldId="256"/>
            <ac:spMk id="50" creationId="{9A2D45B4-968D-9712-AA64-FDA2C643F375}"/>
          </ac:spMkLst>
        </pc:spChg>
        <pc:spChg chg="add mod">
          <ac:chgData name="Marcel Koopman" userId="e3c4c8cc0f4bc3dd" providerId="LiveId" clId="{F78CA31F-2AAE-45E0-9D57-C869D81851DE}" dt="2022-11-14T09:27:24.744" v="3431" actId="1038"/>
          <ac:spMkLst>
            <pc:docMk/>
            <pc:sldMk cId="2128637344" sldId="256"/>
            <ac:spMk id="53" creationId="{15890E4F-3BB3-81A2-1B15-61C8B2CB1CE8}"/>
          </ac:spMkLst>
        </pc:spChg>
        <pc:spChg chg="add del mod">
          <ac:chgData name="Marcel Koopman" userId="e3c4c8cc0f4bc3dd" providerId="LiveId" clId="{F78CA31F-2AAE-45E0-9D57-C869D81851DE}" dt="2022-11-14T09:16:10.795" v="3177" actId="478"/>
          <ac:spMkLst>
            <pc:docMk/>
            <pc:sldMk cId="2128637344" sldId="256"/>
            <ac:spMk id="55" creationId="{7A47F68C-9487-2F0C-8B50-4574A32D78BD}"/>
          </ac:spMkLst>
        </pc:spChg>
        <pc:spChg chg="add del mod">
          <ac:chgData name="Marcel Koopman" userId="e3c4c8cc0f4bc3dd" providerId="LiveId" clId="{F78CA31F-2AAE-45E0-9D57-C869D81851DE}" dt="2022-11-14T09:16:09.536" v="3176" actId="478"/>
          <ac:spMkLst>
            <pc:docMk/>
            <pc:sldMk cId="2128637344" sldId="256"/>
            <ac:spMk id="57" creationId="{31201C43-47B3-EECB-BED5-C27FF4AF534E}"/>
          </ac:spMkLst>
        </pc:spChg>
        <pc:spChg chg="add mod">
          <ac:chgData name="Marcel Koopman" userId="e3c4c8cc0f4bc3dd" providerId="LiveId" clId="{F78CA31F-2AAE-45E0-9D57-C869D81851DE}" dt="2022-11-14T09:27:24.744" v="3431" actId="1038"/>
          <ac:spMkLst>
            <pc:docMk/>
            <pc:sldMk cId="2128637344" sldId="256"/>
            <ac:spMk id="60" creationId="{DA4DC50F-90D3-EE3A-546C-8FA21A99848F}"/>
          </ac:spMkLst>
        </pc:spChg>
        <pc:spChg chg="add del mod">
          <ac:chgData name="Marcel Koopman" userId="e3c4c8cc0f4bc3dd" providerId="LiveId" clId="{F78CA31F-2AAE-45E0-9D57-C869D81851DE}" dt="2022-11-14T09:21:36.508" v="3298"/>
          <ac:spMkLst>
            <pc:docMk/>
            <pc:sldMk cId="2128637344" sldId="256"/>
            <ac:spMk id="63" creationId="{4FBEA0C3-D6CE-62EE-5086-AB2D65ED4E7F}"/>
          </ac:spMkLst>
        </pc:spChg>
        <pc:spChg chg="add del mod">
          <ac:chgData name="Marcel Koopman" userId="e3c4c8cc0f4bc3dd" providerId="LiveId" clId="{F78CA31F-2AAE-45E0-9D57-C869D81851DE}" dt="2022-11-14T09:21:36.248" v="3297"/>
          <ac:spMkLst>
            <pc:docMk/>
            <pc:sldMk cId="2128637344" sldId="256"/>
            <ac:spMk id="64" creationId="{F949DFF6-1FB6-529A-B540-47331113A167}"/>
          </ac:spMkLst>
        </pc:spChg>
        <pc:spChg chg="add del mod">
          <ac:chgData name="Marcel Koopman" userId="e3c4c8cc0f4bc3dd" providerId="LiveId" clId="{F78CA31F-2AAE-45E0-9D57-C869D81851DE}" dt="2022-11-14T09:21:36.023" v="3296"/>
          <ac:spMkLst>
            <pc:docMk/>
            <pc:sldMk cId="2128637344" sldId="256"/>
            <ac:spMk id="65" creationId="{F7D618C9-BF1D-5103-B222-276CB3505FC4}"/>
          </ac:spMkLst>
        </pc:spChg>
        <pc:spChg chg="add mod">
          <ac:chgData name="Marcel Koopman" userId="e3c4c8cc0f4bc3dd" providerId="LiveId" clId="{F78CA31F-2AAE-45E0-9D57-C869D81851DE}" dt="2022-11-14T09:26:24.328" v="3405" actId="20577"/>
          <ac:spMkLst>
            <pc:docMk/>
            <pc:sldMk cId="2128637344" sldId="256"/>
            <ac:spMk id="68" creationId="{9BEE4932-1927-4F2A-91CE-39D421465B09}"/>
          </ac:spMkLst>
        </pc:spChg>
        <pc:picChg chg="add del mod">
          <ac:chgData name="Marcel Koopman" userId="e3c4c8cc0f4bc3dd" providerId="LiveId" clId="{F78CA31F-2AAE-45E0-9D57-C869D81851DE}" dt="2022-11-06T18:10:55.083" v="1427" actId="478"/>
          <ac:picMkLst>
            <pc:docMk/>
            <pc:sldMk cId="2128637344" sldId="256"/>
            <ac:picMk id="2" creationId="{50DF4DD4-1959-E85B-A39E-C169938AA165}"/>
          </ac:picMkLst>
        </pc:picChg>
        <pc:picChg chg="add mod">
          <ac:chgData name="Marcel Koopman" userId="e3c4c8cc0f4bc3dd" providerId="LiveId" clId="{F78CA31F-2AAE-45E0-9D57-C869D81851DE}" dt="2022-11-14T08:52:23.293" v="3057" actId="1037"/>
          <ac:picMkLst>
            <pc:docMk/>
            <pc:sldMk cId="2128637344" sldId="256"/>
            <ac:picMk id="3" creationId="{46323B2C-7094-7116-7BCA-F3FD2FD04A2D}"/>
          </ac:picMkLst>
        </pc:picChg>
        <pc:picChg chg="add del mod">
          <ac:chgData name="Marcel Koopman" userId="e3c4c8cc0f4bc3dd" providerId="LiveId" clId="{F78CA31F-2AAE-45E0-9D57-C869D81851DE}" dt="2022-11-06T18:18:18.097" v="1642" actId="478"/>
          <ac:picMkLst>
            <pc:docMk/>
            <pc:sldMk cId="2128637344" sldId="256"/>
            <ac:picMk id="3" creationId="{737ABE3D-BDDB-2DA5-37B8-325102049EF3}"/>
          </ac:picMkLst>
        </pc:picChg>
        <pc:picChg chg="add del mod">
          <ac:chgData name="Marcel Koopman" userId="e3c4c8cc0f4bc3dd" providerId="LiveId" clId="{F78CA31F-2AAE-45E0-9D57-C869D81851DE}" dt="2022-11-06T18:18:29.503" v="1646" actId="478"/>
          <ac:picMkLst>
            <pc:docMk/>
            <pc:sldMk cId="2128637344" sldId="256"/>
            <ac:picMk id="4" creationId="{52249A97-AE47-C471-C753-2D7A53CC5069}"/>
          </ac:picMkLst>
        </pc:picChg>
        <pc:picChg chg="add mod">
          <ac:chgData name="Marcel Koopman" userId="e3c4c8cc0f4bc3dd" providerId="LiveId" clId="{F78CA31F-2AAE-45E0-9D57-C869D81851DE}" dt="2022-11-14T08:54:05.077" v="3091" actId="1076"/>
          <ac:picMkLst>
            <pc:docMk/>
            <pc:sldMk cId="2128637344" sldId="256"/>
            <ac:picMk id="4" creationId="{A27CB58E-7956-5143-30D1-0053A8D86FD9}"/>
          </ac:picMkLst>
        </pc:picChg>
        <pc:picChg chg="add del mod">
          <ac:chgData name="Marcel Koopman" userId="e3c4c8cc0f4bc3dd" providerId="LiveId" clId="{F78CA31F-2AAE-45E0-9D57-C869D81851DE}" dt="2022-11-06T20:42:57.299" v="1844" actId="478"/>
          <ac:picMkLst>
            <pc:docMk/>
            <pc:sldMk cId="2128637344" sldId="256"/>
            <ac:picMk id="4" creationId="{AF403083-3666-1375-07FF-68B64B58BA17}"/>
          </ac:picMkLst>
        </pc:picChg>
        <pc:picChg chg="add del mod">
          <ac:chgData name="Marcel Koopman" userId="e3c4c8cc0f4bc3dd" providerId="LiveId" clId="{F78CA31F-2AAE-45E0-9D57-C869D81851DE}" dt="2022-11-06T20:49:03.284" v="1906" actId="478"/>
          <ac:picMkLst>
            <pc:docMk/>
            <pc:sldMk cId="2128637344" sldId="256"/>
            <ac:picMk id="32" creationId="{1692A41A-CC72-C1F0-1CEB-014B85A0E0DC}"/>
          </ac:picMkLst>
        </pc:picChg>
        <pc:picChg chg="add del mod">
          <ac:chgData name="Marcel Koopman" userId="e3c4c8cc0f4bc3dd" providerId="LiveId" clId="{F78CA31F-2AAE-45E0-9D57-C869D81851DE}" dt="2022-11-06T18:08:09.831" v="1404" actId="478"/>
          <ac:picMkLst>
            <pc:docMk/>
            <pc:sldMk cId="2128637344" sldId="256"/>
            <ac:picMk id="32" creationId="{8A2C208E-B729-C040-E3B6-A70A21BD2ACB}"/>
          </ac:picMkLst>
        </pc:picChg>
        <pc:picChg chg="add del mod">
          <ac:chgData name="Marcel Koopman" userId="e3c4c8cc0f4bc3dd" providerId="LiveId" clId="{F78CA31F-2AAE-45E0-9D57-C869D81851DE}" dt="2022-11-06T18:09:39.335" v="1415" actId="478"/>
          <ac:picMkLst>
            <pc:docMk/>
            <pc:sldMk cId="2128637344" sldId="256"/>
            <ac:picMk id="33" creationId="{42B8F987-B77E-D6BE-5DCD-6776336D73F6}"/>
          </ac:picMkLst>
        </pc:picChg>
        <pc:picChg chg="add del mod">
          <ac:chgData name="Marcel Koopman" userId="e3c4c8cc0f4bc3dd" providerId="LiveId" clId="{F78CA31F-2AAE-45E0-9D57-C869D81851DE}" dt="2022-11-14T09:00:40.759" v="3143" actId="478"/>
          <ac:picMkLst>
            <pc:docMk/>
            <pc:sldMk cId="2128637344" sldId="256"/>
            <ac:picMk id="33" creationId="{E367BE44-DF55-6B74-2D06-CAB5F74F3107}"/>
          </ac:picMkLst>
        </pc:picChg>
        <pc:picChg chg="add del mod">
          <ac:chgData name="Marcel Koopman" userId="e3c4c8cc0f4bc3dd" providerId="LiveId" clId="{F78CA31F-2AAE-45E0-9D57-C869D81851DE}" dt="2022-11-06T20:47:20.570" v="1887" actId="478"/>
          <ac:picMkLst>
            <pc:docMk/>
            <pc:sldMk cId="2128637344" sldId="256"/>
            <ac:picMk id="34" creationId="{92976680-0FFC-0C20-F89A-F35B9DB020E7}"/>
          </ac:picMkLst>
        </pc:picChg>
        <pc:picChg chg="add del mod">
          <ac:chgData name="Marcel Koopman" userId="e3c4c8cc0f4bc3dd" providerId="LiveId" clId="{F78CA31F-2AAE-45E0-9D57-C869D81851DE}" dt="2022-11-06T18:09:08.129" v="1409"/>
          <ac:picMkLst>
            <pc:docMk/>
            <pc:sldMk cId="2128637344" sldId="256"/>
            <ac:picMk id="35" creationId="{A4E53E6F-861E-BB5D-7CB9-0F252F7466A4}"/>
          </ac:picMkLst>
        </pc:picChg>
        <pc:picChg chg="add del mod">
          <ac:chgData name="Marcel Koopman" userId="e3c4c8cc0f4bc3dd" providerId="LiveId" clId="{F78CA31F-2AAE-45E0-9D57-C869D81851DE}" dt="2022-11-14T09:13:23.039" v="3160"/>
          <ac:picMkLst>
            <pc:docMk/>
            <pc:sldMk cId="2128637344" sldId="256"/>
            <ac:picMk id="36" creationId="{3BFDF9B3-8889-B4AF-F8BF-185FF539538C}"/>
          </ac:picMkLst>
        </pc:picChg>
        <pc:picChg chg="add del mod">
          <ac:chgData name="Marcel Koopman" userId="e3c4c8cc0f4bc3dd" providerId="LiveId" clId="{F78CA31F-2AAE-45E0-9D57-C869D81851DE}" dt="2022-11-06T20:47:15.937" v="1877"/>
          <ac:picMkLst>
            <pc:docMk/>
            <pc:sldMk cId="2128637344" sldId="256"/>
            <ac:picMk id="36" creationId="{7E15DAFB-89EA-66C0-FAE9-AE5415D2C427}"/>
          </ac:picMkLst>
        </pc:picChg>
        <pc:picChg chg="add mod">
          <ac:chgData name="Marcel Koopman" userId="e3c4c8cc0f4bc3dd" providerId="LiveId" clId="{F78CA31F-2AAE-45E0-9D57-C869D81851DE}" dt="2022-11-14T21:34:18.436" v="3543" actId="1076"/>
          <ac:picMkLst>
            <pc:docMk/>
            <pc:sldMk cId="2128637344" sldId="256"/>
            <ac:picMk id="37" creationId="{373E81A4-3453-55BB-7ADF-0F56039A4CE9}"/>
          </ac:picMkLst>
        </pc:picChg>
        <pc:picChg chg="add del mod">
          <ac:chgData name="Marcel Koopman" userId="e3c4c8cc0f4bc3dd" providerId="LiveId" clId="{F78CA31F-2AAE-45E0-9D57-C869D81851DE}" dt="2022-11-06T18:18:30.257" v="1647" actId="478"/>
          <ac:picMkLst>
            <pc:docMk/>
            <pc:sldMk cId="2128637344" sldId="256"/>
            <ac:picMk id="37" creationId="{E13285C1-975B-E6F2-B705-314186C26EF7}"/>
          </ac:picMkLst>
        </pc:picChg>
        <pc:picChg chg="add mod">
          <ac:chgData name="Marcel Koopman" userId="e3c4c8cc0f4bc3dd" providerId="LiveId" clId="{F78CA31F-2AAE-45E0-9D57-C869D81851DE}" dt="2022-11-14T08:52:23.293" v="3057" actId="1037"/>
          <ac:picMkLst>
            <pc:docMk/>
            <pc:sldMk cId="2128637344" sldId="256"/>
            <ac:picMk id="38" creationId="{CE99ADF9-9E3D-A8C0-A8C1-D2C7668EAA59}"/>
          </ac:picMkLst>
        </pc:picChg>
        <pc:picChg chg="add del mod">
          <ac:chgData name="Marcel Koopman" userId="e3c4c8cc0f4bc3dd" providerId="LiveId" clId="{F78CA31F-2AAE-45E0-9D57-C869D81851DE}" dt="2022-11-06T18:10:37.455" v="1423" actId="478"/>
          <ac:picMkLst>
            <pc:docMk/>
            <pc:sldMk cId="2128637344" sldId="256"/>
            <ac:picMk id="40" creationId="{C2E13CC1-DFAA-DAA9-634D-99B29940C1B4}"/>
          </ac:picMkLst>
        </pc:picChg>
        <pc:picChg chg="add del mod">
          <ac:chgData name="Marcel Koopman" userId="e3c4c8cc0f4bc3dd" providerId="LiveId" clId="{F78CA31F-2AAE-45E0-9D57-C869D81851DE}" dt="2022-11-06T20:50:05.071" v="1924" actId="478"/>
          <ac:picMkLst>
            <pc:docMk/>
            <pc:sldMk cId="2128637344" sldId="256"/>
            <ac:picMk id="40" creationId="{F6324567-56D4-8451-A657-831A5C5D1DBB}"/>
          </ac:picMkLst>
        </pc:picChg>
        <pc:picChg chg="add del mod">
          <ac:chgData name="Marcel Koopman" userId="e3c4c8cc0f4bc3dd" providerId="LiveId" clId="{F78CA31F-2AAE-45E0-9D57-C869D81851DE}" dt="2022-10-30T22:39:00.424" v="676" actId="478"/>
          <ac:picMkLst>
            <pc:docMk/>
            <pc:sldMk cId="2128637344" sldId="256"/>
            <ac:picMk id="41" creationId="{18C8212D-7EF2-9564-BF35-F91AD3A869A1}"/>
          </ac:picMkLst>
        </pc:picChg>
        <pc:picChg chg="add del mod">
          <ac:chgData name="Marcel Koopman" userId="e3c4c8cc0f4bc3dd" providerId="LiveId" clId="{F78CA31F-2AAE-45E0-9D57-C869D81851DE}" dt="2022-11-06T18:18:30.924" v="1648" actId="478"/>
          <ac:picMkLst>
            <pc:docMk/>
            <pc:sldMk cId="2128637344" sldId="256"/>
            <ac:picMk id="42" creationId="{5C0CAE8E-0FB5-0C3D-8CAA-9131BF6C754A}"/>
          </ac:picMkLst>
        </pc:picChg>
        <pc:picChg chg="add del mod">
          <ac:chgData name="Marcel Koopman" userId="e3c4c8cc0f4bc3dd" providerId="LiveId" clId="{F78CA31F-2AAE-45E0-9D57-C869D81851DE}" dt="2022-11-14T21:27:46.762" v="3481" actId="21"/>
          <ac:picMkLst>
            <pc:docMk/>
            <pc:sldMk cId="2128637344" sldId="256"/>
            <ac:picMk id="43" creationId="{37E4BEE4-1D51-FB20-FACE-705E202F407A}"/>
          </ac:picMkLst>
        </pc:picChg>
        <pc:picChg chg="add del mod">
          <ac:chgData name="Marcel Koopman" userId="e3c4c8cc0f4bc3dd" providerId="LiveId" clId="{F78CA31F-2AAE-45E0-9D57-C869D81851DE}" dt="2022-11-06T18:17:27.649" v="1637" actId="478"/>
          <ac:picMkLst>
            <pc:docMk/>
            <pc:sldMk cId="2128637344" sldId="256"/>
            <ac:picMk id="48" creationId="{B50C8D9D-9894-975D-4C95-0984440FCFA0}"/>
          </ac:picMkLst>
        </pc:picChg>
        <pc:picChg chg="add del mod">
          <ac:chgData name="Marcel Koopman" userId="e3c4c8cc0f4bc3dd" providerId="LiveId" clId="{F78CA31F-2AAE-45E0-9D57-C869D81851DE}" dt="2022-10-30T22:40:40.988" v="743" actId="478"/>
          <ac:picMkLst>
            <pc:docMk/>
            <pc:sldMk cId="2128637344" sldId="256"/>
            <ac:picMk id="49" creationId="{67979686-16C3-667F-DA15-01A74C98B7E6}"/>
          </ac:picMkLst>
        </pc:picChg>
        <pc:picChg chg="add del mod">
          <ac:chgData name="Marcel Koopman" userId="e3c4c8cc0f4bc3dd" providerId="LiveId" clId="{F78CA31F-2AAE-45E0-9D57-C869D81851DE}" dt="2022-11-06T18:17:08.687" v="1635" actId="478"/>
          <ac:picMkLst>
            <pc:docMk/>
            <pc:sldMk cId="2128637344" sldId="256"/>
            <ac:picMk id="50" creationId="{7FEC481B-E2FF-EAE6-3F35-A4424026B402}"/>
          </ac:picMkLst>
        </pc:picChg>
        <pc:picChg chg="add del mod">
          <ac:chgData name="Marcel Koopman" userId="e3c4c8cc0f4bc3dd" providerId="LiveId" clId="{F78CA31F-2AAE-45E0-9D57-C869D81851DE}" dt="2022-11-14T09:27:27.754" v="3432" actId="478"/>
          <ac:picMkLst>
            <pc:docMk/>
            <pc:sldMk cId="2128637344" sldId="256"/>
            <ac:picMk id="51" creationId="{5C6DA6E3-E8C7-11D8-5766-D0525DAF7269}"/>
          </ac:picMkLst>
        </pc:picChg>
        <pc:picChg chg="add mod">
          <ac:chgData name="Marcel Koopman" userId="e3c4c8cc0f4bc3dd" providerId="LiveId" clId="{F78CA31F-2AAE-45E0-9D57-C869D81851DE}" dt="2022-11-14T08:54:08.567" v="3092" actId="1076"/>
          <ac:picMkLst>
            <pc:docMk/>
            <pc:sldMk cId="2128637344" sldId="256"/>
            <ac:picMk id="52" creationId="{4FE5C5AB-4E37-517A-AE0D-488B7572CA2D}"/>
          </ac:picMkLst>
        </pc:picChg>
        <pc:picChg chg="add mod">
          <ac:chgData name="Marcel Koopman" userId="e3c4c8cc0f4bc3dd" providerId="LiveId" clId="{F78CA31F-2AAE-45E0-9D57-C869D81851DE}" dt="2022-11-14T08:54:41.289" v="3098" actId="1076"/>
          <ac:picMkLst>
            <pc:docMk/>
            <pc:sldMk cId="2128637344" sldId="256"/>
            <ac:picMk id="54" creationId="{3ED061EB-6C5A-4D85-882A-D8CFC1178468}"/>
          </ac:picMkLst>
        </pc:picChg>
        <pc:picChg chg="add mod">
          <ac:chgData name="Marcel Koopman" userId="e3c4c8cc0f4bc3dd" providerId="LiveId" clId="{F78CA31F-2AAE-45E0-9D57-C869D81851DE}" dt="2022-11-14T08:52:23.293" v="3057" actId="1037"/>
          <ac:picMkLst>
            <pc:docMk/>
            <pc:sldMk cId="2128637344" sldId="256"/>
            <ac:picMk id="56" creationId="{B7CFBA6C-BC8E-42AD-1F84-EA3491349EE9}"/>
          </ac:picMkLst>
        </pc:picChg>
        <pc:picChg chg="add del mod">
          <ac:chgData name="Marcel Koopman" userId="e3c4c8cc0f4bc3dd" providerId="LiveId" clId="{F78CA31F-2AAE-45E0-9D57-C869D81851DE}" dt="2022-11-06T20:44:27.921" v="1855" actId="478"/>
          <ac:picMkLst>
            <pc:docMk/>
            <pc:sldMk cId="2128637344" sldId="256"/>
            <ac:picMk id="58" creationId="{69F61E98-DE57-EB24-82AF-48E2C427AE8D}"/>
          </ac:picMkLst>
        </pc:picChg>
        <pc:picChg chg="add del mod">
          <ac:chgData name="Marcel Koopman" userId="e3c4c8cc0f4bc3dd" providerId="LiveId" clId="{F78CA31F-2AAE-45E0-9D57-C869D81851DE}" dt="2022-11-14T09:18:54.294" v="3239" actId="478"/>
          <ac:picMkLst>
            <pc:docMk/>
            <pc:sldMk cId="2128637344" sldId="256"/>
            <ac:picMk id="59" creationId="{1F0D80FA-FA9F-5F5A-56C2-C918B8296708}"/>
          </ac:picMkLst>
        </pc:picChg>
        <pc:picChg chg="add mod">
          <ac:chgData name="Marcel Koopman" userId="e3c4c8cc0f4bc3dd" providerId="LiveId" clId="{F78CA31F-2AAE-45E0-9D57-C869D81851DE}" dt="2022-11-14T09:26:21.018" v="3404" actId="1038"/>
          <ac:picMkLst>
            <pc:docMk/>
            <pc:sldMk cId="2128637344" sldId="256"/>
            <ac:picMk id="67" creationId="{50A57341-AD0C-0A8D-906A-158BE61B99E8}"/>
          </ac:picMkLst>
        </pc:picChg>
        <pc:picChg chg="add del mod">
          <ac:chgData name="Marcel Koopman" userId="e3c4c8cc0f4bc3dd" providerId="LiveId" clId="{F78CA31F-2AAE-45E0-9D57-C869D81851DE}" dt="2022-11-14T09:35:54.847" v="3479" actId="478"/>
          <ac:picMkLst>
            <pc:docMk/>
            <pc:sldMk cId="2128637344" sldId="256"/>
            <ac:picMk id="84" creationId="{C36B1035-7E57-3BAD-B9C0-7E2C9D482B39}"/>
          </ac:picMkLst>
        </pc:picChg>
        <pc:cxnChg chg="add mod">
          <ac:chgData name="Marcel Koopman" userId="e3c4c8cc0f4bc3dd" providerId="LiveId" clId="{F78CA31F-2AAE-45E0-9D57-C869D81851DE}" dt="2022-12-08T10:29:51.556" v="3602" actId="1037"/>
          <ac:cxnSpMkLst>
            <pc:docMk/>
            <pc:sldMk cId="2128637344" sldId="256"/>
            <ac:cxnSpMk id="9" creationId="{CD225646-2B67-A11F-2E12-AAE2463E7868}"/>
          </ac:cxnSpMkLst>
        </pc:cxnChg>
        <pc:cxnChg chg="add mod">
          <ac:chgData name="Marcel Koopman" userId="e3c4c8cc0f4bc3dd" providerId="LiveId" clId="{F78CA31F-2AAE-45E0-9D57-C869D81851DE}" dt="2022-12-08T10:29:51.556" v="3602" actId="1037"/>
          <ac:cxnSpMkLst>
            <pc:docMk/>
            <pc:sldMk cId="2128637344" sldId="256"/>
            <ac:cxnSpMk id="10" creationId="{416ED78E-484F-FA4D-E19C-BB6DA1D25096}"/>
          </ac:cxnSpMkLst>
        </pc:cxnChg>
        <pc:cxnChg chg="add mod">
          <ac:chgData name="Marcel Koopman" userId="e3c4c8cc0f4bc3dd" providerId="LiveId" clId="{F78CA31F-2AAE-45E0-9D57-C869D81851DE}" dt="2022-11-14T21:34:18.436" v="3543" actId="1076"/>
          <ac:cxnSpMkLst>
            <pc:docMk/>
            <pc:sldMk cId="2128637344" sldId="256"/>
            <ac:cxnSpMk id="19" creationId="{8C58A894-E666-A69C-16D5-EFB603FB2D9F}"/>
          </ac:cxnSpMkLst>
        </pc:cxnChg>
        <pc:cxnChg chg="add mod">
          <ac:chgData name="Marcel Koopman" userId="e3c4c8cc0f4bc3dd" providerId="LiveId" clId="{F78CA31F-2AAE-45E0-9D57-C869D81851DE}" dt="2022-11-14T21:34:18.436" v="3543" actId="1076"/>
          <ac:cxnSpMkLst>
            <pc:docMk/>
            <pc:sldMk cId="2128637344" sldId="256"/>
            <ac:cxnSpMk id="20" creationId="{3263813A-98A9-3324-0C4C-95AC1A227C60}"/>
          </ac:cxnSpMkLst>
        </pc:cxnChg>
        <pc:cxnChg chg="add mod">
          <ac:chgData name="Marcel Koopman" userId="e3c4c8cc0f4bc3dd" providerId="LiveId" clId="{F78CA31F-2AAE-45E0-9D57-C869D81851DE}" dt="2022-11-14T21:34:18.436" v="3543" actId="1076"/>
          <ac:cxnSpMkLst>
            <pc:docMk/>
            <pc:sldMk cId="2128637344" sldId="256"/>
            <ac:cxnSpMk id="25" creationId="{228F3F78-75F4-0468-877D-488F4ED850F9}"/>
          </ac:cxnSpMkLst>
        </pc:cxnChg>
        <pc:cxnChg chg="add mod">
          <ac:chgData name="Marcel Koopman" userId="e3c4c8cc0f4bc3dd" providerId="LiveId" clId="{F78CA31F-2AAE-45E0-9D57-C869D81851DE}" dt="2022-11-14T21:34:18.436" v="3543" actId="1076"/>
          <ac:cxnSpMkLst>
            <pc:docMk/>
            <pc:sldMk cId="2128637344" sldId="256"/>
            <ac:cxnSpMk id="28" creationId="{99903196-5D4E-127A-E96E-662E64935E7D}"/>
          </ac:cxnSpMkLst>
        </pc:cxnChg>
        <pc:cxnChg chg="add mod">
          <ac:chgData name="Marcel Koopman" userId="e3c4c8cc0f4bc3dd" providerId="LiveId" clId="{F78CA31F-2AAE-45E0-9D57-C869D81851DE}" dt="2022-11-14T09:27:24.744" v="3431" actId="1038"/>
          <ac:cxnSpMkLst>
            <pc:docMk/>
            <pc:sldMk cId="2128637344" sldId="256"/>
            <ac:cxnSpMk id="32" creationId="{5F400108-866C-0C4D-7725-3091F0A32375}"/>
          </ac:cxnSpMkLst>
        </pc:cxnChg>
        <pc:cxnChg chg="add del mod">
          <ac:chgData name="Marcel Koopman" userId="e3c4c8cc0f4bc3dd" providerId="LiveId" clId="{F78CA31F-2AAE-45E0-9D57-C869D81851DE}" dt="2022-10-31T12:20:01.156" v="1157" actId="478"/>
          <ac:cxnSpMkLst>
            <pc:docMk/>
            <pc:sldMk cId="2128637344" sldId="256"/>
            <ac:cxnSpMk id="43" creationId="{2E26FC77-BDFA-AAC9-9AFD-2CF8ED39CD4F}"/>
          </ac:cxnSpMkLst>
        </pc:cxnChg>
        <pc:cxnChg chg="add del mod">
          <ac:chgData name="Marcel Koopman" userId="e3c4c8cc0f4bc3dd" providerId="LiveId" clId="{F78CA31F-2AAE-45E0-9D57-C869D81851DE}" dt="2022-11-14T09:28:12.283" v="3438"/>
          <ac:cxnSpMkLst>
            <pc:docMk/>
            <pc:sldMk cId="2128637344" sldId="256"/>
            <ac:cxnSpMk id="69" creationId="{A3A1BBEC-D0DA-92D8-AF0B-9B27A92EBA9C}"/>
          </ac:cxnSpMkLst>
        </pc:cxnChg>
        <pc:cxnChg chg="add mod">
          <ac:chgData name="Marcel Koopman" userId="e3c4c8cc0f4bc3dd" providerId="LiveId" clId="{F78CA31F-2AAE-45E0-9D57-C869D81851DE}" dt="2022-11-14T21:32:28.123" v="3533" actId="1036"/>
          <ac:cxnSpMkLst>
            <pc:docMk/>
            <pc:sldMk cId="2128637344" sldId="256"/>
            <ac:cxnSpMk id="70" creationId="{0CC61315-3D78-49D5-FFE9-EB9924E7194A}"/>
          </ac:cxnSpMkLst>
        </pc:cxnChg>
        <pc:cxnChg chg="add mod">
          <ac:chgData name="Marcel Koopman" userId="e3c4c8cc0f4bc3dd" providerId="LiveId" clId="{F78CA31F-2AAE-45E0-9D57-C869D81851DE}" dt="2022-11-14T21:32:28.123" v="3533" actId="1036"/>
          <ac:cxnSpMkLst>
            <pc:docMk/>
            <pc:sldMk cId="2128637344" sldId="256"/>
            <ac:cxnSpMk id="74" creationId="{42DEA1EE-7C64-6031-A965-7F247A9782F1}"/>
          </ac:cxnSpMkLst>
        </pc:cxnChg>
        <pc:cxnChg chg="add del mod">
          <ac:chgData name="Marcel Koopman" userId="e3c4c8cc0f4bc3dd" providerId="LiveId" clId="{F78CA31F-2AAE-45E0-9D57-C869D81851DE}" dt="2022-11-14T09:29:41.088" v="3454"/>
          <ac:cxnSpMkLst>
            <pc:docMk/>
            <pc:sldMk cId="2128637344" sldId="256"/>
            <ac:cxnSpMk id="75" creationId="{3491271D-665A-518D-8DAB-B9F9A11328AE}"/>
          </ac:cxnSpMkLst>
        </pc:cxnChg>
        <pc:cxnChg chg="add mod">
          <ac:chgData name="Marcel Koopman" userId="e3c4c8cc0f4bc3dd" providerId="LiveId" clId="{F78CA31F-2AAE-45E0-9D57-C869D81851DE}" dt="2022-11-14T21:32:28.123" v="3533" actId="1036"/>
          <ac:cxnSpMkLst>
            <pc:docMk/>
            <pc:sldMk cId="2128637344" sldId="256"/>
            <ac:cxnSpMk id="76" creationId="{88ABED23-D4F1-3AFE-F015-F45B6FECF142}"/>
          </ac:cxnSpMkLst>
        </pc:cxnChg>
        <pc:cxnChg chg="add mod">
          <ac:chgData name="Marcel Koopman" userId="e3c4c8cc0f4bc3dd" providerId="LiveId" clId="{F78CA31F-2AAE-45E0-9D57-C869D81851DE}" dt="2022-11-14T21:32:28.123" v="3533" actId="1036"/>
          <ac:cxnSpMkLst>
            <pc:docMk/>
            <pc:sldMk cId="2128637344" sldId="256"/>
            <ac:cxnSpMk id="77" creationId="{D10E5CE7-8450-EC79-58CA-4FA5EB29D846}"/>
          </ac:cxnSpMkLst>
        </pc:cxnChg>
        <pc:cxnChg chg="add mod">
          <ac:chgData name="Marcel Koopman" userId="e3c4c8cc0f4bc3dd" providerId="LiveId" clId="{F78CA31F-2AAE-45E0-9D57-C869D81851DE}" dt="2022-11-14T21:32:28.123" v="3533" actId="1036"/>
          <ac:cxnSpMkLst>
            <pc:docMk/>
            <pc:sldMk cId="2128637344" sldId="256"/>
            <ac:cxnSpMk id="79" creationId="{E35331DC-3D3A-4D35-8706-9306E3524BA8}"/>
          </ac:cxnSpMkLst>
        </pc:cxnChg>
        <pc:cxnChg chg="add mod">
          <ac:chgData name="Marcel Koopman" userId="e3c4c8cc0f4bc3dd" providerId="LiveId" clId="{F78CA31F-2AAE-45E0-9D57-C869D81851DE}" dt="2022-11-14T21:32:28.123" v="3533" actId="1036"/>
          <ac:cxnSpMkLst>
            <pc:docMk/>
            <pc:sldMk cId="2128637344" sldId="256"/>
            <ac:cxnSpMk id="81" creationId="{EF40D9A4-1366-E32E-51B8-FBF883E98AF4}"/>
          </ac:cxnSpMkLst>
        </pc:cxnChg>
      </pc:sldChg>
      <pc:sldChg chg="addSp delSp modSp add mod">
        <pc:chgData name="Marcel Koopman" userId="e3c4c8cc0f4bc3dd" providerId="LiveId" clId="{F78CA31F-2AAE-45E0-9D57-C869D81851DE}" dt="2022-12-14T12:52:01.104" v="4072" actId="20577"/>
        <pc:sldMkLst>
          <pc:docMk/>
          <pc:sldMk cId="1728773248" sldId="257"/>
        </pc:sldMkLst>
        <pc:spChg chg="del">
          <ac:chgData name="Marcel Koopman" userId="e3c4c8cc0f4bc3dd" providerId="LiveId" clId="{F78CA31F-2AAE-45E0-9D57-C869D81851DE}" dt="2022-12-14T12:23:14.710" v="3670" actId="478"/>
          <ac:spMkLst>
            <pc:docMk/>
            <pc:sldMk cId="1728773248" sldId="257"/>
            <ac:spMk id="15" creationId="{BEA836A3-8086-8CCC-AE59-F82131F6B6B7}"/>
          </ac:spMkLst>
        </pc:spChg>
        <pc:spChg chg="add del mod">
          <ac:chgData name="Marcel Koopman" userId="e3c4c8cc0f4bc3dd" providerId="LiveId" clId="{F78CA31F-2AAE-45E0-9D57-C869D81851DE}" dt="2022-12-14T12:36:00.879" v="3903" actId="478"/>
          <ac:spMkLst>
            <pc:docMk/>
            <pc:sldMk cId="1728773248" sldId="257"/>
            <ac:spMk id="15" creationId="{DBAFAC4E-D1BA-3035-8832-1ADE866DA36A}"/>
          </ac:spMkLst>
        </pc:spChg>
        <pc:spChg chg="mod">
          <ac:chgData name="Marcel Koopman" userId="e3c4c8cc0f4bc3dd" providerId="LiveId" clId="{F78CA31F-2AAE-45E0-9D57-C869D81851DE}" dt="2022-12-14T12:44:25.199" v="3979" actId="20577"/>
          <ac:spMkLst>
            <pc:docMk/>
            <pc:sldMk cId="1728773248" sldId="257"/>
            <ac:spMk id="16" creationId="{B317CB72-69F9-CF72-6FFA-AF0260DD1FCA}"/>
          </ac:spMkLst>
        </pc:spChg>
        <pc:spChg chg="mod">
          <ac:chgData name="Marcel Koopman" userId="e3c4c8cc0f4bc3dd" providerId="LiveId" clId="{F78CA31F-2AAE-45E0-9D57-C869D81851DE}" dt="2022-12-14T12:45:13.121" v="3994" actId="14100"/>
          <ac:spMkLst>
            <pc:docMk/>
            <pc:sldMk cId="1728773248" sldId="257"/>
            <ac:spMk id="18" creationId="{9EBF13CA-4925-92C1-B4D1-2F5CB6918C00}"/>
          </ac:spMkLst>
        </pc:spChg>
        <pc:spChg chg="mod">
          <ac:chgData name="Marcel Koopman" userId="e3c4c8cc0f4bc3dd" providerId="LiveId" clId="{F78CA31F-2AAE-45E0-9D57-C869D81851DE}" dt="2022-12-14T12:44:21.959" v="3972" actId="20577"/>
          <ac:spMkLst>
            <pc:docMk/>
            <pc:sldMk cId="1728773248" sldId="257"/>
            <ac:spMk id="21" creationId="{EB728C4B-2C40-DD5C-44C4-7DA43D348D40}"/>
          </ac:spMkLst>
        </pc:spChg>
        <pc:spChg chg="add del">
          <ac:chgData name="Marcel Koopman" userId="e3c4c8cc0f4bc3dd" providerId="LiveId" clId="{F78CA31F-2AAE-45E0-9D57-C869D81851DE}" dt="2022-12-14T12:36:15.791" v="3907" actId="478"/>
          <ac:spMkLst>
            <pc:docMk/>
            <pc:sldMk cId="1728773248" sldId="257"/>
            <ac:spMk id="22" creationId="{E3D81B9E-3A4D-7645-ACB4-E9E8729CB769}"/>
          </ac:spMkLst>
        </pc:spChg>
        <pc:spChg chg="mod">
          <ac:chgData name="Marcel Koopman" userId="e3c4c8cc0f4bc3dd" providerId="LiveId" clId="{F78CA31F-2AAE-45E0-9D57-C869D81851DE}" dt="2022-12-14T12:44:17.910" v="3965"/>
          <ac:spMkLst>
            <pc:docMk/>
            <pc:sldMk cId="1728773248" sldId="257"/>
            <ac:spMk id="23" creationId="{46FE2356-64CF-1058-BA98-C28010568272}"/>
          </ac:spMkLst>
        </pc:spChg>
        <pc:spChg chg="mod">
          <ac:chgData name="Marcel Koopman" userId="e3c4c8cc0f4bc3dd" providerId="LiveId" clId="{F78CA31F-2AAE-45E0-9D57-C869D81851DE}" dt="2022-12-14T12:44:31.592" v="3987" actId="20577"/>
          <ac:spMkLst>
            <pc:docMk/>
            <pc:sldMk cId="1728773248" sldId="257"/>
            <ac:spMk id="24" creationId="{13F6D2D1-9157-C4D3-5E65-A7343E1A71A3}"/>
          </ac:spMkLst>
        </pc:spChg>
        <pc:spChg chg="del">
          <ac:chgData name="Marcel Koopman" userId="e3c4c8cc0f4bc3dd" providerId="LiveId" clId="{F78CA31F-2AAE-45E0-9D57-C869D81851DE}" dt="2022-12-14T12:44:34.216" v="3988" actId="478"/>
          <ac:spMkLst>
            <pc:docMk/>
            <pc:sldMk cId="1728773248" sldId="257"/>
            <ac:spMk id="26" creationId="{103E3929-FB36-A889-1361-D1C47DC15BE4}"/>
          </ac:spMkLst>
        </pc:spChg>
        <pc:spChg chg="mod">
          <ac:chgData name="Marcel Koopman" userId="e3c4c8cc0f4bc3dd" providerId="LiveId" clId="{F78CA31F-2AAE-45E0-9D57-C869D81851DE}" dt="2022-12-14T12:45:22.710" v="3997"/>
          <ac:spMkLst>
            <pc:docMk/>
            <pc:sldMk cId="1728773248" sldId="257"/>
            <ac:spMk id="27" creationId="{84E3A1F8-CCB9-55D7-05ED-0B178E967011}"/>
          </ac:spMkLst>
        </pc:spChg>
        <pc:spChg chg="mod">
          <ac:chgData name="Marcel Koopman" userId="e3c4c8cc0f4bc3dd" providerId="LiveId" clId="{F78CA31F-2AAE-45E0-9D57-C869D81851DE}" dt="2022-12-14T12:51:33.951" v="4033" actId="1076"/>
          <ac:spMkLst>
            <pc:docMk/>
            <pc:sldMk cId="1728773248" sldId="257"/>
            <ac:spMk id="30" creationId="{B26289ED-DF30-D8E6-FCE8-B0CB738A07D6}"/>
          </ac:spMkLst>
        </pc:spChg>
        <pc:spChg chg="add del mod">
          <ac:chgData name="Marcel Koopman" userId="e3c4c8cc0f4bc3dd" providerId="LiveId" clId="{F78CA31F-2AAE-45E0-9D57-C869D81851DE}" dt="2022-12-14T12:27:49.287" v="3835" actId="478"/>
          <ac:spMkLst>
            <pc:docMk/>
            <pc:sldMk cId="1728773248" sldId="257"/>
            <ac:spMk id="36" creationId="{BBCB7848-2AD6-6032-DFEB-7BF4AEBC79B8}"/>
          </ac:spMkLst>
        </pc:spChg>
        <pc:spChg chg="add del mod">
          <ac:chgData name="Marcel Koopman" userId="e3c4c8cc0f4bc3dd" providerId="LiveId" clId="{F78CA31F-2AAE-45E0-9D57-C869D81851DE}" dt="2022-12-14T12:38:04.136" v="3915" actId="478"/>
          <ac:spMkLst>
            <pc:docMk/>
            <pc:sldMk cId="1728773248" sldId="257"/>
            <ac:spMk id="36" creationId="{DF6137B0-98CF-4E6A-C43C-F048CA235BC6}"/>
          </ac:spMkLst>
        </pc:spChg>
        <pc:spChg chg="mod">
          <ac:chgData name="Marcel Koopman" userId="e3c4c8cc0f4bc3dd" providerId="LiveId" clId="{F78CA31F-2AAE-45E0-9D57-C869D81851DE}" dt="2022-12-14T12:52:01.104" v="4072" actId="20577"/>
          <ac:spMkLst>
            <pc:docMk/>
            <pc:sldMk cId="1728773248" sldId="257"/>
            <ac:spMk id="39" creationId="{3107B746-B852-7432-1F9E-FD44B0E86446}"/>
          </ac:spMkLst>
        </pc:spChg>
        <pc:spChg chg="add mod">
          <ac:chgData name="Marcel Koopman" userId="e3c4c8cc0f4bc3dd" providerId="LiveId" clId="{F78CA31F-2AAE-45E0-9D57-C869D81851DE}" dt="2022-12-14T12:44:07.328" v="3936" actId="20577"/>
          <ac:spMkLst>
            <pc:docMk/>
            <pc:sldMk cId="1728773248" sldId="257"/>
            <ac:spMk id="43" creationId="{C34A0306-DAC8-B63B-3C55-FE8DF2BAD840}"/>
          </ac:spMkLst>
        </pc:spChg>
        <pc:spChg chg="add del mod">
          <ac:chgData name="Marcel Koopman" userId="e3c4c8cc0f4bc3dd" providerId="LiveId" clId="{F78CA31F-2AAE-45E0-9D57-C869D81851DE}" dt="2022-12-14T12:27:47.975" v="3834" actId="478"/>
          <ac:spMkLst>
            <pc:docMk/>
            <pc:sldMk cId="1728773248" sldId="257"/>
            <ac:spMk id="44" creationId="{DB80EDBE-EE8B-4B24-CB3F-D708FD31F796}"/>
          </ac:spMkLst>
        </pc:spChg>
        <pc:spChg chg="add del mod">
          <ac:chgData name="Marcel Koopman" userId="e3c4c8cc0f4bc3dd" providerId="LiveId" clId="{F78CA31F-2AAE-45E0-9D57-C869D81851DE}" dt="2022-12-14T12:35:59.858" v="3902"/>
          <ac:spMkLst>
            <pc:docMk/>
            <pc:sldMk cId="1728773248" sldId="257"/>
            <ac:spMk id="69" creationId="{805F75BA-9ECD-FD67-A524-1F1388E3ED70}"/>
          </ac:spMkLst>
        </pc:spChg>
        <pc:spChg chg="add mod">
          <ac:chgData name="Marcel Koopman" userId="e3c4c8cc0f4bc3dd" providerId="LiveId" clId="{F78CA31F-2AAE-45E0-9D57-C869D81851DE}" dt="2022-12-14T12:42:30.257" v="3931" actId="255"/>
          <ac:spMkLst>
            <pc:docMk/>
            <pc:sldMk cId="1728773248" sldId="257"/>
            <ac:spMk id="71" creationId="{534B8B0C-5E42-6A07-A5DB-701E527489E1}"/>
          </ac:spMkLst>
        </pc:spChg>
        <pc:spChg chg="add mod">
          <ac:chgData name="Marcel Koopman" userId="e3c4c8cc0f4bc3dd" providerId="LiveId" clId="{F78CA31F-2AAE-45E0-9D57-C869D81851DE}" dt="2022-12-14T12:45:33.658" v="4001" actId="14100"/>
          <ac:spMkLst>
            <pc:docMk/>
            <pc:sldMk cId="1728773248" sldId="257"/>
            <ac:spMk id="91" creationId="{00EBC289-2185-9E30-E29C-EA8292CD55F8}"/>
          </ac:spMkLst>
        </pc:spChg>
        <pc:picChg chg="mod">
          <ac:chgData name="Marcel Koopman" userId="e3c4c8cc0f4bc3dd" providerId="LiveId" clId="{F78CA31F-2AAE-45E0-9D57-C869D81851DE}" dt="2022-12-14T12:50:56.913" v="4002" actId="1076"/>
          <ac:picMkLst>
            <pc:docMk/>
            <pc:sldMk cId="1728773248" sldId="257"/>
            <ac:picMk id="37" creationId="{373E81A4-3453-55BB-7ADF-0F56039A4CE9}"/>
          </ac:picMkLst>
        </pc:picChg>
        <pc:picChg chg="add mod">
          <ac:chgData name="Marcel Koopman" userId="e3c4c8cc0f4bc3dd" providerId="LiveId" clId="{F78CA31F-2AAE-45E0-9D57-C869D81851DE}" dt="2022-12-14T12:51:33.951" v="4033" actId="1076"/>
          <ac:picMkLst>
            <pc:docMk/>
            <pc:sldMk cId="1728773248" sldId="257"/>
            <ac:picMk id="88" creationId="{52441C39-8578-D00A-8C05-80D29FA238E2}"/>
          </ac:picMkLst>
        </pc:picChg>
        <pc:cxnChg chg="add del mod">
          <ac:chgData name="Marcel Koopman" userId="e3c4c8cc0f4bc3dd" providerId="LiveId" clId="{F78CA31F-2AAE-45E0-9D57-C869D81851DE}" dt="2022-12-14T12:45:13.121" v="3994" actId="14100"/>
          <ac:cxnSpMkLst>
            <pc:docMk/>
            <pc:sldMk cId="1728773248" sldId="257"/>
            <ac:cxnSpMk id="19" creationId="{8C58A894-E666-A69C-16D5-EFB603FB2D9F}"/>
          </ac:cxnSpMkLst>
        </pc:cxnChg>
        <pc:cxnChg chg="mod">
          <ac:chgData name="Marcel Koopman" userId="e3c4c8cc0f4bc3dd" providerId="LiveId" clId="{F78CA31F-2AAE-45E0-9D57-C869D81851DE}" dt="2022-12-14T12:45:13.121" v="3994" actId="14100"/>
          <ac:cxnSpMkLst>
            <pc:docMk/>
            <pc:sldMk cId="1728773248" sldId="257"/>
            <ac:cxnSpMk id="20" creationId="{3263813A-98A9-3324-0C4C-95AC1A227C60}"/>
          </ac:cxnSpMkLst>
        </pc:cxnChg>
        <pc:cxnChg chg="add del mod">
          <ac:chgData name="Marcel Koopman" userId="e3c4c8cc0f4bc3dd" providerId="LiveId" clId="{F78CA31F-2AAE-45E0-9D57-C869D81851DE}" dt="2022-12-14T12:34:06.176" v="3891" actId="478"/>
          <ac:cxnSpMkLst>
            <pc:docMk/>
            <pc:sldMk cId="1728773248" sldId="257"/>
            <ac:cxnSpMk id="44" creationId="{25D44739-7620-8BE6-9FDE-F595FB6D57CB}"/>
          </ac:cxnSpMkLst>
        </pc:cxnChg>
        <pc:cxnChg chg="add del mod">
          <ac:chgData name="Marcel Koopman" userId="e3c4c8cc0f4bc3dd" providerId="LiveId" clId="{F78CA31F-2AAE-45E0-9D57-C869D81851DE}" dt="2022-12-14T12:27:42.936" v="3819"/>
          <ac:cxnSpMkLst>
            <pc:docMk/>
            <pc:sldMk cId="1728773248" sldId="257"/>
            <ac:cxnSpMk id="51" creationId="{0D65DA5C-CC24-A517-9645-ACD508089326}"/>
          </ac:cxnSpMkLst>
        </pc:cxnChg>
        <pc:cxnChg chg="add mod">
          <ac:chgData name="Marcel Koopman" userId="e3c4c8cc0f4bc3dd" providerId="LiveId" clId="{F78CA31F-2AAE-45E0-9D57-C869D81851DE}" dt="2022-12-14T12:36:35.108" v="3914" actId="14100"/>
          <ac:cxnSpMkLst>
            <pc:docMk/>
            <pc:sldMk cId="1728773248" sldId="257"/>
            <ac:cxnSpMk id="72" creationId="{7A8781CE-2691-AB74-7AF3-CD24FD03E8E4}"/>
          </ac:cxnSpMkLst>
        </pc:cxnChg>
        <pc:cxnChg chg="del mod">
          <ac:chgData name="Marcel Koopman" userId="e3c4c8cc0f4bc3dd" providerId="LiveId" clId="{F78CA31F-2AAE-45E0-9D57-C869D81851DE}" dt="2022-12-14T12:36:17.832" v="3908" actId="478"/>
          <ac:cxnSpMkLst>
            <pc:docMk/>
            <pc:sldMk cId="1728773248" sldId="257"/>
            <ac:cxnSpMk id="76" creationId="{88ABED23-D4F1-3AFE-F015-F45B6FECF142}"/>
          </ac:cxnSpMkLst>
        </pc:cxnChg>
        <pc:cxnChg chg="add del mod">
          <ac:chgData name="Marcel Koopman" userId="e3c4c8cc0f4bc3dd" providerId="LiveId" clId="{F78CA31F-2AAE-45E0-9D57-C869D81851DE}" dt="2022-12-14T12:40:01.223" v="3917"/>
          <ac:cxnSpMkLst>
            <pc:docMk/>
            <pc:sldMk cId="1728773248" sldId="257"/>
            <ac:cxnSpMk id="78" creationId="{04B4D504-3971-DC8B-C75E-0092B0AB0FD5}"/>
          </ac:cxnSpMkLst>
        </pc:cxnChg>
        <pc:cxnChg chg="add del mod">
          <ac:chgData name="Marcel Koopman" userId="e3c4c8cc0f4bc3dd" providerId="LiveId" clId="{F78CA31F-2AAE-45E0-9D57-C869D81851DE}" dt="2022-12-14T12:40:05.088" v="3921"/>
          <ac:cxnSpMkLst>
            <pc:docMk/>
            <pc:sldMk cId="1728773248" sldId="257"/>
            <ac:cxnSpMk id="80" creationId="{C7ADC798-F9BD-42D4-26CF-206408B7E4D9}"/>
          </ac:cxnSpMkLst>
        </pc:cxnChg>
        <pc:cxnChg chg="add mod">
          <ac:chgData name="Marcel Koopman" userId="e3c4c8cc0f4bc3dd" providerId="LiveId" clId="{F78CA31F-2AAE-45E0-9D57-C869D81851DE}" dt="2022-12-14T12:41:56.697" v="3929" actId="14100"/>
          <ac:cxnSpMkLst>
            <pc:docMk/>
            <pc:sldMk cId="1728773248" sldId="257"/>
            <ac:cxnSpMk id="82" creationId="{39F18851-7FFA-F7D5-2022-02711DBF6669}"/>
          </ac:cxnSpMkLst>
        </pc:cxnChg>
      </pc:sldChg>
    </pc:docChg>
  </pc:docChgLst>
  <pc:docChgLst>
    <pc:chgData name="Marcel Koopman" userId="e3c4c8cc0f4bc3dd" providerId="LiveId" clId="{13A78077-7A2F-400A-B1BA-90FA30FF9EE0}"/>
    <pc:docChg chg="undo custSel addSld delSld modSld">
      <pc:chgData name="Marcel Koopman" userId="e3c4c8cc0f4bc3dd" providerId="LiveId" clId="{13A78077-7A2F-400A-B1BA-90FA30FF9EE0}" dt="2024-11-13T12:59:48.994" v="4855" actId="14100"/>
      <pc:docMkLst>
        <pc:docMk/>
      </pc:docMkLst>
      <pc:sldChg chg="addSp delSp modSp mod">
        <pc:chgData name="Marcel Koopman" userId="e3c4c8cc0f4bc3dd" providerId="LiveId" clId="{13A78077-7A2F-400A-B1BA-90FA30FF9EE0}" dt="2024-11-13T12:59:30.104" v="4851" actId="20577"/>
        <pc:sldMkLst>
          <pc:docMk/>
          <pc:sldMk cId="3300688661" sldId="259"/>
        </pc:sldMkLst>
        <pc:spChg chg="add mod">
          <ac:chgData name="Marcel Koopman" userId="e3c4c8cc0f4bc3dd" providerId="LiveId" clId="{13A78077-7A2F-400A-B1BA-90FA30FF9EE0}" dt="2024-11-13T12:58:50.001" v="4825" actId="1036"/>
          <ac:spMkLst>
            <pc:docMk/>
            <pc:sldMk cId="3300688661" sldId="259"/>
            <ac:spMk id="2" creationId="{ABE19997-7EBA-39C0-CEF1-D838FE2EE0F4}"/>
          </ac:spMkLst>
        </pc:spChg>
        <pc:spChg chg="add mod">
          <ac:chgData name="Marcel Koopman" userId="e3c4c8cc0f4bc3dd" providerId="LiveId" clId="{13A78077-7A2F-400A-B1BA-90FA30FF9EE0}" dt="2024-11-13T12:59:30.104" v="4851" actId="20577"/>
          <ac:spMkLst>
            <pc:docMk/>
            <pc:sldMk cId="3300688661" sldId="259"/>
            <ac:spMk id="3" creationId="{550569F2-AF85-2FFF-9C44-60709FB84F58}"/>
          </ac:spMkLst>
        </pc:spChg>
        <pc:spChg chg="del">
          <ac:chgData name="Marcel Koopman" userId="e3c4c8cc0f4bc3dd" providerId="LiveId" clId="{13A78077-7A2F-400A-B1BA-90FA30FF9EE0}" dt="2024-11-12T06:39:56.670" v="23" actId="478"/>
          <ac:spMkLst>
            <pc:docMk/>
            <pc:sldMk cId="3300688661" sldId="259"/>
            <ac:spMk id="4" creationId="{89D989E5-655D-F63D-E0A5-5E62960F42B0}"/>
          </ac:spMkLst>
        </pc:spChg>
        <pc:spChg chg="mod">
          <ac:chgData name="Marcel Koopman" userId="e3c4c8cc0f4bc3dd" providerId="LiveId" clId="{13A78077-7A2F-400A-B1BA-90FA30FF9EE0}" dt="2024-11-13T12:15:13.457" v="3452" actId="20577"/>
          <ac:spMkLst>
            <pc:docMk/>
            <pc:sldMk cId="3300688661" sldId="259"/>
            <ac:spMk id="5" creationId="{E76D3564-FD47-EDEC-BDD6-CB665F288666}"/>
          </ac:spMkLst>
        </pc:spChg>
        <pc:spChg chg="del">
          <ac:chgData name="Marcel Koopman" userId="e3c4c8cc0f4bc3dd" providerId="LiveId" clId="{13A78077-7A2F-400A-B1BA-90FA30FF9EE0}" dt="2024-11-12T06:39:56.670" v="23" actId="478"/>
          <ac:spMkLst>
            <pc:docMk/>
            <pc:sldMk cId="3300688661" sldId="259"/>
            <ac:spMk id="6" creationId="{44D8BF6B-CDD1-33BE-B41E-B9F4F044A07E}"/>
          </ac:spMkLst>
        </pc:spChg>
        <pc:spChg chg="mod">
          <ac:chgData name="Marcel Koopman" userId="e3c4c8cc0f4bc3dd" providerId="LiveId" clId="{13A78077-7A2F-400A-B1BA-90FA30FF9EE0}" dt="2024-11-12T13:00:26.809" v="2368" actId="14100"/>
          <ac:spMkLst>
            <pc:docMk/>
            <pc:sldMk cId="3300688661" sldId="259"/>
            <ac:spMk id="24" creationId="{F179BD11-4FC3-5814-620D-28C2DC57F07C}"/>
          </ac:spMkLst>
        </pc:spChg>
        <pc:spChg chg="mod">
          <ac:chgData name="Marcel Koopman" userId="e3c4c8cc0f4bc3dd" providerId="LiveId" clId="{13A78077-7A2F-400A-B1BA-90FA30FF9EE0}" dt="2024-11-12T14:36:10.201" v="3450" actId="20577"/>
          <ac:spMkLst>
            <pc:docMk/>
            <pc:sldMk cId="3300688661" sldId="259"/>
            <ac:spMk id="30" creationId="{3F032534-64B4-88E6-3DCD-9E9C5D4D0567}"/>
          </ac:spMkLst>
        </pc:spChg>
        <pc:picChg chg="add del">
          <ac:chgData name="Marcel Koopman" userId="e3c4c8cc0f4bc3dd" providerId="LiveId" clId="{13A78077-7A2F-400A-B1BA-90FA30FF9EE0}" dt="2024-11-12T07:00:11.011" v="192" actId="478"/>
          <ac:picMkLst>
            <pc:docMk/>
            <pc:sldMk cId="3300688661" sldId="259"/>
            <ac:picMk id="3" creationId="{2F6CFC8C-E6FD-2325-C299-1C5BC41A37ED}"/>
          </ac:picMkLst>
        </pc:picChg>
      </pc:sldChg>
      <pc:sldChg chg="modSp add del mod">
        <pc:chgData name="Marcel Koopman" userId="e3c4c8cc0f4bc3dd" providerId="LiveId" clId="{13A78077-7A2F-400A-B1BA-90FA30FF9EE0}" dt="2024-11-12T14:21:05.695" v="2947"/>
        <pc:sldMkLst>
          <pc:docMk/>
          <pc:sldMk cId="2505012538" sldId="261"/>
        </pc:sldMkLst>
        <pc:spChg chg="mod">
          <ac:chgData name="Marcel Koopman" userId="e3c4c8cc0f4bc3dd" providerId="LiveId" clId="{13A78077-7A2F-400A-B1BA-90FA30FF9EE0}" dt="2024-11-12T12:18:22.372" v="1501" actId="1035"/>
          <ac:spMkLst>
            <pc:docMk/>
            <pc:sldMk cId="2505012538" sldId="261"/>
            <ac:spMk id="2" creationId="{2226B75C-5D40-FE5C-F525-FE6A390D9BFD}"/>
          </ac:spMkLst>
        </pc:spChg>
        <pc:spChg chg="mod">
          <ac:chgData name="Marcel Koopman" userId="e3c4c8cc0f4bc3dd" providerId="LiveId" clId="{13A78077-7A2F-400A-B1BA-90FA30FF9EE0}" dt="2024-11-12T14:21:05.695" v="2947"/>
          <ac:spMkLst>
            <pc:docMk/>
            <pc:sldMk cId="2505012538" sldId="261"/>
            <ac:spMk id="4" creationId="{9C64B81C-3453-AD06-6448-319BA76CE938}"/>
          </ac:spMkLst>
        </pc:spChg>
        <pc:spChg chg="mod">
          <ac:chgData name="Marcel Koopman" userId="e3c4c8cc0f4bc3dd" providerId="LiveId" clId="{13A78077-7A2F-400A-B1BA-90FA30FF9EE0}" dt="2024-11-12T12:51:25.827" v="2067" actId="20577"/>
          <ac:spMkLst>
            <pc:docMk/>
            <pc:sldMk cId="2505012538" sldId="261"/>
            <ac:spMk id="5" creationId="{E76D3564-FD47-EDEC-BDD6-CB665F288666}"/>
          </ac:spMkLst>
        </pc:spChg>
        <pc:cxnChg chg="mod">
          <ac:chgData name="Marcel Koopman" userId="e3c4c8cc0f4bc3dd" providerId="LiveId" clId="{13A78077-7A2F-400A-B1BA-90FA30FF9EE0}" dt="2024-11-12T09:24:31.122" v="194" actId="14100"/>
          <ac:cxnSpMkLst>
            <pc:docMk/>
            <pc:sldMk cId="2505012538" sldId="261"/>
            <ac:cxnSpMk id="7" creationId="{4FBCFBD8-23A2-CD8E-BE66-2D1980DC5160}"/>
          </ac:cxnSpMkLst>
        </pc:cxnChg>
      </pc:sldChg>
      <pc:sldChg chg="del">
        <pc:chgData name="Marcel Koopman" userId="e3c4c8cc0f4bc3dd" providerId="LiveId" clId="{13A78077-7A2F-400A-B1BA-90FA30FF9EE0}" dt="2024-11-11T21:30:54.855" v="6" actId="47"/>
        <pc:sldMkLst>
          <pc:docMk/>
          <pc:sldMk cId="3097561708" sldId="262"/>
        </pc:sldMkLst>
      </pc:sldChg>
      <pc:sldChg chg="del">
        <pc:chgData name="Marcel Koopman" userId="e3c4c8cc0f4bc3dd" providerId="LiveId" clId="{13A78077-7A2F-400A-B1BA-90FA30FF9EE0}" dt="2024-11-11T21:30:52.721" v="1" actId="47"/>
        <pc:sldMkLst>
          <pc:docMk/>
          <pc:sldMk cId="1730471843" sldId="263"/>
        </pc:sldMkLst>
      </pc:sldChg>
      <pc:sldChg chg="del">
        <pc:chgData name="Marcel Koopman" userId="e3c4c8cc0f4bc3dd" providerId="LiveId" clId="{13A78077-7A2F-400A-B1BA-90FA30FF9EE0}" dt="2024-11-11T21:30:53.702" v="4" actId="47"/>
        <pc:sldMkLst>
          <pc:docMk/>
          <pc:sldMk cId="929676372" sldId="264"/>
        </pc:sldMkLst>
      </pc:sldChg>
      <pc:sldChg chg="addSp delSp modSp mod">
        <pc:chgData name="Marcel Koopman" userId="e3c4c8cc0f4bc3dd" providerId="LiveId" clId="{13A78077-7A2F-400A-B1BA-90FA30FF9EE0}" dt="2024-11-12T12:52:47.544" v="2120" actId="1037"/>
        <pc:sldMkLst>
          <pc:docMk/>
          <pc:sldMk cId="1568420769" sldId="275"/>
        </pc:sldMkLst>
        <pc:spChg chg="mod">
          <ac:chgData name="Marcel Koopman" userId="e3c4c8cc0f4bc3dd" providerId="LiveId" clId="{13A78077-7A2F-400A-B1BA-90FA30FF9EE0}" dt="2024-11-12T12:52:32.578" v="2112" actId="1038"/>
          <ac:spMkLst>
            <pc:docMk/>
            <pc:sldMk cId="1568420769" sldId="275"/>
            <ac:spMk id="2" creationId="{1FC8D422-E301-F0AA-AF33-1DAE537E19BC}"/>
          </ac:spMkLst>
        </pc:spChg>
        <pc:spChg chg="del">
          <ac:chgData name="Marcel Koopman" userId="e3c4c8cc0f4bc3dd" providerId="LiveId" clId="{13A78077-7A2F-400A-B1BA-90FA30FF9EE0}" dt="2024-11-12T12:24:41.627" v="1544" actId="478"/>
          <ac:spMkLst>
            <pc:docMk/>
            <pc:sldMk cId="1568420769" sldId="275"/>
            <ac:spMk id="3" creationId="{F719ED02-2E30-5168-3472-141D844C13A1}"/>
          </ac:spMkLst>
        </pc:spChg>
        <pc:spChg chg="add mod">
          <ac:chgData name="Marcel Koopman" userId="e3c4c8cc0f4bc3dd" providerId="LiveId" clId="{13A78077-7A2F-400A-B1BA-90FA30FF9EE0}" dt="2024-11-12T12:51:02.772" v="2065" actId="20577"/>
          <ac:spMkLst>
            <pc:docMk/>
            <pc:sldMk cId="1568420769" sldId="275"/>
            <ac:spMk id="4" creationId="{A183EC81-66CC-4714-A764-F74BE621D966}"/>
          </ac:spMkLst>
        </pc:spChg>
        <pc:spChg chg="del">
          <ac:chgData name="Marcel Koopman" userId="e3c4c8cc0f4bc3dd" providerId="LiveId" clId="{13A78077-7A2F-400A-B1BA-90FA30FF9EE0}" dt="2024-11-12T12:43:06.949" v="1900" actId="478"/>
          <ac:spMkLst>
            <pc:docMk/>
            <pc:sldMk cId="1568420769" sldId="275"/>
            <ac:spMk id="5" creationId="{1040DEEC-44FA-8D41-C407-D378B5D39548}"/>
          </ac:spMkLst>
        </pc:spChg>
        <pc:spChg chg="del mod">
          <ac:chgData name="Marcel Koopman" userId="e3c4c8cc0f4bc3dd" providerId="LiveId" clId="{13A78077-7A2F-400A-B1BA-90FA30FF9EE0}" dt="2024-11-12T12:37:43.096" v="1689" actId="478"/>
          <ac:spMkLst>
            <pc:docMk/>
            <pc:sldMk cId="1568420769" sldId="275"/>
            <ac:spMk id="6" creationId="{0843F67A-CA27-424D-8DA9-AFD4A79F0DEC}"/>
          </ac:spMkLst>
        </pc:spChg>
        <pc:spChg chg="add mod">
          <ac:chgData name="Marcel Koopman" userId="e3c4c8cc0f4bc3dd" providerId="LiveId" clId="{13A78077-7A2F-400A-B1BA-90FA30FF9EE0}" dt="2024-11-12T12:52:47.544" v="2120" actId="1037"/>
          <ac:spMkLst>
            <pc:docMk/>
            <pc:sldMk cId="1568420769" sldId="275"/>
            <ac:spMk id="7" creationId="{93B89F04-E7EC-B56F-6A81-44EAE93208BD}"/>
          </ac:spMkLst>
        </pc:spChg>
        <pc:spChg chg="mod">
          <ac:chgData name="Marcel Koopman" userId="e3c4c8cc0f4bc3dd" providerId="LiveId" clId="{13A78077-7A2F-400A-B1BA-90FA30FF9EE0}" dt="2024-11-12T12:52:47.544" v="2120" actId="1037"/>
          <ac:spMkLst>
            <pc:docMk/>
            <pc:sldMk cId="1568420769" sldId="275"/>
            <ac:spMk id="11" creationId="{D738CF2B-4DFA-81B3-4058-5B85B8B9E7D8}"/>
          </ac:spMkLst>
        </pc:spChg>
        <pc:spChg chg="del mod">
          <ac:chgData name="Marcel Koopman" userId="e3c4c8cc0f4bc3dd" providerId="LiveId" clId="{13A78077-7A2F-400A-B1BA-90FA30FF9EE0}" dt="2024-11-12T12:44:24.007" v="1922" actId="21"/>
          <ac:spMkLst>
            <pc:docMk/>
            <pc:sldMk cId="1568420769" sldId="275"/>
            <ac:spMk id="12" creationId="{93B89F04-E7EC-B56F-6A81-44EAE93208BD}"/>
          </ac:spMkLst>
        </pc:spChg>
        <pc:picChg chg="mod">
          <ac:chgData name="Marcel Koopman" userId="e3c4c8cc0f4bc3dd" providerId="LiveId" clId="{13A78077-7A2F-400A-B1BA-90FA30FF9EE0}" dt="2024-11-12T12:52:47.544" v="2120" actId="1037"/>
          <ac:picMkLst>
            <pc:docMk/>
            <pc:sldMk cId="1568420769" sldId="275"/>
            <ac:picMk id="16" creationId="{4BA1FC21-F0C1-A394-E046-CE07CF7493BE}"/>
          </ac:picMkLst>
        </pc:picChg>
      </pc:sldChg>
      <pc:sldChg chg="modSp mod">
        <pc:chgData name="Marcel Koopman" userId="e3c4c8cc0f4bc3dd" providerId="LiveId" clId="{13A78077-7A2F-400A-B1BA-90FA30FF9EE0}" dt="2024-11-12T12:50:45.848" v="2045" actId="20577"/>
        <pc:sldMkLst>
          <pc:docMk/>
          <pc:sldMk cId="3108522769" sldId="286"/>
        </pc:sldMkLst>
        <pc:spChg chg="mod">
          <ac:chgData name="Marcel Koopman" userId="e3c4c8cc0f4bc3dd" providerId="LiveId" clId="{13A78077-7A2F-400A-B1BA-90FA30FF9EE0}" dt="2024-11-12T12:50:45.848" v="2045" actId="20577"/>
          <ac:spMkLst>
            <pc:docMk/>
            <pc:sldMk cId="3108522769" sldId="286"/>
            <ac:spMk id="5" creationId="{E76D3564-FD47-EDEC-BDD6-CB665F288666}"/>
          </ac:spMkLst>
        </pc:spChg>
      </pc:sldChg>
      <pc:sldChg chg="addSp delSp modSp mod">
        <pc:chgData name="Marcel Koopman" userId="e3c4c8cc0f4bc3dd" providerId="LiveId" clId="{13A78077-7A2F-400A-B1BA-90FA30FF9EE0}" dt="2024-11-12T14:20:38.265" v="2946" actId="20577"/>
        <pc:sldMkLst>
          <pc:docMk/>
          <pc:sldMk cId="321883907" sldId="287"/>
        </pc:sldMkLst>
        <pc:spChg chg="add del mod">
          <ac:chgData name="Marcel Koopman" userId="e3c4c8cc0f4bc3dd" providerId="LiveId" clId="{13A78077-7A2F-400A-B1BA-90FA30FF9EE0}" dt="2024-11-12T06:58:50.726" v="177" actId="20577"/>
          <ac:spMkLst>
            <pc:docMk/>
            <pc:sldMk cId="321883907" sldId="287"/>
            <ac:spMk id="5" creationId="{E76D3564-FD47-EDEC-BDD6-CB665F288666}"/>
          </ac:spMkLst>
        </pc:spChg>
        <pc:spChg chg="mod">
          <ac:chgData name="Marcel Koopman" userId="e3c4c8cc0f4bc3dd" providerId="LiveId" clId="{13A78077-7A2F-400A-B1BA-90FA30FF9EE0}" dt="2024-11-12T14:20:24.471" v="2943" actId="20577"/>
          <ac:spMkLst>
            <pc:docMk/>
            <pc:sldMk cId="321883907" sldId="287"/>
            <ac:spMk id="33" creationId="{8C3BBC3C-2CD5-D06E-0A83-3F72458B3B69}"/>
          </ac:spMkLst>
        </pc:spChg>
        <pc:spChg chg="mod">
          <ac:chgData name="Marcel Koopman" userId="e3c4c8cc0f4bc3dd" providerId="LiveId" clId="{13A78077-7A2F-400A-B1BA-90FA30FF9EE0}" dt="2024-11-12T06:59:00.118" v="179" actId="20577"/>
          <ac:spMkLst>
            <pc:docMk/>
            <pc:sldMk cId="321883907" sldId="287"/>
            <ac:spMk id="38" creationId="{15610C49-032D-3565-3756-BE98841203B2}"/>
          </ac:spMkLst>
        </pc:spChg>
        <pc:spChg chg="mod">
          <ac:chgData name="Marcel Koopman" userId="e3c4c8cc0f4bc3dd" providerId="LiveId" clId="{13A78077-7A2F-400A-B1BA-90FA30FF9EE0}" dt="2024-11-12T14:20:38.265" v="2946" actId="20577"/>
          <ac:spMkLst>
            <pc:docMk/>
            <pc:sldMk cId="321883907" sldId="287"/>
            <ac:spMk id="131" creationId="{65F2BA2C-1B67-D625-935B-6E92B8681E60}"/>
          </ac:spMkLst>
        </pc:spChg>
        <pc:spChg chg="mod">
          <ac:chgData name="Marcel Koopman" userId="e3c4c8cc0f4bc3dd" providerId="LiveId" clId="{13A78077-7A2F-400A-B1BA-90FA30FF9EE0}" dt="2024-11-12T06:59:20.911" v="185" actId="20577"/>
          <ac:spMkLst>
            <pc:docMk/>
            <pc:sldMk cId="321883907" sldId="287"/>
            <ac:spMk id="160" creationId="{9A9A8345-079F-DC7B-2B99-43C20B5EBF18}"/>
          </ac:spMkLst>
        </pc:spChg>
      </pc:sldChg>
      <pc:sldChg chg="modSp del mod">
        <pc:chgData name="Marcel Koopman" userId="e3c4c8cc0f4bc3dd" providerId="LiveId" clId="{13A78077-7A2F-400A-B1BA-90FA30FF9EE0}" dt="2024-11-12T12:21:16.620" v="1543" actId="47"/>
        <pc:sldMkLst>
          <pc:docMk/>
          <pc:sldMk cId="2795892440" sldId="895"/>
        </pc:sldMkLst>
        <pc:spChg chg="mod">
          <ac:chgData name="Marcel Koopman" userId="e3c4c8cc0f4bc3dd" providerId="LiveId" clId="{13A78077-7A2F-400A-B1BA-90FA30FF9EE0}" dt="2024-11-12T12:16:04.049" v="1450" actId="20577"/>
          <ac:spMkLst>
            <pc:docMk/>
            <pc:sldMk cId="2795892440" sldId="895"/>
            <ac:spMk id="5" creationId="{7631DB97-37AA-6D2B-E1B8-AF7D8544627F}"/>
          </ac:spMkLst>
        </pc:spChg>
      </pc:sldChg>
      <pc:sldChg chg="del">
        <pc:chgData name="Marcel Koopman" userId="e3c4c8cc0f4bc3dd" providerId="LiveId" clId="{13A78077-7A2F-400A-B1BA-90FA30FF9EE0}" dt="2024-11-11T21:30:54.112" v="5" actId="47"/>
        <pc:sldMkLst>
          <pc:docMk/>
          <pc:sldMk cId="2401846933" sldId="897"/>
        </pc:sldMkLst>
      </pc:sldChg>
      <pc:sldChg chg="addSp delSp modSp mod">
        <pc:chgData name="Marcel Koopman" userId="e3c4c8cc0f4bc3dd" providerId="LiveId" clId="{13A78077-7A2F-400A-B1BA-90FA30FF9EE0}" dt="2024-11-12T14:22:00.010" v="2957" actId="478"/>
        <pc:sldMkLst>
          <pc:docMk/>
          <pc:sldMk cId="3444340246" sldId="898"/>
        </pc:sldMkLst>
        <pc:spChg chg="del">
          <ac:chgData name="Marcel Koopman" userId="e3c4c8cc0f4bc3dd" providerId="LiveId" clId="{13A78077-7A2F-400A-B1BA-90FA30FF9EE0}" dt="2024-11-12T14:22:00.010" v="2957" actId="478"/>
          <ac:spMkLst>
            <pc:docMk/>
            <pc:sldMk cId="3444340246" sldId="898"/>
            <ac:spMk id="4" creationId="{2F53E94E-108B-B06A-00F7-D69B8EE0904E}"/>
          </ac:spMkLst>
        </pc:spChg>
        <pc:spChg chg="del">
          <ac:chgData name="Marcel Koopman" userId="e3c4c8cc0f4bc3dd" providerId="LiveId" clId="{13A78077-7A2F-400A-B1BA-90FA30FF9EE0}" dt="2024-11-12T14:21:20.527" v="2948" actId="21"/>
          <ac:spMkLst>
            <pc:docMk/>
            <pc:sldMk cId="3444340246" sldId="898"/>
            <ac:spMk id="5" creationId="{83B59C0F-919C-D99B-262A-66C9D56D1B6D}"/>
          </ac:spMkLst>
        </pc:spChg>
        <pc:spChg chg="del">
          <ac:chgData name="Marcel Koopman" userId="e3c4c8cc0f4bc3dd" providerId="LiveId" clId="{13A78077-7A2F-400A-B1BA-90FA30FF9EE0}" dt="2024-11-12T14:22:00.010" v="2957" actId="478"/>
          <ac:spMkLst>
            <pc:docMk/>
            <pc:sldMk cId="3444340246" sldId="898"/>
            <ac:spMk id="16" creationId="{9F61517D-5089-CE6A-0C9F-5B19E84C45BF}"/>
          </ac:spMkLst>
        </pc:spChg>
        <pc:spChg chg="mod">
          <ac:chgData name="Marcel Koopman" userId="e3c4c8cc0f4bc3dd" providerId="LiveId" clId="{13A78077-7A2F-400A-B1BA-90FA30FF9EE0}" dt="2024-11-12T06:46:55.577" v="151" actId="2711"/>
          <ac:spMkLst>
            <pc:docMk/>
            <pc:sldMk cId="3444340246" sldId="898"/>
            <ac:spMk id="18" creationId="{1854D00F-BD64-25E8-8815-88F6A72A7924}"/>
          </ac:spMkLst>
        </pc:spChg>
        <pc:spChg chg="del">
          <ac:chgData name="Marcel Koopman" userId="e3c4c8cc0f4bc3dd" providerId="LiveId" clId="{13A78077-7A2F-400A-B1BA-90FA30FF9EE0}" dt="2024-11-12T14:21:55.767" v="2956" actId="478"/>
          <ac:spMkLst>
            <pc:docMk/>
            <pc:sldMk cId="3444340246" sldId="898"/>
            <ac:spMk id="21" creationId="{E536616D-52A9-76B6-4D60-90E4BF2E2566}"/>
          </ac:spMkLst>
        </pc:spChg>
        <pc:spChg chg="add mod">
          <ac:chgData name="Marcel Koopman" userId="e3c4c8cc0f4bc3dd" providerId="LiveId" clId="{13A78077-7A2F-400A-B1BA-90FA30FF9EE0}" dt="2024-11-12T06:59:57.653" v="190"/>
          <ac:spMkLst>
            <pc:docMk/>
            <pc:sldMk cId="3444340246" sldId="898"/>
            <ac:spMk id="28" creationId="{50951659-A192-D414-94AA-AE48890D5FE1}"/>
          </ac:spMkLst>
        </pc:spChg>
        <pc:spChg chg="add del mod">
          <ac:chgData name="Marcel Koopman" userId="e3c4c8cc0f4bc3dd" providerId="LiveId" clId="{13A78077-7A2F-400A-B1BA-90FA30FF9EE0}" dt="2024-11-12T14:21:28.493" v="2952" actId="21"/>
          <ac:spMkLst>
            <pc:docMk/>
            <pc:sldMk cId="3444340246" sldId="898"/>
            <ac:spMk id="31" creationId="{83B59C0F-919C-D99B-262A-66C9D56D1B6D}"/>
          </ac:spMkLst>
        </pc:spChg>
        <pc:spChg chg="add mod">
          <ac:chgData name="Marcel Koopman" userId="e3c4c8cc0f4bc3dd" providerId="LiveId" clId="{13A78077-7A2F-400A-B1BA-90FA30FF9EE0}" dt="2024-11-12T14:21:30.846" v="2954"/>
          <ac:spMkLst>
            <pc:docMk/>
            <pc:sldMk cId="3444340246" sldId="898"/>
            <ac:spMk id="32" creationId="{83B59C0F-919C-D99B-262A-66C9D56D1B6D}"/>
          </ac:spMkLst>
        </pc:spChg>
        <pc:spChg chg="mod">
          <ac:chgData name="Marcel Koopman" userId="e3c4c8cc0f4bc3dd" providerId="LiveId" clId="{13A78077-7A2F-400A-B1BA-90FA30FF9EE0}" dt="2024-11-12T14:21:30.141" v="2953" actId="114"/>
          <ac:spMkLst>
            <pc:docMk/>
            <pc:sldMk cId="3444340246" sldId="898"/>
            <ac:spMk id="33" creationId="{8C3BBC3C-2CD5-D06E-0A83-3F72458B3B69}"/>
          </ac:spMkLst>
        </pc:spChg>
        <pc:spChg chg="del">
          <ac:chgData name="Marcel Koopman" userId="e3c4c8cc0f4bc3dd" providerId="LiveId" clId="{13A78077-7A2F-400A-B1BA-90FA30FF9EE0}" dt="2024-11-12T06:59:37.897" v="187" actId="478"/>
          <ac:spMkLst>
            <pc:docMk/>
            <pc:sldMk cId="3444340246" sldId="898"/>
            <ac:spMk id="41" creationId="{37957CE6-3D3B-526A-C815-EB29E558017A}"/>
          </ac:spMkLst>
        </pc:spChg>
        <pc:spChg chg="mod">
          <ac:chgData name="Marcel Koopman" userId="e3c4c8cc0f4bc3dd" providerId="LiveId" clId="{13A78077-7A2F-400A-B1BA-90FA30FF9EE0}" dt="2024-11-12T06:59:42.614" v="188"/>
          <ac:spMkLst>
            <pc:docMk/>
            <pc:sldMk cId="3444340246" sldId="898"/>
            <ac:spMk id="66" creationId="{6FC08698-CED4-696B-587B-6C07F5CDF726}"/>
          </ac:spMkLst>
        </pc:spChg>
        <pc:spChg chg="mod">
          <ac:chgData name="Marcel Koopman" userId="e3c4c8cc0f4bc3dd" providerId="LiveId" clId="{13A78077-7A2F-400A-B1BA-90FA30FF9EE0}" dt="2024-11-12T14:21:05.695" v="2947"/>
          <ac:spMkLst>
            <pc:docMk/>
            <pc:sldMk cId="3444340246" sldId="898"/>
            <ac:spMk id="131" creationId="{65F2BA2C-1B67-D625-935B-6E92B8681E60}"/>
          </ac:spMkLst>
        </pc:spChg>
        <pc:spChg chg="mod">
          <ac:chgData name="Marcel Koopman" userId="e3c4c8cc0f4bc3dd" providerId="LiveId" clId="{13A78077-7A2F-400A-B1BA-90FA30FF9EE0}" dt="2024-11-12T06:59:47.788" v="189"/>
          <ac:spMkLst>
            <pc:docMk/>
            <pc:sldMk cId="3444340246" sldId="898"/>
            <ac:spMk id="160" creationId="{9A9A8345-079F-DC7B-2B99-43C20B5EBF18}"/>
          </ac:spMkLst>
        </pc:spChg>
      </pc:sldChg>
      <pc:sldChg chg="delSp modSp mod">
        <pc:chgData name="Marcel Koopman" userId="e3c4c8cc0f4bc3dd" providerId="LiveId" clId="{13A78077-7A2F-400A-B1BA-90FA30FF9EE0}" dt="2024-11-13T12:59:48.994" v="4855" actId="14100"/>
        <pc:sldMkLst>
          <pc:docMk/>
          <pc:sldMk cId="925209021" sldId="899"/>
        </pc:sldMkLst>
        <pc:spChg chg="mod">
          <ac:chgData name="Marcel Koopman" userId="e3c4c8cc0f4bc3dd" providerId="LiveId" clId="{13A78077-7A2F-400A-B1BA-90FA30FF9EE0}" dt="2024-11-12T06:47:46.726" v="162" actId="20577"/>
          <ac:spMkLst>
            <pc:docMk/>
            <pc:sldMk cId="925209021" sldId="899"/>
            <ac:spMk id="5" creationId="{F01B140C-75E1-0E65-5A0F-61724577FC79}"/>
          </ac:spMkLst>
        </pc:spChg>
        <pc:spChg chg="del">
          <ac:chgData name="Marcel Koopman" userId="e3c4c8cc0f4bc3dd" providerId="LiveId" clId="{13A78077-7A2F-400A-B1BA-90FA30FF9EE0}" dt="2024-11-12T14:22:11.258" v="2958" actId="478"/>
          <ac:spMkLst>
            <pc:docMk/>
            <pc:sldMk cId="925209021" sldId="899"/>
            <ac:spMk id="16" creationId="{9F61517D-5089-CE6A-0C9F-5B19E84C45BF}"/>
          </ac:spMkLst>
        </pc:spChg>
        <pc:spChg chg="mod">
          <ac:chgData name="Marcel Koopman" userId="e3c4c8cc0f4bc3dd" providerId="LiveId" clId="{13A78077-7A2F-400A-B1BA-90FA30FF9EE0}" dt="2024-11-12T14:21:05.695" v="2947"/>
          <ac:spMkLst>
            <pc:docMk/>
            <pc:sldMk cId="925209021" sldId="899"/>
            <ac:spMk id="27" creationId="{EF6D3F16-00C2-8712-A3AB-055F0858FCCF}"/>
          </ac:spMkLst>
        </pc:spChg>
        <pc:spChg chg="mod">
          <ac:chgData name="Marcel Koopman" userId="e3c4c8cc0f4bc3dd" providerId="LiveId" clId="{13A78077-7A2F-400A-B1BA-90FA30FF9EE0}" dt="2024-11-12T14:21:05.695" v="2947"/>
          <ac:spMkLst>
            <pc:docMk/>
            <pc:sldMk cId="925209021" sldId="899"/>
            <ac:spMk id="33" creationId="{8C3BBC3C-2CD5-D06E-0A83-3F72458B3B69}"/>
          </ac:spMkLst>
        </pc:spChg>
        <pc:spChg chg="mod">
          <ac:chgData name="Marcel Koopman" userId="e3c4c8cc0f4bc3dd" providerId="LiveId" clId="{13A78077-7A2F-400A-B1BA-90FA30FF9EE0}" dt="2024-11-12T14:22:48.283" v="2960" actId="5793"/>
          <ac:spMkLst>
            <pc:docMk/>
            <pc:sldMk cId="925209021" sldId="899"/>
            <ac:spMk id="72" creationId="{5C2D0615-89E6-EEFB-1E40-0ACB73C7214C}"/>
          </ac:spMkLst>
        </pc:spChg>
        <pc:spChg chg="del">
          <ac:chgData name="Marcel Koopman" userId="e3c4c8cc0f4bc3dd" providerId="LiveId" clId="{13A78077-7A2F-400A-B1BA-90FA30FF9EE0}" dt="2024-11-12T14:22:11.258" v="2958" actId="478"/>
          <ac:spMkLst>
            <pc:docMk/>
            <pc:sldMk cId="925209021" sldId="899"/>
            <ac:spMk id="82" creationId="{F3FF4F2E-568B-0F53-1A36-B7E91085266C}"/>
          </ac:spMkLst>
        </pc:spChg>
        <pc:spChg chg="del">
          <ac:chgData name="Marcel Koopman" userId="e3c4c8cc0f4bc3dd" providerId="LiveId" clId="{13A78077-7A2F-400A-B1BA-90FA30FF9EE0}" dt="2024-11-12T14:21:48.732" v="2955" actId="478"/>
          <ac:spMkLst>
            <pc:docMk/>
            <pc:sldMk cId="925209021" sldId="899"/>
            <ac:spMk id="83" creationId="{3686FDF0-67DF-0035-D847-62144354CCD9}"/>
          </ac:spMkLst>
        </pc:spChg>
        <pc:spChg chg="mod">
          <ac:chgData name="Marcel Koopman" userId="e3c4c8cc0f4bc3dd" providerId="LiveId" clId="{13A78077-7A2F-400A-B1BA-90FA30FF9EE0}" dt="2024-11-13T12:59:48.994" v="4855" actId="14100"/>
          <ac:spMkLst>
            <pc:docMk/>
            <pc:sldMk cId="925209021" sldId="899"/>
            <ac:spMk id="91" creationId="{A646FF96-782F-D278-0889-F3A647CDEEB2}"/>
          </ac:spMkLst>
        </pc:spChg>
        <pc:spChg chg="mod">
          <ac:chgData name="Marcel Koopman" userId="e3c4c8cc0f4bc3dd" providerId="LiveId" clId="{13A78077-7A2F-400A-B1BA-90FA30FF9EE0}" dt="2024-11-12T06:48:47.162" v="171" actId="1035"/>
          <ac:spMkLst>
            <pc:docMk/>
            <pc:sldMk cId="925209021" sldId="899"/>
            <ac:spMk id="93" creationId="{3B8EDF8F-F22D-EEF3-5519-84046A2B636E}"/>
          </ac:spMkLst>
        </pc:spChg>
        <pc:spChg chg="mod">
          <ac:chgData name="Marcel Koopman" userId="e3c4c8cc0f4bc3dd" providerId="LiveId" clId="{13A78077-7A2F-400A-B1BA-90FA30FF9EE0}" dt="2024-11-12T14:21:05.695" v="2947"/>
          <ac:spMkLst>
            <pc:docMk/>
            <pc:sldMk cId="925209021" sldId="899"/>
            <ac:spMk id="131" creationId="{65F2BA2C-1B67-D625-935B-6E92B8681E60}"/>
          </ac:spMkLst>
        </pc:spChg>
      </pc:sldChg>
      <pc:sldChg chg="add del">
        <pc:chgData name="Marcel Koopman" userId="e3c4c8cc0f4bc3dd" providerId="LiveId" clId="{13A78077-7A2F-400A-B1BA-90FA30FF9EE0}" dt="2024-11-12T06:59:59.646" v="191" actId="47"/>
        <pc:sldMkLst>
          <pc:docMk/>
          <pc:sldMk cId="3527633776" sldId="900"/>
        </pc:sldMkLst>
      </pc:sldChg>
      <pc:sldChg chg="del">
        <pc:chgData name="Marcel Koopman" userId="e3c4c8cc0f4bc3dd" providerId="LiveId" clId="{13A78077-7A2F-400A-B1BA-90FA30FF9EE0}" dt="2024-11-11T21:30:52.906" v="2" actId="47"/>
        <pc:sldMkLst>
          <pc:docMk/>
          <pc:sldMk cId="3819822110" sldId="900"/>
        </pc:sldMkLst>
      </pc:sldChg>
      <pc:sldChg chg="del">
        <pc:chgData name="Marcel Koopman" userId="e3c4c8cc0f4bc3dd" providerId="LiveId" clId="{13A78077-7A2F-400A-B1BA-90FA30FF9EE0}" dt="2024-11-11T21:30:53.145" v="3" actId="47"/>
        <pc:sldMkLst>
          <pc:docMk/>
          <pc:sldMk cId="1213964717" sldId="90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65E43F-3637-41C2-80AF-31D742AACC76}" type="datetimeFigureOut">
              <a:rPr lang="nl-NL" smtClean="0"/>
              <a:t>13-11-2024</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07E2F3-E806-4C6A-8165-EF8941063089}" type="slidenum">
              <a:rPr lang="nl-NL" smtClean="0"/>
              <a:t>‹nr.›</a:t>
            </a:fld>
            <a:endParaRPr lang="nl-NL"/>
          </a:p>
        </p:txBody>
      </p:sp>
    </p:spTree>
    <p:extLst>
      <p:ext uri="{BB962C8B-B14F-4D97-AF65-F5344CB8AC3E}">
        <p14:creationId xmlns:p14="http://schemas.microsoft.com/office/powerpoint/2010/main" val="3573120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nl-NL"/>
              <a:t>Klik om stijl te bewerken</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DDC14C39-1132-4ACE-94BA-1BC461930CF1}" type="datetimeFigureOut">
              <a:rPr lang="nl-NL" smtClean="0"/>
              <a:t>13-11-2024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2564912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DDC14C39-1132-4ACE-94BA-1BC461930CF1}" type="datetimeFigureOut">
              <a:rPr lang="nl-NL" smtClean="0"/>
              <a:t>13-11-2024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377197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DDC14C39-1132-4ACE-94BA-1BC461930CF1}" type="datetimeFigureOut">
              <a:rPr lang="nl-NL" smtClean="0"/>
              <a:t>13-11-2024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66210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DDC14C39-1132-4ACE-94BA-1BC461930CF1}" type="datetimeFigureOut">
              <a:rPr lang="nl-NL" smtClean="0"/>
              <a:t>13-11-2024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1508081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nl-NL"/>
              <a:t>Klik om stijl te bewerken</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DDC14C39-1132-4ACE-94BA-1BC461930CF1}" type="datetimeFigureOut">
              <a:rPr lang="nl-NL" smtClean="0"/>
              <a:t>13-11-2024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2066110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DDC14C39-1132-4ACE-94BA-1BC461930CF1}" type="datetimeFigureOut">
              <a:rPr lang="nl-NL" smtClean="0"/>
              <a:t>13-11-2024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2305631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nl-NL"/>
              <a:t>Klik om stijl te bewerken</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nl-NL"/>
              <a:t>Klikken om de tekststijl van het model te bewerken</a:t>
            </a:r>
          </a:p>
        </p:txBody>
      </p:sp>
      <p:sp>
        <p:nvSpPr>
          <p:cNvPr id="4" name="Content Placeholder 3"/>
          <p:cNvSpPr>
            <a:spLocks noGrp="1"/>
          </p:cNvSpPr>
          <p:nvPr>
            <p:ph sz="half" idx="2"/>
          </p:nvPr>
        </p:nvSpPr>
        <p:spPr>
          <a:xfrm>
            <a:off x="881779" y="3507105"/>
            <a:ext cx="5415676" cy="515842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nl-NL"/>
              <a:t>Klikken om de tekststijl van het model te bewerken</a:t>
            </a:r>
          </a:p>
        </p:txBody>
      </p:sp>
      <p:sp>
        <p:nvSpPr>
          <p:cNvPr id="6" name="Content Placeholder 5"/>
          <p:cNvSpPr>
            <a:spLocks noGrp="1"/>
          </p:cNvSpPr>
          <p:nvPr>
            <p:ph sz="quarter" idx="4"/>
          </p:nvPr>
        </p:nvSpPr>
        <p:spPr>
          <a:xfrm>
            <a:off x="6480811" y="3507105"/>
            <a:ext cx="5442347" cy="515842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DDC14C39-1132-4ACE-94BA-1BC461930CF1}" type="datetimeFigureOut">
              <a:rPr lang="nl-NL" smtClean="0"/>
              <a:t>13-11-2024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236881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DDC14C39-1132-4ACE-94BA-1BC461930CF1}" type="datetimeFigureOut">
              <a:rPr lang="nl-NL" smtClean="0"/>
              <a:t>13-11-2024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94839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14C39-1132-4ACE-94BA-1BC461930CF1}" type="datetimeFigureOut">
              <a:rPr lang="nl-NL" smtClean="0"/>
              <a:t>13-11-2024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2428015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nl-NL"/>
              <a:t>Klik om stijl te bewerken</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DC14C39-1132-4ACE-94BA-1BC461930CF1}" type="datetimeFigureOut">
              <a:rPr lang="nl-NL" smtClean="0"/>
              <a:t>13-11-2024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3032550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nl-NL"/>
              <a:t>Klik om stijl te bewerken</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DC14C39-1132-4ACE-94BA-1BC461930CF1}" type="datetimeFigureOut">
              <a:rPr lang="nl-NL" smtClean="0"/>
              <a:t>13-11-2024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720A143-6175-436D-8A74-C902AD4B5961}" type="slidenum">
              <a:rPr lang="nl-NL" smtClean="0"/>
              <a:t>‹nr.›</a:t>
            </a:fld>
            <a:endParaRPr lang="nl-NL"/>
          </a:p>
        </p:txBody>
      </p:sp>
    </p:spTree>
    <p:extLst>
      <p:ext uri="{BB962C8B-B14F-4D97-AF65-F5344CB8AC3E}">
        <p14:creationId xmlns:p14="http://schemas.microsoft.com/office/powerpoint/2010/main" val="235957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DDC14C39-1132-4ACE-94BA-1BC461930CF1}" type="datetimeFigureOut">
              <a:rPr lang="nl-NL" smtClean="0"/>
              <a:t>13-11-2024</a:t>
            </a:fld>
            <a:endParaRPr lang="nl-NL"/>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6720A143-6175-436D-8A74-C902AD4B5961}" type="slidenum">
              <a:rPr lang="nl-NL" smtClean="0"/>
              <a:t>‹nr.›</a:t>
            </a:fld>
            <a:endParaRPr lang="nl-NL"/>
          </a:p>
        </p:txBody>
      </p:sp>
    </p:spTree>
    <p:extLst>
      <p:ext uri="{BB962C8B-B14F-4D97-AF65-F5344CB8AC3E}">
        <p14:creationId xmlns:p14="http://schemas.microsoft.com/office/powerpoint/2010/main" val="21536441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E76D3564-FD47-EDEC-BDD6-CB665F288666}"/>
              </a:ext>
            </a:extLst>
          </p:cNvPr>
          <p:cNvSpPr/>
          <p:nvPr/>
        </p:nvSpPr>
        <p:spPr>
          <a:xfrm>
            <a:off x="1050218" y="72375"/>
            <a:ext cx="11657720"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Architectuurplaten t.b.v. het </a:t>
            </a:r>
            <a:r>
              <a:rPr lang="nl-NL" sz="2000" b="1" dirty="0" err="1">
                <a:solidFill>
                  <a:srgbClr val="3B1099"/>
                </a:solidFill>
              </a:rPr>
              <a:t>Dordthuis</a:t>
            </a:r>
            <a:r>
              <a:rPr lang="nl-NL" sz="2000" b="1" dirty="0">
                <a:solidFill>
                  <a:srgbClr val="3B1099"/>
                </a:solidFill>
              </a:rPr>
              <a:t> – Toelichting op deze set van praatplaten</a:t>
            </a:r>
            <a:br>
              <a:rPr lang="nl-NL" sz="2000" b="1" dirty="0">
                <a:solidFill>
                  <a:srgbClr val="ED7003"/>
                </a:solidFill>
              </a:rPr>
            </a:br>
            <a:r>
              <a:rPr lang="nl-NL" sz="2000" i="1" dirty="0">
                <a:solidFill>
                  <a:srgbClr val="3B1099"/>
                </a:solidFill>
              </a:rPr>
              <a:t>Door: Marcel Koopman (mj.koopman@drechtsteden.nl),  Versie 1.1b</a:t>
            </a:r>
            <a:r>
              <a:rPr lang="nl-NL" sz="2000" i="1">
                <a:solidFill>
                  <a:srgbClr val="3B1099"/>
                </a:solidFill>
              </a:rPr>
              <a:t>, 13-11-2024</a:t>
            </a:r>
            <a:r>
              <a:rPr lang="nl-NL" sz="2000" i="1" dirty="0">
                <a:solidFill>
                  <a:srgbClr val="3B1099"/>
                </a:solidFill>
              </a:rPr>
              <a:t>. </a:t>
            </a:r>
            <a:endParaRPr lang="nl-NL" sz="2000" b="1" dirty="0">
              <a:solidFill>
                <a:srgbClr val="3B1099"/>
              </a:solidFill>
            </a:endParaRPr>
          </a:p>
        </p:txBody>
      </p:sp>
      <p:pic>
        <p:nvPicPr>
          <p:cNvPr id="21" name="Afbeelding 20">
            <a:extLst>
              <a:ext uri="{FF2B5EF4-FFF2-40B4-BE49-F238E27FC236}">
                <a16:creationId xmlns:a16="http://schemas.microsoft.com/office/drawing/2014/main" id="{21931D4B-896C-0EE5-1E63-44FE4BDE2B4F}"/>
              </a:ext>
            </a:extLst>
          </p:cNvPr>
          <p:cNvPicPr>
            <a:picLocks noChangeAspect="1"/>
          </p:cNvPicPr>
          <p:nvPr/>
        </p:nvPicPr>
        <p:blipFill rotWithShape="1">
          <a:blip r:embed="rId2"/>
          <a:srcRect l="25020" r="25397" b="33671"/>
          <a:stretch/>
        </p:blipFill>
        <p:spPr>
          <a:xfrm>
            <a:off x="153670" y="113557"/>
            <a:ext cx="624087" cy="680725"/>
          </a:xfrm>
          <a:prstGeom prst="rect">
            <a:avLst/>
          </a:prstGeom>
        </p:spPr>
      </p:pic>
      <p:sp>
        <p:nvSpPr>
          <p:cNvPr id="24" name="Rechthoek 23">
            <a:extLst>
              <a:ext uri="{FF2B5EF4-FFF2-40B4-BE49-F238E27FC236}">
                <a16:creationId xmlns:a16="http://schemas.microsoft.com/office/drawing/2014/main" id="{F179BD11-4FC3-5814-620D-28C2DC57F07C}"/>
              </a:ext>
            </a:extLst>
          </p:cNvPr>
          <p:cNvSpPr/>
          <p:nvPr/>
        </p:nvSpPr>
        <p:spPr>
          <a:xfrm>
            <a:off x="232831" y="1113590"/>
            <a:ext cx="7862015" cy="724104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30" name="Rechthoek 29">
            <a:extLst>
              <a:ext uri="{FF2B5EF4-FFF2-40B4-BE49-F238E27FC236}">
                <a16:creationId xmlns:a16="http://schemas.microsoft.com/office/drawing/2014/main" id="{3F032534-64B4-88E6-3DCD-9E9C5D4D0567}"/>
              </a:ext>
            </a:extLst>
          </p:cNvPr>
          <p:cNvSpPr/>
          <p:nvPr/>
        </p:nvSpPr>
        <p:spPr>
          <a:xfrm>
            <a:off x="389917" y="1246566"/>
            <a:ext cx="7550926" cy="7201972"/>
          </a:xfrm>
          <a:prstGeom prst="rect">
            <a:avLst/>
          </a:prstGeom>
          <a:noFill/>
          <a:ln w="19050">
            <a:noFill/>
          </a:ln>
        </p:spPr>
        <p:txBody>
          <a:bodyPr wrap="square">
            <a:spAutoFit/>
          </a:bodyPr>
          <a:lstStyle/>
          <a:p>
            <a:pPr defTabSz="360045"/>
            <a:r>
              <a:rPr lang="nl-NL" sz="1400" b="1" dirty="0"/>
              <a:t>Om het gesprek over de benodigde ICT voor het </a:t>
            </a:r>
            <a:r>
              <a:rPr lang="nl-NL" sz="1400" b="1" dirty="0" err="1"/>
              <a:t>Dordthuis</a:t>
            </a:r>
            <a:r>
              <a:rPr lang="nl-NL" sz="1400" b="1" dirty="0"/>
              <a:t> goed te kunnen voeren, is het allereerst nodig om een beeld te hebben van de processen die de ICT moet ondersteunen (want ICT ondersteunt het proces, niet andersom). Daarom begint deze informatiearchitectuur met een overzicht van het proces op hoofdlijnen.</a:t>
            </a:r>
          </a:p>
          <a:p>
            <a:pPr defTabSz="360045"/>
            <a:endParaRPr lang="nl-NL" sz="1400" b="1" dirty="0"/>
          </a:p>
          <a:p>
            <a:pPr defTabSz="360045"/>
            <a:r>
              <a:rPr lang="nl-NL" sz="1400" b="1" dirty="0"/>
              <a:t>Pagina 2: het proces op hoofdlijnen</a:t>
            </a:r>
          </a:p>
          <a:p>
            <a:pPr defTabSz="360045"/>
            <a:r>
              <a:rPr lang="nl-NL" sz="1400" dirty="0"/>
              <a:t>Op deze pagina is het proces voor de publieke dienstverlening in het </a:t>
            </a:r>
            <a:r>
              <a:rPr lang="nl-NL" sz="1400" dirty="0" err="1"/>
              <a:t>Dordthuis</a:t>
            </a:r>
            <a:r>
              <a:rPr lang="nl-NL" sz="1400" dirty="0"/>
              <a:t> op hoofdlijnen uitgewerkt. Dit generiek opgestelde proces moet de elders beschreven klantreizen ondersteunen. </a:t>
            </a:r>
          </a:p>
          <a:p>
            <a:pPr defTabSz="360045"/>
            <a:r>
              <a:rPr lang="nl-NL" sz="1400" dirty="0"/>
              <a:t>Elke processtap heeft een nummer, op pagina 5 worden deze nummers gebruikt voor een toelichting op elke processtap.</a:t>
            </a:r>
          </a:p>
          <a:p>
            <a:pPr defTabSz="360045"/>
            <a:endParaRPr lang="nl-NL" sz="1400" dirty="0"/>
          </a:p>
          <a:p>
            <a:pPr defTabSz="360045"/>
            <a:r>
              <a:rPr lang="nl-NL" sz="1400" b="1" dirty="0"/>
              <a:t>Pagina 3: de processtappen gegroepeerd</a:t>
            </a:r>
          </a:p>
          <a:p>
            <a:pPr defTabSz="360045"/>
            <a:r>
              <a:rPr lang="nl-NL" sz="1400" dirty="0"/>
              <a:t>Op deze pagina zijn de processtappen uit pagina 2 gegroepeerd naar onderdelen die logischerwijs bij elkaar horen, zodat de benodigde functionaliteit die in het proces nodig is daarop geplot kan worden (zoals gedaan op pagina 4).</a:t>
            </a:r>
            <a:br>
              <a:rPr lang="nl-NL" sz="1400" dirty="0"/>
            </a:br>
            <a:endParaRPr lang="nl-NL" sz="1400" dirty="0"/>
          </a:p>
          <a:p>
            <a:pPr defTabSz="360045"/>
            <a:r>
              <a:rPr lang="nl-NL" sz="1400" b="1" dirty="0"/>
              <a:t>Pagina 4: functionaliteiten die de IT moet leveren</a:t>
            </a:r>
          </a:p>
          <a:p>
            <a:pPr defTabSz="360045"/>
            <a:r>
              <a:rPr lang="nl-NL" sz="1400" dirty="0"/>
              <a:t>Op deze pagina zijn functionaliteiten op de gegroepeerde processtappen geplot. Deze functies worden geleverd door de </a:t>
            </a:r>
            <a:r>
              <a:rPr lang="nl-NL" sz="1400" dirty="0" err="1"/>
              <a:t>procesondersteunende</a:t>
            </a:r>
            <a:r>
              <a:rPr lang="nl-NL" sz="1400" dirty="0"/>
              <a:t> IT-systemen. Deze plaat geeft dus een beeld van wat de ICT in de toekomst moet ondersteunen, en waar in het proces.</a:t>
            </a:r>
          </a:p>
          <a:p>
            <a:pPr defTabSz="360045"/>
            <a:endParaRPr lang="nl-NL" sz="1400" dirty="0"/>
          </a:p>
          <a:p>
            <a:pPr defTabSz="360045"/>
            <a:r>
              <a:rPr lang="nl-NL" sz="1400" b="1" dirty="0"/>
              <a:t>Pagina 5: toelichting op het proces</a:t>
            </a:r>
          </a:p>
          <a:p>
            <a:pPr defTabSz="360045"/>
            <a:r>
              <a:rPr lang="nl-NL" sz="1400" dirty="0"/>
              <a:t>Op deze pagina staat een toelichting op de processtappen van pagina 2.</a:t>
            </a:r>
          </a:p>
          <a:p>
            <a:pPr defTabSz="360045"/>
            <a:endParaRPr lang="nl-NL" sz="1400" dirty="0"/>
          </a:p>
          <a:p>
            <a:pPr defTabSz="360045"/>
            <a:r>
              <a:rPr lang="nl-NL" sz="1400" b="1" dirty="0"/>
              <a:t>Bijlage #1: een conceptueel applicatielandschap</a:t>
            </a:r>
            <a:br>
              <a:rPr lang="nl-NL" sz="1400" b="1" dirty="0"/>
            </a:br>
            <a:r>
              <a:rPr lang="nl-NL" sz="1400" dirty="0"/>
              <a:t>In deze bijlage staat een proeve van een applicatielandschap zoals deze er voor het </a:t>
            </a:r>
            <a:r>
              <a:rPr lang="nl-NL" sz="1400" dirty="0" err="1"/>
              <a:t>Dordthuis</a:t>
            </a:r>
            <a:r>
              <a:rPr lang="nl-NL" sz="1400" dirty="0"/>
              <a:t> uit zou kunnen zien. Dit applicatielandschap en de benamingen van systemen zijn niet in steen gegrift. Het is juist heel waarschijnlijk dat deze plaat n.a.v. de marktverkenning aangepast moet worden, omdat de markt het gewenste mogelijk op een andere manier aanbied.</a:t>
            </a:r>
          </a:p>
          <a:p>
            <a:pPr defTabSz="360045"/>
            <a:endParaRPr lang="nl-NL" sz="1400" i="1" dirty="0"/>
          </a:p>
          <a:p>
            <a:pPr defTabSz="360045"/>
            <a:r>
              <a:rPr lang="nl-NL" sz="1400" b="1" dirty="0"/>
              <a:t>Bijlage #2: overige zaken</a:t>
            </a:r>
            <a:br>
              <a:rPr lang="nl-NL" sz="1400" b="1" dirty="0"/>
            </a:br>
            <a:r>
              <a:rPr lang="nl-NL" sz="1400" dirty="0"/>
              <a:t>Enkele zaken en opmerkingen die nog niet eerder aan bod zijn geweest.</a:t>
            </a:r>
            <a:endParaRPr lang="nl-NL" sz="1400" i="1" dirty="0"/>
          </a:p>
        </p:txBody>
      </p:sp>
      <p:sp>
        <p:nvSpPr>
          <p:cNvPr id="7" name="Tekstvak 6">
            <a:extLst>
              <a:ext uri="{FF2B5EF4-FFF2-40B4-BE49-F238E27FC236}">
                <a16:creationId xmlns:a16="http://schemas.microsoft.com/office/drawing/2014/main" id="{A1420FEE-C6E7-92D0-6CE7-717256FCFB0E}"/>
              </a:ext>
            </a:extLst>
          </p:cNvPr>
          <p:cNvSpPr txBox="1"/>
          <p:nvPr/>
        </p:nvSpPr>
        <p:spPr>
          <a:xfrm>
            <a:off x="12347909" y="-8042"/>
            <a:ext cx="453691" cy="276999"/>
          </a:xfrm>
          <a:prstGeom prst="rect">
            <a:avLst/>
          </a:prstGeom>
          <a:noFill/>
        </p:spPr>
        <p:txBody>
          <a:bodyPr wrap="square">
            <a:spAutoFit/>
          </a:bodyPr>
          <a:lstStyle/>
          <a:p>
            <a:pPr algn="r"/>
            <a:r>
              <a:rPr lang="nl-NL" sz="1200" b="1" dirty="0">
                <a:solidFill>
                  <a:srgbClr val="7030A0"/>
                </a:solidFill>
                <a:latin typeface="Calibri" panose="020F0502020204030204" pitchFamily="34" charset="0"/>
                <a:cs typeface="Calibri" panose="020F0502020204030204" pitchFamily="34" charset="0"/>
              </a:rPr>
              <a:t>1</a:t>
            </a:r>
            <a:endParaRPr lang="nl-NL" sz="1200" dirty="0">
              <a:solidFill>
                <a:srgbClr val="7030A0"/>
              </a:solidFill>
              <a:latin typeface="Calibri" panose="020F0502020204030204" pitchFamily="34" charset="0"/>
              <a:cs typeface="Calibri" panose="020F0502020204030204" pitchFamily="34" charset="0"/>
            </a:endParaRPr>
          </a:p>
        </p:txBody>
      </p:sp>
      <p:sp>
        <p:nvSpPr>
          <p:cNvPr id="2" name="Ovaal 1">
            <a:extLst>
              <a:ext uri="{FF2B5EF4-FFF2-40B4-BE49-F238E27FC236}">
                <a16:creationId xmlns:a16="http://schemas.microsoft.com/office/drawing/2014/main" id="{ABE19997-7EBA-39C0-CEF1-D838FE2EE0F4}"/>
              </a:ext>
            </a:extLst>
          </p:cNvPr>
          <p:cNvSpPr/>
          <p:nvPr/>
        </p:nvSpPr>
        <p:spPr>
          <a:xfrm>
            <a:off x="8534400" y="4518660"/>
            <a:ext cx="3864309" cy="3844290"/>
          </a:xfrm>
          <a:prstGeom prst="ellipse">
            <a:avLst/>
          </a:prstGeom>
          <a:solidFill>
            <a:srgbClr val="FFFF00"/>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3" name="Rechthoek 2">
            <a:extLst>
              <a:ext uri="{FF2B5EF4-FFF2-40B4-BE49-F238E27FC236}">
                <a16:creationId xmlns:a16="http://schemas.microsoft.com/office/drawing/2014/main" id="{550569F2-AF85-2FFF-9C44-60709FB84F58}"/>
              </a:ext>
            </a:extLst>
          </p:cNvPr>
          <p:cNvSpPr/>
          <p:nvPr/>
        </p:nvSpPr>
        <p:spPr>
          <a:xfrm>
            <a:off x="8670286" y="4670026"/>
            <a:ext cx="3592535" cy="3600986"/>
          </a:xfrm>
          <a:prstGeom prst="rect">
            <a:avLst/>
          </a:prstGeom>
          <a:noFill/>
          <a:ln w="19050">
            <a:noFill/>
          </a:ln>
        </p:spPr>
        <p:txBody>
          <a:bodyPr wrap="square">
            <a:spAutoFit/>
          </a:bodyPr>
          <a:lstStyle/>
          <a:p>
            <a:pPr algn="ctr" defTabSz="360045"/>
            <a:r>
              <a:rPr lang="nl-NL" sz="1600" b="1" dirty="0"/>
              <a:t>Belangrijk voor de</a:t>
            </a:r>
            <a:br>
              <a:rPr lang="nl-NL" sz="1600" b="1" dirty="0"/>
            </a:br>
            <a:r>
              <a:rPr lang="nl-NL" sz="1600" b="1" dirty="0"/>
              <a:t>marktverkenning !</a:t>
            </a:r>
            <a:br>
              <a:rPr lang="nl-NL" sz="1400" b="1" dirty="0"/>
            </a:br>
            <a:br>
              <a:rPr lang="nl-NL" sz="1400" b="1" dirty="0"/>
            </a:br>
            <a:r>
              <a:rPr lang="nl-NL" sz="1400" b="1" dirty="0"/>
              <a:t>In dit document werken we met</a:t>
            </a:r>
            <a:br>
              <a:rPr lang="nl-NL" sz="1400" b="1" dirty="0"/>
            </a:br>
            <a:r>
              <a:rPr lang="nl-NL" sz="1400" b="1" dirty="0"/>
              <a:t>enkele aannames. Zo hebben we het </a:t>
            </a:r>
            <a:br>
              <a:rPr lang="nl-NL" sz="1400" b="1" dirty="0"/>
            </a:br>
            <a:r>
              <a:rPr lang="nl-NL" sz="1400" b="1" dirty="0"/>
              <a:t>over QR-codes, aanmeldzuilen, notificaties op mobiele telefoons, en voor wie geen mobiel heeft schrijven we over alternatieve </a:t>
            </a:r>
            <a:r>
              <a:rPr lang="nl-NL" sz="1400" b="1" dirty="0" err="1"/>
              <a:t>oproepdevices</a:t>
            </a:r>
            <a:r>
              <a:rPr lang="nl-NL" sz="1400" b="1" dirty="0"/>
              <a:t> (“u bent aan de beurt, kom naar…”). Wij beseffen ons terdege dan wij gebrekkige kennis hebben van wat mogelijk is. Daarom het verzoek vooral uw eigen beproefde concepten te presenteren, </a:t>
            </a:r>
            <a:br>
              <a:rPr lang="nl-NL" sz="1400" b="1" dirty="0"/>
            </a:br>
            <a:r>
              <a:rPr lang="nl-NL" sz="1400" b="1" dirty="0"/>
              <a:t>ook als deze afwijken van wat </a:t>
            </a:r>
            <a:br>
              <a:rPr lang="nl-NL" sz="1400" b="1" dirty="0"/>
            </a:br>
            <a:r>
              <a:rPr lang="nl-NL" sz="1400" b="1" dirty="0"/>
              <a:t>in dit document </a:t>
            </a:r>
            <a:br>
              <a:rPr lang="nl-NL" sz="1400" b="1" dirty="0"/>
            </a:br>
            <a:r>
              <a:rPr lang="nl-NL" sz="1400" b="1" dirty="0"/>
              <a:t>beschreven is!</a:t>
            </a:r>
            <a:endParaRPr lang="nl-NL" sz="1400" b="1" i="1" dirty="0"/>
          </a:p>
        </p:txBody>
      </p:sp>
    </p:spTree>
    <p:extLst>
      <p:ext uri="{BB962C8B-B14F-4D97-AF65-F5344CB8AC3E}">
        <p14:creationId xmlns:p14="http://schemas.microsoft.com/office/powerpoint/2010/main" val="3300688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hthoek 48">
            <a:extLst>
              <a:ext uri="{FF2B5EF4-FFF2-40B4-BE49-F238E27FC236}">
                <a16:creationId xmlns:a16="http://schemas.microsoft.com/office/drawing/2014/main" id="{7A919E90-DF98-010C-E851-644844CBB842}"/>
              </a:ext>
            </a:extLst>
          </p:cNvPr>
          <p:cNvSpPr/>
          <p:nvPr/>
        </p:nvSpPr>
        <p:spPr>
          <a:xfrm>
            <a:off x="2472607" y="2010827"/>
            <a:ext cx="4343673" cy="2148833"/>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t"/>
          <a:lstStyle/>
          <a:p>
            <a:pPr algn="ctr">
              <a:defRPr/>
            </a:pPr>
            <a:r>
              <a:rPr lang="nl-NL" sz="1200" b="1" dirty="0">
                <a:solidFill>
                  <a:srgbClr val="FFFFFF"/>
                </a:solidFill>
                <a:ea typeface="ＭＳ Ｐゴシック" pitchFamily="34" charset="-128"/>
              </a:rPr>
              <a:t>                                                             </a:t>
            </a:r>
            <a:r>
              <a:rPr lang="nl-NL" sz="1400" b="1" dirty="0">
                <a:solidFill>
                  <a:srgbClr val="FFFFFF"/>
                </a:solidFill>
                <a:ea typeface="ＭＳ Ｐゴシック" pitchFamily="34" charset="-128"/>
              </a:rPr>
              <a:t>Afspraak maken</a:t>
            </a:r>
            <a:br>
              <a:rPr lang="nl-NL" sz="1200" b="1" dirty="0">
                <a:solidFill>
                  <a:srgbClr val="FFFFFF"/>
                </a:solidFill>
                <a:ea typeface="ＭＳ Ｐゴシック" pitchFamily="34" charset="-128"/>
              </a:rPr>
            </a:br>
            <a:r>
              <a:rPr lang="nl-NL" sz="1100" b="1" dirty="0">
                <a:solidFill>
                  <a:srgbClr val="FFFFFF"/>
                </a:solidFill>
                <a:ea typeface="ＭＳ Ｐゴシック" pitchFamily="34" charset="-128"/>
              </a:rPr>
              <a:t>                                                   </a:t>
            </a:r>
            <a:r>
              <a:rPr lang="nl-NL" sz="1100" i="1" dirty="0">
                <a:solidFill>
                  <a:srgbClr val="FFFFFF"/>
                </a:solidFill>
                <a:ea typeface="ＭＳ Ｐゴシック" pitchFamily="34" charset="-128"/>
              </a:rPr>
              <a:t>         </a:t>
            </a: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000" i="1" dirty="0">
              <a:solidFill>
                <a:srgbClr val="FFFFFF"/>
              </a:solidFill>
              <a:ea typeface="ＭＳ Ｐゴシック" pitchFamily="34" charset="-128"/>
            </a:endParaRPr>
          </a:p>
          <a:p>
            <a:pPr algn="ctr">
              <a:defRPr/>
            </a:pPr>
            <a:endParaRPr lang="nl-NL" sz="1000" i="1" dirty="0">
              <a:solidFill>
                <a:srgbClr val="FFFFFF"/>
              </a:solidFill>
              <a:ea typeface="ＭＳ Ｐゴシック" pitchFamily="34" charset="-128"/>
            </a:endParaRPr>
          </a:p>
        </p:txBody>
      </p:sp>
      <p:sp>
        <p:nvSpPr>
          <p:cNvPr id="5" name="Rechthoek 4">
            <a:extLst>
              <a:ext uri="{FF2B5EF4-FFF2-40B4-BE49-F238E27FC236}">
                <a16:creationId xmlns:a16="http://schemas.microsoft.com/office/drawing/2014/main" id="{E76D3564-FD47-EDEC-BDD6-CB665F288666}"/>
              </a:ext>
            </a:extLst>
          </p:cNvPr>
          <p:cNvSpPr/>
          <p:nvPr/>
        </p:nvSpPr>
        <p:spPr>
          <a:xfrm>
            <a:off x="1050218" y="72375"/>
            <a:ext cx="11657720"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Publieke dienstverlening in het </a:t>
            </a:r>
            <a:r>
              <a:rPr lang="nl-NL" sz="2000" b="1" dirty="0" err="1">
                <a:solidFill>
                  <a:srgbClr val="3B1099"/>
                </a:solidFill>
              </a:rPr>
              <a:t>Dordthuis</a:t>
            </a:r>
            <a:r>
              <a:rPr lang="nl-NL" sz="2000" b="1" dirty="0">
                <a:solidFill>
                  <a:srgbClr val="3B1099"/>
                </a:solidFill>
              </a:rPr>
              <a:t> – Processchets op hoofdlijnen – 1/4</a:t>
            </a:r>
            <a:br>
              <a:rPr lang="nl-NL" sz="2000" b="1" dirty="0">
                <a:solidFill>
                  <a:srgbClr val="ED7003"/>
                </a:solidFill>
              </a:rPr>
            </a:br>
            <a:r>
              <a:rPr lang="nl-NL" sz="2000" i="1" dirty="0">
                <a:solidFill>
                  <a:srgbClr val="3B1099"/>
                </a:solidFill>
              </a:rPr>
              <a:t>Het proces grofmazig uitgewerkt. Dit proces kan in sommige gevallen ook op </a:t>
            </a:r>
            <a:br>
              <a:rPr lang="nl-NL" sz="2000" i="1" dirty="0">
                <a:solidFill>
                  <a:srgbClr val="3B1099"/>
                </a:solidFill>
              </a:rPr>
            </a:br>
            <a:r>
              <a:rPr lang="nl-NL" sz="2000" i="1" dirty="0">
                <a:solidFill>
                  <a:srgbClr val="3B1099"/>
                </a:solidFill>
              </a:rPr>
              <a:t>andere locaties worden uitgevoerd.</a:t>
            </a:r>
            <a:endParaRPr lang="nl-NL" sz="2000" b="1" dirty="0">
              <a:solidFill>
                <a:srgbClr val="3B1099"/>
              </a:solidFill>
            </a:endParaRPr>
          </a:p>
        </p:txBody>
      </p:sp>
      <p:cxnSp>
        <p:nvCxnSpPr>
          <p:cNvPr id="19" name="Rechte verbindingslijn met pijl 18">
            <a:extLst>
              <a:ext uri="{FF2B5EF4-FFF2-40B4-BE49-F238E27FC236}">
                <a16:creationId xmlns:a16="http://schemas.microsoft.com/office/drawing/2014/main" id="{8C58A894-E666-A69C-16D5-EFB603FB2D9F}"/>
              </a:ext>
            </a:extLst>
          </p:cNvPr>
          <p:cNvCxnSpPr>
            <a:cxnSpLocks/>
            <a:stCxn id="38" idx="3"/>
            <a:endCxn id="49" idx="1"/>
          </p:cNvCxnSpPr>
          <p:nvPr/>
        </p:nvCxnSpPr>
        <p:spPr>
          <a:xfrm flipV="1">
            <a:off x="1472751" y="3085244"/>
            <a:ext cx="999856" cy="4142"/>
          </a:xfrm>
          <a:prstGeom prst="straightConnector1">
            <a:avLst/>
          </a:prstGeom>
          <a:ln w="38100">
            <a:solidFill>
              <a:srgbClr val="00B0F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Rechte verbindingslijn met pijl 19">
            <a:extLst>
              <a:ext uri="{FF2B5EF4-FFF2-40B4-BE49-F238E27FC236}">
                <a16:creationId xmlns:a16="http://schemas.microsoft.com/office/drawing/2014/main" id="{3263813A-98A9-3324-0C4C-95AC1A227C60}"/>
              </a:ext>
            </a:extLst>
          </p:cNvPr>
          <p:cNvCxnSpPr>
            <a:cxnSpLocks/>
            <a:endCxn id="33" idx="0"/>
          </p:cNvCxnSpPr>
          <p:nvPr/>
        </p:nvCxnSpPr>
        <p:spPr>
          <a:xfrm flipV="1">
            <a:off x="3366750" y="4639937"/>
            <a:ext cx="0" cy="59629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pic>
        <p:nvPicPr>
          <p:cNvPr id="21" name="Afbeelding 20">
            <a:extLst>
              <a:ext uri="{FF2B5EF4-FFF2-40B4-BE49-F238E27FC236}">
                <a16:creationId xmlns:a16="http://schemas.microsoft.com/office/drawing/2014/main" id="{21931D4B-896C-0EE5-1E63-44FE4BDE2B4F}"/>
              </a:ext>
            </a:extLst>
          </p:cNvPr>
          <p:cNvPicPr>
            <a:picLocks noChangeAspect="1"/>
          </p:cNvPicPr>
          <p:nvPr/>
        </p:nvPicPr>
        <p:blipFill rotWithShape="1">
          <a:blip r:embed="rId2"/>
          <a:srcRect l="25020" r="25397" b="33671"/>
          <a:stretch/>
        </p:blipFill>
        <p:spPr>
          <a:xfrm>
            <a:off x="153670" y="113557"/>
            <a:ext cx="624087" cy="680725"/>
          </a:xfrm>
          <a:prstGeom prst="rect">
            <a:avLst/>
          </a:prstGeom>
        </p:spPr>
      </p:pic>
      <p:sp>
        <p:nvSpPr>
          <p:cNvPr id="33" name="Rechthoek 32">
            <a:extLst>
              <a:ext uri="{FF2B5EF4-FFF2-40B4-BE49-F238E27FC236}">
                <a16:creationId xmlns:a16="http://schemas.microsoft.com/office/drawing/2014/main" id="{8C3BBC3C-2CD5-D06E-0A83-3F72458B3B69}"/>
              </a:ext>
            </a:extLst>
          </p:cNvPr>
          <p:cNvSpPr/>
          <p:nvPr/>
        </p:nvSpPr>
        <p:spPr>
          <a:xfrm>
            <a:off x="2466750" y="4639937"/>
            <a:ext cx="1800000" cy="1800000"/>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Ontvangen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Inchecken / Aanmelden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(met of zonder afspraak)</a:t>
            </a:r>
          </a:p>
          <a:p>
            <a:pPr algn="ctr">
              <a:defRPr/>
            </a:pPr>
            <a:r>
              <a:rPr lang="nl-NL" sz="1200" b="1" dirty="0">
                <a:solidFill>
                  <a:srgbClr val="FFFFFF"/>
                </a:solidFill>
                <a:ea typeface="ＭＳ Ｐゴシック" pitchFamily="34" charset="-128"/>
              </a:rPr>
              <a:t>+</a:t>
            </a:r>
            <a:br>
              <a:rPr lang="nl-NL" sz="1200" i="1" dirty="0">
                <a:solidFill>
                  <a:srgbClr val="FFFFFF"/>
                </a:solidFill>
                <a:ea typeface="ＭＳ Ｐゴシック" pitchFamily="34" charset="-128"/>
              </a:rPr>
            </a:br>
            <a:r>
              <a:rPr lang="nl-NL" sz="1200" b="1" dirty="0" err="1">
                <a:solidFill>
                  <a:srgbClr val="FFFFFF"/>
                </a:solidFill>
                <a:ea typeface="ＭＳ Ｐゴシック" pitchFamily="34" charset="-128"/>
              </a:rPr>
              <a:t>Oproepdevice</a:t>
            </a:r>
            <a:r>
              <a:rPr lang="nl-NL" sz="1200" b="1" dirty="0">
                <a:solidFill>
                  <a:srgbClr val="FFFFFF"/>
                </a:solidFill>
                <a:ea typeface="ＭＳ Ｐゴシック" pitchFamily="34" charset="-128"/>
              </a:rPr>
              <a:t> verstrekken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geen mobiel)</a:t>
            </a:r>
          </a:p>
          <a:p>
            <a:pPr algn="ctr">
              <a:defRPr/>
            </a:pPr>
            <a:endParaRPr lang="nl-NL" sz="1200" i="1" dirty="0">
              <a:solidFill>
                <a:srgbClr val="FFFFFF"/>
              </a:solidFill>
              <a:ea typeface="ＭＳ Ｐゴシック" pitchFamily="34" charset="-128"/>
            </a:endParaRPr>
          </a:p>
          <a:p>
            <a:pPr algn="ctr">
              <a:defRPr/>
            </a:pPr>
            <a:endParaRPr lang="nl-NL" sz="1200" i="1" dirty="0">
              <a:solidFill>
                <a:srgbClr val="FFFFFF"/>
              </a:solidFill>
              <a:ea typeface="ＭＳ Ｐゴシック" pitchFamily="34" charset="-128"/>
            </a:endParaRPr>
          </a:p>
        </p:txBody>
      </p:sp>
      <p:sp>
        <p:nvSpPr>
          <p:cNvPr id="61" name="Rechthoek 60">
            <a:extLst>
              <a:ext uri="{FF2B5EF4-FFF2-40B4-BE49-F238E27FC236}">
                <a16:creationId xmlns:a16="http://schemas.microsoft.com/office/drawing/2014/main" id="{15F7D563-7094-A20D-720C-1EA56B6DF5E4}"/>
              </a:ext>
            </a:extLst>
          </p:cNvPr>
          <p:cNvSpPr/>
          <p:nvPr/>
        </p:nvSpPr>
        <p:spPr>
          <a:xfrm>
            <a:off x="1526124" y="2667730"/>
            <a:ext cx="782630" cy="400110"/>
          </a:xfrm>
          <a:prstGeom prst="rect">
            <a:avLst/>
          </a:prstGeom>
        </p:spPr>
        <p:txBody>
          <a:bodyPr wrap="square">
            <a:spAutoFit/>
          </a:bodyPr>
          <a:lstStyle/>
          <a:p>
            <a:pPr algn="ctr" defTabSz="360045" fontAlgn="auto">
              <a:spcBef>
                <a:spcPts val="0"/>
              </a:spcBef>
              <a:spcAft>
                <a:spcPts val="0"/>
              </a:spcAft>
            </a:pPr>
            <a:r>
              <a:rPr lang="nl-NL" sz="1000" i="1" dirty="0">
                <a:latin typeface="Gill Sans MT" pitchFamily="34" charset="0"/>
              </a:rPr>
              <a:t>afspreken /</a:t>
            </a:r>
            <a:br>
              <a:rPr lang="nl-NL" sz="1000" i="1" dirty="0">
                <a:latin typeface="Gill Sans MT" pitchFamily="34" charset="0"/>
              </a:rPr>
            </a:br>
            <a:r>
              <a:rPr lang="nl-NL" sz="1000" i="1" dirty="0">
                <a:latin typeface="Gill Sans MT" pitchFamily="34" charset="0"/>
              </a:rPr>
              <a:t>uitnodigen</a:t>
            </a:r>
            <a:endParaRPr lang="nl-NL" sz="1000" i="1" dirty="0">
              <a:latin typeface="Gill Sans MT" pitchFamily="34" charset="0"/>
              <a:cs typeface="+mn-cs"/>
            </a:endParaRPr>
          </a:p>
        </p:txBody>
      </p:sp>
      <p:sp>
        <p:nvSpPr>
          <p:cNvPr id="62" name="Rechthoek 61">
            <a:extLst>
              <a:ext uri="{FF2B5EF4-FFF2-40B4-BE49-F238E27FC236}">
                <a16:creationId xmlns:a16="http://schemas.microsoft.com/office/drawing/2014/main" id="{34CC82FA-E5B7-538C-4DE2-403523F41D1B}"/>
              </a:ext>
            </a:extLst>
          </p:cNvPr>
          <p:cNvSpPr/>
          <p:nvPr/>
        </p:nvSpPr>
        <p:spPr>
          <a:xfrm>
            <a:off x="1250957" y="5283824"/>
            <a:ext cx="1317682" cy="246221"/>
          </a:xfrm>
          <a:prstGeom prst="rect">
            <a:avLst/>
          </a:prstGeom>
        </p:spPr>
        <p:txBody>
          <a:bodyPr wrap="square">
            <a:spAutoFit/>
          </a:bodyPr>
          <a:lstStyle/>
          <a:p>
            <a:pPr algn="ctr" defTabSz="360045" fontAlgn="auto">
              <a:spcBef>
                <a:spcPts val="0"/>
              </a:spcBef>
              <a:spcAft>
                <a:spcPts val="0"/>
              </a:spcAft>
            </a:pPr>
            <a:r>
              <a:rPr lang="nl-NL" sz="1000" i="1" dirty="0">
                <a:latin typeface="Gill Sans MT" pitchFamily="34" charset="0"/>
              </a:rPr>
              <a:t>bezoeken</a:t>
            </a:r>
            <a:endParaRPr lang="nl-NL" sz="1000" i="1" dirty="0">
              <a:latin typeface="Gill Sans MT" pitchFamily="34" charset="0"/>
              <a:cs typeface="+mn-cs"/>
            </a:endParaRPr>
          </a:p>
        </p:txBody>
      </p:sp>
      <p:sp>
        <p:nvSpPr>
          <p:cNvPr id="65" name="Rechthoek 64">
            <a:extLst>
              <a:ext uri="{FF2B5EF4-FFF2-40B4-BE49-F238E27FC236}">
                <a16:creationId xmlns:a16="http://schemas.microsoft.com/office/drawing/2014/main" id="{349D9EE4-A520-4CCE-F682-A3CBD95B095C}"/>
              </a:ext>
            </a:extLst>
          </p:cNvPr>
          <p:cNvSpPr/>
          <p:nvPr/>
        </p:nvSpPr>
        <p:spPr>
          <a:xfrm>
            <a:off x="2466750" y="6095931"/>
            <a:ext cx="1799999" cy="343620"/>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 servicezuil / app</a:t>
            </a:r>
          </a:p>
        </p:txBody>
      </p:sp>
      <p:sp>
        <p:nvSpPr>
          <p:cNvPr id="71" name="Rechthoek 70">
            <a:extLst>
              <a:ext uri="{FF2B5EF4-FFF2-40B4-BE49-F238E27FC236}">
                <a16:creationId xmlns:a16="http://schemas.microsoft.com/office/drawing/2014/main" id="{0F4B5542-4D61-243D-9258-5A595608F432}"/>
              </a:ext>
            </a:extLst>
          </p:cNvPr>
          <p:cNvSpPr/>
          <p:nvPr/>
        </p:nvSpPr>
        <p:spPr>
          <a:xfrm>
            <a:off x="5017710" y="4639935"/>
            <a:ext cx="1800000" cy="1800000"/>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Informeren over plaats van </a:t>
            </a:r>
          </a:p>
          <a:p>
            <a:pPr algn="ctr">
              <a:defRPr/>
            </a:pPr>
            <a:r>
              <a:rPr lang="nl-NL" sz="1200" b="1" dirty="0">
                <a:solidFill>
                  <a:srgbClr val="FFFFFF"/>
                </a:solidFill>
                <a:ea typeface="ＭＳ Ｐゴシック" pitchFamily="34" charset="-128"/>
              </a:rPr>
              <a:t>afspraak c.q. bestemming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QR-code of een muntje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koffie verstrekken</a:t>
            </a:r>
          </a:p>
          <a:p>
            <a:pPr algn="ctr">
              <a:defRPr/>
            </a:pPr>
            <a:r>
              <a:rPr lang="nl-NL" sz="1200" i="1" dirty="0">
                <a:solidFill>
                  <a:srgbClr val="FFFFFF"/>
                </a:solidFill>
                <a:ea typeface="ＭＳ Ｐゴシック" pitchFamily="34" charset="-128"/>
              </a:rPr>
              <a:t>(indien niet eerder gedaan)</a:t>
            </a:r>
          </a:p>
          <a:p>
            <a:pPr algn="ctr">
              <a:defRPr/>
            </a:pPr>
            <a:endParaRPr lang="nl-NL" sz="1200" b="1" dirty="0">
              <a:solidFill>
                <a:srgbClr val="FFFFFF"/>
              </a:solidFill>
              <a:ea typeface="ＭＳ Ｐゴシック" pitchFamily="34" charset="-128"/>
            </a:endParaRPr>
          </a:p>
          <a:p>
            <a:pPr algn="ctr">
              <a:defRPr/>
            </a:pPr>
            <a:endParaRPr lang="nl-NL" sz="1200" b="1" i="1" dirty="0">
              <a:solidFill>
                <a:srgbClr val="FFFFFF"/>
              </a:solidFill>
              <a:ea typeface="ＭＳ Ｐゴシック" pitchFamily="34" charset="-128"/>
            </a:endParaRPr>
          </a:p>
        </p:txBody>
      </p:sp>
      <p:sp>
        <p:nvSpPr>
          <p:cNvPr id="76" name="Rechthoek 75">
            <a:extLst>
              <a:ext uri="{FF2B5EF4-FFF2-40B4-BE49-F238E27FC236}">
                <a16:creationId xmlns:a16="http://schemas.microsoft.com/office/drawing/2014/main" id="{C85E379A-C7B7-0B9C-B79F-AECF3B2B9ACB}"/>
              </a:ext>
            </a:extLst>
          </p:cNvPr>
          <p:cNvSpPr/>
          <p:nvPr/>
        </p:nvSpPr>
        <p:spPr>
          <a:xfrm>
            <a:off x="7568658" y="2006978"/>
            <a:ext cx="1800006" cy="2148833"/>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Afrekenen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van toepassing)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Afspraakbevestiging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en aanvullende informatie verstrekken***,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inclusief de QR-code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aanmelden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en voor koffie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(via email, sms en/of brief)</a:t>
            </a:r>
          </a:p>
        </p:txBody>
      </p:sp>
      <p:cxnSp>
        <p:nvCxnSpPr>
          <p:cNvPr id="80" name="Rechte verbindingslijn met pijl 79">
            <a:extLst>
              <a:ext uri="{FF2B5EF4-FFF2-40B4-BE49-F238E27FC236}">
                <a16:creationId xmlns:a16="http://schemas.microsoft.com/office/drawing/2014/main" id="{FDE729E1-66A4-28E2-CA58-B282185FDAEB}"/>
              </a:ext>
            </a:extLst>
          </p:cNvPr>
          <p:cNvCxnSpPr>
            <a:cxnSpLocks/>
            <a:stCxn id="49" idx="3"/>
            <a:endCxn id="76" idx="1"/>
          </p:cNvCxnSpPr>
          <p:nvPr/>
        </p:nvCxnSpPr>
        <p:spPr>
          <a:xfrm flipV="1">
            <a:off x="6816280" y="3081395"/>
            <a:ext cx="752378" cy="3849"/>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5" name="Rechthoek 84">
            <a:extLst>
              <a:ext uri="{FF2B5EF4-FFF2-40B4-BE49-F238E27FC236}">
                <a16:creationId xmlns:a16="http://schemas.microsoft.com/office/drawing/2014/main" id="{068B8C3E-2B39-C9BB-2E01-F9ED1C23AACF}"/>
              </a:ext>
            </a:extLst>
          </p:cNvPr>
          <p:cNvSpPr/>
          <p:nvPr/>
        </p:nvSpPr>
        <p:spPr>
          <a:xfrm>
            <a:off x="10051522" y="2006978"/>
            <a:ext cx="1800000" cy="2148833"/>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Herinnering(en) sturen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(via email, sms en/of brief)</a:t>
            </a:r>
          </a:p>
        </p:txBody>
      </p:sp>
      <p:cxnSp>
        <p:nvCxnSpPr>
          <p:cNvPr id="87" name="Rechte verbindingslijn met pijl 86">
            <a:extLst>
              <a:ext uri="{FF2B5EF4-FFF2-40B4-BE49-F238E27FC236}">
                <a16:creationId xmlns:a16="http://schemas.microsoft.com/office/drawing/2014/main" id="{E4A2DFDA-2B26-5EA7-7840-37BC4E82B128}"/>
              </a:ext>
            </a:extLst>
          </p:cNvPr>
          <p:cNvCxnSpPr>
            <a:cxnSpLocks/>
            <a:stCxn id="76" idx="3"/>
            <a:endCxn id="85" idx="1"/>
          </p:cNvCxnSpPr>
          <p:nvPr/>
        </p:nvCxnSpPr>
        <p:spPr>
          <a:xfrm>
            <a:off x="9368664" y="3081395"/>
            <a:ext cx="682858" cy="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9" name="Rechte verbindingslijn met pijl 88">
            <a:extLst>
              <a:ext uri="{FF2B5EF4-FFF2-40B4-BE49-F238E27FC236}">
                <a16:creationId xmlns:a16="http://schemas.microsoft.com/office/drawing/2014/main" id="{3C20B156-9196-23DE-64D1-7807DD134C8A}"/>
              </a:ext>
            </a:extLst>
          </p:cNvPr>
          <p:cNvCxnSpPr>
            <a:cxnSpLocks/>
            <a:stCxn id="33" idx="3"/>
            <a:endCxn id="71" idx="1"/>
          </p:cNvCxnSpPr>
          <p:nvPr/>
        </p:nvCxnSpPr>
        <p:spPr>
          <a:xfrm flipV="1">
            <a:off x="4266750" y="5539935"/>
            <a:ext cx="750960" cy="2"/>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7" name="Rechthoek 96">
            <a:extLst>
              <a:ext uri="{FF2B5EF4-FFF2-40B4-BE49-F238E27FC236}">
                <a16:creationId xmlns:a16="http://schemas.microsoft.com/office/drawing/2014/main" id="{F14A5353-E909-28BC-6FE5-CE0619DA4D47}"/>
              </a:ext>
            </a:extLst>
          </p:cNvPr>
          <p:cNvSpPr/>
          <p:nvPr/>
        </p:nvSpPr>
        <p:spPr>
          <a:xfrm>
            <a:off x="7568669" y="4639935"/>
            <a:ext cx="1800000" cy="1800000"/>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Wachten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a:t>
            </a:r>
          </a:p>
          <a:p>
            <a:pPr algn="ctr">
              <a:defRPr/>
            </a:pPr>
            <a:r>
              <a:rPr lang="nl-NL" sz="1200" b="1" dirty="0">
                <a:solidFill>
                  <a:srgbClr val="FFFFFF"/>
                </a:solidFill>
                <a:ea typeface="ＭＳ Ｐゴシック" pitchFamily="34" charset="-128"/>
              </a:rPr>
              <a:t>Lekkere koffie halen</a:t>
            </a:r>
          </a:p>
          <a:p>
            <a:pPr algn="ctr">
              <a:defRPr/>
            </a:pP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Bestemming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opzoeken</a:t>
            </a:r>
          </a:p>
        </p:txBody>
      </p:sp>
      <p:cxnSp>
        <p:nvCxnSpPr>
          <p:cNvPr id="99" name="Rechte verbindingslijn met pijl 98">
            <a:extLst>
              <a:ext uri="{FF2B5EF4-FFF2-40B4-BE49-F238E27FC236}">
                <a16:creationId xmlns:a16="http://schemas.microsoft.com/office/drawing/2014/main" id="{62136D4F-7878-ED07-0900-9FD199FB0E17}"/>
              </a:ext>
            </a:extLst>
          </p:cNvPr>
          <p:cNvCxnSpPr>
            <a:cxnSpLocks/>
            <a:stCxn id="71" idx="3"/>
            <a:endCxn id="97" idx="1"/>
          </p:cNvCxnSpPr>
          <p:nvPr/>
        </p:nvCxnSpPr>
        <p:spPr>
          <a:xfrm>
            <a:off x="6817710" y="5539935"/>
            <a:ext cx="750959" cy="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23" name="Rechthoek 122">
            <a:extLst>
              <a:ext uri="{FF2B5EF4-FFF2-40B4-BE49-F238E27FC236}">
                <a16:creationId xmlns:a16="http://schemas.microsoft.com/office/drawing/2014/main" id="{14AD477A-45A7-E4C2-E265-43380FDF003C}"/>
              </a:ext>
            </a:extLst>
          </p:cNvPr>
          <p:cNvSpPr/>
          <p:nvPr/>
        </p:nvSpPr>
        <p:spPr>
          <a:xfrm>
            <a:off x="5017708" y="6096842"/>
            <a:ext cx="1799999" cy="343620"/>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 / app</a:t>
            </a:r>
          </a:p>
        </p:txBody>
      </p:sp>
      <p:sp>
        <p:nvSpPr>
          <p:cNvPr id="131" name="Rechthoek 130">
            <a:extLst>
              <a:ext uri="{FF2B5EF4-FFF2-40B4-BE49-F238E27FC236}">
                <a16:creationId xmlns:a16="http://schemas.microsoft.com/office/drawing/2014/main" id="{65F2BA2C-1B67-D625-935B-6E92B8681E60}"/>
              </a:ext>
            </a:extLst>
          </p:cNvPr>
          <p:cNvSpPr/>
          <p:nvPr/>
        </p:nvSpPr>
        <p:spPr>
          <a:xfrm>
            <a:off x="10054863" y="4639934"/>
            <a:ext cx="1800000" cy="1799615"/>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Optionele oproep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c.q. notificatie</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via sms of </a:t>
            </a:r>
            <a:r>
              <a:rPr lang="nl-NL" sz="1200" b="1" dirty="0" err="1">
                <a:solidFill>
                  <a:srgbClr val="FFFFFF"/>
                </a:solidFill>
                <a:ea typeface="ＭＳ Ｐゴシック" pitchFamily="34" charset="-128"/>
              </a:rPr>
              <a:t>oproepdevice</a:t>
            </a:r>
            <a:endParaRPr lang="nl-NL" sz="1200" b="1" dirty="0">
              <a:solidFill>
                <a:srgbClr val="FFFFFF"/>
              </a:solidFill>
              <a:ea typeface="ＭＳ Ｐゴシック" pitchFamily="34" charset="-128"/>
            </a:endParaRPr>
          </a:p>
          <a:p>
            <a:pPr algn="ctr">
              <a:defRPr/>
            </a:pPr>
            <a:r>
              <a:rPr lang="nl-NL" sz="1200" b="1" dirty="0">
                <a:solidFill>
                  <a:srgbClr val="FFFFFF"/>
                </a:solidFill>
                <a:ea typeface="ＭＳ Ｐゴシック" pitchFamily="34" charset="-128"/>
              </a:rPr>
              <a:t>wanneer de</a:t>
            </a:r>
          </a:p>
          <a:p>
            <a:pPr algn="ctr">
              <a:defRPr/>
            </a:pPr>
            <a:r>
              <a:rPr lang="nl-NL" sz="1200" b="1" dirty="0">
                <a:solidFill>
                  <a:srgbClr val="FFFFFF"/>
                </a:solidFill>
                <a:ea typeface="ＭＳ Ｐゴシック" pitchFamily="34" charset="-128"/>
              </a:rPr>
              <a:t>afspraak begint: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r>
              <a:rPr lang="nl-NL" sz="1200" i="1" dirty="0">
                <a:solidFill>
                  <a:srgbClr val="FFFFFF"/>
                </a:solidFill>
                <a:ea typeface="ＭＳ Ｐゴシック" pitchFamily="34" charset="-128"/>
              </a:rPr>
              <a:t>U bent nu aan de beurt. Kom naar…</a:t>
            </a:r>
            <a:r>
              <a:rPr lang="nl-NL" sz="1200" b="1" dirty="0">
                <a:solidFill>
                  <a:srgbClr val="FFFFFF"/>
                </a:solidFill>
                <a:ea typeface="ＭＳ Ｐゴシック" pitchFamily="34" charset="-128"/>
              </a:rPr>
              <a:t>” ****</a:t>
            </a:r>
          </a:p>
          <a:p>
            <a:pPr algn="ctr">
              <a:defRPr/>
            </a:pPr>
            <a:endParaRPr lang="nl-NL" sz="1200" b="1" dirty="0">
              <a:solidFill>
                <a:srgbClr val="FFFFFF"/>
              </a:solidFill>
              <a:ea typeface="ＭＳ Ｐゴシック" pitchFamily="34" charset="-128"/>
            </a:endParaRPr>
          </a:p>
          <a:p>
            <a:pPr algn="ctr">
              <a:defRPr/>
            </a:pPr>
            <a:endParaRPr lang="nl-NL" sz="1200" b="1" dirty="0">
              <a:solidFill>
                <a:srgbClr val="FFFFFF"/>
              </a:solidFill>
              <a:ea typeface="ＭＳ Ｐゴシック" pitchFamily="34" charset="-128"/>
            </a:endParaRPr>
          </a:p>
        </p:txBody>
      </p:sp>
      <p:cxnSp>
        <p:nvCxnSpPr>
          <p:cNvPr id="132" name="Rechte verbindingslijn met pijl 131">
            <a:extLst>
              <a:ext uri="{FF2B5EF4-FFF2-40B4-BE49-F238E27FC236}">
                <a16:creationId xmlns:a16="http://schemas.microsoft.com/office/drawing/2014/main" id="{CC963417-50AD-EA99-0B59-F6106C0577CF}"/>
              </a:ext>
            </a:extLst>
          </p:cNvPr>
          <p:cNvCxnSpPr>
            <a:cxnSpLocks/>
            <a:stCxn id="97" idx="3"/>
            <a:endCxn id="131" idx="1"/>
          </p:cNvCxnSpPr>
          <p:nvPr/>
        </p:nvCxnSpPr>
        <p:spPr>
          <a:xfrm flipV="1">
            <a:off x="9368669" y="5539742"/>
            <a:ext cx="686194" cy="193"/>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3" name="Rechthoek 142">
            <a:extLst>
              <a:ext uri="{FF2B5EF4-FFF2-40B4-BE49-F238E27FC236}">
                <a16:creationId xmlns:a16="http://schemas.microsoft.com/office/drawing/2014/main" id="{D9344F8D-DE6B-E61C-9E76-8C2CCE6BBE74}"/>
              </a:ext>
            </a:extLst>
          </p:cNvPr>
          <p:cNvSpPr/>
          <p:nvPr/>
        </p:nvSpPr>
        <p:spPr>
          <a:xfrm>
            <a:off x="10051522" y="6913933"/>
            <a:ext cx="1803339" cy="725513"/>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Doel van het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bezoek volbrengen</a:t>
            </a:r>
          </a:p>
        </p:txBody>
      </p:sp>
      <p:cxnSp>
        <p:nvCxnSpPr>
          <p:cNvPr id="147" name="Rechte verbindingslijn met pijl 146">
            <a:extLst>
              <a:ext uri="{FF2B5EF4-FFF2-40B4-BE49-F238E27FC236}">
                <a16:creationId xmlns:a16="http://schemas.microsoft.com/office/drawing/2014/main" id="{81F8FA06-BA8E-9B8B-C39D-6438983D6665}"/>
              </a:ext>
            </a:extLst>
          </p:cNvPr>
          <p:cNvCxnSpPr>
            <a:cxnSpLocks/>
          </p:cNvCxnSpPr>
          <p:nvPr/>
        </p:nvCxnSpPr>
        <p:spPr>
          <a:xfrm flipV="1">
            <a:off x="10954862" y="6433197"/>
            <a:ext cx="1" cy="480736"/>
          </a:xfrm>
          <a:prstGeom prst="straightConnector1">
            <a:avLst/>
          </a:prstGeom>
          <a:ln w="38100">
            <a:solidFill>
              <a:srgbClr val="00B050"/>
            </a:solidFill>
            <a:prstDash val="solid"/>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60" name="Rechthoek 159">
            <a:extLst>
              <a:ext uri="{FF2B5EF4-FFF2-40B4-BE49-F238E27FC236}">
                <a16:creationId xmlns:a16="http://schemas.microsoft.com/office/drawing/2014/main" id="{9A9A8345-079F-DC7B-2B99-43C20B5EBF18}"/>
              </a:ext>
            </a:extLst>
          </p:cNvPr>
          <p:cNvSpPr/>
          <p:nvPr/>
        </p:nvSpPr>
        <p:spPr>
          <a:xfrm>
            <a:off x="2697242" y="3122953"/>
            <a:ext cx="1956038" cy="560138"/>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Plek reserveren ** </a:t>
            </a:r>
            <a:r>
              <a:rPr lang="nl-NL" sz="1200" i="1" dirty="0">
                <a:solidFill>
                  <a:srgbClr val="FFFFFF"/>
                </a:solidFill>
                <a:ea typeface="ＭＳ Ｐゴシック" pitchFamily="34" charset="-128"/>
              </a:rPr>
              <a:t>(automatisch of door</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een medewerker)</a:t>
            </a:r>
          </a:p>
        </p:txBody>
      </p:sp>
      <p:sp>
        <p:nvSpPr>
          <p:cNvPr id="173" name="Rechthoek 172">
            <a:extLst>
              <a:ext uri="{FF2B5EF4-FFF2-40B4-BE49-F238E27FC236}">
                <a16:creationId xmlns:a16="http://schemas.microsoft.com/office/drawing/2014/main" id="{E060F8DE-EDC7-B16E-6FB6-0583D5B9C7D2}"/>
              </a:ext>
            </a:extLst>
          </p:cNvPr>
          <p:cNvSpPr/>
          <p:nvPr/>
        </p:nvSpPr>
        <p:spPr>
          <a:xfrm>
            <a:off x="9187241" y="2007602"/>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2</a:t>
            </a:r>
          </a:p>
        </p:txBody>
      </p:sp>
      <p:sp>
        <p:nvSpPr>
          <p:cNvPr id="174" name="Rechthoek 173">
            <a:extLst>
              <a:ext uri="{FF2B5EF4-FFF2-40B4-BE49-F238E27FC236}">
                <a16:creationId xmlns:a16="http://schemas.microsoft.com/office/drawing/2014/main" id="{CCBBB69F-37A3-C20C-6136-E8AB778D3D14}"/>
              </a:ext>
            </a:extLst>
          </p:cNvPr>
          <p:cNvSpPr/>
          <p:nvPr/>
        </p:nvSpPr>
        <p:spPr>
          <a:xfrm>
            <a:off x="11671521" y="2007602"/>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3</a:t>
            </a:r>
          </a:p>
        </p:txBody>
      </p:sp>
      <p:sp>
        <p:nvSpPr>
          <p:cNvPr id="175" name="Rechthoek 174">
            <a:extLst>
              <a:ext uri="{FF2B5EF4-FFF2-40B4-BE49-F238E27FC236}">
                <a16:creationId xmlns:a16="http://schemas.microsoft.com/office/drawing/2014/main" id="{773B91C6-DD99-8A5A-B913-F3437C64CF3E}"/>
              </a:ext>
            </a:extLst>
          </p:cNvPr>
          <p:cNvSpPr/>
          <p:nvPr/>
        </p:nvSpPr>
        <p:spPr>
          <a:xfrm>
            <a:off x="4086749" y="4640497"/>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4a</a:t>
            </a:r>
          </a:p>
        </p:txBody>
      </p:sp>
      <p:sp>
        <p:nvSpPr>
          <p:cNvPr id="176" name="Rechthoek 175">
            <a:extLst>
              <a:ext uri="{FF2B5EF4-FFF2-40B4-BE49-F238E27FC236}">
                <a16:creationId xmlns:a16="http://schemas.microsoft.com/office/drawing/2014/main" id="{DEAF3F65-2C3E-42E3-2E33-D32ED0159FCD}"/>
              </a:ext>
            </a:extLst>
          </p:cNvPr>
          <p:cNvSpPr/>
          <p:nvPr/>
        </p:nvSpPr>
        <p:spPr>
          <a:xfrm>
            <a:off x="6637707" y="463858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5</a:t>
            </a:r>
          </a:p>
        </p:txBody>
      </p:sp>
      <p:sp>
        <p:nvSpPr>
          <p:cNvPr id="177" name="Rechthoek 176">
            <a:extLst>
              <a:ext uri="{FF2B5EF4-FFF2-40B4-BE49-F238E27FC236}">
                <a16:creationId xmlns:a16="http://schemas.microsoft.com/office/drawing/2014/main" id="{1E106B08-B719-10FB-96BA-8E513F5E5407}"/>
              </a:ext>
            </a:extLst>
          </p:cNvPr>
          <p:cNvSpPr/>
          <p:nvPr/>
        </p:nvSpPr>
        <p:spPr>
          <a:xfrm>
            <a:off x="9188664" y="4639934"/>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6</a:t>
            </a:r>
          </a:p>
        </p:txBody>
      </p:sp>
      <p:sp>
        <p:nvSpPr>
          <p:cNvPr id="178" name="Rechthoek 177">
            <a:extLst>
              <a:ext uri="{FF2B5EF4-FFF2-40B4-BE49-F238E27FC236}">
                <a16:creationId xmlns:a16="http://schemas.microsoft.com/office/drawing/2014/main" id="{DBCB5938-B31E-3C8E-5FEB-7C1C9BE0ECB0}"/>
              </a:ext>
            </a:extLst>
          </p:cNvPr>
          <p:cNvSpPr/>
          <p:nvPr/>
        </p:nvSpPr>
        <p:spPr>
          <a:xfrm>
            <a:off x="11671522" y="463858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7</a:t>
            </a:r>
          </a:p>
        </p:txBody>
      </p:sp>
      <p:sp>
        <p:nvSpPr>
          <p:cNvPr id="179" name="Rechthoek 178">
            <a:extLst>
              <a:ext uri="{FF2B5EF4-FFF2-40B4-BE49-F238E27FC236}">
                <a16:creationId xmlns:a16="http://schemas.microsoft.com/office/drawing/2014/main" id="{B8A62EA0-2E6A-8E2C-5200-E82A8F490603}"/>
              </a:ext>
            </a:extLst>
          </p:cNvPr>
          <p:cNvSpPr/>
          <p:nvPr/>
        </p:nvSpPr>
        <p:spPr>
          <a:xfrm>
            <a:off x="11671522" y="6913547"/>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8</a:t>
            </a:r>
          </a:p>
        </p:txBody>
      </p:sp>
      <p:sp>
        <p:nvSpPr>
          <p:cNvPr id="12" name="Rechthoek 11">
            <a:extLst>
              <a:ext uri="{FF2B5EF4-FFF2-40B4-BE49-F238E27FC236}">
                <a16:creationId xmlns:a16="http://schemas.microsoft.com/office/drawing/2014/main" id="{0F448B80-98BC-5DF0-12E2-4D54CDB46AA0}"/>
              </a:ext>
            </a:extLst>
          </p:cNvPr>
          <p:cNvSpPr/>
          <p:nvPr/>
        </p:nvSpPr>
        <p:spPr>
          <a:xfrm>
            <a:off x="4772205" y="2452177"/>
            <a:ext cx="1800000" cy="57690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Consulent toewijzen aan afspraak ** </a:t>
            </a:r>
            <a:r>
              <a:rPr lang="nl-NL" sz="1200" i="1" dirty="0">
                <a:solidFill>
                  <a:srgbClr val="FFFFFF"/>
                </a:solidFill>
                <a:ea typeface="ＭＳ Ｐゴシック" pitchFamily="34" charset="-128"/>
              </a:rPr>
              <a:t>(automatisch </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of door medewerker)</a:t>
            </a:r>
          </a:p>
        </p:txBody>
      </p:sp>
      <p:sp>
        <p:nvSpPr>
          <p:cNvPr id="15" name="Rechthoek 14">
            <a:extLst>
              <a:ext uri="{FF2B5EF4-FFF2-40B4-BE49-F238E27FC236}">
                <a16:creationId xmlns:a16="http://schemas.microsoft.com/office/drawing/2014/main" id="{3CD102A8-3FC8-70C8-2C0E-3B989378C8BC}"/>
              </a:ext>
            </a:extLst>
          </p:cNvPr>
          <p:cNvSpPr/>
          <p:nvPr/>
        </p:nvSpPr>
        <p:spPr>
          <a:xfrm>
            <a:off x="4772205" y="3122953"/>
            <a:ext cx="1800000" cy="57690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Boeken van facilitaire services ** </a:t>
            </a:r>
            <a:r>
              <a:rPr lang="nl-NL" sz="1200" i="1" dirty="0">
                <a:solidFill>
                  <a:srgbClr val="FFFFFF"/>
                </a:solidFill>
                <a:ea typeface="ＭＳ Ｐゴシック" pitchFamily="34" charset="-128"/>
              </a:rPr>
              <a:t>(automatisch </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of door medewerker)</a:t>
            </a:r>
            <a:endParaRPr lang="nl-NL" sz="1200" b="1" dirty="0">
              <a:solidFill>
                <a:srgbClr val="FFFFFF"/>
              </a:solidFill>
              <a:ea typeface="ＭＳ Ｐゴシック" pitchFamily="34" charset="-128"/>
            </a:endParaRPr>
          </a:p>
        </p:txBody>
      </p:sp>
      <p:sp>
        <p:nvSpPr>
          <p:cNvPr id="56" name="Rechthoek 55">
            <a:extLst>
              <a:ext uri="{FF2B5EF4-FFF2-40B4-BE49-F238E27FC236}">
                <a16:creationId xmlns:a16="http://schemas.microsoft.com/office/drawing/2014/main" id="{EB9A48A6-361A-7293-B191-9CFCFE03F971}"/>
              </a:ext>
            </a:extLst>
          </p:cNvPr>
          <p:cNvSpPr/>
          <p:nvPr/>
        </p:nvSpPr>
        <p:spPr>
          <a:xfrm>
            <a:off x="6637707" y="201357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1</a:t>
            </a:r>
          </a:p>
        </p:txBody>
      </p:sp>
      <p:sp>
        <p:nvSpPr>
          <p:cNvPr id="2" name="Rechthoek 1">
            <a:extLst>
              <a:ext uri="{FF2B5EF4-FFF2-40B4-BE49-F238E27FC236}">
                <a16:creationId xmlns:a16="http://schemas.microsoft.com/office/drawing/2014/main" id="{F98B2654-3A57-26DC-D30C-AA374ABAB7D1}"/>
              </a:ext>
            </a:extLst>
          </p:cNvPr>
          <p:cNvSpPr/>
          <p:nvPr/>
        </p:nvSpPr>
        <p:spPr>
          <a:xfrm>
            <a:off x="10090533" y="8129919"/>
            <a:ext cx="1762656" cy="725513"/>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Klanttevredenheid</a:t>
            </a:r>
          </a:p>
          <a:p>
            <a:pPr algn="ctr">
              <a:defRPr/>
            </a:pPr>
            <a:r>
              <a:rPr lang="nl-NL" sz="1200" b="1" dirty="0">
                <a:solidFill>
                  <a:srgbClr val="FFFFFF"/>
                </a:solidFill>
                <a:ea typeface="ＭＳ Ｐゴシック" pitchFamily="34" charset="-128"/>
              </a:rPr>
              <a:t>peilen </a:t>
            </a:r>
          </a:p>
        </p:txBody>
      </p:sp>
      <p:sp>
        <p:nvSpPr>
          <p:cNvPr id="37" name="Rechthoek 36">
            <a:extLst>
              <a:ext uri="{FF2B5EF4-FFF2-40B4-BE49-F238E27FC236}">
                <a16:creationId xmlns:a16="http://schemas.microsoft.com/office/drawing/2014/main" id="{32CFBF2A-576F-1643-B8BE-9BB1FE0126D7}"/>
              </a:ext>
            </a:extLst>
          </p:cNvPr>
          <p:cNvSpPr/>
          <p:nvPr/>
        </p:nvSpPr>
        <p:spPr>
          <a:xfrm>
            <a:off x="11671521" y="8129919"/>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9</a:t>
            </a:r>
          </a:p>
        </p:txBody>
      </p:sp>
      <p:sp>
        <p:nvSpPr>
          <p:cNvPr id="10" name="Rechthoek 9">
            <a:extLst>
              <a:ext uri="{FF2B5EF4-FFF2-40B4-BE49-F238E27FC236}">
                <a16:creationId xmlns:a16="http://schemas.microsoft.com/office/drawing/2014/main" id="{A5954255-3429-FB3D-4D1C-AEFB8140C107}"/>
              </a:ext>
            </a:extLst>
          </p:cNvPr>
          <p:cNvSpPr/>
          <p:nvPr/>
        </p:nvSpPr>
        <p:spPr>
          <a:xfrm>
            <a:off x="2474682" y="3814522"/>
            <a:ext cx="4341598" cy="343620"/>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door medewerker (kan ook een host zijn) en/of online</a:t>
            </a:r>
          </a:p>
        </p:txBody>
      </p:sp>
      <p:sp>
        <p:nvSpPr>
          <p:cNvPr id="42" name="Rechthoek 41">
            <a:extLst>
              <a:ext uri="{FF2B5EF4-FFF2-40B4-BE49-F238E27FC236}">
                <a16:creationId xmlns:a16="http://schemas.microsoft.com/office/drawing/2014/main" id="{F3E29F61-4875-1AFA-8ABF-6504118A1A73}"/>
              </a:ext>
            </a:extLst>
          </p:cNvPr>
          <p:cNvSpPr/>
          <p:nvPr/>
        </p:nvSpPr>
        <p:spPr>
          <a:xfrm>
            <a:off x="11305340" y="349620"/>
            <a:ext cx="1255642" cy="173894"/>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i="1" dirty="0"/>
              <a:t>Actor</a:t>
            </a:r>
          </a:p>
        </p:txBody>
      </p:sp>
      <p:sp>
        <p:nvSpPr>
          <p:cNvPr id="44" name="Rechthoek 43">
            <a:extLst>
              <a:ext uri="{FF2B5EF4-FFF2-40B4-BE49-F238E27FC236}">
                <a16:creationId xmlns:a16="http://schemas.microsoft.com/office/drawing/2014/main" id="{EC1AE878-660B-504F-8F51-E056C4BE729E}"/>
              </a:ext>
            </a:extLst>
          </p:cNvPr>
          <p:cNvSpPr/>
          <p:nvPr/>
        </p:nvSpPr>
        <p:spPr>
          <a:xfrm>
            <a:off x="11305338" y="561195"/>
            <a:ext cx="1255643" cy="172800"/>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t>Processtap</a:t>
            </a:r>
          </a:p>
        </p:txBody>
      </p:sp>
      <p:sp>
        <p:nvSpPr>
          <p:cNvPr id="45" name="Tekstvak 44">
            <a:extLst>
              <a:ext uri="{FF2B5EF4-FFF2-40B4-BE49-F238E27FC236}">
                <a16:creationId xmlns:a16="http://schemas.microsoft.com/office/drawing/2014/main" id="{7AA40FB6-CA22-8401-37A1-C835A0A5323D}"/>
              </a:ext>
            </a:extLst>
          </p:cNvPr>
          <p:cNvSpPr txBox="1"/>
          <p:nvPr/>
        </p:nvSpPr>
        <p:spPr>
          <a:xfrm>
            <a:off x="11203833" y="89309"/>
            <a:ext cx="1416122" cy="276999"/>
          </a:xfrm>
          <a:prstGeom prst="rect">
            <a:avLst/>
          </a:prstGeom>
          <a:noFill/>
        </p:spPr>
        <p:txBody>
          <a:bodyPr wrap="square">
            <a:spAutoFit/>
          </a:bodyPr>
          <a:lstStyle/>
          <a:p>
            <a:r>
              <a:rPr lang="nl-NL" sz="1200" b="1" dirty="0">
                <a:latin typeface="Calibri" panose="020F0502020204030204" pitchFamily="34" charset="0"/>
                <a:cs typeface="Calibri" panose="020F0502020204030204" pitchFamily="34" charset="0"/>
              </a:rPr>
              <a:t>LEGENDA:</a:t>
            </a:r>
            <a:endParaRPr lang="nl-NL" sz="1200" dirty="0">
              <a:solidFill>
                <a:schemeClr val="bg2"/>
              </a:solidFill>
              <a:latin typeface="Calibri" panose="020F0502020204030204" pitchFamily="34" charset="0"/>
              <a:cs typeface="Calibri" panose="020F0502020204030204" pitchFamily="34" charset="0"/>
            </a:endParaRPr>
          </a:p>
        </p:txBody>
      </p:sp>
      <p:cxnSp>
        <p:nvCxnSpPr>
          <p:cNvPr id="46" name="AutoShape 58">
            <a:extLst>
              <a:ext uri="{FF2B5EF4-FFF2-40B4-BE49-F238E27FC236}">
                <a16:creationId xmlns:a16="http://schemas.microsoft.com/office/drawing/2014/main" id="{68AF9CE3-3948-C6ED-FF74-A9574E7493AE}"/>
              </a:ext>
            </a:extLst>
          </p:cNvPr>
          <p:cNvCxnSpPr>
            <a:cxnSpLocks noChangeShapeType="1"/>
          </p:cNvCxnSpPr>
          <p:nvPr/>
        </p:nvCxnSpPr>
        <p:spPr bwMode="auto">
          <a:xfrm>
            <a:off x="11301395" y="896625"/>
            <a:ext cx="386722" cy="0"/>
          </a:xfrm>
          <a:prstGeom prst="straightConnector1">
            <a:avLst/>
          </a:prstGeom>
          <a:noFill/>
          <a:ln w="19050">
            <a:solidFill>
              <a:srgbClr val="149339"/>
            </a:solidFill>
            <a:round/>
            <a:headEnd/>
            <a:tailEnd type="arrow" w="med" len="med"/>
          </a:ln>
        </p:spPr>
      </p:cxnSp>
      <p:sp>
        <p:nvSpPr>
          <p:cNvPr id="47" name="Tekstvak 46">
            <a:extLst>
              <a:ext uri="{FF2B5EF4-FFF2-40B4-BE49-F238E27FC236}">
                <a16:creationId xmlns:a16="http://schemas.microsoft.com/office/drawing/2014/main" id="{0F99ED41-A1A4-DA20-EFB5-EFFB9ECD4205}"/>
              </a:ext>
            </a:extLst>
          </p:cNvPr>
          <p:cNvSpPr txBox="1"/>
          <p:nvPr/>
        </p:nvSpPr>
        <p:spPr>
          <a:xfrm>
            <a:off x="11726443" y="742537"/>
            <a:ext cx="921487" cy="276999"/>
          </a:xfrm>
          <a:prstGeom prst="rect">
            <a:avLst/>
          </a:prstGeom>
          <a:noFill/>
        </p:spPr>
        <p:txBody>
          <a:bodyPr wrap="square">
            <a:spAutoFit/>
          </a:bodyPr>
          <a:lstStyle/>
          <a:p>
            <a:r>
              <a:rPr lang="nl-NL" sz="1200" b="1" i="1" dirty="0">
                <a:solidFill>
                  <a:srgbClr val="18933C"/>
                </a:solidFill>
                <a:latin typeface="Calibri" panose="020F0502020204030204" pitchFamily="34" charset="0"/>
                <a:cs typeface="Calibri" panose="020F0502020204030204" pitchFamily="34" charset="0"/>
              </a:rPr>
              <a:t>procesflow</a:t>
            </a:r>
            <a:endParaRPr lang="nl-NL" sz="1200" i="1" dirty="0">
              <a:solidFill>
                <a:srgbClr val="18933C"/>
              </a:solidFill>
              <a:latin typeface="Calibri" panose="020F0502020204030204" pitchFamily="34" charset="0"/>
              <a:cs typeface="Calibri" panose="020F0502020204030204" pitchFamily="34" charset="0"/>
            </a:endParaRPr>
          </a:p>
        </p:txBody>
      </p:sp>
      <p:cxnSp>
        <p:nvCxnSpPr>
          <p:cNvPr id="3" name="Rechte verbindingslijn met pijl 2">
            <a:extLst>
              <a:ext uri="{FF2B5EF4-FFF2-40B4-BE49-F238E27FC236}">
                <a16:creationId xmlns:a16="http://schemas.microsoft.com/office/drawing/2014/main" id="{5C066C24-FAEE-1AFB-B93F-2FEC05444C64}"/>
              </a:ext>
            </a:extLst>
          </p:cNvPr>
          <p:cNvCxnSpPr>
            <a:cxnSpLocks/>
            <a:endCxn id="2" idx="0"/>
          </p:cNvCxnSpPr>
          <p:nvPr/>
        </p:nvCxnSpPr>
        <p:spPr>
          <a:xfrm>
            <a:off x="10971861" y="7594600"/>
            <a:ext cx="0" cy="535319"/>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 name="Gebogen verbindingslijn 58">
            <a:extLst>
              <a:ext uri="{FF2B5EF4-FFF2-40B4-BE49-F238E27FC236}">
                <a16:creationId xmlns:a16="http://schemas.microsoft.com/office/drawing/2014/main" id="{CDAEF4B2-64A6-B02D-A542-037AC6463B2C}"/>
              </a:ext>
            </a:extLst>
          </p:cNvPr>
          <p:cNvCxnSpPr>
            <a:cxnSpLocks noChangeShapeType="1"/>
            <a:stCxn id="97" idx="2"/>
            <a:endCxn id="143" idx="1"/>
          </p:cNvCxnSpPr>
          <p:nvPr/>
        </p:nvCxnSpPr>
        <p:spPr bwMode="auto">
          <a:xfrm rot="16200000" flipH="1">
            <a:off x="8841718" y="6066885"/>
            <a:ext cx="836755" cy="1582853"/>
          </a:xfrm>
          <a:prstGeom prst="bentConnector2">
            <a:avLst/>
          </a:prstGeom>
          <a:noFill/>
          <a:ln w="38100" algn="ctr">
            <a:solidFill>
              <a:srgbClr val="00B050"/>
            </a:solidFill>
            <a:miter lim="800000"/>
            <a:headEnd type="none" w="med" len="med"/>
            <a:tailEnd type="arrow" w="med" len="med"/>
          </a:ln>
        </p:spPr>
      </p:cxnSp>
      <p:sp>
        <p:nvSpPr>
          <p:cNvPr id="13" name="Rechthoek 12">
            <a:extLst>
              <a:ext uri="{FF2B5EF4-FFF2-40B4-BE49-F238E27FC236}">
                <a16:creationId xmlns:a16="http://schemas.microsoft.com/office/drawing/2014/main" id="{13B4D017-8034-24FD-3C27-4435A04FF6B2}"/>
              </a:ext>
            </a:extLst>
          </p:cNvPr>
          <p:cNvSpPr/>
          <p:nvPr/>
        </p:nvSpPr>
        <p:spPr>
          <a:xfrm>
            <a:off x="10051522" y="6095931"/>
            <a:ext cx="1799999" cy="343620"/>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lnSpc>
                <a:spcPts val="1200"/>
              </a:lnSpc>
              <a:defRPr/>
            </a:pPr>
            <a:r>
              <a:rPr lang="nl-NL" sz="1200" i="1" dirty="0"/>
              <a:t>geïnitieerd door</a:t>
            </a:r>
            <a:br>
              <a:rPr lang="nl-NL" sz="1200" i="1" dirty="0"/>
            </a:br>
            <a:r>
              <a:rPr lang="nl-NL" sz="1200" i="1" dirty="0"/>
              <a:t>consulent of medewerker</a:t>
            </a:r>
          </a:p>
        </p:txBody>
      </p:sp>
      <p:sp>
        <p:nvSpPr>
          <p:cNvPr id="8" name="Rechthoek 7">
            <a:extLst>
              <a:ext uri="{FF2B5EF4-FFF2-40B4-BE49-F238E27FC236}">
                <a16:creationId xmlns:a16="http://schemas.microsoft.com/office/drawing/2014/main" id="{A466BCDA-8BC1-06D7-F915-ED5AD65E4519}"/>
              </a:ext>
            </a:extLst>
          </p:cNvPr>
          <p:cNvSpPr/>
          <p:nvPr/>
        </p:nvSpPr>
        <p:spPr>
          <a:xfrm>
            <a:off x="4266743" y="5283823"/>
            <a:ext cx="750958" cy="246221"/>
          </a:xfrm>
          <a:prstGeom prst="rect">
            <a:avLst/>
          </a:prstGeom>
        </p:spPr>
        <p:txBody>
          <a:bodyPr wrap="square">
            <a:spAutoFit/>
          </a:bodyPr>
          <a:lstStyle/>
          <a:p>
            <a:pPr defTabSz="360045" fontAlgn="auto">
              <a:spcBef>
                <a:spcPts val="0"/>
              </a:spcBef>
              <a:spcAft>
                <a:spcPts val="0"/>
              </a:spcAft>
            </a:pPr>
            <a:r>
              <a:rPr lang="nl-NL" sz="1000" i="1" dirty="0">
                <a:latin typeface="Gill Sans MT" pitchFamily="34" charset="0"/>
              </a:rPr>
              <a:t>afspraak</a:t>
            </a:r>
            <a:endParaRPr lang="nl-NL" sz="1000" i="1" dirty="0">
              <a:latin typeface="Gill Sans MT" pitchFamily="34" charset="0"/>
              <a:cs typeface="+mn-cs"/>
            </a:endParaRPr>
          </a:p>
        </p:txBody>
      </p:sp>
      <p:cxnSp>
        <p:nvCxnSpPr>
          <p:cNvPr id="9" name="Rechte verbindingslijn met pijl 8">
            <a:extLst>
              <a:ext uri="{FF2B5EF4-FFF2-40B4-BE49-F238E27FC236}">
                <a16:creationId xmlns:a16="http://schemas.microsoft.com/office/drawing/2014/main" id="{541A1ADD-6B9A-83C6-0029-FBBE5E7F71EF}"/>
              </a:ext>
            </a:extLst>
          </p:cNvPr>
          <p:cNvCxnSpPr>
            <a:cxnSpLocks/>
            <a:endCxn id="11" idx="0"/>
          </p:cNvCxnSpPr>
          <p:nvPr/>
        </p:nvCxnSpPr>
        <p:spPr>
          <a:xfrm flipV="1">
            <a:off x="3366743" y="6915348"/>
            <a:ext cx="0" cy="59629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Rechthoek 10">
            <a:extLst>
              <a:ext uri="{FF2B5EF4-FFF2-40B4-BE49-F238E27FC236}">
                <a16:creationId xmlns:a16="http://schemas.microsoft.com/office/drawing/2014/main" id="{C7720B03-53EC-E7CF-D1A0-B5279CC04B09}"/>
              </a:ext>
            </a:extLst>
          </p:cNvPr>
          <p:cNvSpPr/>
          <p:nvPr/>
        </p:nvSpPr>
        <p:spPr>
          <a:xfrm>
            <a:off x="2466743" y="6915348"/>
            <a:ext cx="1800000" cy="1800000"/>
          </a:xfrm>
          <a:prstGeom prst="rect">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Informeren: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Wat vind ik waar?</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Wat is er te doen?</a:t>
            </a:r>
          </a:p>
          <a:p>
            <a:pPr marL="171450" indent="-171450" algn="ctr">
              <a:buFontTx/>
              <a:buChar char="-"/>
              <a:defRPr/>
            </a:pPr>
            <a:r>
              <a:rPr lang="nl-NL" sz="1200" b="1" dirty="0">
                <a:solidFill>
                  <a:srgbClr val="FFFFFF"/>
                </a:solidFill>
                <a:ea typeface="ＭＳ Ｐゴシック" pitchFamily="34" charset="-128"/>
              </a:rPr>
              <a:t>Waar kan ik zitten?</a:t>
            </a:r>
          </a:p>
          <a:p>
            <a:pPr marL="171450" indent="-171450" algn="ctr">
              <a:buFontTx/>
              <a:buChar char="-"/>
              <a:defRPr/>
            </a:pPr>
            <a:endParaRPr lang="nl-NL" sz="1200" b="1" dirty="0">
              <a:solidFill>
                <a:srgbClr val="FFFFFF"/>
              </a:solidFill>
              <a:ea typeface="ＭＳ Ｐゴシック" pitchFamily="34" charset="-128"/>
            </a:endParaRPr>
          </a:p>
        </p:txBody>
      </p:sp>
      <p:sp>
        <p:nvSpPr>
          <p:cNvPr id="14" name="Rechthoek 13">
            <a:extLst>
              <a:ext uri="{FF2B5EF4-FFF2-40B4-BE49-F238E27FC236}">
                <a16:creationId xmlns:a16="http://schemas.microsoft.com/office/drawing/2014/main" id="{C827A570-538E-5114-6ADF-E3850CF76D97}"/>
              </a:ext>
            </a:extLst>
          </p:cNvPr>
          <p:cNvSpPr/>
          <p:nvPr/>
        </p:nvSpPr>
        <p:spPr>
          <a:xfrm>
            <a:off x="2466743" y="8371342"/>
            <a:ext cx="1799999" cy="343620"/>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 servicezuil / app</a:t>
            </a:r>
          </a:p>
        </p:txBody>
      </p:sp>
      <p:sp>
        <p:nvSpPr>
          <p:cNvPr id="17" name="Rechthoek 16">
            <a:extLst>
              <a:ext uri="{FF2B5EF4-FFF2-40B4-BE49-F238E27FC236}">
                <a16:creationId xmlns:a16="http://schemas.microsoft.com/office/drawing/2014/main" id="{8139B42B-0C44-2D10-43D9-F96DF6652F7B}"/>
              </a:ext>
            </a:extLst>
          </p:cNvPr>
          <p:cNvSpPr/>
          <p:nvPr/>
        </p:nvSpPr>
        <p:spPr>
          <a:xfrm>
            <a:off x="4086742" y="6915908"/>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4b</a:t>
            </a:r>
          </a:p>
        </p:txBody>
      </p:sp>
      <p:cxnSp>
        <p:nvCxnSpPr>
          <p:cNvPr id="29" name="Rechte verbindingslijn met pijl 28">
            <a:extLst>
              <a:ext uri="{FF2B5EF4-FFF2-40B4-BE49-F238E27FC236}">
                <a16:creationId xmlns:a16="http://schemas.microsoft.com/office/drawing/2014/main" id="{20494F9C-B299-AE44-9443-FD6E2B63F743}"/>
              </a:ext>
            </a:extLst>
          </p:cNvPr>
          <p:cNvCxnSpPr>
            <a:cxnSpLocks/>
            <a:stCxn id="65" idx="2"/>
            <a:endCxn id="11" idx="0"/>
          </p:cNvCxnSpPr>
          <p:nvPr/>
        </p:nvCxnSpPr>
        <p:spPr>
          <a:xfrm flipH="1">
            <a:off x="3366743" y="6439551"/>
            <a:ext cx="7" cy="475797"/>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Rechthoek 33">
            <a:extLst>
              <a:ext uri="{FF2B5EF4-FFF2-40B4-BE49-F238E27FC236}">
                <a16:creationId xmlns:a16="http://schemas.microsoft.com/office/drawing/2014/main" id="{56C9666B-8A8C-BA14-CC54-A8F7A6FEDE73}"/>
              </a:ext>
            </a:extLst>
          </p:cNvPr>
          <p:cNvSpPr/>
          <p:nvPr/>
        </p:nvSpPr>
        <p:spPr>
          <a:xfrm>
            <a:off x="3379385" y="6469478"/>
            <a:ext cx="1037039" cy="246221"/>
          </a:xfrm>
          <a:prstGeom prst="rect">
            <a:avLst/>
          </a:prstGeom>
        </p:spPr>
        <p:txBody>
          <a:bodyPr wrap="square">
            <a:spAutoFit/>
          </a:bodyPr>
          <a:lstStyle/>
          <a:p>
            <a:pPr defTabSz="360045" fontAlgn="auto">
              <a:spcBef>
                <a:spcPts val="0"/>
              </a:spcBef>
              <a:spcAft>
                <a:spcPts val="0"/>
              </a:spcAft>
            </a:pPr>
            <a:r>
              <a:rPr lang="nl-NL" sz="1000" i="1" dirty="0">
                <a:latin typeface="Gill Sans MT" pitchFamily="34" charset="0"/>
              </a:rPr>
              <a:t>geen afspraak</a:t>
            </a:r>
            <a:endParaRPr lang="nl-NL" sz="1000" i="1" dirty="0">
              <a:latin typeface="Gill Sans MT" pitchFamily="34" charset="0"/>
              <a:cs typeface="+mn-cs"/>
            </a:endParaRPr>
          </a:p>
        </p:txBody>
      </p:sp>
      <p:sp>
        <p:nvSpPr>
          <p:cNvPr id="4" name="Rechthoek 3">
            <a:extLst>
              <a:ext uri="{FF2B5EF4-FFF2-40B4-BE49-F238E27FC236}">
                <a16:creationId xmlns:a16="http://schemas.microsoft.com/office/drawing/2014/main" id="{2F53E94E-108B-B06A-00F7-D69B8EE0904E}"/>
              </a:ext>
            </a:extLst>
          </p:cNvPr>
          <p:cNvSpPr/>
          <p:nvPr/>
        </p:nvSpPr>
        <p:spPr>
          <a:xfrm>
            <a:off x="7556934" y="4120670"/>
            <a:ext cx="2850716" cy="459797"/>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1200" i="1" dirty="0">
                <a:solidFill>
                  <a:schemeClr val="tx1"/>
                </a:solidFill>
              </a:rPr>
              <a:t>*** zoals: onderwerp, plek/zaal, kosten gesprekspartners, datum/aanvangstijd, route</a:t>
            </a:r>
          </a:p>
        </p:txBody>
      </p:sp>
      <p:sp>
        <p:nvSpPr>
          <p:cNvPr id="6" name="Rechthoek 5">
            <a:extLst>
              <a:ext uri="{FF2B5EF4-FFF2-40B4-BE49-F238E27FC236}">
                <a16:creationId xmlns:a16="http://schemas.microsoft.com/office/drawing/2014/main" id="{C34A0306-DAC8-B63B-3C55-FE8DF2BAD840}"/>
              </a:ext>
            </a:extLst>
          </p:cNvPr>
          <p:cNvSpPr/>
          <p:nvPr/>
        </p:nvSpPr>
        <p:spPr>
          <a:xfrm>
            <a:off x="392751" y="4638580"/>
            <a:ext cx="1080000" cy="1791238"/>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Bezoeker publieksruimte</a:t>
            </a:r>
          </a:p>
        </p:txBody>
      </p:sp>
      <p:cxnSp>
        <p:nvCxnSpPr>
          <p:cNvPr id="30" name="Rechte verbindingslijn met pijl 29">
            <a:extLst>
              <a:ext uri="{FF2B5EF4-FFF2-40B4-BE49-F238E27FC236}">
                <a16:creationId xmlns:a16="http://schemas.microsoft.com/office/drawing/2014/main" id="{95F255D9-140D-66D2-8EAB-6BD827F90CE1}"/>
              </a:ext>
            </a:extLst>
          </p:cNvPr>
          <p:cNvCxnSpPr>
            <a:cxnSpLocks/>
            <a:stCxn id="6" idx="3"/>
            <a:endCxn id="33" idx="1"/>
          </p:cNvCxnSpPr>
          <p:nvPr/>
        </p:nvCxnSpPr>
        <p:spPr>
          <a:xfrm>
            <a:off x="1472751" y="5534199"/>
            <a:ext cx="993999" cy="5738"/>
          </a:xfrm>
          <a:prstGeom prst="straightConnector1">
            <a:avLst/>
          </a:prstGeom>
          <a:ln w="38100">
            <a:solidFill>
              <a:srgbClr val="00B0F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8" name="Rechthoek 37">
            <a:extLst>
              <a:ext uri="{FF2B5EF4-FFF2-40B4-BE49-F238E27FC236}">
                <a16:creationId xmlns:a16="http://schemas.microsoft.com/office/drawing/2014/main" id="{15610C49-032D-3565-3756-BE98841203B2}"/>
              </a:ext>
            </a:extLst>
          </p:cNvPr>
          <p:cNvSpPr/>
          <p:nvPr/>
        </p:nvSpPr>
        <p:spPr>
          <a:xfrm>
            <a:off x="392751" y="2014969"/>
            <a:ext cx="1080000" cy="2148833"/>
          </a:xfrm>
          <a:prstGeom prst="rect">
            <a:avLst/>
          </a:prstGeom>
          <a:solidFill>
            <a:schemeClr val="bg1"/>
          </a:solidFill>
          <a:ln w="28575">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solidFill>
                  <a:srgbClr val="00B0F0"/>
                </a:solidFill>
              </a:rPr>
              <a:t>Voorafgaand</a:t>
            </a:r>
            <a:br>
              <a:rPr lang="nl-NL" sz="1200" i="1" dirty="0">
                <a:solidFill>
                  <a:srgbClr val="00B0F0"/>
                </a:solidFill>
              </a:rPr>
            </a:br>
            <a:r>
              <a:rPr lang="nl-NL" sz="1200" i="1" dirty="0">
                <a:solidFill>
                  <a:srgbClr val="00B0F0"/>
                </a:solidFill>
              </a:rPr>
              <a:t>aan</a:t>
            </a:r>
          </a:p>
          <a:p>
            <a:pPr algn="ctr">
              <a:defRPr/>
            </a:pPr>
            <a:r>
              <a:rPr lang="nl-NL" sz="1200" i="1" dirty="0">
                <a:solidFill>
                  <a:srgbClr val="00B0F0"/>
                </a:solidFill>
              </a:rPr>
              <a:t>bezoek op afspraak / uitnodiging</a:t>
            </a:r>
          </a:p>
        </p:txBody>
      </p:sp>
      <p:sp>
        <p:nvSpPr>
          <p:cNvPr id="66" name="Rechthoek 65">
            <a:extLst>
              <a:ext uri="{FF2B5EF4-FFF2-40B4-BE49-F238E27FC236}">
                <a16:creationId xmlns:a16="http://schemas.microsoft.com/office/drawing/2014/main" id="{6FC08698-CED4-696B-587B-6C07F5CDF726}"/>
              </a:ext>
            </a:extLst>
          </p:cNvPr>
          <p:cNvSpPr/>
          <p:nvPr/>
        </p:nvSpPr>
        <p:spPr>
          <a:xfrm>
            <a:off x="2697242" y="2153647"/>
            <a:ext cx="1956038" cy="87543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lnSpc>
                <a:spcPts val="1300"/>
              </a:lnSpc>
              <a:defRPr/>
            </a:pPr>
            <a:r>
              <a:rPr lang="nl-NL" sz="1200" b="1" dirty="0">
                <a:solidFill>
                  <a:srgbClr val="FFFFFF"/>
                </a:solidFill>
                <a:ea typeface="ＭＳ Ｐゴシック" pitchFamily="34" charset="-128"/>
              </a:rPr>
              <a:t>Afspraak maken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product of dienst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 aanleveren van de benodigde gegevens + taalvoorkeur opgeven)</a:t>
            </a:r>
          </a:p>
        </p:txBody>
      </p:sp>
      <p:sp>
        <p:nvSpPr>
          <p:cNvPr id="16" name="Rechthoek 15">
            <a:extLst>
              <a:ext uri="{FF2B5EF4-FFF2-40B4-BE49-F238E27FC236}">
                <a16:creationId xmlns:a16="http://schemas.microsoft.com/office/drawing/2014/main" id="{9F61517D-5089-CE6A-0C9F-5B19E84C45BF}"/>
              </a:ext>
            </a:extLst>
          </p:cNvPr>
          <p:cNvSpPr/>
          <p:nvPr/>
        </p:nvSpPr>
        <p:spPr>
          <a:xfrm>
            <a:off x="2473255" y="4120673"/>
            <a:ext cx="4341591" cy="459797"/>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1200" i="1" dirty="0">
                <a:solidFill>
                  <a:schemeClr val="tx1"/>
                </a:solidFill>
              </a:rPr>
              <a:t>* = </a:t>
            </a:r>
            <a:r>
              <a:rPr lang="nl-NL" sz="1200" i="1" dirty="0">
                <a:solidFill>
                  <a:schemeClr val="tx1"/>
                </a:solidFill>
                <a:latin typeface="Gill Sans MT" panose="020B0502020104020203" pitchFamily="34" charset="0"/>
              </a:rPr>
              <a:t>Het reserveren van niet-zakelijke werk-, studeer- en vergader-plekken door burgers wordt ook als product gezien.     ** = indien van toepassing</a:t>
            </a:r>
            <a:endParaRPr lang="nl-NL" sz="1200" i="1" dirty="0">
              <a:solidFill>
                <a:schemeClr val="tx1"/>
              </a:solidFill>
            </a:endParaRPr>
          </a:p>
        </p:txBody>
      </p:sp>
      <p:sp>
        <p:nvSpPr>
          <p:cNvPr id="18" name="Rechthoek 17">
            <a:extLst>
              <a:ext uri="{FF2B5EF4-FFF2-40B4-BE49-F238E27FC236}">
                <a16:creationId xmlns:a16="http://schemas.microsoft.com/office/drawing/2014/main" id="{83B9AF86-B25F-16E9-99E8-1BCCD33466B3}"/>
              </a:ext>
            </a:extLst>
          </p:cNvPr>
          <p:cNvSpPr/>
          <p:nvPr/>
        </p:nvSpPr>
        <p:spPr>
          <a:xfrm>
            <a:off x="11906923" y="4554380"/>
            <a:ext cx="881973" cy="237600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1200" i="1" dirty="0">
                <a:solidFill>
                  <a:schemeClr val="tx1"/>
                </a:solidFill>
              </a:rPr>
              <a:t>**** indien er nog geen plek is toegekend, dan eerst automatisch een balieplek toekennen (denk aan processen burgerzaken)</a:t>
            </a:r>
          </a:p>
        </p:txBody>
      </p:sp>
      <p:sp>
        <p:nvSpPr>
          <p:cNvPr id="23" name="Tekstvak 22">
            <a:extLst>
              <a:ext uri="{FF2B5EF4-FFF2-40B4-BE49-F238E27FC236}">
                <a16:creationId xmlns:a16="http://schemas.microsoft.com/office/drawing/2014/main" id="{1E391D7C-72A2-439E-E104-831F43F59DDB}"/>
              </a:ext>
            </a:extLst>
          </p:cNvPr>
          <p:cNvSpPr txBox="1"/>
          <p:nvPr/>
        </p:nvSpPr>
        <p:spPr>
          <a:xfrm>
            <a:off x="12347909" y="-8042"/>
            <a:ext cx="453691" cy="276999"/>
          </a:xfrm>
          <a:prstGeom prst="rect">
            <a:avLst/>
          </a:prstGeom>
          <a:noFill/>
        </p:spPr>
        <p:txBody>
          <a:bodyPr wrap="square">
            <a:spAutoFit/>
          </a:bodyPr>
          <a:lstStyle/>
          <a:p>
            <a:pPr algn="r"/>
            <a:r>
              <a:rPr lang="nl-NL" sz="1200" b="1" dirty="0">
                <a:solidFill>
                  <a:srgbClr val="7030A0"/>
                </a:solidFill>
                <a:latin typeface="Calibri" panose="020F0502020204030204" pitchFamily="34" charset="0"/>
                <a:cs typeface="Calibri" panose="020F0502020204030204" pitchFamily="34" charset="0"/>
              </a:rPr>
              <a:t>2</a:t>
            </a:r>
            <a:endParaRPr lang="nl-NL" sz="1200" dirty="0">
              <a:solidFill>
                <a:srgbClr val="7030A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188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hthoek 48">
            <a:extLst>
              <a:ext uri="{FF2B5EF4-FFF2-40B4-BE49-F238E27FC236}">
                <a16:creationId xmlns:a16="http://schemas.microsoft.com/office/drawing/2014/main" id="{7A919E90-DF98-010C-E851-644844CBB842}"/>
              </a:ext>
            </a:extLst>
          </p:cNvPr>
          <p:cNvSpPr/>
          <p:nvPr/>
        </p:nvSpPr>
        <p:spPr>
          <a:xfrm>
            <a:off x="2472607" y="2010827"/>
            <a:ext cx="4343673" cy="214883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t"/>
          <a:lstStyle/>
          <a:p>
            <a:pPr algn="ctr">
              <a:defRPr/>
            </a:pPr>
            <a:r>
              <a:rPr lang="nl-NL" sz="1200" b="1" dirty="0">
                <a:solidFill>
                  <a:srgbClr val="FFFFFF"/>
                </a:solidFill>
                <a:ea typeface="ＭＳ Ｐゴシック" pitchFamily="34" charset="-128"/>
              </a:rPr>
              <a:t>                                                             </a:t>
            </a:r>
            <a:r>
              <a:rPr lang="nl-NL" sz="1400" b="1" dirty="0">
                <a:solidFill>
                  <a:srgbClr val="FFFFFF"/>
                </a:solidFill>
                <a:ea typeface="ＭＳ Ｐゴシック" pitchFamily="34" charset="-128"/>
              </a:rPr>
              <a:t>Afspraak maken</a:t>
            </a:r>
            <a:br>
              <a:rPr lang="nl-NL" sz="1200" b="1" dirty="0">
                <a:solidFill>
                  <a:srgbClr val="FFFFFF"/>
                </a:solidFill>
                <a:ea typeface="ＭＳ Ｐゴシック" pitchFamily="34" charset="-128"/>
              </a:rPr>
            </a:br>
            <a:r>
              <a:rPr lang="nl-NL" sz="1100" b="1" dirty="0">
                <a:solidFill>
                  <a:srgbClr val="FFFFFF"/>
                </a:solidFill>
                <a:ea typeface="ＭＳ Ｐゴシック" pitchFamily="34" charset="-128"/>
              </a:rPr>
              <a:t>                                                   </a:t>
            </a:r>
            <a:r>
              <a:rPr lang="nl-NL" sz="1100" i="1" dirty="0">
                <a:solidFill>
                  <a:srgbClr val="FFFFFF"/>
                </a:solidFill>
                <a:ea typeface="ＭＳ Ｐゴシック" pitchFamily="34" charset="-128"/>
              </a:rPr>
              <a:t>         </a:t>
            </a: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000" i="1" dirty="0">
              <a:solidFill>
                <a:srgbClr val="FFFFFF"/>
              </a:solidFill>
              <a:ea typeface="ＭＳ Ｐゴシック" pitchFamily="34" charset="-128"/>
            </a:endParaRPr>
          </a:p>
          <a:p>
            <a:pPr algn="ctr">
              <a:defRPr/>
            </a:pPr>
            <a:endParaRPr lang="nl-NL" sz="1000" i="1" dirty="0">
              <a:solidFill>
                <a:srgbClr val="FFFFFF"/>
              </a:solidFill>
              <a:ea typeface="ＭＳ Ｐゴシック" pitchFamily="34" charset="-128"/>
            </a:endParaRPr>
          </a:p>
        </p:txBody>
      </p:sp>
      <p:cxnSp>
        <p:nvCxnSpPr>
          <p:cNvPr id="19" name="Rechte verbindingslijn met pijl 18">
            <a:extLst>
              <a:ext uri="{FF2B5EF4-FFF2-40B4-BE49-F238E27FC236}">
                <a16:creationId xmlns:a16="http://schemas.microsoft.com/office/drawing/2014/main" id="{8C58A894-E666-A69C-16D5-EFB603FB2D9F}"/>
              </a:ext>
            </a:extLst>
          </p:cNvPr>
          <p:cNvCxnSpPr>
            <a:cxnSpLocks/>
            <a:stCxn id="38" idx="3"/>
            <a:endCxn id="49" idx="1"/>
          </p:cNvCxnSpPr>
          <p:nvPr/>
        </p:nvCxnSpPr>
        <p:spPr>
          <a:xfrm flipV="1">
            <a:off x="1472751" y="3085244"/>
            <a:ext cx="999856" cy="4142"/>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Rechte verbindingslijn met pijl 19">
            <a:extLst>
              <a:ext uri="{FF2B5EF4-FFF2-40B4-BE49-F238E27FC236}">
                <a16:creationId xmlns:a16="http://schemas.microsoft.com/office/drawing/2014/main" id="{3263813A-98A9-3324-0C4C-95AC1A227C60}"/>
              </a:ext>
            </a:extLst>
          </p:cNvPr>
          <p:cNvCxnSpPr>
            <a:cxnSpLocks/>
            <a:endCxn id="33" idx="0"/>
          </p:cNvCxnSpPr>
          <p:nvPr/>
        </p:nvCxnSpPr>
        <p:spPr>
          <a:xfrm flipV="1">
            <a:off x="3366750" y="4639937"/>
            <a:ext cx="0" cy="59629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Rechthoek 32">
            <a:extLst>
              <a:ext uri="{FF2B5EF4-FFF2-40B4-BE49-F238E27FC236}">
                <a16:creationId xmlns:a16="http://schemas.microsoft.com/office/drawing/2014/main" id="{8C3BBC3C-2CD5-D06E-0A83-3F72458B3B69}"/>
              </a:ext>
            </a:extLst>
          </p:cNvPr>
          <p:cNvSpPr/>
          <p:nvPr/>
        </p:nvSpPr>
        <p:spPr>
          <a:xfrm>
            <a:off x="2466750" y="4639937"/>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Ontvangen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Inchecken / Aanmelden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(met of zonder afspraak)</a:t>
            </a:r>
          </a:p>
          <a:p>
            <a:pPr algn="ctr">
              <a:defRPr/>
            </a:pPr>
            <a:r>
              <a:rPr lang="nl-NL" sz="1200" b="1" dirty="0">
                <a:solidFill>
                  <a:srgbClr val="FFFFFF"/>
                </a:solidFill>
                <a:ea typeface="ＭＳ Ｐゴシック" pitchFamily="34" charset="-128"/>
              </a:rPr>
              <a:t>+</a:t>
            </a:r>
            <a:br>
              <a:rPr lang="nl-NL" sz="1200" i="1" dirty="0">
                <a:solidFill>
                  <a:srgbClr val="FFFFFF"/>
                </a:solidFill>
                <a:ea typeface="ＭＳ Ｐゴシック" pitchFamily="34" charset="-128"/>
              </a:rPr>
            </a:br>
            <a:r>
              <a:rPr lang="nl-NL" sz="1200" b="1" dirty="0" err="1">
                <a:solidFill>
                  <a:srgbClr val="FFFFFF"/>
                </a:solidFill>
                <a:ea typeface="ＭＳ Ｐゴシック" pitchFamily="34" charset="-128"/>
              </a:rPr>
              <a:t>Oproepdevice</a:t>
            </a:r>
            <a:r>
              <a:rPr lang="nl-NL" sz="1200" b="1" dirty="0">
                <a:solidFill>
                  <a:srgbClr val="FFFFFF"/>
                </a:solidFill>
                <a:ea typeface="ＭＳ Ｐゴシック" pitchFamily="34" charset="-128"/>
              </a:rPr>
              <a:t> verstrekken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geen mobiel)</a:t>
            </a:r>
          </a:p>
          <a:p>
            <a:pPr algn="ctr">
              <a:defRPr/>
            </a:pPr>
            <a:endParaRPr lang="nl-NL" sz="1200" i="1" dirty="0">
              <a:solidFill>
                <a:srgbClr val="FFFFFF"/>
              </a:solidFill>
              <a:ea typeface="ＭＳ Ｐゴシック" pitchFamily="34" charset="-128"/>
            </a:endParaRPr>
          </a:p>
          <a:p>
            <a:pPr algn="ctr">
              <a:defRPr/>
            </a:pPr>
            <a:endParaRPr lang="nl-NL" sz="1200" i="1" dirty="0">
              <a:solidFill>
                <a:srgbClr val="FFFFFF"/>
              </a:solidFill>
              <a:ea typeface="ＭＳ Ｐゴシック" pitchFamily="34" charset="-128"/>
            </a:endParaRPr>
          </a:p>
        </p:txBody>
      </p:sp>
      <p:sp>
        <p:nvSpPr>
          <p:cNvPr id="61" name="Rechthoek 60">
            <a:extLst>
              <a:ext uri="{FF2B5EF4-FFF2-40B4-BE49-F238E27FC236}">
                <a16:creationId xmlns:a16="http://schemas.microsoft.com/office/drawing/2014/main" id="{15F7D563-7094-A20D-720C-1EA56B6DF5E4}"/>
              </a:ext>
            </a:extLst>
          </p:cNvPr>
          <p:cNvSpPr/>
          <p:nvPr/>
        </p:nvSpPr>
        <p:spPr>
          <a:xfrm>
            <a:off x="1526124" y="2667730"/>
            <a:ext cx="782630" cy="400110"/>
          </a:xfrm>
          <a:prstGeom prst="rect">
            <a:avLst/>
          </a:prstGeom>
        </p:spPr>
        <p:txBody>
          <a:bodyPr wrap="square">
            <a:spAutoFit/>
          </a:bodyPr>
          <a:lstStyle/>
          <a:p>
            <a:pPr algn="ctr" defTabSz="360045" fontAlgn="auto">
              <a:spcBef>
                <a:spcPts val="0"/>
              </a:spcBef>
              <a:spcAft>
                <a:spcPts val="0"/>
              </a:spcAft>
            </a:pPr>
            <a:r>
              <a:rPr lang="nl-NL" sz="1000" i="1" dirty="0">
                <a:solidFill>
                  <a:srgbClr val="BBBBBB"/>
                </a:solidFill>
                <a:latin typeface="Gill Sans MT" pitchFamily="34" charset="0"/>
              </a:rPr>
              <a:t>afspreken /</a:t>
            </a:r>
            <a:br>
              <a:rPr lang="nl-NL" sz="1000" i="1" dirty="0">
                <a:solidFill>
                  <a:srgbClr val="BBBBBB"/>
                </a:solidFill>
                <a:latin typeface="Gill Sans MT" pitchFamily="34" charset="0"/>
              </a:rPr>
            </a:br>
            <a:r>
              <a:rPr lang="nl-NL" sz="1000" i="1" dirty="0">
                <a:solidFill>
                  <a:srgbClr val="BBBBBB"/>
                </a:solidFill>
                <a:latin typeface="Gill Sans MT" pitchFamily="34" charset="0"/>
              </a:rPr>
              <a:t>uitnodigen</a:t>
            </a:r>
            <a:endParaRPr lang="nl-NL" sz="1000" i="1" dirty="0">
              <a:solidFill>
                <a:srgbClr val="BBBBBB"/>
              </a:solidFill>
              <a:latin typeface="Gill Sans MT" pitchFamily="34" charset="0"/>
              <a:cs typeface="+mn-cs"/>
            </a:endParaRPr>
          </a:p>
        </p:txBody>
      </p:sp>
      <p:sp>
        <p:nvSpPr>
          <p:cNvPr id="62" name="Rechthoek 61">
            <a:extLst>
              <a:ext uri="{FF2B5EF4-FFF2-40B4-BE49-F238E27FC236}">
                <a16:creationId xmlns:a16="http://schemas.microsoft.com/office/drawing/2014/main" id="{34CC82FA-E5B7-538C-4DE2-403523F41D1B}"/>
              </a:ext>
            </a:extLst>
          </p:cNvPr>
          <p:cNvSpPr/>
          <p:nvPr/>
        </p:nvSpPr>
        <p:spPr>
          <a:xfrm>
            <a:off x="1250957" y="5283824"/>
            <a:ext cx="1317682" cy="246221"/>
          </a:xfrm>
          <a:prstGeom prst="rect">
            <a:avLst/>
          </a:prstGeom>
        </p:spPr>
        <p:txBody>
          <a:bodyPr wrap="square">
            <a:spAutoFit/>
          </a:bodyPr>
          <a:lstStyle/>
          <a:p>
            <a:pPr algn="ctr" defTabSz="360045" fontAlgn="auto">
              <a:spcBef>
                <a:spcPts val="0"/>
              </a:spcBef>
              <a:spcAft>
                <a:spcPts val="0"/>
              </a:spcAft>
            </a:pPr>
            <a:r>
              <a:rPr lang="nl-NL" sz="1000" i="1" dirty="0">
                <a:solidFill>
                  <a:srgbClr val="BBBBBB"/>
                </a:solidFill>
                <a:latin typeface="Gill Sans MT" pitchFamily="34" charset="0"/>
              </a:rPr>
              <a:t>bezoeken</a:t>
            </a:r>
            <a:endParaRPr lang="nl-NL" sz="1000" i="1" dirty="0">
              <a:solidFill>
                <a:srgbClr val="BBBBBB"/>
              </a:solidFill>
              <a:latin typeface="Gill Sans MT" pitchFamily="34" charset="0"/>
              <a:cs typeface="+mn-cs"/>
            </a:endParaRPr>
          </a:p>
        </p:txBody>
      </p:sp>
      <p:sp>
        <p:nvSpPr>
          <p:cNvPr id="65" name="Rechthoek 64">
            <a:extLst>
              <a:ext uri="{FF2B5EF4-FFF2-40B4-BE49-F238E27FC236}">
                <a16:creationId xmlns:a16="http://schemas.microsoft.com/office/drawing/2014/main" id="{349D9EE4-A520-4CCE-F682-A3CBD95B095C}"/>
              </a:ext>
            </a:extLst>
          </p:cNvPr>
          <p:cNvSpPr/>
          <p:nvPr/>
        </p:nvSpPr>
        <p:spPr>
          <a:xfrm>
            <a:off x="2466750" y="6095931"/>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a:t>
            </a:r>
          </a:p>
        </p:txBody>
      </p:sp>
      <p:sp>
        <p:nvSpPr>
          <p:cNvPr id="71" name="Rechthoek 70">
            <a:extLst>
              <a:ext uri="{FF2B5EF4-FFF2-40B4-BE49-F238E27FC236}">
                <a16:creationId xmlns:a16="http://schemas.microsoft.com/office/drawing/2014/main" id="{0F4B5542-4D61-243D-9258-5A595608F432}"/>
              </a:ext>
            </a:extLst>
          </p:cNvPr>
          <p:cNvSpPr/>
          <p:nvPr/>
        </p:nvSpPr>
        <p:spPr>
          <a:xfrm>
            <a:off x="5017710" y="4639935"/>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Informeren over plaats van </a:t>
            </a:r>
          </a:p>
          <a:p>
            <a:pPr algn="ctr">
              <a:defRPr/>
            </a:pPr>
            <a:r>
              <a:rPr lang="nl-NL" sz="1200" b="1" dirty="0">
                <a:solidFill>
                  <a:srgbClr val="FFFFFF"/>
                </a:solidFill>
                <a:ea typeface="ＭＳ Ｐゴシック" pitchFamily="34" charset="-128"/>
              </a:rPr>
              <a:t>afspraak c.q. bestemming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QR-code of een muntje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koffie verstrekken</a:t>
            </a:r>
          </a:p>
          <a:p>
            <a:pPr algn="ctr">
              <a:defRPr/>
            </a:pPr>
            <a:r>
              <a:rPr lang="nl-NL" sz="1200" i="1" dirty="0">
                <a:solidFill>
                  <a:srgbClr val="FFFFFF"/>
                </a:solidFill>
                <a:ea typeface="ＭＳ Ｐゴシック" pitchFamily="34" charset="-128"/>
              </a:rPr>
              <a:t>(indien niet eerder gedaan)</a:t>
            </a:r>
          </a:p>
          <a:p>
            <a:pPr algn="ctr">
              <a:defRPr/>
            </a:pPr>
            <a:endParaRPr lang="nl-NL" sz="1200" b="1" dirty="0">
              <a:solidFill>
                <a:srgbClr val="FFFFFF"/>
              </a:solidFill>
              <a:ea typeface="ＭＳ Ｐゴシック" pitchFamily="34" charset="-128"/>
            </a:endParaRPr>
          </a:p>
          <a:p>
            <a:pPr algn="ctr">
              <a:defRPr/>
            </a:pPr>
            <a:endParaRPr lang="nl-NL" sz="1200" b="1" i="1" dirty="0">
              <a:solidFill>
                <a:srgbClr val="FFFFFF"/>
              </a:solidFill>
              <a:ea typeface="ＭＳ Ｐゴシック" pitchFamily="34" charset="-128"/>
            </a:endParaRPr>
          </a:p>
        </p:txBody>
      </p:sp>
      <p:sp>
        <p:nvSpPr>
          <p:cNvPr id="76" name="Rechthoek 75">
            <a:extLst>
              <a:ext uri="{FF2B5EF4-FFF2-40B4-BE49-F238E27FC236}">
                <a16:creationId xmlns:a16="http://schemas.microsoft.com/office/drawing/2014/main" id="{C85E379A-C7B7-0B9C-B79F-AECF3B2B9ACB}"/>
              </a:ext>
            </a:extLst>
          </p:cNvPr>
          <p:cNvSpPr/>
          <p:nvPr/>
        </p:nvSpPr>
        <p:spPr>
          <a:xfrm>
            <a:off x="7568658" y="2006978"/>
            <a:ext cx="1800006" cy="214883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Afrekenen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van toepassing)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Afspraakbevestiging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en aanvullende informatie verstrekken***,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inclusief de QR-code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aanmelden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en voor koffie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(via email of brief)</a:t>
            </a:r>
          </a:p>
        </p:txBody>
      </p:sp>
      <p:cxnSp>
        <p:nvCxnSpPr>
          <p:cNvPr id="80" name="Rechte verbindingslijn met pijl 79">
            <a:extLst>
              <a:ext uri="{FF2B5EF4-FFF2-40B4-BE49-F238E27FC236}">
                <a16:creationId xmlns:a16="http://schemas.microsoft.com/office/drawing/2014/main" id="{FDE729E1-66A4-28E2-CA58-B282185FDAEB}"/>
              </a:ext>
            </a:extLst>
          </p:cNvPr>
          <p:cNvCxnSpPr>
            <a:cxnSpLocks/>
            <a:stCxn id="49" idx="3"/>
            <a:endCxn id="76" idx="1"/>
          </p:cNvCxnSpPr>
          <p:nvPr/>
        </p:nvCxnSpPr>
        <p:spPr>
          <a:xfrm flipV="1">
            <a:off x="6816280" y="3081395"/>
            <a:ext cx="752378" cy="3849"/>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5" name="Rechthoek 84">
            <a:extLst>
              <a:ext uri="{FF2B5EF4-FFF2-40B4-BE49-F238E27FC236}">
                <a16:creationId xmlns:a16="http://schemas.microsoft.com/office/drawing/2014/main" id="{068B8C3E-2B39-C9BB-2E01-F9ED1C23AACF}"/>
              </a:ext>
            </a:extLst>
          </p:cNvPr>
          <p:cNvSpPr/>
          <p:nvPr/>
        </p:nvSpPr>
        <p:spPr>
          <a:xfrm>
            <a:off x="10051522" y="2006978"/>
            <a:ext cx="1800000" cy="214883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Herinnering(en) sturen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(via email / sms)</a:t>
            </a:r>
          </a:p>
        </p:txBody>
      </p:sp>
      <p:cxnSp>
        <p:nvCxnSpPr>
          <p:cNvPr id="87" name="Rechte verbindingslijn met pijl 86">
            <a:extLst>
              <a:ext uri="{FF2B5EF4-FFF2-40B4-BE49-F238E27FC236}">
                <a16:creationId xmlns:a16="http://schemas.microsoft.com/office/drawing/2014/main" id="{E4A2DFDA-2B26-5EA7-7840-37BC4E82B128}"/>
              </a:ext>
            </a:extLst>
          </p:cNvPr>
          <p:cNvCxnSpPr>
            <a:cxnSpLocks/>
            <a:stCxn id="76" idx="3"/>
            <a:endCxn id="85" idx="1"/>
          </p:cNvCxnSpPr>
          <p:nvPr/>
        </p:nvCxnSpPr>
        <p:spPr>
          <a:xfrm>
            <a:off x="9368664" y="3081395"/>
            <a:ext cx="682858" cy="0"/>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9" name="Rechte verbindingslijn met pijl 88">
            <a:extLst>
              <a:ext uri="{FF2B5EF4-FFF2-40B4-BE49-F238E27FC236}">
                <a16:creationId xmlns:a16="http://schemas.microsoft.com/office/drawing/2014/main" id="{3C20B156-9196-23DE-64D1-7807DD134C8A}"/>
              </a:ext>
            </a:extLst>
          </p:cNvPr>
          <p:cNvCxnSpPr>
            <a:cxnSpLocks/>
            <a:stCxn id="33" idx="3"/>
            <a:endCxn id="71" idx="1"/>
          </p:cNvCxnSpPr>
          <p:nvPr/>
        </p:nvCxnSpPr>
        <p:spPr>
          <a:xfrm flipV="1">
            <a:off x="4266750" y="5539935"/>
            <a:ext cx="750960" cy="2"/>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7" name="Rechthoek 96">
            <a:extLst>
              <a:ext uri="{FF2B5EF4-FFF2-40B4-BE49-F238E27FC236}">
                <a16:creationId xmlns:a16="http://schemas.microsoft.com/office/drawing/2014/main" id="{F14A5353-E909-28BC-6FE5-CE0619DA4D47}"/>
              </a:ext>
            </a:extLst>
          </p:cNvPr>
          <p:cNvSpPr/>
          <p:nvPr/>
        </p:nvSpPr>
        <p:spPr>
          <a:xfrm>
            <a:off x="7568669" y="4639935"/>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Wachten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a:t>
            </a:r>
          </a:p>
          <a:p>
            <a:pPr algn="ctr">
              <a:defRPr/>
            </a:pPr>
            <a:r>
              <a:rPr lang="nl-NL" sz="1200" b="1" dirty="0">
                <a:solidFill>
                  <a:srgbClr val="FFFFFF"/>
                </a:solidFill>
                <a:ea typeface="ＭＳ Ｐゴシック" pitchFamily="34" charset="-128"/>
              </a:rPr>
              <a:t>Lekkere koffie halen</a:t>
            </a:r>
          </a:p>
          <a:p>
            <a:pPr algn="ctr">
              <a:defRPr/>
            </a:pP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Bestemming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opzoeken</a:t>
            </a:r>
          </a:p>
        </p:txBody>
      </p:sp>
      <p:cxnSp>
        <p:nvCxnSpPr>
          <p:cNvPr id="99" name="Rechte verbindingslijn met pijl 98">
            <a:extLst>
              <a:ext uri="{FF2B5EF4-FFF2-40B4-BE49-F238E27FC236}">
                <a16:creationId xmlns:a16="http://schemas.microsoft.com/office/drawing/2014/main" id="{62136D4F-7878-ED07-0900-9FD199FB0E17}"/>
              </a:ext>
            </a:extLst>
          </p:cNvPr>
          <p:cNvCxnSpPr>
            <a:cxnSpLocks/>
            <a:stCxn id="71" idx="3"/>
            <a:endCxn id="97" idx="1"/>
          </p:cNvCxnSpPr>
          <p:nvPr/>
        </p:nvCxnSpPr>
        <p:spPr>
          <a:xfrm>
            <a:off x="6817710" y="5539935"/>
            <a:ext cx="750959" cy="0"/>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23" name="Rechthoek 122">
            <a:extLst>
              <a:ext uri="{FF2B5EF4-FFF2-40B4-BE49-F238E27FC236}">
                <a16:creationId xmlns:a16="http://schemas.microsoft.com/office/drawing/2014/main" id="{14AD477A-45A7-E4C2-E265-43380FDF003C}"/>
              </a:ext>
            </a:extLst>
          </p:cNvPr>
          <p:cNvSpPr/>
          <p:nvPr/>
        </p:nvSpPr>
        <p:spPr>
          <a:xfrm>
            <a:off x="5017708" y="6096842"/>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a:t>
            </a:r>
          </a:p>
        </p:txBody>
      </p:sp>
      <p:sp>
        <p:nvSpPr>
          <p:cNvPr id="131" name="Rechthoek 130">
            <a:extLst>
              <a:ext uri="{FF2B5EF4-FFF2-40B4-BE49-F238E27FC236}">
                <a16:creationId xmlns:a16="http://schemas.microsoft.com/office/drawing/2014/main" id="{65F2BA2C-1B67-D625-935B-6E92B8681E60}"/>
              </a:ext>
            </a:extLst>
          </p:cNvPr>
          <p:cNvSpPr/>
          <p:nvPr/>
        </p:nvSpPr>
        <p:spPr>
          <a:xfrm>
            <a:off x="10054863" y="4639934"/>
            <a:ext cx="1800000" cy="1799615"/>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Optionele oproep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c.q. notificatie</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via sms of </a:t>
            </a:r>
            <a:r>
              <a:rPr lang="nl-NL" sz="1200" b="1" dirty="0" err="1">
                <a:solidFill>
                  <a:srgbClr val="FFFFFF"/>
                </a:solidFill>
                <a:ea typeface="ＭＳ Ｐゴシック" pitchFamily="34" charset="-128"/>
              </a:rPr>
              <a:t>oproepdevice</a:t>
            </a:r>
            <a:endParaRPr lang="nl-NL" sz="1200" b="1" dirty="0">
              <a:solidFill>
                <a:srgbClr val="FFFFFF"/>
              </a:solidFill>
              <a:ea typeface="ＭＳ Ｐゴシック" pitchFamily="34" charset="-128"/>
            </a:endParaRPr>
          </a:p>
          <a:p>
            <a:pPr algn="ctr">
              <a:defRPr/>
            </a:pPr>
            <a:r>
              <a:rPr lang="nl-NL" sz="1200" b="1" dirty="0">
                <a:solidFill>
                  <a:srgbClr val="FFFFFF"/>
                </a:solidFill>
                <a:ea typeface="ＭＳ Ｐゴシック" pitchFamily="34" charset="-128"/>
              </a:rPr>
              <a:t>wanneer de</a:t>
            </a:r>
          </a:p>
          <a:p>
            <a:pPr algn="ctr">
              <a:defRPr/>
            </a:pPr>
            <a:r>
              <a:rPr lang="nl-NL" sz="1200" b="1" dirty="0">
                <a:solidFill>
                  <a:srgbClr val="FFFFFF"/>
                </a:solidFill>
                <a:ea typeface="ＭＳ Ｐゴシック" pitchFamily="34" charset="-128"/>
              </a:rPr>
              <a:t>afspraak begint: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r>
              <a:rPr lang="nl-NL" sz="1200" i="1" dirty="0">
                <a:solidFill>
                  <a:srgbClr val="FFFFFF"/>
                </a:solidFill>
                <a:ea typeface="ＭＳ Ｐゴシック" pitchFamily="34" charset="-128"/>
              </a:rPr>
              <a:t>U bent nu aan de beurt. Kom naar…</a:t>
            </a:r>
            <a:r>
              <a:rPr lang="nl-NL" sz="1200" b="1" dirty="0">
                <a:solidFill>
                  <a:srgbClr val="FFFFFF"/>
                </a:solidFill>
                <a:ea typeface="ＭＳ Ｐゴシック" pitchFamily="34" charset="-128"/>
              </a:rPr>
              <a:t>”</a:t>
            </a:r>
          </a:p>
          <a:p>
            <a:pPr algn="ctr">
              <a:defRPr/>
            </a:pPr>
            <a:endParaRPr lang="nl-NL" sz="1200" b="1" dirty="0">
              <a:solidFill>
                <a:srgbClr val="FFFFFF"/>
              </a:solidFill>
              <a:ea typeface="ＭＳ Ｐゴシック" pitchFamily="34" charset="-128"/>
            </a:endParaRPr>
          </a:p>
          <a:p>
            <a:pPr algn="ctr">
              <a:defRPr/>
            </a:pPr>
            <a:endParaRPr lang="nl-NL" sz="1200" b="1" dirty="0">
              <a:solidFill>
                <a:srgbClr val="FFFFFF"/>
              </a:solidFill>
              <a:ea typeface="ＭＳ Ｐゴシック" pitchFamily="34" charset="-128"/>
            </a:endParaRPr>
          </a:p>
        </p:txBody>
      </p:sp>
      <p:cxnSp>
        <p:nvCxnSpPr>
          <p:cNvPr id="132" name="Rechte verbindingslijn met pijl 131">
            <a:extLst>
              <a:ext uri="{FF2B5EF4-FFF2-40B4-BE49-F238E27FC236}">
                <a16:creationId xmlns:a16="http://schemas.microsoft.com/office/drawing/2014/main" id="{CC963417-50AD-EA99-0B59-F6106C0577CF}"/>
              </a:ext>
            </a:extLst>
          </p:cNvPr>
          <p:cNvCxnSpPr>
            <a:cxnSpLocks/>
            <a:stCxn id="97" idx="3"/>
            <a:endCxn id="131" idx="1"/>
          </p:cNvCxnSpPr>
          <p:nvPr/>
        </p:nvCxnSpPr>
        <p:spPr>
          <a:xfrm flipV="1">
            <a:off x="9368669" y="5539742"/>
            <a:ext cx="686194" cy="193"/>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3" name="Rechthoek 142">
            <a:extLst>
              <a:ext uri="{FF2B5EF4-FFF2-40B4-BE49-F238E27FC236}">
                <a16:creationId xmlns:a16="http://schemas.microsoft.com/office/drawing/2014/main" id="{D9344F8D-DE6B-E61C-9E76-8C2CCE6BBE74}"/>
              </a:ext>
            </a:extLst>
          </p:cNvPr>
          <p:cNvSpPr/>
          <p:nvPr/>
        </p:nvSpPr>
        <p:spPr>
          <a:xfrm>
            <a:off x="10051522" y="6913933"/>
            <a:ext cx="1803339" cy="72551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Doel van het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bezoek volbrengen</a:t>
            </a:r>
          </a:p>
        </p:txBody>
      </p:sp>
      <p:cxnSp>
        <p:nvCxnSpPr>
          <p:cNvPr id="147" name="Rechte verbindingslijn met pijl 146">
            <a:extLst>
              <a:ext uri="{FF2B5EF4-FFF2-40B4-BE49-F238E27FC236}">
                <a16:creationId xmlns:a16="http://schemas.microsoft.com/office/drawing/2014/main" id="{81F8FA06-BA8E-9B8B-C39D-6438983D6665}"/>
              </a:ext>
            </a:extLst>
          </p:cNvPr>
          <p:cNvCxnSpPr>
            <a:cxnSpLocks/>
          </p:cNvCxnSpPr>
          <p:nvPr/>
        </p:nvCxnSpPr>
        <p:spPr>
          <a:xfrm flipV="1">
            <a:off x="10954862" y="6433197"/>
            <a:ext cx="1" cy="480736"/>
          </a:xfrm>
          <a:prstGeom prst="straightConnector1">
            <a:avLst/>
          </a:prstGeom>
          <a:ln w="38100">
            <a:solidFill>
              <a:srgbClr val="BFBFBF"/>
            </a:solidFill>
            <a:prstDash val="solid"/>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60" name="Rechthoek 159">
            <a:extLst>
              <a:ext uri="{FF2B5EF4-FFF2-40B4-BE49-F238E27FC236}">
                <a16:creationId xmlns:a16="http://schemas.microsoft.com/office/drawing/2014/main" id="{9A9A8345-079F-DC7B-2B99-43C20B5EBF18}"/>
              </a:ext>
            </a:extLst>
          </p:cNvPr>
          <p:cNvSpPr/>
          <p:nvPr/>
        </p:nvSpPr>
        <p:spPr>
          <a:xfrm>
            <a:off x="2697242" y="3122953"/>
            <a:ext cx="1956038" cy="560138"/>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Plek reserveren ** </a:t>
            </a:r>
            <a:r>
              <a:rPr lang="nl-NL" sz="1200" i="1" dirty="0">
                <a:solidFill>
                  <a:srgbClr val="FFFFFF"/>
                </a:solidFill>
                <a:ea typeface="ＭＳ Ｐゴシック" pitchFamily="34" charset="-128"/>
              </a:rPr>
              <a:t>(automatisch of door</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een medewerker)</a:t>
            </a:r>
          </a:p>
        </p:txBody>
      </p:sp>
      <p:sp>
        <p:nvSpPr>
          <p:cNvPr id="173" name="Rechthoek 172">
            <a:extLst>
              <a:ext uri="{FF2B5EF4-FFF2-40B4-BE49-F238E27FC236}">
                <a16:creationId xmlns:a16="http://schemas.microsoft.com/office/drawing/2014/main" id="{E060F8DE-EDC7-B16E-6FB6-0583D5B9C7D2}"/>
              </a:ext>
            </a:extLst>
          </p:cNvPr>
          <p:cNvSpPr/>
          <p:nvPr/>
        </p:nvSpPr>
        <p:spPr>
          <a:xfrm>
            <a:off x="9187241" y="2007602"/>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2</a:t>
            </a:r>
          </a:p>
        </p:txBody>
      </p:sp>
      <p:sp>
        <p:nvSpPr>
          <p:cNvPr id="174" name="Rechthoek 173">
            <a:extLst>
              <a:ext uri="{FF2B5EF4-FFF2-40B4-BE49-F238E27FC236}">
                <a16:creationId xmlns:a16="http://schemas.microsoft.com/office/drawing/2014/main" id="{CCBBB69F-37A3-C20C-6136-E8AB778D3D14}"/>
              </a:ext>
            </a:extLst>
          </p:cNvPr>
          <p:cNvSpPr/>
          <p:nvPr/>
        </p:nvSpPr>
        <p:spPr>
          <a:xfrm>
            <a:off x="11671521" y="2007602"/>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3</a:t>
            </a:r>
          </a:p>
        </p:txBody>
      </p:sp>
      <p:sp>
        <p:nvSpPr>
          <p:cNvPr id="175" name="Rechthoek 174">
            <a:extLst>
              <a:ext uri="{FF2B5EF4-FFF2-40B4-BE49-F238E27FC236}">
                <a16:creationId xmlns:a16="http://schemas.microsoft.com/office/drawing/2014/main" id="{773B91C6-DD99-8A5A-B913-F3437C64CF3E}"/>
              </a:ext>
            </a:extLst>
          </p:cNvPr>
          <p:cNvSpPr/>
          <p:nvPr/>
        </p:nvSpPr>
        <p:spPr>
          <a:xfrm>
            <a:off x="4086749" y="4640497"/>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4a</a:t>
            </a:r>
          </a:p>
        </p:txBody>
      </p:sp>
      <p:sp>
        <p:nvSpPr>
          <p:cNvPr id="176" name="Rechthoek 175">
            <a:extLst>
              <a:ext uri="{FF2B5EF4-FFF2-40B4-BE49-F238E27FC236}">
                <a16:creationId xmlns:a16="http://schemas.microsoft.com/office/drawing/2014/main" id="{DEAF3F65-2C3E-42E3-2E33-D32ED0159FCD}"/>
              </a:ext>
            </a:extLst>
          </p:cNvPr>
          <p:cNvSpPr/>
          <p:nvPr/>
        </p:nvSpPr>
        <p:spPr>
          <a:xfrm>
            <a:off x="6637707" y="463858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5</a:t>
            </a:r>
          </a:p>
        </p:txBody>
      </p:sp>
      <p:sp>
        <p:nvSpPr>
          <p:cNvPr id="177" name="Rechthoek 176">
            <a:extLst>
              <a:ext uri="{FF2B5EF4-FFF2-40B4-BE49-F238E27FC236}">
                <a16:creationId xmlns:a16="http://schemas.microsoft.com/office/drawing/2014/main" id="{1E106B08-B719-10FB-96BA-8E513F5E5407}"/>
              </a:ext>
            </a:extLst>
          </p:cNvPr>
          <p:cNvSpPr/>
          <p:nvPr/>
        </p:nvSpPr>
        <p:spPr>
          <a:xfrm>
            <a:off x="9188664" y="4639934"/>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6</a:t>
            </a:r>
          </a:p>
        </p:txBody>
      </p:sp>
      <p:sp>
        <p:nvSpPr>
          <p:cNvPr id="178" name="Rechthoek 177">
            <a:extLst>
              <a:ext uri="{FF2B5EF4-FFF2-40B4-BE49-F238E27FC236}">
                <a16:creationId xmlns:a16="http://schemas.microsoft.com/office/drawing/2014/main" id="{DBCB5938-B31E-3C8E-5FEB-7C1C9BE0ECB0}"/>
              </a:ext>
            </a:extLst>
          </p:cNvPr>
          <p:cNvSpPr/>
          <p:nvPr/>
        </p:nvSpPr>
        <p:spPr>
          <a:xfrm>
            <a:off x="11671522" y="463858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7</a:t>
            </a:r>
          </a:p>
        </p:txBody>
      </p:sp>
      <p:sp>
        <p:nvSpPr>
          <p:cNvPr id="179" name="Rechthoek 178">
            <a:extLst>
              <a:ext uri="{FF2B5EF4-FFF2-40B4-BE49-F238E27FC236}">
                <a16:creationId xmlns:a16="http://schemas.microsoft.com/office/drawing/2014/main" id="{B8A62EA0-2E6A-8E2C-5200-E82A8F490603}"/>
              </a:ext>
            </a:extLst>
          </p:cNvPr>
          <p:cNvSpPr/>
          <p:nvPr/>
        </p:nvSpPr>
        <p:spPr>
          <a:xfrm>
            <a:off x="11671522" y="6913547"/>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8</a:t>
            </a:r>
          </a:p>
        </p:txBody>
      </p:sp>
      <p:sp>
        <p:nvSpPr>
          <p:cNvPr id="12" name="Rechthoek 11">
            <a:extLst>
              <a:ext uri="{FF2B5EF4-FFF2-40B4-BE49-F238E27FC236}">
                <a16:creationId xmlns:a16="http://schemas.microsoft.com/office/drawing/2014/main" id="{0F448B80-98BC-5DF0-12E2-4D54CDB46AA0}"/>
              </a:ext>
            </a:extLst>
          </p:cNvPr>
          <p:cNvSpPr/>
          <p:nvPr/>
        </p:nvSpPr>
        <p:spPr>
          <a:xfrm>
            <a:off x="4772205" y="2452177"/>
            <a:ext cx="1800000" cy="57690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Consulent toewijzen aan afspraak ** </a:t>
            </a:r>
            <a:r>
              <a:rPr lang="nl-NL" sz="1200" i="1" dirty="0">
                <a:solidFill>
                  <a:srgbClr val="FFFFFF"/>
                </a:solidFill>
                <a:ea typeface="ＭＳ Ｐゴシック" pitchFamily="34" charset="-128"/>
              </a:rPr>
              <a:t>(automatisch </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of door medewerker)</a:t>
            </a:r>
          </a:p>
        </p:txBody>
      </p:sp>
      <p:sp>
        <p:nvSpPr>
          <p:cNvPr id="15" name="Rechthoek 14">
            <a:extLst>
              <a:ext uri="{FF2B5EF4-FFF2-40B4-BE49-F238E27FC236}">
                <a16:creationId xmlns:a16="http://schemas.microsoft.com/office/drawing/2014/main" id="{3CD102A8-3FC8-70C8-2C0E-3B989378C8BC}"/>
              </a:ext>
            </a:extLst>
          </p:cNvPr>
          <p:cNvSpPr/>
          <p:nvPr/>
        </p:nvSpPr>
        <p:spPr>
          <a:xfrm>
            <a:off x="4772205" y="3122953"/>
            <a:ext cx="1800000" cy="57690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Boeken van facilitaire services ** </a:t>
            </a:r>
            <a:r>
              <a:rPr lang="nl-NL" sz="1200" i="1" dirty="0">
                <a:solidFill>
                  <a:srgbClr val="FFFFFF"/>
                </a:solidFill>
                <a:ea typeface="ＭＳ Ｐゴシック" pitchFamily="34" charset="-128"/>
              </a:rPr>
              <a:t>(automatisch </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of door medewerker)</a:t>
            </a:r>
            <a:endParaRPr lang="nl-NL" sz="1200" b="1" dirty="0">
              <a:solidFill>
                <a:srgbClr val="FFFFFF"/>
              </a:solidFill>
              <a:ea typeface="ＭＳ Ｐゴシック" pitchFamily="34" charset="-128"/>
            </a:endParaRPr>
          </a:p>
        </p:txBody>
      </p:sp>
      <p:sp>
        <p:nvSpPr>
          <p:cNvPr id="56" name="Rechthoek 55">
            <a:extLst>
              <a:ext uri="{FF2B5EF4-FFF2-40B4-BE49-F238E27FC236}">
                <a16:creationId xmlns:a16="http://schemas.microsoft.com/office/drawing/2014/main" id="{EB9A48A6-361A-7293-B191-9CFCFE03F971}"/>
              </a:ext>
            </a:extLst>
          </p:cNvPr>
          <p:cNvSpPr/>
          <p:nvPr/>
        </p:nvSpPr>
        <p:spPr>
          <a:xfrm>
            <a:off x="6637707" y="201357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1</a:t>
            </a:r>
          </a:p>
        </p:txBody>
      </p:sp>
      <p:sp>
        <p:nvSpPr>
          <p:cNvPr id="2" name="Rechthoek 1">
            <a:extLst>
              <a:ext uri="{FF2B5EF4-FFF2-40B4-BE49-F238E27FC236}">
                <a16:creationId xmlns:a16="http://schemas.microsoft.com/office/drawing/2014/main" id="{F98B2654-3A57-26DC-D30C-AA374ABAB7D1}"/>
              </a:ext>
            </a:extLst>
          </p:cNvPr>
          <p:cNvSpPr/>
          <p:nvPr/>
        </p:nvSpPr>
        <p:spPr>
          <a:xfrm>
            <a:off x="10090533" y="8129919"/>
            <a:ext cx="1762656" cy="72551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Klanttevredenheid</a:t>
            </a:r>
          </a:p>
          <a:p>
            <a:pPr algn="ctr">
              <a:defRPr/>
            </a:pPr>
            <a:r>
              <a:rPr lang="nl-NL" sz="1200" b="1" dirty="0">
                <a:solidFill>
                  <a:srgbClr val="FFFFFF"/>
                </a:solidFill>
                <a:ea typeface="ＭＳ Ｐゴシック" pitchFamily="34" charset="-128"/>
              </a:rPr>
              <a:t>peilen </a:t>
            </a:r>
          </a:p>
        </p:txBody>
      </p:sp>
      <p:sp>
        <p:nvSpPr>
          <p:cNvPr id="37" name="Rechthoek 36">
            <a:extLst>
              <a:ext uri="{FF2B5EF4-FFF2-40B4-BE49-F238E27FC236}">
                <a16:creationId xmlns:a16="http://schemas.microsoft.com/office/drawing/2014/main" id="{32CFBF2A-576F-1643-B8BE-9BB1FE0126D7}"/>
              </a:ext>
            </a:extLst>
          </p:cNvPr>
          <p:cNvSpPr/>
          <p:nvPr/>
        </p:nvSpPr>
        <p:spPr>
          <a:xfrm>
            <a:off x="11671521" y="8129919"/>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9</a:t>
            </a:r>
          </a:p>
        </p:txBody>
      </p:sp>
      <p:sp>
        <p:nvSpPr>
          <p:cNvPr id="10" name="Rechthoek 9">
            <a:extLst>
              <a:ext uri="{FF2B5EF4-FFF2-40B4-BE49-F238E27FC236}">
                <a16:creationId xmlns:a16="http://schemas.microsoft.com/office/drawing/2014/main" id="{A5954255-3429-FB3D-4D1C-AEFB8140C107}"/>
              </a:ext>
            </a:extLst>
          </p:cNvPr>
          <p:cNvSpPr/>
          <p:nvPr/>
        </p:nvSpPr>
        <p:spPr>
          <a:xfrm>
            <a:off x="2474682" y="3814522"/>
            <a:ext cx="4341598"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door medewerker (kan ook een host zijn) en/of online</a:t>
            </a:r>
          </a:p>
        </p:txBody>
      </p:sp>
      <p:cxnSp>
        <p:nvCxnSpPr>
          <p:cNvPr id="3" name="Rechte verbindingslijn met pijl 2">
            <a:extLst>
              <a:ext uri="{FF2B5EF4-FFF2-40B4-BE49-F238E27FC236}">
                <a16:creationId xmlns:a16="http://schemas.microsoft.com/office/drawing/2014/main" id="{5C066C24-FAEE-1AFB-B93F-2FEC05444C64}"/>
              </a:ext>
            </a:extLst>
          </p:cNvPr>
          <p:cNvCxnSpPr>
            <a:cxnSpLocks/>
            <a:endCxn id="2" idx="0"/>
          </p:cNvCxnSpPr>
          <p:nvPr/>
        </p:nvCxnSpPr>
        <p:spPr>
          <a:xfrm>
            <a:off x="10971861" y="7594600"/>
            <a:ext cx="0" cy="535319"/>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 name="Gebogen verbindingslijn 58">
            <a:extLst>
              <a:ext uri="{FF2B5EF4-FFF2-40B4-BE49-F238E27FC236}">
                <a16:creationId xmlns:a16="http://schemas.microsoft.com/office/drawing/2014/main" id="{CDAEF4B2-64A6-B02D-A542-037AC6463B2C}"/>
              </a:ext>
            </a:extLst>
          </p:cNvPr>
          <p:cNvCxnSpPr>
            <a:cxnSpLocks noChangeShapeType="1"/>
            <a:stCxn id="97" idx="2"/>
            <a:endCxn id="143" idx="1"/>
          </p:cNvCxnSpPr>
          <p:nvPr/>
        </p:nvCxnSpPr>
        <p:spPr bwMode="auto">
          <a:xfrm rot="16200000" flipH="1">
            <a:off x="8841718" y="6066885"/>
            <a:ext cx="836755" cy="1582853"/>
          </a:xfrm>
          <a:prstGeom prst="bentConnector2">
            <a:avLst/>
          </a:prstGeom>
          <a:noFill/>
          <a:ln w="38100" algn="ctr">
            <a:solidFill>
              <a:srgbClr val="BFBFBF"/>
            </a:solidFill>
            <a:miter lim="800000"/>
            <a:headEnd type="none" w="med" len="med"/>
            <a:tailEnd type="arrow" w="med" len="med"/>
          </a:ln>
        </p:spPr>
      </p:cxnSp>
      <p:sp>
        <p:nvSpPr>
          <p:cNvPr id="13" name="Rechthoek 12">
            <a:extLst>
              <a:ext uri="{FF2B5EF4-FFF2-40B4-BE49-F238E27FC236}">
                <a16:creationId xmlns:a16="http://schemas.microsoft.com/office/drawing/2014/main" id="{13B4D017-8034-24FD-3C27-4435A04FF6B2}"/>
              </a:ext>
            </a:extLst>
          </p:cNvPr>
          <p:cNvSpPr/>
          <p:nvPr/>
        </p:nvSpPr>
        <p:spPr>
          <a:xfrm>
            <a:off x="10051522" y="6095931"/>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lnSpc>
                <a:spcPts val="1200"/>
              </a:lnSpc>
              <a:defRPr/>
            </a:pPr>
            <a:r>
              <a:rPr lang="nl-NL" sz="1200" i="1" dirty="0"/>
              <a:t>geïnitieerd door</a:t>
            </a:r>
            <a:br>
              <a:rPr lang="nl-NL" sz="1200" i="1" dirty="0"/>
            </a:br>
            <a:r>
              <a:rPr lang="nl-NL" sz="1200" i="1" dirty="0"/>
              <a:t>consulent of medewerker</a:t>
            </a:r>
          </a:p>
        </p:txBody>
      </p:sp>
      <p:sp>
        <p:nvSpPr>
          <p:cNvPr id="8" name="Rechthoek 7">
            <a:extLst>
              <a:ext uri="{FF2B5EF4-FFF2-40B4-BE49-F238E27FC236}">
                <a16:creationId xmlns:a16="http://schemas.microsoft.com/office/drawing/2014/main" id="{A466BCDA-8BC1-06D7-F915-ED5AD65E4519}"/>
              </a:ext>
            </a:extLst>
          </p:cNvPr>
          <p:cNvSpPr/>
          <p:nvPr/>
        </p:nvSpPr>
        <p:spPr>
          <a:xfrm>
            <a:off x="4266743" y="5283823"/>
            <a:ext cx="750958" cy="246221"/>
          </a:xfrm>
          <a:prstGeom prst="rect">
            <a:avLst/>
          </a:prstGeom>
        </p:spPr>
        <p:txBody>
          <a:bodyPr wrap="square">
            <a:spAutoFit/>
          </a:bodyPr>
          <a:lstStyle/>
          <a:p>
            <a:pPr defTabSz="360045" fontAlgn="auto">
              <a:spcBef>
                <a:spcPts val="0"/>
              </a:spcBef>
              <a:spcAft>
                <a:spcPts val="0"/>
              </a:spcAft>
            </a:pPr>
            <a:r>
              <a:rPr lang="nl-NL" sz="1000" i="1" dirty="0">
                <a:solidFill>
                  <a:srgbClr val="BBBBBB"/>
                </a:solidFill>
                <a:latin typeface="Gill Sans MT" pitchFamily="34" charset="0"/>
              </a:rPr>
              <a:t>afspraak</a:t>
            </a:r>
            <a:endParaRPr lang="nl-NL" sz="1000" i="1" dirty="0">
              <a:solidFill>
                <a:srgbClr val="BBBBBB"/>
              </a:solidFill>
              <a:latin typeface="Gill Sans MT" pitchFamily="34" charset="0"/>
              <a:cs typeface="+mn-cs"/>
            </a:endParaRPr>
          </a:p>
        </p:txBody>
      </p:sp>
      <p:cxnSp>
        <p:nvCxnSpPr>
          <p:cNvPr id="9" name="Rechte verbindingslijn met pijl 8">
            <a:extLst>
              <a:ext uri="{FF2B5EF4-FFF2-40B4-BE49-F238E27FC236}">
                <a16:creationId xmlns:a16="http://schemas.microsoft.com/office/drawing/2014/main" id="{541A1ADD-6B9A-83C6-0029-FBBE5E7F71EF}"/>
              </a:ext>
            </a:extLst>
          </p:cNvPr>
          <p:cNvCxnSpPr>
            <a:cxnSpLocks/>
            <a:endCxn id="11" idx="0"/>
          </p:cNvCxnSpPr>
          <p:nvPr/>
        </p:nvCxnSpPr>
        <p:spPr>
          <a:xfrm flipV="1">
            <a:off x="3366743" y="6915348"/>
            <a:ext cx="0" cy="59629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Rechthoek 10">
            <a:extLst>
              <a:ext uri="{FF2B5EF4-FFF2-40B4-BE49-F238E27FC236}">
                <a16:creationId xmlns:a16="http://schemas.microsoft.com/office/drawing/2014/main" id="{C7720B03-53EC-E7CF-D1A0-B5279CC04B09}"/>
              </a:ext>
            </a:extLst>
          </p:cNvPr>
          <p:cNvSpPr/>
          <p:nvPr/>
        </p:nvSpPr>
        <p:spPr>
          <a:xfrm>
            <a:off x="2466743" y="6915348"/>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Informeren: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Wat vind ik waar?</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Wat is er te doen?</a:t>
            </a:r>
          </a:p>
          <a:p>
            <a:pPr marL="171450" indent="-171450" algn="ctr">
              <a:buFontTx/>
              <a:buChar char="-"/>
              <a:defRPr/>
            </a:pPr>
            <a:r>
              <a:rPr lang="nl-NL" sz="1200" b="1" dirty="0">
                <a:solidFill>
                  <a:srgbClr val="FFFFFF"/>
                </a:solidFill>
                <a:ea typeface="ＭＳ Ｐゴシック" pitchFamily="34" charset="-128"/>
              </a:rPr>
              <a:t>Waar kan ik zitten?</a:t>
            </a:r>
          </a:p>
          <a:p>
            <a:pPr marL="171450" indent="-171450" algn="ctr">
              <a:buFontTx/>
              <a:buChar char="-"/>
              <a:defRPr/>
            </a:pPr>
            <a:endParaRPr lang="nl-NL" sz="1200" b="1" dirty="0">
              <a:solidFill>
                <a:srgbClr val="FFFFFF"/>
              </a:solidFill>
              <a:ea typeface="ＭＳ Ｐゴシック" pitchFamily="34" charset="-128"/>
            </a:endParaRPr>
          </a:p>
        </p:txBody>
      </p:sp>
      <p:sp>
        <p:nvSpPr>
          <p:cNvPr id="14" name="Rechthoek 13">
            <a:extLst>
              <a:ext uri="{FF2B5EF4-FFF2-40B4-BE49-F238E27FC236}">
                <a16:creationId xmlns:a16="http://schemas.microsoft.com/office/drawing/2014/main" id="{C827A570-538E-5114-6ADF-E3850CF76D97}"/>
              </a:ext>
            </a:extLst>
          </p:cNvPr>
          <p:cNvSpPr/>
          <p:nvPr/>
        </p:nvSpPr>
        <p:spPr>
          <a:xfrm>
            <a:off x="2466743" y="8371342"/>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a:t>
            </a:r>
          </a:p>
        </p:txBody>
      </p:sp>
      <p:sp>
        <p:nvSpPr>
          <p:cNvPr id="17" name="Rechthoek 16">
            <a:extLst>
              <a:ext uri="{FF2B5EF4-FFF2-40B4-BE49-F238E27FC236}">
                <a16:creationId xmlns:a16="http://schemas.microsoft.com/office/drawing/2014/main" id="{8139B42B-0C44-2D10-43D9-F96DF6652F7B}"/>
              </a:ext>
            </a:extLst>
          </p:cNvPr>
          <p:cNvSpPr/>
          <p:nvPr/>
        </p:nvSpPr>
        <p:spPr>
          <a:xfrm>
            <a:off x="4086742" y="6915908"/>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4b</a:t>
            </a:r>
          </a:p>
        </p:txBody>
      </p:sp>
      <p:cxnSp>
        <p:nvCxnSpPr>
          <p:cNvPr id="29" name="Rechte verbindingslijn met pijl 28">
            <a:extLst>
              <a:ext uri="{FF2B5EF4-FFF2-40B4-BE49-F238E27FC236}">
                <a16:creationId xmlns:a16="http://schemas.microsoft.com/office/drawing/2014/main" id="{20494F9C-B299-AE44-9443-FD6E2B63F743}"/>
              </a:ext>
            </a:extLst>
          </p:cNvPr>
          <p:cNvCxnSpPr>
            <a:cxnSpLocks/>
            <a:stCxn id="65" idx="2"/>
            <a:endCxn id="11" idx="0"/>
          </p:cNvCxnSpPr>
          <p:nvPr/>
        </p:nvCxnSpPr>
        <p:spPr>
          <a:xfrm flipH="1">
            <a:off x="3366743" y="6439551"/>
            <a:ext cx="7" cy="475797"/>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Rechthoek 33">
            <a:extLst>
              <a:ext uri="{FF2B5EF4-FFF2-40B4-BE49-F238E27FC236}">
                <a16:creationId xmlns:a16="http://schemas.microsoft.com/office/drawing/2014/main" id="{56C9666B-8A8C-BA14-CC54-A8F7A6FEDE73}"/>
              </a:ext>
            </a:extLst>
          </p:cNvPr>
          <p:cNvSpPr/>
          <p:nvPr/>
        </p:nvSpPr>
        <p:spPr>
          <a:xfrm>
            <a:off x="3379385" y="6469478"/>
            <a:ext cx="1037039" cy="246221"/>
          </a:xfrm>
          <a:prstGeom prst="rect">
            <a:avLst/>
          </a:prstGeom>
        </p:spPr>
        <p:txBody>
          <a:bodyPr wrap="square">
            <a:spAutoFit/>
          </a:bodyPr>
          <a:lstStyle/>
          <a:p>
            <a:pPr defTabSz="360045" fontAlgn="auto">
              <a:spcBef>
                <a:spcPts val="0"/>
              </a:spcBef>
              <a:spcAft>
                <a:spcPts val="0"/>
              </a:spcAft>
            </a:pPr>
            <a:r>
              <a:rPr lang="nl-NL" sz="1000" i="1" dirty="0">
                <a:solidFill>
                  <a:srgbClr val="BBBBBB"/>
                </a:solidFill>
                <a:latin typeface="Gill Sans MT" pitchFamily="34" charset="0"/>
              </a:rPr>
              <a:t>geen afspraak</a:t>
            </a:r>
            <a:endParaRPr lang="nl-NL" sz="1000" i="1" dirty="0">
              <a:solidFill>
                <a:srgbClr val="BBBBBB"/>
              </a:solidFill>
              <a:latin typeface="Gill Sans MT" pitchFamily="34" charset="0"/>
              <a:cs typeface="+mn-cs"/>
            </a:endParaRPr>
          </a:p>
        </p:txBody>
      </p:sp>
      <p:sp>
        <p:nvSpPr>
          <p:cNvPr id="6" name="Rechthoek 5">
            <a:extLst>
              <a:ext uri="{FF2B5EF4-FFF2-40B4-BE49-F238E27FC236}">
                <a16:creationId xmlns:a16="http://schemas.microsoft.com/office/drawing/2014/main" id="{C34A0306-DAC8-B63B-3C55-FE8DF2BAD840}"/>
              </a:ext>
            </a:extLst>
          </p:cNvPr>
          <p:cNvSpPr/>
          <p:nvPr/>
        </p:nvSpPr>
        <p:spPr>
          <a:xfrm>
            <a:off x="392751" y="4638580"/>
            <a:ext cx="1080000" cy="1791238"/>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Bezoeker publieksruimte</a:t>
            </a:r>
          </a:p>
        </p:txBody>
      </p:sp>
      <p:cxnSp>
        <p:nvCxnSpPr>
          <p:cNvPr id="30" name="Rechte verbindingslijn met pijl 29">
            <a:extLst>
              <a:ext uri="{FF2B5EF4-FFF2-40B4-BE49-F238E27FC236}">
                <a16:creationId xmlns:a16="http://schemas.microsoft.com/office/drawing/2014/main" id="{95F255D9-140D-66D2-8EAB-6BD827F90CE1}"/>
              </a:ext>
            </a:extLst>
          </p:cNvPr>
          <p:cNvCxnSpPr>
            <a:cxnSpLocks/>
            <a:stCxn id="6" idx="3"/>
            <a:endCxn id="33" idx="1"/>
          </p:cNvCxnSpPr>
          <p:nvPr/>
        </p:nvCxnSpPr>
        <p:spPr>
          <a:xfrm>
            <a:off x="1472751" y="5534199"/>
            <a:ext cx="993999" cy="5738"/>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8" name="Rechthoek 37">
            <a:extLst>
              <a:ext uri="{FF2B5EF4-FFF2-40B4-BE49-F238E27FC236}">
                <a16:creationId xmlns:a16="http://schemas.microsoft.com/office/drawing/2014/main" id="{15610C49-032D-3565-3756-BE98841203B2}"/>
              </a:ext>
            </a:extLst>
          </p:cNvPr>
          <p:cNvSpPr/>
          <p:nvPr/>
        </p:nvSpPr>
        <p:spPr>
          <a:xfrm>
            <a:off x="392751" y="2014969"/>
            <a:ext cx="1080000" cy="2148833"/>
          </a:xfrm>
          <a:prstGeom prst="rect">
            <a:avLst/>
          </a:prstGeom>
          <a:solidFill>
            <a:schemeClr val="bg1"/>
          </a:solidFill>
          <a:ln w="28575">
            <a:solidFill>
              <a:srgbClr val="A6A6A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solidFill>
                  <a:schemeClr val="bg1">
                    <a:lumMod val="50000"/>
                  </a:schemeClr>
                </a:solidFill>
              </a:rPr>
              <a:t>Voorafgaand</a:t>
            </a:r>
            <a:br>
              <a:rPr lang="nl-NL" sz="1200" i="1" dirty="0">
                <a:solidFill>
                  <a:schemeClr val="bg1">
                    <a:lumMod val="50000"/>
                  </a:schemeClr>
                </a:solidFill>
              </a:rPr>
            </a:br>
            <a:r>
              <a:rPr lang="nl-NL" sz="1200" i="1" dirty="0">
                <a:solidFill>
                  <a:schemeClr val="bg1">
                    <a:lumMod val="50000"/>
                  </a:schemeClr>
                </a:solidFill>
              </a:rPr>
              <a:t>aan</a:t>
            </a:r>
          </a:p>
          <a:p>
            <a:pPr algn="ctr">
              <a:defRPr/>
            </a:pPr>
            <a:r>
              <a:rPr lang="nl-NL" sz="1200" i="1" dirty="0">
                <a:solidFill>
                  <a:schemeClr val="bg1">
                    <a:lumMod val="50000"/>
                  </a:schemeClr>
                </a:solidFill>
              </a:rPr>
              <a:t>bezoeken op afspraak / uitnodiging</a:t>
            </a:r>
          </a:p>
        </p:txBody>
      </p:sp>
      <p:sp>
        <p:nvSpPr>
          <p:cNvPr id="66" name="Rechthoek 65">
            <a:extLst>
              <a:ext uri="{FF2B5EF4-FFF2-40B4-BE49-F238E27FC236}">
                <a16:creationId xmlns:a16="http://schemas.microsoft.com/office/drawing/2014/main" id="{6FC08698-CED4-696B-587B-6C07F5CDF726}"/>
              </a:ext>
            </a:extLst>
          </p:cNvPr>
          <p:cNvSpPr/>
          <p:nvPr/>
        </p:nvSpPr>
        <p:spPr>
          <a:xfrm>
            <a:off x="2697242" y="2153647"/>
            <a:ext cx="1956038" cy="87543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lnSpc>
                <a:spcPts val="1300"/>
              </a:lnSpc>
              <a:defRPr/>
            </a:pPr>
            <a:r>
              <a:rPr lang="nl-NL" sz="1200" b="1" dirty="0">
                <a:solidFill>
                  <a:srgbClr val="FFFFFF"/>
                </a:solidFill>
                <a:ea typeface="ＭＳ Ｐゴシック" pitchFamily="34" charset="-128"/>
              </a:rPr>
              <a:t>Afspraak maken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product of dienst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 aanleveren van de benodigde gegevens + taalvoorkeur opgeven)</a:t>
            </a:r>
          </a:p>
        </p:txBody>
      </p:sp>
      <p:sp>
        <p:nvSpPr>
          <p:cNvPr id="18" name="Rechthoek 17">
            <a:extLst>
              <a:ext uri="{FF2B5EF4-FFF2-40B4-BE49-F238E27FC236}">
                <a16:creationId xmlns:a16="http://schemas.microsoft.com/office/drawing/2014/main" id="{1854D00F-BD64-25E8-8815-88F6A72A7924}"/>
              </a:ext>
            </a:extLst>
          </p:cNvPr>
          <p:cNvSpPr/>
          <p:nvPr/>
        </p:nvSpPr>
        <p:spPr>
          <a:xfrm>
            <a:off x="1050218" y="72375"/>
            <a:ext cx="11657720"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Publieke dienstverlening in het </a:t>
            </a:r>
            <a:r>
              <a:rPr lang="nl-NL" sz="2000" b="1" dirty="0" err="1">
                <a:solidFill>
                  <a:srgbClr val="3B1099"/>
                </a:solidFill>
              </a:rPr>
              <a:t>Dordthuis</a:t>
            </a:r>
            <a:r>
              <a:rPr lang="nl-NL" sz="2000" b="1" dirty="0">
                <a:solidFill>
                  <a:srgbClr val="3B1099"/>
                </a:solidFill>
              </a:rPr>
              <a:t> – </a:t>
            </a:r>
            <a:r>
              <a:rPr lang="nl-NL" sz="2000" b="1" dirty="0" err="1">
                <a:solidFill>
                  <a:srgbClr val="3B1099"/>
                </a:solidFill>
              </a:rPr>
              <a:t>Overlay</a:t>
            </a:r>
            <a:r>
              <a:rPr lang="nl-NL" sz="2000" b="1" dirty="0">
                <a:solidFill>
                  <a:srgbClr val="3B1099"/>
                </a:solidFill>
              </a:rPr>
              <a:t> met procesgroepen – 2/4</a:t>
            </a:r>
            <a:br>
              <a:rPr lang="nl-NL" sz="2000" b="1" dirty="0">
                <a:solidFill>
                  <a:srgbClr val="ED7003"/>
                </a:solidFill>
              </a:rPr>
            </a:br>
            <a:r>
              <a:rPr lang="nl-NL" sz="2000" i="1" dirty="0">
                <a:solidFill>
                  <a:srgbClr val="3B1099"/>
                </a:solidFill>
              </a:rPr>
              <a:t>Groepering van processtappen die bij elkaar horen.</a:t>
            </a:r>
            <a:endParaRPr lang="nl-NL" sz="2000" dirty="0">
              <a:solidFill>
                <a:srgbClr val="3B1099"/>
              </a:solidFill>
            </a:endParaRPr>
          </a:p>
        </p:txBody>
      </p:sp>
      <p:pic>
        <p:nvPicPr>
          <p:cNvPr id="22" name="Afbeelding 21">
            <a:extLst>
              <a:ext uri="{FF2B5EF4-FFF2-40B4-BE49-F238E27FC236}">
                <a16:creationId xmlns:a16="http://schemas.microsoft.com/office/drawing/2014/main" id="{414A275E-05A0-8867-97F6-F7FE82A30CFE}"/>
              </a:ext>
            </a:extLst>
          </p:cNvPr>
          <p:cNvPicPr>
            <a:picLocks noChangeAspect="1"/>
          </p:cNvPicPr>
          <p:nvPr/>
        </p:nvPicPr>
        <p:blipFill rotWithShape="1">
          <a:blip r:embed="rId2"/>
          <a:srcRect l="25020" r="25397" b="33671"/>
          <a:stretch/>
        </p:blipFill>
        <p:spPr>
          <a:xfrm>
            <a:off x="153670" y="113557"/>
            <a:ext cx="624087" cy="680725"/>
          </a:xfrm>
          <a:prstGeom prst="rect">
            <a:avLst/>
          </a:prstGeom>
        </p:spPr>
      </p:pic>
      <p:sp>
        <p:nvSpPr>
          <p:cNvPr id="23" name="Tekstvak 22">
            <a:extLst>
              <a:ext uri="{FF2B5EF4-FFF2-40B4-BE49-F238E27FC236}">
                <a16:creationId xmlns:a16="http://schemas.microsoft.com/office/drawing/2014/main" id="{C898B99B-8B3D-A51F-12EA-5DE50C213818}"/>
              </a:ext>
            </a:extLst>
          </p:cNvPr>
          <p:cNvSpPr txBox="1"/>
          <p:nvPr/>
        </p:nvSpPr>
        <p:spPr>
          <a:xfrm>
            <a:off x="11203833" y="89309"/>
            <a:ext cx="1416122" cy="276999"/>
          </a:xfrm>
          <a:prstGeom prst="rect">
            <a:avLst/>
          </a:prstGeom>
          <a:noFill/>
        </p:spPr>
        <p:txBody>
          <a:bodyPr wrap="square">
            <a:spAutoFit/>
          </a:bodyPr>
          <a:lstStyle/>
          <a:p>
            <a:r>
              <a:rPr lang="nl-NL" sz="1200" b="1" dirty="0">
                <a:latin typeface="Calibri" panose="020F0502020204030204" pitchFamily="34" charset="0"/>
                <a:cs typeface="Calibri" panose="020F0502020204030204" pitchFamily="34" charset="0"/>
              </a:rPr>
              <a:t>LEGENDA:</a:t>
            </a:r>
            <a:endParaRPr lang="nl-NL" sz="1200" dirty="0">
              <a:solidFill>
                <a:schemeClr val="bg2"/>
              </a:solidFill>
              <a:latin typeface="Calibri" panose="020F0502020204030204" pitchFamily="34" charset="0"/>
              <a:cs typeface="Calibri" panose="020F0502020204030204" pitchFamily="34" charset="0"/>
            </a:endParaRPr>
          </a:p>
        </p:txBody>
      </p:sp>
      <p:sp>
        <p:nvSpPr>
          <p:cNvPr id="24" name="Rechthoek 23">
            <a:extLst>
              <a:ext uri="{FF2B5EF4-FFF2-40B4-BE49-F238E27FC236}">
                <a16:creationId xmlns:a16="http://schemas.microsoft.com/office/drawing/2014/main" id="{6294DAAA-D4D7-F792-705C-683524CED1A3}"/>
              </a:ext>
            </a:extLst>
          </p:cNvPr>
          <p:cNvSpPr/>
          <p:nvPr/>
        </p:nvSpPr>
        <p:spPr>
          <a:xfrm>
            <a:off x="11296777" y="354891"/>
            <a:ext cx="1255643" cy="172800"/>
          </a:xfrm>
          <a:prstGeom prst="rect">
            <a:avLst/>
          </a:prstGeom>
          <a:solidFill>
            <a:srgbClr val="007434">
              <a:alpha val="65098"/>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t>PROCES-GROEP</a:t>
            </a:r>
          </a:p>
        </p:txBody>
      </p:sp>
      <p:sp>
        <p:nvSpPr>
          <p:cNvPr id="35" name="Rechthoek 34">
            <a:extLst>
              <a:ext uri="{FF2B5EF4-FFF2-40B4-BE49-F238E27FC236}">
                <a16:creationId xmlns:a16="http://schemas.microsoft.com/office/drawing/2014/main" id="{0C63A854-A9D2-0A59-DC57-142E2C80C927}"/>
              </a:ext>
            </a:extLst>
          </p:cNvPr>
          <p:cNvSpPr/>
          <p:nvPr/>
        </p:nvSpPr>
        <p:spPr>
          <a:xfrm>
            <a:off x="7462252" y="4525361"/>
            <a:ext cx="2250708" cy="1124196"/>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KOFFIE HALEN</a:t>
            </a:r>
          </a:p>
        </p:txBody>
      </p:sp>
      <p:sp>
        <p:nvSpPr>
          <p:cNvPr id="36" name="Rechthoek 35">
            <a:extLst>
              <a:ext uri="{FF2B5EF4-FFF2-40B4-BE49-F238E27FC236}">
                <a16:creationId xmlns:a16="http://schemas.microsoft.com/office/drawing/2014/main" id="{72ADA32B-E81C-B2CE-EF7E-6E4B4811372E}"/>
              </a:ext>
            </a:extLst>
          </p:cNvPr>
          <p:cNvSpPr/>
          <p:nvPr/>
        </p:nvSpPr>
        <p:spPr>
          <a:xfrm>
            <a:off x="7462252" y="5749501"/>
            <a:ext cx="2250708" cy="1889751"/>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AFSPRAAK </a:t>
            </a:r>
            <a:r>
              <a:rPr lang="nl-NL" b="1" dirty="0" err="1">
                <a:solidFill>
                  <a:schemeClr val="bg1"/>
                </a:solidFill>
              </a:rPr>
              <a:t>c.q</a:t>
            </a:r>
            <a:r>
              <a:rPr lang="nl-NL" b="1" dirty="0">
                <a:solidFill>
                  <a:schemeClr val="bg1"/>
                </a:solidFill>
              </a:rPr>
              <a:t> BESTEMMING OPZOEKEN</a:t>
            </a:r>
          </a:p>
        </p:txBody>
      </p:sp>
      <p:sp>
        <p:nvSpPr>
          <p:cNvPr id="43" name="Rechthoek 42">
            <a:extLst>
              <a:ext uri="{FF2B5EF4-FFF2-40B4-BE49-F238E27FC236}">
                <a16:creationId xmlns:a16="http://schemas.microsoft.com/office/drawing/2014/main" id="{D3F14923-4050-B8BD-7569-CEA686C3477B}"/>
              </a:ext>
            </a:extLst>
          </p:cNvPr>
          <p:cNvSpPr/>
          <p:nvPr/>
        </p:nvSpPr>
        <p:spPr>
          <a:xfrm>
            <a:off x="7367576" y="7749481"/>
            <a:ext cx="2345384" cy="1779344"/>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nl-NL" b="1" dirty="0">
              <a:solidFill>
                <a:schemeClr val="bg1"/>
              </a:solidFill>
            </a:endParaRPr>
          </a:p>
        </p:txBody>
      </p:sp>
      <p:sp>
        <p:nvSpPr>
          <p:cNvPr id="48" name="Rechthoek 47">
            <a:extLst>
              <a:ext uri="{FF2B5EF4-FFF2-40B4-BE49-F238E27FC236}">
                <a16:creationId xmlns:a16="http://schemas.microsoft.com/office/drawing/2014/main" id="{A4A5E3C1-D649-5A1A-F294-9A1F367B8E3E}"/>
              </a:ext>
            </a:extLst>
          </p:cNvPr>
          <p:cNvSpPr/>
          <p:nvPr/>
        </p:nvSpPr>
        <p:spPr>
          <a:xfrm>
            <a:off x="9801967" y="4525361"/>
            <a:ext cx="2318056" cy="1972153"/>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OPROEPEN</a:t>
            </a:r>
          </a:p>
        </p:txBody>
      </p:sp>
      <p:sp>
        <p:nvSpPr>
          <p:cNvPr id="26" name="Tekstvak 25">
            <a:extLst>
              <a:ext uri="{FF2B5EF4-FFF2-40B4-BE49-F238E27FC236}">
                <a16:creationId xmlns:a16="http://schemas.microsoft.com/office/drawing/2014/main" id="{90408D5B-949E-E76A-AF56-111BBF7CADA6}"/>
              </a:ext>
            </a:extLst>
          </p:cNvPr>
          <p:cNvSpPr txBox="1"/>
          <p:nvPr/>
        </p:nvSpPr>
        <p:spPr>
          <a:xfrm>
            <a:off x="12347909" y="-8042"/>
            <a:ext cx="453691" cy="276999"/>
          </a:xfrm>
          <a:prstGeom prst="rect">
            <a:avLst/>
          </a:prstGeom>
          <a:noFill/>
        </p:spPr>
        <p:txBody>
          <a:bodyPr wrap="square">
            <a:spAutoFit/>
          </a:bodyPr>
          <a:lstStyle/>
          <a:p>
            <a:pPr algn="r"/>
            <a:r>
              <a:rPr lang="nl-NL" sz="1200" b="1" dirty="0">
                <a:solidFill>
                  <a:srgbClr val="7030A0"/>
                </a:solidFill>
                <a:latin typeface="Calibri" panose="020F0502020204030204" pitchFamily="34" charset="0"/>
                <a:cs typeface="Calibri" panose="020F0502020204030204" pitchFamily="34" charset="0"/>
              </a:rPr>
              <a:t>3</a:t>
            </a:r>
            <a:endParaRPr lang="nl-NL" sz="1200" dirty="0">
              <a:solidFill>
                <a:srgbClr val="7030A0"/>
              </a:solidFill>
              <a:latin typeface="Calibri" panose="020F0502020204030204" pitchFamily="34" charset="0"/>
              <a:cs typeface="Calibri" panose="020F0502020204030204" pitchFamily="34" charset="0"/>
            </a:endParaRPr>
          </a:p>
        </p:txBody>
      </p:sp>
      <p:sp>
        <p:nvSpPr>
          <p:cNvPr id="25" name="Rechthoek 24">
            <a:extLst>
              <a:ext uri="{FF2B5EF4-FFF2-40B4-BE49-F238E27FC236}">
                <a16:creationId xmlns:a16="http://schemas.microsoft.com/office/drawing/2014/main" id="{8628519F-92E7-9CC8-0614-57A0B5F5FB15}"/>
              </a:ext>
            </a:extLst>
          </p:cNvPr>
          <p:cNvSpPr/>
          <p:nvPr/>
        </p:nvSpPr>
        <p:spPr>
          <a:xfrm>
            <a:off x="9801967" y="6587032"/>
            <a:ext cx="2318056" cy="1512071"/>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UITVOEREN DIENSTVERLENING</a:t>
            </a:r>
          </a:p>
          <a:p>
            <a:pPr algn="ctr"/>
            <a:endParaRPr lang="nl-NL" b="1" dirty="0">
              <a:solidFill>
                <a:schemeClr val="bg1"/>
              </a:solidFill>
            </a:endParaRPr>
          </a:p>
          <a:p>
            <a:pPr algn="ctr"/>
            <a:endParaRPr lang="nl-NL" b="1" dirty="0">
              <a:solidFill>
                <a:schemeClr val="bg1"/>
              </a:solidFill>
            </a:endParaRPr>
          </a:p>
          <a:p>
            <a:pPr algn="ctr"/>
            <a:endParaRPr lang="nl-NL" b="1" dirty="0">
              <a:solidFill>
                <a:schemeClr val="bg1"/>
              </a:solidFill>
            </a:endParaRPr>
          </a:p>
        </p:txBody>
      </p:sp>
      <p:sp>
        <p:nvSpPr>
          <p:cNvPr id="27" name="Rechthoek 26">
            <a:extLst>
              <a:ext uri="{FF2B5EF4-FFF2-40B4-BE49-F238E27FC236}">
                <a16:creationId xmlns:a16="http://schemas.microsoft.com/office/drawing/2014/main" id="{0BA10469-183C-E673-7D5B-85195535ADD4}"/>
              </a:ext>
            </a:extLst>
          </p:cNvPr>
          <p:cNvSpPr/>
          <p:nvPr/>
        </p:nvSpPr>
        <p:spPr>
          <a:xfrm>
            <a:off x="9801968" y="8204530"/>
            <a:ext cx="2318056" cy="1324293"/>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KLANTTEVREDENHEID PEILEN</a:t>
            </a:r>
          </a:p>
        </p:txBody>
      </p:sp>
      <p:sp>
        <p:nvSpPr>
          <p:cNvPr id="28" name="Rechthoek 27">
            <a:extLst>
              <a:ext uri="{FF2B5EF4-FFF2-40B4-BE49-F238E27FC236}">
                <a16:creationId xmlns:a16="http://schemas.microsoft.com/office/drawing/2014/main" id="{50951659-A192-D414-94AA-AE48890D5FE1}"/>
              </a:ext>
            </a:extLst>
          </p:cNvPr>
          <p:cNvSpPr/>
          <p:nvPr/>
        </p:nvSpPr>
        <p:spPr>
          <a:xfrm>
            <a:off x="392751" y="1329267"/>
            <a:ext cx="11727272" cy="3054555"/>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AFSPREKEN &amp; RESERVEREN</a:t>
            </a:r>
          </a:p>
        </p:txBody>
      </p:sp>
      <p:sp>
        <p:nvSpPr>
          <p:cNvPr id="32" name="Rechthoek 31">
            <a:extLst>
              <a:ext uri="{FF2B5EF4-FFF2-40B4-BE49-F238E27FC236}">
                <a16:creationId xmlns:a16="http://schemas.microsoft.com/office/drawing/2014/main" id="{83B59C0F-919C-D99B-262A-66C9D56D1B6D}"/>
              </a:ext>
            </a:extLst>
          </p:cNvPr>
          <p:cNvSpPr/>
          <p:nvPr/>
        </p:nvSpPr>
        <p:spPr>
          <a:xfrm>
            <a:off x="392751" y="4526973"/>
            <a:ext cx="6974826" cy="5001851"/>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ONTVANGEN, AANMELDEN &amp; OP WEG HELPEN</a:t>
            </a:r>
            <a:endParaRPr lang="nl-NL" sz="1400" b="1" dirty="0">
              <a:solidFill>
                <a:schemeClr val="bg1"/>
              </a:solidFill>
            </a:endParaRPr>
          </a:p>
        </p:txBody>
      </p:sp>
    </p:spTree>
    <p:extLst>
      <p:ext uri="{BB962C8B-B14F-4D97-AF65-F5344CB8AC3E}">
        <p14:creationId xmlns:p14="http://schemas.microsoft.com/office/powerpoint/2010/main" val="3444340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hthoek 48">
            <a:extLst>
              <a:ext uri="{FF2B5EF4-FFF2-40B4-BE49-F238E27FC236}">
                <a16:creationId xmlns:a16="http://schemas.microsoft.com/office/drawing/2014/main" id="{7A919E90-DF98-010C-E851-644844CBB842}"/>
              </a:ext>
            </a:extLst>
          </p:cNvPr>
          <p:cNvSpPr/>
          <p:nvPr/>
        </p:nvSpPr>
        <p:spPr>
          <a:xfrm>
            <a:off x="2472607" y="2010827"/>
            <a:ext cx="4343673" cy="214883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t"/>
          <a:lstStyle/>
          <a:p>
            <a:pPr algn="ctr">
              <a:defRPr/>
            </a:pPr>
            <a:r>
              <a:rPr lang="nl-NL" sz="1200" b="1" dirty="0">
                <a:solidFill>
                  <a:srgbClr val="FFFFFF"/>
                </a:solidFill>
                <a:ea typeface="ＭＳ Ｐゴシック" pitchFamily="34" charset="-128"/>
              </a:rPr>
              <a:t>                                                             </a:t>
            </a:r>
            <a:r>
              <a:rPr lang="nl-NL" sz="1400" b="1" dirty="0">
                <a:solidFill>
                  <a:srgbClr val="FFFFFF"/>
                </a:solidFill>
                <a:ea typeface="ＭＳ Ｐゴシック" pitchFamily="34" charset="-128"/>
              </a:rPr>
              <a:t>Afspraak maken</a:t>
            </a:r>
            <a:br>
              <a:rPr lang="nl-NL" sz="1200" b="1" dirty="0">
                <a:solidFill>
                  <a:srgbClr val="FFFFFF"/>
                </a:solidFill>
                <a:ea typeface="ＭＳ Ｐゴシック" pitchFamily="34" charset="-128"/>
              </a:rPr>
            </a:br>
            <a:r>
              <a:rPr lang="nl-NL" sz="1100" b="1" dirty="0">
                <a:solidFill>
                  <a:srgbClr val="FFFFFF"/>
                </a:solidFill>
                <a:ea typeface="ＭＳ Ｐゴシック" pitchFamily="34" charset="-128"/>
              </a:rPr>
              <a:t>                                                   </a:t>
            </a:r>
            <a:r>
              <a:rPr lang="nl-NL" sz="1100" i="1" dirty="0">
                <a:solidFill>
                  <a:srgbClr val="FFFFFF"/>
                </a:solidFill>
                <a:ea typeface="ＭＳ Ｐゴシック" pitchFamily="34" charset="-128"/>
              </a:rPr>
              <a:t>         </a:t>
            </a: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100" i="1" dirty="0">
              <a:solidFill>
                <a:srgbClr val="FFFFFF"/>
              </a:solidFill>
              <a:ea typeface="ＭＳ Ｐゴシック" pitchFamily="34" charset="-128"/>
            </a:endParaRPr>
          </a:p>
          <a:p>
            <a:pPr algn="ctr">
              <a:defRPr/>
            </a:pPr>
            <a:endParaRPr lang="nl-NL" sz="1000" i="1" dirty="0">
              <a:solidFill>
                <a:srgbClr val="FFFFFF"/>
              </a:solidFill>
              <a:ea typeface="ＭＳ Ｐゴシック" pitchFamily="34" charset="-128"/>
            </a:endParaRPr>
          </a:p>
          <a:p>
            <a:pPr algn="ctr">
              <a:defRPr/>
            </a:pPr>
            <a:endParaRPr lang="nl-NL" sz="1000" i="1" dirty="0">
              <a:solidFill>
                <a:srgbClr val="FFFFFF"/>
              </a:solidFill>
              <a:ea typeface="ＭＳ Ｐゴシック" pitchFamily="34" charset="-128"/>
            </a:endParaRPr>
          </a:p>
        </p:txBody>
      </p:sp>
      <p:cxnSp>
        <p:nvCxnSpPr>
          <p:cNvPr id="19" name="Rechte verbindingslijn met pijl 18">
            <a:extLst>
              <a:ext uri="{FF2B5EF4-FFF2-40B4-BE49-F238E27FC236}">
                <a16:creationId xmlns:a16="http://schemas.microsoft.com/office/drawing/2014/main" id="{8C58A894-E666-A69C-16D5-EFB603FB2D9F}"/>
              </a:ext>
            </a:extLst>
          </p:cNvPr>
          <p:cNvCxnSpPr>
            <a:cxnSpLocks/>
            <a:stCxn id="38" idx="3"/>
            <a:endCxn id="49" idx="1"/>
          </p:cNvCxnSpPr>
          <p:nvPr/>
        </p:nvCxnSpPr>
        <p:spPr>
          <a:xfrm flipV="1">
            <a:off x="1472751" y="3085244"/>
            <a:ext cx="999856" cy="4142"/>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Rechte verbindingslijn met pijl 19">
            <a:extLst>
              <a:ext uri="{FF2B5EF4-FFF2-40B4-BE49-F238E27FC236}">
                <a16:creationId xmlns:a16="http://schemas.microsoft.com/office/drawing/2014/main" id="{3263813A-98A9-3324-0C4C-95AC1A227C60}"/>
              </a:ext>
            </a:extLst>
          </p:cNvPr>
          <p:cNvCxnSpPr>
            <a:cxnSpLocks/>
            <a:endCxn id="33" idx="0"/>
          </p:cNvCxnSpPr>
          <p:nvPr/>
        </p:nvCxnSpPr>
        <p:spPr>
          <a:xfrm flipV="1">
            <a:off x="3366750" y="4639937"/>
            <a:ext cx="0" cy="59629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Rechthoek 32">
            <a:extLst>
              <a:ext uri="{FF2B5EF4-FFF2-40B4-BE49-F238E27FC236}">
                <a16:creationId xmlns:a16="http://schemas.microsoft.com/office/drawing/2014/main" id="{8C3BBC3C-2CD5-D06E-0A83-3F72458B3B69}"/>
              </a:ext>
            </a:extLst>
          </p:cNvPr>
          <p:cNvSpPr/>
          <p:nvPr/>
        </p:nvSpPr>
        <p:spPr>
          <a:xfrm>
            <a:off x="2466750" y="4639937"/>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Ontvangen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Inchecken / Aanmelden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afspraak)</a:t>
            </a:r>
          </a:p>
          <a:p>
            <a:pPr algn="ctr">
              <a:defRPr/>
            </a:pPr>
            <a:r>
              <a:rPr lang="nl-NL" sz="1200" b="1" dirty="0">
                <a:solidFill>
                  <a:srgbClr val="FFFFFF"/>
                </a:solidFill>
                <a:ea typeface="ＭＳ Ｐゴシック" pitchFamily="34" charset="-128"/>
              </a:rPr>
              <a:t>+</a:t>
            </a:r>
            <a:br>
              <a:rPr lang="nl-NL" sz="1200" i="1" dirty="0">
                <a:solidFill>
                  <a:srgbClr val="FFFFFF"/>
                </a:solidFill>
                <a:ea typeface="ＭＳ Ｐゴシック" pitchFamily="34" charset="-128"/>
              </a:rPr>
            </a:br>
            <a:r>
              <a:rPr lang="nl-NL" sz="1200" b="1" dirty="0" err="1">
                <a:solidFill>
                  <a:srgbClr val="FFFFFF"/>
                </a:solidFill>
                <a:ea typeface="ＭＳ Ｐゴシック" pitchFamily="34" charset="-128"/>
              </a:rPr>
              <a:t>oproepdevice</a:t>
            </a:r>
            <a:r>
              <a:rPr lang="nl-NL" sz="1200" b="1" dirty="0">
                <a:solidFill>
                  <a:srgbClr val="FFFFFF"/>
                </a:solidFill>
                <a:ea typeface="ＭＳ Ｐゴシック" pitchFamily="34" charset="-128"/>
              </a:rPr>
              <a:t> verstrekken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geen mobiel)</a:t>
            </a:r>
          </a:p>
          <a:p>
            <a:pPr algn="ctr">
              <a:defRPr/>
            </a:pPr>
            <a:endParaRPr lang="nl-NL" sz="1200" i="1" dirty="0">
              <a:solidFill>
                <a:srgbClr val="FFFFFF"/>
              </a:solidFill>
              <a:ea typeface="ＭＳ Ｐゴシック" pitchFamily="34" charset="-128"/>
            </a:endParaRPr>
          </a:p>
          <a:p>
            <a:pPr algn="ctr">
              <a:defRPr/>
            </a:pPr>
            <a:endParaRPr lang="nl-NL" sz="1200" i="1" dirty="0">
              <a:solidFill>
                <a:srgbClr val="FFFFFF"/>
              </a:solidFill>
              <a:ea typeface="ＭＳ Ｐゴシック" pitchFamily="34" charset="-128"/>
            </a:endParaRPr>
          </a:p>
        </p:txBody>
      </p:sp>
      <p:sp>
        <p:nvSpPr>
          <p:cNvPr id="61" name="Rechthoek 60">
            <a:extLst>
              <a:ext uri="{FF2B5EF4-FFF2-40B4-BE49-F238E27FC236}">
                <a16:creationId xmlns:a16="http://schemas.microsoft.com/office/drawing/2014/main" id="{15F7D563-7094-A20D-720C-1EA56B6DF5E4}"/>
              </a:ext>
            </a:extLst>
          </p:cNvPr>
          <p:cNvSpPr/>
          <p:nvPr/>
        </p:nvSpPr>
        <p:spPr>
          <a:xfrm>
            <a:off x="1526124" y="2667730"/>
            <a:ext cx="782630" cy="400110"/>
          </a:xfrm>
          <a:prstGeom prst="rect">
            <a:avLst/>
          </a:prstGeom>
        </p:spPr>
        <p:txBody>
          <a:bodyPr wrap="square">
            <a:spAutoFit/>
          </a:bodyPr>
          <a:lstStyle/>
          <a:p>
            <a:pPr algn="ctr" defTabSz="360045" fontAlgn="auto">
              <a:spcBef>
                <a:spcPts val="0"/>
              </a:spcBef>
              <a:spcAft>
                <a:spcPts val="0"/>
              </a:spcAft>
            </a:pPr>
            <a:r>
              <a:rPr lang="nl-NL" sz="1000" i="1" dirty="0">
                <a:solidFill>
                  <a:srgbClr val="BBBBBB"/>
                </a:solidFill>
                <a:latin typeface="Gill Sans MT" pitchFamily="34" charset="0"/>
              </a:rPr>
              <a:t>afspreken /</a:t>
            </a:r>
            <a:br>
              <a:rPr lang="nl-NL" sz="1000" i="1" dirty="0">
                <a:solidFill>
                  <a:srgbClr val="BBBBBB"/>
                </a:solidFill>
                <a:latin typeface="Gill Sans MT" pitchFamily="34" charset="0"/>
              </a:rPr>
            </a:br>
            <a:r>
              <a:rPr lang="nl-NL" sz="1000" i="1" dirty="0">
                <a:solidFill>
                  <a:srgbClr val="BBBBBB"/>
                </a:solidFill>
                <a:latin typeface="Gill Sans MT" pitchFamily="34" charset="0"/>
              </a:rPr>
              <a:t>uitnodigen</a:t>
            </a:r>
            <a:endParaRPr lang="nl-NL" sz="1000" i="1" dirty="0">
              <a:solidFill>
                <a:srgbClr val="BBBBBB"/>
              </a:solidFill>
              <a:latin typeface="Gill Sans MT" pitchFamily="34" charset="0"/>
              <a:cs typeface="+mn-cs"/>
            </a:endParaRPr>
          </a:p>
        </p:txBody>
      </p:sp>
      <p:sp>
        <p:nvSpPr>
          <p:cNvPr id="62" name="Rechthoek 61">
            <a:extLst>
              <a:ext uri="{FF2B5EF4-FFF2-40B4-BE49-F238E27FC236}">
                <a16:creationId xmlns:a16="http://schemas.microsoft.com/office/drawing/2014/main" id="{34CC82FA-E5B7-538C-4DE2-403523F41D1B}"/>
              </a:ext>
            </a:extLst>
          </p:cNvPr>
          <p:cNvSpPr/>
          <p:nvPr/>
        </p:nvSpPr>
        <p:spPr>
          <a:xfrm>
            <a:off x="1250957" y="5283824"/>
            <a:ext cx="1317682" cy="246221"/>
          </a:xfrm>
          <a:prstGeom prst="rect">
            <a:avLst/>
          </a:prstGeom>
        </p:spPr>
        <p:txBody>
          <a:bodyPr wrap="square">
            <a:spAutoFit/>
          </a:bodyPr>
          <a:lstStyle/>
          <a:p>
            <a:pPr algn="ctr" defTabSz="360045" fontAlgn="auto">
              <a:spcBef>
                <a:spcPts val="0"/>
              </a:spcBef>
              <a:spcAft>
                <a:spcPts val="0"/>
              </a:spcAft>
            </a:pPr>
            <a:r>
              <a:rPr lang="nl-NL" sz="1000" i="1" dirty="0">
                <a:solidFill>
                  <a:srgbClr val="BBBBBB"/>
                </a:solidFill>
                <a:latin typeface="Gill Sans MT" pitchFamily="34" charset="0"/>
              </a:rPr>
              <a:t>bezoeken</a:t>
            </a:r>
            <a:endParaRPr lang="nl-NL" sz="1000" i="1" dirty="0">
              <a:solidFill>
                <a:srgbClr val="BBBBBB"/>
              </a:solidFill>
              <a:latin typeface="Gill Sans MT" pitchFamily="34" charset="0"/>
              <a:cs typeface="+mn-cs"/>
            </a:endParaRPr>
          </a:p>
        </p:txBody>
      </p:sp>
      <p:sp>
        <p:nvSpPr>
          <p:cNvPr id="65" name="Rechthoek 64">
            <a:extLst>
              <a:ext uri="{FF2B5EF4-FFF2-40B4-BE49-F238E27FC236}">
                <a16:creationId xmlns:a16="http://schemas.microsoft.com/office/drawing/2014/main" id="{349D9EE4-A520-4CCE-F682-A3CBD95B095C}"/>
              </a:ext>
            </a:extLst>
          </p:cNvPr>
          <p:cNvSpPr/>
          <p:nvPr/>
        </p:nvSpPr>
        <p:spPr>
          <a:xfrm>
            <a:off x="2466750" y="6095931"/>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a:t>
            </a:r>
          </a:p>
        </p:txBody>
      </p:sp>
      <p:sp>
        <p:nvSpPr>
          <p:cNvPr id="71" name="Rechthoek 70">
            <a:extLst>
              <a:ext uri="{FF2B5EF4-FFF2-40B4-BE49-F238E27FC236}">
                <a16:creationId xmlns:a16="http://schemas.microsoft.com/office/drawing/2014/main" id="{0F4B5542-4D61-243D-9258-5A595608F432}"/>
              </a:ext>
            </a:extLst>
          </p:cNvPr>
          <p:cNvSpPr/>
          <p:nvPr/>
        </p:nvSpPr>
        <p:spPr>
          <a:xfrm>
            <a:off x="5017710" y="4639935"/>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Informeren over plaats van </a:t>
            </a:r>
          </a:p>
          <a:p>
            <a:pPr algn="ctr">
              <a:defRPr/>
            </a:pPr>
            <a:r>
              <a:rPr lang="nl-NL" sz="1200" b="1" dirty="0">
                <a:solidFill>
                  <a:srgbClr val="FFFFFF"/>
                </a:solidFill>
                <a:ea typeface="ＭＳ Ｐゴシック" pitchFamily="34" charset="-128"/>
              </a:rPr>
              <a:t>afspraak c.q. bestemming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QR-code of een muntje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koffie verstrekken</a:t>
            </a:r>
          </a:p>
          <a:p>
            <a:pPr algn="ctr">
              <a:defRPr/>
            </a:pPr>
            <a:r>
              <a:rPr lang="nl-NL" sz="1200" i="1" dirty="0">
                <a:solidFill>
                  <a:srgbClr val="FFFFFF"/>
                </a:solidFill>
                <a:ea typeface="ＭＳ Ｐゴシック" pitchFamily="34" charset="-128"/>
              </a:rPr>
              <a:t>(indien niet eerder gedaan)</a:t>
            </a:r>
          </a:p>
          <a:p>
            <a:pPr algn="ctr">
              <a:defRPr/>
            </a:pPr>
            <a:endParaRPr lang="nl-NL" sz="1200" b="1" dirty="0">
              <a:solidFill>
                <a:srgbClr val="FFFFFF"/>
              </a:solidFill>
              <a:ea typeface="ＭＳ Ｐゴシック" pitchFamily="34" charset="-128"/>
            </a:endParaRPr>
          </a:p>
          <a:p>
            <a:pPr algn="ctr">
              <a:defRPr/>
            </a:pPr>
            <a:endParaRPr lang="nl-NL" sz="1200" b="1" i="1" dirty="0">
              <a:solidFill>
                <a:srgbClr val="FFFFFF"/>
              </a:solidFill>
              <a:ea typeface="ＭＳ Ｐゴシック" pitchFamily="34" charset="-128"/>
            </a:endParaRPr>
          </a:p>
        </p:txBody>
      </p:sp>
      <p:sp>
        <p:nvSpPr>
          <p:cNvPr id="76" name="Rechthoek 75">
            <a:extLst>
              <a:ext uri="{FF2B5EF4-FFF2-40B4-BE49-F238E27FC236}">
                <a16:creationId xmlns:a16="http://schemas.microsoft.com/office/drawing/2014/main" id="{C85E379A-C7B7-0B9C-B79F-AECF3B2B9ACB}"/>
              </a:ext>
            </a:extLst>
          </p:cNvPr>
          <p:cNvSpPr/>
          <p:nvPr/>
        </p:nvSpPr>
        <p:spPr>
          <a:xfrm>
            <a:off x="7568658" y="2006978"/>
            <a:ext cx="1800006" cy="214883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Afrekenen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(indien van toepassing)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Afspraakbevestiging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en aanvullende informatie verstrekken***,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inclusief de QR-code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aanmelden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en voor koffie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(via email of brief)</a:t>
            </a:r>
          </a:p>
        </p:txBody>
      </p:sp>
      <p:cxnSp>
        <p:nvCxnSpPr>
          <p:cNvPr id="80" name="Rechte verbindingslijn met pijl 79">
            <a:extLst>
              <a:ext uri="{FF2B5EF4-FFF2-40B4-BE49-F238E27FC236}">
                <a16:creationId xmlns:a16="http://schemas.microsoft.com/office/drawing/2014/main" id="{FDE729E1-66A4-28E2-CA58-B282185FDAEB}"/>
              </a:ext>
            </a:extLst>
          </p:cNvPr>
          <p:cNvCxnSpPr>
            <a:cxnSpLocks/>
            <a:stCxn id="49" idx="3"/>
            <a:endCxn id="76" idx="1"/>
          </p:cNvCxnSpPr>
          <p:nvPr/>
        </p:nvCxnSpPr>
        <p:spPr>
          <a:xfrm flipV="1">
            <a:off x="6816280" y="3081395"/>
            <a:ext cx="752378" cy="3849"/>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5" name="Rechthoek 84">
            <a:extLst>
              <a:ext uri="{FF2B5EF4-FFF2-40B4-BE49-F238E27FC236}">
                <a16:creationId xmlns:a16="http://schemas.microsoft.com/office/drawing/2014/main" id="{068B8C3E-2B39-C9BB-2E01-F9ED1C23AACF}"/>
              </a:ext>
            </a:extLst>
          </p:cNvPr>
          <p:cNvSpPr/>
          <p:nvPr/>
        </p:nvSpPr>
        <p:spPr>
          <a:xfrm>
            <a:off x="10051522" y="2006978"/>
            <a:ext cx="1800000" cy="214883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Herinnering(en) sturen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(via email / sms)</a:t>
            </a:r>
          </a:p>
        </p:txBody>
      </p:sp>
      <p:cxnSp>
        <p:nvCxnSpPr>
          <p:cNvPr id="87" name="Rechte verbindingslijn met pijl 86">
            <a:extLst>
              <a:ext uri="{FF2B5EF4-FFF2-40B4-BE49-F238E27FC236}">
                <a16:creationId xmlns:a16="http://schemas.microsoft.com/office/drawing/2014/main" id="{E4A2DFDA-2B26-5EA7-7840-37BC4E82B128}"/>
              </a:ext>
            </a:extLst>
          </p:cNvPr>
          <p:cNvCxnSpPr>
            <a:cxnSpLocks/>
            <a:stCxn id="76" idx="3"/>
            <a:endCxn id="85" idx="1"/>
          </p:cNvCxnSpPr>
          <p:nvPr/>
        </p:nvCxnSpPr>
        <p:spPr>
          <a:xfrm>
            <a:off x="9368664" y="3081395"/>
            <a:ext cx="682858" cy="0"/>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9" name="Rechte verbindingslijn met pijl 88">
            <a:extLst>
              <a:ext uri="{FF2B5EF4-FFF2-40B4-BE49-F238E27FC236}">
                <a16:creationId xmlns:a16="http://schemas.microsoft.com/office/drawing/2014/main" id="{3C20B156-9196-23DE-64D1-7807DD134C8A}"/>
              </a:ext>
            </a:extLst>
          </p:cNvPr>
          <p:cNvCxnSpPr>
            <a:cxnSpLocks/>
            <a:stCxn id="33" idx="3"/>
            <a:endCxn id="71" idx="1"/>
          </p:cNvCxnSpPr>
          <p:nvPr/>
        </p:nvCxnSpPr>
        <p:spPr>
          <a:xfrm flipV="1">
            <a:off x="4266750" y="5539935"/>
            <a:ext cx="750960" cy="2"/>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7" name="Rechthoek 96">
            <a:extLst>
              <a:ext uri="{FF2B5EF4-FFF2-40B4-BE49-F238E27FC236}">
                <a16:creationId xmlns:a16="http://schemas.microsoft.com/office/drawing/2014/main" id="{F14A5353-E909-28BC-6FE5-CE0619DA4D47}"/>
              </a:ext>
            </a:extLst>
          </p:cNvPr>
          <p:cNvSpPr/>
          <p:nvPr/>
        </p:nvSpPr>
        <p:spPr>
          <a:xfrm>
            <a:off x="7568669" y="4639935"/>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Wachten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a:t>
            </a:r>
          </a:p>
          <a:p>
            <a:pPr algn="ctr">
              <a:defRPr/>
            </a:pPr>
            <a:r>
              <a:rPr lang="nl-NL" sz="1200" b="1" dirty="0">
                <a:solidFill>
                  <a:srgbClr val="FFFFFF"/>
                </a:solidFill>
                <a:ea typeface="ＭＳ Ｐゴシック" pitchFamily="34" charset="-128"/>
              </a:rPr>
              <a:t>Lekkere koffie halen</a:t>
            </a:r>
          </a:p>
          <a:p>
            <a:pPr algn="ctr">
              <a:defRPr/>
            </a:pPr>
            <a:r>
              <a:rPr lang="nl-NL" sz="1200" b="1" dirty="0">
                <a:solidFill>
                  <a:srgbClr val="FFFFFF"/>
                </a:solidFill>
                <a:ea typeface="ＭＳ Ｐゴシック" pitchFamily="34" charset="-128"/>
              </a:rPr>
              <a: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Bestemming</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opzoeken</a:t>
            </a:r>
          </a:p>
        </p:txBody>
      </p:sp>
      <p:cxnSp>
        <p:nvCxnSpPr>
          <p:cNvPr id="99" name="Rechte verbindingslijn met pijl 98">
            <a:extLst>
              <a:ext uri="{FF2B5EF4-FFF2-40B4-BE49-F238E27FC236}">
                <a16:creationId xmlns:a16="http://schemas.microsoft.com/office/drawing/2014/main" id="{62136D4F-7878-ED07-0900-9FD199FB0E17}"/>
              </a:ext>
            </a:extLst>
          </p:cNvPr>
          <p:cNvCxnSpPr>
            <a:cxnSpLocks/>
            <a:stCxn id="71" idx="3"/>
            <a:endCxn id="97" idx="1"/>
          </p:cNvCxnSpPr>
          <p:nvPr/>
        </p:nvCxnSpPr>
        <p:spPr>
          <a:xfrm>
            <a:off x="6817710" y="5539935"/>
            <a:ext cx="750959" cy="0"/>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23" name="Rechthoek 122">
            <a:extLst>
              <a:ext uri="{FF2B5EF4-FFF2-40B4-BE49-F238E27FC236}">
                <a16:creationId xmlns:a16="http://schemas.microsoft.com/office/drawing/2014/main" id="{14AD477A-45A7-E4C2-E265-43380FDF003C}"/>
              </a:ext>
            </a:extLst>
          </p:cNvPr>
          <p:cNvSpPr/>
          <p:nvPr/>
        </p:nvSpPr>
        <p:spPr>
          <a:xfrm>
            <a:off x="5017708" y="6096842"/>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a:t>
            </a:r>
          </a:p>
        </p:txBody>
      </p:sp>
      <p:sp>
        <p:nvSpPr>
          <p:cNvPr id="131" name="Rechthoek 130">
            <a:extLst>
              <a:ext uri="{FF2B5EF4-FFF2-40B4-BE49-F238E27FC236}">
                <a16:creationId xmlns:a16="http://schemas.microsoft.com/office/drawing/2014/main" id="{65F2BA2C-1B67-D625-935B-6E92B8681E60}"/>
              </a:ext>
            </a:extLst>
          </p:cNvPr>
          <p:cNvSpPr/>
          <p:nvPr/>
        </p:nvSpPr>
        <p:spPr>
          <a:xfrm>
            <a:off x="10054863" y="4639934"/>
            <a:ext cx="1800000" cy="1799615"/>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Optionele oproep </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c.q. notificatie</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via sms of </a:t>
            </a:r>
            <a:r>
              <a:rPr lang="nl-NL" sz="1200" b="1" dirty="0" err="1">
                <a:solidFill>
                  <a:srgbClr val="FFFFFF"/>
                </a:solidFill>
                <a:ea typeface="ＭＳ Ｐゴシック" pitchFamily="34" charset="-128"/>
              </a:rPr>
              <a:t>oproepdevice</a:t>
            </a:r>
            <a:endParaRPr lang="nl-NL" sz="1200" b="1" dirty="0">
              <a:solidFill>
                <a:srgbClr val="FFFFFF"/>
              </a:solidFill>
              <a:ea typeface="ＭＳ Ｐゴシック" pitchFamily="34" charset="-128"/>
            </a:endParaRPr>
          </a:p>
          <a:p>
            <a:pPr algn="ctr">
              <a:defRPr/>
            </a:pPr>
            <a:r>
              <a:rPr lang="nl-NL" sz="1200" b="1" dirty="0">
                <a:solidFill>
                  <a:srgbClr val="FFFFFF"/>
                </a:solidFill>
                <a:ea typeface="ＭＳ Ｐゴシック" pitchFamily="34" charset="-128"/>
              </a:rPr>
              <a:t>wanneer de</a:t>
            </a:r>
          </a:p>
          <a:p>
            <a:pPr algn="ctr">
              <a:defRPr/>
            </a:pPr>
            <a:r>
              <a:rPr lang="nl-NL" sz="1200" b="1" dirty="0">
                <a:solidFill>
                  <a:srgbClr val="FFFFFF"/>
                </a:solidFill>
                <a:ea typeface="ＭＳ Ｐゴシック" pitchFamily="34" charset="-128"/>
              </a:rPr>
              <a:t>afspraak begint: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a:t>
            </a:r>
            <a:r>
              <a:rPr lang="nl-NL" sz="1200" i="1" dirty="0">
                <a:solidFill>
                  <a:srgbClr val="FFFFFF"/>
                </a:solidFill>
                <a:ea typeface="ＭＳ Ｐゴシック" pitchFamily="34" charset="-128"/>
              </a:rPr>
              <a:t>U bent nu aan de beurt. Kom naar…</a:t>
            </a:r>
            <a:r>
              <a:rPr lang="nl-NL" sz="1200" b="1" dirty="0">
                <a:solidFill>
                  <a:srgbClr val="FFFFFF"/>
                </a:solidFill>
                <a:ea typeface="ＭＳ Ｐゴシック" pitchFamily="34" charset="-128"/>
              </a:rPr>
              <a:t>”</a:t>
            </a:r>
          </a:p>
          <a:p>
            <a:pPr algn="ctr">
              <a:defRPr/>
            </a:pPr>
            <a:endParaRPr lang="nl-NL" sz="1200" b="1" dirty="0">
              <a:solidFill>
                <a:srgbClr val="FFFFFF"/>
              </a:solidFill>
              <a:ea typeface="ＭＳ Ｐゴシック" pitchFamily="34" charset="-128"/>
            </a:endParaRPr>
          </a:p>
          <a:p>
            <a:pPr algn="ctr">
              <a:defRPr/>
            </a:pPr>
            <a:endParaRPr lang="nl-NL" sz="1200" b="1" dirty="0">
              <a:solidFill>
                <a:srgbClr val="FFFFFF"/>
              </a:solidFill>
              <a:ea typeface="ＭＳ Ｐゴシック" pitchFamily="34" charset="-128"/>
            </a:endParaRPr>
          </a:p>
        </p:txBody>
      </p:sp>
      <p:cxnSp>
        <p:nvCxnSpPr>
          <p:cNvPr id="132" name="Rechte verbindingslijn met pijl 131">
            <a:extLst>
              <a:ext uri="{FF2B5EF4-FFF2-40B4-BE49-F238E27FC236}">
                <a16:creationId xmlns:a16="http://schemas.microsoft.com/office/drawing/2014/main" id="{CC963417-50AD-EA99-0B59-F6106C0577CF}"/>
              </a:ext>
            </a:extLst>
          </p:cNvPr>
          <p:cNvCxnSpPr>
            <a:cxnSpLocks/>
            <a:stCxn id="97" idx="3"/>
            <a:endCxn id="131" idx="1"/>
          </p:cNvCxnSpPr>
          <p:nvPr/>
        </p:nvCxnSpPr>
        <p:spPr>
          <a:xfrm flipV="1">
            <a:off x="9368669" y="5539742"/>
            <a:ext cx="686194" cy="193"/>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3" name="Rechthoek 142">
            <a:extLst>
              <a:ext uri="{FF2B5EF4-FFF2-40B4-BE49-F238E27FC236}">
                <a16:creationId xmlns:a16="http://schemas.microsoft.com/office/drawing/2014/main" id="{D9344F8D-DE6B-E61C-9E76-8C2CCE6BBE74}"/>
              </a:ext>
            </a:extLst>
          </p:cNvPr>
          <p:cNvSpPr/>
          <p:nvPr/>
        </p:nvSpPr>
        <p:spPr>
          <a:xfrm>
            <a:off x="10051522" y="6913933"/>
            <a:ext cx="1803339" cy="72551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Doel van het</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bezoek volbrengen</a:t>
            </a:r>
          </a:p>
        </p:txBody>
      </p:sp>
      <p:cxnSp>
        <p:nvCxnSpPr>
          <p:cNvPr id="147" name="Rechte verbindingslijn met pijl 146">
            <a:extLst>
              <a:ext uri="{FF2B5EF4-FFF2-40B4-BE49-F238E27FC236}">
                <a16:creationId xmlns:a16="http://schemas.microsoft.com/office/drawing/2014/main" id="{81F8FA06-BA8E-9B8B-C39D-6438983D6665}"/>
              </a:ext>
            </a:extLst>
          </p:cNvPr>
          <p:cNvCxnSpPr>
            <a:cxnSpLocks/>
          </p:cNvCxnSpPr>
          <p:nvPr/>
        </p:nvCxnSpPr>
        <p:spPr>
          <a:xfrm flipV="1">
            <a:off x="10954862" y="6433197"/>
            <a:ext cx="1" cy="480736"/>
          </a:xfrm>
          <a:prstGeom prst="straightConnector1">
            <a:avLst/>
          </a:prstGeom>
          <a:ln w="38100">
            <a:solidFill>
              <a:srgbClr val="BFBFBF"/>
            </a:solidFill>
            <a:prstDash val="solid"/>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60" name="Rechthoek 159">
            <a:extLst>
              <a:ext uri="{FF2B5EF4-FFF2-40B4-BE49-F238E27FC236}">
                <a16:creationId xmlns:a16="http://schemas.microsoft.com/office/drawing/2014/main" id="{9A9A8345-079F-DC7B-2B99-43C20B5EBF18}"/>
              </a:ext>
            </a:extLst>
          </p:cNvPr>
          <p:cNvSpPr/>
          <p:nvPr/>
        </p:nvSpPr>
        <p:spPr>
          <a:xfrm>
            <a:off x="2697242" y="3122953"/>
            <a:ext cx="1956038" cy="560138"/>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Plek reserveren </a:t>
            </a:r>
            <a:r>
              <a:rPr lang="nl-NL" sz="1200" i="1" dirty="0">
                <a:solidFill>
                  <a:srgbClr val="FFFFFF"/>
                </a:solidFill>
                <a:ea typeface="ＭＳ Ｐゴシック" pitchFamily="34" charset="-128"/>
              </a:rPr>
              <a:t>(automatisch of door medewerker)</a:t>
            </a:r>
          </a:p>
        </p:txBody>
      </p:sp>
      <p:sp>
        <p:nvSpPr>
          <p:cNvPr id="173" name="Rechthoek 172">
            <a:extLst>
              <a:ext uri="{FF2B5EF4-FFF2-40B4-BE49-F238E27FC236}">
                <a16:creationId xmlns:a16="http://schemas.microsoft.com/office/drawing/2014/main" id="{E060F8DE-EDC7-B16E-6FB6-0583D5B9C7D2}"/>
              </a:ext>
            </a:extLst>
          </p:cNvPr>
          <p:cNvSpPr/>
          <p:nvPr/>
        </p:nvSpPr>
        <p:spPr>
          <a:xfrm>
            <a:off x="9187241" y="2007602"/>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2</a:t>
            </a:r>
          </a:p>
        </p:txBody>
      </p:sp>
      <p:sp>
        <p:nvSpPr>
          <p:cNvPr id="174" name="Rechthoek 173">
            <a:extLst>
              <a:ext uri="{FF2B5EF4-FFF2-40B4-BE49-F238E27FC236}">
                <a16:creationId xmlns:a16="http://schemas.microsoft.com/office/drawing/2014/main" id="{CCBBB69F-37A3-C20C-6136-E8AB778D3D14}"/>
              </a:ext>
            </a:extLst>
          </p:cNvPr>
          <p:cNvSpPr/>
          <p:nvPr/>
        </p:nvSpPr>
        <p:spPr>
          <a:xfrm>
            <a:off x="11671521" y="2007602"/>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3</a:t>
            </a:r>
          </a:p>
        </p:txBody>
      </p:sp>
      <p:sp>
        <p:nvSpPr>
          <p:cNvPr id="175" name="Rechthoek 174">
            <a:extLst>
              <a:ext uri="{FF2B5EF4-FFF2-40B4-BE49-F238E27FC236}">
                <a16:creationId xmlns:a16="http://schemas.microsoft.com/office/drawing/2014/main" id="{773B91C6-DD99-8A5A-B913-F3437C64CF3E}"/>
              </a:ext>
            </a:extLst>
          </p:cNvPr>
          <p:cNvSpPr/>
          <p:nvPr/>
        </p:nvSpPr>
        <p:spPr>
          <a:xfrm>
            <a:off x="4086749" y="4640497"/>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4a</a:t>
            </a:r>
          </a:p>
        </p:txBody>
      </p:sp>
      <p:sp>
        <p:nvSpPr>
          <p:cNvPr id="176" name="Rechthoek 175">
            <a:extLst>
              <a:ext uri="{FF2B5EF4-FFF2-40B4-BE49-F238E27FC236}">
                <a16:creationId xmlns:a16="http://schemas.microsoft.com/office/drawing/2014/main" id="{DEAF3F65-2C3E-42E3-2E33-D32ED0159FCD}"/>
              </a:ext>
            </a:extLst>
          </p:cNvPr>
          <p:cNvSpPr/>
          <p:nvPr/>
        </p:nvSpPr>
        <p:spPr>
          <a:xfrm>
            <a:off x="6637707" y="463858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5</a:t>
            </a:r>
          </a:p>
        </p:txBody>
      </p:sp>
      <p:sp>
        <p:nvSpPr>
          <p:cNvPr id="177" name="Rechthoek 176">
            <a:extLst>
              <a:ext uri="{FF2B5EF4-FFF2-40B4-BE49-F238E27FC236}">
                <a16:creationId xmlns:a16="http://schemas.microsoft.com/office/drawing/2014/main" id="{1E106B08-B719-10FB-96BA-8E513F5E5407}"/>
              </a:ext>
            </a:extLst>
          </p:cNvPr>
          <p:cNvSpPr/>
          <p:nvPr/>
        </p:nvSpPr>
        <p:spPr>
          <a:xfrm>
            <a:off x="9188664" y="4639934"/>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6</a:t>
            </a:r>
          </a:p>
        </p:txBody>
      </p:sp>
      <p:sp>
        <p:nvSpPr>
          <p:cNvPr id="178" name="Rechthoek 177">
            <a:extLst>
              <a:ext uri="{FF2B5EF4-FFF2-40B4-BE49-F238E27FC236}">
                <a16:creationId xmlns:a16="http://schemas.microsoft.com/office/drawing/2014/main" id="{DBCB5938-B31E-3C8E-5FEB-7C1C9BE0ECB0}"/>
              </a:ext>
            </a:extLst>
          </p:cNvPr>
          <p:cNvSpPr/>
          <p:nvPr/>
        </p:nvSpPr>
        <p:spPr>
          <a:xfrm>
            <a:off x="11671522" y="463858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7</a:t>
            </a:r>
          </a:p>
        </p:txBody>
      </p:sp>
      <p:sp>
        <p:nvSpPr>
          <p:cNvPr id="179" name="Rechthoek 178">
            <a:extLst>
              <a:ext uri="{FF2B5EF4-FFF2-40B4-BE49-F238E27FC236}">
                <a16:creationId xmlns:a16="http://schemas.microsoft.com/office/drawing/2014/main" id="{B8A62EA0-2E6A-8E2C-5200-E82A8F490603}"/>
              </a:ext>
            </a:extLst>
          </p:cNvPr>
          <p:cNvSpPr/>
          <p:nvPr/>
        </p:nvSpPr>
        <p:spPr>
          <a:xfrm>
            <a:off x="11671522" y="6913547"/>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8</a:t>
            </a:r>
          </a:p>
        </p:txBody>
      </p:sp>
      <p:sp>
        <p:nvSpPr>
          <p:cNvPr id="12" name="Rechthoek 11">
            <a:extLst>
              <a:ext uri="{FF2B5EF4-FFF2-40B4-BE49-F238E27FC236}">
                <a16:creationId xmlns:a16="http://schemas.microsoft.com/office/drawing/2014/main" id="{0F448B80-98BC-5DF0-12E2-4D54CDB46AA0}"/>
              </a:ext>
            </a:extLst>
          </p:cNvPr>
          <p:cNvSpPr/>
          <p:nvPr/>
        </p:nvSpPr>
        <p:spPr>
          <a:xfrm>
            <a:off x="4772205" y="2452177"/>
            <a:ext cx="1800000" cy="57690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Consulent toewijzen aan afspraak ** </a:t>
            </a:r>
            <a:r>
              <a:rPr lang="nl-NL" sz="1200" i="1" dirty="0">
                <a:solidFill>
                  <a:srgbClr val="FFFFFF"/>
                </a:solidFill>
                <a:ea typeface="ＭＳ Ｐゴシック" pitchFamily="34" charset="-128"/>
              </a:rPr>
              <a:t>(automatisch </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of door medewerker)</a:t>
            </a:r>
          </a:p>
        </p:txBody>
      </p:sp>
      <p:sp>
        <p:nvSpPr>
          <p:cNvPr id="15" name="Rechthoek 14">
            <a:extLst>
              <a:ext uri="{FF2B5EF4-FFF2-40B4-BE49-F238E27FC236}">
                <a16:creationId xmlns:a16="http://schemas.microsoft.com/office/drawing/2014/main" id="{3CD102A8-3FC8-70C8-2C0E-3B989378C8BC}"/>
              </a:ext>
            </a:extLst>
          </p:cNvPr>
          <p:cNvSpPr/>
          <p:nvPr/>
        </p:nvSpPr>
        <p:spPr>
          <a:xfrm>
            <a:off x="4772205" y="3122953"/>
            <a:ext cx="1800000" cy="57690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Boeken van facilitaire services ** </a:t>
            </a:r>
            <a:r>
              <a:rPr lang="nl-NL" sz="1200" i="1" dirty="0">
                <a:solidFill>
                  <a:srgbClr val="FFFFFF"/>
                </a:solidFill>
                <a:ea typeface="ＭＳ Ｐゴシック" pitchFamily="34" charset="-128"/>
              </a:rPr>
              <a:t>(automatisch </a:t>
            </a:r>
            <a:br>
              <a:rPr lang="nl-NL" sz="1200" i="1" dirty="0">
                <a:solidFill>
                  <a:srgbClr val="FFFFFF"/>
                </a:solidFill>
                <a:ea typeface="ＭＳ Ｐゴシック" pitchFamily="34" charset="-128"/>
              </a:rPr>
            </a:br>
            <a:r>
              <a:rPr lang="nl-NL" sz="1200" i="1" dirty="0">
                <a:solidFill>
                  <a:srgbClr val="FFFFFF"/>
                </a:solidFill>
                <a:ea typeface="ＭＳ Ｐゴシック" pitchFamily="34" charset="-128"/>
              </a:rPr>
              <a:t>of door medewerker)</a:t>
            </a:r>
            <a:endParaRPr lang="nl-NL" sz="1200" b="1" dirty="0">
              <a:solidFill>
                <a:srgbClr val="FFFFFF"/>
              </a:solidFill>
              <a:ea typeface="ＭＳ Ｐゴシック" pitchFamily="34" charset="-128"/>
            </a:endParaRPr>
          </a:p>
        </p:txBody>
      </p:sp>
      <p:sp>
        <p:nvSpPr>
          <p:cNvPr id="56" name="Rechthoek 55">
            <a:extLst>
              <a:ext uri="{FF2B5EF4-FFF2-40B4-BE49-F238E27FC236}">
                <a16:creationId xmlns:a16="http://schemas.microsoft.com/office/drawing/2014/main" id="{EB9A48A6-361A-7293-B191-9CFCFE03F971}"/>
              </a:ext>
            </a:extLst>
          </p:cNvPr>
          <p:cNvSpPr/>
          <p:nvPr/>
        </p:nvSpPr>
        <p:spPr>
          <a:xfrm>
            <a:off x="6637707" y="2013570"/>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1</a:t>
            </a:r>
          </a:p>
        </p:txBody>
      </p:sp>
      <p:sp>
        <p:nvSpPr>
          <p:cNvPr id="2" name="Rechthoek 1">
            <a:extLst>
              <a:ext uri="{FF2B5EF4-FFF2-40B4-BE49-F238E27FC236}">
                <a16:creationId xmlns:a16="http://schemas.microsoft.com/office/drawing/2014/main" id="{F98B2654-3A57-26DC-D30C-AA374ABAB7D1}"/>
              </a:ext>
            </a:extLst>
          </p:cNvPr>
          <p:cNvSpPr/>
          <p:nvPr/>
        </p:nvSpPr>
        <p:spPr>
          <a:xfrm>
            <a:off x="10090533" y="8129919"/>
            <a:ext cx="1762656" cy="725513"/>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Klanttevredenheid</a:t>
            </a:r>
          </a:p>
          <a:p>
            <a:pPr algn="ctr">
              <a:defRPr/>
            </a:pPr>
            <a:r>
              <a:rPr lang="nl-NL" sz="1200" b="1" dirty="0">
                <a:solidFill>
                  <a:srgbClr val="FFFFFF"/>
                </a:solidFill>
                <a:ea typeface="ＭＳ Ｐゴシック" pitchFamily="34" charset="-128"/>
              </a:rPr>
              <a:t>peilen </a:t>
            </a:r>
          </a:p>
        </p:txBody>
      </p:sp>
      <p:sp>
        <p:nvSpPr>
          <p:cNvPr id="37" name="Rechthoek 36">
            <a:extLst>
              <a:ext uri="{FF2B5EF4-FFF2-40B4-BE49-F238E27FC236}">
                <a16:creationId xmlns:a16="http://schemas.microsoft.com/office/drawing/2014/main" id="{32CFBF2A-576F-1643-B8BE-9BB1FE0126D7}"/>
              </a:ext>
            </a:extLst>
          </p:cNvPr>
          <p:cNvSpPr/>
          <p:nvPr/>
        </p:nvSpPr>
        <p:spPr>
          <a:xfrm>
            <a:off x="11671521" y="8129919"/>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9</a:t>
            </a:r>
          </a:p>
        </p:txBody>
      </p:sp>
      <p:sp>
        <p:nvSpPr>
          <p:cNvPr id="10" name="Rechthoek 9">
            <a:extLst>
              <a:ext uri="{FF2B5EF4-FFF2-40B4-BE49-F238E27FC236}">
                <a16:creationId xmlns:a16="http://schemas.microsoft.com/office/drawing/2014/main" id="{A5954255-3429-FB3D-4D1C-AEFB8140C107}"/>
              </a:ext>
            </a:extLst>
          </p:cNvPr>
          <p:cNvSpPr/>
          <p:nvPr/>
        </p:nvSpPr>
        <p:spPr>
          <a:xfrm>
            <a:off x="2474682" y="3814522"/>
            <a:ext cx="4341598"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door medewerker (kan ook een host zijn) en/of online</a:t>
            </a:r>
          </a:p>
        </p:txBody>
      </p:sp>
      <p:cxnSp>
        <p:nvCxnSpPr>
          <p:cNvPr id="3" name="Rechte verbindingslijn met pijl 2">
            <a:extLst>
              <a:ext uri="{FF2B5EF4-FFF2-40B4-BE49-F238E27FC236}">
                <a16:creationId xmlns:a16="http://schemas.microsoft.com/office/drawing/2014/main" id="{5C066C24-FAEE-1AFB-B93F-2FEC05444C64}"/>
              </a:ext>
            </a:extLst>
          </p:cNvPr>
          <p:cNvCxnSpPr>
            <a:cxnSpLocks/>
            <a:endCxn id="2" idx="0"/>
          </p:cNvCxnSpPr>
          <p:nvPr/>
        </p:nvCxnSpPr>
        <p:spPr>
          <a:xfrm>
            <a:off x="10971861" y="7594600"/>
            <a:ext cx="0" cy="535319"/>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 name="Gebogen verbindingslijn 58">
            <a:extLst>
              <a:ext uri="{FF2B5EF4-FFF2-40B4-BE49-F238E27FC236}">
                <a16:creationId xmlns:a16="http://schemas.microsoft.com/office/drawing/2014/main" id="{CDAEF4B2-64A6-B02D-A542-037AC6463B2C}"/>
              </a:ext>
            </a:extLst>
          </p:cNvPr>
          <p:cNvCxnSpPr>
            <a:cxnSpLocks noChangeShapeType="1"/>
            <a:stCxn id="97" idx="2"/>
            <a:endCxn id="143" idx="1"/>
          </p:cNvCxnSpPr>
          <p:nvPr/>
        </p:nvCxnSpPr>
        <p:spPr bwMode="auto">
          <a:xfrm rot="16200000" flipH="1">
            <a:off x="8841718" y="6066885"/>
            <a:ext cx="836755" cy="1582853"/>
          </a:xfrm>
          <a:prstGeom prst="bentConnector2">
            <a:avLst/>
          </a:prstGeom>
          <a:noFill/>
          <a:ln w="38100" algn="ctr">
            <a:solidFill>
              <a:srgbClr val="BFBFBF"/>
            </a:solidFill>
            <a:miter lim="800000"/>
            <a:headEnd type="none" w="med" len="med"/>
            <a:tailEnd type="arrow" w="med" len="med"/>
          </a:ln>
        </p:spPr>
      </p:cxnSp>
      <p:sp>
        <p:nvSpPr>
          <p:cNvPr id="13" name="Rechthoek 12">
            <a:extLst>
              <a:ext uri="{FF2B5EF4-FFF2-40B4-BE49-F238E27FC236}">
                <a16:creationId xmlns:a16="http://schemas.microsoft.com/office/drawing/2014/main" id="{13B4D017-8034-24FD-3C27-4435A04FF6B2}"/>
              </a:ext>
            </a:extLst>
          </p:cNvPr>
          <p:cNvSpPr/>
          <p:nvPr/>
        </p:nvSpPr>
        <p:spPr>
          <a:xfrm>
            <a:off x="10051522" y="6095931"/>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lnSpc>
                <a:spcPts val="1200"/>
              </a:lnSpc>
              <a:defRPr/>
            </a:pPr>
            <a:r>
              <a:rPr lang="nl-NL" sz="1200" i="1" dirty="0"/>
              <a:t>geïnitieerd door</a:t>
            </a:r>
            <a:br>
              <a:rPr lang="nl-NL" sz="1200" i="1" dirty="0"/>
            </a:br>
            <a:r>
              <a:rPr lang="nl-NL" sz="1200" i="1" dirty="0"/>
              <a:t>consulent of medewerker</a:t>
            </a:r>
          </a:p>
        </p:txBody>
      </p:sp>
      <p:sp>
        <p:nvSpPr>
          <p:cNvPr id="8" name="Rechthoek 7">
            <a:extLst>
              <a:ext uri="{FF2B5EF4-FFF2-40B4-BE49-F238E27FC236}">
                <a16:creationId xmlns:a16="http://schemas.microsoft.com/office/drawing/2014/main" id="{A466BCDA-8BC1-06D7-F915-ED5AD65E4519}"/>
              </a:ext>
            </a:extLst>
          </p:cNvPr>
          <p:cNvSpPr/>
          <p:nvPr/>
        </p:nvSpPr>
        <p:spPr>
          <a:xfrm>
            <a:off x="4266743" y="5283823"/>
            <a:ext cx="750958" cy="246221"/>
          </a:xfrm>
          <a:prstGeom prst="rect">
            <a:avLst/>
          </a:prstGeom>
        </p:spPr>
        <p:txBody>
          <a:bodyPr wrap="square">
            <a:spAutoFit/>
          </a:bodyPr>
          <a:lstStyle/>
          <a:p>
            <a:pPr defTabSz="360045" fontAlgn="auto">
              <a:spcBef>
                <a:spcPts val="0"/>
              </a:spcBef>
              <a:spcAft>
                <a:spcPts val="0"/>
              </a:spcAft>
            </a:pPr>
            <a:r>
              <a:rPr lang="nl-NL" sz="1000" i="1" dirty="0">
                <a:solidFill>
                  <a:srgbClr val="BBBBBB"/>
                </a:solidFill>
                <a:latin typeface="Gill Sans MT" pitchFamily="34" charset="0"/>
              </a:rPr>
              <a:t>afspraak</a:t>
            </a:r>
            <a:endParaRPr lang="nl-NL" sz="1000" i="1" dirty="0">
              <a:solidFill>
                <a:srgbClr val="BBBBBB"/>
              </a:solidFill>
              <a:latin typeface="Gill Sans MT" pitchFamily="34" charset="0"/>
              <a:cs typeface="+mn-cs"/>
            </a:endParaRPr>
          </a:p>
        </p:txBody>
      </p:sp>
      <p:cxnSp>
        <p:nvCxnSpPr>
          <p:cNvPr id="9" name="Rechte verbindingslijn met pijl 8">
            <a:extLst>
              <a:ext uri="{FF2B5EF4-FFF2-40B4-BE49-F238E27FC236}">
                <a16:creationId xmlns:a16="http://schemas.microsoft.com/office/drawing/2014/main" id="{541A1ADD-6B9A-83C6-0029-FBBE5E7F71EF}"/>
              </a:ext>
            </a:extLst>
          </p:cNvPr>
          <p:cNvCxnSpPr>
            <a:cxnSpLocks/>
            <a:endCxn id="11" idx="0"/>
          </p:cNvCxnSpPr>
          <p:nvPr/>
        </p:nvCxnSpPr>
        <p:spPr>
          <a:xfrm flipV="1">
            <a:off x="3366743" y="6915348"/>
            <a:ext cx="0" cy="596290"/>
          </a:xfrm>
          <a:prstGeom prst="straightConnector1">
            <a:avLst/>
          </a:prstGeom>
          <a:ln w="38100">
            <a:solidFill>
              <a:srgbClr val="00B050"/>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Rechthoek 10">
            <a:extLst>
              <a:ext uri="{FF2B5EF4-FFF2-40B4-BE49-F238E27FC236}">
                <a16:creationId xmlns:a16="http://schemas.microsoft.com/office/drawing/2014/main" id="{C7720B03-53EC-E7CF-D1A0-B5279CC04B09}"/>
              </a:ext>
            </a:extLst>
          </p:cNvPr>
          <p:cNvSpPr/>
          <p:nvPr/>
        </p:nvSpPr>
        <p:spPr>
          <a:xfrm>
            <a:off x="2466743" y="6915348"/>
            <a:ext cx="1800000" cy="1800000"/>
          </a:xfrm>
          <a:prstGeom prst="rect">
            <a:avLst/>
          </a:prstGeom>
          <a:solidFill>
            <a:srgbClr val="BFBFB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solidFill>
                  <a:srgbClr val="FFFFFF"/>
                </a:solidFill>
                <a:ea typeface="ＭＳ Ｐゴシック" pitchFamily="34" charset="-128"/>
              </a:rPr>
              <a:t>Informeren: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Wat vind ik waar?</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 Wat is er te doen?</a:t>
            </a:r>
          </a:p>
          <a:p>
            <a:pPr marL="171450" indent="-171450" algn="ctr">
              <a:buFontTx/>
              <a:buChar char="-"/>
              <a:defRPr/>
            </a:pPr>
            <a:r>
              <a:rPr lang="nl-NL" sz="1200" b="1" dirty="0">
                <a:solidFill>
                  <a:srgbClr val="FFFFFF"/>
                </a:solidFill>
                <a:ea typeface="ＭＳ Ｐゴシック" pitchFamily="34" charset="-128"/>
              </a:rPr>
              <a:t>Waar kan ik zitten?</a:t>
            </a:r>
          </a:p>
          <a:p>
            <a:pPr marL="171450" indent="-171450" algn="ctr">
              <a:buFontTx/>
              <a:buChar char="-"/>
              <a:defRPr/>
            </a:pPr>
            <a:endParaRPr lang="nl-NL" sz="1200" b="1" dirty="0">
              <a:solidFill>
                <a:srgbClr val="FFFFFF"/>
              </a:solidFill>
              <a:ea typeface="ＭＳ Ｐゴシック" pitchFamily="34" charset="-128"/>
            </a:endParaRPr>
          </a:p>
        </p:txBody>
      </p:sp>
      <p:sp>
        <p:nvSpPr>
          <p:cNvPr id="14" name="Rechthoek 13">
            <a:extLst>
              <a:ext uri="{FF2B5EF4-FFF2-40B4-BE49-F238E27FC236}">
                <a16:creationId xmlns:a16="http://schemas.microsoft.com/office/drawing/2014/main" id="{C827A570-538E-5114-6ADF-E3850CF76D97}"/>
              </a:ext>
            </a:extLst>
          </p:cNvPr>
          <p:cNvSpPr/>
          <p:nvPr/>
        </p:nvSpPr>
        <p:spPr>
          <a:xfrm>
            <a:off x="2466743" y="8371342"/>
            <a:ext cx="1799999" cy="343620"/>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via host of servicezuil</a:t>
            </a:r>
          </a:p>
        </p:txBody>
      </p:sp>
      <p:sp>
        <p:nvSpPr>
          <p:cNvPr id="17" name="Rechthoek 16">
            <a:extLst>
              <a:ext uri="{FF2B5EF4-FFF2-40B4-BE49-F238E27FC236}">
                <a16:creationId xmlns:a16="http://schemas.microsoft.com/office/drawing/2014/main" id="{8139B42B-0C44-2D10-43D9-F96DF6652F7B}"/>
              </a:ext>
            </a:extLst>
          </p:cNvPr>
          <p:cNvSpPr/>
          <p:nvPr/>
        </p:nvSpPr>
        <p:spPr>
          <a:xfrm>
            <a:off x="4086742" y="6915908"/>
            <a:ext cx="180000" cy="180000"/>
          </a:xfrm>
          <a:prstGeom prst="rect">
            <a:avLst/>
          </a:prstGeom>
          <a:solidFill>
            <a:srgbClr val="000000">
              <a:alpha val="50196"/>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800" dirty="0">
                <a:latin typeface="Arial" panose="020B0604020202020204" pitchFamily="34" charset="0"/>
                <a:cs typeface="Arial" panose="020B0604020202020204" pitchFamily="34" charset="0"/>
              </a:rPr>
              <a:t>4b</a:t>
            </a:r>
          </a:p>
        </p:txBody>
      </p:sp>
      <p:cxnSp>
        <p:nvCxnSpPr>
          <p:cNvPr id="29" name="Rechte verbindingslijn met pijl 28">
            <a:extLst>
              <a:ext uri="{FF2B5EF4-FFF2-40B4-BE49-F238E27FC236}">
                <a16:creationId xmlns:a16="http://schemas.microsoft.com/office/drawing/2014/main" id="{20494F9C-B299-AE44-9443-FD6E2B63F743}"/>
              </a:ext>
            </a:extLst>
          </p:cNvPr>
          <p:cNvCxnSpPr>
            <a:cxnSpLocks/>
            <a:stCxn id="65" idx="2"/>
            <a:endCxn id="11" idx="0"/>
          </p:cNvCxnSpPr>
          <p:nvPr/>
        </p:nvCxnSpPr>
        <p:spPr>
          <a:xfrm flipH="1">
            <a:off x="3366743" y="6439551"/>
            <a:ext cx="7" cy="475797"/>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Rechthoek 33">
            <a:extLst>
              <a:ext uri="{FF2B5EF4-FFF2-40B4-BE49-F238E27FC236}">
                <a16:creationId xmlns:a16="http://schemas.microsoft.com/office/drawing/2014/main" id="{56C9666B-8A8C-BA14-CC54-A8F7A6FEDE73}"/>
              </a:ext>
            </a:extLst>
          </p:cNvPr>
          <p:cNvSpPr/>
          <p:nvPr/>
        </p:nvSpPr>
        <p:spPr>
          <a:xfrm>
            <a:off x="3379385" y="6469478"/>
            <a:ext cx="1037039" cy="246221"/>
          </a:xfrm>
          <a:prstGeom prst="rect">
            <a:avLst/>
          </a:prstGeom>
        </p:spPr>
        <p:txBody>
          <a:bodyPr wrap="square">
            <a:spAutoFit/>
          </a:bodyPr>
          <a:lstStyle/>
          <a:p>
            <a:pPr defTabSz="360045" fontAlgn="auto">
              <a:spcBef>
                <a:spcPts val="0"/>
              </a:spcBef>
              <a:spcAft>
                <a:spcPts val="0"/>
              </a:spcAft>
            </a:pPr>
            <a:r>
              <a:rPr lang="nl-NL" sz="1000" i="1" dirty="0">
                <a:solidFill>
                  <a:srgbClr val="BBBBBB"/>
                </a:solidFill>
                <a:latin typeface="Gill Sans MT" pitchFamily="34" charset="0"/>
              </a:rPr>
              <a:t>geen afspraak</a:t>
            </a:r>
            <a:endParaRPr lang="nl-NL" sz="1000" i="1" dirty="0">
              <a:solidFill>
                <a:srgbClr val="BBBBBB"/>
              </a:solidFill>
              <a:latin typeface="Gill Sans MT" pitchFamily="34" charset="0"/>
              <a:cs typeface="+mn-cs"/>
            </a:endParaRPr>
          </a:p>
        </p:txBody>
      </p:sp>
      <p:sp>
        <p:nvSpPr>
          <p:cNvPr id="6" name="Rechthoek 5">
            <a:extLst>
              <a:ext uri="{FF2B5EF4-FFF2-40B4-BE49-F238E27FC236}">
                <a16:creationId xmlns:a16="http://schemas.microsoft.com/office/drawing/2014/main" id="{C34A0306-DAC8-B63B-3C55-FE8DF2BAD840}"/>
              </a:ext>
            </a:extLst>
          </p:cNvPr>
          <p:cNvSpPr/>
          <p:nvPr/>
        </p:nvSpPr>
        <p:spPr>
          <a:xfrm>
            <a:off x="392751" y="4638580"/>
            <a:ext cx="1080000" cy="1791238"/>
          </a:xfrm>
          <a:prstGeom prst="rect">
            <a:avLst/>
          </a:prstGeom>
          <a:solidFill>
            <a:srgbClr val="A6A6A6"/>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t>Bezoeker publieksruimte</a:t>
            </a:r>
          </a:p>
        </p:txBody>
      </p:sp>
      <p:cxnSp>
        <p:nvCxnSpPr>
          <p:cNvPr id="30" name="Rechte verbindingslijn met pijl 29">
            <a:extLst>
              <a:ext uri="{FF2B5EF4-FFF2-40B4-BE49-F238E27FC236}">
                <a16:creationId xmlns:a16="http://schemas.microsoft.com/office/drawing/2014/main" id="{95F255D9-140D-66D2-8EAB-6BD827F90CE1}"/>
              </a:ext>
            </a:extLst>
          </p:cNvPr>
          <p:cNvCxnSpPr>
            <a:cxnSpLocks/>
            <a:stCxn id="6" idx="3"/>
            <a:endCxn id="33" idx="1"/>
          </p:cNvCxnSpPr>
          <p:nvPr/>
        </p:nvCxnSpPr>
        <p:spPr>
          <a:xfrm>
            <a:off x="1472751" y="5534199"/>
            <a:ext cx="993999" cy="5738"/>
          </a:xfrm>
          <a:prstGeom prst="straightConnector1">
            <a:avLst/>
          </a:prstGeom>
          <a:ln w="38100">
            <a:solidFill>
              <a:srgbClr val="BFBFBF"/>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8" name="Rechthoek 37">
            <a:extLst>
              <a:ext uri="{FF2B5EF4-FFF2-40B4-BE49-F238E27FC236}">
                <a16:creationId xmlns:a16="http://schemas.microsoft.com/office/drawing/2014/main" id="{15610C49-032D-3565-3756-BE98841203B2}"/>
              </a:ext>
            </a:extLst>
          </p:cNvPr>
          <p:cNvSpPr/>
          <p:nvPr/>
        </p:nvSpPr>
        <p:spPr>
          <a:xfrm>
            <a:off x="392751" y="2014969"/>
            <a:ext cx="1080000" cy="2148833"/>
          </a:xfrm>
          <a:prstGeom prst="rect">
            <a:avLst/>
          </a:prstGeom>
          <a:solidFill>
            <a:schemeClr val="bg1"/>
          </a:solidFill>
          <a:ln w="28575">
            <a:solidFill>
              <a:srgbClr val="A6A6A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i="1" dirty="0">
                <a:solidFill>
                  <a:schemeClr val="bg1">
                    <a:lumMod val="50000"/>
                  </a:schemeClr>
                </a:solidFill>
              </a:rPr>
              <a:t>Voorafgaand</a:t>
            </a:r>
            <a:br>
              <a:rPr lang="nl-NL" sz="1200" i="1" dirty="0">
                <a:solidFill>
                  <a:schemeClr val="bg1">
                    <a:lumMod val="50000"/>
                  </a:schemeClr>
                </a:solidFill>
              </a:rPr>
            </a:br>
            <a:r>
              <a:rPr lang="nl-NL" sz="1200" i="1" dirty="0">
                <a:solidFill>
                  <a:schemeClr val="bg1">
                    <a:lumMod val="50000"/>
                  </a:schemeClr>
                </a:solidFill>
              </a:rPr>
              <a:t>aan</a:t>
            </a:r>
          </a:p>
          <a:p>
            <a:pPr algn="ctr">
              <a:defRPr/>
            </a:pPr>
            <a:r>
              <a:rPr lang="nl-NL" sz="1200" i="1" dirty="0">
                <a:solidFill>
                  <a:schemeClr val="bg1">
                    <a:lumMod val="50000"/>
                  </a:schemeClr>
                </a:solidFill>
              </a:rPr>
              <a:t>bezoeken op afspraak / uitnodiging</a:t>
            </a:r>
          </a:p>
        </p:txBody>
      </p:sp>
      <p:sp>
        <p:nvSpPr>
          <p:cNvPr id="66" name="Rechthoek 65">
            <a:extLst>
              <a:ext uri="{FF2B5EF4-FFF2-40B4-BE49-F238E27FC236}">
                <a16:creationId xmlns:a16="http://schemas.microsoft.com/office/drawing/2014/main" id="{6FC08698-CED4-696B-587B-6C07F5CDF726}"/>
              </a:ext>
            </a:extLst>
          </p:cNvPr>
          <p:cNvSpPr/>
          <p:nvPr/>
        </p:nvSpPr>
        <p:spPr>
          <a:xfrm>
            <a:off x="2697242" y="2153647"/>
            <a:ext cx="1956038" cy="875439"/>
          </a:xfrm>
          <a:prstGeom prst="rect">
            <a:avLst/>
          </a:prstGeom>
          <a:solidFill>
            <a:srgbClr val="000000">
              <a:alpha val="20000"/>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lnSpc>
                <a:spcPts val="1300"/>
              </a:lnSpc>
              <a:defRPr/>
            </a:pPr>
            <a:r>
              <a:rPr lang="nl-NL" sz="1200" b="1" dirty="0">
                <a:solidFill>
                  <a:srgbClr val="FFFFFF"/>
                </a:solidFill>
                <a:ea typeface="ＭＳ Ｐゴシック" pitchFamily="34" charset="-128"/>
              </a:rPr>
              <a:t>Afspraak maken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voor product of dienst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 aanleveren van de benodigde gegevens + taalvoorkeur opgeven)</a:t>
            </a:r>
          </a:p>
        </p:txBody>
      </p:sp>
      <p:pic>
        <p:nvPicPr>
          <p:cNvPr id="22" name="Afbeelding 21">
            <a:extLst>
              <a:ext uri="{FF2B5EF4-FFF2-40B4-BE49-F238E27FC236}">
                <a16:creationId xmlns:a16="http://schemas.microsoft.com/office/drawing/2014/main" id="{414A275E-05A0-8867-97F6-F7FE82A30CFE}"/>
              </a:ext>
            </a:extLst>
          </p:cNvPr>
          <p:cNvPicPr>
            <a:picLocks noChangeAspect="1"/>
          </p:cNvPicPr>
          <p:nvPr/>
        </p:nvPicPr>
        <p:blipFill rotWithShape="1">
          <a:blip r:embed="rId2"/>
          <a:srcRect l="25020" r="25397" b="33671"/>
          <a:stretch/>
        </p:blipFill>
        <p:spPr>
          <a:xfrm>
            <a:off x="153670" y="113557"/>
            <a:ext cx="624087" cy="680725"/>
          </a:xfrm>
          <a:prstGeom prst="rect">
            <a:avLst/>
          </a:prstGeom>
        </p:spPr>
      </p:pic>
      <p:sp>
        <p:nvSpPr>
          <p:cNvPr id="23" name="Tekstvak 22">
            <a:extLst>
              <a:ext uri="{FF2B5EF4-FFF2-40B4-BE49-F238E27FC236}">
                <a16:creationId xmlns:a16="http://schemas.microsoft.com/office/drawing/2014/main" id="{C898B99B-8B3D-A51F-12EA-5DE50C213818}"/>
              </a:ext>
            </a:extLst>
          </p:cNvPr>
          <p:cNvSpPr txBox="1"/>
          <p:nvPr/>
        </p:nvSpPr>
        <p:spPr>
          <a:xfrm>
            <a:off x="11203833" y="89309"/>
            <a:ext cx="1416122" cy="276999"/>
          </a:xfrm>
          <a:prstGeom prst="rect">
            <a:avLst/>
          </a:prstGeom>
          <a:noFill/>
        </p:spPr>
        <p:txBody>
          <a:bodyPr wrap="square">
            <a:spAutoFit/>
          </a:bodyPr>
          <a:lstStyle/>
          <a:p>
            <a:r>
              <a:rPr lang="nl-NL" sz="1200" b="1" dirty="0">
                <a:latin typeface="Calibri" panose="020F0502020204030204" pitchFamily="34" charset="0"/>
                <a:cs typeface="Calibri" panose="020F0502020204030204" pitchFamily="34" charset="0"/>
              </a:rPr>
              <a:t>LEGENDA:</a:t>
            </a:r>
            <a:endParaRPr lang="nl-NL" sz="1200" dirty="0">
              <a:solidFill>
                <a:schemeClr val="bg2"/>
              </a:solidFill>
              <a:latin typeface="Calibri" panose="020F0502020204030204" pitchFamily="34" charset="0"/>
              <a:cs typeface="Calibri" panose="020F0502020204030204" pitchFamily="34" charset="0"/>
            </a:endParaRPr>
          </a:p>
        </p:txBody>
      </p:sp>
      <p:sp>
        <p:nvSpPr>
          <p:cNvPr id="24" name="Rechthoek 23">
            <a:extLst>
              <a:ext uri="{FF2B5EF4-FFF2-40B4-BE49-F238E27FC236}">
                <a16:creationId xmlns:a16="http://schemas.microsoft.com/office/drawing/2014/main" id="{6294DAAA-D4D7-F792-705C-683524CED1A3}"/>
              </a:ext>
            </a:extLst>
          </p:cNvPr>
          <p:cNvSpPr/>
          <p:nvPr/>
        </p:nvSpPr>
        <p:spPr>
          <a:xfrm>
            <a:off x="11296777" y="354891"/>
            <a:ext cx="1255643" cy="172800"/>
          </a:xfrm>
          <a:prstGeom prst="rect">
            <a:avLst/>
          </a:prstGeom>
          <a:solidFill>
            <a:srgbClr val="007434">
              <a:alpha val="65098"/>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t>PROCES-GROEP</a:t>
            </a:r>
          </a:p>
        </p:txBody>
      </p:sp>
      <p:sp>
        <p:nvSpPr>
          <p:cNvPr id="31" name="Rechthoek 30">
            <a:extLst>
              <a:ext uri="{FF2B5EF4-FFF2-40B4-BE49-F238E27FC236}">
                <a16:creationId xmlns:a16="http://schemas.microsoft.com/office/drawing/2014/main" id="{A77C22C9-0D80-70D2-2735-308076BB3BE9}"/>
              </a:ext>
            </a:extLst>
          </p:cNvPr>
          <p:cNvSpPr/>
          <p:nvPr/>
        </p:nvSpPr>
        <p:spPr>
          <a:xfrm>
            <a:off x="9801967" y="4525361"/>
            <a:ext cx="2318056" cy="1972153"/>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OPROEPEN</a:t>
            </a:r>
          </a:p>
        </p:txBody>
      </p:sp>
      <p:sp>
        <p:nvSpPr>
          <p:cNvPr id="32" name="Rechthoek 31">
            <a:extLst>
              <a:ext uri="{FF2B5EF4-FFF2-40B4-BE49-F238E27FC236}">
                <a16:creationId xmlns:a16="http://schemas.microsoft.com/office/drawing/2014/main" id="{646F5DAD-F71F-99A4-7367-ECF42CE89618}"/>
              </a:ext>
            </a:extLst>
          </p:cNvPr>
          <p:cNvSpPr/>
          <p:nvPr/>
        </p:nvSpPr>
        <p:spPr>
          <a:xfrm>
            <a:off x="9801967" y="6587032"/>
            <a:ext cx="2318056" cy="1512071"/>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200" b="1" dirty="0">
                <a:solidFill>
                  <a:schemeClr val="bg1"/>
                </a:solidFill>
              </a:rPr>
              <a:t>UITVOEREN DIENSTVERLENING</a:t>
            </a:r>
          </a:p>
          <a:p>
            <a:pPr algn="ctr"/>
            <a:endParaRPr lang="nl-NL" b="1" dirty="0">
              <a:solidFill>
                <a:schemeClr val="bg1"/>
              </a:solidFill>
            </a:endParaRPr>
          </a:p>
          <a:p>
            <a:pPr algn="ctr"/>
            <a:endParaRPr lang="nl-NL" b="1" dirty="0">
              <a:solidFill>
                <a:schemeClr val="bg1"/>
              </a:solidFill>
            </a:endParaRPr>
          </a:p>
          <a:p>
            <a:pPr algn="ctr"/>
            <a:endParaRPr lang="nl-NL" b="1" dirty="0">
              <a:solidFill>
                <a:schemeClr val="bg1"/>
              </a:solidFill>
            </a:endParaRPr>
          </a:p>
        </p:txBody>
      </p:sp>
      <p:sp>
        <p:nvSpPr>
          <p:cNvPr id="35" name="Rechthoek 34">
            <a:extLst>
              <a:ext uri="{FF2B5EF4-FFF2-40B4-BE49-F238E27FC236}">
                <a16:creationId xmlns:a16="http://schemas.microsoft.com/office/drawing/2014/main" id="{0C63A854-A9D2-0A59-DC57-142E2C80C927}"/>
              </a:ext>
            </a:extLst>
          </p:cNvPr>
          <p:cNvSpPr/>
          <p:nvPr/>
        </p:nvSpPr>
        <p:spPr>
          <a:xfrm>
            <a:off x="7462252" y="4525361"/>
            <a:ext cx="2250708" cy="1124196"/>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KOFFIE HALEN</a:t>
            </a:r>
          </a:p>
        </p:txBody>
      </p:sp>
      <p:sp>
        <p:nvSpPr>
          <p:cNvPr id="36" name="Rechthoek 35">
            <a:extLst>
              <a:ext uri="{FF2B5EF4-FFF2-40B4-BE49-F238E27FC236}">
                <a16:creationId xmlns:a16="http://schemas.microsoft.com/office/drawing/2014/main" id="{72ADA32B-E81C-B2CE-EF7E-6E4B4811372E}"/>
              </a:ext>
            </a:extLst>
          </p:cNvPr>
          <p:cNvSpPr/>
          <p:nvPr/>
        </p:nvSpPr>
        <p:spPr>
          <a:xfrm>
            <a:off x="7462252" y="5749501"/>
            <a:ext cx="2250708" cy="1889751"/>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AFSPRAAK </a:t>
            </a:r>
            <a:r>
              <a:rPr lang="nl-NL" b="1" dirty="0" err="1">
                <a:solidFill>
                  <a:schemeClr val="bg1"/>
                </a:solidFill>
              </a:rPr>
              <a:t>c.q</a:t>
            </a:r>
            <a:r>
              <a:rPr lang="nl-NL" b="1" dirty="0">
                <a:solidFill>
                  <a:schemeClr val="bg1"/>
                </a:solidFill>
              </a:rPr>
              <a:t> BESTEMMING OPZOEKEN</a:t>
            </a:r>
          </a:p>
        </p:txBody>
      </p:sp>
      <p:sp>
        <p:nvSpPr>
          <p:cNvPr id="39" name="Rechthoek 38">
            <a:extLst>
              <a:ext uri="{FF2B5EF4-FFF2-40B4-BE49-F238E27FC236}">
                <a16:creationId xmlns:a16="http://schemas.microsoft.com/office/drawing/2014/main" id="{93B943D8-B8B4-6866-7110-0230C00FD772}"/>
              </a:ext>
            </a:extLst>
          </p:cNvPr>
          <p:cNvSpPr/>
          <p:nvPr/>
        </p:nvSpPr>
        <p:spPr>
          <a:xfrm>
            <a:off x="392751" y="4526973"/>
            <a:ext cx="6974826" cy="5001851"/>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ONTVANGEN, AANMELDEN &amp; OP WEG HELPEN</a:t>
            </a:r>
            <a:endParaRPr lang="nl-NL" sz="1400" b="1" dirty="0">
              <a:solidFill>
                <a:schemeClr val="bg1"/>
              </a:solidFill>
            </a:endParaRPr>
          </a:p>
        </p:txBody>
      </p:sp>
      <p:sp>
        <p:nvSpPr>
          <p:cNvPr id="40" name="Rechthoek 39">
            <a:extLst>
              <a:ext uri="{FF2B5EF4-FFF2-40B4-BE49-F238E27FC236}">
                <a16:creationId xmlns:a16="http://schemas.microsoft.com/office/drawing/2014/main" id="{7D60136E-4FC1-E8DF-3F7F-C7A8D6CF0D96}"/>
              </a:ext>
            </a:extLst>
          </p:cNvPr>
          <p:cNvSpPr/>
          <p:nvPr/>
        </p:nvSpPr>
        <p:spPr>
          <a:xfrm>
            <a:off x="9801968" y="8204530"/>
            <a:ext cx="2318056" cy="1324293"/>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KLANTTEVREDENHEID PEILEN</a:t>
            </a:r>
          </a:p>
        </p:txBody>
      </p:sp>
      <p:sp>
        <p:nvSpPr>
          <p:cNvPr id="41" name="Rechthoek 40">
            <a:extLst>
              <a:ext uri="{FF2B5EF4-FFF2-40B4-BE49-F238E27FC236}">
                <a16:creationId xmlns:a16="http://schemas.microsoft.com/office/drawing/2014/main" id="{37957CE6-3D3B-526A-C815-EB29E558017A}"/>
              </a:ext>
            </a:extLst>
          </p:cNvPr>
          <p:cNvSpPr/>
          <p:nvPr/>
        </p:nvSpPr>
        <p:spPr>
          <a:xfrm>
            <a:off x="392751" y="1329267"/>
            <a:ext cx="11727271" cy="3054555"/>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b="1" dirty="0">
                <a:solidFill>
                  <a:schemeClr val="bg1"/>
                </a:solidFill>
              </a:rPr>
              <a:t>AFSPREKEN &amp; RESERVEREN</a:t>
            </a:r>
          </a:p>
        </p:txBody>
      </p:sp>
      <p:sp>
        <p:nvSpPr>
          <p:cNvPr id="5" name="Rechthoek 4">
            <a:extLst>
              <a:ext uri="{FF2B5EF4-FFF2-40B4-BE49-F238E27FC236}">
                <a16:creationId xmlns:a16="http://schemas.microsoft.com/office/drawing/2014/main" id="{F01B140C-75E1-0E65-5A0F-61724577FC79}"/>
              </a:ext>
            </a:extLst>
          </p:cNvPr>
          <p:cNvSpPr/>
          <p:nvPr/>
        </p:nvSpPr>
        <p:spPr>
          <a:xfrm>
            <a:off x="1050218" y="72375"/>
            <a:ext cx="11657720"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Publieke dienstverlening in het </a:t>
            </a:r>
            <a:r>
              <a:rPr lang="nl-NL" sz="2000" b="1" dirty="0" err="1">
                <a:solidFill>
                  <a:srgbClr val="3B1099"/>
                </a:solidFill>
              </a:rPr>
              <a:t>Dordthuis</a:t>
            </a:r>
            <a:r>
              <a:rPr lang="nl-NL" sz="2000" b="1" dirty="0">
                <a:solidFill>
                  <a:srgbClr val="3B1099"/>
                </a:solidFill>
              </a:rPr>
              <a:t> – </a:t>
            </a:r>
            <a:r>
              <a:rPr lang="nl-NL" sz="2000" b="1" dirty="0" err="1">
                <a:solidFill>
                  <a:srgbClr val="3B1099"/>
                </a:solidFill>
              </a:rPr>
              <a:t>Overlay</a:t>
            </a:r>
            <a:r>
              <a:rPr lang="nl-NL" sz="2000" b="1" dirty="0">
                <a:solidFill>
                  <a:srgbClr val="3B1099"/>
                </a:solidFill>
              </a:rPr>
              <a:t> met functionaliteiten – 3/4</a:t>
            </a:r>
            <a:br>
              <a:rPr lang="nl-NL" sz="2000" b="1" dirty="0">
                <a:solidFill>
                  <a:srgbClr val="ED7003"/>
                </a:solidFill>
              </a:rPr>
            </a:br>
            <a:r>
              <a:rPr lang="nl-NL" sz="2000" i="1" dirty="0">
                <a:solidFill>
                  <a:srgbClr val="3B1099"/>
                </a:solidFill>
              </a:rPr>
              <a:t>Overzicht van functies die in het proces nodig zijn.</a:t>
            </a:r>
            <a:br>
              <a:rPr lang="nl-NL" sz="2000" i="1" dirty="0">
                <a:solidFill>
                  <a:srgbClr val="3B1099"/>
                </a:solidFill>
              </a:rPr>
            </a:br>
            <a:endParaRPr lang="nl-NL" sz="2000" dirty="0">
              <a:solidFill>
                <a:srgbClr val="D46602"/>
              </a:solidFill>
            </a:endParaRPr>
          </a:p>
        </p:txBody>
      </p:sp>
      <p:sp>
        <p:nvSpPr>
          <p:cNvPr id="21" name="Rechthoek 20">
            <a:extLst>
              <a:ext uri="{FF2B5EF4-FFF2-40B4-BE49-F238E27FC236}">
                <a16:creationId xmlns:a16="http://schemas.microsoft.com/office/drawing/2014/main" id="{C9004E94-FCD7-D756-D94F-980F4D70B502}"/>
              </a:ext>
            </a:extLst>
          </p:cNvPr>
          <p:cNvSpPr/>
          <p:nvPr/>
        </p:nvSpPr>
        <p:spPr>
          <a:xfrm>
            <a:off x="11296777" y="573205"/>
            <a:ext cx="1255643" cy="172800"/>
          </a:xfrm>
          <a:prstGeom prst="rect">
            <a:avLst/>
          </a:prstGeom>
          <a:solidFill>
            <a:srgbClr val="D4660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t>Functie</a:t>
            </a:r>
          </a:p>
        </p:txBody>
      </p:sp>
      <p:sp>
        <p:nvSpPr>
          <p:cNvPr id="26" name="Rechthoek 25">
            <a:extLst>
              <a:ext uri="{FF2B5EF4-FFF2-40B4-BE49-F238E27FC236}">
                <a16:creationId xmlns:a16="http://schemas.microsoft.com/office/drawing/2014/main" id="{7FC6DA0E-D859-BC1B-5569-F8E03A8182B5}"/>
              </a:ext>
            </a:extLst>
          </p:cNvPr>
          <p:cNvSpPr/>
          <p:nvPr/>
        </p:nvSpPr>
        <p:spPr>
          <a:xfrm>
            <a:off x="7683663" y="4891238"/>
            <a:ext cx="1798239" cy="50102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QR code scannen</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(of muntje inleveren)</a:t>
            </a:r>
            <a:endParaRPr lang="nl-NL" sz="1200" i="1" dirty="0">
              <a:solidFill>
                <a:schemeClr val="bg1"/>
              </a:solidFill>
            </a:endParaRPr>
          </a:p>
        </p:txBody>
      </p:sp>
      <p:sp>
        <p:nvSpPr>
          <p:cNvPr id="27" name="Rechthoek 26">
            <a:extLst>
              <a:ext uri="{FF2B5EF4-FFF2-40B4-BE49-F238E27FC236}">
                <a16:creationId xmlns:a16="http://schemas.microsoft.com/office/drawing/2014/main" id="{EF6D3F16-00C2-8712-A3AB-055F0858FCCF}"/>
              </a:ext>
            </a:extLst>
          </p:cNvPr>
          <p:cNvSpPr/>
          <p:nvPr/>
        </p:nvSpPr>
        <p:spPr>
          <a:xfrm>
            <a:off x="9873413" y="4840293"/>
            <a:ext cx="1195905" cy="1267742"/>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200"/>
              </a:lnSpc>
            </a:pPr>
            <a:r>
              <a:rPr lang="nl-NL" sz="1200" b="1" dirty="0">
                <a:solidFill>
                  <a:srgbClr val="FFFFFF"/>
                </a:solidFill>
                <a:ea typeface="ＭＳ Ｐゴシック" pitchFamily="34" charset="-128"/>
              </a:rPr>
              <a:t>Notificatie sturen op aangeven van medewerker: “u bent nu aan de beurt, kom naar …” </a:t>
            </a:r>
            <a:r>
              <a:rPr lang="nl-NL" sz="1200" dirty="0">
                <a:solidFill>
                  <a:srgbClr val="FFFFFF"/>
                </a:solidFill>
                <a:ea typeface="ＭＳ Ｐゴシック" pitchFamily="34" charset="-128"/>
              </a:rPr>
              <a:t>(sms / </a:t>
            </a:r>
            <a:r>
              <a:rPr lang="nl-NL" sz="1200" dirty="0" err="1">
                <a:solidFill>
                  <a:srgbClr val="FFFFFF"/>
                </a:solidFill>
                <a:ea typeface="ＭＳ Ｐゴシック" pitchFamily="34" charset="-128"/>
              </a:rPr>
              <a:t>oproepdevice</a:t>
            </a:r>
            <a:r>
              <a:rPr lang="nl-NL" sz="1200" dirty="0">
                <a:solidFill>
                  <a:srgbClr val="FFFFFF"/>
                </a:solidFill>
                <a:ea typeface="ＭＳ Ｐゴシック" pitchFamily="34" charset="-128"/>
              </a:rPr>
              <a:t>)</a:t>
            </a:r>
          </a:p>
        </p:txBody>
      </p:sp>
      <p:sp>
        <p:nvSpPr>
          <p:cNvPr id="28" name="Rechthoek 27">
            <a:extLst>
              <a:ext uri="{FF2B5EF4-FFF2-40B4-BE49-F238E27FC236}">
                <a16:creationId xmlns:a16="http://schemas.microsoft.com/office/drawing/2014/main" id="{1D4C2A12-CCDF-A775-77CF-86C5C20DFD46}"/>
              </a:ext>
            </a:extLst>
          </p:cNvPr>
          <p:cNvSpPr/>
          <p:nvPr/>
        </p:nvSpPr>
        <p:spPr>
          <a:xfrm>
            <a:off x="10061875" y="8822266"/>
            <a:ext cx="1798239" cy="60113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Klanttevredenheid peilen </a:t>
            </a:r>
            <a:r>
              <a:rPr lang="nl-NL" sz="1200" i="1" dirty="0">
                <a:solidFill>
                  <a:srgbClr val="FFFFFF"/>
                </a:solidFill>
                <a:ea typeface="ＭＳ Ｐゴシック" pitchFamily="34" charset="-128"/>
              </a:rPr>
              <a:t>(online survey o.i.d.)</a:t>
            </a:r>
          </a:p>
        </p:txBody>
      </p:sp>
      <p:sp>
        <p:nvSpPr>
          <p:cNvPr id="42" name="Rechthoek 41">
            <a:extLst>
              <a:ext uri="{FF2B5EF4-FFF2-40B4-BE49-F238E27FC236}">
                <a16:creationId xmlns:a16="http://schemas.microsoft.com/office/drawing/2014/main" id="{04B4C93C-0B49-EE12-043E-C92F0C7BB23A}"/>
              </a:ext>
            </a:extLst>
          </p:cNvPr>
          <p:cNvSpPr/>
          <p:nvPr/>
        </p:nvSpPr>
        <p:spPr>
          <a:xfrm>
            <a:off x="7678434" y="6715699"/>
            <a:ext cx="1798239" cy="844332"/>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Plaats van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bestemming vinden / navigeren</a:t>
            </a:r>
          </a:p>
        </p:txBody>
      </p:sp>
      <p:sp>
        <p:nvSpPr>
          <p:cNvPr id="43" name="Rechthoek 42">
            <a:extLst>
              <a:ext uri="{FF2B5EF4-FFF2-40B4-BE49-F238E27FC236}">
                <a16:creationId xmlns:a16="http://schemas.microsoft.com/office/drawing/2014/main" id="{CE5728C8-1DBC-D95E-CDF1-C0ADE994348D}"/>
              </a:ext>
            </a:extLst>
          </p:cNvPr>
          <p:cNvSpPr/>
          <p:nvPr/>
        </p:nvSpPr>
        <p:spPr>
          <a:xfrm>
            <a:off x="641691" y="4957192"/>
            <a:ext cx="6508712" cy="2788632"/>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200" b="1" dirty="0">
                <a:solidFill>
                  <a:srgbClr val="FFFFFF"/>
                </a:solidFill>
                <a:ea typeface="ＭＳ Ｐゴシック" pitchFamily="34" charset="-128"/>
              </a:rPr>
              <a:t>Device voor </a:t>
            </a:r>
            <a:r>
              <a:rPr lang="nl-NL" sz="1200" b="1" dirty="0" err="1">
                <a:solidFill>
                  <a:srgbClr val="FFFFFF"/>
                </a:solidFill>
                <a:ea typeface="ＭＳ Ｐゴシック" pitchFamily="34" charset="-128"/>
              </a:rPr>
              <a:t>hosts</a:t>
            </a:r>
            <a:endParaRPr lang="nl-NL" sz="1200" dirty="0">
              <a:solidFill>
                <a:schemeClr val="bg1"/>
              </a:solidFill>
            </a:endParaRPr>
          </a:p>
        </p:txBody>
      </p:sp>
      <p:sp>
        <p:nvSpPr>
          <p:cNvPr id="44" name="Rechthoek 43">
            <a:extLst>
              <a:ext uri="{FF2B5EF4-FFF2-40B4-BE49-F238E27FC236}">
                <a16:creationId xmlns:a16="http://schemas.microsoft.com/office/drawing/2014/main" id="{60484D53-9A19-2B70-BA6C-3C55DEF66E0E}"/>
              </a:ext>
            </a:extLst>
          </p:cNvPr>
          <p:cNvSpPr/>
          <p:nvPr/>
        </p:nvSpPr>
        <p:spPr>
          <a:xfrm>
            <a:off x="2716188" y="5282317"/>
            <a:ext cx="1990124" cy="598795"/>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Overzicht van evenementen en waar dienstverlening in het gebouw te vinden is</a:t>
            </a:r>
          </a:p>
        </p:txBody>
      </p:sp>
      <p:sp>
        <p:nvSpPr>
          <p:cNvPr id="45" name="Rechthoek 44">
            <a:extLst>
              <a:ext uri="{FF2B5EF4-FFF2-40B4-BE49-F238E27FC236}">
                <a16:creationId xmlns:a16="http://schemas.microsoft.com/office/drawing/2014/main" id="{47933309-CCDF-AEB9-A939-ED8C4A3FFE36}"/>
              </a:ext>
            </a:extLst>
          </p:cNvPr>
          <p:cNvSpPr/>
          <p:nvPr/>
        </p:nvSpPr>
        <p:spPr>
          <a:xfrm>
            <a:off x="2717407" y="5959925"/>
            <a:ext cx="1990124" cy="737624"/>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Overzicht welke</a:t>
            </a:r>
            <a:br>
              <a:rPr lang="nl-NL" sz="1200" dirty="0">
                <a:solidFill>
                  <a:srgbClr val="FFFFFF"/>
                </a:solidFill>
                <a:ea typeface="ＭＳ Ｐゴシック" pitchFamily="34" charset="-128"/>
              </a:rPr>
            </a:br>
            <a:r>
              <a:rPr lang="nl-NL" sz="1200" dirty="0">
                <a:solidFill>
                  <a:srgbClr val="FFFFFF"/>
                </a:solidFill>
                <a:ea typeface="ＭＳ Ｐゴシック" pitchFamily="34" charset="-128"/>
              </a:rPr>
              <a:t>niet-zakelijke (werk)plekken </a:t>
            </a:r>
            <a:br>
              <a:rPr lang="nl-NL" sz="1200" dirty="0">
                <a:solidFill>
                  <a:srgbClr val="FFFFFF"/>
                </a:solidFill>
                <a:ea typeface="ＭＳ Ｐゴシック" pitchFamily="34" charset="-128"/>
              </a:rPr>
            </a:br>
            <a:r>
              <a:rPr lang="nl-NL" sz="1200" dirty="0">
                <a:solidFill>
                  <a:srgbClr val="FFFFFF"/>
                </a:solidFill>
                <a:ea typeface="ＭＳ Ｐゴシック" pitchFamily="34" charset="-128"/>
              </a:rPr>
              <a:t>nog beschikbaar zijn</a:t>
            </a:r>
          </a:p>
        </p:txBody>
      </p:sp>
      <p:sp>
        <p:nvSpPr>
          <p:cNvPr id="46" name="Rechthoek 45">
            <a:extLst>
              <a:ext uri="{FF2B5EF4-FFF2-40B4-BE49-F238E27FC236}">
                <a16:creationId xmlns:a16="http://schemas.microsoft.com/office/drawing/2014/main" id="{5D7B1DCB-83EB-A586-FA35-C214A347B539}"/>
              </a:ext>
            </a:extLst>
          </p:cNvPr>
          <p:cNvSpPr/>
          <p:nvPr/>
        </p:nvSpPr>
        <p:spPr>
          <a:xfrm>
            <a:off x="4779070" y="5282318"/>
            <a:ext cx="1290472" cy="599874"/>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overzicht van</a:t>
            </a:r>
            <a:br>
              <a:rPr lang="nl-NL" sz="1200" dirty="0">
                <a:solidFill>
                  <a:srgbClr val="FFFFFF"/>
                </a:solidFill>
                <a:ea typeface="ＭＳ Ｐゴシック" pitchFamily="34" charset="-128"/>
              </a:rPr>
            </a:br>
            <a:r>
              <a:rPr lang="nl-NL" sz="1200" dirty="0">
                <a:solidFill>
                  <a:srgbClr val="FFFFFF"/>
                </a:solidFill>
                <a:ea typeface="ＭＳ Ｐゴシック" pitchFamily="34" charset="-128"/>
              </a:rPr>
              <a:t>alle bezoekers</a:t>
            </a:r>
            <a:br>
              <a:rPr lang="nl-NL" sz="1200" dirty="0">
                <a:solidFill>
                  <a:srgbClr val="FFFFFF"/>
                </a:solidFill>
                <a:ea typeface="ＭＳ Ｐゴシック" pitchFamily="34" charset="-128"/>
              </a:rPr>
            </a:br>
            <a:r>
              <a:rPr lang="nl-NL" sz="1200" i="1" dirty="0">
                <a:solidFill>
                  <a:srgbClr val="FFFFFF"/>
                </a:solidFill>
                <a:ea typeface="ＭＳ Ｐゴシック" pitchFamily="34" charset="-128"/>
              </a:rPr>
              <a:t>(met zoekfunctie)</a:t>
            </a:r>
          </a:p>
        </p:txBody>
      </p:sp>
      <p:sp>
        <p:nvSpPr>
          <p:cNvPr id="47" name="Rechthoek 46">
            <a:extLst>
              <a:ext uri="{FF2B5EF4-FFF2-40B4-BE49-F238E27FC236}">
                <a16:creationId xmlns:a16="http://schemas.microsoft.com/office/drawing/2014/main" id="{14FE6BC8-DB76-415B-AD28-E95741A585BF}"/>
              </a:ext>
            </a:extLst>
          </p:cNvPr>
          <p:cNvSpPr/>
          <p:nvPr/>
        </p:nvSpPr>
        <p:spPr>
          <a:xfrm>
            <a:off x="4785089" y="5959924"/>
            <a:ext cx="1290472" cy="737628"/>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Bezoeker aanmelden (ook zonder afspraak) / inchecken</a:t>
            </a:r>
          </a:p>
        </p:txBody>
      </p:sp>
      <p:sp>
        <p:nvSpPr>
          <p:cNvPr id="50" name="Rechthoek 49">
            <a:extLst>
              <a:ext uri="{FF2B5EF4-FFF2-40B4-BE49-F238E27FC236}">
                <a16:creationId xmlns:a16="http://schemas.microsoft.com/office/drawing/2014/main" id="{C80C3A7E-56F4-507E-E732-EAEDE889E4E3}"/>
              </a:ext>
            </a:extLst>
          </p:cNvPr>
          <p:cNvSpPr/>
          <p:nvPr/>
        </p:nvSpPr>
        <p:spPr>
          <a:xfrm>
            <a:off x="2716188" y="6783171"/>
            <a:ext cx="3353354" cy="807201"/>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Plaats van bestemming c.q. afspraak tonen op een kaartje / plattegrond</a:t>
            </a:r>
          </a:p>
        </p:txBody>
      </p:sp>
      <p:sp>
        <p:nvSpPr>
          <p:cNvPr id="51" name="Rechthoek 50">
            <a:extLst>
              <a:ext uri="{FF2B5EF4-FFF2-40B4-BE49-F238E27FC236}">
                <a16:creationId xmlns:a16="http://schemas.microsoft.com/office/drawing/2014/main" id="{45F744FA-31E3-F35F-8470-5A2196C43485}"/>
              </a:ext>
            </a:extLst>
          </p:cNvPr>
          <p:cNvSpPr/>
          <p:nvPr/>
        </p:nvSpPr>
        <p:spPr>
          <a:xfrm>
            <a:off x="641691" y="7858051"/>
            <a:ext cx="6506255" cy="1565348"/>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200" b="1" dirty="0">
                <a:solidFill>
                  <a:srgbClr val="FFFFFF"/>
                </a:solidFill>
                <a:ea typeface="ＭＳ Ｐゴシック" pitchFamily="34" charset="-128"/>
              </a:rPr>
              <a:t>  Servicezuil</a:t>
            </a:r>
            <a:endParaRPr lang="nl-NL" sz="1200" dirty="0">
              <a:solidFill>
                <a:schemeClr val="bg1"/>
              </a:solidFill>
            </a:endParaRPr>
          </a:p>
        </p:txBody>
      </p:sp>
      <p:sp>
        <p:nvSpPr>
          <p:cNvPr id="52" name="Rechthoek 51">
            <a:extLst>
              <a:ext uri="{FF2B5EF4-FFF2-40B4-BE49-F238E27FC236}">
                <a16:creationId xmlns:a16="http://schemas.microsoft.com/office/drawing/2014/main" id="{E165FF41-F0F5-484E-9EA0-F591062BAB5B}"/>
              </a:ext>
            </a:extLst>
          </p:cNvPr>
          <p:cNvSpPr/>
          <p:nvPr/>
        </p:nvSpPr>
        <p:spPr>
          <a:xfrm>
            <a:off x="2468488" y="1675158"/>
            <a:ext cx="1798239" cy="870563"/>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Afspraak maken voor</a:t>
            </a:r>
            <a:endParaRPr lang="nl-NL" sz="1200" dirty="0">
              <a:solidFill>
                <a:schemeClr val="bg1"/>
              </a:solidFill>
            </a:endParaRPr>
          </a:p>
          <a:p>
            <a:pPr algn="ctr"/>
            <a:r>
              <a:rPr lang="nl-NL" sz="1200" b="1" dirty="0">
                <a:solidFill>
                  <a:srgbClr val="FFFFFF"/>
                </a:solidFill>
                <a:ea typeface="ＭＳ Ｐゴシック" pitchFamily="34" charset="-128"/>
              </a:rPr>
              <a:t>product of dienst</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(ook wijzigen en annuleren)</a:t>
            </a:r>
            <a:endParaRPr lang="nl-NL" sz="1200" i="1" dirty="0">
              <a:solidFill>
                <a:schemeClr val="bg1"/>
              </a:solidFill>
            </a:endParaRPr>
          </a:p>
        </p:txBody>
      </p:sp>
      <p:sp>
        <p:nvSpPr>
          <p:cNvPr id="53" name="Rechthoek 52">
            <a:extLst>
              <a:ext uri="{FF2B5EF4-FFF2-40B4-BE49-F238E27FC236}">
                <a16:creationId xmlns:a16="http://schemas.microsoft.com/office/drawing/2014/main" id="{C321C2F9-3D70-6DE2-FA08-D5741016A83A}"/>
              </a:ext>
            </a:extLst>
          </p:cNvPr>
          <p:cNvSpPr/>
          <p:nvPr/>
        </p:nvSpPr>
        <p:spPr>
          <a:xfrm>
            <a:off x="2465554" y="2633937"/>
            <a:ext cx="1798239" cy="50102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Registratie personalia en noodzakelijke gegevens</a:t>
            </a:r>
            <a:endParaRPr lang="nl-NL" sz="1200" dirty="0">
              <a:solidFill>
                <a:schemeClr val="bg1"/>
              </a:solidFill>
            </a:endParaRPr>
          </a:p>
        </p:txBody>
      </p:sp>
      <p:sp>
        <p:nvSpPr>
          <p:cNvPr id="54" name="Rechthoek 53">
            <a:extLst>
              <a:ext uri="{FF2B5EF4-FFF2-40B4-BE49-F238E27FC236}">
                <a16:creationId xmlns:a16="http://schemas.microsoft.com/office/drawing/2014/main" id="{D6EC8E93-EA7F-948E-5FD8-22E85C90D38A}"/>
              </a:ext>
            </a:extLst>
          </p:cNvPr>
          <p:cNvSpPr/>
          <p:nvPr/>
        </p:nvSpPr>
        <p:spPr>
          <a:xfrm>
            <a:off x="2470982" y="3223174"/>
            <a:ext cx="1798239" cy="50102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Betalen (online) / </a:t>
            </a:r>
            <a:r>
              <a:rPr lang="nl-NL" sz="1200" b="1" dirty="0" err="1">
                <a:solidFill>
                  <a:srgbClr val="FFFFFF"/>
                </a:solidFill>
                <a:ea typeface="ＭＳ Ｐゴシック" pitchFamily="34" charset="-128"/>
              </a:rPr>
              <a:t>Fac-tureren</a:t>
            </a:r>
            <a:r>
              <a:rPr lang="nl-NL" sz="1200" b="1" dirty="0">
                <a:solidFill>
                  <a:srgbClr val="FFFFFF"/>
                </a:solidFill>
                <a:ea typeface="ＭＳ Ｐゴシック" pitchFamily="34" charset="-128"/>
              </a:rPr>
              <a:t> / Doorbelasten</a:t>
            </a:r>
          </a:p>
        </p:txBody>
      </p:sp>
      <p:sp>
        <p:nvSpPr>
          <p:cNvPr id="55" name="Rechthoek 54">
            <a:extLst>
              <a:ext uri="{FF2B5EF4-FFF2-40B4-BE49-F238E27FC236}">
                <a16:creationId xmlns:a16="http://schemas.microsoft.com/office/drawing/2014/main" id="{3BF48B4B-EE31-CEEA-F1D1-E402D24189B7}"/>
              </a:ext>
            </a:extLst>
          </p:cNvPr>
          <p:cNvSpPr/>
          <p:nvPr/>
        </p:nvSpPr>
        <p:spPr>
          <a:xfrm>
            <a:off x="4450611" y="1679312"/>
            <a:ext cx="2940188" cy="54999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Reserveren van niet-zakelijke werk-, studeer- en vergaderplekken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(voor bijvoorbeeld burgers en studenten)</a:t>
            </a:r>
            <a:endParaRPr lang="nl-NL" sz="1200" i="1" dirty="0">
              <a:solidFill>
                <a:schemeClr val="bg1"/>
              </a:solidFill>
            </a:endParaRPr>
          </a:p>
        </p:txBody>
      </p:sp>
      <p:sp>
        <p:nvSpPr>
          <p:cNvPr id="58" name="Rechthoek 57">
            <a:extLst>
              <a:ext uri="{FF2B5EF4-FFF2-40B4-BE49-F238E27FC236}">
                <a16:creationId xmlns:a16="http://schemas.microsoft.com/office/drawing/2014/main" id="{25BB6090-73BA-CCA8-5AAC-E018EFFCFD0D}"/>
              </a:ext>
            </a:extLst>
          </p:cNvPr>
          <p:cNvSpPr/>
          <p:nvPr/>
        </p:nvSpPr>
        <p:spPr>
          <a:xfrm>
            <a:off x="4448503" y="2316072"/>
            <a:ext cx="4829731" cy="1412828"/>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Afspraakbevestiging sturen met QR-code</a:t>
            </a:r>
            <a:br>
              <a:rPr lang="nl-NL" sz="1200" b="1" dirty="0">
                <a:solidFill>
                  <a:srgbClr val="FFFFFF"/>
                </a:solidFill>
                <a:ea typeface="ＭＳ Ｐゴシック" pitchFamily="34" charset="-128"/>
              </a:rPr>
            </a:br>
            <a:r>
              <a:rPr lang="nl-NL" sz="1200" dirty="0">
                <a:solidFill>
                  <a:srgbClr val="FFFFFF"/>
                </a:solidFill>
                <a:ea typeface="ＭＳ Ｐゴシック" pitchFamily="34" charset="-128"/>
              </a:rPr>
              <a:t>Bij het online maken van afspraken: per email of sms. Bij het telefonisch maken van afspraken, of bij afspraken op uitnodiging, moet het mogelijk zijn een bijbehorende brief en/of email te genereren aan 1 of meerdere ontvangers (deze kan organisatie- en </a:t>
            </a:r>
            <a:r>
              <a:rPr lang="nl-NL" sz="1200" dirty="0" err="1">
                <a:solidFill>
                  <a:srgbClr val="FFFFFF"/>
                </a:solidFill>
                <a:ea typeface="ＭＳ Ｐゴシック" pitchFamily="34" charset="-128"/>
              </a:rPr>
              <a:t>produktspecifiek</a:t>
            </a:r>
            <a:r>
              <a:rPr lang="nl-NL" sz="1200" dirty="0">
                <a:solidFill>
                  <a:srgbClr val="FFFFFF"/>
                </a:solidFill>
                <a:ea typeface="ＭＳ Ｐゴシック" pitchFamily="34" charset="-128"/>
              </a:rPr>
              <a:t> zijn, ook in opmaak). De brief moet uiteindelijk in het zaakdossier worden opgenomen. </a:t>
            </a:r>
            <a:r>
              <a:rPr lang="nl-NL" sz="1200" i="1" dirty="0">
                <a:solidFill>
                  <a:srgbClr val="FFFFFF"/>
                </a:solidFill>
                <a:ea typeface="ＭＳ Ｐゴシック" pitchFamily="34" charset="-128"/>
              </a:rPr>
              <a:t>(Voor sommige </a:t>
            </a:r>
            <a:r>
              <a:rPr lang="nl-NL" sz="1200" i="1" dirty="0" err="1">
                <a:solidFill>
                  <a:srgbClr val="FFFFFF"/>
                </a:solidFill>
                <a:ea typeface="ＭＳ Ｐゴシック" pitchFamily="34" charset="-128"/>
              </a:rPr>
              <a:t>produkten</a:t>
            </a:r>
            <a:r>
              <a:rPr lang="nl-NL" sz="1200" i="1" dirty="0">
                <a:solidFill>
                  <a:srgbClr val="FFFFFF"/>
                </a:solidFill>
                <a:ea typeface="ＭＳ Ｐゴシック" pitchFamily="34" charset="-128"/>
              </a:rPr>
              <a:t> verloopt deze stap volledig via derde systemen, en heeft men alleen de QR-code nodig.)</a:t>
            </a:r>
          </a:p>
        </p:txBody>
      </p:sp>
      <p:sp>
        <p:nvSpPr>
          <p:cNvPr id="59" name="Rechthoek 58">
            <a:extLst>
              <a:ext uri="{FF2B5EF4-FFF2-40B4-BE49-F238E27FC236}">
                <a16:creationId xmlns:a16="http://schemas.microsoft.com/office/drawing/2014/main" id="{1C51416A-9C3A-A94D-1AD1-D723284071BD}"/>
              </a:ext>
            </a:extLst>
          </p:cNvPr>
          <p:cNvSpPr/>
          <p:nvPr/>
        </p:nvSpPr>
        <p:spPr>
          <a:xfrm>
            <a:off x="2480265" y="3810581"/>
            <a:ext cx="1798239" cy="50102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b="1" dirty="0">
                <a:solidFill>
                  <a:srgbClr val="FFFFFF"/>
                </a:solidFill>
                <a:ea typeface="ＭＳ Ｐゴシック" pitchFamily="34" charset="-128"/>
              </a:rPr>
              <a:t>Facilitaire services </a:t>
            </a:r>
            <a:r>
              <a:rPr lang="nl-NL" sz="1200" b="1" dirty="0" err="1">
                <a:solidFill>
                  <a:srgbClr val="FFFFFF"/>
                </a:solidFill>
                <a:ea typeface="ＭＳ Ｐゴシック" pitchFamily="34" charset="-128"/>
              </a:rPr>
              <a:t>boe-ken</a:t>
            </a:r>
            <a:r>
              <a:rPr lang="nl-NL" sz="1200" b="1" dirty="0">
                <a:solidFill>
                  <a:srgbClr val="FFFFFF"/>
                </a:solidFill>
                <a:ea typeface="ＭＳ Ｐゴシック" pitchFamily="34" charset="-128"/>
              </a:rPr>
              <a:t> </a:t>
            </a:r>
            <a:r>
              <a:rPr lang="nl-NL" sz="1200" i="1" dirty="0">
                <a:solidFill>
                  <a:srgbClr val="FFFFFF"/>
                </a:solidFill>
                <a:ea typeface="ＭＳ Ｐゴシック" pitchFamily="34" charset="-128"/>
              </a:rPr>
              <a:t>(denk aan catering)</a:t>
            </a:r>
            <a:endParaRPr lang="nl-NL" sz="1200" i="1" dirty="0">
              <a:solidFill>
                <a:schemeClr val="bg1"/>
              </a:solidFill>
            </a:endParaRPr>
          </a:p>
        </p:txBody>
      </p:sp>
      <p:sp>
        <p:nvSpPr>
          <p:cNvPr id="60" name="Rechthoek 59">
            <a:extLst>
              <a:ext uri="{FF2B5EF4-FFF2-40B4-BE49-F238E27FC236}">
                <a16:creationId xmlns:a16="http://schemas.microsoft.com/office/drawing/2014/main" id="{76C3CBAF-4319-BF01-2410-1E5B1307E35D}"/>
              </a:ext>
            </a:extLst>
          </p:cNvPr>
          <p:cNvSpPr/>
          <p:nvPr/>
        </p:nvSpPr>
        <p:spPr>
          <a:xfrm>
            <a:off x="7485132" y="1681182"/>
            <a:ext cx="1793103" cy="546857"/>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Afspraakherinnering sturen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(sms, email of brief)</a:t>
            </a:r>
            <a:endParaRPr lang="nl-NL" sz="1200" i="1" dirty="0">
              <a:solidFill>
                <a:schemeClr val="bg1"/>
              </a:solidFill>
            </a:endParaRPr>
          </a:p>
        </p:txBody>
      </p:sp>
      <p:sp>
        <p:nvSpPr>
          <p:cNvPr id="63" name="Rechthoek 62">
            <a:extLst>
              <a:ext uri="{FF2B5EF4-FFF2-40B4-BE49-F238E27FC236}">
                <a16:creationId xmlns:a16="http://schemas.microsoft.com/office/drawing/2014/main" id="{B865BBD2-923A-0A9C-8E58-889A99AF44FA}"/>
              </a:ext>
            </a:extLst>
          </p:cNvPr>
          <p:cNvSpPr/>
          <p:nvPr/>
        </p:nvSpPr>
        <p:spPr>
          <a:xfrm>
            <a:off x="9546523" y="1679312"/>
            <a:ext cx="2463854" cy="2617770"/>
          </a:xfrm>
          <a:prstGeom prst="rect">
            <a:avLst/>
          </a:prstGeom>
          <a:solidFill>
            <a:srgbClr val="FFFFFF">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l-NL" sz="1200" b="1" dirty="0">
                <a:solidFill>
                  <a:schemeClr val="tx1"/>
                </a:solidFill>
                <a:ea typeface="ＭＳ Ｐゴシック" pitchFamily="34" charset="-128"/>
              </a:rPr>
              <a:t>Toelichting: </a:t>
            </a:r>
          </a:p>
          <a:p>
            <a:pPr marL="171450" indent="-171450">
              <a:buFont typeface="Wingdings" panose="05000000000000000000" pitchFamily="2" charset="2"/>
              <a:buChar char="§"/>
            </a:pPr>
            <a:r>
              <a:rPr lang="nl-NL" sz="1200" dirty="0">
                <a:solidFill>
                  <a:schemeClr val="tx1"/>
                </a:solidFill>
              </a:rPr>
              <a:t>Dit proces moet zowel online als via een medewerker doorlopen kunnen worden.</a:t>
            </a:r>
          </a:p>
          <a:p>
            <a:pPr marL="171450" indent="-171450">
              <a:buFont typeface="Wingdings" panose="05000000000000000000" pitchFamily="2" charset="2"/>
              <a:buChar char="§"/>
            </a:pPr>
            <a:r>
              <a:rPr lang="nl-NL" sz="1200" dirty="0">
                <a:solidFill>
                  <a:schemeClr val="tx1"/>
                </a:solidFill>
              </a:rPr>
              <a:t>Indien het afspreken/reserveren online geschiedt, dan wordt er afhankelijk van het product of dienst een (workflow)melding gestuurd naar de bevoegde afdeling om de stappen te doorlopen die niet online gefaciliteerd kunnen worden.</a:t>
            </a:r>
          </a:p>
        </p:txBody>
      </p:sp>
      <p:sp>
        <p:nvSpPr>
          <p:cNvPr id="64" name="Rechthoek 63">
            <a:extLst>
              <a:ext uri="{FF2B5EF4-FFF2-40B4-BE49-F238E27FC236}">
                <a16:creationId xmlns:a16="http://schemas.microsoft.com/office/drawing/2014/main" id="{3512630C-75EA-1398-3E8D-D4E319B573BC}"/>
              </a:ext>
            </a:extLst>
          </p:cNvPr>
          <p:cNvSpPr/>
          <p:nvPr/>
        </p:nvSpPr>
        <p:spPr>
          <a:xfrm>
            <a:off x="4441192" y="3809547"/>
            <a:ext cx="1501184" cy="495349"/>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b="1" dirty="0">
                <a:solidFill>
                  <a:srgbClr val="FFFFFF"/>
                </a:solidFill>
                <a:ea typeface="ＭＳ Ｐゴシック" pitchFamily="34" charset="-128"/>
              </a:rPr>
              <a:t>Toewijzen plek/vergaderlocatie</a:t>
            </a:r>
            <a:endParaRPr lang="nl-NL" sz="1200" dirty="0">
              <a:solidFill>
                <a:schemeClr val="bg1"/>
              </a:solidFill>
            </a:endParaRPr>
          </a:p>
        </p:txBody>
      </p:sp>
      <p:sp>
        <p:nvSpPr>
          <p:cNvPr id="67" name="Rechthoek 66">
            <a:extLst>
              <a:ext uri="{FF2B5EF4-FFF2-40B4-BE49-F238E27FC236}">
                <a16:creationId xmlns:a16="http://schemas.microsoft.com/office/drawing/2014/main" id="{BFBBAACF-9B46-65A3-1390-625A06EFDDCB}"/>
              </a:ext>
            </a:extLst>
          </p:cNvPr>
          <p:cNvSpPr/>
          <p:nvPr/>
        </p:nvSpPr>
        <p:spPr>
          <a:xfrm>
            <a:off x="774435" y="8204531"/>
            <a:ext cx="1500535" cy="1168069"/>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QR-code scannen (of naar klant-/afspraakgegevens vragen) om aan te melden en afspraak-info te tonen</a:t>
            </a:r>
          </a:p>
        </p:txBody>
      </p:sp>
      <p:sp>
        <p:nvSpPr>
          <p:cNvPr id="68" name="Rechthoek 67">
            <a:extLst>
              <a:ext uri="{FF2B5EF4-FFF2-40B4-BE49-F238E27FC236}">
                <a16:creationId xmlns:a16="http://schemas.microsoft.com/office/drawing/2014/main" id="{86DE1557-6F5F-B13A-6A7F-E0E1CCEB215E}"/>
              </a:ext>
            </a:extLst>
          </p:cNvPr>
          <p:cNvSpPr/>
          <p:nvPr/>
        </p:nvSpPr>
        <p:spPr>
          <a:xfrm>
            <a:off x="3893876" y="8213492"/>
            <a:ext cx="2014807" cy="481136"/>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Plaats van bestemming c.q. afspraak tonen + afdrukken</a:t>
            </a:r>
          </a:p>
        </p:txBody>
      </p:sp>
      <p:sp>
        <p:nvSpPr>
          <p:cNvPr id="69" name="Rechthoek 68">
            <a:extLst>
              <a:ext uri="{FF2B5EF4-FFF2-40B4-BE49-F238E27FC236}">
                <a16:creationId xmlns:a16="http://schemas.microsoft.com/office/drawing/2014/main" id="{00D8961F-4E91-A8FC-7643-495131FA80F3}"/>
              </a:ext>
            </a:extLst>
          </p:cNvPr>
          <p:cNvSpPr/>
          <p:nvPr/>
        </p:nvSpPr>
        <p:spPr>
          <a:xfrm>
            <a:off x="2334155" y="8204532"/>
            <a:ext cx="1500536" cy="1168069"/>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Overzicht van evenementen en waar dienstverlening in het gebouw te vinden is</a:t>
            </a:r>
          </a:p>
        </p:txBody>
      </p:sp>
      <p:sp>
        <p:nvSpPr>
          <p:cNvPr id="70" name="Rechthoek 69">
            <a:extLst>
              <a:ext uri="{FF2B5EF4-FFF2-40B4-BE49-F238E27FC236}">
                <a16:creationId xmlns:a16="http://schemas.microsoft.com/office/drawing/2014/main" id="{4F111FA2-6D14-8A8B-AF73-E9FB4297667F}"/>
              </a:ext>
            </a:extLst>
          </p:cNvPr>
          <p:cNvSpPr/>
          <p:nvPr/>
        </p:nvSpPr>
        <p:spPr>
          <a:xfrm>
            <a:off x="3893876" y="8748556"/>
            <a:ext cx="2014807" cy="624044"/>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Overzicht welke</a:t>
            </a:r>
            <a:br>
              <a:rPr lang="nl-NL" sz="1200" dirty="0">
                <a:solidFill>
                  <a:srgbClr val="FFFFFF"/>
                </a:solidFill>
                <a:ea typeface="ＭＳ Ｐゴシック" pitchFamily="34" charset="-128"/>
              </a:rPr>
            </a:br>
            <a:r>
              <a:rPr lang="nl-NL" sz="1200" dirty="0">
                <a:solidFill>
                  <a:srgbClr val="FFFFFF"/>
                </a:solidFill>
                <a:ea typeface="ＭＳ Ｐゴシック" pitchFamily="34" charset="-128"/>
              </a:rPr>
              <a:t>niet-zakelijke (werk)plekken </a:t>
            </a:r>
            <a:br>
              <a:rPr lang="nl-NL" sz="1200" dirty="0">
                <a:solidFill>
                  <a:srgbClr val="FFFFFF"/>
                </a:solidFill>
                <a:ea typeface="ＭＳ Ｐゴシック" pitchFamily="34" charset="-128"/>
              </a:rPr>
            </a:br>
            <a:r>
              <a:rPr lang="nl-NL" sz="1200" dirty="0">
                <a:solidFill>
                  <a:srgbClr val="FFFFFF"/>
                </a:solidFill>
                <a:ea typeface="ＭＳ Ｐゴシック" pitchFamily="34" charset="-128"/>
              </a:rPr>
              <a:t>nog beschikbaar zijn</a:t>
            </a:r>
          </a:p>
        </p:txBody>
      </p:sp>
      <p:sp>
        <p:nvSpPr>
          <p:cNvPr id="72" name="Rechthoek 71">
            <a:extLst>
              <a:ext uri="{FF2B5EF4-FFF2-40B4-BE49-F238E27FC236}">
                <a16:creationId xmlns:a16="http://schemas.microsoft.com/office/drawing/2014/main" id="{5C2D0615-89E6-EEFB-1E40-0ACB73C7214C}"/>
              </a:ext>
            </a:extLst>
          </p:cNvPr>
          <p:cNvSpPr/>
          <p:nvPr/>
        </p:nvSpPr>
        <p:spPr>
          <a:xfrm>
            <a:off x="6142299" y="5282317"/>
            <a:ext cx="916833" cy="931040"/>
          </a:xfrm>
          <a:prstGeom prst="rect">
            <a:avLst/>
          </a:prstGeom>
          <a:solidFill>
            <a:schemeClr val="bg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Oproep-device koppelen</a:t>
            </a:r>
            <a:br>
              <a:rPr lang="nl-NL" sz="1200" dirty="0">
                <a:solidFill>
                  <a:srgbClr val="FFFFFF"/>
                </a:solidFill>
                <a:ea typeface="ＭＳ Ｐゴシック" pitchFamily="34" charset="-128"/>
              </a:rPr>
            </a:br>
            <a:r>
              <a:rPr lang="nl-NL" sz="1200" dirty="0">
                <a:solidFill>
                  <a:srgbClr val="FFFFFF"/>
                </a:solidFill>
                <a:ea typeface="ＭＳ Ｐゴシック" pitchFamily="34" charset="-128"/>
              </a:rPr>
              <a:t>aan afspraak</a:t>
            </a:r>
            <a:endParaRPr lang="nl-NL" sz="1200" i="1" dirty="0">
              <a:solidFill>
                <a:srgbClr val="FFFFFF"/>
              </a:solidFill>
              <a:ea typeface="ＭＳ Ｐゴシック" pitchFamily="34" charset="-128"/>
            </a:endParaRPr>
          </a:p>
        </p:txBody>
      </p:sp>
      <p:sp>
        <p:nvSpPr>
          <p:cNvPr id="73" name="Rechthoek 72">
            <a:extLst>
              <a:ext uri="{FF2B5EF4-FFF2-40B4-BE49-F238E27FC236}">
                <a16:creationId xmlns:a16="http://schemas.microsoft.com/office/drawing/2014/main" id="{A68A82B2-B092-9985-F090-80E9E3F2A995}"/>
              </a:ext>
            </a:extLst>
          </p:cNvPr>
          <p:cNvSpPr/>
          <p:nvPr/>
        </p:nvSpPr>
        <p:spPr>
          <a:xfrm>
            <a:off x="6142298" y="6296300"/>
            <a:ext cx="916833" cy="1298300"/>
          </a:xfrm>
          <a:prstGeom prst="rect">
            <a:avLst/>
          </a:prstGeom>
          <a:solidFill>
            <a:srgbClr val="FFFFF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Beveiliging / </a:t>
            </a:r>
            <a:r>
              <a:rPr lang="nl-NL" sz="1200" dirty="0" err="1">
                <a:solidFill>
                  <a:srgbClr val="FFFFFF"/>
                </a:solidFill>
                <a:ea typeface="ＭＳ Ｐゴシック" pitchFamily="34" charset="-128"/>
              </a:rPr>
              <a:t>BHV’er</a:t>
            </a:r>
            <a:r>
              <a:rPr lang="nl-NL" sz="1200" dirty="0">
                <a:solidFill>
                  <a:srgbClr val="FFFFFF"/>
                </a:solidFill>
                <a:ea typeface="ＭＳ Ｐゴシック" pitchFamily="34" charset="-128"/>
              </a:rPr>
              <a:t> oproepen of </a:t>
            </a:r>
            <a:r>
              <a:rPr lang="nl-NL" sz="1200" dirty="0" err="1">
                <a:solidFill>
                  <a:srgbClr val="FFFFFF"/>
                </a:solidFill>
                <a:ea typeface="ＭＳ Ｐゴシック" pitchFamily="34" charset="-128"/>
              </a:rPr>
              <a:t>waar-schuwen</a:t>
            </a:r>
            <a:endParaRPr lang="nl-NL" sz="1200" i="1" dirty="0">
              <a:solidFill>
                <a:srgbClr val="FFFFFF"/>
              </a:solidFill>
              <a:ea typeface="ＭＳ Ｐゴシック" pitchFamily="34" charset="-128"/>
            </a:endParaRPr>
          </a:p>
        </p:txBody>
      </p:sp>
      <p:sp>
        <p:nvSpPr>
          <p:cNvPr id="75" name="Rechthoek 74">
            <a:extLst>
              <a:ext uri="{FF2B5EF4-FFF2-40B4-BE49-F238E27FC236}">
                <a16:creationId xmlns:a16="http://schemas.microsoft.com/office/drawing/2014/main" id="{2EF9C201-226D-C119-4913-CC627A49FCCC}"/>
              </a:ext>
            </a:extLst>
          </p:cNvPr>
          <p:cNvSpPr/>
          <p:nvPr/>
        </p:nvSpPr>
        <p:spPr>
          <a:xfrm>
            <a:off x="7367576" y="7749481"/>
            <a:ext cx="2345384" cy="1779344"/>
          </a:xfrm>
          <a:prstGeom prst="rect">
            <a:avLst/>
          </a:prstGeom>
          <a:solidFill>
            <a:srgbClr val="007434">
              <a:alpha val="6470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nl-NL" b="1" dirty="0">
              <a:solidFill>
                <a:schemeClr val="bg1"/>
              </a:solidFill>
            </a:endParaRPr>
          </a:p>
        </p:txBody>
      </p:sp>
      <p:sp>
        <p:nvSpPr>
          <p:cNvPr id="78" name="Rechthoek 77">
            <a:extLst>
              <a:ext uri="{FF2B5EF4-FFF2-40B4-BE49-F238E27FC236}">
                <a16:creationId xmlns:a16="http://schemas.microsoft.com/office/drawing/2014/main" id="{4E5F6CEC-4A9B-ACE0-1926-E21A830F6A30}"/>
              </a:ext>
            </a:extLst>
          </p:cNvPr>
          <p:cNvSpPr/>
          <p:nvPr/>
        </p:nvSpPr>
        <p:spPr>
          <a:xfrm>
            <a:off x="7678434" y="8475763"/>
            <a:ext cx="1798240" cy="947635"/>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err="1">
                <a:solidFill>
                  <a:srgbClr val="FFFFFF"/>
                </a:solidFill>
                <a:ea typeface="ＭＳ Ｐゴシック" pitchFamily="34" charset="-128"/>
              </a:rPr>
              <a:t>Dagoverzichten</a:t>
            </a:r>
            <a:r>
              <a:rPr lang="nl-NL" sz="1200" b="1" dirty="0">
                <a:solidFill>
                  <a:srgbClr val="FFFFFF"/>
                </a:solidFill>
                <a:ea typeface="ＭＳ Ｐゴシック" pitchFamily="34" charset="-128"/>
              </a:rPr>
              <a:t> van bezoekers en evenementen:</a:t>
            </a:r>
            <a:br>
              <a:rPr lang="nl-NL" sz="1200" b="1" dirty="0">
                <a:solidFill>
                  <a:srgbClr val="FFFFFF"/>
                </a:solidFill>
                <a:ea typeface="ＭＳ Ｐゴシック" pitchFamily="34" charset="-128"/>
              </a:rPr>
            </a:br>
            <a:r>
              <a:rPr lang="nl-NL" sz="1200" b="1" dirty="0">
                <a:solidFill>
                  <a:srgbClr val="FFFFFF"/>
                </a:solidFill>
                <a:ea typeface="ＭＳ Ｐゴシック" pitchFamily="34" charset="-128"/>
              </a:rPr>
              <a:t>uitprinten in geval van systeem- of stroomuitval</a:t>
            </a:r>
          </a:p>
        </p:txBody>
      </p:sp>
      <p:sp>
        <p:nvSpPr>
          <p:cNvPr id="79" name="Rechthoek 78">
            <a:extLst>
              <a:ext uri="{FF2B5EF4-FFF2-40B4-BE49-F238E27FC236}">
                <a16:creationId xmlns:a16="http://schemas.microsoft.com/office/drawing/2014/main" id="{327BA95C-D998-2E08-12A5-659C3FF8DDF0}"/>
              </a:ext>
            </a:extLst>
          </p:cNvPr>
          <p:cNvSpPr/>
          <p:nvPr/>
        </p:nvSpPr>
        <p:spPr>
          <a:xfrm>
            <a:off x="9841335" y="6854825"/>
            <a:ext cx="1330444" cy="1196609"/>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b="1" dirty="0">
                <a:solidFill>
                  <a:srgbClr val="FFFFFF"/>
                </a:solidFill>
                <a:ea typeface="ＭＳ Ｐゴシック" pitchFamily="34" charset="-128"/>
              </a:rPr>
              <a:t>QR-code voor koffie medewerker genereren</a:t>
            </a:r>
            <a:br>
              <a:rPr lang="nl-NL" sz="1200" b="1" dirty="0">
                <a:solidFill>
                  <a:srgbClr val="FFFFFF"/>
                </a:solidFill>
                <a:ea typeface="ＭＳ Ｐゴシック" pitchFamily="34" charset="-128"/>
              </a:rPr>
            </a:br>
            <a:r>
              <a:rPr lang="nl-NL" sz="1000" i="1" dirty="0">
                <a:solidFill>
                  <a:srgbClr val="FFFFFF"/>
                </a:solidFill>
                <a:ea typeface="ＭＳ Ｐゴシック" pitchFamily="34" charset="-128"/>
              </a:rPr>
              <a:t>(Voor elke afspraak mag de medewerker </a:t>
            </a:r>
            <a:br>
              <a:rPr lang="nl-NL" sz="1000" i="1" dirty="0">
                <a:solidFill>
                  <a:srgbClr val="FFFFFF"/>
                </a:solidFill>
                <a:ea typeface="ＭＳ Ｐゴシック" pitchFamily="34" charset="-128"/>
              </a:rPr>
            </a:br>
            <a:r>
              <a:rPr lang="nl-NL" sz="1000" i="1" dirty="0">
                <a:solidFill>
                  <a:srgbClr val="FFFFFF"/>
                </a:solidFill>
                <a:ea typeface="ＭＳ Ｐゴシック" pitchFamily="34" charset="-128"/>
              </a:rPr>
              <a:t>1 kop koffie halen.)</a:t>
            </a:r>
          </a:p>
        </p:txBody>
      </p:sp>
      <p:sp>
        <p:nvSpPr>
          <p:cNvPr id="18" name="Rechthoek 17">
            <a:extLst>
              <a:ext uri="{FF2B5EF4-FFF2-40B4-BE49-F238E27FC236}">
                <a16:creationId xmlns:a16="http://schemas.microsoft.com/office/drawing/2014/main" id="{F88E0D02-7191-CE22-66E4-0162736F8BA8}"/>
              </a:ext>
            </a:extLst>
          </p:cNvPr>
          <p:cNvSpPr/>
          <p:nvPr/>
        </p:nvSpPr>
        <p:spPr>
          <a:xfrm>
            <a:off x="7678434" y="7853903"/>
            <a:ext cx="1798240" cy="517439"/>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Aanmelden via een app </a:t>
            </a:r>
            <a:r>
              <a:rPr lang="nl-NL" sz="1200" i="1" dirty="0">
                <a:solidFill>
                  <a:srgbClr val="FFFFFF"/>
                </a:solidFill>
                <a:ea typeface="ＭＳ Ｐゴシック" pitchFamily="34" charset="-128"/>
              </a:rPr>
              <a:t>(of via nabijheid / </a:t>
            </a:r>
            <a:r>
              <a:rPr lang="nl-NL" sz="1200" i="1" dirty="0" err="1">
                <a:solidFill>
                  <a:srgbClr val="FFFFFF"/>
                </a:solidFill>
                <a:ea typeface="ＭＳ Ｐゴシック" pitchFamily="34" charset="-128"/>
              </a:rPr>
              <a:t>geofencing</a:t>
            </a:r>
            <a:r>
              <a:rPr lang="nl-NL" sz="1200" i="1" dirty="0">
                <a:solidFill>
                  <a:srgbClr val="FFFFFF"/>
                </a:solidFill>
                <a:ea typeface="ＭＳ Ｐゴシック" pitchFamily="34" charset="-128"/>
              </a:rPr>
              <a:t>)</a:t>
            </a:r>
          </a:p>
        </p:txBody>
      </p:sp>
      <p:sp>
        <p:nvSpPr>
          <p:cNvPr id="25" name="Rechthoek 24">
            <a:extLst>
              <a:ext uri="{FF2B5EF4-FFF2-40B4-BE49-F238E27FC236}">
                <a16:creationId xmlns:a16="http://schemas.microsoft.com/office/drawing/2014/main" id="{EBB96C43-95C6-A2DB-EE20-98DBB9A0C089}"/>
              </a:ext>
            </a:extLst>
          </p:cNvPr>
          <p:cNvSpPr/>
          <p:nvPr/>
        </p:nvSpPr>
        <p:spPr>
          <a:xfrm>
            <a:off x="9873412" y="6197553"/>
            <a:ext cx="2183838" cy="226539"/>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Registratie no-shows</a:t>
            </a:r>
            <a:endParaRPr lang="nl-NL" sz="1200" dirty="0">
              <a:solidFill>
                <a:srgbClr val="FFFFFF"/>
              </a:solidFill>
              <a:ea typeface="ＭＳ Ｐゴシック" pitchFamily="34" charset="-128"/>
            </a:endParaRPr>
          </a:p>
        </p:txBody>
      </p:sp>
      <p:sp>
        <p:nvSpPr>
          <p:cNvPr id="74" name="Rechthoek 73">
            <a:extLst>
              <a:ext uri="{FF2B5EF4-FFF2-40B4-BE49-F238E27FC236}">
                <a16:creationId xmlns:a16="http://schemas.microsoft.com/office/drawing/2014/main" id="{A8060076-2595-BF13-11F2-748F99E3036D}"/>
              </a:ext>
            </a:extLst>
          </p:cNvPr>
          <p:cNvSpPr/>
          <p:nvPr/>
        </p:nvSpPr>
        <p:spPr>
          <a:xfrm>
            <a:off x="5984451" y="8213493"/>
            <a:ext cx="1074680" cy="1159108"/>
          </a:xfrm>
          <a:prstGeom prst="rect">
            <a:avLst/>
          </a:prstGeom>
          <a:solidFill>
            <a:srgbClr val="FFFFF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Aanmelden zonder afspraak</a:t>
            </a:r>
          </a:p>
        </p:txBody>
      </p:sp>
      <p:sp>
        <p:nvSpPr>
          <p:cNvPr id="77" name="Rechthoek 76">
            <a:extLst>
              <a:ext uri="{FF2B5EF4-FFF2-40B4-BE49-F238E27FC236}">
                <a16:creationId xmlns:a16="http://schemas.microsoft.com/office/drawing/2014/main" id="{4B84A1C8-04B9-78EB-4A37-8C1CD2947B90}"/>
              </a:ext>
            </a:extLst>
          </p:cNvPr>
          <p:cNvSpPr/>
          <p:nvPr/>
        </p:nvSpPr>
        <p:spPr>
          <a:xfrm>
            <a:off x="11128030" y="4839618"/>
            <a:ext cx="929220" cy="1284514"/>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200"/>
              </a:lnSpc>
            </a:pPr>
            <a:r>
              <a:rPr lang="nl-NL" sz="1200" b="1" dirty="0">
                <a:solidFill>
                  <a:srgbClr val="FFFFFF"/>
                </a:solidFill>
                <a:ea typeface="ＭＳ Ｐゴシック" pitchFamily="34" charset="-128"/>
              </a:rPr>
              <a:t>Volgorde-bepaling en balieplek-toewijzing </a:t>
            </a:r>
            <a:r>
              <a:rPr lang="nl-NL" sz="1200" i="1" dirty="0">
                <a:solidFill>
                  <a:srgbClr val="FFFFFF"/>
                </a:solidFill>
                <a:ea typeface="ＭＳ Ｐゴシック" pitchFamily="34" charset="-128"/>
              </a:rPr>
              <a:t>(ook rekening houden met vrije inloop)</a:t>
            </a:r>
            <a:endParaRPr lang="nl-NL" sz="1200" dirty="0">
              <a:solidFill>
                <a:srgbClr val="FFFFFF"/>
              </a:solidFill>
              <a:ea typeface="ＭＳ Ｐゴシック" pitchFamily="34" charset="-128"/>
            </a:endParaRPr>
          </a:p>
        </p:txBody>
      </p:sp>
      <p:sp>
        <p:nvSpPr>
          <p:cNvPr id="81" name="Rechthoek 80">
            <a:extLst>
              <a:ext uri="{FF2B5EF4-FFF2-40B4-BE49-F238E27FC236}">
                <a16:creationId xmlns:a16="http://schemas.microsoft.com/office/drawing/2014/main" id="{FF24809D-665A-FF26-1C2E-B78C68356D30}"/>
              </a:ext>
            </a:extLst>
          </p:cNvPr>
          <p:cNvSpPr/>
          <p:nvPr/>
        </p:nvSpPr>
        <p:spPr>
          <a:xfrm>
            <a:off x="6045829" y="3814522"/>
            <a:ext cx="3214267" cy="490375"/>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b="1" dirty="0">
                <a:solidFill>
                  <a:srgbClr val="FFFFFF"/>
                </a:solidFill>
                <a:ea typeface="ＭＳ Ｐゴシック" pitchFamily="34" charset="-128"/>
              </a:rPr>
              <a:t>Alles dat nodig is om ‘op de achtergrond’ balietaken te ondersteunen </a:t>
            </a:r>
            <a:r>
              <a:rPr lang="nl-NL" sz="1200" i="1" dirty="0">
                <a:solidFill>
                  <a:srgbClr val="FFFFFF"/>
                </a:solidFill>
                <a:ea typeface="ＭＳ Ｐゴシック" pitchFamily="34" charset="-128"/>
              </a:rPr>
              <a:t>(zoals: bezettingsvraagstuk balieplekken, roosters)</a:t>
            </a:r>
            <a:endParaRPr lang="nl-NL" sz="1200" i="1" dirty="0">
              <a:solidFill>
                <a:schemeClr val="bg1"/>
              </a:solidFill>
            </a:endParaRPr>
          </a:p>
        </p:txBody>
      </p:sp>
      <p:sp>
        <p:nvSpPr>
          <p:cNvPr id="84" name="Tekstvak 83">
            <a:extLst>
              <a:ext uri="{FF2B5EF4-FFF2-40B4-BE49-F238E27FC236}">
                <a16:creationId xmlns:a16="http://schemas.microsoft.com/office/drawing/2014/main" id="{AA3020B4-8AD2-67F4-7337-E0F3B0AA52AF}"/>
              </a:ext>
            </a:extLst>
          </p:cNvPr>
          <p:cNvSpPr txBox="1"/>
          <p:nvPr/>
        </p:nvSpPr>
        <p:spPr>
          <a:xfrm>
            <a:off x="12347909" y="-8042"/>
            <a:ext cx="453691" cy="276999"/>
          </a:xfrm>
          <a:prstGeom prst="rect">
            <a:avLst/>
          </a:prstGeom>
          <a:noFill/>
        </p:spPr>
        <p:txBody>
          <a:bodyPr wrap="square">
            <a:spAutoFit/>
          </a:bodyPr>
          <a:lstStyle/>
          <a:p>
            <a:pPr algn="r"/>
            <a:r>
              <a:rPr lang="nl-NL" sz="1200" b="1" dirty="0">
                <a:solidFill>
                  <a:srgbClr val="7030A0"/>
                </a:solidFill>
                <a:latin typeface="Calibri" panose="020F0502020204030204" pitchFamily="34" charset="0"/>
                <a:cs typeface="Calibri" panose="020F0502020204030204" pitchFamily="34" charset="0"/>
              </a:rPr>
              <a:t>4</a:t>
            </a:r>
            <a:endParaRPr lang="nl-NL" sz="1200" dirty="0">
              <a:solidFill>
                <a:srgbClr val="7030A0"/>
              </a:solidFill>
              <a:latin typeface="Calibri" panose="020F0502020204030204" pitchFamily="34" charset="0"/>
              <a:cs typeface="Calibri" panose="020F0502020204030204" pitchFamily="34" charset="0"/>
            </a:endParaRPr>
          </a:p>
        </p:txBody>
      </p:sp>
      <p:sp>
        <p:nvSpPr>
          <p:cNvPr id="90" name="Rechthoek 89">
            <a:extLst>
              <a:ext uri="{FF2B5EF4-FFF2-40B4-BE49-F238E27FC236}">
                <a16:creationId xmlns:a16="http://schemas.microsoft.com/office/drawing/2014/main" id="{FD4E7E38-9B66-90CD-814E-2036E68AE165}"/>
              </a:ext>
            </a:extLst>
          </p:cNvPr>
          <p:cNvSpPr/>
          <p:nvPr/>
        </p:nvSpPr>
        <p:spPr>
          <a:xfrm>
            <a:off x="749035" y="5282317"/>
            <a:ext cx="1887051" cy="598643"/>
          </a:xfrm>
          <a:prstGeom prst="rect">
            <a:avLst/>
          </a:prstGeom>
          <a:solidFill>
            <a:srgbClr val="FFFFF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QR code scannen om de afspraak van de bezoeker in beeld te krijgen</a:t>
            </a:r>
            <a:endParaRPr lang="nl-NL" sz="1200" i="1" dirty="0">
              <a:solidFill>
                <a:schemeClr val="bg1"/>
              </a:solidFill>
            </a:endParaRPr>
          </a:p>
        </p:txBody>
      </p:sp>
      <p:sp>
        <p:nvSpPr>
          <p:cNvPr id="91" name="Rechthoek 90">
            <a:extLst>
              <a:ext uri="{FF2B5EF4-FFF2-40B4-BE49-F238E27FC236}">
                <a16:creationId xmlns:a16="http://schemas.microsoft.com/office/drawing/2014/main" id="{A646FF96-782F-D278-0889-F3A647CDEEB2}"/>
              </a:ext>
            </a:extLst>
          </p:cNvPr>
          <p:cNvSpPr/>
          <p:nvPr/>
        </p:nvSpPr>
        <p:spPr>
          <a:xfrm>
            <a:off x="2465554" y="808131"/>
            <a:ext cx="2777006" cy="370241"/>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rgbClr val="FFFFFF"/>
                </a:solidFill>
                <a:ea typeface="ＭＳ Ｐゴシック" pitchFamily="34" charset="-128"/>
              </a:rPr>
              <a:t>Fysieke draagbare alarmknop </a:t>
            </a:r>
            <a:br>
              <a:rPr lang="nl-NL" sz="1200" b="1" dirty="0">
                <a:solidFill>
                  <a:srgbClr val="FFFFFF"/>
                </a:solidFill>
                <a:ea typeface="ＭＳ Ｐゴシック" pitchFamily="34" charset="-128"/>
              </a:rPr>
            </a:br>
            <a:r>
              <a:rPr lang="nl-NL" sz="1200" i="1" dirty="0">
                <a:solidFill>
                  <a:srgbClr val="FFFFFF"/>
                </a:solidFill>
                <a:ea typeface="ＭＳ Ｐゴシック" pitchFamily="34" charset="-128"/>
              </a:rPr>
              <a:t>(voor alle medewerkers publieksruimten)</a:t>
            </a:r>
            <a:endParaRPr lang="nl-NL" sz="1200" i="1" dirty="0">
              <a:solidFill>
                <a:schemeClr val="bg1"/>
              </a:solidFill>
            </a:endParaRPr>
          </a:p>
        </p:txBody>
      </p:sp>
      <p:sp>
        <p:nvSpPr>
          <p:cNvPr id="92" name="Rechthoek 91">
            <a:extLst>
              <a:ext uri="{FF2B5EF4-FFF2-40B4-BE49-F238E27FC236}">
                <a16:creationId xmlns:a16="http://schemas.microsoft.com/office/drawing/2014/main" id="{8F762441-A160-F353-4535-90016E43DB60}"/>
              </a:ext>
            </a:extLst>
          </p:cNvPr>
          <p:cNvSpPr/>
          <p:nvPr/>
        </p:nvSpPr>
        <p:spPr>
          <a:xfrm>
            <a:off x="749035" y="5959923"/>
            <a:ext cx="1887051" cy="1634677"/>
          </a:xfrm>
          <a:prstGeom prst="rect">
            <a:avLst/>
          </a:prstGeom>
          <a:solidFill>
            <a:srgbClr val="FFFFF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rgbClr val="FFFFFF"/>
                </a:solidFill>
                <a:ea typeface="ＭＳ Ｐゴシック" pitchFamily="34" charset="-128"/>
              </a:rPr>
              <a:t>De ene host doet in bijzondere gevallen een melding aan (één of alle) </a:t>
            </a:r>
            <a:r>
              <a:rPr lang="nl-NL" sz="1200" dirty="0" err="1">
                <a:solidFill>
                  <a:srgbClr val="FFFFFF"/>
                </a:solidFill>
                <a:ea typeface="ＭＳ Ｐゴシック" pitchFamily="34" charset="-128"/>
              </a:rPr>
              <a:t>hosts</a:t>
            </a:r>
            <a:r>
              <a:rPr lang="nl-NL" sz="1200" dirty="0">
                <a:solidFill>
                  <a:srgbClr val="FFFFFF"/>
                </a:solidFill>
                <a:ea typeface="ＭＳ Ｐゴシック" pitchFamily="34" charset="-128"/>
              </a:rPr>
              <a:t> op andere verdieping </a:t>
            </a:r>
            <a:r>
              <a:rPr lang="nl-NL" sz="1200" i="1" dirty="0">
                <a:solidFill>
                  <a:srgbClr val="FFFFFF"/>
                </a:solidFill>
                <a:ea typeface="ＭＳ Ｐゴシック" pitchFamily="34" charset="-128"/>
              </a:rPr>
              <a:t>(“let op: graag bijzondere aandacht voor deze bezoeker”)</a:t>
            </a:r>
            <a:endParaRPr lang="nl-NL" sz="1200" i="1" dirty="0">
              <a:solidFill>
                <a:schemeClr val="bg1"/>
              </a:solidFill>
            </a:endParaRPr>
          </a:p>
        </p:txBody>
      </p:sp>
      <p:sp>
        <p:nvSpPr>
          <p:cNvPr id="88" name="Rechthoek 87">
            <a:extLst>
              <a:ext uri="{FF2B5EF4-FFF2-40B4-BE49-F238E27FC236}">
                <a16:creationId xmlns:a16="http://schemas.microsoft.com/office/drawing/2014/main" id="{A389F945-BDAA-9689-BB6D-216C036CA66E}"/>
              </a:ext>
            </a:extLst>
          </p:cNvPr>
          <p:cNvSpPr/>
          <p:nvPr/>
        </p:nvSpPr>
        <p:spPr>
          <a:xfrm>
            <a:off x="641691" y="1679312"/>
            <a:ext cx="1570286" cy="2044883"/>
          </a:xfrm>
          <a:prstGeom prst="rect">
            <a:avLst/>
          </a:prstGeom>
          <a:solidFill>
            <a:srgbClr val="FFFFFF">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l-NL" sz="1200" b="1" dirty="0">
                <a:solidFill>
                  <a:schemeClr val="tx1"/>
                </a:solidFill>
                <a:ea typeface="ＭＳ Ｐゴシック" pitchFamily="34" charset="-128"/>
              </a:rPr>
              <a:t>Integratie Outlook: </a:t>
            </a:r>
          </a:p>
          <a:p>
            <a:pPr marL="171450" indent="-171450">
              <a:buFont typeface="Wingdings" panose="05000000000000000000" pitchFamily="2" charset="2"/>
              <a:buChar char="§"/>
            </a:pPr>
            <a:r>
              <a:rPr lang="nl-NL" sz="1200" dirty="0">
                <a:solidFill>
                  <a:schemeClr val="tx1"/>
                </a:solidFill>
              </a:rPr>
              <a:t>Bij het maken van een afspraak heeft de medewerker zicht op zijn of haar actuele Outlook-agenda. Nieuwe afspraken zijn direct in Outlook zichtbaar.</a:t>
            </a:r>
          </a:p>
        </p:txBody>
      </p:sp>
      <p:sp>
        <p:nvSpPr>
          <p:cNvPr id="93" name="Rechthoek 92">
            <a:extLst>
              <a:ext uri="{FF2B5EF4-FFF2-40B4-BE49-F238E27FC236}">
                <a16:creationId xmlns:a16="http://schemas.microsoft.com/office/drawing/2014/main" id="{3B8EDF8F-F22D-EEF3-5519-84046A2B636E}"/>
              </a:ext>
            </a:extLst>
          </p:cNvPr>
          <p:cNvSpPr/>
          <p:nvPr/>
        </p:nvSpPr>
        <p:spPr>
          <a:xfrm>
            <a:off x="1067152" y="828050"/>
            <a:ext cx="1371016" cy="34294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1600" i="1" dirty="0">
                <a:solidFill>
                  <a:srgbClr val="D46602"/>
                </a:solidFill>
                <a:latin typeface="Gill Sans MT" panose="020B0502020104020203" pitchFamily="34" charset="77"/>
              </a:rPr>
              <a:t>Niet ingetekend: </a:t>
            </a:r>
            <a:endParaRPr lang="nl-NL" sz="2000" dirty="0">
              <a:solidFill>
                <a:srgbClr val="D46602"/>
              </a:solidFill>
              <a:latin typeface="Calibri" panose="020F0502020204030204"/>
            </a:endParaRPr>
          </a:p>
        </p:txBody>
      </p:sp>
      <p:sp>
        <p:nvSpPr>
          <p:cNvPr id="4" name="Rechthoek 3">
            <a:extLst>
              <a:ext uri="{FF2B5EF4-FFF2-40B4-BE49-F238E27FC236}">
                <a16:creationId xmlns:a16="http://schemas.microsoft.com/office/drawing/2014/main" id="{7908353E-E4E1-F342-F745-D799F5A62842}"/>
              </a:ext>
            </a:extLst>
          </p:cNvPr>
          <p:cNvSpPr/>
          <p:nvPr/>
        </p:nvSpPr>
        <p:spPr>
          <a:xfrm>
            <a:off x="641692" y="3817067"/>
            <a:ext cx="1570285" cy="494536"/>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b="1" dirty="0">
                <a:solidFill>
                  <a:srgbClr val="FFFFFF"/>
                </a:solidFill>
                <a:ea typeface="ＭＳ Ｐゴシック" pitchFamily="34" charset="-128"/>
              </a:rPr>
              <a:t>Toewijzen consulent of medewerker aan afspraak</a:t>
            </a:r>
            <a:endParaRPr lang="nl-NL" sz="1200" dirty="0">
              <a:solidFill>
                <a:schemeClr val="bg1"/>
              </a:solidFill>
            </a:endParaRPr>
          </a:p>
        </p:txBody>
      </p:sp>
      <p:sp>
        <p:nvSpPr>
          <p:cNvPr id="48" name="Rechthoek 47">
            <a:extLst>
              <a:ext uri="{FF2B5EF4-FFF2-40B4-BE49-F238E27FC236}">
                <a16:creationId xmlns:a16="http://schemas.microsoft.com/office/drawing/2014/main" id="{24111979-BE76-9AB1-00C9-50CE8E50A472}"/>
              </a:ext>
            </a:extLst>
          </p:cNvPr>
          <p:cNvSpPr/>
          <p:nvPr/>
        </p:nvSpPr>
        <p:spPr>
          <a:xfrm>
            <a:off x="12198984" y="7093547"/>
            <a:ext cx="881973" cy="237600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endParaRPr lang="nl-NL" sz="1200" i="1" dirty="0">
              <a:solidFill>
                <a:schemeClr val="tx1"/>
              </a:solidFill>
            </a:endParaRPr>
          </a:p>
        </p:txBody>
      </p:sp>
      <p:sp>
        <p:nvSpPr>
          <p:cNvPr id="57" name="Rechthoek 56">
            <a:extLst>
              <a:ext uri="{FF2B5EF4-FFF2-40B4-BE49-F238E27FC236}">
                <a16:creationId xmlns:a16="http://schemas.microsoft.com/office/drawing/2014/main" id="{488BED56-8DE7-F0C1-202B-3CC0899906FA}"/>
              </a:ext>
            </a:extLst>
          </p:cNvPr>
          <p:cNvSpPr/>
          <p:nvPr/>
        </p:nvSpPr>
        <p:spPr>
          <a:xfrm>
            <a:off x="11250740" y="6854825"/>
            <a:ext cx="814310" cy="1192572"/>
          </a:xfrm>
          <a:prstGeom prst="rect">
            <a:avLst/>
          </a:prstGeom>
          <a:solidFill>
            <a:srgbClr val="D466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b="1" dirty="0">
                <a:solidFill>
                  <a:srgbClr val="FFFFFF"/>
                </a:solidFill>
                <a:ea typeface="ＭＳ Ｐゴシック" pitchFamily="34" charset="-128"/>
              </a:rPr>
              <a:t>Elke medewerker heeft overzicht van zijn dagelijkse afspraken</a:t>
            </a:r>
          </a:p>
        </p:txBody>
      </p:sp>
    </p:spTree>
    <p:extLst>
      <p:ext uri="{BB962C8B-B14F-4D97-AF65-F5344CB8AC3E}">
        <p14:creationId xmlns:p14="http://schemas.microsoft.com/office/powerpoint/2010/main" val="925209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E76D3564-FD47-EDEC-BDD6-CB665F288666}"/>
              </a:ext>
            </a:extLst>
          </p:cNvPr>
          <p:cNvSpPr/>
          <p:nvPr/>
        </p:nvSpPr>
        <p:spPr>
          <a:xfrm>
            <a:off x="1050218" y="72375"/>
            <a:ext cx="11751382"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Publieke dienstverlening in het </a:t>
            </a:r>
            <a:r>
              <a:rPr lang="nl-NL" sz="2000" b="1" dirty="0" err="1">
                <a:solidFill>
                  <a:srgbClr val="3B1099"/>
                </a:solidFill>
              </a:rPr>
              <a:t>Dordthuis</a:t>
            </a:r>
            <a:r>
              <a:rPr lang="nl-NL" sz="2000" b="1" dirty="0">
                <a:solidFill>
                  <a:srgbClr val="3B1099"/>
                </a:solidFill>
              </a:rPr>
              <a:t> –  Toelichting op de processchets – 4/4</a:t>
            </a:r>
            <a:br>
              <a:rPr lang="nl-NL" sz="2000" b="1" dirty="0">
                <a:solidFill>
                  <a:srgbClr val="ED7003"/>
                </a:solidFill>
              </a:rPr>
            </a:br>
            <a:r>
              <a:rPr lang="nl-NL" sz="2000" i="1" dirty="0">
                <a:solidFill>
                  <a:srgbClr val="3B1099"/>
                </a:solidFill>
              </a:rPr>
              <a:t>Nummers corresponderen met pagina 2.</a:t>
            </a:r>
            <a:endParaRPr lang="nl-NL" sz="2000" b="1" dirty="0">
              <a:solidFill>
                <a:srgbClr val="3B1099"/>
              </a:solidFill>
            </a:endParaRPr>
          </a:p>
        </p:txBody>
      </p:sp>
      <p:pic>
        <p:nvPicPr>
          <p:cNvPr id="21" name="Afbeelding 20">
            <a:extLst>
              <a:ext uri="{FF2B5EF4-FFF2-40B4-BE49-F238E27FC236}">
                <a16:creationId xmlns:a16="http://schemas.microsoft.com/office/drawing/2014/main" id="{21931D4B-896C-0EE5-1E63-44FE4BDE2B4F}"/>
              </a:ext>
            </a:extLst>
          </p:cNvPr>
          <p:cNvPicPr>
            <a:picLocks noChangeAspect="1"/>
          </p:cNvPicPr>
          <p:nvPr/>
        </p:nvPicPr>
        <p:blipFill rotWithShape="1">
          <a:blip r:embed="rId2"/>
          <a:srcRect l="25020" r="25397" b="33671"/>
          <a:stretch/>
        </p:blipFill>
        <p:spPr>
          <a:xfrm>
            <a:off x="153670" y="113557"/>
            <a:ext cx="624087" cy="680725"/>
          </a:xfrm>
          <a:prstGeom prst="rect">
            <a:avLst/>
          </a:prstGeom>
        </p:spPr>
      </p:pic>
      <p:sp>
        <p:nvSpPr>
          <p:cNvPr id="2" name="Rechthoek 1">
            <a:extLst>
              <a:ext uri="{FF2B5EF4-FFF2-40B4-BE49-F238E27FC236}">
                <a16:creationId xmlns:a16="http://schemas.microsoft.com/office/drawing/2014/main" id="{2226B75C-5D40-FE5C-F525-FE6A390D9BFD}"/>
              </a:ext>
            </a:extLst>
          </p:cNvPr>
          <p:cNvSpPr/>
          <p:nvPr/>
        </p:nvSpPr>
        <p:spPr>
          <a:xfrm>
            <a:off x="258686" y="907210"/>
            <a:ext cx="5758438" cy="907898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endParaRPr lang="nl-NL" sz="1200" b="1" u="sng" dirty="0">
              <a:solidFill>
                <a:schemeClr val="tx1"/>
              </a:solidFill>
              <a:latin typeface="Gill Sans MT" panose="020B0502020104020203" pitchFamily="34" charset="0"/>
            </a:endParaRPr>
          </a:p>
          <a:p>
            <a:pPr defTabSz="360045"/>
            <a:r>
              <a:rPr lang="nl-NL" sz="1150" b="1" u="sng" dirty="0">
                <a:solidFill>
                  <a:schemeClr val="tx1"/>
                </a:solidFill>
                <a:latin typeface="Gill Sans MT" panose="020B0502020104020203" pitchFamily="34" charset="0"/>
              </a:rPr>
              <a:t>Algemeen</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Procestap 1-3 moet voor elke hoofdgebruikers afzonderlijk ingericht kunnen worden.</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Als het over reserveringen gaat, zijn ‘plek’ en ‘vergaderlocatie’ synoniemen van elkaar. </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Een z.g. ‘balieplek’ is een werkplek dat fungeert als balie (echter zonder die uitstraling).</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De procesflow gaat vooral in op het maken van een afspraak. Er kan echter ook nodig zijn naderhand wijzigingen aan te brengen (deze procestappen zijn niet ingetekend).</a:t>
            </a:r>
          </a:p>
          <a:p>
            <a:pPr marL="171450" indent="-171450" defTabSz="360045" fontAlgn="auto">
              <a:spcBef>
                <a:spcPts val="0"/>
              </a:spcBef>
              <a:spcAft>
                <a:spcPts val="0"/>
              </a:spcAft>
              <a:buFont typeface="Calibri" panose="020F0502020204030204" pitchFamily="34" charset="0"/>
              <a:buChar char="—"/>
            </a:pPr>
            <a:endParaRPr lang="nl-NL" sz="1200" dirty="0">
              <a:solidFill>
                <a:schemeClr val="tx1"/>
              </a:solidFill>
              <a:latin typeface="Gill Sans MT" panose="020B0502020104020203" pitchFamily="34" charset="0"/>
            </a:endParaRPr>
          </a:p>
          <a:p>
            <a:pPr defTabSz="360045"/>
            <a:r>
              <a:rPr lang="nl-NL" sz="1200" b="1" dirty="0">
                <a:solidFill>
                  <a:schemeClr val="tx1"/>
                </a:solidFill>
                <a:latin typeface="Gill Sans MT" panose="020B0502020104020203" pitchFamily="34" charset="0"/>
              </a:rPr>
              <a:t>AFSPREKEN &amp; RESERVEREN (processtap 1-3)</a:t>
            </a:r>
            <a:endParaRPr lang="nl-NL" sz="1100" dirty="0">
              <a:solidFill>
                <a:schemeClr val="tx1"/>
              </a:solidFill>
              <a:latin typeface="Gill Sans MT" panose="020B0502020104020203" pitchFamily="34" charset="0"/>
            </a:endParaRPr>
          </a:p>
          <a:p>
            <a:pPr defTabSz="360045" fontAlgn="auto">
              <a:spcBef>
                <a:spcPts val="0"/>
              </a:spcBef>
              <a:spcAft>
                <a:spcPts val="0"/>
              </a:spcAft>
            </a:pPr>
            <a:endParaRPr lang="nl-NL" sz="1150" b="1" u="sng" dirty="0">
              <a:solidFill>
                <a:schemeClr val="tx1"/>
              </a:solidFill>
              <a:latin typeface="Gill Sans MT" panose="020B0502020104020203" pitchFamily="34" charset="0"/>
            </a:endParaRPr>
          </a:p>
          <a:p>
            <a:pPr defTabSz="360045" fontAlgn="auto">
              <a:spcBef>
                <a:spcPts val="0"/>
              </a:spcBef>
              <a:spcAft>
                <a:spcPts val="0"/>
              </a:spcAft>
            </a:pPr>
            <a:r>
              <a:rPr lang="nl-NL" sz="1150" b="1" u="sng" dirty="0">
                <a:solidFill>
                  <a:schemeClr val="tx1"/>
                </a:solidFill>
                <a:latin typeface="Arial" panose="020B0604020202020204" pitchFamily="34" charset="0"/>
                <a:cs typeface="Arial" panose="020B0604020202020204" pitchFamily="34" charset="0"/>
              </a:rPr>
              <a:t>1</a:t>
            </a:r>
            <a:r>
              <a:rPr lang="nl-NL" sz="1150" b="1" u="sng" dirty="0">
                <a:solidFill>
                  <a:schemeClr val="tx1"/>
                </a:solidFill>
                <a:latin typeface="Gill Sans MT" panose="020B0502020104020203" pitchFamily="34" charset="0"/>
              </a:rPr>
              <a:t>. Afspraak maken product/dienst </a:t>
            </a:r>
            <a:r>
              <a:rPr lang="nl-NL" sz="1150" u="sng" dirty="0">
                <a:solidFill>
                  <a:schemeClr val="tx1"/>
                </a:solidFill>
                <a:latin typeface="Gill Sans MT" panose="020B0502020104020203" pitchFamily="34" charset="0"/>
              </a:rPr>
              <a:t>(door medewerker of online)</a:t>
            </a:r>
            <a:endParaRPr lang="nl-NL" sz="1150" dirty="0">
              <a:solidFill>
                <a:schemeClr val="tx1"/>
              </a:solidFill>
              <a:latin typeface="Gill Sans MT" panose="020B0502020104020203" pitchFamily="34" charset="0"/>
            </a:endParaRP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Keuze maken voor een product of dienst en invullen van personalia en andere noodzakelijke gegevens (product/dienst specifiek), alsmede de taalvoorkeur voor schriftelijke communicatie die betrekking heeft de afspraak (denk aan: de bevestigingsemail, notificaties). Hoe in de praktijk met de taalvoorkeur moet worden omgegaan, is nog onderwerp van gesprek.</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Keuze voor datum en tijdstip. De duur is product/dienst specifiek. Het inplannen van een tijdslot kan ook product/dienst specifiek zijn, en afhangen van bepaalde tijdsloten en roosters (denk aan: beschikbare tijdsloten, openingstijden, maximum aantal bezoekers per tijdvak).</a:t>
            </a:r>
          </a:p>
          <a:p>
            <a:pPr marL="171450" indent="-171450" defTabSz="360045">
              <a:buFont typeface="Calibri" panose="020F0502020204030204" pitchFamily="34" charset="0"/>
              <a:buChar char="—"/>
            </a:pPr>
            <a:r>
              <a:rPr lang="nl-NL" sz="1150" dirty="0">
                <a:solidFill>
                  <a:schemeClr val="tx1"/>
                </a:solidFill>
                <a:latin typeface="Gill Sans MT" panose="020B0502020104020203" pitchFamily="34" charset="0"/>
              </a:rPr>
              <a:t>Het reserveren van niet-zakelijke werk-, studeer- en vergaderplekken door burgers wordt als product of dienst gezien. Deze publieke plekken kunnen op basis van beschikbaarheid worden gereserveerd. (</a:t>
            </a:r>
            <a:r>
              <a:rPr lang="nl-NL" sz="1150" i="1" dirty="0">
                <a:solidFill>
                  <a:schemeClr val="tx1"/>
                </a:solidFill>
                <a:latin typeface="Gill Sans MT" panose="020B0502020104020203" pitchFamily="34" charset="0"/>
              </a:rPr>
              <a:t>Is het echt nodig om dit voor alles digitaal te regelen?</a:t>
            </a:r>
            <a:r>
              <a:rPr lang="nl-NL" sz="1150" dirty="0">
                <a:solidFill>
                  <a:schemeClr val="tx1"/>
                </a:solidFill>
                <a:latin typeface="Gill Sans MT" panose="020B0502020104020203" pitchFamily="34" charset="0"/>
              </a:rPr>
              <a:t>)</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Afhankelijk van beschikbaarheid kan handmatig of geautomatiseerd een plek c.q. vergaderlocatie worden gereserveerd (product of dienst specifiek). Voor sommige producten en diensten kan het nodig zijn een extra ruimte te reserveren (zoals een afgesloten spreekkamer of een z.g. hoog-risico-spreekkamer). Bij het toekennen van een plek dient rekening gehouden te worden dat sommige dienstverlening alleen op bepaalde plekken geleverd kan worden.</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Afhankelijk van de product of dienst kan er 0, 1 of meer medewerkers aan de afspraak worden toegewezen. Dit kan handmatig door een medewerker en in de toekomst wellicht ook geautomatiseerd (nader uit te werken).</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Het moet, afhankelijk van de product of dienst, mogelijk zijn facilitaire services te boeken zoals koffie, thee, broodjes. Afhankelijk van het gekozen product of dienst kan dit eventueel ook automatisch gebeuren.</a:t>
            </a:r>
          </a:p>
          <a:p>
            <a:pPr marL="171450" indent="-171450" defTabSz="360045" fontAlgn="auto">
              <a:spcBef>
                <a:spcPts val="0"/>
              </a:spcBef>
              <a:spcAft>
                <a:spcPts val="0"/>
              </a:spcAft>
              <a:buFont typeface="Calibri" panose="020F0502020204030204" pitchFamily="34" charset="0"/>
              <a:buChar char="—"/>
            </a:pPr>
            <a:endParaRPr lang="nl-NL" sz="1150" dirty="0">
              <a:solidFill>
                <a:schemeClr val="tx1"/>
              </a:solidFill>
              <a:latin typeface="Gill Sans MT" panose="020B0502020104020203" pitchFamily="34" charset="0"/>
            </a:endParaRPr>
          </a:p>
          <a:p>
            <a:pPr defTabSz="360045" fontAlgn="auto">
              <a:spcBef>
                <a:spcPts val="0"/>
              </a:spcBef>
              <a:spcAft>
                <a:spcPts val="0"/>
              </a:spcAft>
            </a:pPr>
            <a:r>
              <a:rPr lang="nl-NL" sz="1150" b="1" u="sng" dirty="0">
                <a:solidFill>
                  <a:schemeClr val="tx1"/>
                </a:solidFill>
                <a:latin typeface="Gill Sans MT" panose="020B0502020104020203" pitchFamily="34" charset="0"/>
              </a:rPr>
              <a:t>2. Afrekenen + Afspraakbevestiging en QR-code verstrekken</a:t>
            </a:r>
            <a:r>
              <a:rPr lang="nl-NL" sz="1150" b="1" dirty="0">
                <a:solidFill>
                  <a:schemeClr val="tx1"/>
                </a:solidFill>
                <a:latin typeface="Gill Sans MT" panose="020B0502020104020203" pitchFamily="34" charset="0"/>
              </a:rPr>
              <a:t> *</a:t>
            </a:r>
          </a:p>
          <a:p>
            <a:pPr marL="171450" indent="-171450" defTabSz="360045">
              <a:buFont typeface="Calibri" panose="020F0502020204030204" pitchFamily="34" charset="0"/>
              <a:buChar char="—"/>
            </a:pPr>
            <a:r>
              <a:rPr lang="nl-NL" sz="1150" dirty="0">
                <a:solidFill>
                  <a:schemeClr val="tx1"/>
                </a:solidFill>
                <a:latin typeface="Gill Sans MT" panose="020B0502020104020203" pitchFamily="34" charset="0"/>
              </a:rPr>
              <a:t>Afrekenen: betalen (online) of factureren (naderhand).</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Er wordt een bevestiging van de afspraak met eventueel aanvullende informatie naar de aanvrager verstrekt, alsmede een QR-code om aan te melden </a:t>
            </a:r>
            <a:r>
              <a:rPr lang="nl-NL" sz="1150" i="1" dirty="0">
                <a:solidFill>
                  <a:schemeClr val="tx1"/>
                </a:solidFill>
                <a:latin typeface="Gill Sans MT" panose="020B0502020104020203" pitchFamily="34" charset="0"/>
              </a:rPr>
              <a:t>en</a:t>
            </a:r>
            <a:r>
              <a:rPr lang="nl-NL" sz="1150" dirty="0">
                <a:solidFill>
                  <a:schemeClr val="tx1"/>
                </a:solidFill>
                <a:latin typeface="Gill Sans MT" panose="020B0502020104020203" pitchFamily="34" charset="0"/>
              </a:rPr>
              <a:t> voor gratis koffie. Bij het online maken van afspraken gaat dit per email en/of sms. Bij het telefonisch maken van afspraken, of bij afspraken op uitnodiging, moet het mogelijk zijn een bijbehorende brief en/of email te genereren aan </a:t>
            </a:r>
            <a:r>
              <a:rPr lang="nl-NL" sz="1150" dirty="0">
                <a:solidFill>
                  <a:schemeClr val="tx1"/>
                </a:solidFill>
              </a:rPr>
              <a:t>1</a:t>
            </a:r>
            <a:r>
              <a:rPr lang="nl-NL" sz="1150" dirty="0">
                <a:solidFill>
                  <a:schemeClr val="tx1"/>
                </a:solidFill>
                <a:latin typeface="Gill Sans MT" panose="020B0502020104020203" pitchFamily="34" charset="0"/>
              </a:rPr>
              <a:t> of meerdere afzenders (deze kan organisatie- en </a:t>
            </a:r>
            <a:r>
              <a:rPr lang="nl-NL" sz="1150" dirty="0" err="1">
                <a:solidFill>
                  <a:schemeClr val="tx1"/>
                </a:solidFill>
                <a:latin typeface="Gill Sans MT" panose="020B0502020104020203" pitchFamily="34" charset="0"/>
              </a:rPr>
              <a:t>productspecifiek</a:t>
            </a:r>
            <a:r>
              <a:rPr lang="nl-NL" sz="1150" dirty="0">
                <a:solidFill>
                  <a:schemeClr val="tx1"/>
                </a:solidFill>
                <a:latin typeface="Gill Sans MT" panose="020B0502020104020203" pitchFamily="34" charset="0"/>
              </a:rPr>
              <a:t> zijn). Correspondentie moet uiteindelijk in het zaakdossier worden opgenomen (dit kan voor elke deelnemende organisatie een ander systeem zijn). </a:t>
            </a:r>
          </a:p>
          <a:p>
            <a:pPr marL="171450" indent="-171450" defTabSz="360045" fontAlgn="auto">
              <a:spcBef>
                <a:spcPts val="0"/>
              </a:spcBef>
              <a:spcAft>
                <a:spcPts val="0"/>
              </a:spcAft>
              <a:buFont typeface="Calibri" panose="020F0502020204030204" pitchFamily="34" charset="0"/>
              <a:buChar char="—"/>
            </a:pPr>
            <a:endParaRPr lang="nl-NL" sz="1150" dirty="0">
              <a:solidFill>
                <a:schemeClr val="tx1"/>
              </a:solidFill>
              <a:latin typeface="Gill Sans MT" panose="020B0502020104020203" pitchFamily="34" charset="0"/>
            </a:endParaRPr>
          </a:p>
          <a:p>
            <a:pPr defTabSz="360045" fontAlgn="auto">
              <a:spcBef>
                <a:spcPts val="0"/>
              </a:spcBef>
              <a:spcAft>
                <a:spcPts val="0"/>
              </a:spcAft>
            </a:pPr>
            <a:r>
              <a:rPr lang="nl-NL" sz="1150" b="1" u="sng" dirty="0">
                <a:solidFill>
                  <a:schemeClr val="tx1"/>
                </a:solidFill>
                <a:latin typeface="Gill Sans MT" panose="020B0502020104020203" pitchFamily="34" charset="0"/>
              </a:rPr>
              <a:t>3. Herinnering(en) sturen</a:t>
            </a:r>
            <a:r>
              <a:rPr lang="nl-NL" sz="1150" b="1" dirty="0">
                <a:solidFill>
                  <a:schemeClr val="tx1"/>
                </a:solidFill>
                <a:latin typeface="Gill Sans MT" panose="020B0502020104020203" pitchFamily="34" charset="0"/>
              </a:rPr>
              <a:t> *</a:t>
            </a:r>
          </a:p>
          <a:p>
            <a:pPr marL="171450" indent="-171450" defTabSz="360045" fontAlgn="auto">
              <a:spcBef>
                <a:spcPts val="0"/>
              </a:spcBef>
              <a:spcAft>
                <a:spcPts val="0"/>
              </a:spcAft>
              <a:buFont typeface="Calibri" panose="020F0502020204030204" pitchFamily="34" charset="0"/>
              <a:buChar char="—"/>
            </a:pPr>
            <a:r>
              <a:rPr lang="nl-NL" sz="1150" dirty="0">
                <a:solidFill>
                  <a:schemeClr val="tx1"/>
                </a:solidFill>
                <a:latin typeface="Gill Sans MT" panose="020B0502020104020203" pitchFamily="34" charset="0"/>
              </a:rPr>
              <a:t>In een email, brief en/of </a:t>
            </a:r>
            <a:r>
              <a:rPr lang="nl-NL" sz="1150" dirty="0" err="1">
                <a:solidFill>
                  <a:schemeClr val="tx1"/>
                </a:solidFill>
                <a:latin typeface="Gill Sans MT" panose="020B0502020104020203" pitchFamily="34" charset="0"/>
              </a:rPr>
              <a:t>SMS-bericht</a:t>
            </a:r>
            <a:r>
              <a:rPr lang="nl-NL" sz="1150" dirty="0">
                <a:solidFill>
                  <a:schemeClr val="tx1"/>
                </a:solidFill>
                <a:latin typeface="Gill Sans MT" panose="020B0502020104020203" pitchFamily="34" charset="0"/>
              </a:rPr>
              <a:t> kan op vooraf bepaalde momenten automatisch een herinnering aan de afspraak worden gestuurd (product of dienst specifiek in te richten).</a:t>
            </a:r>
          </a:p>
          <a:p>
            <a:pPr marL="171450" indent="-171450" defTabSz="360045" fontAlgn="auto">
              <a:spcBef>
                <a:spcPts val="0"/>
              </a:spcBef>
              <a:spcAft>
                <a:spcPts val="0"/>
              </a:spcAft>
              <a:buFont typeface="Calibri" panose="020F0502020204030204" pitchFamily="34" charset="0"/>
              <a:buChar char="—"/>
            </a:pPr>
            <a:endParaRPr lang="nl-NL" sz="1150" dirty="0">
              <a:solidFill>
                <a:schemeClr val="tx1"/>
              </a:solidFill>
              <a:latin typeface="Gill Sans MT" panose="020B0502020104020203" pitchFamily="34" charset="0"/>
            </a:endParaRPr>
          </a:p>
          <a:p>
            <a:pPr defTabSz="360045" fontAlgn="auto">
              <a:spcBef>
                <a:spcPts val="0"/>
              </a:spcBef>
              <a:spcAft>
                <a:spcPts val="0"/>
              </a:spcAft>
            </a:pPr>
            <a:r>
              <a:rPr lang="nl-NL" sz="1150" i="1" dirty="0">
                <a:solidFill>
                  <a:schemeClr val="tx1"/>
                </a:solidFill>
                <a:latin typeface="Gill Sans MT" panose="020B0502020104020203" pitchFamily="34" charset="0"/>
              </a:rPr>
              <a:t>* = de inhoud en vorm van het bericht past bij het gebruikte medium.</a:t>
            </a:r>
          </a:p>
          <a:p>
            <a:pPr marL="171450" indent="-171450" defTabSz="360045" fontAlgn="auto">
              <a:spcBef>
                <a:spcPts val="0"/>
              </a:spcBef>
              <a:spcAft>
                <a:spcPts val="0"/>
              </a:spcAft>
              <a:buFont typeface="Calibri" panose="020F0502020204030204" pitchFamily="34" charset="0"/>
              <a:buChar char="—"/>
            </a:pPr>
            <a:endParaRPr lang="nl-NL" sz="1200" dirty="0">
              <a:solidFill>
                <a:schemeClr val="tx1"/>
              </a:solidFill>
              <a:latin typeface="Gill Sans MT" panose="020B0502020104020203" pitchFamily="34" charset="0"/>
            </a:endParaRPr>
          </a:p>
          <a:p>
            <a:pPr marL="171450" indent="-171450" defTabSz="360045" fontAlgn="auto">
              <a:spcBef>
                <a:spcPts val="0"/>
              </a:spcBef>
              <a:spcAft>
                <a:spcPts val="0"/>
              </a:spcAft>
              <a:buFont typeface="Calibri" panose="020F0502020204030204" pitchFamily="34" charset="0"/>
              <a:buChar char="—"/>
            </a:pPr>
            <a:endParaRPr lang="nl-NL" sz="1200" dirty="0">
              <a:solidFill>
                <a:schemeClr val="tx1"/>
              </a:solidFill>
              <a:latin typeface="Gill Sans MT" panose="020B0502020104020203" pitchFamily="34" charset="0"/>
            </a:endParaRPr>
          </a:p>
          <a:p>
            <a:pPr defTabSz="360045" fontAlgn="auto">
              <a:spcBef>
                <a:spcPts val="0"/>
              </a:spcBef>
              <a:spcAft>
                <a:spcPts val="0"/>
              </a:spcAft>
            </a:pPr>
            <a:endParaRPr lang="nl-NL" sz="1200" dirty="0">
              <a:solidFill>
                <a:schemeClr val="tx1"/>
              </a:solidFill>
              <a:latin typeface="Gill Sans MT" panose="020B0502020104020203" pitchFamily="34" charset="0"/>
            </a:endParaRPr>
          </a:p>
          <a:p>
            <a:pPr marL="171450" indent="-171450" defTabSz="360045" fontAlgn="auto">
              <a:spcBef>
                <a:spcPts val="0"/>
              </a:spcBef>
              <a:spcAft>
                <a:spcPts val="0"/>
              </a:spcAft>
              <a:buFont typeface="Calibri" panose="020F0502020204030204" pitchFamily="34" charset="0"/>
              <a:buChar char="—"/>
            </a:pPr>
            <a:endParaRPr lang="nl-NL" sz="1200" dirty="0">
              <a:solidFill>
                <a:schemeClr val="tx1"/>
              </a:solidFill>
              <a:latin typeface="Gill Sans MT" panose="020B0502020104020203" pitchFamily="34" charset="0"/>
            </a:endParaRPr>
          </a:p>
          <a:p>
            <a:pPr marL="171450" indent="-171450" defTabSz="360045" fontAlgn="auto">
              <a:spcBef>
                <a:spcPts val="0"/>
              </a:spcBef>
              <a:spcAft>
                <a:spcPts val="0"/>
              </a:spcAft>
              <a:buFont typeface="Calibri" panose="020F0502020204030204" pitchFamily="34" charset="0"/>
              <a:buChar char="—"/>
            </a:pPr>
            <a:endParaRPr lang="nl-NL" sz="1200" dirty="0">
              <a:solidFill>
                <a:schemeClr val="tx1"/>
              </a:solidFill>
              <a:latin typeface="Gill Sans MT" panose="020B0502020104020203" pitchFamily="34" charset="0"/>
            </a:endParaRPr>
          </a:p>
          <a:p>
            <a:pPr defTabSz="360045" fontAlgn="auto">
              <a:spcBef>
                <a:spcPts val="0"/>
              </a:spcBef>
              <a:spcAft>
                <a:spcPts val="0"/>
              </a:spcAft>
            </a:pPr>
            <a:endParaRPr lang="nl-NL" sz="1200" dirty="0">
              <a:solidFill>
                <a:schemeClr val="tx1"/>
              </a:solidFill>
              <a:latin typeface="Gill Sans MT" panose="020B0502020104020203" pitchFamily="34" charset="0"/>
            </a:endParaRPr>
          </a:p>
          <a:p>
            <a:pPr marL="171450" indent="-171450" defTabSz="360045" fontAlgn="auto">
              <a:spcBef>
                <a:spcPts val="0"/>
              </a:spcBef>
              <a:spcAft>
                <a:spcPts val="0"/>
              </a:spcAft>
              <a:buFont typeface="Wingdings" panose="05000000000000000000" pitchFamily="2" charset="2"/>
              <a:buChar char="§"/>
            </a:pPr>
            <a:endParaRPr lang="nl-NL" sz="1200" dirty="0">
              <a:solidFill>
                <a:schemeClr val="tx1"/>
              </a:solidFill>
              <a:latin typeface="Gill Sans MT" panose="020B0502020104020203" pitchFamily="34" charset="0"/>
            </a:endParaRPr>
          </a:p>
          <a:p>
            <a:pPr marL="342900" indent="-342900" defTabSz="360045" fontAlgn="auto">
              <a:spcBef>
                <a:spcPts val="0"/>
              </a:spcBef>
              <a:spcAft>
                <a:spcPts val="0"/>
              </a:spcAft>
              <a:buFont typeface="+mj-lt"/>
              <a:buAutoNum type="arabicPeriod"/>
            </a:pPr>
            <a:endParaRPr lang="nl-NL" sz="1200" dirty="0">
              <a:solidFill>
                <a:schemeClr val="tx1"/>
              </a:solidFill>
              <a:latin typeface="Gill Sans MT" panose="020B0502020104020203" pitchFamily="34" charset="0"/>
            </a:endParaRPr>
          </a:p>
        </p:txBody>
      </p:sp>
      <p:sp>
        <p:nvSpPr>
          <p:cNvPr id="4" name="Rechthoek 3">
            <a:extLst>
              <a:ext uri="{FF2B5EF4-FFF2-40B4-BE49-F238E27FC236}">
                <a16:creationId xmlns:a16="http://schemas.microsoft.com/office/drawing/2014/main" id="{9C64B81C-3453-AD06-6448-319BA76CE938}"/>
              </a:ext>
            </a:extLst>
          </p:cNvPr>
          <p:cNvSpPr/>
          <p:nvPr/>
        </p:nvSpPr>
        <p:spPr>
          <a:xfrm>
            <a:off x="6398973" y="636268"/>
            <a:ext cx="6334889" cy="916413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1200" b="1" dirty="0">
                <a:solidFill>
                  <a:schemeClr val="tx1"/>
                </a:solidFill>
                <a:latin typeface="Gill Sans MT" panose="020B0502020104020203" pitchFamily="34" charset="0"/>
              </a:rPr>
              <a:t>ONTVANGEN, AANMELDEN  &amp; OP WEG HELPEN (processtap 4-5)</a:t>
            </a:r>
          </a:p>
          <a:p>
            <a:pPr defTabSz="360045" fontAlgn="auto">
              <a:spcBef>
                <a:spcPts val="0"/>
              </a:spcBef>
              <a:spcAft>
                <a:spcPts val="0"/>
              </a:spcAft>
            </a:pPr>
            <a:endParaRPr lang="nl-NL" sz="1200" b="1" dirty="0">
              <a:solidFill>
                <a:schemeClr val="tx1"/>
              </a:solidFill>
              <a:latin typeface="Gill Sans MT" panose="020B0502020104020203" pitchFamily="34" charset="0"/>
            </a:endParaRPr>
          </a:p>
          <a:p>
            <a:pPr defTabSz="360045" fontAlgn="auto">
              <a:spcBef>
                <a:spcPts val="0"/>
              </a:spcBef>
              <a:spcAft>
                <a:spcPts val="0"/>
              </a:spcAft>
            </a:pPr>
            <a:r>
              <a:rPr lang="nl-NL" sz="1150" b="1" u="sng" dirty="0">
                <a:solidFill>
                  <a:schemeClr val="tx1"/>
                </a:solidFill>
                <a:latin typeface="Gill Sans MT" panose="020B0502020104020203" pitchFamily="34" charset="0"/>
              </a:rPr>
              <a:t>4. Verwelkomen en inchecken/aanmelden</a:t>
            </a:r>
            <a:endParaRPr lang="nl-NL" sz="1150" dirty="0">
              <a:solidFill>
                <a:schemeClr val="tx1"/>
              </a:solidFill>
              <a:latin typeface="Gill Sans MT" panose="020B0502020104020203" pitchFamily="34" charset="0"/>
            </a:endParaRPr>
          </a:p>
          <a:p>
            <a:pPr defTabSz="360045" fontAlgn="auto">
              <a:spcBef>
                <a:spcPts val="0"/>
              </a:spcBef>
              <a:spcAft>
                <a:spcPts val="0"/>
              </a:spcAft>
            </a:pPr>
            <a:r>
              <a:rPr lang="nl-NL" sz="1100" dirty="0">
                <a:solidFill>
                  <a:schemeClr val="tx1"/>
                </a:solidFill>
                <a:latin typeface="Gill Sans MT" panose="020B0502020104020203" pitchFamily="34" charset="0"/>
              </a:rPr>
              <a:t>Voor </a:t>
            </a:r>
            <a:r>
              <a:rPr lang="nl-NL" sz="1100" dirty="0" err="1">
                <a:solidFill>
                  <a:schemeClr val="tx1"/>
                </a:solidFill>
                <a:latin typeface="Gill Sans MT" panose="020B0502020104020203" pitchFamily="34" charset="0"/>
              </a:rPr>
              <a:t>hosts</a:t>
            </a:r>
            <a:r>
              <a:rPr lang="nl-NL" sz="1100" dirty="0">
                <a:solidFill>
                  <a:schemeClr val="tx1"/>
                </a:solidFill>
                <a:latin typeface="Gill Sans MT" panose="020B0502020104020203" pitchFamily="34" charset="0"/>
              </a:rPr>
              <a:t>:</a:t>
            </a:r>
          </a:p>
          <a:p>
            <a:pPr marL="171450" indent="-171450" defTabSz="360045" fontAlgn="auto">
              <a:spcBef>
                <a:spcPts val="0"/>
              </a:spcBef>
              <a:spcAft>
                <a:spcPts val="0"/>
              </a:spcAft>
              <a:buFont typeface="Calibri" panose="020F0502020204030204" pitchFamily="34" charset="0"/>
              <a:buChar char="—"/>
            </a:pPr>
            <a:r>
              <a:rPr lang="nl-NL" sz="1100" dirty="0">
                <a:solidFill>
                  <a:schemeClr val="tx1"/>
                </a:solidFill>
                <a:latin typeface="Gill Sans MT" panose="020B0502020104020203" pitchFamily="34" charset="0"/>
              </a:rPr>
              <a:t>De host beschikt over een iPad of soortgelijk device. Hierop ziet hij/zij:</a:t>
            </a:r>
          </a:p>
          <a:p>
            <a:pPr marL="628650" lvl="1" indent="-171450" defTabSz="360045">
              <a:buFont typeface="Wingdings" panose="05000000000000000000" pitchFamily="2" charset="2"/>
              <a:buChar char="§"/>
            </a:pPr>
            <a:r>
              <a:rPr lang="nl-NL" sz="1100" dirty="0">
                <a:solidFill>
                  <a:schemeClr val="tx1"/>
                </a:solidFill>
                <a:latin typeface="Gill Sans MT" panose="020B0502020104020203" pitchFamily="34" charset="0"/>
              </a:rPr>
              <a:t>een overzicht van alle bezoekers die verwacht worden; er kan gezocht/gefilterd worden op organisatie, op naam van de product of dienst, op naam of geboortedatum van de bezoeker, op de naam van de consultant, of op naam van eventuele andere genodigden;</a:t>
            </a:r>
          </a:p>
          <a:p>
            <a:pPr marL="628650" lvl="1" indent="-171450" defTabSz="360045">
              <a:buFont typeface="Wingdings" panose="05000000000000000000" pitchFamily="2" charset="2"/>
              <a:buChar char="§"/>
            </a:pPr>
            <a:r>
              <a:rPr lang="nl-NL" sz="1100" dirty="0">
                <a:solidFill>
                  <a:schemeClr val="tx1"/>
                </a:solidFill>
                <a:latin typeface="Gill Sans MT" panose="020B0502020104020203" pitchFamily="34" charset="0"/>
              </a:rPr>
              <a:t>bij het overzicht ziet de host ook of er reeds een QR-code voor koffie is verstrekt.</a:t>
            </a:r>
          </a:p>
          <a:p>
            <a:pPr marL="628650" lvl="1" indent="-171450" defTabSz="360045">
              <a:buFont typeface="Wingdings" panose="05000000000000000000" pitchFamily="2" charset="2"/>
              <a:buChar char="§"/>
            </a:pPr>
            <a:r>
              <a:rPr lang="nl-NL" sz="1100" dirty="0">
                <a:solidFill>
                  <a:schemeClr val="tx1"/>
                </a:solidFill>
                <a:latin typeface="Gill Sans MT" panose="020B0502020104020203" pitchFamily="34" charset="0"/>
              </a:rPr>
              <a:t>de evenementen in het gebouw van die dag;</a:t>
            </a:r>
          </a:p>
          <a:p>
            <a:pPr marL="628650" lvl="1" indent="-171450" defTabSz="360045">
              <a:buFont typeface="Wingdings" panose="05000000000000000000" pitchFamily="2" charset="2"/>
              <a:buChar char="§"/>
            </a:pPr>
            <a:r>
              <a:rPr lang="nl-NL" sz="1100" dirty="0">
                <a:solidFill>
                  <a:schemeClr val="tx1"/>
                </a:solidFill>
                <a:latin typeface="Gill Sans MT" panose="020B0502020104020203" pitchFamily="34" charset="0"/>
              </a:rPr>
              <a:t>waar welke dienstverlening in het gebouw te vinden is; </a:t>
            </a:r>
          </a:p>
          <a:p>
            <a:pPr marL="628650" lvl="1" indent="-171450" defTabSz="360045">
              <a:buFont typeface="Wingdings" panose="05000000000000000000" pitchFamily="2" charset="2"/>
              <a:buChar char="§"/>
            </a:pPr>
            <a:r>
              <a:rPr lang="nl-NL" sz="1100" dirty="0">
                <a:solidFill>
                  <a:schemeClr val="tx1"/>
                </a:solidFill>
                <a:latin typeface="Gill Sans MT" panose="020B0502020104020203" pitchFamily="34" charset="0"/>
              </a:rPr>
              <a:t>en welke niet-zakelijke werk-, studeer- en vergaderplekken (nog) beschikbaar zijn;</a:t>
            </a:r>
          </a:p>
          <a:p>
            <a:pPr marL="628650" lvl="1" indent="-171450" defTabSz="360045">
              <a:buFont typeface="Wingdings" panose="05000000000000000000" pitchFamily="2" charset="2"/>
              <a:buChar char="§"/>
            </a:pPr>
            <a:r>
              <a:rPr lang="nl-NL" sz="1100" dirty="0">
                <a:solidFill>
                  <a:schemeClr val="tx1"/>
                </a:solidFill>
                <a:latin typeface="Gill Sans MT" panose="020B0502020104020203" pitchFamily="34" charset="0"/>
              </a:rPr>
              <a:t>bezoekers zonder mobiel krijgen een </a:t>
            </a:r>
            <a:r>
              <a:rPr lang="nl-NL" sz="1100" dirty="0" err="1">
                <a:solidFill>
                  <a:schemeClr val="tx1"/>
                </a:solidFill>
                <a:latin typeface="Gill Sans MT" panose="020B0502020104020203" pitchFamily="34" charset="0"/>
              </a:rPr>
              <a:t>oproepdevice</a:t>
            </a:r>
            <a:r>
              <a:rPr lang="nl-NL" sz="1100" dirty="0">
                <a:solidFill>
                  <a:schemeClr val="tx1"/>
                </a:solidFill>
                <a:latin typeface="Gill Sans MT" panose="020B0502020104020203" pitchFamily="34" charset="0"/>
              </a:rPr>
              <a:t>, gekoppeld aan hun aanspraak. </a:t>
            </a:r>
          </a:p>
          <a:p>
            <a:pPr marL="171450" indent="-171450" defTabSz="360045" fontAlgn="auto">
              <a:spcBef>
                <a:spcPts val="0"/>
              </a:spcBef>
              <a:spcAft>
                <a:spcPts val="0"/>
              </a:spcAft>
              <a:buFont typeface="Calibri" panose="020F0502020204030204" pitchFamily="34" charset="0"/>
              <a:buChar char="—"/>
            </a:pPr>
            <a:r>
              <a:rPr lang="nl-NL" sz="1100" dirty="0">
                <a:solidFill>
                  <a:schemeClr val="tx1"/>
                </a:solidFill>
                <a:latin typeface="Gill Sans MT" panose="020B0502020104020203" pitchFamily="34" charset="0"/>
              </a:rPr>
              <a:t>Een reeds welkom geheten bezoeker krijgt een ‘groen vinkje’ bij ontvangst; ten teken voor andere </a:t>
            </a:r>
            <a:r>
              <a:rPr lang="nl-NL" sz="1100" dirty="0" err="1">
                <a:solidFill>
                  <a:schemeClr val="tx1"/>
                </a:solidFill>
                <a:latin typeface="Gill Sans MT" panose="020B0502020104020203" pitchFamily="34" charset="0"/>
              </a:rPr>
              <a:t>hosts</a:t>
            </a:r>
            <a:r>
              <a:rPr lang="nl-NL" sz="1100" dirty="0">
                <a:solidFill>
                  <a:schemeClr val="tx1"/>
                </a:solidFill>
                <a:latin typeface="Gill Sans MT" panose="020B0502020104020203" pitchFamily="34" charset="0"/>
              </a:rPr>
              <a:t> (bijvoorbeeld op andere verdieping) of medewerkers dat de bezoeker reeds welkom geheten is. Zij zien het vinkje ook op hun device.</a:t>
            </a:r>
          </a:p>
          <a:p>
            <a:pPr marL="171450" indent="-171450" defTabSz="360045" fontAlgn="auto">
              <a:spcBef>
                <a:spcPts val="0"/>
              </a:spcBef>
              <a:spcAft>
                <a:spcPts val="0"/>
              </a:spcAft>
              <a:buFont typeface="Calibri" panose="020F0502020204030204" pitchFamily="34" charset="0"/>
              <a:buChar char="—"/>
            </a:pPr>
            <a:r>
              <a:rPr lang="nl-NL" sz="1100" dirty="0">
                <a:solidFill>
                  <a:schemeClr val="tx1"/>
                </a:solidFill>
                <a:latin typeface="Gill Sans MT" panose="020B0502020104020203" pitchFamily="34" charset="0"/>
              </a:rPr>
              <a:t>Host kunnen in bijzondere gevallen een melding aan (één of alle) </a:t>
            </a:r>
            <a:r>
              <a:rPr lang="nl-NL" sz="1100" dirty="0" err="1">
                <a:solidFill>
                  <a:schemeClr val="tx1"/>
                </a:solidFill>
                <a:latin typeface="Gill Sans MT" panose="020B0502020104020203" pitchFamily="34" charset="0"/>
              </a:rPr>
              <a:t>hosts</a:t>
            </a:r>
            <a:r>
              <a:rPr lang="nl-NL" sz="1100" dirty="0">
                <a:solidFill>
                  <a:schemeClr val="tx1"/>
                </a:solidFill>
                <a:latin typeface="Gill Sans MT" panose="020B0502020104020203" pitchFamily="34" charset="0"/>
              </a:rPr>
              <a:t> op een andere verdieping doen (“let op: graag bijzondere aandacht voor deze bezoeker”). Bij dreiging kunnen zij iemand van de beveiliging oproepen (op de tablet, onzichtbaar voor de bezoeker, </a:t>
            </a:r>
            <a:r>
              <a:rPr lang="nl-NL" sz="1100" i="1" dirty="0" err="1">
                <a:solidFill>
                  <a:schemeClr val="tx1"/>
                </a:solidFill>
                <a:latin typeface="Gill Sans MT" panose="020B0502020104020203" pitchFamily="34" charset="0"/>
              </a:rPr>
              <a:t>effortless</a:t>
            </a:r>
            <a:r>
              <a:rPr lang="nl-NL" sz="1100" dirty="0">
                <a:solidFill>
                  <a:schemeClr val="tx1"/>
                </a:solidFill>
                <a:latin typeface="Gill Sans MT" panose="020B0502020104020203" pitchFamily="34" charset="0"/>
              </a:rPr>
              <a:t>).</a:t>
            </a:r>
          </a:p>
          <a:p>
            <a:pPr defTabSz="360045" fontAlgn="auto">
              <a:spcBef>
                <a:spcPts val="0"/>
              </a:spcBef>
              <a:spcAft>
                <a:spcPts val="0"/>
              </a:spcAft>
            </a:pPr>
            <a:endParaRPr lang="nl-NL" sz="1100" dirty="0">
              <a:solidFill>
                <a:schemeClr val="tx1"/>
              </a:solidFill>
              <a:latin typeface="Gill Sans MT" panose="020B0502020104020203" pitchFamily="34" charset="0"/>
            </a:endParaRPr>
          </a:p>
          <a:p>
            <a:pPr defTabSz="360045" fontAlgn="auto">
              <a:spcBef>
                <a:spcPts val="0"/>
              </a:spcBef>
              <a:spcAft>
                <a:spcPts val="0"/>
              </a:spcAft>
            </a:pPr>
            <a:r>
              <a:rPr lang="nl-NL" sz="1100" dirty="0">
                <a:solidFill>
                  <a:schemeClr val="tx1"/>
                </a:solidFill>
                <a:latin typeface="Gill Sans MT" panose="020B0502020104020203" pitchFamily="34" charset="0"/>
              </a:rPr>
              <a:t>Voor de servicezuil: de servicezuil bootst zoveel mogelijk het gedrag van een host na. Op één punt is er een verschil: de bezoeker zal zich aan de zuil bekend moeten maken met de QR-code zodat alleen zijn of haar afspraken/gegevens worden getoond.  Als alternatief voor de QR-code zou ook gewerkt kunnen worden met het vragen naar enkele gegevens die alleen de bezoeker kan weten, zoals: geboortedatum i.c.m. tijdstip van de afspraak en eventueel de eerste letters van de achternaam.</a:t>
            </a:r>
          </a:p>
          <a:p>
            <a:pPr defTabSz="360045" fontAlgn="auto">
              <a:spcBef>
                <a:spcPts val="0"/>
              </a:spcBef>
              <a:spcAft>
                <a:spcPts val="0"/>
              </a:spcAft>
            </a:pPr>
            <a:endParaRPr lang="nl-NL" sz="1100" dirty="0">
              <a:solidFill>
                <a:schemeClr val="tx1"/>
              </a:solidFill>
              <a:latin typeface="Gill Sans MT" panose="020B0502020104020203" pitchFamily="34" charset="0"/>
            </a:endParaRPr>
          </a:p>
          <a:p>
            <a:pPr defTabSz="360045" fontAlgn="auto">
              <a:spcBef>
                <a:spcPts val="0"/>
              </a:spcBef>
              <a:spcAft>
                <a:spcPts val="0"/>
              </a:spcAft>
            </a:pPr>
            <a:r>
              <a:rPr lang="nl-NL" sz="1100" dirty="0">
                <a:solidFill>
                  <a:schemeClr val="tx1"/>
                </a:solidFill>
                <a:latin typeface="Gill Sans MT" panose="020B0502020104020203" pitchFamily="34" charset="0"/>
              </a:rPr>
              <a:t>Alternatief voor zover de techniek het toe laat: de bezoeker kan zichzelf bij binnenkomst aanmelden met een app (of op basis van </a:t>
            </a:r>
            <a:r>
              <a:rPr lang="nl-NL" sz="1100" dirty="0" err="1">
                <a:solidFill>
                  <a:schemeClr val="tx1"/>
                </a:solidFill>
                <a:latin typeface="Gill Sans MT" panose="020B0502020104020203" pitchFamily="34" charset="0"/>
              </a:rPr>
              <a:t>geofencing</a:t>
            </a:r>
            <a:r>
              <a:rPr lang="nl-NL" sz="1100" dirty="0">
                <a:solidFill>
                  <a:schemeClr val="tx1"/>
                </a:solidFill>
                <a:latin typeface="Gill Sans MT" panose="020B0502020104020203" pitchFamily="34" charset="0"/>
              </a:rPr>
              <a:t>), waarop tevens ook andere informatie te vinden is over evenementen, afspraken, beschikbare werkplekken, etc. Nader te verkennen.</a:t>
            </a:r>
          </a:p>
          <a:p>
            <a:pPr defTabSz="360045" fontAlgn="auto">
              <a:spcBef>
                <a:spcPts val="0"/>
              </a:spcBef>
              <a:spcAft>
                <a:spcPts val="0"/>
              </a:spcAft>
            </a:pPr>
            <a:endParaRPr lang="nl-NL" sz="1150" dirty="0">
              <a:solidFill>
                <a:schemeClr val="tx1"/>
              </a:solidFill>
              <a:latin typeface="Gill Sans MT" panose="020B0502020104020203" pitchFamily="34" charset="0"/>
            </a:endParaRPr>
          </a:p>
          <a:p>
            <a:pPr defTabSz="360045" fontAlgn="auto">
              <a:spcBef>
                <a:spcPts val="0"/>
              </a:spcBef>
              <a:spcAft>
                <a:spcPts val="0"/>
              </a:spcAft>
            </a:pPr>
            <a:r>
              <a:rPr lang="nl-NL" sz="1150" b="1" u="sng" dirty="0">
                <a:solidFill>
                  <a:schemeClr val="tx1"/>
                </a:solidFill>
                <a:latin typeface="Gill Sans MT" panose="020B0502020104020203" pitchFamily="34" charset="0"/>
              </a:rPr>
              <a:t>5. Informeren over plaats van afspraak + QR-code voor koffie verstrekken</a:t>
            </a:r>
          </a:p>
          <a:p>
            <a:pPr defTabSz="360045" fontAlgn="auto">
              <a:spcBef>
                <a:spcPts val="0"/>
              </a:spcBef>
              <a:spcAft>
                <a:spcPts val="0"/>
              </a:spcAft>
            </a:pPr>
            <a:r>
              <a:rPr lang="nl-NL" sz="1100" dirty="0">
                <a:solidFill>
                  <a:schemeClr val="tx1"/>
                </a:solidFill>
                <a:latin typeface="Gill Sans MT" panose="020B0502020104020203" pitchFamily="34" charset="0"/>
              </a:rPr>
              <a:t>Voor </a:t>
            </a:r>
            <a:r>
              <a:rPr lang="nl-NL" sz="1100" dirty="0" err="1">
                <a:solidFill>
                  <a:schemeClr val="tx1"/>
                </a:solidFill>
                <a:latin typeface="Gill Sans MT" panose="020B0502020104020203" pitchFamily="34" charset="0"/>
              </a:rPr>
              <a:t>hosts</a:t>
            </a:r>
            <a:r>
              <a:rPr lang="nl-NL" sz="1100" dirty="0">
                <a:solidFill>
                  <a:schemeClr val="tx1"/>
                </a:solidFill>
                <a:latin typeface="Gill Sans MT" panose="020B0502020104020203" pitchFamily="34" charset="0"/>
              </a:rPr>
              <a:t>:</a:t>
            </a:r>
          </a:p>
          <a:p>
            <a:pPr marL="171450" indent="-171450" defTabSz="360045" fontAlgn="auto">
              <a:spcBef>
                <a:spcPts val="0"/>
              </a:spcBef>
              <a:spcAft>
                <a:spcPts val="0"/>
              </a:spcAft>
              <a:buFont typeface="Calibri" panose="020F0502020204030204" pitchFamily="34" charset="0"/>
              <a:buChar char="—"/>
            </a:pPr>
            <a:r>
              <a:rPr lang="nl-NL" sz="1100" dirty="0">
                <a:solidFill>
                  <a:schemeClr val="tx1"/>
                </a:solidFill>
                <a:latin typeface="Gill Sans MT" panose="020B0502020104020203" pitchFamily="34" charset="0"/>
              </a:rPr>
              <a:t>De host kan de bezoeker op zijn device een plattegrond met bestemming laten zien.</a:t>
            </a:r>
          </a:p>
          <a:p>
            <a:pPr marL="171450" indent="-171450" defTabSz="360045" fontAlgn="auto">
              <a:spcBef>
                <a:spcPts val="0"/>
              </a:spcBef>
              <a:spcAft>
                <a:spcPts val="0"/>
              </a:spcAft>
              <a:buFont typeface="Calibri" panose="020F0502020204030204" pitchFamily="34" charset="0"/>
              <a:buChar char="—"/>
            </a:pPr>
            <a:r>
              <a:rPr lang="nl-NL" sz="1100" dirty="0">
                <a:solidFill>
                  <a:schemeClr val="tx1"/>
                </a:solidFill>
                <a:latin typeface="Gill Sans MT" panose="020B0502020104020203" pitchFamily="34" charset="0"/>
              </a:rPr>
              <a:t>De host deelt een QR-code voor koffie op papier uit, of alternatief: een muntje.</a:t>
            </a:r>
          </a:p>
          <a:p>
            <a:pPr defTabSz="360045" fontAlgn="auto">
              <a:spcBef>
                <a:spcPts val="0"/>
              </a:spcBef>
              <a:spcAft>
                <a:spcPts val="0"/>
              </a:spcAft>
            </a:pPr>
            <a:r>
              <a:rPr lang="nl-NL" sz="1100" dirty="0">
                <a:solidFill>
                  <a:schemeClr val="tx1"/>
                </a:solidFill>
                <a:latin typeface="Gill Sans MT" panose="020B0502020104020203" pitchFamily="34" charset="0"/>
              </a:rPr>
              <a:t>Voor de servicezuil: de servicezuil kan net als </a:t>
            </a:r>
            <a:r>
              <a:rPr lang="nl-NL" sz="1100" dirty="0" err="1">
                <a:solidFill>
                  <a:schemeClr val="tx1"/>
                </a:solidFill>
                <a:latin typeface="Gill Sans MT" panose="020B0502020104020203" pitchFamily="34" charset="0"/>
              </a:rPr>
              <a:t>hosts</a:t>
            </a:r>
            <a:r>
              <a:rPr lang="nl-NL" sz="1100" dirty="0">
                <a:solidFill>
                  <a:schemeClr val="tx1"/>
                </a:solidFill>
                <a:latin typeface="Gill Sans MT" panose="020B0502020104020203" pitchFamily="34" charset="0"/>
              </a:rPr>
              <a:t> een plattegrond met bestemming laten zien, of deze afdrukken. </a:t>
            </a:r>
            <a:endParaRPr lang="nl-NL" sz="1100" b="1" u="sng" dirty="0">
              <a:solidFill>
                <a:schemeClr val="tx1"/>
              </a:solidFill>
              <a:latin typeface="Gill Sans MT" panose="020B0502020104020203" pitchFamily="34" charset="0"/>
            </a:endParaRPr>
          </a:p>
          <a:p>
            <a:pPr defTabSz="360045" fontAlgn="auto">
              <a:spcBef>
                <a:spcPts val="0"/>
              </a:spcBef>
              <a:spcAft>
                <a:spcPts val="0"/>
              </a:spcAft>
            </a:pPr>
            <a:endParaRPr lang="nl-NL" sz="1200" b="1" u="sng" dirty="0">
              <a:solidFill>
                <a:schemeClr val="tx1"/>
              </a:solidFill>
              <a:latin typeface="Gill Sans MT" panose="020B0502020104020203" pitchFamily="34" charset="0"/>
            </a:endParaRPr>
          </a:p>
          <a:p>
            <a:pPr defTabSz="360045"/>
            <a:r>
              <a:rPr lang="nl-NL" sz="1200" b="1" dirty="0">
                <a:solidFill>
                  <a:schemeClr val="tx1"/>
                </a:solidFill>
                <a:latin typeface="Gill Sans MT" panose="020B0502020104020203" pitchFamily="34" charset="0"/>
              </a:rPr>
              <a:t>KOFFIE HALEN + BESTEMMING OPZOEKEN (processtap 6)</a:t>
            </a:r>
          </a:p>
          <a:p>
            <a:pPr defTabSz="360045" fontAlgn="auto">
              <a:spcBef>
                <a:spcPts val="0"/>
              </a:spcBef>
              <a:spcAft>
                <a:spcPts val="0"/>
              </a:spcAft>
            </a:pPr>
            <a:r>
              <a:rPr lang="nl-NL" sz="1100" dirty="0">
                <a:solidFill>
                  <a:schemeClr val="tx1"/>
                </a:solidFill>
                <a:latin typeface="Gill Sans MT" panose="020B0502020104020203" pitchFamily="34" charset="0"/>
              </a:rPr>
              <a:t>Met de QR-code kan de bezoeker gratis koffie (of thee) halen bij de </a:t>
            </a:r>
            <a:r>
              <a:rPr lang="nl-NL" sz="1100" dirty="0" err="1">
                <a:solidFill>
                  <a:schemeClr val="tx1"/>
                </a:solidFill>
                <a:latin typeface="Gill Sans MT" panose="020B0502020104020203" pitchFamily="34" charset="0"/>
              </a:rPr>
              <a:t>barista</a:t>
            </a:r>
            <a:r>
              <a:rPr lang="nl-NL" sz="1100" dirty="0">
                <a:solidFill>
                  <a:schemeClr val="tx1"/>
                </a:solidFill>
                <a:latin typeface="Gill Sans MT" panose="020B0502020104020203" pitchFamily="34" charset="0"/>
              </a:rPr>
              <a:t>. De QR-code is alleen geldig op de dag van afspraak met een maximum van 4 koppen per code. Beleid en aantallen nader uit te werken.</a:t>
            </a:r>
            <a:endParaRPr lang="nl-NL" sz="1100" dirty="0">
              <a:solidFill>
                <a:schemeClr val="tx1"/>
              </a:solidFill>
              <a:highlight>
                <a:srgbClr val="FFFF00"/>
              </a:highlight>
              <a:latin typeface="Gill Sans MT" panose="020B0502020104020203" pitchFamily="34" charset="0"/>
            </a:endParaRPr>
          </a:p>
          <a:p>
            <a:pPr marL="171450" indent="-171450" defTabSz="360045" fontAlgn="auto">
              <a:spcBef>
                <a:spcPts val="0"/>
              </a:spcBef>
              <a:spcAft>
                <a:spcPts val="0"/>
              </a:spcAft>
              <a:buFont typeface="Calibri" panose="020F0502020204030204" pitchFamily="34" charset="0"/>
              <a:buChar char="—"/>
            </a:pPr>
            <a:endParaRPr lang="nl-NL" sz="1200" dirty="0">
              <a:solidFill>
                <a:schemeClr val="tx1"/>
              </a:solidFill>
              <a:latin typeface="Gill Sans MT" panose="020B0502020104020203" pitchFamily="34" charset="0"/>
            </a:endParaRPr>
          </a:p>
          <a:p>
            <a:pPr defTabSz="360045"/>
            <a:r>
              <a:rPr lang="nl-NL" sz="1200" b="1" dirty="0">
                <a:solidFill>
                  <a:schemeClr val="tx1"/>
                </a:solidFill>
                <a:latin typeface="Gill Sans MT" panose="020B0502020104020203" pitchFamily="34" charset="0"/>
              </a:rPr>
              <a:t>OPROEPEN (processtap 7)</a:t>
            </a:r>
            <a:endParaRPr lang="nl-NL" sz="1200" dirty="0">
              <a:solidFill>
                <a:schemeClr val="tx1"/>
              </a:solidFill>
              <a:latin typeface="Gill Sans MT" panose="020B0502020104020203" pitchFamily="34" charset="0"/>
            </a:endParaRPr>
          </a:p>
          <a:p>
            <a:pPr defTabSz="360045" fontAlgn="auto">
              <a:spcBef>
                <a:spcPts val="0"/>
              </a:spcBef>
              <a:spcAft>
                <a:spcPts val="0"/>
              </a:spcAft>
            </a:pPr>
            <a:r>
              <a:rPr lang="nl-NL" sz="1100" dirty="0">
                <a:solidFill>
                  <a:schemeClr val="tx1"/>
                </a:solidFill>
                <a:latin typeface="Gill Sans MT" panose="020B0502020104020203" pitchFamily="34" charset="0"/>
              </a:rPr>
              <a:t>Indien het 06-nummer van de bezoeker bekent is, ontvangt deze op zijn of haar mobiel (per sms) een berichtje dat de afspraak begint met vermelding van de locatie. Het versturen van dit bericht wordt geïnitieerd door de consulent of (balie)medewerker.  Bezoekers met een z.g. </a:t>
            </a:r>
            <a:r>
              <a:rPr lang="nl-NL" sz="1100" dirty="0" err="1">
                <a:solidFill>
                  <a:schemeClr val="tx1"/>
                </a:solidFill>
                <a:latin typeface="Gill Sans MT" panose="020B0502020104020203" pitchFamily="34" charset="0"/>
              </a:rPr>
              <a:t>oproepdevice</a:t>
            </a:r>
            <a:r>
              <a:rPr lang="nl-NL" sz="1100" dirty="0">
                <a:solidFill>
                  <a:schemeClr val="tx1"/>
                </a:solidFill>
                <a:latin typeface="Gill Sans MT" panose="020B0502020104020203" pitchFamily="34" charset="0"/>
              </a:rPr>
              <a:t> worden hierop opgeroepen. Medewerkers met een baliefunctie hebben een volgordelijk overzicht van alle afspraken per balieplek.</a:t>
            </a:r>
          </a:p>
          <a:p>
            <a:pPr defTabSz="360045" fontAlgn="auto">
              <a:spcBef>
                <a:spcPts val="0"/>
              </a:spcBef>
              <a:spcAft>
                <a:spcPts val="0"/>
              </a:spcAft>
            </a:pPr>
            <a:endParaRPr lang="nl-NL" sz="1100" dirty="0">
              <a:solidFill>
                <a:schemeClr val="tx1"/>
              </a:solidFill>
              <a:latin typeface="Gill Sans MT" panose="020B0502020104020203" pitchFamily="34" charset="0"/>
            </a:endParaRPr>
          </a:p>
          <a:p>
            <a:pPr defTabSz="360045"/>
            <a:r>
              <a:rPr lang="nl-NL" sz="1200" b="1" dirty="0">
                <a:solidFill>
                  <a:schemeClr val="tx1"/>
                </a:solidFill>
                <a:latin typeface="Gill Sans MT" panose="020B0502020104020203" pitchFamily="34" charset="0"/>
              </a:rPr>
              <a:t>UITVOEREN DIENSTVERLENING (processtap 8)</a:t>
            </a:r>
            <a:endParaRPr lang="nl-NL" sz="1200" dirty="0">
              <a:solidFill>
                <a:schemeClr val="tx1"/>
              </a:solidFill>
              <a:latin typeface="Gill Sans MT" panose="020B0502020104020203" pitchFamily="34" charset="0"/>
            </a:endParaRPr>
          </a:p>
          <a:p>
            <a:pPr defTabSz="360045" fontAlgn="auto">
              <a:spcBef>
                <a:spcPts val="0"/>
              </a:spcBef>
              <a:spcAft>
                <a:spcPts val="0"/>
              </a:spcAft>
            </a:pPr>
            <a:r>
              <a:rPr lang="nl-NL" sz="1100" dirty="0">
                <a:solidFill>
                  <a:schemeClr val="tx1"/>
                </a:solidFill>
                <a:latin typeface="Gill Sans MT" panose="020B0502020104020203" pitchFamily="34" charset="0"/>
              </a:rPr>
              <a:t>Voor elke afspraak mag de medewerker één kop koffie halen.</a:t>
            </a:r>
          </a:p>
          <a:p>
            <a:pPr defTabSz="360045" fontAlgn="auto">
              <a:spcBef>
                <a:spcPts val="0"/>
              </a:spcBef>
              <a:spcAft>
                <a:spcPts val="0"/>
              </a:spcAft>
            </a:pPr>
            <a:endParaRPr lang="nl-NL" sz="1200" dirty="0">
              <a:solidFill>
                <a:schemeClr val="tx1"/>
              </a:solidFill>
              <a:latin typeface="Gill Sans MT" panose="020B0502020104020203" pitchFamily="34" charset="0"/>
            </a:endParaRPr>
          </a:p>
          <a:p>
            <a:pPr defTabSz="360045"/>
            <a:r>
              <a:rPr lang="nl-NL" sz="1200" b="1" dirty="0">
                <a:solidFill>
                  <a:schemeClr val="tx1"/>
                </a:solidFill>
                <a:latin typeface="Gill Sans MT" panose="020B0502020104020203" pitchFamily="34" charset="0"/>
              </a:rPr>
              <a:t>KLANTTEVREDENHEID PEILEN (processtap 9)</a:t>
            </a:r>
            <a:endParaRPr lang="nl-NL" sz="1200" dirty="0">
              <a:solidFill>
                <a:schemeClr val="tx1"/>
              </a:solidFill>
              <a:latin typeface="Gill Sans MT" panose="020B0502020104020203" pitchFamily="34" charset="0"/>
            </a:endParaRPr>
          </a:p>
          <a:p>
            <a:pPr defTabSz="360045"/>
            <a:r>
              <a:rPr lang="nl-NL" sz="1100" dirty="0">
                <a:solidFill>
                  <a:schemeClr val="tx1"/>
                </a:solidFill>
                <a:latin typeface="Gill Sans MT" panose="020B0502020104020203" pitchFamily="34" charset="0"/>
              </a:rPr>
              <a:t>Na het bezoek ontvangt de bezoeker een link naar een survey (</a:t>
            </a:r>
            <a:r>
              <a:rPr lang="nl-NL" sz="1100" dirty="0" err="1">
                <a:solidFill>
                  <a:schemeClr val="tx1"/>
                </a:solidFill>
                <a:latin typeface="Gill Sans MT" panose="020B0502020104020203" pitchFamily="34" charset="0"/>
              </a:rPr>
              <a:t>productspecifiek</a:t>
            </a:r>
            <a:r>
              <a:rPr lang="nl-NL" sz="1100" dirty="0">
                <a:solidFill>
                  <a:schemeClr val="tx1"/>
                </a:solidFill>
                <a:latin typeface="Gill Sans MT" panose="020B0502020104020203" pitchFamily="34" charset="0"/>
              </a:rPr>
              <a:t> in te richten).</a:t>
            </a:r>
          </a:p>
        </p:txBody>
      </p:sp>
      <p:cxnSp>
        <p:nvCxnSpPr>
          <p:cNvPr id="7" name="Rechte verbindingslijn 6">
            <a:extLst>
              <a:ext uri="{FF2B5EF4-FFF2-40B4-BE49-F238E27FC236}">
                <a16:creationId xmlns:a16="http://schemas.microsoft.com/office/drawing/2014/main" id="{4FBCFBD8-23A2-CD8E-BE66-2D1980DC5160}"/>
              </a:ext>
            </a:extLst>
          </p:cNvPr>
          <p:cNvCxnSpPr>
            <a:cxnSpLocks/>
          </p:cNvCxnSpPr>
          <p:nvPr/>
        </p:nvCxnSpPr>
        <p:spPr>
          <a:xfrm>
            <a:off x="6183985" y="838200"/>
            <a:ext cx="0" cy="8748782"/>
          </a:xfrm>
          <a:prstGeom prst="line">
            <a:avLst/>
          </a:prstGeom>
          <a:ln w="12700">
            <a:solidFill>
              <a:srgbClr val="3B1099"/>
            </a:solidFill>
            <a:prstDash val="sysDash"/>
          </a:ln>
        </p:spPr>
        <p:style>
          <a:lnRef idx="1">
            <a:schemeClr val="accent1"/>
          </a:lnRef>
          <a:fillRef idx="0">
            <a:schemeClr val="accent1"/>
          </a:fillRef>
          <a:effectRef idx="0">
            <a:schemeClr val="accent1"/>
          </a:effectRef>
          <a:fontRef idx="minor">
            <a:schemeClr val="tx1"/>
          </a:fontRef>
        </p:style>
      </p:cxnSp>
      <p:sp>
        <p:nvSpPr>
          <p:cNvPr id="6" name="Tekstvak 5">
            <a:extLst>
              <a:ext uri="{FF2B5EF4-FFF2-40B4-BE49-F238E27FC236}">
                <a16:creationId xmlns:a16="http://schemas.microsoft.com/office/drawing/2014/main" id="{4619675F-7450-6770-9B73-92FBFE5B6D25}"/>
              </a:ext>
            </a:extLst>
          </p:cNvPr>
          <p:cNvSpPr txBox="1"/>
          <p:nvPr/>
        </p:nvSpPr>
        <p:spPr>
          <a:xfrm>
            <a:off x="12347909" y="-8042"/>
            <a:ext cx="453691" cy="276999"/>
          </a:xfrm>
          <a:prstGeom prst="rect">
            <a:avLst/>
          </a:prstGeom>
          <a:noFill/>
        </p:spPr>
        <p:txBody>
          <a:bodyPr wrap="square">
            <a:spAutoFit/>
          </a:bodyPr>
          <a:lstStyle/>
          <a:p>
            <a:pPr algn="r"/>
            <a:r>
              <a:rPr lang="nl-NL" sz="1200" b="1" dirty="0">
                <a:solidFill>
                  <a:srgbClr val="7030A0"/>
                </a:solidFill>
                <a:latin typeface="Calibri" panose="020F0502020204030204" pitchFamily="34" charset="0"/>
                <a:cs typeface="Calibri" panose="020F0502020204030204" pitchFamily="34" charset="0"/>
              </a:rPr>
              <a:t>5</a:t>
            </a:r>
            <a:endParaRPr lang="nl-NL" sz="1200" dirty="0">
              <a:solidFill>
                <a:srgbClr val="7030A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05012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hthoek 25">
            <a:extLst>
              <a:ext uri="{FF2B5EF4-FFF2-40B4-BE49-F238E27FC236}">
                <a16:creationId xmlns:a16="http://schemas.microsoft.com/office/drawing/2014/main" id="{81A27033-5550-A56D-8725-96249A5804E7}"/>
              </a:ext>
            </a:extLst>
          </p:cNvPr>
          <p:cNvSpPr/>
          <p:nvPr/>
        </p:nvSpPr>
        <p:spPr>
          <a:xfrm>
            <a:off x="8698040" y="4736791"/>
            <a:ext cx="1747908" cy="1518548"/>
          </a:xfrm>
          <a:prstGeom prst="rect">
            <a:avLst/>
          </a:prstGeom>
          <a:solidFill>
            <a:srgbClr val="ED40F6">
              <a:alpha val="1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F6AAFC"/>
                </a:solidFill>
              </a:rPr>
              <a:t>KAVEL 7: APP</a:t>
            </a:r>
          </a:p>
        </p:txBody>
      </p:sp>
      <p:sp>
        <p:nvSpPr>
          <p:cNvPr id="23" name="Rectangle 77">
            <a:extLst>
              <a:ext uri="{FF2B5EF4-FFF2-40B4-BE49-F238E27FC236}">
                <a16:creationId xmlns:a16="http://schemas.microsoft.com/office/drawing/2014/main" id="{606A3178-604C-8E5B-82B9-CD4568BA4950}"/>
              </a:ext>
            </a:extLst>
          </p:cNvPr>
          <p:cNvSpPr>
            <a:spLocks noChangeArrowheads="1"/>
          </p:cNvSpPr>
          <p:nvPr/>
        </p:nvSpPr>
        <p:spPr bwMode="auto">
          <a:xfrm>
            <a:off x="342667" y="4590543"/>
            <a:ext cx="1817891" cy="672201"/>
          </a:xfrm>
          <a:prstGeom prst="rect">
            <a:avLst/>
          </a:prstGeom>
          <a:solidFill>
            <a:srgbClr val="00B0F0">
              <a:alpha val="40000"/>
            </a:srgbClr>
          </a:solidFill>
          <a:ln w="19050" algn="ctr">
            <a:noFill/>
            <a:prstDash val="sysDash"/>
            <a:miter lim="800000"/>
            <a:headEnd/>
            <a:tailEnd/>
          </a:ln>
        </p:spPr>
        <p:txBody>
          <a:bodyPr wrap="none" anchor="ctr"/>
          <a:lstStyle/>
          <a:p>
            <a:pPr algn="ctr">
              <a:defRPr/>
            </a:pPr>
            <a:endParaRPr lang="nl-NL" sz="1400" b="1" dirty="0">
              <a:solidFill>
                <a:schemeClr val="bg1"/>
              </a:solidFill>
              <a:latin typeface="Gill Sans MT" pitchFamily="34" charset="0"/>
              <a:ea typeface="ＭＳ Ｐゴシック" pitchFamily="34" charset="-128"/>
            </a:endParaRPr>
          </a:p>
        </p:txBody>
      </p:sp>
      <p:sp>
        <p:nvSpPr>
          <p:cNvPr id="14" name="Rectangle 77">
            <a:extLst>
              <a:ext uri="{FF2B5EF4-FFF2-40B4-BE49-F238E27FC236}">
                <a16:creationId xmlns:a16="http://schemas.microsoft.com/office/drawing/2014/main" id="{CA064084-997F-0106-CF15-5526AF1014FE}"/>
              </a:ext>
            </a:extLst>
          </p:cNvPr>
          <p:cNvSpPr>
            <a:spLocks noChangeArrowheads="1"/>
          </p:cNvSpPr>
          <p:nvPr/>
        </p:nvSpPr>
        <p:spPr bwMode="auto">
          <a:xfrm>
            <a:off x="379679" y="4626973"/>
            <a:ext cx="1817891" cy="672201"/>
          </a:xfrm>
          <a:prstGeom prst="rect">
            <a:avLst/>
          </a:prstGeom>
          <a:solidFill>
            <a:srgbClr val="00B0F0">
              <a:alpha val="69804"/>
            </a:srgbClr>
          </a:solidFill>
          <a:ln w="19050" algn="ctr">
            <a:noFill/>
            <a:prstDash val="sysDash"/>
            <a:miter lim="800000"/>
            <a:headEnd/>
            <a:tailEnd/>
          </a:ln>
        </p:spPr>
        <p:txBody>
          <a:bodyPr wrap="none" anchor="ctr"/>
          <a:lstStyle/>
          <a:p>
            <a:pPr algn="ctr">
              <a:defRPr/>
            </a:pPr>
            <a:endParaRPr lang="nl-NL" sz="1400" b="1" dirty="0">
              <a:solidFill>
                <a:schemeClr val="bg1"/>
              </a:solidFill>
              <a:latin typeface="Gill Sans MT" pitchFamily="34" charset="0"/>
              <a:ea typeface="ＭＳ Ｐゴシック" pitchFamily="34" charset="-128"/>
            </a:endParaRPr>
          </a:p>
        </p:txBody>
      </p:sp>
      <p:sp>
        <p:nvSpPr>
          <p:cNvPr id="3" name="Rechthoek 2">
            <a:extLst>
              <a:ext uri="{FF2B5EF4-FFF2-40B4-BE49-F238E27FC236}">
                <a16:creationId xmlns:a16="http://schemas.microsoft.com/office/drawing/2014/main" id="{2B140683-ED1D-1401-55AE-1BC70D00F9A5}"/>
              </a:ext>
            </a:extLst>
          </p:cNvPr>
          <p:cNvSpPr/>
          <p:nvPr/>
        </p:nvSpPr>
        <p:spPr>
          <a:xfrm>
            <a:off x="219232" y="6418574"/>
            <a:ext cx="5721998" cy="3110251"/>
          </a:xfrm>
          <a:prstGeom prst="rect">
            <a:avLst/>
          </a:prstGeom>
          <a:solidFill>
            <a:schemeClr val="bg1">
              <a:lumMod val="50000"/>
              <a:alpha val="14902"/>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B2B2B2"/>
                </a:solidFill>
              </a:rPr>
              <a:t>KAVEL 3: GEBOUWGEBONDEN</a:t>
            </a:r>
          </a:p>
        </p:txBody>
      </p:sp>
      <p:sp>
        <p:nvSpPr>
          <p:cNvPr id="59" name="Rechthoek 58">
            <a:extLst>
              <a:ext uri="{FF2B5EF4-FFF2-40B4-BE49-F238E27FC236}">
                <a16:creationId xmlns:a16="http://schemas.microsoft.com/office/drawing/2014/main" id="{210F706B-0059-8F51-0CFA-630AA1A84D13}"/>
              </a:ext>
            </a:extLst>
          </p:cNvPr>
          <p:cNvSpPr/>
          <p:nvPr/>
        </p:nvSpPr>
        <p:spPr>
          <a:xfrm>
            <a:off x="6532561" y="6418574"/>
            <a:ext cx="3916061" cy="3110251"/>
          </a:xfrm>
          <a:prstGeom prst="rect">
            <a:avLst/>
          </a:prstGeom>
          <a:solidFill>
            <a:srgbClr val="FF0000">
              <a:alpha val="1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FFA7A7"/>
                </a:solidFill>
              </a:rPr>
              <a:t>KAVEL 4: DATA &amp; BI</a:t>
            </a:r>
          </a:p>
        </p:txBody>
      </p:sp>
      <p:sp>
        <p:nvSpPr>
          <p:cNvPr id="5" name="Rechthoek 4">
            <a:extLst>
              <a:ext uri="{FF2B5EF4-FFF2-40B4-BE49-F238E27FC236}">
                <a16:creationId xmlns:a16="http://schemas.microsoft.com/office/drawing/2014/main" id="{E76D3564-FD47-EDEC-BDD6-CB665F288666}"/>
              </a:ext>
            </a:extLst>
          </p:cNvPr>
          <p:cNvSpPr/>
          <p:nvPr/>
        </p:nvSpPr>
        <p:spPr>
          <a:xfrm>
            <a:off x="1050218" y="72375"/>
            <a:ext cx="11751382"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Bijlage #1: Applicatielandschap t.b.v. het </a:t>
            </a:r>
            <a:r>
              <a:rPr lang="nl-NL" sz="2000" b="1" dirty="0" err="1">
                <a:solidFill>
                  <a:srgbClr val="3B1099"/>
                </a:solidFill>
              </a:rPr>
              <a:t>Dordthuis</a:t>
            </a:r>
            <a:r>
              <a:rPr lang="nl-NL" sz="2000" b="1" dirty="0">
                <a:solidFill>
                  <a:srgbClr val="3B1099"/>
                </a:solidFill>
              </a:rPr>
              <a:t> (in concept)</a:t>
            </a:r>
            <a:br>
              <a:rPr lang="nl-NL" sz="2000" b="1" dirty="0">
                <a:solidFill>
                  <a:srgbClr val="3B1099"/>
                </a:solidFill>
              </a:rPr>
            </a:br>
            <a:r>
              <a:rPr lang="nl-NL" sz="2000" i="1" dirty="0">
                <a:solidFill>
                  <a:srgbClr val="3B1099"/>
                </a:solidFill>
              </a:rPr>
              <a:t>Eerste proeve van een </a:t>
            </a:r>
            <a:r>
              <a:rPr lang="nl-NL" sz="2000" i="1" u="sng" dirty="0">
                <a:solidFill>
                  <a:srgbClr val="3B1099"/>
                </a:solidFill>
              </a:rPr>
              <a:t>mogelijk</a:t>
            </a:r>
            <a:r>
              <a:rPr lang="nl-NL" sz="2000" i="1" dirty="0">
                <a:solidFill>
                  <a:srgbClr val="3B1099"/>
                </a:solidFill>
              </a:rPr>
              <a:t> applicatielandschap.</a:t>
            </a:r>
            <a:endParaRPr lang="nl-NL" sz="2000" b="1" dirty="0">
              <a:solidFill>
                <a:srgbClr val="3B1099"/>
              </a:solidFill>
            </a:endParaRPr>
          </a:p>
        </p:txBody>
      </p:sp>
      <p:pic>
        <p:nvPicPr>
          <p:cNvPr id="21" name="Afbeelding 20">
            <a:extLst>
              <a:ext uri="{FF2B5EF4-FFF2-40B4-BE49-F238E27FC236}">
                <a16:creationId xmlns:a16="http://schemas.microsoft.com/office/drawing/2014/main" id="{21931D4B-896C-0EE5-1E63-44FE4BDE2B4F}"/>
              </a:ext>
            </a:extLst>
          </p:cNvPr>
          <p:cNvPicPr>
            <a:picLocks noChangeAspect="1"/>
          </p:cNvPicPr>
          <p:nvPr/>
        </p:nvPicPr>
        <p:blipFill rotWithShape="1">
          <a:blip r:embed="rId2"/>
          <a:srcRect l="25020" r="25397" b="33671"/>
          <a:stretch/>
        </p:blipFill>
        <p:spPr>
          <a:xfrm>
            <a:off x="153670" y="113557"/>
            <a:ext cx="624087" cy="680725"/>
          </a:xfrm>
          <a:prstGeom prst="rect">
            <a:avLst/>
          </a:prstGeom>
        </p:spPr>
      </p:pic>
      <p:sp>
        <p:nvSpPr>
          <p:cNvPr id="15" name="Rechthoek 14">
            <a:extLst>
              <a:ext uri="{FF2B5EF4-FFF2-40B4-BE49-F238E27FC236}">
                <a16:creationId xmlns:a16="http://schemas.microsoft.com/office/drawing/2014/main" id="{1A48D17A-314B-F8D4-5BD6-2C53752554DF}"/>
              </a:ext>
            </a:extLst>
          </p:cNvPr>
          <p:cNvSpPr/>
          <p:nvPr/>
        </p:nvSpPr>
        <p:spPr>
          <a:xfrm>
            <a:off x="10597585" y="112697"/>
            <a:ext cx="2093948" cy="202106"/>
          </a:xfrm>
          <a:prstGeom prst="rect">
            <a:avLst/>
          </a:prstGeom>
          <a:solidFill>
            <a:srgbClr val="00B0F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latin typeface="Gill Sans MT" pitchFamily="34" charset="0"/>
              </a:rPr>
              <a:t>Applicatiecomponent</a:t>
            </a:r>
          </a:p>
        </p:txBody>
      </p:sp>
      <p:sp>
        <p:nvSpPr>
          <p:cNvPr id="16" name="Rechthoek 15">
            <a:extLst>
              <a:ext uri="{FF2B5EF4-FFF2-40B4-BE49-F238E27FC236}">
                <a16:creationId xmlns:a16="http://schemas.microsoft.com/office/drawing/2014/main" id="{FBAD8C85-44BA-8FCC-B1FA-C2EA14D407A1}"/>
              </a:ext>
            </a:extLst>
          </p:cNvPr>
          <p:cNvSpPr/>
          <p:nvPr/>
        </p:nvSpPr>
        <p:spPr>
          <a:xfrm>
            <a:off x="10598923" y="358218"/>
            <a:ext cx="2093948" cy="196494"/>
          </a:xfrm>
          <a:prstGeom prst="rect">
            <a:avLst/>
          </a:prstGeom>
          <a:solidFill>
            <a:srgbClr val="7030A0"/>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err="1">
                <a:latin typeface="Gill Sans MT" pitchFamily="34" charset="0"/>
              </a:rPr>
              <a:t>Hardwarematig</a:t>
            </a:r>
            <a:r>
              <a:rPr lang="nl-NL" sz="1200" b="1" dirty="0">
                <a:latin typeface="Gill Sans MT" pitchFamily="34" charset="0"/>
              </a:rPr>
              <a:t> component</a:t>
            </a:r>
          </a:p>
        </p:txBody>
      </p:sp>
      <p:sp>
        <p:nvSpPr>
          <p:cNvPr id="17" name="Rechthoek 16">
            <a:extLst>
              <a:ext uri="{FF2B5EF4-FFF2-40B4-BE49-F238E27FC236}">
                <a16:creationId xmlns:a16="http://schemas.microsoft.com/office/drawing/2014/main" id="{B4FA020D-D70D-FC2E-01B4-A30614306841}"/>
              </a:ext>
            </a:extLst>
          </p:cNvPr>
          <p:cNvSpPr/>
          <p:nvPr/>
        </p:nvSpPr>
        <p:spPr>
          <a:xfrm>
            <a:off x="10598923" y="601538"/>
            <a:ext cx="2093947" cy="196494"/>
          </a:xfrm>
          <a:prstGeom prst="rect">
            <a:avLst/>
          </a:prstGeom>
          <a:solidFill>
            <a:srgbClr val="7F7F7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b="1" dirty="0">
                <a:latin typeface="Gill Sans MT" pitchFamily="34" charset="0"/>
              </a:rPr>
              <a:t>Data(bron)</a:t>
            </a:r>
          </a:p>
        </p:txBody>
      </p:sp>
      <p:cxnSp>
        <p:nvCxnSpPr>
          <p:cNvPr id="18" name="AutoShape 58">
            <a:extLst>
              <a:ext uri="{FF2B5EF4-FFF2-40B4-BE49-F238E27FC236}">
                <a16:creationId xmlns:a16="http://schemas.microsoft.com/office/drawing/2014/main" id="{8C5EB03F-EC42-BF85-ECF1-61874F4DE7AA}"/>
              </a:ext>
            </a:extLst>
          </p:cNvPr>
          <p:cNvCxnSpPr>
            <a:cxnSpLocks noChangeShapeType="1"/>
          </p:cNvCxnSpPr>
          <p:nvPr/>
        </p:nvCxnSpPr>
        <p:spPr bwMode="auto">
          <a:xfrm>
            <a:off x="9233605" y="485588"/>
            <a:ext cx="386722" cy="0"/>
          </a:xfrm>
          <a:prstGeom prst="straightConnector1">
            <a:avLst/>
          </a:prstGeom>
          <a:noFill/>
          <a:ln w="19050">
            <a:solidFill>
              <a:srgbClr val="000000"/>
            </a:solidFill>
            <a:prstDash val="sysDash"/>
            <a:round/>
            <a:headEnd/>
            <a:tailEnd type="arrow" w="med" len="med"/>
          </a:ln>
        </p:spPr>
      </p:cxnSp>
      <p:sp>
        <p:nvSpPr>
          <p:cNvPr id="19" name="Tekstvak 18">
            <a:extLst>
              <a:ext uri="{FF2B5EF4-FFF2-40B4-BE49-F238E27FC236}">
                <a16:creationId xmlns:a16="http://schemas.microsoft.com/office/drawing/2014/main" id="{A89A0E8E-D2A9-BD44-235D-2B67EFA7249D}"/>
              </a:ext>
            </a:extLst>
          </p:cNvPr>
          <p:cNvSpPr txBox="1"/>
          <p:nvPr/>
        </p:nvSpPr>
        <p:spPr>
          <a:xfrm>
            <a:off x="9650746" y="314151"/>
            <a:ext cx="945523" cy="379848"/>
          </a:xfrm>
          <a:prstGeom prst="rect">
            <a:avLst/>
          </a:prstGeom>
          <a:noFill/>
        </p:spPr>
        <p:txBody>
          <a:bodyPr wrap="square">
            <a:spAutoFit/>
          </a:bodyPr>
          <a:lstStyle/>
          <a:p>
            <a:pPr>
              <a:lnSpc>
                <a:spcPts val="1100"/>
              </a:lnSpc>
            </a:pPr>
            <a:r>
              <a:rPr lang="nl-NL" sz="1200" b="1" i="1" dirty="0">
                <a:latin typeface="Calibri" panose="020F0502020204030204" pitchFamily="34" charset="0"/>
                <a:cs typeface="Calibri" panose="020F0502020204030204" pitchFamily="34" charset="0"/>
              </a:rPr>
              <a:t>gegevens-</a:t>
            </a:r>
            <a:br>
              <a:rPr lang="nl-NL" sz="1200" b="1" i="1" dirty="0">
                <a:latin typeface="Calibri" panose="020F0502020204030204" pitchFamily="34" charset="0"/>
                <a:cs typeface="Calibri" panose="020F0502020204030204" pitchFamily="34" charset="0"/>
              </a:rPr>
            </a:br>
            <a:r>
              <a:rPr lang="nl-NL" sz="1200" b="1" i="1" dirty="0">
                <a:latin typeface="Calibri" panose="020F0502020204030204" pitchFamily="34" charset="0"/>
                <a:cs typeface="Calibri" panose="020F0502020204030204" pitchFamily="34" charset="0"/>
              </a:rPr>
              <a:t>uitwisseling</a:t>
            </a:r>
            <a:endParaRPr lang="nl-NL" sz="1200" i="1" dirty="0">
              <a:latin typeface="Calibri" panose="020F0502020204030204" pitchFamily="34" charset="0"/>
              <a:cs typeface="Calibri" panose="020F0502020204030204" pitchFamily="34" charset="0"/>
            </a:endParaRPr>
          </a:p>
        </p:txBody>
      </p:sp>
      <p:sp>
        <p:nvSpPr>
          <p:cNvPr id="20" name="Tekstvak 19">
            <a:extLst>
              <a:ext uri="{FF2B5EF4-FFF2-40B4-BE49-F238E27FC236}">
                <a16:creationId xmlns:a16="http://schemas.microsoft.com/office/drawing/2014/main" id="{8F14BD0F-40C2-7024-82EC-8E5EF08CF0F7}"/>
              </a:ext>
            </a:extLst>
          </p:cNvPr>
          <p:cNvSpPr txBox="1"/>
          <p:nvPr/>
        </p:nvSpPr>
        <p:spPr>
          <a:xfrm>
            <a:off x="9122328" y="86920"/>
            <a:ext cx="1416122" cy="276999"/>
          </a:xfrm>
          <a:prstGeom prst="rect">
            <a:avLst/>
          </a:prstGeom>
          <a:noFill/>
        </p:spPr>
        <p:txBody>
          <a:bodyPr wrap="square">
            <a:spAutoFit/>
          </a:bodyPr>
          <a:lstStyle/>
          <a:p>
            <a:r>
              <a:rPr lang="nl-NL" sz="1200" b="1" dirty="0">
                <a:latin typeface="Calibri" panose="020F0502020204030204" pitchFamily="34" charset="0"/>
                <a:cs typeface="Calibri" panose="020F0502020204030204" pitchFamily="34" charset="0"/>
              </a:rPr>
              <a:t>LEGENDA:</a:t>
            </a:r>
            <a:endParaRPr lang="nl-NL" sz="1200" dirty="0">
              <a:solidFill>
                <a:schemeClr val="bg2"/>
              </a:solidFill>
              <a:latin typeface="Calibri" panose="020F0502020204030204" pitchFamily="34" charset="0"/>
              <a:cs typeface="Calibri" panose="020F0502020204030204" pitchFamily="34" charset="0"/>
            </a:endParaRPr>
          </a:p>
        </p:txBody>
      </p:sp>
      <p:sp>
        <p:nvSpPr>
          <p:cNvPr id="12" name="Rechthoek 11">
            <a:extLst>
              <a:ext uri="{FF2B5EF4-FFF2-40B4-BE49-F238E27FC236}">
                <a16:creationId xmlns:a16="http://schemas.microsoft.com/office/drawing/2014/main" id="{4081EB4D-F103-3528-22C8-0CB1962A3AF4}"/>
              </a:ext>
            </a:extLst>
          </p:cNvPr>
          <p:cNvSpPr/>
          <p:nvPr/>
        </p:nvSpPr>
        <p:spPr>
          <a:xfrm>
            <a:off x="221380" y="887918"/>
            <a:ext cx="12470153" cy="3626329"/>
          </a:xfrm>
          <a:prstGeom prst="rect">
            <a:avLst/>
          </a:prstGeom>
          <a:solidFill>
            <a:srgbClr val="0070C0">
              <a:alpha val="1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74B0BA"/>
                </a:solidFill>
              </a:rPr>
              <a:t>KAVEL 1: PUBLIEKE DIENSTVERLENING &amp; ZAKELIJKE BENUTTING VAN HET GEBOUW </a:t>
            </a:r>
          </a:p>
        </p:txBody>
      </p:sp>
      <p:sp>
        <p:nvSpPr>
          <p:cNvPr id="118" name="Rectangle 77">
            <a:extLst>
              <a:ext uri="{FF2B5EF4-FFF2-40B4-BE49-F238E27FC236}">
                <a16:creationId xmlns:a16="http://schemas.microsoft.com/office/drawing/2014/main" id="{66063280-60B0-7E7B-99AF-F5F0DC4A107C}"/>
              </a:ext>
            </a:extLst>
          </p:cNvPr>
          <p:cNvSpPr>
            <a:spLocks noChangeArrowheads="1"/>
          </p:cNvSpPr>
          <p:nvPr/>
        </p:nvSpPr>
        <p:spPr bwMode="auto">
          <a:xfrm>
            <a:off x="425892" y="1420985"/>
            <a:ext cx="1817890" cy="1315637"/>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a:solidFill>
                  <a:schemeClr val="bg1"/>
                </a:solidFill>
                <a:latin typeface="Gill Sans MT" panose="020B0502020104020203" pitchFamily="34" charset="0"/>
                <a:ea typeface="ＭＳ Ｐゴシック" pitchFamily="34" charset="-128"/>
              </a:rPr>
              <a:t>(WIFI) displays </a:t>
            </a:r>
            <a:br>
              <a:rPr lang="nl-NL" sz="1400" b="1" dirty="0">
                <a:solidFill>
                  <a:schemeClr val="bg1"/>
                </a:solidFill>
                <a:latin typeface="Gill Sans MT" panose="020B0502020104020203" pitchFamily="34" charset="0"/>
                <a:ea typeface="ＭＳ Ｐゴシック" pitchFamily="34" charset="-128"/>
              </a:rPr>
            </a:br>
            <a:r>
              <a:rPr lang="nl-NL" sz="1400" dirty="0">
                <a:solidFill>
                  <a:schemeClr val="bg1"/>
                </a:solidFill>
                <a:latin typeface="Gill Sans MT" panose="020B0502020104020203" pitchFamily="34" charset="0"/>
                <a:ea typeface="ＭＳ Ｐゴシック" pitchFamily="34" charset="-128"/>
              </a:rPr>
              <a:t>bij deur vergaderzalen</a:t>
            </a:r>
          </a:p>
          <a:p>
            <a:pPr algn="ctr">
              <a:defRPr/>
            </a:pPr>
            <a:endParaRPr lang="nl-NL" sz="1400" i="1" dirty="0">
              <a:solidFill>
                <a:schemeClr val="bg1"/>
              </a:solidFill>
              <a:latin typeface="Gill Sans MT" panose="020B0502020104020203" pitchFamily="34" charset="0"/>
              <a:ea typeface="ＭＳ Ｐゴシック" pitchFamily="34" charset="-128"/>
            </a:endParaRPr>
          </a:p>
          <a:p>
            <a:pPr algn="ctr">
              <a:defRPr/>
            </a:pPr>
            <a:endParaRPr lang="nl-NL" sz="1400" i="1" dirty="0">
              <a:solidFill>
                <a:schemeClr val="bg1"/>
              </a:solidFill>
              <a:latin typeface="Gill Sans MT" panose="020B0502020104020203" pitchFamily="34" charset="0"/>
              <a:ea typeface="ＭＳ Ｐゴシック" pitchFamily="34" charset="-128"/>
            </a:endParaRPr>
          </a:p>
          <a:p>
            <a:pPr algn="ctr">
              <a:defRPr/>
            </a:pPr>
            <a:endParaRPr lang="nl-NL" sz="1400" i="1" dirty="0">
              <a:solidFill>
                <a:schemeClr val="bg1"/>
              </a:solidFill>
              <a:latin typeface="Gill Sans MT" panose="020B0502020104020203" pitchFamily="34" charset="0"/>
              <a:ea typeface="ＭＳ Ｐゴシック" pitchFamily="34" charset="-128"/>
            </a:endParaRPr>
          </a:p>
          <a:p>
            <a:pPr algn="ctr">
              <a:defRPr/>
            </a:pPr>
            <a:endParaRPr lang="nl-NL" sz="1400" i="1" dirty="0">
              <a:solidFill>
                <a:schemeClr val="bg1"/>
              </a:solidFill>
              <a:latin typeface="Gill Sans MT" panose="020B0502020104020203" pitchFamily="34" charset="0"/>
              <a:ea typeface="ＭＳ Ｐゴシック" pitchFamily="34" charset="-128"/>
            </a:endParaRPr>
          </a:p>
        </p:txBody>
      </p:sp>
      <p:sp>
        <p:nvSpPr>
          <p:cNvPr id="119" name="Rechthoek 118">
            <a:extLst>
              <a:ext uri="{FF2B5EF4-FFF2-40B4-BE49-F238E27FC236}">
                <a16:creationId xmlns:a16="http://schemas.microsoft.com/office/drawing/2014/main" id="{85BE57CD-C014-2898-3249-F371ACF4B6A9}"/>
              </a:ext>
            </a:extLst>
          </p:cNvPr>
          <p:cNvSpPr/>
          <p:nvPr/>
        </p:nvSpPr>
        <p:spPr>
          <a:xfrm>
            <a:off x="495578" y="2447635"/>
            <a:ext cx="1678517"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anose="020B0502020104020203" pitchFamily="34" charset="0"/>
                <a:ea typeface="ＭＳ Ｐゴシック" pitchFamily="34" charset="-128"/>
              </a:rPr>
              <a:t>(WIFI) Displays</a:t>
            </a:r>
            <a:endParaRPr lang="nl-NL" sz="1200" dirty="0">
              <a:solidFill>
                <a:schemeClr val="bg1"/>
              </a:solidFill>
              <a:latin typeface="Gill Sans MT" panose="020B0502020104020203" pitchFamily="34" charset="0"/>
            </a:endParaRPr>
          </a:p>
        </p:txBody>
      </p:sp>
      <p:cxnSp>
        <p:nvCxnSpPr>
          <p:cNvPr id="120" name="Gebogen verbindingslijn 58">
            <a:extLst>
              <a:ext uri="{FF2B5EF4-FFF2-40B4-BE49-F238E27FC236}">
                <a16:creationId xmlns:a16="http://schemas.microsoft.com/office/drawing/2014/main" id="{0FCE9F57-23D7-7DCC-4F1C-10958430A993}"/>
              </a:ext>
            </a:extLst>
          </p:cNvPr>
          <p:cNvCxnSpPr>
            <a:cxnSpLocks noChangeShapeType="1"/>
            <a:stCxn id="118" idx="0"/>
            <a:endCxn id="39" idx="0"/>
          </p:cNvCxnSpPr>
          <p:nvPr/>
        </p:nvCxnSpPr>
        <p:spPr bwMode="auto">
          <a:xfrm rot="5400000" flipH="1" flipV="1">
            <a:off x="3252426" y="-503760"/>
            <a:ext cx="7156" cy="3842335"/>
          </a:xfrm>
          <a:prstGeom prst="bentConnector3">
            <a:avLst>
              <a:gd name="adj1" fmla="val 5069257"/>
            </a:avLst>
          </a:prstGeom>
          <a:noFill/>
          <a:ln w="19050" algn="ctr">
            <a:solidFill>
              <a:schemeClr val="tx1"/>
            </a:solidFill>
            <a:prstDash val="sysDash"/>
            <a:miter lim="800000"/>
            <a:headEnd type="arrow" w="med" len="med"/>
            <a:tailEnd type="none" w="med" len="med"/>
          </a:ln>
        </p:spPr>
      </p:cxnSp>
      <p:sp>
        <p:nvSpPr>
          <p:cNvPr id="121" name="Tekstvak 120">
            <a:extLst>
              <a:ext uri="{FF2B5EF4-FFF2-40B4-BE49-F238E27FC236}">
                <a16:creationId xmlns:a16="http://schemas.microsoft.com/office/drawing/2014/main" id="{56D52B65-E23F-1809-CDCF-47C9F15FDA88}"/>
              </a:ext>
            </a:extLst>
          </p:cNvPr>
          <p:cNvSpPr txBox="1"/>
          <p:nvPr/>
        </p:nvSpPr>
        <p:spPr>
          <a:xfrm>
            <a:off x="1341187" y="1065395"/>
            <a:ext cx="3842336" cy="261610"/>
          </a:xfrm>
          <a:prstGeom prst="rect">
            <a:avLst/>
          </a:prstGeom>
          <a:noFill/>
        </p:spPr>
        <p:txBody>
          <a:bodyPr wrap="square">
            <a:spAutoFit/>
          </a:bodyPr>
          <a:lstStyle/>
          <a:p>
            <a:pPr algn="ctr"/>
            <a:r>
              <a:rPr lang="nl-NL" sz="1100" i="1" dirty="0">
                <a:solidFill>
                  <a:schemeClr val="tx1">
                    <a:lumMod val="75000"/>
                    <a:lumOff val="25000"/>
                  </a:schemeClr>
                </a:solidFill>
                <a:latin typeface="Gill Sans MT" panose="020B0502020104020203" pitchFamily="34" charset="0"/>
              </a:rPr>
              <a:t>gegevens over gereserveerde vergaderzalen / plekken</a:t>
            </a:r>
          </a:p>
        </p:txBody>
      </p:sp>
      <p:sp>
        <p:nvSpPr>
          <p:cNvPr id="124" name="Rechthoek 123">
            <a:extLst>
              <a:ext uri="{FF2B5EF4-FFF2-40B4-BE49-F238E27FC236}">
                <a16:creationId xmlns:a16="http://schemas.microsoft.com/office/drawing/2014/main" id="{271B3B61-3059-F208-102B-0C07AC365A6E}"/>
              </a:ext>
            </a:extLst>
          </p:cNvPr>
          <p:cNvSpPr/>
          <p:nvPr/>
        </p:nvSpPr>
        <p:spPr>
          <a:xfrm>
            <a:off x="10609036" y="4746161"/>
            <a:ext cx="2078862" cy="1518548"/>
          </a:xfrm>
          <a:prstGeom prst="rect">
            <a:avLst/>
          </a:prstGeom>
          <a:solidFill>
            <a:srgbClr val="07CFA4">
              <a:alpha val="1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84B9C2"/>
                </a:solidFill>
              </a:rPr>
              <a:t>KAVEL 6</a:t>
            </a:r>
            <a:r>
              <a:rPr lang="nl-NL" sz="1600" b="1">
                <a:solidFill>
                  <a:srgbClr val="84B9C2"/>
                </a:solidFill>
              </a:rPr>
              <a:t>: BETALEN</a:t>
            </a:r>
            <a:endParaRPr lang="nl-NL" sz="1600" b="1" dirty="0">
              <a:solidFill>
                <a:srgbClr val="84B9C2"/>
              </a:solidFill>
            </a:endParaRPr>
          </a:p>
        </p:txBody>
      </p:sp>
      <p:sp>
        <p:nvSpPr>
          <p:cNvPr id="126" name="Rectangle 77">
            <a:extLst>
              <a:ext uri="{FF2B5EF4-FFF2-40B4-BE49-F238E27FC236}">
                <a16:creationId xmlns:a16="http://schemas.microsoft.com/office/drawing/2014/main" id="{CF8E1F82-81E5-E865-84E5-67A9FCD0CCA5}"/>
              </a:ext>
            </a:extLst>
          </p:cNvPr>
          <p:cNvSpPr>
            <a:spLocks noChangeArrowheads="1"/>
          </p:cNvSpPr>
          <p:nvPr/>
        </p:nvSpPr>
        <p:spPr bwMode="auto">
          <a:xfrm>
            <a:off x="10761624" y="5124883"/>
            <a:ext cx="1808017" cy="988011"/>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a:solidFill>
                  <a:schemeClr val="bg1"/>
                </a:solidFill>
                <a:latin typeface="Gill Sans MT" panose="020B0502020104020203" pitchFamily="34" charset="0"/>
                <a:ea typeface="ＭＳ Ｐゴシック" pitchFamily="34" charset="-128"/>
              </a:rPr>
              <a:t>Kassasystemen</a:t>
            </a:r>
            <a:br>
              <a:rPr lang="nl-NL" sz="1400" b="1" dirty="0">
                <a:solidFill>
                  <a:schemeClr val="bg1"/>
                </a:solidFill>
                <a:latin typeface="Gill Sans MT" panose="020B0502020104020203" pitchFamily="34" charset="0"/>
                <a:ea typeface="ＭＳ Ｐゴシック" pitchFamily="34" charset="-128"/>
              </a:rPr>
            </a:br>
            <a:r>
              <a:rPr lang="nl-NL" sz="1400" b="1" dirty="0" err="1">
                <a:solidFill>
                  <a:schemeClr val="bg1"/>
                </a:solidFill>
                <a:latin typeface="Gill Sans MT" panose="020B0502020104020203" pitchFamily="34" charset="0"/>
                <a:ea typeface="ＭＳ Ｐゴシック" pitchFamily="34" charset="-128"/>
              </a:rPr>
              <a:t>barista</a:t>
            </a:r>
            <a:r>
              <a:rPr lang="nl-NL" sz="1400" b="1" dirty="0">
                <a:solidFill>
                  <a:schemeClr val="bg1"/>
                </a:solidFill>
                <a:latin typeface="Gill Sans MT" panose="020B0502020104020203" pitchFamily="34" charset="0"/>
                <a:ea typeface="ＭＳ Ｐゴシック" pitchFamily="34" charset="-128"/>
              </a:rPr>
              <a:t> </a:t>
            </a:r>
            <a:r>
              <a:rPr lang="nl-NL" sz="1400" b="1">
                <a:solidFill>
                  <a:schemeClr val="bg1"/>
                </a:solidFill>
                <a:latin typeface="Gill Sans MT" panose="020B0502020104020203" pitchFamily="34" charset="0"/>
                <a:ea typeface="ＭＳ Ｐゴシック" pitchFamily="34" charset="-128"/>
              </a:rPr>
              <a:t>/ cateraar</a:t>
            </a:r>
            <a:endParaRPr lang="nl-NL" sz="1400" b="1" dirty="0">
              <a:solidFill>
                <a:schemeClr val="bg1"/>
              </a:solidFill>
              <a:latin typeface="Gill Sans MT" panose="020B0502020104020203" pitchFamily="34" charset="0"/>
              <a:ea typeface="ＭＳ Ｐゴシック" pitchFamily="34" charset="-128"/>
            </a:endParaRPr>
          </a:p>
          <a:p>
            <a:pPr algn="ctr">
              <a:defRPr/>
            </a:pPr>
            <a:endParaRPr lang="nl-NL" sz="1400" b="1" dirty="0">
              <a:solidFill>
                <a:schemeClr val="bg1"/>
              </a:solidFill>
              <a:latin typeface="Gill Sans MT" panose="020B0502020104020203" pitchFamily="34" charset="0"/>
              <a:ea typeface="ＭＳ Ｐゴシック" pitchFamily="34" charset="-128"/>
            </a:endParaRPr>
          </a:p>
          <a:p>
            <a:pPr algn="ctr">
              <a:defRPr/>
            </a:pPr>
            <a:endParaRPr lang="nl-NL" sz="1400" b="1" dirty="0">
              <a:solidFill>
                <a:schemeClr val="bg1"/>
              </a:solidFill>
              <a:latin typeface="Gill Sans MT" panose="020B0502020104020203" pitchFamily="34" charset="0"/>
              <a:ea typeface="ＭＳ Ｐゴシック" pitchFamily="34" charset="-128"/>
            </a:endParaRPr>
          </a:p>
        </p:txBody>
      </p:sp>
      <p:sp>
        <p:nvSpPr>
          <p:cNvPr id="127" name="Rechthoek 126">
            <a:extLst>
              <a:ext uri="{FF2B5EF4-FFF2-40B4-BE49-F238E27FC236}">
                <a16:creationId xmlns:a16="http://schemas.microsoft.com/office/drawing/2014/main" id="{DA4E6FA3-A181-BE0F-C0EE-EAE0C0316779}"/>
              </a:ext>
            </a:extLst>
          </p:cNvPr>
          <p:cNvSpPr/>
          <p:nvPr/>
        </p:nvSpPr>
        <p:spPr>
          <a:xfrm>
            <a:off x="10833100" y="5721490"/>
            <a:ext cx="1662113" cy="308717"/>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anose="020B0502020104020203" pitchFamily="34" charset="0"/>
                <a:ea typeface="ＭＳ Ｐゴシック" pitchFamily="34" charset="-128"/>
              </a:rPr>
              <a:t>Betaal-/pinautomaat</a:t>
            </a:r>
            <a:endParaRPr lang="nl-NL" sz="1200" dirty="0">
              <a:solidFill>
                <a:schemeClr val="bg1"/>
              </a:solidFill>
              <a:latin typeface="Gill Sans MT" panose="020B0502020104020203" pitchFamily="34" charset="0"/>
            </a:endParaRPr>
          </a:p>
        </p:txBody>
      </p:sp>
      <p:sp>
        <p:nvSpPr>
          <p:cNvPr id="128" name="Rectangle 77">
            <a:extLst>
              <a:ext uri="{FF2B5EF4-FFF2-40B4-BE49-F238E27FC236}">
                <a16:creationId xmlns:a16="http://schemas.microsoft.com/office/drawing/2014/main" id="{70C47EE0-BBBF-5CCB-DB9B-80FC6DC8B193}"/>
              </a:ext>
            </a:extLst>
          </p:cNvPr>
          <p:cNvSpPr>
            <a:spLocks noChangeArrowheads="1"/>
          </p:cNvSpPr>
          <p:nvPr/>
        </p:nvSpPr>
        <p:spPr bwMode="auto">
          <a:xfrm>
            <a:off x="428482" y="2861570"/>
            <a:ext cx="1817891" cy="366614"/>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a:solidFill>
                  <a:schemeClr val="bg1"/>
                </a:solidFill>
                <a:latin typeface="Gill Sans MT" panose="020B0502020104020203" pitchFamily="34" charset="0"/>
                <a:ea typeface="ＭＳ Ｐゴシック" pitchFamily="34" charset="-128"/>
              </a:rPr>
              <a:t>Enquêteformulier</a:t>
            </a:r>
            <a:endParaRPr lang="nl-NL" sz="1400" i="1" dirty="0">
              <a:solidFill>
                <a:schemeClr val="bg1"/>
              </a:solidFill>
              <a:latin typeface="Gill Sans MT" panose="020B0502020104020203" pitchFamily="34" charset="0"/>
              <a:ea typeface="ＭＳ Ｐゴシック" pitchFamily="34" charset="-128"/>
            </a:endParaRPr>
          </a:p>
        </p:txBody>
      </p:sp>
      <p:sp>
        <p:nvSpPr>
          <p:cNvPr id="129" name="Rectangle 77">
            <a:extLst>
              <a:ext uri="{FF2B5EF4-FFF2-40B4-BE49-F238E27FC236}">
                <a16:creationId xmlns:a16="http://schemas.microsoft.com/office/drawing/2014/main" id="{A8D01D76-72C6-A62E-4F10-42E2B4350599}"/>
              </a:ext>
            </a:extLst>
          </p:cNvPr>
          <p:cNvSpPr>
            <a:spLocks noChangeArrowheads="1"/>
          </p:cNvSpPr>
          <p:nvPr/>
        </p:nvSpPr>
        <p:spPr bwMode="auto">
          <a:xfrm>
            <a:off x="425892" y="3359189"/>
            <a:ext cx="1817891" cy="935483"/>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err="1">
                <a:solidFill>
                  <a:schemeClr val="bg1"/>
                </a:solidFill>
                <a:latin typeface="Gill Sans MT" panose="020B0502020104020203" pitchFamily="34" charset="0"/>
                <a:ea typeface="ＭＳ Ｐゴシック" pitchFamily="34" charset="-128"/>
              </a:rPr>
              <a:t>InProces</a:t>
            </a:r>
            <a:r>
              <a:rPr lang="nl-NL" sz="1400" b="1" dirty="0">
                <a:solidFill>
                  <a:schemeClr val="bg1"/>
                </a:solidFill>
                <a:latin typeface="Gill Sans MT" panose="020B0502020104020203" pitchFamily="34" charset="0"/>
                <a:ea typeface="ＭＳ Ｐゴシック" pitchFamily="34" charset="-128"/>
              </a:rPr>
              <a:t> / GWS</a:t>
            </a:r>
            <a:br>
              <a:rPr lang="nl-NL" sz="1400" dirty="0">
                <a:solidFill>
                  <a:schemeClr val="bg1"/>
                </a:solidFill>
                <a:latin typeface="Gill Sans MT" panose="020B0502020104020203" pitchFamily="34" charset="0"/>
                <a:ea typeface="ＭＳ Ｐゴシック" pitchFamily="34" charset="-128"/>
              </a:rPr>
            </a:br>
            <a:r>
              <a:rPr lang="nl-NL" sz="1400" i="1" dirty="0">
                <a:solidFill>
                  <a:schemeClr val="bg1"/>
                </a:solidFill>
                <a:latin typeface="Gill Sans MT" panose="020B0502020104020203" pitchFamily="34" charset="0"/>
                <a:ea typeface="ＭＳ Ｐゴシック" pitchFamily="34" charset="-128"/>
              </a:rPr>
              <a:t>(opslag brieven en </a:t>
            </a:r>
            <a:r>
              <a:rPr lang="nl-NL" sz="1400" i="1" dirty="0" err="1">
                <a:solidFill>
                  <a:schemeClr val="bg1"/>
                </a:solidFill>
                <a:latin typeface="Gill Sans MT" panose="020B0502020104020203" pitchFamily="34" charset="0"/>
                <a:ea typeface="ＭＳ Ｐゴシック" pitchFamily="34" charset="-128"/>
              </a:rPr>
              <a:t>emails</a:t>
            </a:r>
            <a:r>
              <a:rPr lang="nl-NL" sz="1400" i="1" dirty="0">
                <a:solidFill>
                  <a:schemeClr val="bg1"/>
                </a:solidFill>
                <a:latin typeface="Gill Sans MT" panose="020B0502020104020203" pitchFamily="34" charset="0"/>
                <a:ea typeface="ＭＳ Ｐゴシック" pitchFamily="34" charset="-128"/>
              </a:rPr>
              <a:t>,</a:t>
            </a:r>
            <a:br>
              <a:rPr lang="nl-NL" sz="1400" i="1" dirty="0">
                <a:solidFill>
                  <a:schemeClr val="bg1"/>
                </a:solidFill>
                <a:latin typeface="Gill Sans MT" panose="020B0502020104020203" pitchFamily="34" charset="0"/>
                <a:ea typeface="ＭＳ Ｐゴシック" pitchFamily="34" charset="-128"/>
              </a:rPr>
            </a:br>
            <a:r>
              <a:rPr lang="nl-NL" sz="1400" i="1" dirty="0" err="1">
                <a:solidFill>
                  <a:schemeClr val="bg1"/>
                </a:solidFill>
                <a:latin typeface="Gill Sans MT" panose="020B0502020104020203" pitchFamily="34" charset="0"/>
                <a:ea typeface="ＭＳ Ｐゴシック" pitchFamily="34" charset="-128"/>
              </a:rPr>
              <a:t>InProces</a:t>
            </a:r>
            <a:r>
              <a:rPr lang="nl-NL" sz="1400" i="1" dirty="0">
                <a:solidFill>
                  <a:schemeClr val="bg1"/>
                </a:solidFill>
                <a:latin typeface="Gill Sans MT" panose="020B0502020104020203" pitchFamily="34" charset="0"/>
                <a:ea typeface="ＭＳ Ｐゴシック" pitchFamily="34" charset="-128"/>
              </a:rPr>
              <a:t> voor Dordrecht,</a:t>
            </a:r>
            <a:br>
              <a:rPr lang="nl-NL" sz="1400" i="1" dirty="0">
                <a:solidFill>
                  <a:schemeClr val="bg1"/>
                </a:solidFill>
                <a:latin typeface="Gill Sans MT" panose="020B0502020104020203" pitchFamily="34" charset="0"/>
                <a:ea typeface="ＭＳ Ｐゴシック" pitchFamily="34" charset="-128"/>
              </a:rPr>
            </a:br>
            <a:r>
              <a:rPr lang="nl-NL" sz="1400" i="1" dirty="0">
                <a:solidFill>
                  <a:schemeClr val="bg1"/>
                </a:solidFill>
                <a:latin typeface="Gill Sans MT" panose="020B0502020104020203" pitchFamily="34" charset="0"/>
                <a:ea typeface="ＭＳ Ｐゴシック" pitchFamily="34" charset="-128"/>
              </a:rPr>
              <a:t>GWS voor SDD)</a:t>
            </a:r>
            <a:endParaRPr lang="nl-NL" sz="1400" b="1" i="1" dirty="0">
              <a:solidFill>
                <a:schemeClr val="bg1"/>
              </a:solidFill>
              <a:latin typeface="Gill Sans MT" panose="020B0502020104020203" pitchFamily="34" charset="0"/>
              <a:ea typeface="ＭＳ Ｐゴシック" pitchFamily="34" charset="-128"/>
            </a:endParaRPr>
          </a:p>
        </p:txBody>
      </p:sp>
      <p:sp>
        <p:nvSpPr>
          <p:cNvPr id="145" name="Rectangle 77">
            <a:extLst>
              <a:ext uri="{FF2B5EF4-FFF2-40B4-BE49-F238E27FC236}">
                <a16:creationId xmlns:a16="http://schemas.microsoft.com/office/drawing/2014/main" id="{401E12DF-302E-0FCA-56E0-A2089B8F8A18}"/>
              </a:ext>
            </a:extLst>
          </p:cNvPr>
          <p:cNvSpPr>
            <a:spLocks noChangeArrowheads="1"/>
          </p:cNvSpPr>
          <p:nvPr/>
        </p:nvSpPr>
        <p:spPr bwMode="auto">
          <a:xfrm>
            <a:off x="10658476" y="1413829"/>
            <a:ext cx="1911166" cy="1413919"/>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err="1">
                <a:solidFill>
                  <a:schemeClr val="bg1"/>
                </a:solidFill>
                <a:latin typeface="Gill Sans MT" panose="020B0502020104020203" pitchFamily="34" charset="0"/>
                <a:ea typeface="ＭＳ Ｐゴシック" pitchFamily="34" charset="-128"/>
              </a:rPr>
              <a:t>Narrowcasting</a:t>
            </a:r>
            <a:br>
              <a:rPr lang="nl-NL" sz="1400" b="1" dirty="0">
                <a:solidFill>
                  <a:schemeClr val="bg1"/>
                </a:solidFill>
                <a:latin typeface="Gill Sans MT" panose="020B0502020104020203" pitchFamily="34" charset="0"/>
                <a:ea typeface="ＭＳ Ｐゴシック" pitchFamily="34" charset="-128"/>
              </a:rPr>
            </a:br>
            <a:r>
              <a:rPr lang="nl-NL" sz="1400" b="1" dirty="0">
                <a:solidFill>
                  <a:schemeClr val="bg1"/>
                </a:solidFill>
                <a:latin typeface="Gill Sans MT" panose="020B0502020104020203" pitchFamily="34" charset="0"/>
                <a:ea typeface="ＭＳ Ｐゴシック" pitchFamily="34" charset="-128"/>
              </a:rPr>
              <a:t>systeem *</a:t>
            </a:r>
          </a:p>
          <a:p>
            <a:pPr algn="ctr">
              <a:defRPr/>
            </a:pPr>
            <a:endParaRPr lang="nl-NL" sz="1400" b="1" dirty="0">
              <a:solidFill>
                <a:schemeClr val="bg1"/>
              </a:solidFill>
              <a:latin typeface="Gill Sans MT" panose="020B0502020104020203" pitchFamily="34" charset="0"/>
              <a:ea typeface="ＭＳ Ｐゴシック" pitchFamily="34" charset="-128"/>
            </a:endParaRPr>
          </a:p>
          <a:p>
            <a:pPr algn="ctr">
              <a:defRPr/>
            </a:pPr>
            <a:endParaRPr lang="nl-NL" sz="1400" b="1" dirty="0">
              <a:solidFill>
                <a:schemeClr val="bg1"/>
              </a:solidFill>
              <a:latin typeface="Gill Sans MT" panose="020B0502020104020203" pitchFamily="34" charset="0"/>
              <a:ea typeface="ＭＳ Ｐゴシック" pitchFamily="34" charset="-128"/>
            </a:endParaRPr>
          </a:p>
        </p:txBody>
      </p:sp>
      <p:sp>
        <p:nvSpPr>
          <p:cNvPr id="150" name="Rechthoek 149">
            <a:extLst>
              <a:ext uri="{FF2B5EF4-FFF2-40B4-BE49-F238E27FC236}">
                <a16:creationId xmlns:a16="http://schemas.microsoft.com/office/drawing/2014/main" id="{88B7C5EE-B72E-FA38-7E7F-915BC93A728C}"/>
              </a:ext>
            </a:extLst>
          </p:cNvPr>
          <p:cNvSpPr/>
          <p:nvPr/>
        </p:nvSpPr>
        <p:spPr>
          <a:xfrm>
            <a:off x="10790555" y="2492593"/>
            <a:ext cx="1662113"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anose="020B0502020104020203" pitchFamily="34" charset="0"/>
                <a:ea typeface="ＭＳ Ｐゴシック" pitchFamily="34" charset="-128"/>
              </a:rPr>
              <a:t>Beeldschermen</a:t>
            </a:r>
            <a:endParaRPr lang="nl-NL" sz="1200" dirty="0">
              <a:solidFill>
                <a:schemeClr val="bg1"/>
              </a:solidFill>
              <a:latin typeface="Gill Sans MT" panose="020B0502020104020203" pitchFamily="34" charset="0"/>
            </a:endParaRPr>
          </a:p>
        </p:txBody>
      </p:sp>
      <p:sp>
        <p:nvSpPr>
          <p:cNvPr id="158" name="Rectangle 77">
            <a:extLst>
              <a:ext uri="{FF2B5EF4-FFF2-40B4-BE49-F238E27FC236}">
                <a16:creationId xmlns:a16="http://schemas.microsoft.com/office/drawing/2014/main" id="{5BD91A3B-8E2F-396F-81C7-E599F87C1B9C}"/>
              </a:ext>
            </a:extLst>
          </p:cNvPr>
          <p:cNvSpPr>
            <a:spLocks noChangeArrowheads="1"/>
          </p:cNvSpPr>
          <p:nvPr/>
        </p:nvSpPr>
        <p:spPr bwMode="auto">
          <a:xfrm>
            <a:off x="425892" y="4665094"/>
            <a:ext cx="1817891" cy="672201"/>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a:solidFill>
                  <a:schemeClr val="bg1"/>
                </a:solidFill>
                <a:latin typeface="Gill Sans MT" pitchFamily="34" charset="0"/>
                <a:ea typeface="ＭＳ Ｐゴシック" pitchFamily="34" charset="-128"/>
              </a:rPr>
              <a:t>Afspraaksystemen</a:t>
            </a:r>
          </a:p>
          <a:p>
            <a:pPr algn="ctr">
              <a:defRPr/>
            </a:pPr>
            <a:r>
              <a:rPr lang="nl-NL" sz="1400" b="1" dirty="0">
                <a:solidFill>
                  <a:schemeClr val="bg1"/>
                </a:solidFill>
                <a:latin typeface="Gill Sans MT" pitchFamily="34" charset="0"/>
                <a:ea typeface="ＭＳ Ｐゴシック" pitchFamily="34" charset="-128"/>
              </a:rPr>
              <a:t>van derden</a:t>
            </a:r>
            <a:br>
              <a:rPr lang="nl-NL" sz="1400" b="1" dirty="0">
                <a:solidFill>
                  <a:schemeClr val="bg1"/>
                </a:solidFill>
                <a:latin typeface="Gill Sans MT" pitchFamily="34" charset="0"/>
                <a:ea typeface="ＭＳ Ｐゴシック" pitchFamily="34" charset="-128"/>
              </a:rPr>
            </a:br>
            <a:r>
              <a:rPr lang="nl-NL" sz="1200" i="1" dirty="0">
                <a:solidFill>
                  <a:schemeClr val="bg1"/>
                </a:solidFill>
                <a:latin typeface="Gill Sans MT" pitchFamily="34" charset="0"/>
                <a:ea typeface="ＭＳ Ｐゴシック" pitchFamily="34" charset="-128"/>
              </a:rPr>
              <a:t>(zoals die van SDD-partners)</a:t>
            </a:r>
          </a:p>
        </p:txBody>
      </p:sp>
      <p:cxnSp>
        <p:nvCxnSpPr>
          <p:cNvPr id="159" name="Gebogen verbindingslijn 58">
            <a:extLst>
              <a:ext uri="{FF2B5EF4-FFF2-40B4-BE49-F238E27FC236}">
                <a16:creationId xmlns:a16="http://schemas.microsoft.com/office/drawing/2014/main" id="{9D14E96B-3F83-9D13-6A32-ECDA112E89A4}"/>
              </a:ext>
            </a:extLst>
          </p:cNvPr>
          <p:cNvCxnSpPr>
            <a:cxnSpLocks noChangeShapeType="1"/>
            <a:endCxn id="158" idx="3"/>
          </p:cNvCxnSpPr>
          <p:nvPr/>
        </p:nvCxnSpPr>
        <p:spPr bwMode="auto">
          <a:xfrm rot="10800000" flipV="1">
            <a:off x="2243783" y="4294669"/>
            <a:ext cx="931342" cy="706526"/>
          </a:xfrm>
          <a:prstGeom prst="bentConnector3">
            <a:avLst>
              <a:gd name="adj1" fmla="val -113"/>
            </a:avLst>
          </a:prstGeom>
          <a:noFill/>
          <a:ln w="19050" algn="ctr">
            <a:solidFill>
              <a:schemeClr val="tx1"/>
            </a:solidFill>
            <a:prstDash val="sysDash"/>
            <a:miter lim="800000"/>
            <a:headEnd type="arrow" w="med" len="med"/>
            <a:tailEnd type="none" w="med" len="med"/>
          </a:ln>
        </p:spPr>
      </p:cxnSp>
      <p:sp>
        <p:nvSpPr>
          <p:cNvPr id="173" name="Rechthoek 172">
            <a:extLst>
              <a:ext uri="{FF2B5EF4-FFF2-40B4-BE49-F238E27FC236}">
                <a16:creationId xmlns:a16="http://schemas.microsoft.com/office/drawing/2014/main" id="{9CF10C57-FFA9-F654-1484-83215EB3FE0C}"/>
              </a:ext>
            </a:extLst>
          </p:cNvPr>
          <p:cNvSpPr/>
          <p:nvPr/>
        </p:nvSpPr>
        <p:spPr>
          <a:xfrm>
            <a:off x="3807533" y="4747102"/>
            <a:ext cx="2133697" cy="1524075"/>
          </a:xfrm>
          <a:prstGeom prst="rect">
            <a:avLst/>
          </a:prstGeom>
          <a:solidFill>
            <a:srgbClr val="7030A0">
              <a:alpha val="1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C3A5D7"/>
                </a:solidFill>
              </a:rPr>
              <a:t>KAVEL 2: FMIS</a:t>
            </a:r>
          </a:p>
        </p:txBody>
      </p:sp>
      <p:sp>
        <p:nvSpPr>
          <p:cNvPr id="176" name="Rectangle 77">
            <a:extLst>
              <a:ext uri="{FF2B5EF4-FFF2-40B4-BE49-F238E27FC236}">
                <a16:creationId xmlns:a16="http://schemas.microsoft.com/office/drawing/2014/main" id="{C46DC448-85CC-36E5-A0F6-D474AD7BDAEB}"/>
              </a:ext>
            </a:extLst>
          </p:cNvPr>
          <p:cNvSpPr>
            <a:spLocks noChangeArrowheads="1"/>
          </p:cNvSpPr>
          <p:nvPr/>
        </p:nvSpPr>
        <p:spPr bwMode="auto">
          <a:xfrm>
            <a:off x="420669" y="5461013"/>
            <a:ext cx="1810369" cy="672200"/>
          </a:xfrm>
          <a:prstGeom prst="rect">
            <a:avLst/>
          </a:prstGeom>
          <a:solidFill>
            <a:srgbClr val="00B0F0"/>
          </a:solidFill>
          <a:ln w="19050" algn="ctr">
            <a:noFill/>
            <a:prstDash val="sysDash"/>
            <a:miter lim="800000"/>
            <a:headEnd/>
            <a:tailEnd/>
          </a:ln>
        </p:spPr>
        <p:txBody>
          <a:bodyPr wrap="none" anchor="ctr"/>
          <a:lstStyle/>
          <a:p>
            <a:pPr algn="ctr">
              <a:defRPr/>
            </a:pPr>
            <a:r>
              <a:rPr lang="fr-FR" sz="1400" b="1" dirty="0" err="1">
                <a:solidFill>
                  <a:schemeClr val="bg1"/>
                </a:solidFill>
                <a:latin typeface="Gill Sans MT" pitchFamily="34" charset="0"/>
                <a:ea typeface="ＭＳ Ｐゴシック" pitchFamily="34" charset="-128"/>
              </a:rPr>
              <a:t>Financiele</a:t>
            </a:r>
            <a:br>
              <a:rPr lang="fr-FR" sz="1400" b="1" dirty="0">
                <a:solidFill>
                  <a:schemeClr val="bg1"/>
                </a:solidFill>
                <a:latin typeface="Gill Sans MT" pitchFamily="34" charset="0"/>
                <a:ea typeface="ＭＳ Ｐゴシック" pitchFamily="34" charset="-128"/>
              </a:rPr>
            </a:br>
            <a:r>
              <a:rPr lang="fr-FR" sz="1400" b="1" dirty="0" err="1">
                <a:solidFill>
                  <a:schemeClr val="bg1"/>
                </a:solidFill>
                <a:latin typeface="Gill Sans MT" pitchFamily="34" charset="0"/>
                <a:ea typeface="ＭＳ Ｐゴシック" pitchFamily="34" charset="-128"/>
              </a:rPr>
              <a:t>administratie</a:t>
            </a:r>
            <a:endParaRPr lang="fr-FR" sz="1400" b="1" dirty="0">
              <a:solidFill>
                <a:schemeClr val="bg1"/>
              </a:solidFill>
              <a:latin typeface="Gill Sans MT" pitchFamily="34" charset="0"/>
              <a:ea typeface="ＭＳ Ｐゴシック" pitchFamily="34" charset="-128"/>
            </a:endParaRPr>
          </a:p>
        </p:txBody>
      </p:sp>
      <p:sp>
        <p:nvSpPr>
          <p:cNvPr id="178" name="Tekstvak 177">
            <a:extLst>
              <a:ext uri="{FF2B5EF4-FFF2-40B4-BE49-F238E27FC236}">
                <a16:creationId xmlns:a16="http://schemas.microsoft.com/office/drawing/2014/main" id="{2ED7CDCB-66C9-68CB-3CEC-70C3AB41A119}"/>
              </a:ext>
            </a:extLst>
          </p:cNvPr>
          <p:cNvSpPr txBox="1"/>
          <p:nvPr/>
        </p:nvSpPr>
        <p:spPr>
          <a:xfrm>
            <a:off x="2313666" y="5508218"/>
            <a:ext cx="1465692" cy="261610"/>
          </a:xfrm>
          <a:prstGeom prst="rect">
            <a:avLst/>
          </a:prstGeom>
          <a:noFill/>
        </p:spPr>
        <p:txBody>
          <a:bodyPr wrap="square">
            <a:spAutoFit/>
          </a:bodyPr>
          <a:lstStyle/>
          <a:p>
            <a:pPr algn="r"/>
            <a:r>
              <a:rPr lang="nl-NL" sz="1100" i="1" dirty="0">
                <a:solidFill>
                  <a:schemeClr val="tx1">
                    <a:lumMod val="75000"/>
                    <a:lumOff val="25000"/>
                  </a:schemeClr>
                </a:solidFill>
                <a:latin typeface="Gill Sans MT" panose="020B0502020104020203" pitchFamily="34" charset="0"/>
              </a:rPr>
              <a:t>factureren/doorbelasten</a:t>
            </a:r>
          </a:p>
        </p:txBody>
      </p:sp>
      <p:cxnSp>
        <p:nvCxnSpPr>
          <p:cNvPr id="179" name="AutoShape 58">
            <a:extLst>
              <a:ext uri="{FF2B5EF4-FFF2-40B4-BE49-F238E27FC236}">
                <a16:creationId xmlns:a16="http://schemas.microsoft.com/office/drawing/2014/main" id="{70B45A90-E1C6-A08A-0610-203C59DAC586}"/>
              </a:ext>
            </a:extLst>
          </p:cNvPr>
          <p:cNvCxnSpPr>
            <a:cxnSpLocks noChangeShapeType="1"/>
          </p:cNvCxnSpPr>
          <p:nvPr/>
        </p:nvCxnSpPr>
        <p:spPr bwMode="auto">
          <a:xfrm>
            <a:off x="2231038" y="5769791"/>
            <a:ext cx="1754019" cy="0"/>
          </a:xfrm>
          <a:prstGeom prst="straightConnector1">
            <a:avLst/>
          </a:prstGeom>
          <a:noFill/>
          <a:ln w="19050">
            <a:solidFill>
              <a:schemeClr val="tx1"/>
            </a:solidFill>
            <a:prstDash val="sysDash"/>
            <a:round/>
            <a:headEnd type="arrow" w="med" len="med"/>
            <a:tailEnd type="none" w="med" len="med"/>
          </a:ln>
        </p:spPr>
      </p:cxnSp>
      <p:cxnSp>
        <p:nvCxnSpPr>
          <p:cNvPr id="182" name="AutoShape 58">
            <a:extLst>
              <a:ext uri="{FF2B5EF4-FFF2-40B4-BE49-F238E27FC236}">
                <a16:creationId xmlns:a16="http://schemas.microsoft.com/office/drawing/2014/main" id="{00309B0F-A71E-DCDC-F708-2DF5228B0E54}"/>
              </a:ext>
            </a:extLst>
          </p:cNvPr>
          <p:cNvCxnSpPr>
            <a:cxnSpLocks noChangeShapeType="1"/>
          </p:cNvCxnSpPr>
          <p:nvPr/>
        </p:nvCxnSpPr>
        <p:spPr bwMode="auto">
          <a:xfrm flipH="1" flipV="1">
            <a:off x="4536652" y="4289280"/>
            <a:ext cx="0" cy="835603"/>
          </a:xfrm>
          <a:prstGeom prst="straightConnector1">
            <a:avLst/>
          </a:prstGeom>
          <a:noFill/>
          <a:ln w="19050">
            <a:solidFill>
              <a:schemeClr val="tx1"/>
            </a:solidFill>
            <a:prstDash val="sysDash"/>
            <a:round/>
            <a:headEnd type="arrow" w="med" len="med"/>
            <a:tailEnd type="none" w="med" len="med"/>
          </a:ln>
        </p:spPr>
      </p:cxnSp>
      <p:sp>
        <p:nvSpPr>
          <p:cNvPr id="189" name="Tekstvak 188">
            <a:extLst>
              <a:ext uri="{FF2B5EF4-FFF2-40B4-BE49-F238E27FC236}">
                <a16:creationId xmlns:a16="http://schemas.microsoft.com/office/drawing/2014/main" id="{F94C301D-D940-89FD-3E90-E7CFAD53909C}"/>
              </a:ext>
            </a:extLst>
          </p:cNvPr>
          <p:cNvSpPr txBox="1"/>
          <p:nvPr/>
        </p:nvSpPr>
        <p:spPr>
          <a:xfrm>
            <a:off x="6067862" y="5275104"/>
            <a:ext cx="1194251" cy="938719"/>
          </a:xfrm>
          <a:prstGeom prst="rect">
            <a:avLst/>
          </a:prstGeom>
          <a:noFill/>
        </p:spPr>
        <p:txBody>
          <a:bodyPr wrap="square">
            <a:spAutoFit/>
          </a:bodyPr>
          <a:lstStyle/>
          <a:p>
            <a:pPr algn="r"/>
            <a:r>
              <a:rPr lang="nl-NL" sz="1100" i="1" dirty="0">
                <a:solidFill>
                  <a:schemeClr val="tx1">
                    <a:lumMod val="75000"/>
                    <a:lumOff val="25000"/>
                  </a:schemeClr>
                </a:solidFill>
                <a:latin typeface="Gill Sans MT" panose="020B0502020104020203" pitchFamily="34" charset="0"/>
              </a:rPr>
              <a:t>gegevens over gebruik van ruimten (zoals: waar en wanneer is er </a:t>
            </a:r>
            <a:r>
              <a:rPr lang="nl-NL" sz="1100" i="1" dirty="0" err="1">
                <a:solidFill>
                  <a:schemeClr val="tx1">
                    <a:lumMod val="75000"/>
                    <a:lumOff val="25000"/>
                  </a:schemeClr>
                </a:solidFill>
                <a:latin typeface="Gill Sans MT" panose="020B0502020104020203" pitchFamily="34" charset="0"/>
              </a:rPr>
              <a:t>gecaterd</a:t>
            </a:r>
            <a:r>
              <a:rPr lang="nl-NL" sz="1100" i="1" dirty="0">
                <a:solidFill>
                  <a:schemeClr val="tx1">
                    <a:lumMod val="75000"/>
                    <a:lumOff val="25000"/>
                  </a:schemeClr>
                </a:solidFill>
                <a:latin typeface="Gill Sans MT" panose="020B0502020104020203" pitchFamily="34" charset="0"/>
              </a:rPr>
              <a:t>?)</a:t>
            </a:r>
          </a:p>
        </p:txBody>
      </p:sp>
      <p:sp>
        <p:nvSpPr>
          <p:cNvPr id="191" name="Tekstvak 190">
            <a:extLst>
              <a:ext uri="{FF2B5EF4-FFF2-40B4-BE49-F238E27FC236}">
                <a16:creationId xmlns:a16="http://schemas.microsoft.com/office/drawing/2014/main" id="{315F45D4-D692-A57A-04AB-09BF485E74B8}"/>
              </a:ext>
            </a:extLst>
          </p:cNvPr>
          <p:cNvSpPr txBox="1"/>
          <p:nvPr/>
        </p:nvSpPr>
        <p:spPr>
          <a:xfrm>
            <a:off x="7477407" y="4578195"/>
            <a:ext cx="945230" cy="938719"/>
          </a:xfrm>
          <a:prstGeom prst="rect">
            <a:avLst/>
          </a:prstGeom>
          <a:noFill/>
        </p:spPr>
        <p:txBody>
          <a:bodyPr wrap="square">
            <a:spAutoFit/>
          </a:bodyPr>
          <a:lstStyle/>
          <a:p>
            <a:r>
              <a:rPr lang="nl-NL" sz="1100" i="1" dirty="0">
                <a:solidFill>
                  <a:schemeClr val="tx1">
                    <a:lumMod val="75000"/>
                    <a:lumOff val="25000"/>
                  </a:schemeClr>
                </a:solidFill>
                <a:latin typeface="Gill Sans MT" panose="020B0502020104020203" pitchFamily="34" charset="0"/>
              </a:rPr>
              <a:t>gegevens</a:t>
            </a:r>
            <a:br>
              <a:rPr lang="nl-NL" sz="1100" i="1" dirty="0">
                <a:solidFill>
                  <a:schemeClr val="tx1">
                    <a:lumMod val="75000"/>
                    <a:lumOff val="25000"/>
                  </a:schemeClr>
                </a:solidFill>
                <a:latin typeface="Gill Sans MT" panose="020B0502020104020203" pitchFamily="34" charset="0"/>
              </a:rPr>
            </a:br>
            <a:r>
              <a:rPr lang="nl-NL" sz="1100" i="1" dirty="0">
                <a:solidFill>
                  <a:schemeClr val="tx1">
                    <a:lumMod val="75000"/>
                    <a:lumOff val="25000"/>
                  </a:schemeClr>
                </a:solidFill>
                <a:latin typeface="Gill Sans MT" panose="020B0502020104020203" pitchFamily="34" charset="0"/>
              </a:rPr>
              <a:t>over</a:t>
            </a:r>
            <a:br>
              <a:rPr lang="nl-NL" sz="1100" i="1" dirty="0">
                <a:solidFill>
                  <a:schemeClr val="tx1">
                    <a:lumMod val="75000"/>
                    <a:lumOff val="25000"/>
                  </a:schemeClr>
                </a:solidFill>
                <a:latin typeface="Gill Sans MT" panose="020B0502020104020203" pitchFamily="34" charset="0"/>
              </a:rPr>
            </a:br>
            <a:r>
              <a:rPr lang="nl-NL" sz="1100" i="1" dirty="0">
                <a:solidFill>
                  <a:schemeClr val="tx1">
                    <a:lumMod val="75000"/>
                    <a:lumOff val="25000"/>
                  </a:schemeClr>
                </a:solidFill>
                <a:latin typeface="Gill Sans MT" panose="020B0502020104020203" pitchFamily="34" charset="0"/>
              </a:rPr>
              <a:t>reserveringen</a:t>
            </a:r>
            <a:br>
              <a:rPr lang="nl-NL" sz="1100" i="1" dirty="0">
                <a:solidFill>
                  <a:schemeClr val="tx1">
                    <a:lumMod val="75000"/>
                    <a:lumOff val="25000"/>
                  </a:schemeClr>
                </a:solidFill>
                <a:latin typeface="Gill Sans MT" panose="020B0502020104020203" pitchFamily="34" charset="0"/>
              </a:rPr>
            </a:br>
            <a:r>
              <a:rPr lang="nl-NL" sz="1100" i="1" dirty="0">
                <a:solidFill>
                  <a:schemeClr val="tx1">
                    <a:lumMod val="75000"/>
                    <a:lumOff val="25000"/>
                  </a:schemeClr>
                </a:solidFill>
                <a:latin typeface="Gill Sans MT" panose="020B0502020104020203" pitchFamily="34" charset="0"/>
              </a:rPr>
              <a:t>(</a:t>
            </a:r>
            <a:r>
              <a:rPr lang="nl-NL" sz="1100" i="1" dirty="0" err="1">
                <a:solidFill>
                  <a:schemeClr val="tx1">
                    <a:lumMod val="75000"/>
                    <a:lumOff val="25000"/>
                  </a:schemeClr>
                </a:solidFill>
                <a:latin typeface="Gill Sans MT" panose="020B0502020104020203" pitchFamily="34" charset="0"/>
              </a:rPr>
              <a:t>near</a:t>
            </a:r>
            <a:r>
              <a:rPr lang="nl-NL" sz="1100" i="1" dirty="0">
                <a:solidFill>
                  <a:schemeClr val="tx1">
                    <a:lumMod val="75000"/>
                    <a:lumOff val="25000"/>
                  </a:schemeClr>
                </a:solidFill>
                <a:latin typeface="Gill Sans MT" panose="020B0502020104020203" pitchFamily="34" charset="0"/>
              </a:rPr>
              <a:t> real time)</a:t>
            </a:r>
          </a:p>
        </p:txBody>
      </p:sp>
      <p:sp>
        <p:nvSpPr>
          <p:cNvPr id="192" name="Rectangle 77">
            <a:extLst>
              <a:ext uri="{FF2B5EF4-FFF2-40B4-BE49-F238E27FC236}">
                <a16:creationId xmlns:a16="http://schemas.microsoft.com/office/drawing/2014/main" id="{5CD81892-93F5-16F6-51EE-02C042DC1ACC}"/>
              </a:ext>
            </a:extLst>
          </p:cNvPr>
          <p:cNvSpPr>
            <a:spLocks noChangeArrowheads="1"/>
          </p:cNvSpPr>
          <p:nvPr/>
        </p:nvSpPr>
        <p:spPr bwMode="auto">
          <a:xfrm>
            <a:off x="10660586" y="3000516"/>
            <a:ext cx="1911167" cy="1288764"/>
          </a:xfrm>
          <a:prstGeom prst="rect">
            <a:avLst/>
          </a:prstGeom>
          <a:solidFill>
            <a:srgbClr val="00B0F0"/>
          </a:solidFill>
          <a:ln w="19050" algn="ctr">
            <a:noFill/>
            <a:prstDash val="sysDash"/>
            <a:miter lim="800000"/>
            <a:headEnd/>
            <a:tailEnd/>
          </a:ln>
        </p:spPr>
        <p:txBody>
          <a:bodyPr wrap="none" anchor="t"/>
          <a:lstStyle/>
          <a:p>
            <a:pPr algn="ctr">
              <a:defRPr/>
            </a:pPr>
            <a:r>
              <a:rPr lang="nl-NL" sz="1400" b="1" dirty="0">
                <a:solidFill>
                  <a:schemeClr val="bg1"/>
                </a:solidFill>
                <a:latin typeface="Gill Sans MT" pitchFamily="34" charset="0"/>
                <a:ea typeface="ＭＳ Ｐゴシック" pitchFamily="34" charset="-128"/>
              </a:rPr>
              <a:t>Diverse scansoftware</a:t>
            </a:r>
          </a:p>
          <a:p>
            <a:pPr algn="ctr">
              <a:defRPr/>
            </a:pPr>
            <a:endParaRPr lang="nl-NL" sz="1400" b="1" dirty="0">
              <a:solidFill>
                <a:schemeClr val="bg1"/>
              </a:solidFill>
              <a:latin typeface="Gill Sans MT" pitchFamily="34" charset="0"/>
              <a:ea typeface="ＭＳ Ｐゴシック" pitchFamily="34" charset="-128"/>
            </a:endParaRPr>
          </a:p>
          <a:p>
            <a:pPr algn="ctr">
              <a:defRPr/>
            </a:pPr>
            <a:endParaRPr lang="nl-NL" sz="1400" b="1" dirty="0">
              <a:solidFill>
                <a:schemeClr val="bg1"/>
              </a:solidFill>
              <a:latin typeface="Gill Sans MT" pitchFamily="34" charset="0"/>
              <a:ea typeface="ＭＳ Ｐゴシック" pitchFamily="34" charset="-128"/>
            </a:endParaRPr>
          </a:p>
          <a:p>
            <a:pPr algn="ctr">
              <a:defRPr/>
            </a:pPr>
            <a:endParaRPr lang="nl-NL" sz="1400" b="1" dirty="0">
              <a:solidFill>
                <a:schemeClr val="bg1"/>
              </a:solidFill>
              <a:latin typeface="Gill Sans MT" pitchFamily="34" charset="0"/>
              <a:ea typeface="ＭＳ Ｐゴシック" pitchFamily="34" charset="-128"/>
            </a:endParaRPr>
          </a:p>
          <a:p>
            <a:pPr algn="ctr">
              <a:defRPr/>
            </a:pPr>
            <a:endParaRPr lang="nl-NL" sz="1400" b="1" dirty="0">
              <a:solidFill>
                <a:schemeClr val="bg1"/>
              </a:solidFill>
              <a:latin typeface="Gill Sans MT" pitchFamily="34" charset="0"/>
              <a:ea typeface="ＭＳ Ｐゴシック" pitchFamily="34" charset="-128"/>
            </a:endParaRPr>
          </a:p>
        </p:txBody>
      </p:sp>
      <p:sp>
        <p:nvSpPr>
          <p:cNvPr id="193" name="Rechthoek 192">
            <a:extLst>
              <a:ext uri="{FF2B5EF4-FFF2-40B4-BE49-F238E27FC236}">
                <a16:creationId xmlns:a16="http://schemas.microsoft.com/office/drawing/2014/main" id="{C811D63F-427E-4CDE-AEFE-705195196867}"/>
              </a:ext>
            </a:extLst>
          </p:cNvPr>
          <p:cNvSpPr/>
          <p:nvPr/>
        </p:nvSpPr>
        <p:spPr>
          <a:xfrm>
            <a:off x="10790555" y="3416042"/>
            <a:ext cx="1662113"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Vingerscanner</a:t>
            </a:r>
            <a:endParaRPr lang="nl-NL" sz="1200" dirty="0">
              <a:solidFill>
                <a:schemeClr val="bg1"/>
              </a:solidFill>
            </a:endParaRPr>
          </a:p>
        </p:txBody>
      </p:sp>
      <p:sp>
        <p:nvSpPr>
          <p:cNvPr id="194" name="Rechthoek 193">
            <a:extLst>
              <a:ext uri="{FF2B5EF4-FFF2-40B4-BE49-F238E27FC236}">
                <a16:creationId xmlns:a16="http://schemas.microsoft.com/office/drawing/2014/main" id="{9F657E60-A6C0-9746-0FE5-819B8BBCDBD4}"/>
              </a:ext>
            </a:extLst>
          </p:cNvPr>
          <p:cNvSpPr/>
          <p:nvPr/>
        </p:nvSpPr>
        <p:spPr>
          <a:xfrm>
            <a:off x="10790555" y="3683858"/>
            <a:ext cx="1662113"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RDW Paslezer</a:t>
            </a:r>
            <a:endParaRPr lang="nl-NL" sz="1200" dirty="0">
              <a:solidFill>
                <a:schemeClr val="bg1"/>
              </a:solidFill>
            </a:endParaRPr>
          </a:p>
        </p:txBody>
      </p:sp>
      <p:sp>
        <p:nvSpPr>
          <p:cNvPr id="195" name="Rechthoek 194">
            <a:extLst>
              <a:ext uri="{FF2B5EF4-FFF2-40B4-BE49-F238E27FC236}">
                <a16:creationId xmlns:a16="http://schemas.microsoft.com/office/drawing/2014/main" id="{FDF935BE-0CCB-64D2-2169-EA722A6ACEB7}"/>
              </a:ext>
            </a:extLst>
          </p:cNvPr>
          <p:cNvSpPr/>
          <p:nvPr/>
        </p:nvSpPr>
        <p:spPr>
          <a:xfrm>
            <a:off x="10790555" y="3942528"/>
            <a:ext cx="1662113"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err="1">
                <a:solidFill>
                  <a:schemeClr val="bg1"/>
                </a:solidFill>
                <a:latin typeface="Gill Sans MT" pitchFamily="34" charset="0"/>
                <a:ea typeface="ＭＳ Ｐゴシック" pitchFamily="34" charset="-128"/>
              </a:rPr>
              <a:t>Gezichtscanner</a:t>
            </a:r>
            <a:endParaRPr lang="nl-NL" sz="1200" dirty="0">
              <a:solidFill>
                <a:schemeClr val="bg1"/>
              </a:solidFill>
            </a:endParaRPr>
          </a:p>
        </p:txBody>
      </p:sp>
      <p:cxnSp>
        <p:nvCxnSpPr>
          <p:cNvPr id="207" name="Gebogen verbindingslijn 58">
            <a:extLst>
              <a:ext uri="{FF2B5EF4-FFF2-40B4-BE49-F238E27FC236}">
                <a16:creationId xmlns:a16="http://schemas.microsoft.com/office/drawing/2014/main" id="{176BE4B8-80AF-B483-B2E4-C29E65159A4D}"/>
              </a:ext>
            </a:extLst>
          </p:cNvPr>
          <p:cNvCxnSpPr>
            <a:cxnSpLocks noChangeShapeType="1"/>
          </p:cNvCxnSpPr>
          <p:nvPr/>
        </p:nvCxnSpPr>
        <p:spPr bwMode="auto">
          <a:xfrm flipV="1">
            <a:off x="2231038" y="4025120"/>
            <a:ext cx="1265742" cy="1507833"/>
          </a:xfrm>
          <a:prstGeom prst="bentConnector2">
            <a:avLst/>
          </a:prstGeom>
          <a:noFill/>
          <a:ln w="19050" algn="ctr">
            <a:solidFill>
              <a:schemeClr val="tx1"/>
            </a:solidFill>
            <a:prstDash val="sysDash"/>
            <a:miter lim="800000"/>
            <a:headEnd type="arrow" w="med" len="med"/>
            <a:tailEnd type="none" w="med" len="med"/>
          </a:ln>
        </p:spPr>
      </p:cxnSp>
      <p:sp>
        <p:nvSpPr>
          <p:cNvPr id="213" name="Tekstvak 212">
            <a:extLst>
              <a:ext uri="{FF2B5EF4-FFF2-40B4-BE49-F238E27FC236}">
                <a16:creationId xmlns:a16="http://schemas.microsoft.com/office/drawing/2014/main" id="{1A105339-0096-6078-1E9D-841E6448A07B}"/>
              </a:ext>
            </a:extLst>
          </p:cNvPr>
          <p:cNvSpPr txBox="1"/>
          <p:nvPr/>
        </p:nvSpPr>
        <p:spPr>
          <a:xfrm>
            <a:off x="2243787" y="4746354"/>
            <a:ext cx="997584" cy="485069"/>
          </a:xfrm>
          <a:prstGeom prst="rect">
            <a:avLst/>
          </a:prstGeom>
          <a:noFill/>
        </p:spPr>
        <p:txBody>
          <a:bodyPr wrap="square">
            <a:spAutoFit/>
          </a:bodyPr>
          <a:lstStyle/>
          <a:p>
            <a:pPr algn="ctr">
              <a:lnSpc>
                <a:spcPts val="1600"/>
              </a:lnSpc>
            </a:pPr>
            <a:r>
              <a:rPr lang="nl-NL" sz="1100" i="1" dirty="0">
                <a:solidFill>
                  <a:schemeClr val="tx1">
                    <a:lumMod val="75000"/>
                    <a:lumOff val="25000"/>
                  </a:schemeClr>
                </a:solidFill>
                <a:latin typeface="Gill Sans MT" panose="020B0502020104020203" pitchFamily="34" charset="0"/>
              </a:rPr>
              <a:t>inlezen </a:t>
            </a:r>
            <a:r>
              <a:rPr lang="nl-NL" sz="1100" i="1" dirty="0" err="1">
                <a:solidFill>
                  <a:schemeClr val="tx1">
                    <a:lumMod val="75000"/>
                    <a:lumOff val="25000"/>
                  </a:schemeClr>
                </a:solidFill>
                <a:latin typeface="Gill Sans MT" panose="020B0502020104020203" pitchFamily="34" charset="0"/>
              </a:rPr>
              <a:t>af-spraken</a:t>
            </a:r>
            <a:r>
              <a:rPr lang="nl-NL" sz="1100" i="1" dirty="0">
                <a:solidFill>
                  <a:schemeClr val="tx1">
                    <a:lumMod val="75000"/>
                    <a:lumOff val="25000"/>
                  </a:schemeClr>
                </a:solidFill>
                <a:latin typeface="Gill Sans MT" panose="020B0502020104020203" pitchFamily="34" charset="0"/>
              </a:rPr>
              <a:t> (wens)</a:t>
            </a:r>
          </a:p>
        </p:txBody>
      </p:sp>
      <p:sp>
        <p:nvSpPr>
          <p:cNvPr id="215" name="Rectangle 77">
            <a:extLst>
              <a:ext uri="{FF2B5EF4-FFF2-40B4-BE49-F238E27FC236}">
                <a16:creationId xmlns:a16="http://schemas.microsoft.com/office/drawing/2014/main" id="{4D42BF89-F9E9-2038-26DA-7F58A2894A78}"/>
              </a:ext>
            </a:extLst>
          </p:cNvPr>
          <p:cNvSpPr>
            <a:spLocks noChangeArrowheads="1"/>
          </p:cNvSpPr>
          <p:nvPr/>
        </p:nvSpPr>
        <p:spPr bwMode="auto">
          <a:xfrm>
            <a:off x="2574304" y="6846870"/>
            <a:ext cx="3210513" cy="2563072"/>
          </a:xfrm>
          <a:prstGeom prst="rect">
            <a:avLst/>
          </a:prstGeom>
          <a:solidFill>
            <a:srgbClr val="00B0F0"/>
          </a:solidFill>
          <a:ln w="19050" algn="ctr">
            <a:noFill/>
            <a:prstDash val="sysDash"/>
            <a:miter lim="800000"/>
            <a:headEnd/>
            <a:tailEnd/>
          </a:ln>
        </p:spPr>
        <p:txBody>
          <a:bodyPr wrap="none" anchor="t"/>
          <a:lstStyle/>
          <a:p>
            <a:pPr algn="ctr">
              <a:defRPr/>
            </a:pPr>
            <a:r>
              <a:rPr lang="nl-NL" sz="1400" b="1" dirty="0">
                <a:solidFill>
                  <a:schemeClr val="bg1"/>
                </a:solidFill>
                <a:latin typeface="Gill Sans MT" pitchFamily="34" charset="0"/>
                <a:ea typeface="ＭＳ Ｐゴシック" pitchFamily="34" charset="-128"/>
              </a:rPr>
              <a:t>Gebouw Beheer Systeem (GBS)</a:t>
            </a:r>
          </a:p>
        </p:txBody>
      </p:sp>
      <p:sp>
        <p:nvSpPr>
          <p:cNvPr id="216" name="Rechthoek 215">
            <a:extLst>
              <a:ext uri="{FF2B5EF4-FFF2-40B4-BE49-F238E27FC236}">
                <a16:creationId xmlns:a16="http://schemas.microsoft.com/office/drawing/2014/main" id="{37A10C6C-1143-6198-B359-A8B28CAA4ABD}"/>
              </a:ext>
            </a:extLst>
          </p:cNvPr>
          <p:cNvSpPr/>
          <p:nvPr/>
        </p:nvSpPr>
        <p:spPr>
          <a:xfrm>
            <a:off x="2683745" y="7203686"/>
            <a:ext cx="936230"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Sensoren</a:t>
            </a:r>
            <a:endParaRPr lang="nl-NL" sz="1200" dirty="0">
              <a:solidFill>
                <a:schemeClr val="bg1"/>
              </a:solidFill>
            </a:endParaRPr>
          </a:p>
        </p:txBody>
      </p:sp>
      <p:sp>
        <p:nvSpPr>
          <p:cNvPr id="217" name="Rechthoek 216">
            <a:extLst>
              <a:ext uri="{FF2B5EF4-FFF2-40B4-BE49-F238E27FC236}">
                <a16:creationId xmlns:a16="http://schemas.microsoft.com/office/drawing/2014/main" id="{A5D957E2-DC33-83D4-1F48-74307533EFF8}"/>
              </a:ext>
            </a:extLst>
          </p:cNvPr>
          <p:cNvSpPr/>
          <p:nvPr/>
        </p:nvSpPr>
        <p:spPr>
          <a:xfrm>
            <a:off x="4205005" y="8099710"/>
            <a:ext cx="1468418"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Klimaatcontrole</a:t>
            </a:r>
            <a:endParaRPr lang="nl-NL" sz="1200" dirty="0">
              <a:solidFill>
                <a:schemeClr val="bg1"/>
              </a:solidFill>
            </a:endParaRPr>
          </a:p>
        </p:txBody>
      </p:sp>
      <p:sp>
        <p:nvSpPr>
          <p:cNvPr id="218" name="Rechthoek 217">
            <a:extLst>
              <a:ext uri="{FF2B5EF4-FFF2-40B4-BE49-F238E27FC236}">
                <a16:creationId xmlns:a16="http://schemas.microsoft.com/office/drawing/2014/main" id="{60AAD373-8558-7B3F-DD53-9E778E80A6C5}"/>
              </a:ext>
            </a:extLst>
          </p:cNvPr>
          <p:cNvSpPr/>
          <p:nvPr/>
        </p:nvSpPr>
        <p:spPr>
          <a:xfrm>
            <a:off x="2683743" y="7508319"/>
            <a:ext cx="2989680"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Verlichting </a:t>
            </a:r>
            <a:r>
              <a:rPr lang="nl-NL" sz="1200" i="1" dirty="0">
                <a:solidFill>
                  <a:schemeClr val="bg1"/>
                </a:solidFill>
                <a:latin typeface="Gill Sans MT" pitchFamily="34" charset="0"/>
                <a:ea typeface="ＭＳ Ｐゴシック" pitchFamily="34" charset="-128"/>
              </a:rPr>
              <a:t>(bevat bewegingssensoren)</a:t>
            </a:r>
            <a:endParaRPr lang="nl-NL" sz="1200" i="1" dirty="0">
              <a:solidFill>
                <a:schemeClr val="bg1"/>
              </a:solidFill>
            </a:endParaRPr>
          </a:p>
        </p:txBody>
      </p:sp>
      <p:sp>
        <p:nvSpPr>
          <p:cNvPr id="220" name="Rechthoek 219">
            <a:extLst>
              <a:ext uri="{FF2B5EF4-FFF2-40B4-BE49-F238E27FC236}">
                <a16:creationId xmlns:a16="http://schemas.microsoft.com/office/drawing/2014/main" id="{DB1D0B2C-A3BC-4F35-9E85-F8A8E49A156F}"/>
              </a:ext>
            </a:extLst>
          </p:cNvPr>
          <p:cNvSpPr/>
          <p:nvPr/>
        </p:nvSpPr>
        <p:spPr>
          <a:xfrm>
            <a:off x="2683743" y="7806939"/>
            <a:ext cx="2982211"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Koffiezetautomaten</a:t>
            </a:r>
            <a:r>
              <a:rPr lang="nl-NL" sz="1200" i="1" dirty="0">
                <a:solidFill>
                  <a:schemeClr val="bg1"/>
                </a:solidFill>
                <a:latin typeface="Gill Sans MT" pitchFamily="34" charset="0"/>
                <a:ea typeface="ＭＳ Ｐゴシック" pitchFamily="34" charset="-128"/>
              </a:rPr>
              <a:t>  (aan/uit)</a:t>
            </a:r>
            <a:endParaRPr lang="nl-NL" sz="1200" dirty="0">
              <a:solidFill>
                <a:schemeClr val="bg1"/>
              </a:solidFill>
            </a:endParaRPr>
          </a:p>
        </p:txBody>
      </p:sp>
      <p:sp>
        <p:nvSpPr>
          <p:cNvPr id="221" name="Rectangle 77">
            <a:extLst>
              <a:ext uri="{FF2B5EF4-FFF2-40B4-BE49-F238E27FC236}">
                <a16:creationId xmlns:a16="http://schemas.microsoft.com/office/drawing/2014/main" id="{84AE5E99-48A1-F004-A0A4-74A722131F93}"/>
              </a:ext>
            </a:extLst>
          </p:cNvPr>
          <p:cNvSpPr>
            <a:spLocks noChangeArrowheads="1"/>
          </p:cNvSpPr>
          <p:nvPr/>
        </p:nvSpPr>
        <p:spPr bwMode="auto">
          <a:xfrm>
            <a:off x="2683744" y="8394261"/>
            <a:ext cx="1719571" cy="232197"/>
          </a:xfrm>
          <a:prstGeom prst="rect">
            <a:avLst/>
          </a:prstGeom>
          <a:solidFill>
            <a:srgbClr val="7F7F7F"/>
          </a:solidFill>
          <a:ln w="19050" algn="ctr">
            <a:noFill/>
            <a:prstDash val="sysDash"/>
            <a:miter lim="800000"/>
            <a:headEnd/>
            <a:tailEnd/>
          </a:ln>
        </p:spPr>
        <p:txBody>
          <a:bodyPr wrap="none" anchor="ctr"/>
          <a:lstStyle/>
          <a:p>
            <a:pPr algn="ctr"/>
            <a:r>
              <a:rPr lang="nl-NL" sz="1200" dirty="0">
                <a:solidFill>
                  <a:srgbClr val="FFFFFF"/>
                </a:solidFill>
                <a:latin typeface="Gill Sans MT" panose="020B0502020104020203" pitchFamily="34" charset="0"/>
              </a:rPr>
              <a:t>Opslag van sensordata</a:t>
            </a:r>
          </a:p>
        </p:txBody>
      </p:sp>
      <p:sp>
        <p:nvSpPr>
          <p:cNvPr id="222" name="Rectangle 77">
            <a:extLst>
              <a:ext uri="{FF2B5EF4-FFF2-40B4-BE49-F238E27FC236}">
                <a16:creationId xmlns:a16="http://schemas.microsoft.com/office/drawing/2014/main" id="{ABCF1EE2-17DD-FEA6-37A2-FE062302C408}"/>
              </a:ext>
            </a:extLst>
          </p:cNvPr>
          <p:cNvSpPr>
            <a:spLocks noChangeArrowheads="1"/>
          </p:cNvSpPr>
          <p:nvPr/>
        </p:nvSpPr>
        <p:spPr bwMode="auto">
          <a:xfrm>
            <a:off x="4512753" y="8387208"/>
            <a:ext cx="1160670" cy="232197"/>
          </a:xfrm>
          <a:prstGeom prst="rect">
            <a:avLst/>
          </a:prstGeom>
          <a:solidFill>
            <a:srgbClr val="7F7F7F"/>
          </a:solidFill>
          <a:ln w="19050" algn="ctr">
            <a:noFill/>
            <a:prstDash val="sysDash"/>
            <a:miter lim="800000"/>
            <a:headEnd/>
            <a:tailEnd/>
          </a:ln>
        </p:spPr>
        <p:txBody>
          <a:bodyPr wrap="none" anchor="ctr"/>
          <a:lstStyle/>
          <a:p>
            <a:pPr algn="ctr"/>
            <a:r>
              <a:rPr lang="nl-NL" sz="1200" dirty="0" err="1">
                <a:solidFill>
                  <a:srgbClr val="FFFFFF"/>
                </a:solidFill>
                <a:latin typeface="Gill Sans MT" panose="020B0502020104020203" pitchFamily="34" charset="0"/>
              </a:rPr>
              <a:t>Logging</a:t>
            </a:r>
            <a:r>
              <a:rPr lang="nl-NL" sz="1200" dirty="0">
                <a:solidFill>
                  <a:srgbClr val="FFFFFF"/>
                </a:solidFill>
                <a:latin typeface="Gill Sans MT" panose="020B0502020104020203" pitchFamily="34" charset="0"/>
              </a:rPr>
              <a:t> data</a:t>
            </a:r>
          </a:p>
        </p:txBody>
      </p:sp>
      <p:sp>
        <p:nvSpPr>
          <p:cNvPr id="223" name="Rechthoek 222">
            <a:extLst>
              <a:ext uri="{FF2B5EF4-FFF2-40B4-BE49-F238E27FC236}">
                <a16:creationId xmlns:a16="http://schemas.microsoft.com/office/drawing/2014/main" id="{7F1CC4BA-BB96-CEAD-8CFF-20BD089723FD}"/>
              </a:ext>
            </a:extLst>
          </p:cNvPr>
          <p:cNvSpPr/>
          <p:nvPr/>
        </p:nvSpPr>
        <p:spPr>
          <a:xfrm>
            <a:off x="3440916" y="8099710"/>
            <a:ext cx="683840"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err="1">
                <a:solidFill>
                  <a:schemeClr val="bg1"/>
                </a:solidFill>
                <a:latin typeface="Gill Sans MT" pitchFamily="34" charset="0"/>
                <a:ea typeface="ＭＳ Ｐゴシック" pitchFamily="34" charset="-128"/>
              </a:rPr>
              <a:t>SER’s</a:t>
            </a:r>
            <a:endParaRPr lang="nl-NL" sz="1200" dirty="0">
              <a:solidFill>
                <a:schemeClr val="bg1"/>
              </a:solidFill>
            </a:endParaRPr>
          </a:p>
        </p:txBody>
      </p:sp>
      <p:sp>
        <p:nvSpPr>
          <p:cNvPr id="224" name="Rechthoek 223">
            <a:extLst>
              <a:ext uri="{FF2B5EF4-FFF2-40B4-BE49-F238E27FC236}">
                <a16:creationId xmlns:a16="http://schemas.microsoft.com/office/drawing/2014/main" id="{00CE4E23-AA70-D716-5F6D-185B0145887A}"/>
              </a:ext>
            </a:extLst>
          </p:cNvPr>
          <p:cNvSpPr/>
          <p:nvPr/>
        </p:nvSpPr>
        <p:spPr>
          <a:xfrm>
            <a:off x="2683743" y="8099710"/>
            <a:ext cx="678526"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MER</a:t>
            </a:r>
            <a:endParaRPr lang="nl-NL" sz="1200" dirty="0">
              <a:solidFill>
                <a:schemeClr val="bg1"/>
              </a:solidFill>
            </a:endParaRPr>
          </a:p>
        </p:txBody>
      </p:sp>
      <p:sp>
        <p:nvSpPr>
          <p:cNvPr id="225" name="Rectangle 77">
            <a:extLst>
              <a:ext uri="{FF2B5EF4-FFF2-40B4-BE49-F238E27FC236}">
                <a16:creationId xmlns:a16="http://schemas.microsoft.com/office/drawing/2014/main" id="{142390E1-E4F6-387B-75D3-1775F2A58422}"/>
              </a:ext>
            </a:extLst>
          </p:cNvPr>
          <p:cNvSpPr>
            <a:spLocks noChangeArrowheads="1"/>
          </p:cNvSpPr>
          <p:nvPr/>
        </p:nvSpPr>
        <p:spPr bwMode="auto">
          <a:xfrm>
            <a:off x="426632" y="6846870"/>
            <a:ext cx="1979336" cy="1675538"/>
          </a:xfrm>
          <a:prstGeom prst="rect">
            <a:avLst/>
          </a:prstGeom>
          <a:solidFill>
            <a:srgbClr val="00B0F0"/>
          </a:solidFill>
          <a:ln w="19050" algn="ctr">
            <a:noFill/>
            <a:prstDash val="sysDash"/>
            <a:miter lim="800000"/>
            <a:headEnd/>
            <a:tailEnd/>
          </a:ln>
        </p:spPr>
        <p:txBody>
          <a:bodyPr wrap="none" anchor="t"/>
          <a:lstStyle/>
          <a:p>
            <a:pPr algn="ctr">
              <a:defRPr/>
            </a:pPr>
            <a:r>
              <a:rPr lang="fr-FR" sz="1400" b="1" dirty="0" err="1">
                <a:solidFill>
                  <a:schemeClr val="bg1"/>
                </a:solidFill>
                <a:latin typeface="Gill Sans MT" pitchFamily="34" charset="0"/>
                <a:ea typeface="ＭＳ Ｐゴシック" pitchFamily="34" charset="-128"/>
              </a:rPr>
              <a:t>Fysiek</a:t>
            </a:r>
            <a:r>
              <a:rPr lang="fr-FR" sz="1400" b="1" dirty="0">
                <a:solidFill>
                  <a:schemeClr val="bg1"/>
                </a:solidFill>
                <a:latin typeface="Gill Sans MT" pitchFamily="34" charset="0"/>
                <a:ea typeface="ＭＳ Ｐゴシック" pitchFamily="34" charset="-128"/>
              </a:rPr>
              <a:t> Security</a:t>
            </a:r>
            <a:br>
              <a:rPr lang="fr-FR" sz="1400" b="1" dirty="0">
                <a:solidFill>
                  <a:schemeClr val="bg1"/>
                </a:solidFill>
                <a:latin typeface="Gill Sans MT" pitchFamily="34" charset="0"/>
                <a:ea typeface="ＭＳ Ｐゴシック" pitchFamily="34" charset="-128"/>
              </a:rPr>
            </a:br>
            <a:r>
              <a:rPr lang="fr-FR" sz="1400" b="1" dirty="0">
                <a:solidFill>
                  <a:schemeClr val="bg1"/>
                </a:solidFill>
                <a:latin typeface="Gill Sans MT" pitchFamily="34" charset="0"/>
                <a:ea typeface="ＭＳ Ｐゴシック" pitchFamily="34" charset="-128"/>
              </a:rPr>
              <a:t>Management </a:t>
            </a:r>
            <a:r>
              <a:rPr lang="fr-FR" sz="1400" b="1" dirty="0" err="1">
                <a:solidFill>
                  <a:schemeClr val="bg1"/>
                </a:solidFill>
                <a:latin typeface="Gill Sans MT" pitchFamily="34" charset="0"/>
                <a:ea typeface="ＭＳ Ｐゴシック" pitchFamily="34" charset="-128"/>
              </a:rPr>
              <a:t>Systeem</a:t>
            </a:r>
            <a:endParaRPr lang="fr-FR" sz="1400" i="1" dirty="0">
              <a:solidFill>
                <a:schemeClr val="bg1"/>
              </a:solidFill>
              <a:latin typeface="Gill Sans MT" pitchFamily="34" charset="0"/>
              <a:ea typeface="ＭＳ Ｐゴシック" pitchFamily="34" charset="-128"/>
            </a:endParaRPr>
          </a:p>
        </p:txBody>
      </p:sp>
      <p:sp>
        <p:nvSpPr>
          <p:cNvPr id="226" name="Rechthoek 225">
            <a:extLst>
              <a:ext uri="{FF2B5EF4-FFF2-40B4-BE49-F238E27FC236}">
                <a16:creationId xmlns:a16="http://schemas.microsoft.com/office/drawing/2014/main" id="{AF5B0D1C-794E-E98B-BBE1-69C5522F7EF2}"/>
              </a:ext>
            </a:extLst>
          </p:cNvPr>
          <p:cNvSpPr/>
          <p:nvPr/>
        </p:nvSpPr>
        <p:spPr>
          <a:xfrm>
            <a:off x="529644" y="7363573"/>
            <a:ext cx="1765394"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Elektronische sloten</a:t>
            </a:r>
            <a:endParaRPr lang="nl-NL" sz="1200" dirty="0">
              <a:solidFill>
                <a:schemeClr val="bg1"/>
              </a:solidFill>
            </a:endParaRPr>
          </a:p>
        </p:txBody>
      </p:sp>
      <p:sp>
        <p:nvSpPr>
          <p:cNvPr id="227" name="Rechthoek 226">
            <a:extLst>
              <a:ext uri="{FF2B5EF4-FFF2-40B4-BE49-F238E27FC236}">
                <a16:creationId xmlns:a16="http://schemas.microsoft.com/office/drawing/2014/main" id="{B5EBE161-D266-8ADA-1DD3-9988535C0DE2}"/>
              </a:ext>
            </a:extLst>
          </p:cNvPr>
          <p:cNvSpPr/>
          <p:nvPr/>
        </p:nvSpPr>
        <p:spPr>
          <a:xfrm>
            <a:off x="529644" y="7638735"/>
            <a:ext cx="1765394"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Pasjes en Paslezers</a:t>
            </a:r>
            <a:endParaRPr lang="nl-NL" sz="1200" dirty="0">
              <a:solidFill>
                <a:schemeClr val="bg1"/>
              </a:solidFill>
            </a:endParaRPr>
          </a:p>
        </p:txBody>
      </p:sp>
      <p:sp>
        <p:nvSpPr>
          <p:cNvPr id="228" name="Rechthoek 227">
            <a:extLst>
              <a:ext uri="{FF2B5EF4-FFF2-40B4-BE49-F238E27FC236}">
                <a16:creationId xmlns:a16="http://schemas.microsoft.com/office/drawing/2014/main" id="{A37A1457-7D47-4A04-BCDC-A2F02ACAB300}"/>
              </a:ext>
            </a:extLst>
          </p:cNvPr>
          <p:cNvSpPr/>
          <p:nvPr/>
        </p:nvSpPr>
        <p:spPr>
          <a:xfrm>
            <a:off x="529644" y="7914864"/>
            <a:ext cx="1765394"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(Detectie)poortjes</a:t>
            </a:r>
            <a:endParaRPr lang="nl-NL" sz="1200" dirty="0">
              <a:solidFill>
                <a:schemeClr val="bg1"/>
              </a:solidFill>
            </a:endParaRPr>
          </a:p>
        </p:txBody>
      </p:sp>
      <p:sp>
        <p:nvSpPr>
          <p:cNvPr id="229" name="Rechthoek 228">
            <a:extLst>
              <a:ext uri="{FF2B5EF4-FFF2-40B4-BE49-F238E27FC236}">
                <a16:creationId xmlns:a16="http://schemas.microsoft.com/office/drawing/2014/main" id="{88597051-FE91-8117-18DE-20E61A0316A1}"/>
              </a:ext>
            </a:extLst>
          </p:cNvPr>
          <p:cNvSpPr/>
          <p:nvPr/>
        </p:nvSpPr>
        <p:spPr>
          <a:xfrm>
            <a:off x="529644" y="8190026"/>
            <a:ext cx="1765394"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Beveiligingscamera’s</a:t>
            </a:r>
            <a:endParaRPr lang="nl-NL" sz="1200" dirty="0">
              <a:solidFill>
                <a:schemeClr val="bg1"/>
              </a:solidFill>
            </a:endParaRPr>
          </a:p>
        </p:txBody>
      </p:sp>
      <p:sp>
        <p:nvSpPr>
          <p:cNvPr id="231" name="Rechthoek 230">
            <a:extLst>
              <a:ext uri="{FF2B5EF4-FFF2-40B4-BE49-F238E27FC236}">
                <a16:creationId xmlns:a16="http://schemas.microsoft.com/office/drawing/2014/main" id="{797EFC1B-2756-F5E6-4014-27AD5AC5D86F}"/>
              </a:ext>
            </a:extLst>
          </p:cNvPr>
          <p:cNvSpPr/>
          <p:nvPr/>
        </p:nvSpPr>
        <p:spPr>
          <a:xfrm>
            <a:off x="3707287" y="7204520"/>
            <a:ext cx="1967922"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Noodstroom Aggregaat</a:t>
            </a:r>
            <a:endParaRPr lang="nl-NL" sz="1200" dirty="0">
              <a:solidFill>
                <a:schemeClr val="bg1"/>
              </a:solidFill>
            </a:endParaRPr>
          </a:p>
        </p:txBody>
      </p:sp>
      <p:sp>
        <p:nvSpPr>
          <p:cNvPr id="232" name="Rectangle 77">
            <a:extLst>
              <a:ext uri="{FF2B5EF4-FFF2-40B4-BE49-F238E27FC236}">
                <a16:creationId xmlns:a16="http://schemas.microsoft.com/office/drawing/2014/main" id="{5A09B5AC-7A29-1956-C671-2F5588AD5E9C}"/>
              </a:ext>
            </a:extLst>
          </p:cNvPr>
          <p:cNvSpPr>
            <a:spLocks noChangeArrowheads="1"/>
          </p:cNvSpPr>
          <p:nvPr/>
        </p:nvSpPr>
        <p:spPr bwMode="auto">
          <a:xfrm>
            <a:off x="426632" y="8666504"/>
            <a:ext cx="1979336" cy="743438"/>
          </a:xfrm>
          <a:prstGeom prst="rect">
            <a:avLst/>
          </a:prstGeom>
          <a:solidFill>
            <a:srgbClr val="00B0F0"/>
          </a:solidFill>
          <a:ln w="19050" algn="ctr">
            <a:noFill/>
            <a:prstDash val="sysDash"/>
            <a:miter lim="800000"/>
            <a:headEnd/>
            <a:tailEnd/>
          </a:ln>
        </p:spPr>
        <p:txBody>
          <a:bodyPr wrap="none" anchor="t"/>
          <a:lstStyle/>
          <a:p>
            <a:pPr algn="ctr">
              <a:defRPr/>
            </a:pPr>
            <a:r>
              <a:rPr lang="fr-FR" sz="1200" b="1" dirty="0" err="1">
                <a:solidFill>
                  <a:schemeClr val="bg1"/>
                </a:solidFill>
                <a:latin typeface="Gill Sans MT" pitchFamily="34" charset="0"/>
                <a:ea typeface="ＭＳ Ｐゴシック" pitchFamily="34" charset="-128"/>
              </a:rPr>
              <a:t>Telefooncentrale</a:t>
            </a:r>
            <a:r>
              <a:rPr lang="fr-FR" sz="1200" b="1" dirty="0">
                <a:solidFill>
                  <a:schemeClr val="bg1"/>
                </a:solidFill>
                <a:latin typeface="Gill Sans MT" pitchFamily="34" charset="0"/>
                <a:ea typeface="ＭＳ Ｐゴシック" pitchFamily="34" charset="-128"/>
              </a:rPr>
              <a:t> Software</a:t>
            </a:r>
            <a:endParaRPr lang="fr-FR" sz="1200" i="1" dirty="0">
              <a:solidFill>
                <a:schemeClr val="bg1"/>
              </a:solidFill>
              <a:latin typeface="Gill Sans MT" pitchFamily="34" charset="0"/>
              <a:ea typeface="ＭＳ Ｐゴシック" pitchFamily="34" charset="-128"/>
            </a:endParaRPr>
          </a:p>
        </p:txBody>
      </p:sp>
      <p:sp>
        <p:nvSpPr>
          <p:cNvPr id="233" name="Rechthoek 232">
            <a:extLst>
              <a:ext uri="{FF2B5EF4-FFF2-40B4-BE49-F238E27FC236}">
                <a16:creationId xmlns:a16="http://schemas.microsoft.com/office/drawing/2014/main" id="{9A840DE6-7026-45E1-7023-FB60D1434520}"/>
              </a:ext>
            </a:extLst>
          </p:cNvPr>
          <p:cNvSpPr/>
          <p:nvPr/>
        </p:nvSpPr>
        <p:spPr>
          <a:xfrm>
            <a:off x="529644" y="9006093"/>
            <a:ext cx="1765394"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Telefoniecentrale</a:t>
            </a:r>
            <a:endParaRPr lang="nl-NL" sz="1200" dirty="0">
              <a:solidFill>
                <a:schemeClr val="bg1"/>
              </a:solidFill>
            </a:endParaRPr>
          </a:p>
        </p:txBody>
      </p:sp>
      <p:cxnSp>
        <p:nvCxnSpPr>
          <p:cNvPr id="234" name="Gebogen verbindingslijn 58">
            <a:extLst>
              <a:ext uri="{FF2B5EF4-FFF2-40B4-BE49-F238E27FC236}">
                <a16:creationId xmlns:a16="http://schemas.microsoft.com/office/drawing/2014/main" id="{02C285B8-80EB-EF96-8B2D-E5A2255DAE17}"/>
              </a:ext>
            </a:extLst>
          </p:cNvPr>
          <p:cNvCxnSpPr>
            <a:cxnSpLocks noChangeShapeType="1"/>
          </p:cNvCxnSpPr>
          <p:nvPr/>
        </p:nvCxnSpPr>
        <p:spPr bwMode="auto">
          <a:xfrm rot="10800000">
            <a:off x="914642" y="6846871"/>
            <a:ext cx="2063492" cy="6351"/>
          </a:xfrm>
          <a:prstGeom prst="bentConnector4">
            <a:avLst>
              <a:gd name="adj1" fmla="val 1"/>
              <a:gd name="adj2" fmla="val 4899244"/>
            </a:avLst>
          </a:prstGeom>
          <a:noFill/>
          <a:ln w="19050" algn="ctr">
            <a:solidFill>
              <a:schemeClr val="tx1"/>
            </a:solidFill>
            <a:prstDash val="sysDash"/>
            <a:miter lim="800000"/>
            <a:headEnd type="arrow" w="med" len="med"/>
            <a:tailEnd type="arrow" w="med" len="med"/>
          </a:ln>
        </p:spPr>
      </p:cxnSp>
      <p:sp>
        <p:nvSpPr>
          <p:cNvPr id="235" name="Tekstvak 234">
            <a:extLst>
              <a:ext uri="{FF2B5EF4-FFF2-40B4-BE49-F238E27FC236}">
                <a16:creationId xmlns:a16="http://schemas.microsoft.com/office/drawing/2014/main" id="{48A3C8F1-162B-2002-E9E5-9445191A3CD8}"/>
              </a:ext>
            </a:extLst>
          </p:cNvPr>
          <p:cNvSpPr txBox="1"/>
          <p:nvPr/>
        </p:nvSpPr>
        <p:spPr>
          <a:xfrm>
            <a:off x="914642" y="6523545"/>
            <a:ext cx="2063492" cy="261610"/>
          </a:xfrm>
          <a:prstGeom prst="rect">
            <a:avLst/>
          </a:prstGeom>
          <a:noFill/>
        </p:spPr>
        <p:txBody>
          <a:bodyPr wrap="square">
            <a:spAutoFit/>
          </a:bodyPr>
          <a:lstStyle/>
          <a:p>
            <a:pPr algn="ctr"/>
            <a:r>
              <a:rPr lang="nl-NL" sz="1100" i="1" dirty="0">
                <a:solidFill>
                  <a:schemeClr val="tx1">
                    <a:lumMod val="75000"/>
                    <a:lumOff val="25000"/>
                  </a:schemeClr>
                </a:solidFill>
                <a:latin typeface="Gill Sans MT" panose="020B0502020104020203" pitchFamily="34" charset="0"/>
              </a:rPr>
              <a:t>systeemintegratie?</a:t>
            </a:r>
          </a:p>
        </p:txBody>
      </p:sp>
      <p:sp>
        <p:nvSpPr>
          <p:cNvPr id="249" name="Rectangle 77">
            <a:extLst>
              <a:ext uri="{FF2B5EF4-FFF2-40B4-BE49-F238E27FC236}">
                <a16:creationId xmlns:a16="http://schemas.microsoft.com/office/drawing/2014/main" id="{E6E79B0F-FA51-9F32-D144-190E3F79B851}"/>
              </a:ext>
            </a:extLst>
          </p:cNvPr>
          <p:cNvSpPr>
            <a:spLocks noChangeArrowheads="1"/>
          </p:cNvSpPr>
          <p:nvPr/>
        </p:nvSpPr>
        <p:spPr bwMode="auto">
          <a:xfrm>
            <a:off x="8839883" y="6788508"/>
            <a:ext cx="1468666" cy="1349097"/>
          </a:xfrm>
          <a:prstGeom prst="rect">
            <a:avLst/>
          </a:prstGeom>
          <a:solidFill>
            <a:srgbClr val="00B0F0"/>
          </a:solidFill>
          <a:ln w="19050" algn="ctr">
            <a:noFill/>
            <a:prstDash val="sysDash"/>
            <a:miter lim="800000"/>
            <a:headEnd/>
            <a:tailEnd/>
          </a:ln>
        </p:spPr>
        <p:txBody>
          <a:bodyPr wrap="none" anchor="t"/>
          <a:lstStyle/>
          <a:p>
            <a:pPr algn="ctr">
              <a:defRPr/>
            </a:pPr>
            <a:r>
              <a:rPr lang="nl-NL" sz="1400" b="1" dirty="0">
                <a:solidFill>
                  <a:schemeClr val="bg1"/>
                </a:solidFill>
                <a:latin typeface="Gill Sans MT" pitchFamily="34" charset="0"/>
                <a:ea typeface="ＭＳ Ｐゴシック" pitchFamily="34" charset="-128"/>
              </a:rPr>
              <a:t>Power BI</a:t>
            </a:r>
          </a:p>
        </p:txBody>
      </p:sp>
      <p:sp>
        <p:nvSpPr>
          <p:cNvPr id="250" name="Rectangle 77">
            <a:extLst>
              <a:ext uri="{FF2B5EF4-FFF2-40B4-BE49-F238E27FC236}">
                <a16:creationId xmlns:a16="http://schemas.microsoft.com/office/drawing/2014/main" id="{D24209D4-F3F1-9CCA-75C2-F72EF7C26765}"/>
              </a:ext>
            </a:extLst>
          </p:cNvPr>
          <p:cNvSpPr>
            <a:spLocks noChangeArrowheads="1"/>
          </p:cNvSpPr>
          <p:nvPr/>
        </p:nvSpPr>
        <p:spPr bwMode="auto">
          <a:xfrm>
            <a:off x="6684168" y="6785154"/>
            <a:ext cx="1629907" cy="2624781"/>
          </a:xfrm>
          <a:prstGeom prst="rect">
            <a:avLst/>
          </a:prstGeom>
          <a:solidFill>
            <a:srgbClr val="7F7F7F"/>
          </a:solidFill>
          <a:ln w="19050" algn="ctr">
            <a:noFill/>
            <a:prstDash val="sysDash"/>
            <a:miter lim="800000"/>
            <a:headEnd/>
            <a:tailEnd/>
          </a:ln>
        </p:spPr>
        <p:txBody>
          <a:bodyPr wrap="none" anchor="t"/>
          <a:lstStyle/>
          <a:p>
            <a:pPr algn="ctr">
              <a:defRPr/>
            </a:pPr>
            <a:r>
              <a:rPr lang="nl-NL" sz="1200" b="1" dirty="0">
                <a:solidFill>
                  <a:schemeClr val="bg1"/>
                </a:solidFill>
                <a:latin typeface="Gill Sans MT" pitchFamily="34" charset="0"/>
                <a:ea typeface="ＭＳ Ｐゴシック" pitchFamily="34" charset="-128"/>
              </a:rPr>
              <a:t>DATAPLATFORM</a:t>
            </a:r>
          </a:p>
          <a:p>
            <a:pPr algn="ctr">
              <a:defRPr/>
            </a:pPr>
            <a:endParaRPr lang="nl-NL" sz="1200" i="1" dirty="0">
              <a:solidFill>
                <a:schemeClr val="bg1"/>
              </a:solidFill>
              <a:latin typeface="Gill Sans MT" pitchFamily="34" charset="0"/>
              <a:ea typeface="ＭＳ Ｐゴシック" pitchFamily="34" charset="-128"/>
            </a:endParaRPr>
          </a:p>
        </p:txBody>
      </p:sp>
      <p:cxnSp>
        <p:nvCxnSpPr>
          <p:cNvPr id="258" name="AutoShape 58">
            <a:extLst>
              <a:ext uri="{FF2B5EF4-FFF2-40B4-BE49-F238E27FC236}">
                <a16:creationId xmlns:a16="http://schemas.microsoft.com/office/drawing/2014/main" id="{9D6851C3-F1DC-9EDF-4F52-9E5FF57A7AB8}"/>
              </a:ext>
            </a:extLst>
          </p:cNvPr>
          <p:cNvCxnSpPr>
            <a:cxnSpLocks noChangeShapeType="1"/>
          </p:cNvCxnSpPr>
          <p:nvPr/>
        </p:nvCxnSpPr>
        <p:spPr bwMode="auto">
          <a:xfrm>
            <a:off x="5779598" y="9170273"/>
            <a:ext cx="1096526" cy="0"/>
          </a:xfrm>
          <a:prstGeom prst="straightConnector1">
            <a:avLst/>
          </a:prstGeom>
          <a:noFill/>
          <a:ln w="19050">
            <a:solidFill>
              <a:schemeClr val="tx1"/>
            </a:solidFill>
            <a:prstDash val="sysDash"/>
            <a:round/>
            <a:headEnd type="arrow" w="med" len="med"/>
            <a:tailEnd type="none" w="med" len="med"/>
          </a:ln>
        </p:spPr>
      </p:cxnSp>
      <p:sp>
        <p:nvSpPr>
          <p:cNvPr id="259" name="Tekstvak 258">
            <a:extLst>
              <a:ext uri="{FF2B5EF4-FFF2-40B4-BE49-F238E27FC236}">
                <a16:creationId xmlns:a16="http://schemas.microsoft.com/office/drawing/2014/main" id="{5EC4B137-9046-5E34-CFED-6F49AFEA79C9}"/>
              </a:ext>
            </a:extLst>
          </p:cNvPr>
          <p:cNvSpPr txBox="1"/>
          <p:nvPr/>
        </p:nvSpPr>
        <p:spPr>
          <a:xfrm>
            <a:off x="5823137" y="8909766"/>
            <a:ext cx="961557" cy="261610"/>
          </a:xfrm>
          <a:prstGeom prst="rect">
            <a:avLst/>
          </a:prstGeom>
          <a:noFill/>
        </p:spPr>
        <p:txBody>
          <a:bodyPr wrap="square">
            <a:spAutoFit/>
          </a:bodyPr>
          <a:lstStyle/>
          <a:p>
            <a:r>
              <a:rPr lang="nl-NL" sz="1100" i="1" dirty="0">
                <a:solidFill>
                  <a:schemeClr val="tx1">
                    <a:lumMod val="75000"/>
                    <a:lumOff val="25000"/>
                  </a:schemeClr>
                </a:solidFill>
                <a:latin typeface="Gill Sans MT" panose="020B0502020104020203" pitchFamily="34" charset="0"/>
              </a:rPr>
              <a:t>  stuurdata</a:t>
            </a:r>
          </a:p>
        </p:txBody>
      </p:sp>
      <p:sp>
        <p:nvSpPr>
          <p:cNvPr id="260" name="Rectangle 77">
            <a:extLst>
              <a:ext uri="{FF2B5EF4-FFF2-40B4-BE49-F238E27FC236}">
                <a16:creationId xmlns:a16="http://schemas.microsoft.com/office/drawing/2014/main" id="{1A784E4D-BE73-F3DE-5436-63D2B2E67720}"/>
              </a:ext>
            </a:extLst>
          </p:cNvPr>
          <p:cNvSpPr>
            <a:spLocks noChangeArrowheads="1"/>
          </p:cNvSpPr>
          <p:nvPr/>
        </p:nvSpPr>
        <p:spPr bwMode="auto">
          <a:xfrm>
            <a:off x="6838018" y="9050513"/>
            <a:ext cx="1352004" cy="239520"/>
          </a:xfrm>
          <a:prstGeom prst="rect">
            <a:avLst/>
          </a:prstGeom>
          <a:solidFill>
            <a:srgbClr val="00B0F0"/>
          </a:solidFill>
          <a:ln w="19050" algn="ctr">
            <a:noFill/>
            <a:prstDash val="sysDash"/>
            <a:miter lim="800000"/>
            <a:headEnd/>
            <a:tailEnd/>
          </a:ln>
        </p:spPr>
        <p:txBody>
          <a:bodyPr wrap="none" anchor="ctr"/>
          <a:lstStyle/>
          <a:p>
            <a:pPr algn="ctr">
              <a:defRPr/>
            </a:pPr>
            <a:r>
              <a:rPr lang="fr-FR" sz="1200" b="1" dirty="0">
                <a:solidFill>
                  <a:schemeClr val="bg1"/>
                </a:solidFill>
                <a:latin typeface="Gill Sans MT" pitchFamily="34" charset="0"/>
                <a:ea typeface="ＭＳ Ｐゴシック" pitchFamily="34" charset="-128"/>
              </a:rPr>
              <a:t>AI / </a:t>
            </a:r>
            <a:r>
              <a:rPr lang="fr-FR" sz="1200" b="1" dirty="0" err="1">
                <a:solidFill>
                  <a:schemeClr val="bg1"/>
                </a:solidFill>
                <a:latin typeface="Gill Sans MT" pitchFamily="34" charset="0"/>
                <a:ea typeface="ＭＳ Ｐゴシック" pitchFamily="34" charset="-128"/>
              </a:rPr>
              <a:t>Algoritme</a:t>
            </a:r>
            <a:endParaRPr lang="fr-FR" sz="1200" b="1" dirty="0">
              <a:solidFill>
                <a:schemeClr val="bg1"/>
              </a:solidFill>
              <a:latin typeface="Gill Sans MT" pitchFamily="34" charset="0"/>
              <a:ea typeface="ＭＳ Ｐゴシック" pitchFamily="34" charset="-128"/>
            </a:endParaRPr>
          </a:p>
        </p:txBody>
      </p:sp>
      <p:cxnSp>
        <p:nvCxnSpPr>
          <p:cNvPr id="263" name="Gebogen verbindingslijn 58">
            <a:extLst>
              <a:ext uri="{FF2B5EF4-FFF2-40B4-BE49-F238E27FC236}">
                <a16:creationId xmlns:a16="http://schemas.microsoft.com/office/drawing/2014/main" id="{79382358-47F7-9E0F-A2B5-C5F04EC61971}"/>
              </a:ext>
            </a:extLst>
          </p:cNvPr>
          <p:cNvCxnSpPr>
            <a:cxnSpLocks noChangeShapeType="1"/>
          </p:cNvCxnSpPr>
          <p:nvPr/>
        </p:nvCxnSpPr>
        <p:spPr bwMode="auto">
          <a:xfrm rot="10800000">
            <a:off x="5048186" y="5292202"/>
            <a:ext cx="2205703" cy="1490939"/>
          </a:xfrm>
          <a:prstGeom prst="bentConnector3">
            <a:avLst>
              <a:gd name="adj1" fmla="val 51"/>
            </a:avLst>
          </a:prstGeom>
          <a:noFill/>
          <a:ln w="19050" algn="ctr">
            <a:solidFill>
              <a:schemeClr val="tx1"/>
            </a:solidFill>
            <a:prstDash val="sysDash"/>
            <a:miter lim="800000"/>
            <a:headEnd type="arrow" w="med" len="med"/>
            <a:tailEnd type="none" w="med" len="med"/>
          </a:ln>
        </p:spPr>
      </p:cxnSp>
      <p:sp>
        <p:nvSpPr>
          <p:cNvPr id="39" name="Rechthoek 38">
            <a:extLst>
              <a:ext uri="{FF2B5EF4-FFF2-40B4-BE49-F238E27FC236}">
                <a16:creationId xmlns:a16="http://schemas.microsoft.com/office/drawing/2014/main" id="{25FA091A-3893-A017-C0AC-B106F15F51DA}"/>
              </a:ext>
            </a:extLst>
          </p:cNvPr>
          <p:cNvSpPr/>
          <p:nvPr/>
        </p:nvSpPr>
        <p:spPr>
          <a:xfrm>
            <a:off x="2688874" y="1413829"/>
            <a:ext cx="4976596" cy="2880843"/>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bg1"/>
                </a:solidFill>
                <a:latin typeface="Gill Sans MT" panose="020B0502020104020203" pitchFamily="34" charset="0"/>
              </a:rPr>
              <a:t>Afspraken- en reserveringssysteem</a:t>
            </a: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p:txBody>
      </p:sp>
      <p:sp>
        <p:nvSpPr>
          <p:cNvPr id="40" name="Rechthoek 39">
            <a:extLst>
              <a:ext uri="{FF2B5EF4-FFF2-40B4-BE49-F238E27FC236}">
                <a16:creationId xmlns:a16="http://schemas.microsoft.com/office/drawing/2014/main" id="{FAD572EB-B6F5-BBC8-FC79-F65CA29ACCEB}"/>
              </a:ext>
            </a:extLst>
          </p:cNvPr>
          <p:cNvSpPr/>
          <p:nvPr/>
        </p:nvSpPr>
        <p:spPr>
          <a:xfrm>
            <a:off x="3020168" y="1947026"/>
            <a:ext cx="1308139" cy="1673184"/>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400" dirty="0">
              <a:solidFill>
                <a:schemeClr val="bg1"/>
              </a:solidFill>
              <a:latin typeface="Gill Sans MT" panose="020B0502020104020203" pitchFamily="34" charset="0"/>
            </a:endParaRPr>
          </a:p>
          <a:p>
            <a:pPr algn="ctr"/>
            <a:r>
              <a:rPr lang="nl-NL" sz="1400" dirty="0">
                <a:solidFill>
                  <a:schemeClr val="bg1"/>
                </a:solidFill>
                <a:latin typeface="Gill Sans MT" panose="020B0502020104020203" pitchFamily="34" charset="0"/>
              </a:rPr>
              <a:t>Publieke dienstverlening</a:t>
            </a:r>
          </a:p>
          <a:p>
            <a:pPr algn="ctr"/>
            <a:endParaRPr lang="nl-NL" sz="1400" dirty="0">
              <a:solidFill>
                <a:schemeClr val="bg1"/>
              </a:solidFill>
              <a:latin typeface="Gill Sans MT" panose="020B0502020104020203" pitchFamily="34" charset="0"/>
            </a:endParaRPr>
          </a:p>
          <a:p>
            <a:pPr algn="ctr"/>
            <a:endParaRPr lang="nl-NL" sz="1400" dirty="0">
              <a:solidFill>
                <a:schemeClr val="bg1"/>
              </a:solidFill>
              <a:latin typeface="Gill Sans MT" panose="020B0502020104020203" pitchFamily="34" charset="0"/>
            </a:endParaRPr>
          </a:p>
          <a:p>
            <a:pPr algn="ctr"/>
            <a:endParaRPr lang="nl-NL" sz="1400" dirty="0">
              <a:solidFill>
                <a:schemeClr val="bg1"/>
              </a:solidFill>
              <a:latin typeface="Gill Sans MT" panose="020B0502020104020203" pitchFamily="34" charset="0"/>
            </a:endParaRPr>
          </a:p>
          <a:p>
            <a:pPr algn="ctr"/>
            <a:endParaRPr lang="nl-NL" sz="1400" dirty="0">
              <a:solidFill>
                <a:schemeClr val="bg1"/>
              </a:solidFill>
              <a:latin typeface="Gill Sans MT" panose="020B0502020104020203" pitchFamily="34" charset="0"/>
            </a:endParaRPr>
          </a:p>
          <a:p>
            <a:pPr algn="ctr"/>
            <a:endParaRPr lang="nl-NL" sz="1400" dirty="0">
              <a:solidFill>
                <a:schemeClr val="bg1"/>
              </a:solidFill>
              <a:latin typeface="Gill Sans MT" panose="020B0502020104020203" pitchFamily="34" charset="0"/>
            </a:endParaRPr>
          </a:p>
        </p:txBody>
      </p:sp>
      <p:sp>
        <p:nvSpPr>
          <p:cNvPr id="41" name="Rechthoek 40">
            <a:extLst>
              <a:ext uri="{FF2B5EF4-FFF2-40B4-BE49-F238E27FC236}">
                <a16:creationId xmlns:a16="http://schemas.microsoft.com/office/drawing/2014/main" id="{348318BF-89DA-BBD2-3417-9DECECD0CFAD}"/>
              </a:ext>
            </a:extLst>
          </p:cNvPr>
          <p:cNvSpPr/>
          <p:nvPr/>
        </p:nvSpPr>
        <p:spPr>
          <a:xfrm>
            <a:off x="4542099" y="1928943"/>
            <a:ext cx="1308139" cy="1118699"/>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bg1"/>
                </a:solidFill>
                <a:latin typeface="Gill Sans MT" panose="020B0502020104020203" pitchFamily="34" charset="0"/>
              </a:rPr>
              <a:t>Zakelijk </a:t>
            </a:r>
          </a:p>
          <a:p>
            <a:pPr algn="ctr"/>
            <a:r>
              <a:rPr lang="nl-NL" sz="1400" dirty="0">
                <a:solidFill>
                  <a:schemeClr val="bg1"/>
                </a:solidFill>
                <a:latin typeface="Gill Sans MT" panose="020B0502020104020203" pitchFamily="34" charset="0"/>
              </a:rPr>
              <a:t>gebruik</a:t>
            </a:r>
          </a:p>
        </p:txBody>
      </p:sp>
      <p:sp>
        <p:nvSpPr>
          <p:cNvPr id="42" name="Rechthoek 41">
            <a:extLst>
              <a:ext uri="{FF2B5EF4-FFF2-40B4-BE49-F238E27FC236}">
                <a16:creationId xmlns:a16="http://schemas.microsoft.com/office/drawing/2014/main" id="{C2C35911-4779-5218-06EC-F3EB2B2A0F8D}"/>
              </a:ext>
            </a:extLst>
          </p:cNvPr>
          <p:cNvSpPr/>
          <p:nvPr/>
        </p:nvSpPr>
        <p:spPr>
          <a:xfrm>
            <a:off x="6044024" y="1935702"/>
            <a:ext cx="1308139" cy="1118699"/>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bg1"/>
                </a:solidFill>
                <a:latin typeface="Gill Sans MT" panose="020B0502020104020203" pitchFamily="34" charset="0"/>
              </a:rPr>
              <a:t>Room management</a:t>
            </a:r>
          </a:p>
        </p:txBody>
      </p:sp>
      <p:sp>
        <p:nvSpPr>
          <p:cNvPr id="43" name="Rechthoek 42">
            <a:extLst>
              <a:ext uri="{FF2B5EF4-FFF2-40B4-BE49-F238E27FC236}">
                <a16:creationId xmlns:a16="http://schemas.microsoft.com/office/drawing/2014/main" id="{557567AA-E652-07CB-BCA4-4E3FF48D54BF}"/>
              </a:ext>
            </a:extLst>
          </p:cNvPr>
          <p:cNvSpPr/>
          <p:nvPr/>
        </p:nvSpPr>
        <p:spPr>
          <a:xfrm>
            <a:off x="6044025" y="3231574"/>
            <a:ext cx="1308138" cy="388636"/>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bg1"/>
                </a:solidFill>
                <a:latin typeface="Gill Sans MT" panose="020B0502020104020203" pitchFamily="34" charset="0"/>
              </a:rPr>
              <a:t>Notificeren</a:t>
            </a:r>
          </a:p>
        </p:txBody>
      </p:sp>
      <p:sp>
        <p:nvSpPr>
          <p:cNvPr id="44" name="Rechthoek 43">
            <a:extLst>
              <a:ext uri="{FF2B5EF4-FFF2-40B4-BE49-F238E27FC236}">
                <a16:creationId xmlns:a16="http://schemas.microsoft.com/office/drawing/2014/main" id="{94C6E5C3-B43F-6518-4834-7B30A0E22AB7}"/>
              </a:ext>
            </a:extLst>
          </p:cNvPr>
          <p:cNvSpPr/>
          <p:nvPr/>
        </p:nvSpPr>
        <p:spPr>
          <a:xfrm>
            <a:off x="4542099" y="3232121"/>
            <a:ext cx="1308139" cy="388636"/>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dirty="0">
                <a:solidFill>
                  <a:schemeClr val="bg1"/>
                </a:solidFill>
                <a:latin typeface="Gill Sans MT" panose="020B0502020104020203" pitchFamily="34" charset="0"/>
              </a:rPr>
              <a:t>Afrekenen</a:t>
            </a:r>
          </a:p>
        </p:txBody>
      </p:sp>
      <p:sp>
        <p:nvSpPr>
          <p:cNvPr id="45" name="Rechthoek 44">
            <a:extLst>
              <a:ext uri="{FF2B5EF4-FFF2-40B4-BE49-F238E27FC236}">
                <a16:creationId xmlns:a16="http://schemas.microsoft.com/office/drawing/2014/main" id="{639215EB-2C5D-C5E8-7FC9-216F596A9A1C}"/>
              </a:ext>
            </a:extLst>
          </p:cNvPr>
          <p:cNvSpPr/>
          <p:nvPr/>
        </p:nvSpPr>
        <p:spPr>
          <a:xfrm>
            <a:off x="5048185" y="3795697"/>
            <a:ext cx="2303977" cy="390948"/>
          </a:xfrm>
          <a:prstGeom prst="rect">
            <a:avLst/>
          </a:prstGeom>
          <a:solidFill>
            <a:srgbClr val="7F7F7F"/>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50400" rIns="0" bIns="50400" anchor="ctr"/>
          <a:lstStyle/>
          <a:p>
            <a:pPr algn="ctr">
              <a:defRPr/>
            </a:pPr>
            <a:r>
              <a:rPr lang="nl-NL" sz="1200" dirty="0">
                <a:latin typeface="Gill Sans MT" panose="020B0502020104020203" pitchFamily="34" charset="0"/>
              </a:rPr>
              <a:t>Microsoft Exchange Integratie</a:t>
            </a:r>
          </a:p>
        </p:txBody>
      </p:sp>
      <p:cxnSp>
        <p:nvCxnSpPr>
          <p:cNvPr id="47" name="AutoShape 58">
            <a:extLst>
              <a:ext uri="{FF2B5EF4-FFF2-40B4-BE49-F238E27FC236}">
                <a16:creationId xmlns:a16="http://schemas.microsoft.com/office/drawing/2014/main" id="{B37360DC-9FB6-90BE-9896-4FFDC0BE3B62}"/>
              </a:ext>
            </a:extLst>
          </p:cNvPr>
          <p:cNvCxnSpPr>
            <a:cxnSpLocks noChangeShapeType="1"/>
          </p:cNvCxnSpPr>
          <p:nvPr/>
        </p:nvCxnSpPr>
        <p:spPr bwMode="auto">
          <a:xfrm>
            <a:off x="2243783" y="3011602"/>
            <a:ext cx="776385" cy="0"/>
          </a:xfrm>
          <a:prstGeom prst="straightConnector1">
            <a:avLst/>
          </a:prstGeom>
          <a:noFill/>
          <a:ln w="19050">
            <a:solidFill>
              <a:schemeClr val="tx1"/>
            </a:solidFill>
            <a:prstDash val="sysDash"/>
            <a:round/>
            <a:headEnd type="arrow" w="med" len="med"/>
            <a:tailEnd type="none" w="med" len="med"/>
          </a:ln>
        </p:spPr>
      </p:cxnSp>
      <p:cxnSp>
        <p:nvCxnSpPr>
          <p:cNvPr id="48" name="Gebogen verbindingslijn 58">
            <a:extLst>
              <a:ext uri="{FF2B5EF4-FFF2-40B4-BE49-F238E27FC236}">
                <a16:creationId xmlns:a16="http://schemas.microsoft.com/office/drawing/2014/main" id="{912DA25B-06B5-6AB1-99CC-2B5A871510FA}"/>
              </a:ext>
            </a:extLst>
          </p:cNvPr>
          <p:cNvCxnSpPr>
            <a:cxnSpLocks noChangeShapeType="1"/>
          </p:cNvCxnSpPr>
          <p:nvPr/>
        </p:nvCxnSpPr>
        <p:spPr bwMode="auto">
          <a:xfrm flipV="1">
            <a:off x="2248017" y="3086537"/>
            <a:ext cx="776385" cy="1077127"/>
          </a:xfrm>
          <a:prstGeom prst="bentConnector3">
            <a:avLst>
              <a:gd name="adj1" fmla="val 32824"/>
            </a:avLst>
          </a:prstGeom>
          <a:noFill/>
          <a:ln w="19050" algn="ctr">
            <a:solidFill>
              <a:schemeClr val="tx1"/>
            </a:solidFill>
            <a:prstDash val="sysDash"/>
            <a:miter lim="800000"/>
            <a:headEnd type="arrow" w="med" len="med"/>
            <a:tailEnd type="none" w="med" len="med"/>
          </a:ln>
        </p:spPr>
      </p:cxnSp>
      <p:sp>
        <p:nvSpPr>
          <p:cNvPr id="50" name="Rectangle 77">
            <a:extLst>
              <a:ext uri="{FF2B5EF4-FFF2-40B4-BE49-F238E27FC236}">
                <a16:creationId xmlns:a16="http://schemas.microsoft.com/office/drawing/2014/main" id="{168CABD2-EF00-9A8F-E54E-E50A225E4320}"/>
              </a:ext>
            </a:extLst>
          </p:cNvPr>
          <p:cNvSpPr>
            <a:spLocks noChangeArrowheads="1"/>
          </p:cNvSpPr>
          <p:nvPr/>
        </p:nvSpPr>
        <p:spPr bwMode="auto">
          <a:xfrm>
            <a:off x="3914775" y="5124883"/>
            <a:ext cx="1932508" cy="988011"/>
          </a:xfrm>
          <a:prstGeom prst="rect">
            <a:avLst/>
          </a:prstGeom>
          <a:solidFill>
            <a:srgbClr val="00B0F0"/>
          </a:solidFill>
          <a:ln w="19050" algn="ctr">
            <a:noFill/>
            <a:prstDash val="sysDash"/>
            <a:miter lim="800000"/>
            <a:headEnd/>
            <a:tailEnd/>
          </a:ln>
        </p:spPr>
        <p:txBody>
          <a:bodyPr wrap="none" anchor="ctr"/>
          <a:lstStyle/>
          <a:p>
            <a:pPr algn="ctr">
              <a:defRPr/>
            </a:pPr>
            <a:r>
              <a:rPr lang="fr-FR" sz="1200" b="1" dirty="0" err="1">
                <a:solidFill>
                  <a:schemeClr val="bg1"/>
                </a:solidFill>
                <a:latin typeface="Gill Sans MT" pitchFamily="34" charset="0"/>
                <a:ea typeface="ＭＳ Ｐゴシック" pitchFamily="34" charset="-128"/>
              </a:rPr>
              <a:t>Facilitair</a:t>
            </a:r>
            <a:r>
              <a:rPr lang="fr-FR" sz="1200" b="1" dirty="0">
                <a:solidFill>
                  <a:schemeClr val="bg1"/>
                </a:solidFill>
                <a:latin typeface="Gill Sans MT" pitchFamily="34" charset="0"/>
                <a:ea typeface="ＭＳ Ｐゴシック" pitchFamily="34" charset="-128"/>
              </a:rPr>
              <a:t> Management</a:t>
            </a:r>
          </a:p>
          <a:p>
            <a:pPr algn="ctr">
              <a:defRPr/>
            </a:pPr>
            <a:r>
              <a:rPr lang="fr-FR" sz="1200" b="1" dirty="0" err="1">
                <a:solidFill>
                  <a:schemeClr val="bg1"/>
                </a:solidFill>
                <a:latin typeface="Gill Sans MT" pitchFamily="34" charset="0"/>
                <a:ea typeface="ＭＳ Ｐゴシック" pitchFamily="34" charset="-128"/>
              </a:rPr>
              <a:t>Informatie</a:t>
            </a:r>
            <a:r>
              <a:rPr lang="fr-FR" sz="1200" b="1" dirty="0">
                <a:solidFill>
                  <a:schemeClr val="bg1"/>
                </a:solidFill>
                <a:latin typeface="Gill Sans MT" pitchFamily="34" charset="0"/>
                <a:ea typeface="ＭＳ Ｐゴシック" pitchFamily="34" charset="-128"/>
              </a:rPr>
              <a:t> </a:t>
            </a:r>
            <a:r>
              <a:rPr lang="fr-FR" sz="1200" b="1" dirty="0" err="1">
                <a:solidFill>
                  <a:schemeClr val="bg1"/>
                </a:solidFill>
                <a:latin typeface="Gill Sans MT" pitchFamily="34" charset="0"/>
                <a:ea typeface="ＭＳ Ｐゴシック" pitchFamily="34" charset="-128"/>
              </a:rPr>
              <a:t>Systeem</a:t>
            </a:r>
            <a:endParaRPr lang="fr-FR" sz="1200" b="1" dirty="0">
              <a:solidFill>
                <a:schemeClr val="bg1"/>
              </a:solidFill>
              <a:latin typeface="Gill Sans MT" pitchFamily="34" charset="0"/>
              <a:ea typeface="ＭＳ Ｐゴシック" pitchFamily="34" charset="-128"/>
            </a:endParaRPr>
          </a:p>
          <a:p>
            <a:pPr algn="ctr">
              <a:defRPr/>
            </a:pPr>
            <a:endParaRPr lang="fr-FR" sz="1200" b="1" dirty="0">
              <a:solidFill>
                <a:schemeClr val="bg1"/>
              </a:solidFill>
              <a:latin typeface="Gill Sans MT" pitchFamily="34" charset="0"/>
              <a:ea typeface="ＭＳ Ｐゴシック" pitchFamily="34" charset="-128"/>
            </a:endParaRPr>
          </a:p>
          <a:p>
            <a:pPr algn="ctr">
              <a:defRPr/>
            </a:pPr>
            <a:endParaRPr lang="fr-FR" sz="1200" b="1" dirty="0">
              <a:solidFill>
                <a:schemeClr val="bg1"/>
              </a:solidFill>
              <a:latin typeface="Gill Sans MT" pitchFamily="34" charset="0"/>
              <a:ea typeface="ＭＳ Ｐゴシック" pitchFamily="34" charset="-128"/>
            </a:endParaRPr>
          </a:p>
          <a:p>
            <a:pPr algn="ctr">
              <a:defRPr/>
            </a:pPr>
            <a:endParaRPr lang="fr-FR" sz="1200" b="1" dirty="0">
              <a:solidFill>
                <a:schemeClr val="bg1"/>
              </a:solidFill>
              <a:latin typeface="Gill Sans MT" pitchFamily="34" charset="0"/>
              <a:ea typeface="ＭＳ Ｐゴシック" pitchFamily="34" charset="-128"/>
            </a:endParaRPr>
          </a:p>
        </p:txBody>
      </p:sp>
      <p:sp>
        <p:nvSpPr>
          <p:cNvPr id="51" name="Rechthoek 50">
            <a:extLst>
              <a:ext uri="{FF2B5EF4-FFF2-40B4-BE49-F238E27FC236}">
                <a16:creationId xmlns:a16="http://schemas.microsoft.com/office/drawing/2014/main" id="{950E4445-513D-7EF6-3270-C9B794F29B0E}"/>
              </a:ext>
            </a:extLst>
          </p:cNvPr>
          <p:cNvSpPr/>
          <p:nvPr/>
        </p:nvSpPr>
        <p:spPr>
          <a:xfrm>
            <a:off x="10609036" y="6418574"/>
            <a:ext cx="2078862" cy="3110251"/>
          </a:xfrm>
          <a:prstGeom prst="rect">
            <a:avLst/>
          </a:prstGeom>
          <a:solidFill>
            <a:srgbClr val="CC9900">
              <a:alpha val="1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r"/>
            <a:r>
              <a:rPr lang="nl-NL" sz="1600" b="1" dirty="0">
                <a:solidFill>
                  <a:srgbClr val="DFC36B"/>
                </a:solidFill>
              </a:rPr>
              <a:t>KAVEL 5: DWR</a:t>
            </a:r>
          </a:p>
        </p:txBody>
      </p:sp>
      <p:sp>
        <p:nvSpPr>
          <p:cNvPr id="52" name="Rectangle 77">
            <a:extLst>
              <a:ext uri="{FF2B5EF4-FFF2-40B4-BE49-F238E27FC236}">
                <a16:creationId xmlns:a16="http://schemas.microsoft.com/office/drawing/2014/main" id="{F173B95B-840E-A5A8-9104-3C21F3030AF0}"/>
              </a:ext>
            </a:extLst>
          </p:cNvPr>
          <p:cNvSpPr>
            <a:spLocks noChangeArrowheads="1"/>
          </p:cNvSpPr>
          <p:nvPr/>
        </p:nvSpPr>
        <p:spPr bwMode="auto">
          <a:xfrm>
            <a:off x="10761624" y="6785154"/>
            <a:ext cx="1808017" cy="2643325"/>
          </a:xfrm>
          <a:prstGeom prst="rect">
            <a:avLst/>
          </a:prstGeom>
          <a:solidFill>
            <a:srgbClr val="00B0F0"/>
          </a:solidFill>
          <a:ln w="19050" algn="ctr">
            <a:noFill/>
            <a:prstDash val="sysDash"/>
            <a:miter lim="800000"/>
            <a:headEnd/>
            <a:tailEnd/>
          </a:ln>
        </p:spPr>
        <p:txBody>
          <a:bodyPr wrap="none" anchor="t"/>
          <a:lstStyle/>
          <a:p>
            <a:pPr algn="ctr"/>
            <a:r>
              <a:rPr lang="nl-NL" sz="1400" b="1" dirty="0">
                <a:solidFill>
                  <a:schemeClr val="bg1"/>
                </a:solidFill>
                <a:latin typeface="Gill Sans MT" pitchFamily="34" charset="0"/>
                <a:ea typeface="ＭＳ Ｐゴシック" pitchFamily="34" charset="-128"/>
              </a:rPr>
              <a:t>Digitale Werkruimte</a:t>
            </a:r>
            <a:br>
              <a:rPr lang="nl-NL" sz="1400" b="1" dirty="0">
                <a:solidFill>
                  <a:schemeClr val="bg1"/>
                </a:solidFill>
                <a:latin typeface="Gill Sans MT" pitchFamily="34" charset="0"/>
                <a:ea typeface="ＭＳ Ｐゴシック" pitchFamily="34" charset="-128"/>
              </a:rPr>
            </a:br>
            <a:r>
              <a:rPr lang="nl-NL" sz="1400" b="1" dirty="0">
                <a:solidFill>
                  <a:schemeClr val="bg1"/>
                </a:solidFill>
                <a:latin typeface="Gill Sans MT" pitchFamily="34" charset="0"/>
                <a:ea typeface="ＭＳ Ｐゴシック" pitchFamily="34" charset="-128"/>
              </a:rPr>
              <a:t>(DWR)</a:t>
            </a:r>
          </a:p>
        </p:txBody>
      </p:sp>
      <p:sp>
        <p:nvSpPr>
          <p:cNvPr id="53" name="Rechthoek 52">
            <a:extLst>
              <a:ext uri="{FF2B5EF4-FFF2-40B4-BE49-F238E27FC236}">
                <a16:creationId xmlns:a16="http://schemas.microsoft.com/office/drawing/2014/main" id="{40E627A8-3324-47D2-FD52-E9AE560D6107}"/>
              </a:ext>
            </a:extLst>
          </p:cNvPr>
          <p:cNvSpPr/>
          <p:nvPr/>
        </p:nvSpPr>
        <p:spPr>
          <a:xfrm>
            <a:off x="10902723" y="8564388"/>
            <a:ext cx="1564344" cy="482292"/>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AV- en presentatie middelen </a:t>
            </a:r>
            <a:r>
              <a:rPr lang="nl-NL" sz="1200" i="1" dirty="0">
                <a:solidFill>
                  <a:schemeClr val="bg1"/>
                </a:solidFill>
                <a:latin typeface="Gill Sans MT" pitchFamily="34" charset="0"/>
                <a:ea typeface="ＭＳ Ｐゴシック" pitchFamily="34" charset="-128"/>
              </a:rPr>
              <a:t>(+ support)</a:t>
            </a:r>
            <a:endParaRPr lang="nl-NL" sz="1200" i="1" dirty="0">
              <a:solidFill>
                <a:schemeClr val="bg1"/>
              </a:solidFill>
            </a:endParaRPr>
          </a:p>
        </p:txBody>
      </p:sp>
      <p:sp>
        <p:nvSpPr>
          <p:cNvPr id="55" name="Rechthoek 54">
            <a:extLst>
              <a:ext uri="{FF2B5EF4-FFF2-40B4-BE49-F238E27FC236}">
                <a16:creationId xmlns:a16="http://schemas.microsoft.com/office/drawing/2014/main" id="{C6D5C932-A2C6-140A-7A3A-CCBD6B29247A}"/>
              </a:ext>
            </a:extLst>
          </p:cNvPr>
          <p:cNvSpPr/>
          <p:nvPr/>
        </p:nvSpPr>
        <p:spPr>
          <a:xfrm>
            <a:off x="10911604" y="7737711"/>
            <a:ext cx="1556162" cy="200349"/>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Laptops / Mobiles</a:t>
            </a:r>
            <a:endParaRPr lang="nl-NL" sz="1200" dirty="0">
              <a:solidFill>
                <a:schemeClr val="bg1"/>
              </a:solidFill>
            </a:endParaRPr>
          </a:p>
        </p:txBody>
      </p:sp>
      <p:sp>
        <p:nvSpPr>
          <p:cNvPr id="56" name="Rechthoek 55">
            <a:extLst>
              <a:ext uri="{FF2B5EF4-FFF2-40B4-BE49-F238E27FC236}">
                <a16:creationId xmlns:a16="http://schemas.microsoft.com/office/drawing/2014/main" id="{B609D72C-D6AA-702A-1579-375C955A5F4A}"/>
              </a:ext>
            </a:extLst>
          </p:cNvPr>
          <p:cNvSpPr/>
          <p:nvPr/>
        </p:nvSpPr>
        <p:spPr>
          <a:xfrm>
            <a:off x="10911604" y="8005789"/>
            <a:ext cx="1556162"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err="1">
                <a:solidFill>
                  <a:schemeClr val="bg1"/>
                </a:solidFill>
                <a:latin typeface="Gill Sans MT" pitchFamily="34" charset="0"/>
                <a:ea typeface="ＭＳ Ｐゴシック" pitchFamily="34" charset="-128"/>
              </a:rPr>
              <a:t>Thin</a:t>
            </a:r>
            <a:r>
              <a:rPr lang="nl-NL" sz="1200" b="1" dirty="0">
                <a:solidFill>
                  <a:schemeClr val="bg1"/>
                </a:solidFill>
                <a:latin typeface="Gill Sans MT" pitchFamily="34" charset="0"/>
                <a:ea typeface="ＭＳ Ｐゴシック" pitchFamily="34" charset="-128"/>
              </a:rPr>
              <a:t> en fat clients</a:t>
            </a:r>
            <a:endParaRPr lang="nl-NL" sz="1200" dirty="0">
              <a:solidFill>
                <a:schemeClr val="bg1"/>
              </a:solidFill>
            </a:endParaRPr>
          </a:p>
        </p:txBody>
      </p:sp>
      <p:sp>
        <p:nvSpPr>
          <p:cNvPr id="57" name="Rechthoek 56">
            <a:extLst>
              <a:ext uri="{FF2B5EF4-FFF2-40B4-BE49-F238E27FC236}">
                <a16:creationId xmlns:a16="http://schemas.microsoft.com/office/drawing/2014/main" id="{73B69705-9F53-49D9-DDCB-071D8214461A}"/>
              </a:ext>
            </a:extLst>
          </p:cNvPr>
          <p:cNvSpPr/>
          <p:nvPr/>
        </p:nvSpPr>
        <p:spPr>
          <a:xfrm>
            <a:off x="10911604" y="8281918"/>
            <a:ext cx="1556162"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Zelfservice </a:t>
            </a:r>
            <a:r>
              <a:rPr lang="nl-NL" sz="1200" b="1" dirty="0" err="1">
                <a:solidFill>
                  <a:schemeClr val="bg1"/>
                </a:solidFill>
                <a:latin typeface="Gill Sans MT" pitchFamily="34" charset="0"/>
                <a:ea typeface="ＭＳ Ｐゴシック" pitchFamily="34" charset="-128"/>
              </a:rPr>
              <a:t>PC’s</a:t>
            </a:r>
            <a:endParaRPr lang="nl-NL" sz="1200" i="1" dirty="0">
              <a:solidFill>
                <a:schemeClr val="bg1"/>
              </a:solidFill>
            </a:endParaRPr>
          </a:p>
        </p:txBody>
      </p:sp>
      <p:sp>
        <p:nvSpPr>
          <p:cNvPr id="58" name="Rechthoek 57">
            <a:extLst>
              <a:ext uri="{FF2B5EF4-FFF2-40B4-BE49-F238E27FC236}">
                <a16:creationId xmlns:a16="http://schemas.microsoft.com/office/drawing/2014/main" id="{A3CDD842-6384-3F23-0A95-C0A0C3DDB0E5}"/>
              </a:ext>
            </a:extLst>
          </p:cNvPr>
          <p:cNvSpPr/>
          <p:nvPr/>
        </p:nvSpPr>
        <p:spPr>
          <a:xfrm>
            <a:off x="10898889" y="9110633"/>
            <a:ext cx="1556162" cy="207434"/>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itchFamily="34" charset="0"/>
                <a:ea typeface="ＭＳ Ｐゴシック" pitchFamily="34" charset="-128"/>
              </a:rPr>
              <a:t>Wifi </a:t>
            </a:r>
            <a:r>
              <a:rPr lang="nl-NL" sz="1200" i="1" dirty="0">
                <a:solidFill>
                  <a:schemeClr val="bg1"/>
                </a:solidFill>
                <a:latin typeface="Gill Sans MT" pitchFamily="34" charset="0"/>
                <a:ea typeface="ＭＳ Ｐゴシック" pitchFamily="34" charset="-128"/>
              </a:rPr>
              <a:t>(ook publiek)</a:t>
            </a:r>
            <a:endParaRPr lang="nl-NL" sz="1200" i="1" dirty="0">
              <a:solidFill>
                <a:schemeClr val="bg1"/>
              </a:solidFill>
            </a:endParaRPr>
          </a:p>
        </p:txBody>
      </p:sp>
      <p:sp>
        <p:nvSpPr>
          <p:cNvPr id="70" name="Rectangle 77">
            <a:extLst>
              <a:ext uri="{FF2B5EF4-FFF2-40B4-BE49-F238E27FC236}">
                <a16:creationId xmlns:a16="http://schemas.microsoft.com/office/drawing/2014/main" id="{CC43B7D3-A89D-4AF3-1AED-049BD3622AF5}"/>
              </a:ext>
            </a:extLst>
          </p:cNvPr>
          <p:cNvSpPr>
            <a:spLocks noChangeArrowheads="1"/>
          </p:cNvSpPr>
          <p:nvPr/>
        </p:nvSpPr>
        <p:spPr bwMode="auto">
          <a:xfrm>
            <a:off x="6857805" y="7639859"/>
            <a:ext cx="1327920" cy="383186"/>
          </a:xfrm>
          <a:prstGeom prst="rect">
            <a:avLst/>
          </a:prstGeom>
          <a:noFill/>
          <a:ln w="19050" algn="ctr">
            <a:solidFill>
              <a:schemeClr val="bg1"/>
            </a:solidFill>
            <a:prstDash val="sysDash"/>
            <a:miter lim="800000"/>
            <a:headEnd/>
            <a:tailEnd/>
          </a:ln>
        </p:spPr>
        <p:txBody>
          <a:bodyPr wrap="none" anchor="ctr"/>
          <a:lstStyle/>
          <a:p>
            <a:pPr algn="ctr">
              <a:defRPr/>
            </a:pPr>
            <a:r>
              <a:rPr lang="nl-NL" sz="1200" dirty="0">
                <a:solidFill>
                  <a:srgbClr val="FFFFFF"/>
                </a:solidFill>
                <a:latin typeface="Gill Sans MT" panose="020B0502020104020203" pitchFamily="34" charset="0"/>
              </a:rPr>
              <a:t>Reserveringen</a:t>
            </a:r>
          </a:p>
          <a:p>
            <a:pPr algn="ctr">
              <a:defRPr/>
            </a:pPr>
            <a:r>
              <a:rPr lang="nl-NL" sz="1200" b="1" i="1" dirty="0">
                <a:solidFill>
                  <a:schemeClr val="bg1"/>
                </a:solidFill>
                <a:latin typeface="Gill Sans MT" pitchFamily="34" charset="0"/>
                <a:ea typeface="ＭＳ Ｐゴシック" pitchFamily="34" charset="-128"/>
              </a:rPr>
              <a:t> / </a:t>
            </a:r>
            <a:r>
              <a:rPr lang="nl-NL" sz="1200" dirty="0">
                <a:solidFill>
                  <a:srgbClr val="FFFFFF"/>
                </a:solidFill>
                <a:latin typeface="Gill Sans MT" panose="020B0502020104020203" pitchFamily="34" charset="0"/>
              </a:rPr>
              <a:t>Afspraken</a:t>
            </a:r>
          </a:p>
        </p:txBody>
      </p:sp>
      <p:sp>
        <p:nvSpPr>
          <p:cNvPr id="71" name="Rectangle 77">
            <a:extLst>
              <a:ext uri="{FF2B5EF4-FFF2-40B4-BE49-F238E27FC236}">
                <a16:creationId xmlns:a16="http://schemas.microsoft.com/office/drawing/2014/main" id="{53BC24F8-A31D-5197-EF11-553089044AC0}"/>
              </a:ext>
            </a:extLst>
          </p:cNvPr>
          <p:cNvSpPr>
            <a:spLocks noChangeArrowheads="1"/>
          </p:cNvSpPr>
          <p:nvPr/>
        </p:nvSpPr>
        <p:spPr bwMode="auto">
          <a:xfrm>
            <a:off x="6858177" y="7116400"/>
            <a:ext cx="1327532" cy="383186"/>
          </a:xfrm>
          <a:prstGeom prst="rect">
            <a:avLst/>
          </a:prstGeom>
          <a:noFill/>
          <a:ln w="19050" algn="ctr">
            <a:solidFill>
              <a:schemeClr val="bg1"/>
            </a:solidFill>
            <a:prstDash val="sysDash"/>
            <a:miter lim="800000"/>
            <a:headEnd/>
            <a:tailEnd/>
          </a:ln>
        </p:spPr>
        <p:txBody>
          <a:bodyPr wrap="none" anchor="ctr"/>
          <a:lstStyle/>
          <a:p>
            <a:pPr algn="ctr"/>
            <a:r>
              <a:rPr lang="nl-NL" sz="1200" dirty="0">
                <a:solidFill>
                  <a:schemeClr val="bg1"/>
                </a:solidFill>
                <a:latin typeface="Gill Sans MT" panose="020B0502020104020203" pitchFamily="34" charset="0"/>
              </a:rPr>
              <a:t>Geaggregeerde</a:t>
            </a:r>
            <a:br>
              <a:rPr lang="nl-NL" sz="1200" dirty="0">
                <a:solidFill>
                  <a:schemeClr val="bg1"/>
                </a:solidFill>
                <a:latin typeface="Gill Sans MT" panose="020B0502020104020203" pitchFamily="34" charset="0"/>
              </a:rPr>
            </a:br>
            <a:r>
              <a:rPr lang="nl-NL" sz="1200" dirty="0">
                <a:solidFill>
                  <a:schemeClr val="bg1"/>
                </a:solidFill>
                <a:latin typeface="Gill Sans MT" panose="020B0502020104020203" pitchFamily="34" charset="0"/>
              </a:rPr>
              <a:t>sensordata</a:t>
            </a:r>
          </a:p>
        </p:txBody>
      </p:sp>
      <p:sp>
        <p:nvSpPr>
          <p:cNvPr id="72" name="Rectangle 77">
            <a:extLst>
              <a:ext uri="{FF2B5EF4-FFF2-40B4-BE49-F238E27FC236}">
                <a16:creationId xmlns:a16="http://schemas.microsoft.com/office/drawing/2014/main" id="{B0BFBE10-50C9-99BD-4ADF-612592F16BB8}"/>
              </a:ext>
            </a:extLst>
          </p:cNvPr>
          <p:cNvSpPr>
            <a:spLocks noChangeArrowheads="1"/>
          </p:cNvSpPr>
          <p:nvPr/>
        </p:nvSpPr>
        <p:spPr bwMode="auto">
          <a:xfrm>
            <a:off x="6844582" y="8694232"/>
            <a:ext cx="1341688" cy="237629"/>
          </a:xfrm>
          <a:prstGeom prst="rect">
            <a:avLst/>
          </a:prstGeom>
          <a:noFill/>
          <a:ln w="19050" algn="ctr">
            <a:solidFill>
              <a:schemeClr val="bg1"/>
            </a:solidFill>
            <a:prstDash val="sysDash"/>
            <a:miter lim="800000"/>
            <a:headEnd/>
            <a:tailEnd/>
          </a:ln>
        </p:spPr>
        <p:txBody>
          <a:bodyPr wrap="none" anchor="ctr"/>
          <a:lstStyle/>
          <a:p>
            <a:pPr algn="ctr"/>
            <a:r>
              <a:rPr lang="nl-NL" sz="1200" dirty="0">
                <a:solidFill>
                  <a:schemeClr val="bg1"/>
                </a:solidFill>
                <a:latin typeface="Gill Sans MT" panose="020B0502020104020203" pitchFamily="34" charset="0"/>
              </a:rPr>
              <a:t>…</a:t>
            </a:r>
          </a:p>
        </p:txBody>
      </p:sp>
      <p:cxnSp>
        <p:nvCxnSpPr>
          <p:cNvPr id="137" name="AutoShape 58">
            <a:extLst>
              <a:ext uri="{FF2B5EF4-FFF2-40B4-BE49-F238E27FC236}">
                <a16:creationId xmlns:a16="http://schemas.microsoft.com/office/drawing/2014/main" id="{58FE3355-3DDD-4456-FA27-B3B37EC8A263}"/>
              </a:ext>
            </a:extLst>
          </p:cNvPr>
          <p:cNvCxnSpPr>
            <a:cxnSpLocks noChangeShapeType="1"/>
          </p:cNvCxnSpPr>
          <p:nvPr/>
        </p:nvCxnSpPr>
        <p:spPr bwMode="auto">
          <a:xfrm flipV="1">
            <a:off x="7477407" y="4289280"/>
            <a:ext cx="0" cy="2495874"/>
          </a:xfrm>
          <a:prstGeom prst="straightConnector1">
            <a:avLst/>
          </a:prstGeom>
          <a:noFill/>
          <a:ln w="19050">
            <a:solidFill>
              <a:schemeClr val="tx1"/>
            </a:solidFill>
            <a:prstDash val="sysDash"/>
            <a:round/>
            <a:headEnd type="arrow" w="med" len="med"/>
            <a:tailEnd type="none" w="med" len="med"/>
          </a:ln>
        </p:spPr>
      </p:cxnSp>
      <p:cxnSp>
        <p:nvCxnSpPr>
          <p:cNvPr id="142" name="AutoShape 58">
            <a:extLst>
              <a:ext uri="{FF2B5EF4-FFF2-40B4-BE49-F238E27FC236}">
                <a16:creationId xmlns:a16="http://schemas.microsoft.com/office/drawing/2014/main" id="{4F3DC0B7-454F-AA94-5B1B-8D8243D7E419}"/>
              </a:ext>
            </a:extLst>
          </p:cNvPr>
          <p:cNvCxnSpPr>
            <a:cxnSpLocks noChangeShapeType="1"/>
          </p:cNvCxnSpPr>
          <p:nvPr/>
        </p:nvCxnSpPr>
        <p:spPr bwMode="auto">
          <a:xfrm flipH="1">
            <a:off x="8314075" y="7194488"/>
            <a:ext cx="525808" cy="0"/>
          </a:xfrm>
          <a:prstGeom prst="straightConnector1">
            <a:avLst/>
          </a:prstGeom>
          <a:noFill/>
          <a:ln w="19050">
            <a:solidFill>
              <a:schemeClr val="tx1"/>
            </a:solidFill>
            <a:prstDash val="sysDash"/>
            <a:round/>
            <a:headEnd type="arrow" w="med" len="med"/>
            <a:tailEnd type="none" w="med" len="med"/>
          </a:ln>
        </p:spPr>
      </p:cxnSp>
      <p:cxnSp>
        <p:nvCxnSpPr>
          <p:cNvPr id="154" name="AutoShape 58">
            <a:extLst>
              <a:ext uri="{FF2B5EF4-FFF2-40B4-BE49-F238E27FC236}">
                <a16:creationId xmlns:a16="http://schemas.microsoft.com/office/drawing/2014/main" id="{6D64C4EC-82DD-7F28-5F61-78A2B20DD517}"/>
              </a:ext>
            </a:extLst>
          </p:cNvPr>
          <p:cNvCxnSpPr>
            <a:cxnSpLocks noChangeShapeType="1"/>
          </p:cNvCxnSpPr>
          <p:nvPr/>
        </p:nvCxnSpPr>
        <p:spPr bwMode="auto">
          <a:xfrm flipH="1" flipV="1">
            <a:off x="5780272" y="7315560"/>
            <a:ext cx="1069965" cy="1958"/>
          </a:xfrm>
          <a:prstGeom prst="straightConnector1">
            <a:avLst/>
          </a:prstGeom>
          <a:noFill/>
          <a:ln w="19050">
            <a:solidFill>
              <a:schemeClr val="tx1"/>
            </a:solidFill>
            <a:prstDash val="sysDash"/>
            <a:round/>
            <a:headEnd type="arrow" w="med" len="med"/>
            <a:tailEnd type="none" w="med" len="med"/>
          </a:ln>
        </p:spPr>
      </p:cxnSp>
      <p:sp>
        <p:nvSpPr>
          <p:cNvPr id="206" name="Rectangle 77">
            <a:extLst>
              <a:ext uri="{FF2B5EF4-FFF2-40B4-BE49-F238E27FC236}">
                <a16:creationId xmlns:a16="http://schemas.microsoft.com/office/drawing/2014/main" id="{A526120F-7985-88E4-0CD8-611A0E87A7F3}"/>
              </a:ext>
            </a:extLst>
          </p:cNvPr>
          <p:cNvSpPr>
            <a:spLocks noChangeArrowheads="1"/>
          </p:cNvSpPr>
          <p:nvPr/>
        </p:nvSpPr>
        <p:spPr bwMode="auto">
          <a:xfrm>
            <a:off x="6857805" y="8161267"/>
            <a:ext cx="1327920" cy="383186"/>
          </a:xfrm>
          <a:prstGeom prst="rect">
            <a:avLst/>
          </a:prstGeom>
          <a:noFill/>
          <a:ln w="19050" algn="ctr">
            <a:solidFill>
              <a:schemeClr val="bg1"/>
            </a:solidFill>
            <a:prstDash val="sysDash"/>
            <a:miter lim="800000"/>
            <a:headEnd/>
            <a:tailEnd/>
          </a:ln>
        </p:spPr>
        <p:txBody>
          <a:bodyPr wrap="none" anchor="ctr"/>
          <a:lstStyle/>
          <a:p>
            <a:pPr algn="ctr">
              <a:defRPr/>
            </a:pPr>
            <a:r>
              <a:rPr lang="nl-NL" sz="1200" dirty="0">
                <a:solidFill>
                  <a:srgbClr val="FFFFFF"/>
                </a:solidFill>
                <a:latin typeface="Gill Sans MT" panose="020B0502020104020203" pitchFamily="34" charset="0"/>
              </a:rPr>
              <a:t>FMIS-gegevens</a:t>
            </a:r>
          </a:p>
        </p:txBody>
      </p:sp>
      <p:sp>
        <p:nvSpPr>
          <p:cNvPr id="209" name="Tekstvak 208">
            <a:extLst>
              <a:ext uri="{FF2B5EF4-FFF2-40B4-BE49-F238E27FC236}">
                <a16:creationId xmlns:a16="http://schemas.microsoft.com/office/drawing/2014/main" id="{FC719766-4632-5B90-FD22-3D4B3379C803}"/>
              </a:ext>
            </a:extLst>
          </p:cNvPr>
          <p:cNvSpPr txBox="1"/>
          <p:nvPr/>
        </p:nvSpPr>
        <p:spPr>
          <a:xfrm>
            <a:off x="5894256" y="7327401"/>
            <a:ext cx="647627" cy="600164"/>
          </a:xfrm>
          <a:prstGeom prst="rect">
            <a:avLst/>
          </a:prstGeom>
          <a:noFill/>
        </p:spPr>
        <p:txBody>
          <a:bodyPr wrap="square">
            <a:spAutoFit/>
          </a:bodyPr>
          <a:lstStyle/>
          <a:p>
            <a:pPr algn="ctr"/>
            <a:r>
              <a:rPr lang="nl-NL" sz="1100" i="1" dirty="0">
                <a:solidFill>
                  <a:schemeClr val="tx1">
                    <a:lumMod val="75000"/>
                    <a:lumOff val="25000"/>
                  </a:schemeClr>
                </a:solidFill>
                <a:latin typeface="Gill Sans MT" panose="020B0502020104020203" pitchFamily="34" charset="0"/>
              </a:rPr>
              <a:t>  </a:t>
            </a:r>
            <a:r>
              <a:rPr lang="nl-NL" sz="1100" i="1" dirty="0" err="1">
                <a:solidFill>
                  <a:schemeClr val="tx1">
                    <a:lumMod val="75000"/>
                    <a:lumOff val="25000"/>
                  </a:schemeClr>
                </a:solidFill>
                <a:latin typeface="Gill Sans MT" panose="020B0502020104020203" pitchFamily="34" charset="0"/>
              </a:rPr>
              <a:t>geagg</a:t>
            </a:r>
            <a:r>
              <a:rPr lang="nl-NL" sz="1100" i="1" dirty="0">
                <a:solidFill>
                  <a:schemeClr val="tx1">
                    <a:lumMod val="75000"/>
                    <a:lumOff val="25000"/>
                  </a:schemeClr>
                </a:solidFill>
                <a:latin typeface="Gill Sans MT" panose="020B0502020104020203" pitchFamily="34" charset="0"/>
              </a:rPr>
              <a:t>. sensor-</a:t>
            </a:r>
            <a:br>
              <a:rPr lang="nl-NL" sz="1100" i="1" dirty="0">
                <a:solidFill>
                  <a:schemeClr val="tx1">
                    <a:lumMod val="75000"/>
                    <a:lumOff val="25000"/>
                  </a:schemeClr>
                </a:solidFill>
                <a:latin typeface="Gill Sans MT" panose="020B0502020104020203" pitchFamily="34" charset="0"/>
              </a:rPr>
            </a:br>
            <a:r>
              <a:rPr lang="nl-NL" sz="1100" i="1" dirty="0">
                <a:solidFill>
                  <a:schemeClr val="tx1">
                    <a:lumMod val="75000"/>
                    <a:lumOff val="25000"/>
                  </a:schemeClr>
                </a:solidFill>
                <a:latin typeface="Gill Sans MT" panose="020B0502020104020203" pitchFamily="34" charset="0"/>
              </a:rPr>
              <a:t>data</a:t>
            </a:r>
          </a:p>
        </p:txBody>
      </p:sp>
      <p:sp>
        <p:nvSpPr>
          <p:cNvPr id="219" name="Tekstvak 218">
            <a:extLst>
              <a:ext uri="{FF2B5EF4-FFF2-40B4-BE49-F238E27FC236}">
                <a16:creationId xmlns:a16="http://schemas.microsoft.com/office/drawing/2014/main" id="{86149FCE-F2A0-B9CA-E8DD-E15B3B5A6681}"/>
              </a:ext>
            </a:extLst>
          </p:cNvPr>
          <p:cNvSpPr txBox="1"/>
          <p:nvPr/>
        </p:nvSpPr>
        <p:spPr>
          <a:xfrm>
            <a:off x="3701830" y="4497337"/>
            <a:ext cx="2512644" cy="261610"/>
          </a:xfrm>
          <a:prstGeom prst="rect">
            <a:avLst/>
          </a:prstGeom>
          <a:noFill/>
        </p:spPr>
        <p:txBody>
          <a:bodyPr wrap="square">
            <a:spAutoFit/>
          </a:bodyPr>
          <a:lstStyle/>
          <a:p>
            <a:r>
              <a:rPr lang="nl-NL" sz="1100" i="1" dirty="0">
                <a:solidFill>
                  <a:schemeClr val="tx1">
                    <a:lumMod val="75000"/>
                    <a:lumOff val="25000"/>
                  </a:schemeClr>
                </a:solidFill>
                <a:latin typeface="Gill Sans MT" panose="020B0502020104020203" pitchFamily="34" charset="0"/>
              </a:rPr>
              <a:t>data omtrent   geboekte facilitaire services</a:t>
            </a:r>
          </a:p>
        </p:txBody>
      </p:sp>
      <p:cxnSp>
        <p:nvCxnSpPr>
          <p:cNvPr id="22" name="AutoShape 58">
            <a:extLst>
              <a:ext uri="{FF2B5EF4-FFF2-40B4-BE49-F238E27FC236}">
                <a16:creationId xmlns:a16="http://schemas.microsoft.com/office/drawing/2014/main" id="{A4CFC2E5-746F-47DD-E969-8C9881EB5AFE}"/>
              </a:ext>
            </a:extLst>
          </p:cNvPr>
          <p:cNvCxnSpPr>
            <a:cxnSpLocks noChangeShapeType="1"/>
            <a:endCxn id="39" idx="3"/>
          </p:cNvCxnSpPr>
          <p:nvPr/>
        </p:nvCxnSpPr>
        <p:spPr bwMode="auto">
          <a:xfrm flipH="1">
            <a:off x="7665470" y="2851958"/>
            <a:ext cx="759331" cy="2293"/>
          </a:xfrm>
          <a:prstGeom prst="straightConnector1">
            <a:avLst/>
          </a:prstGeom>
          <a:noFill/>
          <a:ln w="19050">
            <a:solidFill>
              <a:schemeClr val="tx1"/>
            </a:solidFill>
            <a:prstDash val="sysDash"/>
            <a:round/>
            <a:headEnd type="arrow" w="med" len="med"/>
            <a:tailEnd type="none" w="med" len="med"/>
          </a:ln>
        </p:spPr>
      </p:cxnSp>
      <p:sp>
        <p:nvSpPr>
          <p:cNvPr id="31" name="Tekstvak 30">
            <a:extLst>
              <a:ext uri="{FF2B5EF4-FFF2-40B4-BE49-F238E27FC236}">
                <a16:creationId xmlns:a16="http://schemas.microsoft.com/office/drawing/2014/main" id="{49E44305-A03A-4C6B-0634-6942D1F2760B}"/>
              </a:ext>
            </a:extLst>
          </p:cNvPr>
          <p:cNvSpPr txBox="1"/>
          <p:nvPr/>
        </p:nvSpPr>
        <p:spPr>
          <a:xfrm>
            <a:off x="7689666" y="2855860"/>
            <a:ext cx="771070" cy="430887"/>
          </a:xfrm>
          <a:prstGeom prst="rect">
            <a:avLst/>
          </a:prstGeom>
          <a:noFill/>
        </p:spPr>
        <p:txBody>
          <a:bodyPr wrap="square">
            <a:spAutoFit/>
          </a:bodyPr>
          <a:lstStyle/>
          <a:p>
            <a:r>
              <a:rPr lang="nl-NL" sz="1100" i="1" dirty="0">
                <a:solidFill>
                  <a:schemeClr val="tx1">
                    <a:lumMod val="75000"/>
                    <a:lumOff val="25000"/>
                  </a:schemeClr>
                </a:solidFill>
                <a:latin typeface="Gill Sans MT" panose="020B0502020104020203" pitchFamily="34" charset="0"/>
              </a:rPr>
              <a:t>afspraak-</a:t>
            </a:r>
          </a:p>
          <a:p>
            <a:r>
              <a:rPr lang="nl-NL" sz="1100" i="1" dirty="0">
                <a:solidFill>
                  <a:schemeClr val="tx1">
                    <a:lumMod val="75000"/>
                    <a:lumOff val="25000"/>
                  </a:schemeClr>
                </a:solidFill>
                <a:latin typeface="Gill Sans MT" panose="020B0502020104020203" pitchFamily="34" charset="0"/>
              </a:rPr>
              <a:t>gegevens</a:t>
            </a:r>
          </a:p>
        </p:txBody>
      </p:sp>
      <p:sp>
        <p:nvSpPr>
          <p:cNvPr id="2" name="Rechthoek 1">
            <a:extLst>
              <a:ext uri="{FF2B5EF4-FFF2-40B4-BE49-F238E27FC236}">
                <a16:creationId xmlns:a16="http://schemas.microsoft.com/office/drawing/2014/main" id="{7A61B53C-4E77-FC9B-03A6-610D80AC7B47}"/>
              </a:ext>
            </a:extLst>
          </p:cNvPr>
          <p:cNvSpPr/>
          <p:nvPr/>
        </p:nvSpPr>
        <p:spPr>
          <a:xfrm>
            <a:off x="495577" y="1924611"/>
            <a:ext cx="1678518" cy="441472"/>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Gill Sans MT" panose="020B0502020104020203" pitchFamily="34" charset="0"/>
                <a:ea typeface="ＭＳ Ｐゴシック" pitchFamily="34" charset="-128"/>
              </a:rPr>
              <a:t>In- en uitchecken + reserveren bij de deur</a:t>
            </a:r>
          </a:p>
        </p:txBody>
      </p:sp>
      <p:sp>
        <p:nvSpPr>
          <p:cNvPr id="4" name="Rechthoek 3">
            <a:extLst>
              <a:ext uri="{FF2B5EF4-FFF2-40B4-BE49-F238E27FC236}">
                <a16:creationId xmlns:a16="http://schemas.microsoft.com/office/drawing/2014/main" id="{66606E60-1B91-4C29-5F7F-CF469A9A2B49}"/>
              </a:ext>
            </a:extLst>
          </p:cNvPr>
          <p:cNvSpPr/>
          <p:nvPr/>
        </p:nvSpPr>
        <p:spPr>
          <a:xfrm>
            <a:off x="2683744" y="8713281"/>
            <a:ext cx="2986416" cy="286012"/>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dirty="0">
                <a:solidFill>
                  <a:schemeClr val="bg1"/>
                </a:solidFill>
                <a:latin typeface="Gill Sans MT" pitchFamily="34" charset="0"/>
                <a:ea typeface="ＭＳ Ｐゴシック" pitchFamily="34" charset="-128"/>
              </a:rPr>
              <a:t>Dashboards bezetting &amp; benutting </a:t>
            </a:r>
            <a:endParaRPr lang="nl-NL" sz="1200" i="1" dirty="0">
              <a:solidFill>
                <a:schemeClr val="bg1"/>
              </a:solidFill>
            </a:endParaRPr>
          </a:p>
        </p:txBody>
      </p:sp>
      <p:sp>
        <p:nvSpPr>
          <p:cNvPr id="6" name="Rechthoek 5">
            <a:extLst>
              <a:ext uri="{FF2B5EF4-FFF2-40B4-BE49-F238E27FC236}">
                <a16:creationId xmlns:a16="http://schemas.microsoft.com/office/drawing/2014/main" id="{77C10FA5-61C3-0B02-4BF5-4C2CF56CA69F}"/>
              </a:ext>
            </a:extLst>
          </p:cNvPr>
          <p:cNvSpPr/>
          <p:nvPr/>
        </p:nvSpPr>
        <p:spPr>
          <a:xfrm>
            <a:off x="8974510" y="7149273"/>
            <a:ext cx="1221283" cy="857213"/>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Gill Sans MT" pitchFamily="34" charset="0"/>
                <a:ea typeface="ＭＳ Ｐゴシック" pitchFamily="34" charset="-128"/>
              </a:rPr>
              <a:t>Systeem-overstijgende rapportages en dashboards</a:t>
            </a:r>
            <a:endParaRPr lang="nl-NL" sz="1200" dirty="0">
              <a:solidFill>
                <a:schemeClr val="bg1"/>
              </a:solidFill>
            </a:endParaRPr>
          </a:p>
        </p:txBody>
      </p:sp>
      <p:sp>
        <p:nvSpPr>
          <p:cNvPr id="7" name="Rechthoek 6">
            <a:extLst>
              <a:ext uri="{FF2B5EF4-FFF2-40B4-BE49-F238E27FC236}">
                <a16:creationId xmlns:a16="http://schemas.microsoft.com/office/drawing/2014/main" id="{2691BF13-F092-502F-1B29-25E6371459B5}"/>
              </a:ext>
            </a:extLst>
          </p:cNvPr>
          <p:cNvSpPr/>
          <p:nvPr/>
        </p:nvSpPr>
        <p:spPr>
          <a:xfrm>
            <a:off x="3147586" y="2711936"/>
            <a:ext cx="1081206" cy="800897"/>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Gill Sans MT" panose="020B0502020104020203" pitchFamily="34" charset="0"/>
                <a:ea typeface="ＭＳ Ｐゴシック" pitchFamily="34" charset="-128"/>
              </a:rPr>
              <a:t>Online portaal</a:t>
            </a:r>
            <a:endParaRPr lang="nl-NL" sz="1200" dirty="0">
              <a:solidFill>
                <a:schemeClr val="bg1"/>
              </a:solidFill>
              <a:latin typeface="Gill Sans MT" panose="020B0502020104020203" pitchFamily="34" charset="0"/>
            </a:endParaRPr>
          </a:p>
        </p:txBody>
      </p:sp>
      <p:sp>
        <p:nvSpPr>
          <p:cNvPr id="8" name="Rechthoek 7">
            <a:extLst>
              <a:ext uri="{FF2B5EF4-FFF2-40B4-BE49-F238E27FC236}">
                <a16:creationId xmlns:a16="http://schemas.microsoft.com/office/drawing/2014/main" id="{C8E28999-989B-8CEA-8664-9EECC436D795}"/>
              </a:ext>
            </a:extLst>
          </p:cNvPr>
          <p:cNvSpPr/>
          <p:nvPr/>
        </p:nvSpPr>
        <p:spPr>
          <a:xfrm>
            <a:off x="10911604" y="7383033"/>
            <a:ext cx="1564343" cy="207434"/>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Gill Sans MT" pitchFamily="34" charset="0"/>
                <a:ea typeface="ＭＳ Ｐゴシック" pitchFamily="34" charset="-128"/>
              </a:rPr>
              <a:t>M365 / MS Teams</a:t>
            </a:r>
            <a:endParaRPr lang="nl-NL" sz="1200" dirty="0">
              <a:solidFill>
                <a:schemeClr val="bg1"/>
              </a:solidFill>
            </a:endParaRPr>
          </a:p>
        </p:txBody>
      </p:sp>
      <p:sp>
        <p:nvSpPr>
          <p:cNvPr id="9" name="Rechthoek 8">
            <a:extLst>
              <a:ext uri="{FF2B5EF4-FFF2-40B4-BE49-F238E27FC236}">
                <a16:creationId xmlns:a16="http://schemas.microsoft.com/office/drawing/2014/main" id="{ADCA1B09-2052-7065-C9BA-331BC051B4B0}"/>
              </a:ext>
            </a:extLst>
          </p:cNvPr>
          <p:cNvSpPr/>
          <p:nvPr/>
        </p:nvSpPr>
        <p:spPr>
          <a:xfrm>
            <a:off x="2680800" y="9062998"/>
            <a:ext cx="2989360" cy="286012"/>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pPr>
            <a:r>
              <a:rPr lang="nl-NL" sz="1200" dirty="0">
                <a:solidFill>
                  <a:schemeClr val="bg1"/>
                </a:solidFill>
                <a:latin typeface="Gill Sans MT" pitchFamily="34" charset="0"/>
                <a:ea typeface="ＭＳ Ｐゴシック" pitchFamily="34" charset="-128"/>
              </a:rPr>
              <a:t>Andere dashboards </a:t>
            </a:r>
            <a:r>
              <a:rPr lang="nl-NL" sz="1200" i="1" dirty="0">
                <a:solidFill>
                  <a:schemeClr val="bg1"/>
                </a:solidFill>
                <a:latin typeface="Gill Sans MT" pitchFamily="34" charset="0"/>
                <a:ea typeface="ＭＳ Ｐゴシック" pitchFamily="34" charset="-128"/>
              </a:rPr>
              <a:t>(beperkte mogelijkheden)</a:t>
            </a:r>
            <a:endParaRPr lang="nl-NL" sz="1200" i="1" dirty="0">
              <a:solidFill>
                <a:schemeClr val="bg1"/>
              </a:solidFill>
            </a:endParaRPr>
          </a:p>
        </p:txBody>
      </p:sp>
      <p:sp>
        <p:nvSpPr>
          <p:cNvPr id="10" name="Rechthoek 9">
            <a:extLst>
              <a:ext uri="{FF2B5EF4-FFF2-40B4-BE49-F238E27FC236}">
                <a16:creationId xmlns:a16="http://schemas.microsoft.com/office/drawing/2014/main" id="{A7F703E8-3305-D699-A33B-2101A49C8DF0}"/>
              </a:ext>
            </a:extLst>
          </p:cNvPr>
          <p:cNvSpPr/>
          <p:nvPr/>
        </p:nvSpPr>
        <p:spPr>
          <a:xfrm>
            <a:off x="3020168" y="3792289"/>
            <a:ext cx="1888380" cy="39073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Gill Sans MT" pitchFamily="34" charset="0"/>
                <a:ea typeface="ＭＳ Ｐゴシック" pitchFamily="34" charset="-128"/>
              </a:rPr>
              <a:t>Rapportages en dashboards</a:t>
            </a:r>
            <a:endParaRPr lang="nl-NL" sz="1200" dirty="0">
              <a:solidFill>
                <a:schemeClr val="bg1"/>
              </a:solidFill>
            </a:endParaRPr>
          </a:p>
        </p:txBody>
      </p:sp>
      <p:sp>
        <p:nvSpPr>
          <p:cNvPr id="13" name="Rechthoek 12">
            <a:extLst>
              <a:ext uri="{FF2B5EF4-FFF2-40B4-BE49-F238E27FC236}">
                <a16:creationId xmlns:a16="http://schemas.microsoft.com/office/drawing/2014/main" id="{A106D933-91C4-D046-9F9B-9B28D473CB9F}"/>
              </a:ext>
            </a:extLst>
          </p:cNvPr>
          <p:cNvSpPr/>
          <p:nvPr/>
        </p:nvSpPr>
        <p:spPr>
          <a:xfrm>
            <a:off x="4041407" y="5640419"/>
            <a:ext cx="1722496" cy="39073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bg1"/>
                </a:solidFill>
                <a:latin typeface="Gill Sans MT" pitchFamily="34" charset="0"/>
                <a:ea typeface="ＭＳ Ｐゴシック" pitchFamily="34" charset="-128"/>
              </a:rPr>
              <a:t>Rapportages en dashboards</a:t>
            </a:r>
            <a:endParaRPr lang="nl-NL" sz="1200" dirty="0">
              <a:solidFill>
                <a:schemeClr val="bg1"/>
              </a:solidFill>
            </a:endParaRPr>
          </a:p>
        </p:txBody>
      </p:sp>
      <p:sp>
        <p:nvSpPr>
          <p:cNvPr id="11" name="Tekstvak 10">
            <a:extLst>
              <a:ext uri="{FF2B5EF4-FFF2-40B4-BE49-F238E27FC236}">
                <a16:creationId xmlns:a16="http://schemas.microsoft.com/office/drawing/2014/main" id="{4F6037ED-6645-6472-A801-8D277560C443}"/>
              </a:ext>
            </a:extLst>
          </p:cNvPr>
          <p:cNvSpPr txBox="1"/>
          <p:nvPr/>
        </p:nvSpPr>
        <p:spPr>
          <a:xfrm>
            <a:off x="8346139" y="8333959"/>
            <a:ext cx="2105119" cy="1107996"/>
          </a:xfrm>
          <a:prstGeom prst="rect">
            <a:avLst/>
          </a:prstGeom>
          <a:noFill/>
        </p:spPr>
        <p:txBody>
          <a:bodyPr wrap="square">
            <a:spAutoFit/>
          </a:bodyPr>
          <a:lstStyle/>
          <a:p>
            <a:r>
              <a:rPr lang="nl-NL" sz="1100" dirty="0">
                <a:solidFill>
                  <a:schemeClr val="tx1">
                    <a:lumMod val="75000"/>
                    <a:lumOff val="25000"/>
                  </a:schemeClr>
                </a:solidFill>
                <a:latin typeface="Gill Sans MT" panose="020B0502020104020203" pitchFamily="34" charset="0"/>
              </a:rPr>
              <a:t>Aandacht voor: 1) opslag van data, toegang, eigenaarschap, beveiliging en privacy, 2) afschalen van voorzieningen in het gebouw op basis van door AI / algoritmes opgewerkte stuurdata.</a:t>
            </a:r>
          </a:p>
        </p:txBody>
      </p:sp>
      <p:sp>
        <p:nvSpPr>
          <p:cNvPr id="25" name="Rectangle 77">
            <a:extLst>
              <a:ext uri="{FF2B5EF4-FFF2-40B4-BE49-F238E27FC236}">
                <a16:creationId xmlns:a16="http://schemas.microsoft.com/office/drawing/2014/main" id="{9B26F68B-2740-AC8C-4A39-CCC4C12A4DAB}"/>
              </a:ext>
            </a:extLst>
          </p:cNvPr>
          <p:cNvSpPr>
            <a:spLocks noChangeArrowheads="1"/>
          </p:cNvSpPr>
          <p:nvPr/>
        </p:nvSpPr>
        <p:spPr bwMode="auto">
          <a:xfrm>
            <a:off x="8816127" y="5124883"/>
            <a:ext cx="1530971" cy="988011"/>
          </a:xfrm>
          <a:prstGeom prst="rect">
            <a:avLst/>
          </a:prstGeom>
          <a:solidFill>
            <a:srgbClr val="00B0F0"/>
          </a:solidFill>
          <a:ln w="19050" algn="ctr">
            <a:noFill/>
            <a:prstDash val="sysDash"/>
            <a:miter lim="800000"/>
            <a:headEnd/>
            <a:tailEnd/>
          </a:ln>
        </p:spPr>
        <p:txBody>
          <a:bodyPr wrap="none" anchor="ctr"/>
          <a:lstStyle/>
          <a:p>
            <a:pPr algn="ctr">
              <a:defRPr/>
            </a:pPr>
            <a:r>
              <a:rPr lang="nl-NL" sz="1400" b="1" dirty="0">
                <a:solidFill>
                  <a:schemeClr val="bg1"/>
                </a:solidFill>
                <a:latin typeface="Gill Sans MT" panose="020B0502020104020203" pitchFamily="34" charset="0"/>
                <a:ea typeface="ＭＳ Ｐゴシック" pitchFamily="34" charset="-128"/>
              </a:rPr>
              <a:t>App voor alle</a:t>
            </a:r>
            <a:br>
              <a:rPr lang="nl-NL" sz="1400" b="1" dirty="0">
                <a:solidFill>
                  <a:schemeClr val="bg1"/>
                </a:solidFill>
                <a:latin typeface="Gill Sans MT" panose="020B0502020104020203" pitchFamily="34" charset="0"/>
                <a:ea typeface="ＭＳ Ｐゴシック" pitchFamily="34" charset="-128"/>
              </a:rPr>
            </a:br>
            <a:r>
              <a:rPr lang="nl-NL" sz="1400" b="1" dirty="0">
                <a:solidFill>
                  <a:schemeClr val="bg1"/>
                </a:solidFill>
                <a:latin typeface="Gill Sans MT" panose="020B0502020104020203" pitchFamily="34" charset="0"/>
                <a:ea typeface="ＭＳ Ｐゴシック" pitchFamily="34" charset="-128"/>
              </a:rPr>
              <a:t>medewerkers</a:t>
            </a:r>
            <a:br>
              <a:rPr lang="nl-NL" sz="1400" i="1" dirty="0">
                <a:solidFill>
                  <a:schemeClr val="bg1"/>
                </a:solidFill>
                <a:latin typeface="Gill Sans MT" panose="020B0502020104020203" pitchFamily="34" charset="0"/>
                <a:ea typeface="ＭＳ Ｐゴシック" pitchFamily="34" charset="-128"/>
              </a:rPr>
            </a:br>
            <a:r>
              <a:rPr lang="nl-NL" sz="1000" i="1" dirty="0">
                <a:solidFill>
                  <a:schemeClr val="bg1"/>
                </a:solidFill>
                <a:latin typeface="Gill Sans MT" panose="020B0502020104020203" pitchFamily="34" charset="0"/>
                <a:ea typeface="ＭＳ Ｐゴシック" pitchFamily="34" charset="-128"/>
              </a:rPr>
              <a:t>(incorporeert voor-</a:t>
            </a:r>
            <a:br>
              <a:rPr lang="nl-NL" sz="1000" i="1" dirty="0">
                <a:solidFill>
                  <a:schemeClr val="bg1"/>
                </a:solidFill>
                <a:latin typeface="Gill Sans MT" panose="020B0502020104020203" pitchFamily="34" charset="0"/>
                <a:ea typeface="ＭＳ Ｐゴシック" pitchFamily="34" charset="-128"/>
              </a:rPr>
            </a:br>
            <a:r>
              <a:rPr lang="nl-NL" sz="1000" i="1" dirty="0">
                <a:solidFill>
                  <a:schemeClr val="bg1"/>
                </a:solidFill>
                <a:latin typeface="Gill Sans MT" panose="020B0502020104020203" pitchFamily="34" charset="0"/>
                <a:ea typeface="ＭＳ Ｐゴシック" pitchFamily="34" charset="-128"/>
              </a:rPr>
              <a:t>namelijk functies uit andere</a:t>
            </a:r>
            <a:br>
              <a:rPr lang="nl-NL" sz="1000" i="1" dirty="0">
                <a:solidFill>
                  <a:schemeClr val="bg1"/>
                </a:solidFill>
                <a:latin typeface="Gill Sans MT" panose="020B0502020104020203" pitchFamily="34" charset="0"/>
                <a:ea typeface="ＭＳ Ｐゴシック" pitchFamily="34" charset="-128"/>
              </a:rPr>
            </a:br>
            <a:r>
              <a:rPr lang="nl-NL" sz="1000" i="1" dirty="0">
                <a:solidFill>
                  <a:schemeClr val="bg1"/>
                </a:solidFill>
                <a:latin typeface="Gill Sans MT" panose="020B0502020104020203" pitchFamily="34" charset="0"/>
                <a:ea typeface="ＭＳ Ｐゴシック" pitchFamily="34" charset="-128"/>
              </a:rPr>
              <a:t>systemen, nader uit te werken)</a:t>
            </a:r>
          </a:p>
        </p:txBody>
      </p:sp>
      <p:sp>
        <p:nvSpPr>
          <p:cNvPr id="27" name="Tekstvak 26">
            <a:extLst>
              <a:ext uri="{FF2B5EF4-FFF2-40B4-BE49-F238E27FC236}">
                <a16:creationId xmlns:a16="http://schemas.microsoft.com/office/drawing/2014/main" id="{9CFDF294-F969-099C-E26E-7971BE0A8559}"/>
              </a:ext>
            </a:extLst>
          </p:cNvPr>
          <p:cNvSpPr txBox="1"/>
          <p:nvPr/>
        </p:nvSpPr>
        <p:spPr>
          <a:xfrm>
            <a:off x="9490666" y="1160964"/>
            <a:ext cx="3454400" cy="261610"/>
          </a:xfrm>
          <a:prstGeom prst="rect">
            <a:avLst/>
          </a:prstGeom>
          <a:noFill/>
        </p:spPr>
        <p:txBody>
          <a:bodyPr wrap="square">
            <a:spAutoFit/>
          </a:bodyPr>
          <a:lstStyle/>
          <a:p>
            <a:r>
              <a:rPr lang="nl-NL" sz="1100" i="1" dirty="0">
                <a:solidFill>
                  <a:schemeClr val="tx1">
                    <a:lumMod val="75000"/>
                    <a:lumOff val="25000"/>
                  </a:schemeClr>
                </a:solidFill>
                <a:latin typeface="Gill Sans MT" panose="020B0502020104020203" pitchFamily="34" charset="0"/>
              </a:rPr>
              <a:t>* = Koppeling met Security Systeem bij brand/evacuatie?</a:t>
            </a:r>
          </a:p>
        </p:txBody>
      </p:sp>
      <p:sp>
        <p:nvSpPr>
          <p:cNvPr id="36" name="Rechthoek 35">
            <a:extLst>
              <a:ext uri="{FF2B5EF4-FFF2-40B4-BE49-F238E27FC236}">
                <a16:creationId xmlns:a16="http://schemas.microsoft.com/office/drawing/2014/main" id="{23ED689F-3257-86B4-59E8-E08BA67174CA}"/>
              </a:ext>
            </a:extLst>
          </p:cNvPr>
          <p:cNvSpPr/>
          <p:nvPr/>
        </p:nvSpPr>
        <p:spPr>
          <a:xfrm>
            <a:off x="8424801" y="1414635"/>
            <a:ext cx="2026457" cy="2874645"/>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err="1">
                <a:solidFill>
                  <a:schemeClr val="bg1"/>
                </a:solidFill>
                <a:latin typeface="Gill Sans MT" panose="020B0502020104020203" pitchFamily="34" charset="0"/>
              </a:rPr>
              <a:t>Klantgeleidings</a:t>
            </a:r>
            <a:r>
              <a:rPr lang="nl-NL" sz="1400" b="1" dirty="0">
                <a:solidFill>
                  <a:schemeClr val="bg1"/>
                </a:solidFill>
                <a:latin typeface="Gill Sans MT" panose="020B0502020104020203" pitchFamily="34" charset="0"/>
              </a:rPr>
              <a:t>-systeem</a:t>
            </a: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a:p>
            <a:pPr algn="ctr"/>
            <a:endParaRPr lang="nl-NL" sz="1400" b="1" dirty="0">
              <a:solidFill>
                <a:schemeClr val="bg1"/>
              </a:solidFill>
              <a:latin typeface="Gill Sans MT" panose="020B0502020104020203" pitchFamily="34" charset="0"/>
            </a:endParaRPr>
          </a:p>
        </p:txBody>
      </p:sp>
      <p:sp>
        <p:nvSpPr>
          <p:cNvPr id="37" name="Rechthoek 36">
            <a:extLst>
              <a:ext uri="{FF2B5EF4-FFF2-40B4-BE49-F238E27FC236}">
                <a16:creationId xmlns:a16="http://schemas.microsoft.com/office/drawing/2014/main" id="{F743C6A4-0FFE-90A2-1F51-34BCEF3A079F}"/>
              </a:ext>
            </a:extLst>
          </p:cNvPr>
          <p:cNvSpPr/>
          <p:nvPr/>
        </p:nvSpPr>
        <p:spPr>
          <a:xfrm>
            <a:off x="8593264" y="2757072"/>
            <a:ext cx="1699610" cy="661452"/>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400" dirty="0">
                <a:solidFill>
                  <a:schemeClr val="bg1"/>
                </a:solidFill>
                <a:latin typeface="Gill Sans MT" panose="020B0502020104020203" pitchFamily="34" charset="0"/>
              </a:rPr>
              <a:t>Functies voor </a:t>
            </a:r>
            <a:r>
              <a:rPr lang="nl-NL" sz="1400" dirty="0" err="1">
                <a:solidFill>
                  <a:schemeClr val="bg1"/>
                </a:solidFill>
                <a:latin typeface="Gill Sans MT" panose="020B0502020104020203" pitchFamily="34" charset="0"/>
              </a:rPr>
              <a:t>hosts</a:t>
            </a:r>
            <a:endParaRPr lang="nl-NL" sz="1400" dirty="0">
              <a:solidFill>
                <a:schemeClr val="bg1"/>
              </a:solidFill>
              <a:latin typeface="Gill Sans MT" panose="020B0502020104020203" pitchFamily="34" charset="0"/>
            </a:endParaRPr>
          </a:p>
        </p:txBody>
      </p:sp>
      <p:sp>
        <p:nvSpPr>
          <p:cNvPr id="38" name="Rechthoek 37">
            <a:extLst>
              <a:ext uri="{FF2B5EF4-FFF2-40B4-BE49-F238E27FC236}">
                <a16:creationId xmlns:a16="http://schemas.microsoft.com/office/drawing/2014/main" id="{CEF877BF-5235-1BB0-83D4-6C6C98D55077}"/>
              </a:ext>
            </a:extLst>
          </p:cNvPr>
          <p:cNvSpPr/>
          <p:nvPr/>
        </p:nvSpPr>
        <p:spPr>
          <a:xfrm>
            <a:off x="8593264" y="3523786"/>
            <a:ext cx="1699610" cy="635400"/>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400" dirty="0">
                <a:solidFill>
                  <a:schemeClr val="bg1"/>
                </a:solidFill>
                <a:latin typeface="Gill Sans MT" panose="020B0502020104020203" pitchFamily="34" charset="0"/>
              </a:rPr>
              <a:t>Servicezuil</a:t>
            </a:r>
          </a:p>
        </p:txBody>
      </p:sp>
      <p:sp>
        <p:nvSpPr>
          <p:cNvPr id="46" name="Rechthoek 45">
            <a:extLst>
              <a:ext uri="{FF2B5EF4-FFF2-40B4-BE49-F238E27FC236}">
                <a16:creationId xmlns:a16="http://schemas.microsoft.com/office/drawing/2014/main" id="{06A76975-7D3D-C060-2909-F23FA7FA79A1}"/>
              </a:ext>
            </a:extLst>
          </p:cNvPr>
          <p:cNvSpPr/>
          <p:nvPr/>
        </p:nvSpPr>
        <p:spPr>
          <a:xfrm>
            <a:off x="8698039" y="3097076"/>
            <a:ext cx="1473396" cy="207997"/>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anose="020B0502020104020203" pitchFamily="34" charset="0"/>
                <a:ea typeface="ＭＳ Ｐゴシック" pitchFamily="34" charset="-128"/>
              </a:rPr>
              <a:t>Tablets</a:t>
            </a:r>
            <a:endParaRPr lang="nl-NL" sz="1200" dirty="0">
              <a:solidFill>
                <a:schemeClr val="bg1"/>
              </a:solidFill>
              <a:latin typeface="Gill Sans MT" panose="020B0502020104020203" pitchFamily="34" charset="0"/>
            </a:endParaRPr>
          </a:p>
        </p:txBody>
      </p:sp>
      <p:sp>
        <p:nvSpPr>
          <p:cNvPr id="49" name="Rechthoek 48">
            <a:extLst>
              <a:ext uri="{FF2B5EF4-FFF2-40B4-BE49-F238E27FC236}">
                <a16:creationId xmlns:a16="http://schemas.microsoft.com/office/drawing/2014/main" id="{6F69FF7D-5E4B-5161-4E9D-71EE454D75EA}"/>
              </a:ext>
            </a:extLst>
          </p:cNvPr>
          <p:cNvSpPr/>
          <p:nvPr/>
        </p:nvSpPr>
        <p:spPr>
          <a:xfrm>
            <a:off x="8698040" y="3847669"/>
            <a:ext cx="1473396" cy="207997"/>
          </a:xfrm>
          <a:prstGeom prst="rect">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solidFill>
                  <a:schemeClr val="bg1"/>
                </a:solidFill>
                <a:latin typeface="Gill Sans MT" panose="020B0502020104020203" pitchFamily="34" charset="0"/>
                <a:ea typeface="ＭＳ Ｐゴシック" pitchFamily="34" charset="-128"/>
              </a:rPr>
              <a:t>Servicezuil</a:t>
            </a:r>
            <a:endParaRPr lang="nl-NL" sz="1200" dirty="0">
              <a:solidFill>
                <a:schemeClr val="bg1"/>
              </a:solidFill>
              <a:latin typeface="Gill Sans MT" panose="020B0502020104020203" pitchFamily="34" charset="0"/>
            </a:endParaRPr>
          </a:p>
        </p:txBody>
      </p:sp>
      <p:sp>
        <p:nvSpPr>
          <p:cNvPr id="54" name="Rechthoek 53">
            <a:extLst>
              <a:ext uri="{FF2B5EF4-FFF2-40B4-BE49-F238E27FC236}">
                <a16:creationId xmlns:a16="http://schemas.microsoft.com/office/drawing/2014/main" id="{83122D5E-A599-BDFF-C310-5AF9DEF25484}"/>
              </a:ext>
            </a:extLst>
          </p:cNvPr>
          <p:cNvSpPr/>
          <p:nvPr/>
        </p:nvSpPr>
        <p:spPr>
          <a:xfrm>
            <a:off x="8583442" y="1949139"/>
            <a:ext cx="1699610" cy="296467"/>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400" dirty="0">
                <a:solidFill>
                  <a:schemeClr val="bg1"/>
                </a:solidFill>
                <a:latin typeface="Gill Sans MT" panose="020B0502020104020203" pitchFamily="34" charset="0"/>
              </a:rPr>
              <a:t>Algemene functies</a:t>
            </a:r>
          </a:p>
        </p:txBody>
      </p:sp>
      <p:sp>
        <p:nvSpPr>
          <p:cNvPr id="60" name="Rechthoek 59">
            <a:extLst>
              <a:ext uri="{FF2B5EF4-FFF2-40B4-BE49-F238E27FC236}">
                <a16:creationId xmlns:a16="http://schemas.microsoft.com/office/drawing/2014/main" id="{0F372854-307D-326F-DC2F-5271ABDD15C7}"/>
              </a:ext>
            </a:extLst>
          </p:cNvPr>
          <p:cNvSpPr/>
          <p:nvPr/>
        </p:nvSpPr>
        <p:spPr>
          <a:xfrm>
            <a:off x="8588417" y="2355281"/>
            <a:ext cx="1699610" cy="296467"/>
          </a:xfrm>
          <a:prstGeom prst="rect">
            <a:avLst/>
          </a:prstGeom>
          <a:solidFill>
            <a:srgbClr val="00B0F0"/>
          </a:solidFill>
          <a:ln w="19050">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nl-NL" sz="1400" dirty="0">
                <a:solidFill>
                  <a:schemeClr val="bg1"/>
                </a:solidFill>
                <a:latin typeface="Gill Sans MT" panose="020B0502020104020203" pitchFamily="34" charset="0"/>
              </a:rPr>
              <a:t>Oproepen</a:t>
            </a:r>
          </a:p>
        </p:txBody>
      </p:sp>
    </p:spTree>
    <p:extLst>
      <p:ext uri="{BB962C8B-B14F-4D97-AF65-F5344CB8AC3E}">
        <p14:creationId xmlns:p14="http://schemas.microsoft.com/office/powerpoint/2010/main" val="310852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fbeelding 15" descr="Afbeelding met tekst, logo, Lettertype, Merk&#10;&#10;Automatisch gegenereerde beschrijving">
            <a:extLst>
              <a:ext uri="{FF2B5EF4-FFF2-40B4-BE49-F238E27FC236}">
                <a16:creationId xmlns:a16="http://schemas.microsoft.com/office/drawing/2014/main" id="{4BA1FC21-F0C1-A394-E046-CE07CF7493BE}"/>
              </a:ext>
            </a:extLst>
          </p:cNvPr>
          <p:cNvPicPr>
            <a:picLocks noChangeAspect="1"/>
          </p:cNvPicPr>
          <p:nvPr/>
        </p:nvPicPr>
        <p:blipFill rotWithShape="1">
          <a:blip r:embed="rId2">
            <a:extLst>
              <a:ext uri="{28A0092B-C50C-407E-A947-70E740481C1C}">
                <a14:useLocalDpi xmlns:a14="http://schemas.microsoft.com/office/drawing/2010/main" val="0"/>
              </a:ext>
            </a:extLst>
          </a:blip>
          <a:srcRect l="10576" t="33320" r="9836" b="34274"/>
          <a:stretch/>
        </p:blipFill>
        <p:spPr>
          <a:xfrm>
            <a:off x="7507887" y="1436976"/>
            <a:ext cx="2047347" cy="833617"/>
          </a:xfrm>
          <a:prstGeom prst="rect">
            <a:avLst/>
          </a:prstGeom>
        </p:spPr>
      </p:pic>
      <p:pic>
        <p:nvPicPr>
          <p:cNvPr id="21" name="Afbeelding 20">
            <a:extLst>
              <a:ext uri="{FF2B5EF4-FFF2-40B4-BE49-F238E27FC236}">
                <a16:creationId xmlns:a16="http://schemas.microsoft.com/office/drawing/2014/main" id="{21931D4B-896C-0EE5-1E63-44FE4BDE2B4F}"/>
              </a:ext>
            </a:extLst>
          </p:cNvPr>
          <p:cNvPicPr>
            <a:picLocks noChangeAspect="1"/>
          </p:cNvPicPr>
          <p:nvPr/>
        </p:nvPicPr>
        <p:blipFill rotWithShape="1">
          <a:blip r:embed="rId3"/>
          <a:srcRect l="25020" r="25397" b="33671"/>
          <a:stretch/>
        </p:blipFill>
        <p:spPr>
          <a:xfrm>
            <a:off x="153670" y="113557"/>
            <a:ext cx="624087" cy="680725"/>
          </a:xfrm>
          <a:prstGeom prst="rect">
            <a:avLst/>
          </a:prstGeom>
        </p:spPr>
      </p:pic>
      <p:sp>
        <p:nvSpPr>
          <p:cNvPr id="2" name="Rechthoek 1">
            <a:extLst>
              <a:ext uri="{FF2B5EF4-FFF2-40B4-BE49-F238E27FC236}">
                <a16:creationId xmlns:a16="http://schemas.microsoft.com/office/drawing/2014/main" id="{1FC8D422-E301-F0AA-AF33-1DAE537E19BC}"/>
              </a:ext>
            </a:extLst>
          </p:cNvPr>
          <p:cNvSpPr/>
          <p:nvPr/>
        </p:nvSpPr>
        <p:spPr>
          <a:xfrm>
            <a:off x="258684" y="966458"/>
            <a:ext cx="5580641" cy="5337822"/>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a:r>
              <a:rPr lang="nl-NL" sz="1400" b="1" dirty="0">
                <a:solidFill>
                  <a:schemeClr val="tx1"/>
                </a:solidFill>
                <a:latin typeface="Gill Sans MT" panose="020B0502020104020203" pitchFamily="34" charset="0"/>
              </a:rPr>
              <a:t>Algemene opmerkingen:</a:t>
            </a:r>
          </a:p>
          <a:p>
            <a:pPr marL="342900" indent="-342900" defTabSz="360045">
              <a:buFont typeface="+mj-lt"/>
              <a:buAutoNum type="arabicPeriod"/>
            </a:pPr>
            <a:r>
              <a:rPr lang="nl-NL" sz="1400" dirty="0">
                <a:solidFill>
                  <a:schemeClr val="tx1"/>
                </a:solidFill>
                <a:latin typeface="Gill Sans MT" panose="020B0502020104020203" pitchFamily="34" charset="0"/>
              </a:rPr>
              <a:t>Elke vergaderlocatie / ruimte / plek heeft een unieke code (een nummer bijvoorbeeld).  Alle systemen gebruiken dezelfde codes voor dezelfde plekken / ruimten / vergaderlocaties.</a:t>
            </a:r>
          </a:p>
          <a:p>
            <a:pPr defTabSz="360045" fontAlgn="auto">
              <a:spcBef>
                <a:spcPts val="0"/>
              </a:spcBef>
              <a:spcAft>
                <a:spcPts val="0"/>
              </a:spcAft>
            </a:pPr>
            <a:endParaRPr lang="nl-NL" sz="1400" b="1" dirty="0">
              <a:solidFill>
                <a:schemeClr val="tx1"/>
              </a:solidFill>
              <a:latin typeface="Gill Sans MT" panose="020B0502020104020203" pitchFamily="34" charset="0"/>
            </a:endParaRPr>
          </a:p>
          <a:p>
            <a:pPr defTabSz="360045" fontAlgn="auto">
              <a:spcBef>
                <a:spcPts val="0"/>
              </a:spcBef>
              <a:spcAft>
                <a:spcPts val="0"/>
              </a:spcAft>
            </a:pPr>
            <a:r>
              <a:rPr lang="nl-NL" sz="1400" b="1" dirty="0">
                <a:solidFill>
                  <a:schemeClr val="tx1"/>
                </a:solidFill>
                <a:latin typeface="Gill Sans MT" panose="020B0502020104020203" pitchFamily="34" charset="0"/>
              </a:rPr>
              <a:t>Aangaande publieke dienstverlening:</a:t>
            </a:r>
          </a:p>
          <a:p>
            <a:pPr marL="342900" indent="-342900" defTabSz="360045" fontAlgn="auto">
              <a:spcBef>
                <a:spcPts val="0"/>
              </a:spcBef>
              <a:spcAft>
                <a:spcPts val="0"/>
              </a:spcAft>
              <a:buFont typeface="+mj-lt"/>
              <a:buAutoNum type="arabicPeriod"/>
            </a:pPr>
            <a:r>
              <a:rPr lang="nl-NL" sz="1400" dirty="0">
                <a:solidFill>
                  <a:schemeClr val="tx1"/>
                </a:solidFill>
                <a:latin typeface="Gill Sans MT" panose="020B0502020104020203" pitchFamily="34" charset="0"/>
              </a:rPr>
              <a:t>Sommige balie- en werkplekken / vergaderlocaties kunnen binnen bepaalde tijdsloten enkel gebruikt worden t.b.v. de uitvoering van een specifieke set diensten/producten. Tijdsloten, openingstijden, gebruikersafspraken, en de bezettingsgraad kan van dag tot dag en per deelnemende organisatie* verschillen.</a:t>
            </a:r>
            <a:endParaRPr lang="nl-NL" sz="1400" dirty="0">
              <a:solidFill>
                <a:schemeClr val="tx1"/>
              </a:solidFill>
              <a:highlight>
                <a:srgbClr val="FFFF00"/>
              </a:highlight>
              <a:latin typeface="Gill Sans MT" panose="020B0502020104020203" pitchFamily="34" charset="0"/>
            </a:endParaRPr>
          </a:p>
          <a:p>
            <a:pPr marL="342900" indent="-342900" defTabSz="360045">
              <a:buFont typeface="+mj-lt"/>
              <a:buAutoNum type="arabicPeriod"/>
            </a:pPr>
            <a:r>
              <a:rPr lang="nl-NL" sz="1400" dirty="0">
                <a:solidFill>
                  <a:schemeClr val="tx1"/>
                </a:solidFill>
                <a:latin typeface="Gill Sans MT" panose="020B0502020104020203" pitchFamily="34" charset="0"/>
              </a:rPr>
              <a:t>De dienstverlening kan op meerdere locaties worden uitgevoerd (denk bijvoorbeeld aan Drechtwerk).</a:t>
            </a:r>
          </a:p>
          <a:p>
            <a:pPr marL="342900" indent="-342900" defTabSz="360045">
              <a:buFont typeface="+mj-lt"/>
              <a:buAutoNum type="arabicPeriod"/>
            </a:pPr>
            <a:r>
              <a:rPr lang="nl-NL" sz="1400" dirty="0">
                <a:solidFill>
                  <a:schemeClr val="tx1"/>
                </a:solidFill>
                <a:latin typeface="Gill Sans MT" panose="020B0502020104020203" pitchFamily="34" charset="0"/>
              </a:rPr>
              <a:t>Het kan zijn dat afspraken met burgers uitlopen; het klantgeleidingssysteem moet uitloop kunnen faciliteren.</a:t>
            </a:r>
          </a:p>
          <a:p>
            <a:pPr marL="342900" indent="-342900" defTabSz="360045">
              <a:buFont typeface="+mj-lt"/>
              <a:buAutoNum type="arabicPeriod"/>
            </a:pPr>
            <a:r>
              <a:rPr lang="nl-NL" sz="1400" dirty="0">
                <a:solidFill>
                  <a:schemeClr val="tx1"/>
                </a:solidFill>
                <a:latin typeface="Gill Sans MT" panose="020B0502020104020203" pitchFamily="34" charset="0"/>
              </a:rPr>
              <a:t>Het systeem moet ook de gemeente Zwijndrecht, Papendrecht, Hardinxveld-Giessendam kunnen ondersteunen die een ander dienstverleningsconcept hanteren (zoals werken met klassieke </a:t>
            </a:r>
            <a:r>
              <a:rPr lang="nl-NL" sz="1400" dirty="0" err="1">
                <a:solidFill>
                  <a:schemeClr val="tx1"/>
                </a:solidFill>
                <a:latin typeface="Gill Sans MT" panose="020B0502020104020203" pitchFamily="34" charset="0"/>
              </a:rPr>
              <a:t>balie’s</a:t>
            </a:r>
            <a:r>
              <a:rPr lang="nl-NL" sz="1400" dirty="0">
                <a:solidFill>
                  <a:schemeClr val="tx1"/>
                </a:solidFill>
                <a:latin typeface="Gill Sans MT" panose="020B0502020104020203" pitchFamily="34" charset="0"/>
              </a:rPr>
              <a:t>).</a:t>
            </a:r>
          </a:p>
          <a:p>
            <a:pPr marL="342900" indent="-342900" defTabSz="360045">
              <a:buFont typeface="+mj-lt"/>
              <a:buAutoNum type="arabicPeriod"/>
            </a:pPr>
            <a:r>
              <a:rPr lang="nl-NL" sz="1400" dirty="0">
                <a:solidFill>
                  <a:schemeClr val="tx1"/>
                </a:solidFill>
                <a:latin typeface="Gill Sans MT" panose="020B0502020104020203" pitchFamily="34" charset="0"/>
              </a:rPr>
              <a:t>Elke deelnemende organisatie* kan andere organisaties mandateren bepaalde ruimten te reserveren. Voorbeelden van andere organisaties zijn: de Belastingdienst, Sociale Verzekeringsbank, Duo, reïntegratiebedrijven, vluchtelingenwerk, samenwerkplein.</a:t>
            </a:r>
          </a:p>
          <a:p>
            <a:pPr marL="342900" indent="-342900" defTabSz="360045">
              <a:buFont typeface="+mj-lt"/>
              <a:buAutoNum type="arabicPeriod"/>
            </a:pPr>
            <a:endParaRPr lang="nl-NL" sz="1400" dirty="0">
              <a:solidFill>
                <a:schemeClr val="tx1"/>
              </a:solidFill>
              <a:latin typeface="Gill Sans MT" panose="020B0502020104020203" pitchFamily="34" charset="0"/>
            </a:endParaRPr>
          </a:p>
          <a:p>
            <a:pPr defTabSz="360045"/>
            <a:r>
              <a:rPr lang="nl-NL" sz="1400" b="1" dirty="0">
                <a:solidFill>
                  <a:schemeClr val="tx1"/>
                </a:solidFill>
                <a:latin typeface="Gill Sans MT" panose="020B0502020104020203" pitchFamily="34" charset="0"/>
              </a:rPr>
              <a:t>*</a:t>
            </a:r>
            <a:r>
              <a:rPr lang="nl-NL" sz="1400" dirty="0">
                <a:solidFill>
                  <a:schemeClr val="tx1"/>
                </a:solidFill>
                <a:latin typeface="Gill Sans MT" panose="020B0502020104020203" pitchFamily="34" charset="0"/>
              </a:rPr>
              <a:t>  =	Deelnemende organisaties: gemeente Dordrecht, Sociale Dienst, </a:t>
            </a:r>
            <a:br>
              <a:rPr lang="nl-NL" sz="1400" dirty="0">
                <a:solidFill>
                  <a:schemeClr val="tx1"/>
                </a:solidFill>
                <a:latin typeface="Gill Sans MT" panose="020B0502020104020203" pitchFamily="34" charset="0"/>
              </a:rPr>
            </a:br>
            <a:r>
              <a:rPr lang="nl-NL" sz="1400" dirty="0">
                <a:solidFill>
                  <a:schemeClr val="tx1"/>
                </a:solidFill>
                <a:latin typeface="Gill Sans MT" panose="020B0502020104020203" pitchFamily="34" charset="0"/>
              </a:rPr>
              <a:t>      	Bibliotheek, VVV</a:t>
            </a:r>
          </a:p>
        </p:txBody>
      </p:sp>
      <p:sp>
        <p:nvSpPr>
          <p:cNvPr id="11" name="Rechthoek 10">
            <a:extLst>
              <a:ext uri="{FF2B5EF4-FFF2-40B4-BE49-F238E27FC236}">
                <a16:creationId xmlns:a16="http://schemas.microsoft.com/office/drawing/2014/main" id="{D738CF2B-4DFA-81B3-4058-5B85B8B9E7D8}"/>
              </a:ext>
            </a:extLst>
          </p:cNvPr>
          <p:cNvSpPr/>
          <p:nvPr/>
        </p:nvSpPr>
        <p:spPr>
          <a:xfrm>
            <a:off x="6928957" y="1053088"/>
            <a:ext cx="4978912" cy="5422310"/>
          </a:xfrm>
          <a:prstGeom prst="rect">
            <a:avLst/>
          </a:prstGeom>
          <a:solidFill>
            <a:srgbClr val="C6443A">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000"/>
              </a:lnSpc>
            </a:pPr>
            <a:endParaRPr lang="nl-NL" sz="1000" i="1" dirty="0">
              <a:solidFill>
                <a:srgbClr val="FFFFFF"/>
              </a:solidFill>
              <a:ea typeface="ＭＳ Ｐゴシック" pitchFamily="34" charset="-128"/>
            </a:endParaRPr>
          </a:p>
        </p:txBody>
      </p:sp>
      <p:sp>
        <p:nvSpPr>
          <p:cNvPr id="4" name="Rechthoek 3">
            <a:extLst>
              <a:ext uri="{FF2B5EF4-FFF2-40B4-BE49-F238E27FC236}">
                <a16:creationId xmlns:a16="http://schemas.microsoft.com/office/drawing/2014/main" id="{A183EC81-66CC-4714-A764-F74BE621D966}"/>
              </a:ext>
            </a:extLst>
          </p:cNvPr>
          <p:cNvSpPr/>
          <p:nvPr/>
        </p:nvSpPr>
        <p:spPr>
          <a:xfrm>
            <a:off x="1050218" y="72375"/>
            <a:ext cx="11751382" cy="81843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defTabSz="360045" fontAlgn="auto">
              <a:spcBef>
                <a:spcPts val="0"/>
              </a:spcBef>
              <a:spcAft>
                <a:spcPts val="0"/>
              </a:spcAft>
            </a:pPr>
            <a:r>
              <a:rPr lang="nl-NL" sz="2000" b="1" dirty="0">
                <a:solidFill>
                  <a:srgbClr val="3B1099"/>
                </a:solidFill>
              </a:rPr>
              <a:t>Bijlage #2: Overige</a:t>
            </a:r>
            <a:br>
              <a:rPr lang="nl-NL" sz="2000" b="1" dirty="0">
                <a:solidFill>
                  <a:srgbClr val="3B1099"/>
                </a:solidFill>
              </a:rPr>
            </a:br>
            <a:r>
              <a:rPr lang="nl-NL" sz="2000" i="1" dirty="0">
                <a:solidFill>
                  <a:srgbClr val="3B1099"/>
                </a:solidFill>
              </a:rPr>
              <a:t>Enkele zaken die nog niet eerder aan bod zijn gekomen.</a:t>
            </a:r>
            <a:endParaRPr lang="nl-NL" sz="2000" b="1" dirty="0">
              <a:solidFill>
                <a:srgbClr val="3B1099"/>
              </a:solidFill>
            </a:endParaRPr>
          </a:p>
        </p:txBody>
      </p:sp>
      <p:sp>
        <p:nvSpPr>
          <p:cNvPr id="7" name="Rechthoek 6">
            <a:extLst>
              <a:ext uri="{FF2B5EF4-FFF2-40B4-BE49-F238E27FC236}">
                <a16:creationId xmlns:a16="http://schemas.microsoft.com/office/drawing/2014/main" id="{93B89F04-E7EC-B56F-6A81-44EAE93208BD}"/>
              </a:ext>
            </a:extLst>
          </p:cNvPr>
          <p:cNvSpPr/>
          <p:nvPr/>
        </p:nvSpPr>
        <p:spPr>
          <a:xfrm>
            <a:off x="7507887" y="2627746"/>
            <a:ext cx="3821052" cy="350916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39690" rIns="0" bIns="39690" anchor="t"/>
          <a:lstStyle/>
          <a:p>
            <a:pPr algn="just" defTabSz="360045"/>
            <a:r>
              <a:rPr lang="nl-NL" sz="1400" b="1" dirty="0">
                <a:solidFill>
                  <a:srgbClr val="C6443A"/>
                </a:solidFill>
                <a:latin typeface="Gill Sans MT" panose="020B0502020104020203" pitchFamily="34" charset="0"/>
              </a:rPr>
              <a:t>Een afsluitende gedachte. </a:t>
            </a:r>
            <a:r>
              <a:rPr lang="nl-NL" sz="1400" dirty="0">
                <a:solidFill>
                  <a:srgbClr val="C6443A"/>
                </a:solidFill>
                <a:latin typeface="Gill Sans MT" panose="020B0502020104020203" pitchFamily="34" charset="0"/>
              </a:rPr>
              <a:t>We verwachten veel van onze ICT.  Tegelijk moet gezegd worden dat digitale oplossingen voor problemen in de fysieke ruimte niet altijd de beste zijn, noch de eenvoudigste, en zeker niet de goedkoopste. Een honderd procent sluitend (informatie)systeem bedenken waarin alle situaties zijn ondervangen, levert niet zelden een vorm van digitale bureaucratie op. Daarom: focus op het doel en op het resultaat, en niet op de systemen. Soms is een fysieke oplossing de meest pragmatische, en werkt niets zo effectief als een bordje:  “hier niet gaan zitten”, en het daar bij te laten…</a:t>
            </a:r>
          </a:p>
          <a:p>
            <a:pPr algn="just" defTabSz="360045"/>
            <a:br>
              <a:rPr lang="nl-NL" sz="1400" dirty="0">
                <a:solidFill>
                  <a:srgbClr val="C6443A"/>
                </a:solidFill>
                <a:latin typeface="Gill Sans MT" panose="020B0502020104020203" pitchFamily="34" charset="0"/>
              </a:rPr>
            </a:br>
            <a:r>
              <a:rPr lang="nl-NL" sz="1400" i="1" dirty="0">
                <a:solidFill>
                  <a:srgbClr val="C6443A"/>
                </a:solidFill>
                <a:latin typeface="Gill Sans MT" panose="020B0502020104020203" pitchFamily="34" charset="0"/>
              </a:rPr>
              <a:t>- Marcel Koopman, op persoonlijke titel</a:t>
            </a:r>
          </a:p>
        </p:txBody>
      </p:sp>
    </p:spTree>
    <p:extLst>
      <p:ext uri="{BB962C8B-B14F-4D97-AF65-F5344CB8AC3E}">
        <p14:creationId xmlns:p14="http://schemas.microsoft.com/office/powerpoint/2010/main" val="1568420769"/>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D86B268DC18941817A99BA3EFC6952" ma:contentTypeVersion="13" ma:contentTypeDescription="Een nieuw document maken." ma:contentTypeScope="" ma:versionID="c7cf9dc23984c0ba7e7ea7092b36b2a1">
  <xsd:schema xmlns:xsd="http://www.w3.org/2001/XMLSchema" xmlns:xs="http://www.w3.org/2001/XMLSchema" xmlns:p="http://schemas.microsoft.com/office/2006/metadata/properties" xmlns:ns2="2d99f15f-cf07-484e-a6b2-d764e48b776b" xmlns:ns3="bba25a7a-e915-4276-833c-6575bc1da025" targetNamespace="http://schemas.microsoft.com/office/2006/metadata/properties" ma:root="true" ma:fieldsID="0bab44aa4355636a79167e66f58eed16" ns2:_="" ns3:_="">
    <xsd:import namespace="2d99f15f-cf07-484e-a6b2-d764e48b776b"/>
    <xsd:import namespace="bba25a7a-e915-4276-833c-6575bc1da02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99f15f-cf07-484e-a6b2-d764e48b77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b41996d0-0873-4a62-8f69-98631c15241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a25a7a-e915-4276-833c-6575bc1da02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a758d7d-2cfb-4b99-90af-5721d15a28f8}" ma:internalName="TaxCatchAll" ma:showField="CatchAllData" ma:web="bba25a7a-e915-4276-833c-6575bc1da0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d99f15f-cf07-484e-a6b2-d764e48b776b">
      <Terms xmlns="http://schemas.microsoft.com/office/infopath/2007/PartnerControls"/>
    </lcf76f155ced4ddcb4097134ff3c332f>
    <TaxCatchAll xmlns="bba25a7a-e915-4276-833c-6575bc1da025" xsi:nil="true"/>
  </documentManagement>
</p:properties>
</file>

<file path=customXml/itemProps1.xml><?xml version="1.0" encoding="utf-8"?>
<ds:datastoreItem xmlns:ds="http://schemas.openxmlformats.org/officeDocument/2006/customXml" ds:itemID="{AD0E6255-5EED-4399-AEAB-82420392B55D}"/>
</file>

<file path=customXml/itemProps2.xml><?xml version="1.0" encoding="utf-8"?>
<ds:datastoreItem xmlns:ds="http://schemas.openxmlformats.org/officeDocument/2006/customXml" ds:itemID="{589EA878-E89F-47B0-A555-A522621A2DCC}"/>
</file>

<file path=customXml/itemProps3.xml><?xml version="1.0" encoding="utf-8"?>
<ds:datastoreItem xmlns:ds="http://schemas.openxmlformats.org/officeDocument/2006/customXml" ds:itemID="{BFF06905-CFDF-452A-9E70-9DD4AC1E1D4E}"/>
</file>

<file path=docProps/app.xml><?xml version="1.0" encoding="utf-8"?>
<Properties xmlns="http://schemas.openxmlformats.org/officeDocument/2006/extended-properties" xmlns:vt="http://schemas.openxmlformats.org/officeDocument/2006/docPropsVTypes">
  <Template>Office Theme</Template>
  <TotalTime>0</TotalTime>
  <Words>4041</Words>
  <Application>Microsoft Office PowerPoint</Application>
  <PresentationFormat>A3 (297 x 420 mm)</PresentationFormat>
  <Paragraphs>455</Paragraphs>
  <Slides>7</Slides>
  <Notes>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7</vt:i4>
      </vt:variant>
    </vt:vector>
  </HeadingPairs>
  <TitlesOfParts>
    <vt:vector size="15" baseType="lpstr">
      <vt:lpstr>ＭＳ Ｐゴシック</vt:lpstr>
      <vt:lpstr>Aptos</vt:lpstr>
      <vt:lpstr>Arial</vt:lpstr>
      <vt:lpstr>Calibri</vt:lpstr>
      <vt:lpstr>Calibri Light</vt:lpstr>
      <vt:lpstr>Gill Sans MT</vt:lpstr>
      <vt:lpstr>Wingdings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Marcel Koopman</dc:creator>
  <cp:lastModifiedBy>Marcel Koopman</cp:lastModifiedBy>
  <cp:revision>1</cp:revision>
  <dcterms:created xsi:type="dcterms:W3CDTF">2022-10-30T22:22:09Z</dcterms:created>
  <dcterms:modified xsi:type="dcterms:W3CDTF">2024-11-13T12:59:51Z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0x01010055D86B268DC18941817A99BA3EFC6952</vt:lpwstr>
  </property>
  <property fmtid="{D5CDD505-2E9C-101B-9397-08002B2CF9AE}" pid="3" name="MediaServiceImageTags">
    <vt:lpwstr/>
  </property>
</Properties>
</file>