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5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41719C-D28F-56FC-C963-3A14FB43F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1D9E7D1-A504-A83E-B9AF-A33745F1BE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E83FEAF-EBDB-2705-7CA1-B09972143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C32B2D-3A74-540D-DB61-442D4B4AB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775DE4-1F78-61AE-54D8-F7ECE0DFD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564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55431C-D2A4-AE13-63E0-20C1A57B8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4022078-3236-33AC-CC38-CCBD159CC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5298883-4605-F318-A7D1-BA4117179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CFE569-EE71-5800-C028-684772D63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F410C50-2814-4896-D0DF-6119A7C18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9479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2370080-3458-BF21-CB38-D8E08B9F5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CB8A9BB-8F5C-692B-FFBB-CF8F5D2D9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623449-D370-C7D4-A76B-0D3277E7C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7E2C7BF-F517-3985-30EE-C3F48A77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4C7E35-F27E-66D8-2962-E6E5E8DD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491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35D3A8-A486-4773-217E-37E7B082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91448C-FB6B-E76F-1447-0544E1830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56F797-4017-D673-58A9-C5807BC60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94E7F0-D4D7-9D47-EB61-D6A467A6F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59A7B88-FBF2-3825-5412-07915C5E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6431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081F21-B9FE-B565-D08C-FF7B5E061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9A091E-35D9-20A7-AD58-ED5734366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B8A16F-A1C0-BC19-4F0E-531DDD9A3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A431D19-832F-0CB3-FE21-DB2F880D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81C42DB-8E8C-0AA3-3129-7452EC06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4646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E8E54C-264A-A7CB-CB56-AA8D25556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9AC922-A1D4-56CC-E8EA-983DD51611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4560DB5-18A4-20B8-DCDD-E551027C8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F6C88C5-C1B7-DD17-C592-6D5906D1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1702A70-18FC-F123-5B5E-05921621A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190B95F-EB59-B9E4-D143-5FDE7D64A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287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6E4C2-4D38-CF68-72BD-A3EE5AB7B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C2335D-942F-F340-BD91-F2F65D0D9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AB25F9F-EC6A-AB4C-6233-71EE6C805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80E89B7-B987-F7ED-065D-7545BD7C58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47FDC94-810B-112A-5D26-54D8546B35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D9219D0-0A10-0608-820F-6510B2E95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D9F0A82-1074-ECED-9C2E-4B23CE6A6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4801917-81CD-E66B-3024-F7E23B543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969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275E94-0670-BA95-266E-6B6605640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1023E80-5AF9-EDB4-F25B-93B8450D7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0AF6926-94BA-80DE-41D2-DF0B3812F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6A1900A-A29A-633E-0316-8B7785788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053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CF12406-6C9C-EEB2-6912-11CB0AF61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59809F5-E453-A56C-3367-AF9D7FA6B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B9BE8A-F359-D731-FD1D-2232A4500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69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F27F82-4650-A75F-92EE-5289B1653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6DF273-6CC0-F747-70DB-95E057159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3086AA-5C17-14AC-7A73-EEEA57548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4C7DA99-3EE1-D490-700B-91D72958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4694CD3-BC4E-BC85-46CF-A010C35C9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8E3D4EC-163E-F8AE-46E6-08692457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4886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FFC19D-6CD1-3BF2-8388-1A27A3D26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9DB1B9E-0728-5987-2B1A-575DC166A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417716-92B4-6A46-3885-FB597A7BF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7B2F7E4-741E-1393-4AAE-D0D3EDA7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AF529AF-41FF-57A4-6B96-A0E882390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68E8789-39EE-2028-55B4-968AC89E5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261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27C042D-55C3-160C-6E4A-583EEF580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25E297F-E738-BD35-D2E1-140A6D198E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4BB6C5D-AA9A-2F23-84A8-C10E88DF8C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29A01-91DD-4713-BEB6-5466830081C0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3B26BA6-9358-8003-0F0F-DD9C60003D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65A8940-9A78-5CA9-A7CF-96B3C4B8AB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C5824-16FB-4065-8639-F783B372AE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188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37BE8BE-7205-8A32-AD09-FDCA1914A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981" y="0"/>
            <a:ext cx="9746038" cy="6858000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AE2F113-488B-84FD-A6B3-EAC33B2FD7EA}"/>
              </a:ext>
            </a:extLst>
          </p:cNvPr>
          <p:cNvSpPr/>
          <p:nvPr/>
        </p:nvSpPr>
        <p:spPr>
          <a:xfrm>
            <a:off x="4910328" y="2862602"/>
            <a:ext cx="591846" cy="5427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C1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E0D55D5C-110B-72C0-1F2A-AD484CF5FC2B}"/>
              </a:ext>
            </a:extLst>
          </p:cNvPr>
          <p:cNvSpPr/>
          <p:nvPr/>
        </p:nvSpPr>
        <p:spPr>
          <a:xfrm>
            <a:off x="6765397" y="2720722"/>
            <a:ext cx="591846" cy="5427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C14</a:t>
            </a:r>
          </a:p>
        </p:txBody>
      </p:sp>
    </p:spTree>
    <p:extLst>
      <p:ext uri="{BB962C8B-B14F-4D97-AF65-F5344CB8AC3E}">
        <p14:creationId xmlns:p14="http://schemas.microsoft.com/office/powerpoint/2010/main" val="202456544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Breedbeeld</PresentationFormat>
  <Paragraphs>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Jacques van Berkel</dc:creator>
  <cp:lastModifiedBy>Jacques van Berkel</cp:lastModifiedBy>
  <cp:revision>1</cp:revision>
  <dcterms:created xsi:type="dcterms:W3CDTF">2024-11-21T12:52:59Z</dcterms:created>
  <dcterms:modified xsi:type="dcterms:W3CDTF">2024-11-21T12:53:10Z</dcterms:modified>
</cp:coreProperties>
</file>