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slideLayouts/slideLayout16.xml" ContentType="application/vnd.openxmlformats-officedocument.presentationml.slideLayout+xml"/>
  <Override PartName="/ppt/theme/theme7.xml" ContentType="application/vnd.openxmlformats-officedocument.theme+xml"/>
  <Override PartName="/ppt/slideLayouts/slideLayout17.xml" ContentType="application/vnd.openxmlformats-officedocument.presentationml.slideLayout+xml"/>
  <Override PartName="/ppt/theme/theme8.xml" ContentType="application/vnd.openxmlformats-officedocument.theme+xml"/>
  <Override PartName="/ppt/slideLayouts/slideLayout1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57" r:id="rId5"/>
    <p:sldMasterId id="2147483662" r:id="rId6"/>
    <p:sldMasterId id="2147483666" r:id="rId7"/>
    <p:sldMasterId id="2147483668" r:id="rId8"/>
    <p:sldMasterId id="2147483671" r:id="rId9"/>
    <p:sldMasterId id="2147483673" r:id="rId10"/>
    <p:sldMasterId id="2147483675" r:id="rId11"/>
    <p:sldMasterId id="2147483676" r:id="rId12"/>
  </p:sldMasterIdLst>
  <p:notesMasterIdLst>
    <p:notesMasterId r:id="rId76"/>
  </p:notesMasterIdLst>
  <p:sldIdLst>
    <p:sldId id="266" r:id="rId13"/>
    <p:sldId id="267" r:id="rId14"/>
    <p:sldId id="299" r:id="rId15"/>
    <p:sldId id="300" r:id="rId16"/>
    <p:sldId id="301" r:id="rId17"/>
    <p:sldId id="302" r:id="rId18"/>
    <p:sldId id="304" r:id="rId19"/>
    <p:sldId id="305" r:id="rId20"/>
    <p:sldId id="306" r:id="rId21"/>
    <p:sldId id="324" r:id="rId22"/>
    <p:sldId id="323" r:id="rId23"/>
    <p:sldId id="325" r:id="rId24"/>
    <p:sldId id="326" r:id="rId25"/>
    <p:sldId id="351" r:id="rId26"/>
    <p:sldId id="327" r:id="rId27"/>
    <p:sldId id="303" r:id="rId28"/>
    <p:sldId id="307" r:id="rId29"/>
    <p:sldId id="308" r:id="rId30"/>
    <p:sldId id="309" r:id="rId31"/>
    <p:sldId id="310" r:id="rId32"/>
    <p:sldId id="311" r:id="rId33"/>
    <p:sldId id="365" r:id="rId34"/>
    <p:sldId id="366" r:id="rId35"/>
    <p:sldId id="367" r:id="rId36"/>
    <p:sldId id="312" r:id="rId37"/>
    <p:sldId id="313" r:id="rId38"/>
    <p:sldId id="343" r:id="rId39"/>
    <p:sldId id="358" r:id="rId40"/>
    <p:sldId id="359" r:id="rId41"/>
    <p:sldId id="360" r:id="rId42"/>
    <p:sldId id="361" r:id="rId43"/>
    <p:sldId id="337" r:id="rId44"/>
    <p:sldId id="338" r:id="rId45"/>
    <p:sldId id="339" r:id="rId46"/>
    <p:sldId id="340" r:id="rId47"/>
    <p:sldId id="341" r:id="rId48"/>
    <p:sldId id="342" r:id="rId49"/>
    <p:sldId id="349" r:id="rId50"/>
    <p:sldId id="357" r:id="rId51"/>
    <p:sldId id="356" r:id="rId52"/>
    <p:sldId id="354" r:id="rId53"/>
    <p:sldId id="376" r:id="rId54"/>
    <p:sldId id="380" r:id="rId55"/>
    <p:sldId id="381" r:id="rId56"/>
    <p:sldId id="378" r:id="rId57"/>
    <p:sldId id="379" r:id="rId58"/>
    <p:sldId id="382" r:id="rId59"/>
    <p:sldId id="368" r:id="rId60"/>
    <p:sldId id="370" r:id="rId61"/>
    <p:sldId id="371" r:id="rId62"/>
    <p:sldId id="372" r:id="rId63"/>
    <p:sldId id="383" r:id="rId64"/>
    <p:sldId id="384" r:id="rId65"/>
    <p:sldId id="385" r:id="rId66"/>
    <p:sldId id="386" r:id="rId67"/>
    <p:sldId id="387" r:id="rId68"/>
    <p:sldId id="388" r:id="rId69"/>
    <p:sldId id="347" r:id="rId70"/>
    <p:sldId id="328" r:id="rId71"/>
    <p:sldId id="329" r:id="rId72"/>
    <p:sldId id="352" r:id="rId73"/>
    <p:sldId id="346" r:id="rId74"/>
    <p:sldId id="353" r:id="rId75"/>
  </p:sldIdLst>
  <p:sldSz cx="12192000" cy="6858000"/>
  <p:notesSz cx="7104063" cy="1023461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orbeeld: Titelpagina met foto op achtergrond" id="{FBEAD49A-D4B5-45F8-A37B-7D78C0016091}">
          <p14:sldIdLst>
            <p14:sldId id="266"/>
            <p14:sldId id="267"/>
            <p14:sldId id="299"/>
            <p14:sldId id="300"/>
            <p14:sldId id="301"/>
            <p14:sldId id="302"/>
            <p14:sldId id="304"/>
            <p14:sldId id="305"/>
            <p14:sldId id="306"/>
            <p14:sldId id="324"/>
            <p14:sldId id="323"/>
            <p14:sldId id="325"/>
            <p14:sldId id="326"/>
            <p14:sldId id="351"/>
            <p14:sldId id="327"/>
            <p14:sldId id="303"/>
            <p14:sldId id="307"/>
            <p14:sldId id="308"/>
            <p14:sldId id="309"/>
            <p14:sldId id="310"/>
            <p14:sldId id="311"/>
            <p14:sldId id="365"/>
            <p14:sldId id="366"/>
            <p14:sldId id="367"/>
            <p14:sldId id="312"/>
            <p14:sldId id="313"/>
            <p14:sldId id="343"/>
            <p14:sldId id="358"/>
            <p14:sldId id="359"/>
            <p14:sldId id="360"/>
            <p14:sldId id="361"/>
            <p14:sldId id="337"/>
            <p14:sldId id="338"/>
            <p14:sldId id="339"/>
            <p14:sldId id="340"/>
            <p14:sldId id="341"/>
            <p14:sldId id="342"/>
            <p14:sldId id="349"/>
            <p14:sldId id="357"/>
            <p14:sldId id="356"/>
            <p14:sldId id="354"/>
            <p14:sldId id="376"/>
            <p14:sldId id="380"/>
            <p14:sldId id="381"/>
            <p14:sldId id="378"/>
            <p14:sldId id="379"/>
            <p14:sldId id="382"/>
            <p14:sldId id="368"/>
            <p14:sldId id="370"/>
            <p14:sldId id="371"/>
            <p14:sldId id="372"/>
            <p14:sldId id="383"/>
            <p14:sldId id="384"/>
            <p14:sldId id="385"/>
            <p14:sldId id="386"/>
            <p14:sldId id="387"/>
            <p14:sldId id="388"/>
            <p14:sldId id="347"/>
            <p14:sldId id="328"/>
            <p14:sldId id="329"/>
            <p14:sldId id="352"/>
            <p14:sldId id="346"/>
            <p14:sldId id="353"/>
          </p14:sldIdLst>
        </p14:section>
        <p14:section name="Grafieken" id="{2C5B0AE0-D2BA-44E5-BE9A-4A6D08424750}">
          <p14:sldIdLst/>
        </p14:section>
        <p14:section name="Nieuw toegevoegd tekst beeld" id="{ABA3C624-BA92-EF41-8142-B99888EF9858}">
          <p14:sldIdLst/>
        </p14:section>
        <p14:section name="Grafieken" id="{FC9F0807-AB8F-4D78-BAE1-B975C94DFA2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57B5B"/>
    <a:srgbClr val="CED7FE"/>
    <a:srgbClr val="E6AF00"/>
    <a:srgbClr val="C09200"/>
    <a:srgbClr val="8E6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5B9E62-1B1E-442E-B6B0-D991EC100BD3}" v="215" dt="2024-10-07T09:08:15.5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6357" autoAdjust="0"/>
  </p:normalViewPr>
  <p:slideViewPr>
    <p:cSldViewPr snapToGrid="0" snapToObjects="1">
      <p:cViewPr varScale="1">
        <p:scale>
          <a:sx n="95" d="100"/>
          <a:sy n="95" d="100"/>
        </p:scale>
        <p:origin x="104" y="2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21" d="100"/>
          <a:sy n="121" d="100"/>
        </p:scale>
        <p:origin x="386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82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presProps" Target="presProps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Tullemans" userId="b055442c-cec2-4dc5-a70d-a4f4c03bc80f" providerId="ADAL" clId="{4DB0773A-17CD-4C81-A42E-0E08A7A56C2A}"/>
    <pc:docChg chg="undo custSel addSld modSld">
      <pc:chgData name="Mark Tullemans" userId="b055442c-cec2-4dc5-a70d-a4f4c03bc80f" providerId="ADAL" clId="{4DB0773A-17CD-4C81-A42E-0E08A7A56C2A}" dt="2024-08-28T07:50:48.212" v="228" actId="1076"/>
      <pc:docMkLst>
        <pc:docMk/>
      </pc:docMkLst>
      <pc:sldChg chg="modSp mod">
        <pc:chgData name="Mark Tullemans" userId="b055442c-cec2-4dc5-a70d-a4f4c03bc80f" providerId="ADAL" clId="{4DB0773A-17CD-4C81-A42E-0E08A7A56C2A}" dt="2024-08-28T07:24:00.370" v="8" actId="20577"/>
        <pc:sldMkLst>
          <pc:docMk/>
          <pc:sldMk cId="787562884" sldId="302"/>
        </pc:sldMkLst>
        <pc:spChg chg="mod">
          <ac:chgData name="Mark Tullemans" userId="b055442c-cec2-4dc5-a70d-a4f4c03bc80f" providerId="ADAL" clId="{4DB0773A-17CD-4C81-A42E-0E08A7A56C2A}" dt="2024-08-28T07:24:00.370" v="8" actId="20577"/>
          <ac:spMkLst>
            <pc:docMk/>
            <pc:sldMk cId="787562884" sldId="302"/>
            <ac:spMk id="10" creationId="{2BFF5ADC-C4BC-91DD-93B3-C9E948BAE397}"/>
          </ac:spMkLst>
        </pc:spChg>
      </pc:sldChg>
      <pc:sldChg chg="addSp modSp mod">
        <pc:chgData name="Mark Tullemans" userId="b055442c-cec2-4dc5-a70d-a4f4c03bc80f" providerId="ADAL" clId="{4DB0773A-17CD-4C81-A42E-0E08A7A56C2A}" dt="2024-08-28T07:32:00.626" v="29" actId="20577"/>
        <pc:sldMkLst>
          <pc:docMk/>
          <pc:sldMk cId="1601859422" sldId="304"/>
        </pc:sldMkLst>
        <pc:spChg chg="mod">
          <ac:chgData name="Mark Tullemans" userId="b055442c-cec2-4dc5-a70d-a4f4c03bc80f" providerId="ADAL" clId="{4DB0773A-17CD-4C81-A42E-0E08A7A56C2A}" dt="2024-08-28T07:32:00.626" v="29" actId="20577"/>
          <ac:spMkLst>
            <pc:docMk/>
            <pc:sldMk cId="1601859422" sldId="304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4DB0773A-17CD-4C81-A42E-0E08A7A56C2A}" dt="2024-08-28T07:31:21.614" v="14" actId="14100"/>
          <ac:picMkLst>
            <pc:docMk/>
            <pc:sldMk cId="1601859422" sldId="304"/>
            <ac:picMk id="4" creationId="{6D33AE37-2C32-477B-749F-5E569470FE2B}"/>
          </ac:picMkLst>
        </pc:picChg>
      </pc:sldChg>
      <pc:sldChg chg="addSp modSp mod">
        <pc:chgData name="Mark Tullemans" userId="b055442c-cec2-4dc5-a70d-a4f4c03bc80f" providerId="ADAL" clId="{4DB0773A-17CD-4C81-A42E-0E08A7A56C2A}" dt="2024-08-28T07:36:32.262" v="51" actId="20577"/>
        <pc:sldMkLst>
          <pc:docMk/>
          <pc:sldMk cId="1825353778" sldId="305"/>
        </pc:sldMkLst>
        <pc:spChg chg="mod">
          <ac:chgData name="Mark Tullemans" userId="b055442c-cec2-4dc5-a70d-a4f4c03bc80f" providerId="ADAL" clId="{4DB0773A-17CD-4C81-A42E-0E08A7A56C2A}" dt="2024-08-28T07:36:32.262" v="51" actId="20577"/>
          <ac:spMkLst>
            <pc:docMk/>
            <pc:sldMk cId="1825353778" sldId="305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4DB0773A-17CD-4C81-A42E-0E08A7A56C2A}" dt="2024-08-28T07:36:22.429" v="32" actId="1076"/>
          <ac:picMkLst>
            <pc:docMk/>
            <pc:sldMk cId="1825353778" sldId="305"/>
            <ac:picMk id="4" creationId="{37750ECA-387F-8633-9840-8D995C780273}"/>
          </ac:picMkLst>
        </pc:picChg>
      </pc:sldChg>
      <pc:sldChg chg="addSp modSp mod">
        <pc:chgData name="Mark Tullemans" userId="b055442c-cec2-4dc5-a70d-a4f4c03bc80f" providerId="ADAL" clId="{4DB0773A-17CD-4C81-A42E-0E08A7A56C2A}" dt="2024-08-28T07:37:48.376" v="74" actId="20577"/>
        <pc:sldMkLst>
          <pc:docMk/>
          <pc:sldMk cId="2625661769" sldId="306"/>
        </pc:sldMkLst>
        <pc:spChg chg="mod">
          <ac:chgData name="Mark Tullemans" userId="b055442c-cec2-4dc5-a70d-a4f4c03bc80f" providerId="ADAL" clId="{4DB0773A-17CD-4C81-A42E-0E08A7A56C2A}" dt="2024-08-28T07:37:48.376" v="74" actId="20577"/>
          <ac:spMkLst>
            <pc:docMk/>
            <pc:sldMk cId="2625661769" sldId="306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4DB0773A-17CD-4C81-A42E-0E08A7A56C2A}" dt="2024-08-28T07:37:39.042" v="53" actId="1076"/>
          <ac:picMkLst>
            <pc:docMk/>
            <pc:sldMk cId="2625661769" sldId="306"/>
            <ac:picMk id="4" creationId="{C2041941-2C3B-D387-A8A4-488A6E45D4E0}"/>
          </ac:picMkLst>
        </pc:picChg>
      </pc:sldChg>
      <pc:sldChg chg="addSp delSp modSp add mod">
        <pc:chgData name="Mark Tullemans" userId="b055442c-cec2-4dc5-a70d-a4f4c03bc80f" providerId="ADAL" clId="{4DB0773A-17CD-4C81-A42E-0E08A7A56C2A}" dt="2024-08-28T07:50:48.212" v="228" actId="1076"/>
        <pc:sldMkLst>
          <pc:docMk/>
          <pc:sldMk cId="1432518555" sldId="323"/>
        </pc:sldMkLst>
        <pc:spChg chg="mod">
          <ac:chgData name="Mark Tullemans" userId="b055442c-cec2-4dc5-a70d-a4f4c03bc80f" providerId="ADAL" clId="{4DB0773A-17CD-4C81-A42E-0E08A7A56C2A}" dt="2024-08-28T07:49:14.036" v="222" actId="20577"/>
          <ac:spMkLst>
            <pc:docMk/>
            <pc:sldMk cId="1432518555" sldId="323"/>
            <ac:spMk id="10" creationId="{2BFF5ADC-C4BC-91DD-93B3-C9E948BAE397}"/>
          </ac:spMkLst>
        </pc:spChg>
        <pc:picChg chg="del">
          <ac:chgData name="Mark Tullemans" userId="b055442c-cec2-4dc5-a70d-a4f4c03bc80f" providerId="ADAL" clId="{4DB0773A-17CD-4C81-A42E-0E08A7A56C2A}" dt="2024-08-28T07:47:03.587" v="76" actId="478"/>
          <ac:picMkLst>
            <pc:docMk/>
            <pc:sldMk cId="1432518555" sldId="323"/>
            <ac:picMk id="4" creationId="{C2041941-2C3B-D387-A8A4-488A6E45D4E0}"/>
          </ac:picMkLst>
        </pc:picChg>
        <pc:picChg chg="add">
          <ac:chgData name="Mark Tullemans" userId="b055442c-cec2-4dc5-a70d-a4f4c03bc80f" providerId="ADAL" clId="{4DB0773A-17CD-4C81-A42E-0E08A7A56C2A}" dt="2024-08-28T07:48:06.530" v="77" actId="22"/>
          <ac:picMkLst>
            <pc:docMk/>
            <pc:sldMk cId="1432518555" sldId="323"/>
            <ac:picMk id="5" creationId="{4F3BFC0F-0B13-5A4F-B508-D2A33047FC42}"/>
          </ac:picMkLst>
        </pc:picChg>
        <pc:picChg chg="add del mod">
          <ac:chgData name="Mark Tullemans" userId="b055442c-cec2-4dc5-a70d-a4f4c03bc80f" providerId="ADAL" clId="{4DB0773A-17CD-4C81-A42E-0E08A7A56C2A}" dt="2024-08-28T07:50:36.287" v="223" actId="478"/>
          <ac:picMkLst>
            <pc:docMk/>
            <pc:sldMk cId="1432518555" sldId="323"/>
            <ac:picMk id="7" creationId="{F9244FCB-B2B2-745F-54BD-41A7A8805193}"/>
          </ac:picMkLst>
        </pc:picChg>
        <pc:picChg chg="add mod">
          <ac:chgData name="Mark Tullemans" userId="b055442c-cec2-4dc5-a70d-a4f4c03bc80f" providerId="ADAL" clId="{4DB0773A-17CD-4C81-A42E-0E08A7A56C2A}" dt="2024-08-28T07:50:48.212" v="228" actId="1076"/>
          <ac:picMkLst>
            <pc:docMk/>
            <pc:sldMk cId="1432518555" sldId="323"/>
            <ac:picMk id="9" creationId="{F34E97D6-60BF-EC0F-C177-A12B6C654A42}"/>
          </ac:picMkLst>
        </pc:picChg>
      </pc:sldChg>
    </pc:docChg>
  </pc:docChgLst>
  <pc:docChgLst>
    <pc:chgData name="Mark Tullemans" userId="b055442c-cec2-4dc5-a70d-a4f4c03bc80f" providerId="ADAL" clId="{115B9E62-1B1E-442E-B6B0-D991EC100BD3}"/>
    <pc:docChg chg="undo custSel addSld delSld modSld sldOrd delSection modSection modNotesMaster">
      <pc:chgData name="Mark Tullemans" userId="b055442c-cec2-4dc5-a70d-a4f4c03bc80f" providerId="ADAL" clId="{115B9E62-1B1E-442E-B6B0-D991EC100BD3}" dt="2024-10-10T07:29:58.611" v="14906" actId="20577"/>
      <pc:docMkLst>
        <pc:docMk/>
      </pc:docMkLst>
      <pc:sldChg chg="del">
        <pc:chgData name="Mark Tullemans" userId="b055442c-cec2-4dc5-a70d-a4f4c03bc80f" providerId="ADAL" clId="{115B9E62-1B1E-442E-B6B0-D991EC100BD3}" dt="2024-09-04T11:00:43.116" v="3225" actId="47"/>
        <pc:sldMkLst>
          <pc:docMk/>
          <pc:sldMk cId="1209476140" sldId="256"/>
        </pc:sldMkLst>
      </pc:sldChg>
      <pc:sldChg chg="del">
        <pc:chgData name="Mark Tullemans" userId="b055442c-cec2-4dc5-a70d-a4f4c03bc80f" providerId="ADAL" clId="{115B9E62-1B1E-442E-B6B0-D991EC100BD3}" dt="2024-09-05T10:11:50.789" v="5057" actId="47"/>
        <pc:sldMkLst>
          <pc:docMk/>
          <pc:sldMk cId="782577636" sldId="257"/>
        </pc:sldMkLst>
      </pc:sldChg>
      <pc:sldChg chg="del">
        <pc:chgData name="Mark Tullemans" userId="b055442c-cec2-4dc5-a70d-a4f4c03bc80f" providerId="ADAL" clId="{115B9E62-1B1E-442E-B6B0-D991EC100BD3}" dt="2024-09-05T10:11:17.820" v="5048" actId="47"/>
        <pc:sldMkLst>
          <pc:docMk/>
          <pc:sldMk cId="576072706" sldId="258"/>
        </pc:sldMkLst>
      </pc:sldChg>
      <pc:sldChg chg="del">
        <pc:chgData name="Mark Tullemans" userId="b055442c-cec2-4dc5-a70d-a4f4c03bc80f" providerId="ADAL" clId="{115B9E62-1B1E-442E-B6B0-D991EC100BD3}" dt="2024-09-05T10:11:18.859" v="5049" actId="47"/>
        <pc:sldMkLst>
          <pc:docMk/>
          <pc:sldMk cId="249565966" sldId="259"/>
        </pc:sldMkLst>
      </pc:sldChg>
      <pc:sldChg chg="del">
        <pc:chgData name="Mark Tullemans" userId="b055442c-cec2-4dc5-a70d-a4f4c03bc80f" providerId="ADAL" clId="{115B9E62-1B1E-442E-B6B0-D991EC100BD3}" dt="2024-09-05T10:11:19.766" v="5050" actId="47"/>
        <pc:sldMkLst>
          <pc:docMk/>
          <pc:sldMk cId="840721895" sldId="260"/>
        </pc:sldMkLst>
      </pc:sldChg>
      <pc:sldChg chg="del">
        <pc:chgData name="Mark Tullemans" userId="b055442c-cec2-4dc5-a70d-a4f4c03bc80f" providerId="ADAL" clId="{115B9E62-1B1E-442E-B6B0-D991EC100BD3}" dt="2024-09-05T10:11:50.326" v="5056" actId="47"/>
        <pc:sldMkLst>
          <pc:docMk/>
          <pc:sldMk cId="1849529714" sldId="261"/>
        </pc:sldMkLst>
      </pc:sldChg>
      <pc:sldChg chg="del">
        <pc:chgData name="Mark Tullemans" userId="b055442c-cec2-4dc5-a70d-a4f4c03bc80f" providerId="ADAL" clId="{115B9E62-1B1E-442E-B6B0-D991EC100BD3}" dt="2024-09-05T10:11:50.326" v="5056" actId="47"/>
        <pc:sldMkLst>
          <pc:docMk/>
          <pc:sldMk cId="2124100977" sldId="262"/>
        </pc:sldMkLst>
      </pc:sldChg>
      <pc:sldChg chg="del">
        <pc:chgData name="Mark Tullemans" userId="b055442c-cec2-4dc5-a70d-a4f4c03bc80f" providerId="ADAL" clId="{115B9E62-1B1E-442E-B6B0-D991EC100BD3}" dt="2024-09-05T10:11:50.326" v="5056" actId="47"/>
        <pc:sldMkLst>
          <pc:docMk/>
          <pc:sldMk cId="1890517637" sldId="263"/>
        </pc:sldMkLst>
      </pc:sldChg>
      <pc:sldChg chg="del">
        <pc:chgData name="Mark Tullemans" userId="b055442c-cec2-4dc5-a70d-a4f4c03bc80f" providerId="ADAL" clId="{115B9E62-1B1E-442E-B6B0-D991EC100BD3}" dt="2024-09-05T10:11:50.326" v="5056" actId="47"/>
        <pc:sldMkLst>
          <pc:docMk/>
          <pc:sldMk cId="1068455276" sldId="264"/>
        </pc:sldMkLst>
      </pc:sldChg>
      <pc:sldChg chg="addSp delSp modSp mod">
        <pc:chgData name="Mark Tullemans" userId="b055442c-cec2-4dc5-a70d-a4f4c03bc80f" providerId="ADAL" clId="{115B9E62-1B1E-442E-B6B0-D991EC100BD3}" dt="2024-10-10T07:29:58.611" v="14906" actId="20577"/>
        <pc:sldMkLst>
          <pc:docMk/>
          <pc:sldMk cId="1158740123" sldId="266"/>
        </pc:sldMkLst>
        <pc:spChg chg="add mod">
          <ac:chgData name="Mark Tullemans" userId="b055442c-cec2-4dc5-a70d-a4f4c03bc80f" providerId="ADAL" clId="{115B9E62-1B1E-442E-B6B0-D991EC100BD3}" dt="2024-10-10T07:29:58.611" v="14906" actId="20577"/>
          <ac:spMkLst>
            <pc:docMk/>
            <pc:sldMk cId="1158740123" sldId="266"/>
            <ac:spMk id="2" creationId="{527DA55D-FC8D-B1D1-21FD-DB03EBC85AF8}"/>
          </ac:spMkLst>
        </pc:spChg>
        <pc:spChg chg="mod">
          <ac:chgData name="Mark Tullemans" userId="b055442c-cec2-4dc5-a70d-a4f4c03bc80f" providerId="ADAL" clId="{115B9E62-1B1E-442E-B6B0-D991EC100BD3}" dt="2024-09-05T06:55:09.616" v="3289" actId="207"/>
          <ac:spMkLst>
            <pc:docMk/>
            <pc:sldMk cId="1158740123" sldId="266"/>
            <ac:spMk id="5" creationId="{70518A5B-98AD-59C4-DF95-454EE514FEAB}"/>
          </ac:spMkLst>
        </pc:spChg>
        <pc:picChg chg="del">
          <ac:chgData name="Mark Tullemans" userId="b055442c-cec2-4dc5-a70d-a4f4c03bc80f" providerId="ADAL" clId="{115B9E62-1B1E-442E-B6B0-D991EC100BD3}" dt="2024-09-06T11:20:10.240" v="5645" actId="478"/>
          <ac:picMkLst>
            <pc:docMk/>
            <pc:sldMk cId="1158740123" sldId="266"/>
            <ac:picMk id="4" creationId="{3C07DFF1-20BE-6428-D90D-2D5D628A9B1F}"/>
          </ac:picMkLst>
        </pc:picChg>
        <pc:picChg chg="add mod ord">
          <ac:chgData name="Mark Tullemans" userId="b055442c-cec2-4dc5-a70d-a4f4c03bc80f" providerId="ADAL" clId="{115B9E62-1B1E-442E-B6B0-D991EC100BD3}" dt="2024-09-11T06:50:23.637" v="7541" actId="1036"/>
          <ac:picMkLst>
            <pc:docMk/>
            <pc:sldMk cId="1158740123" sldId="266"/>
            <ac:picMk id="6" creationId="{2B73E95F-0A52-EF09-15C3-E7304F9CB1B7}"/>
          </ac:picMkLst>
        </pc:picChg>
      </pc:sldChg>
      <pc:sldChg chg="modSp mod">
        <pc:chgData name="Mark Tullemans" userId="b055442c-cec2-4dc5-a70d-a4f4c03bc80f" providerId="ADAL" clId="{115B9E62-1B1E-442E-B6B0-D991EC100BD3}" dt="2024-09-05T06:54:00.240" v="3277" actId="207"/>
        <pc:sldMkLst>
          <pc:docMk/>
          <pc:sldMk cId="588052940" sldId="267"/>
        </pc:sldMkLst>
        <pc:spChg chg="mod">
          <ac:chgData name="Mark Tullemans" userId="b055442c-cec2-4dc5-a70d-a4f4c03bc80f" providerId="ADAL" clId="{115B9E62-1B1E-442E-B6B0-D991EC100BD3}" dt="2024-09-05T06:54:00.240" v="3277" actId="207"/>
          <ac:spMkLst>
            <pc:docMk/>
            <pc:sldMk cId="588052940" sldId="267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21:17.730" v="3235" actId="1076"/>
          <ac:picMkLst>
            <pc:docMk/>
            <pc:sldMk cId="588052940" sldId="267"/>
            <ac:picMk id="7" creationId="{FC0F793E-EA5D-65EE-E985-E17FC0697514}"/>
          </ac:picMkLst>
        </pc:picChg>
      </pc:sldChg>
      <pc:sldChg chg="del">
        <pc:chgData name="Mark Tullemans" userId="b055442c-cec2-4dc5-a70d-a4f4c03bc80f" providerId="ADAL" clId="{115B9E62-1B1E-442E-B6B0-D991EC100BD3}" dt="2024-09-05T10:11:16.186" v="5046" actId="47"/>
        <pc:sldMkLst>
          <pc:docMk/>
          <pc:sldMk cId="3136257575" sldId="268"/>
        </pc:sldMkLst>
      </pc:sldChg>
      <pc:sldChg chg="del">
        <pc:chgData name="Mark Tullemans" userId="b055442c-cec2-4dc5-a70d-a4f4c03bc80f" providerId="ADAL" clId="{115B9E62-1B1E-442E-B6B0-D991EC100BD3}" dt="2024-09-05T10:11:20.570" v="5051" actId="47"/>
        <pc:sldMkLst>
          <pc:docMk/>
          <pc:sldMk cId="2978766011" sldId="269"/>
        </pc:sldMkLst>
      </pc:sldChg>
      <pc:sldChg chg="del">
        <pc:chgData name="Mark Tullemans" userId="b055442c-cec2-4dc5-a70d-a4f4c03bc80f" providerId="ADAL" clId="{115B9E62-1B1E-442E-B6B0-D991EC100BD3}" dt="2024-09-05T10:11:21.418" v="5052" actId="47"/>
        <pc:sldMkLst>
          <pc:docMk/>
          <pc:sldMk cId="2786774899" sldId="270"/>
        </pc:sldMkLst>
      </pc:sldChg>
      <pc:sldChg chg="del">
        <pc:chgData name="Mark Tullemans" userId="b055442c-cec2-4dc5-a70d-a4f4c03bc80f" providerId="ADAL" clId="{115B9E62-1B1E-442E-B6B0-D991EC100BD3}" dt="2024-09-05T10:11:22.717" v="5053" actId="47"/>
        <pc:sldMkLst>
          <pc:docMk/>
          <pc:sldMk cId="2552639081" sldId="271"/>
        </pc:sldMkLst>
      </pc:sldChg>
      <pc:sldChg chg="del">
        <pc:chgData name="Mark Tullemans" userId="b055442c-cec2-4dc5-a70d-a4f4c03bc80f" providerId="ADAL" clId="{115B9E62-1B1E-442E-B6B0-D991EC100BD3}" dt="2024-09-05T10:11:24.235" v="5054" actId="47"/>
        <pc:sldMkLst>
          <pc:docMk/>
          <pc:sldMk cId="750060623" sldId="272"/>
        </pc:sldMkLst>
      </pc:sldChg>
      <pc:sldChg chg="del">
        <pc:chgData name="Mark Tullemans" userId="b055442c-cec2-4dc5-a70d-a4f4c03bc80f" providerId="ADAL" clId="{115B9E62-1B1E-442E-B6B0-D991EC100BD3}" dt="2024-09-05T10:11:24.959" v="5055" actId="47"/>
        <pc:sldMkLst>
          <pc:docMk/>
          <pc:sldMk cId="930445034" sldId="273"/>
        </pc:sldMkLst>
      </pc:sldChg>
      <pc:sldChg chg="del">
        <pc:chgData name="Mark Tullemans" userId="b055442c-cec2-4dc5-a70d-a4f4c03bc80f" providerId="ADAL" clId="{115B9E62-1B1E-442E-B6B0-D991EC100BD3}" dt="2024-09-04T11:00:19.715" v="3213" actId="47"/>
        <pc:sldMkLst>
          <pc:docMk/>
          <pc:sldMk cId="1095648945" sldId="274"/>
        </pc:sldMkLst>
      </pc:sldChg>
      <pc:sldChg chg="del">
        <pc:chgData name="Mark Tullemans" userId="b055442c-cec2-4dc5-a70d-a4f4c03bc80f" providerId="ADAL" clId="{115B9E62-1B1E-442E-B6B0-D991EC100BD3}" dt="2024-09-05T10:11:51.367" v="5058" actId="47"/>
        <pc:sldMkLst>
          <pc:docMk/>
          <pc:sldMk cId="840983241" sldId="275"/>
        </pc:sldMkLst>
      </pc:sldChg>
      <pc:sldChg chg="del">
        <pc:chgData name="Mark Tullemans" userId="b055442c-cec2-4dc5-a70d-a4f4c03bc80f" providerId="ADAL" clId="{115B9E62-1B1E-442E-B6B0-D991EC100BD3}" dt="2024-09-05T10:11:54.053" v="5060" actId="47"/>
        <pc:sldMkLst>
          <pc:docMk/>
          <pc:sldMk cId="1815450580" sldId="276"/>
        </pc:sldMkLst>
      </pc:sldChg>
      <pc:sldChg chg="del">
        <pc:chgData name="Mark Tullemans" userId="b055442c-cec2-4dc5-a70d-a4f4c03bc80f" providerId="ADAL" clId="{115B9E62-1B1E-442E-B6B0-D991EC100BD3}" dt="2024-09-05T10:11:55.456" v="5062" actId="47"/>
        <pc:sldMkLst>
          <pc:docMk/>
          <pc:sldMk cId="750183928" sldId="277"/>
        </pc:sldMkLst>
      </pc:sldChg>
      <pc:sldChg chg="del">
        <pc:chgData name="Mark Tullemans" userId="b055442c-cec2-4dc5-a70d-a4f4c03bc80f" providerId="ADAL" clId="{115B9E62-1B1E-442E-B6B0-D991EC100BD3}" dt="2024-09-05T10:11:53.198" v="5059" actId="47"/>
        <pc:sldMkLst>
          <pc:docMk/>
          <pc:sldMk cId="1300019362" sldId="279"/>
        </pc:sldMkLst>
      </pc:sldChg>
      <pc:sldChg chg="del">
        <pc:chgData name="Mark Tullemans" userId="b055442c-cec2-4dc5-a70d-a4f4c03bc80f" providerId="ADAL" clId="{115B9E62-1B1E-442E-B6B0-D991EC100BD3}" dt="2024-09-05T10:11:54.939" v="5061" actId="47"/>
        <pc:sldMkLst>
          <pc:docMk/>
          <pc:sldMk cId="1897927870" sldId="280"/>
        </pc:sldMkLst>
      </pc:sldChg>
      <pc:sldChg chg="del">
        <pc:chgData name="Mark Tullemans" userId="b055442c-cec2-4dc5-a70d-a4f4c03bc80f" providerId="ADAL" clId="{115B9E62-1B1E-442E-B6B0-D991EC100BD3}" dt="2024-09-04T11:00:21.750" v="3215" actId="47"/>
        <pc:sldMkLst>
          <pc:docMk/>
          <pc:sldMk cId="522061675" sldId="283"/>
        </pc:sldMkLst>
      </pc:sldChg>
      <pc:sldChg chg="del">
        <pc:chgData name="Mark Tullemans" userId="b055442c-cec2-4dc5-a70d-a4f4c03bc80f" providerId="ADAL" clId="{115B9E62-1B1E-442E-B6B0-D991EC100BD3}" dt="2024-09-04T11:00:10.839" v="3211" actId="2696"/>
        <pc:sldMkLst>
          <pc:docMk/>
          <pc:sldMk cId="1226384847" sldId="284"/>
        </pc:sldMkLst>
      </pc:sldChg>
      <pc:sldChg chg="del">
        <pc:chgData name="Mark Tullemans" userId="b055442c-cec2-4dc5-a70d-a4f4c03bc80f" providerId="ADAL" clId="{115B9E62-1B1E-442E-B6B0-D991EC100BD3}" dt="2024-09-04T11:00:17.072" v="3212" actId="2696"/>
        <pc:sldMkLst>
          <pc:docMk/>
          <pc:sldMk cId="1797373909" sldId="285"/>
        </pc:sldMkLst>
      </pc:sldChg>
      <pc:sldChg chg="del">
        <pc:chgData name="Mark Tullemans" userId="b055442c-cec2-4dc5-a70d-a4f4c03bc80f" providerId="ADAL" clId="{115B9E62-1B1E-442E-B6B0-D991EC100BD3}" dt="2024-09-04T11:00:21.032" v="3214" actId="47"/>
        <pc:sldMkLst>
          <pc:docMk/>
          <pc:sldMk cId="979459905" sldId="286"/>
        </pc:sldMkLst>
      </pc:sldChg>
      <pc:sldChg chg="del">
        <pc:chgData name="Mark Tullemans" userId="b055442c-cec2-4dc5-a70d-a4f4c03bc80f" providerId="ADAL" clId="{115B9E62-1B1E-442E-B6B0-D991EC100BD3}" dt="2024-09-04T11:00:22.383" v="3216" actId="47"/>
        <pc:sldMkLst>
          <pc:docMk/>
          <pc:sldMk cId="203241366" sldId="287"/>
        </pc:sldMkLst>
      </pc:sldChg>
      <pc:sldChg chg="del">
        <pc:chgData name="Mark Tullemans" userId="b055442c-cec2-4dc5-a70d-a4f4c03bc80f" providerId="ADAL" clId="{115B9E62-1B1E-442E-B6B0-D991EC100BD3}" dt="2024-09-04T11:00:23.077" v="3217" actId="47"/>
        <pc:sldMkLst>
          <pc:docMk/>
          <pc:sldMk cId="133955540" sldId="288"/>
        </pc:sldMkLst>
      </pc:sldChg>
      <pc:sldChg chg="del">
        <pc:chgData name="Mark Tullemans" userId="b055442c-cec2-4dc5-a70d-a4f4c03bc80f" providerId="ADAL" clId="{115B9E62-1B1E-442E-B6B0-D991EC100BD3}" dt="2024-09-04T11:00:23.870" v="3218" actId="47"/>
        <pc:sldMkLst>
          <pc:docMk/>
          <pc:sldMk cId="2108518266" sldId="289"/>
        </pc:sldMkLst>
      </pc:sldChg>
      <pc:sldChg chg="del">
        <pc:chgData name="Mark Tullemans" userId="b055442c-cec2-4dc5-a70d-a4f4c03bc80f" providerId="ADAL" clId="{115B9E62-1B1E-442E-B6B0-D991EC100BD3}" dt="2024-09-04T11:00:28.377" v="3219" actId="47"/>
        <pc:sldMkLst>
          <pc:docMk/>
          <pc:sldMk cId="1128939229" sldId="290"/>
        </pc:sldMkLst>
      </pc:sldChg>
      <pc:sldChg chg="del">
        <pc:chgData name="Mark Tullemans" userId="b055442c-cec2-4dc5-a70d-a4f4c03bc80f" providerId="ADAL" clId="{115B9E62-1B1E-442E-B6B0-D991EC100BD3}" dt="2024-09-04T11:00:28.772" v="3220" actId="47"/>
        <pc:sldMkLst>
          <pc:docMk/>
          <pc:sldMk cId="675184160" sldId="291"/>
        </pc:sldMkLst>
      </pc:sldChg>
      <pc:sldChg chg="del">
        <pc:chgData name="Mark Tullemans" userId="b055442c-cec2-4dc5-a70d-a4f4c03bc80f" providerId="ADAL" clId="{115B9E62-1B1E-442E-B6B0-D991EC100BD3}" dt="2024-09-04T11:00:29.189" v="3221" actId="47"/>
        <pc:sldMkLst>
          <pc:docMk/>
          <pc:sldMk cId="1732658620" sldId="294"/>
        </pc:sldMkLst>
      </pc:sldChg>
      <pc:sldChg chg="del">
        <pc:chgData name="Mark Tullemans" userId="b055442c-cec2-4dc5-a70d-a4f4c03bc80f" providerId="ADAL" clId="{115B9E62-1B1E-442E-B6B0-D991EC100BD3}" dt="2024-09-04T11:00:30.365" v="3222" actId="47"/>
        <pc:sldMkLst>
          <pc:docMk/>
          <pc:sldMk cId="1330477553" sldId="295"/>
        </pc:sldMkLst>
      </pc:sldChg>
      <pc:sldChg chg="del">
        <pc:chgData name="Mark Tullemans" userId="b055442c-cec2-4dc5-a70d-a4f4c03bc80f" providerId="ADAL" clId="{115B9E62-1B1E-442E-B6B0-D991EC100BD3}" dt="2024-09-04T11:00:31.272" v="3223" actId="47"/>
        <pc:sldMkLst>
          <pc:docMk/>
          <pc:sldMk cId="753150340" sldId="296"/>
        </pc:sldMkLst>
      </pc:sldChg>
      <pc:sldChg chg="del">
        <pc:chgData name="Mark Tullemans" userId="b055442c-cec2-4dc5-a70d-a4f4c03bc80f" providerId="ADAL" clId="{115B9E62-1B1E-442E-B6B0-D991EC100BD3}" dt="2024-09-04T11:00:32.681" v="3224" actId="47"/>
        <pc:sldMkLst>
          <pc:docMk/>
          <pc:sldMk cId="1716248926" sldId="297"/>
        </pc:sldMkLst>
      </pc:sldChg>
      <pc:sldChg chg="del">
        <pc:chgData name="Mark Tullemans" userId="b055442c-cec2-4dc5-a70d-a4f4c03bc80f" providerId="ADAL" clId="{115B9E62-1B1E-442E-B6B0-D991EC100BD3}" dt="2024-09-05T10:11:16.807" v="5047" actId="47"/>
        <pc:sldMkLst>
          <pc:docMk/>
          <pc:sldMk cId="1779143865" sldId="298"/>
        </pc:sldMkLst>
      </pc:sldChg>
      <pc:sldChg chg="modSp mod">
        <pc:chgData name="Mark Tullemans" userId="b055442c-cec2-4dc5-a70d-a4f4c03bc80f" providerId="ADAL" clId="{115B9E62-1B1E-442E-B6B0-D991EC100BD3}" dt="2024-09-05T06:54:49.408" v="3286" actId="255"/>
        <pc:sldMkLst>
          <pc:docMk/>
          <pc:sldMk cId="1089324390" sldId="299"/>
        </pc:sldMkLst>
        <pc:spChg chg="mod">
          <ac:chgData name="Mark Tullemans" userId="b055442c-cec2-4dc5-a70d-a4f4c03bc80f" providerId="ADAL" clId="{115B9E62-1B1E-442E-B6B0-D991EC100BD3}" dt="2024-09-05T06:54:49.408" v="3286" actId="255"/>
          <ac:spMkLst>
            <pc:docMk/>
            <pc:sldMk cId="1089324390" sldId="299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5:52.175" v="3249" actId="1076"/>
          <ac:picMkLst>
            <pc:docMk/>
            <pc:sldMk cId="1089324390" sldId="299"/>
            <ac:picMk id="4" creationId="{294769FC-B7FC-554C-0E63-00362C099EE6}"/>
          </ac:picMkLst>
        </pc:picChg>
      </pc:sldChg>
      <pc:sldChg chg="modSp mod">
        <pc:chgData name="Mark Tullemans" userId="b055442c-cec2-4dc5-a70d-a4f4c03bc80f" providerId="ADAL" clId="{115B9E62-1B1E-442E-B6B0-D991EC100BD3}" dt="2024-09-05T06:54:34.205" v="3285" actId="255"/>
        <pc:sldMkLst>
          <pc:docMk/>
          <pc:sldMk cId="1322085263" sldId="300"/>
        </pc:sldMkLst>
        <pc:spChg chg="mod">
          <ac:chgData name="Mark Tullemans" userId="b055442c-cec2-4dc5-a70d-a4f4c03bc80f" providerId="ADAL" clId="{115B9E62-1B1E-442E-B6B0-D991EC100BD3}" dt="2024-09-05T06:54:34.205" v="3285" actId="255"/>
          <ac:spMkLst>
            <pc:docMk/>
            <pc:sldMk cId="1322085263" sldId="300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6:04.404" v="3251" actId="1076"/>
          <ac:picMkLst>
            <pc:docMk/>
            <pc:sldMk cId="1322085263" sldId="300"/>
            <ac:picMk id="5" creationId="{2B6F3168-C581-D9EA-DC5B-11FEB8C24C9E}"/>
          </ac:picMkLst>
        </pc:picChg>
      </pc:sldChg>
      <pc:sldChg chg="modSp mod">
        <pc:chgData name="Mark Tullemans" userId="b055442c-cec2-4dc5-a70d-a4f4c03bc80f" providerId="ADAL" clId="{115B9E62-1B1E-442E-B6B0-D991EC100BD3}" dt="2024-09-24T08:44:06.623" v="11637" actId="255"/>
        <pc:sldMkLst>
          <pc:docMk/>
          <pc:sldMk cId="1678328106" sldId="301"/>
        </pc:sldMkLst>
        <pc:spChg chg="mod">
          <ac:chgData name="Mark Tullemans" userId="b055442c-cec2-4dc5-a70d-a4f4c03bc80f" providerId="ADAL" clId="{115B9E62-1B1E-442E-B6B0-D991EC100BD3}" dt="2024-09-24T08:44:06.623" v="11637" actId="255"/>
          <ac:spMkLst>
            <pc:docMk/>
            <pc:sldMk cId="1678328106" sldId="301"/>
            <ac:spMk id="10" creationId="{2BFF5ADC-C4BC-91DD-93B3-C9E948BAE397}"/>
          </ac:spMkLst>
        </pc:spChg>
      </pc:sldChg>
      <pc:sldChg chg="modSp mod">
        <pc:chgData name="Mark Tullemans" userId="b055442c-cec2-4dc5-a70d-a4f4c03bc80f" providerId="ADAL" clId="{115B9E62-1B1E-442E-B6B0-D991EC100BD3}" dt="2024-09-05T06:55:37.707" v="3292" actId="207"/>
        <pc:sldMkLst>
          <pc:docMk/>
          <pc:sldMk cId="787562884" sldId="302"/>
        </pc:sldMkLst>
        <pc:spChg chg="mod">
          <ac:chgData name="Mark Tullemans" userId="b055442c-cec2-4dc5-a70d-a4f4c03bc80f" providerId="ADAL" clId="{115B9E62-1B1E-442E-B6B0-D991EC100BD3}" dt="2024-09-05T06:55:37.707" v="3292" actId="207"/>
          <ac:spMkLst>
            <pc:docMk/>
            <pc:sldMk cId="787562884" sldId="302"/>
            <ac:spMk id="10" creationId="{2BFF5ADC-C4BC-91DD-93B3-C9E948BAE397}"/>
          </ac:spMkLst>
        </pc:spChg>
      </pc:sldChg>
      <pc:sldChg chg="addSp delSp modSp mod">
        <pc:chgData name="Mark Tullemans" userId="b055442c-cec2-4dc5-a70d-a4f4c03bc80f" providerId="ADAL" clId="{115B9E62-1B1E-442E-B6B0-D991EC100BD3}" dt="2024-09-04T06:59:58.269" v="2437" actId="1076"/>
        <pc:sldMkLst>
          <pc:docMk/>
          <pc:sldMk cId="1240558965" sldId="303"/>
        </pc:sldMkLst>
        <pc:spChg chg="add mod">
          <ac:chgData name="Mark Tullemans" userId="b055442c-cec2-4dc5-a70d-a4f4c03bc80f" providerId="ADAL" clId="{115B9E62-1B1E-442E-B6B0-D991EC100BD3}" dt="2024-09-04T06:59:58.269" v="2437" actId="1076"/>
          <ac:spMkLst>
            <pc:docMk/>
            <pc:sldMk cId="1240558965" sldId="303"/>
            <ac:spMk id="6" creationId="{57F3762C-62AC-D373-54B5-B59B2FDFED81}"/>
          </ac:spMkLst>
        </pc:spChg>
        <pc:picChg chg="add mod">
          <ac:chgData name="Mark Tullemans" userId="b055442c-cec2-4dc5-a70d-a4f4c03bc80f" providerId="ADAL" clId="{115B9E62-1B1E-442E-B6B0-D991EC100BD3}" dt="2024-09-04T06:59:05.851" v="2432" actId="1076"/>
          <ac:picMkLst>
            <pc:docMk/>
            <pc:sldMk cId="1240558965" sldId="303"/>
            <ac:picMk id="4" creationId="{B16A7472-17FC-791B-9132-40865F51620C}"/>
          </ac:picMkLst>
        </pc:picChg>
        <pc:picChg chg="del mod">
          <ac:chgData name="Mark Tullemans" userId="b055442c-cec2-4dc5-a70d-a4f4c03bc80f" providerId="ADAL" clId="{115B9E62-1B1E-442E-B6B0-D991EC100BD3}" dt="2024-09-04T06:57:16.797" v="2427" actId="478"/>
          <ac:picMkLst>
            <pc:docMk/>
            <pc:sldMk cId="1240558965" sldId="303"/>
            <ac:picMk id="10" creationId="{A96038B8-A1BA-A908-D919-42376F12DC6F}"/>
          </ac:picMkLst>
        </pc:picChg>
      </pc:sldChg>
      <pc:sldChg chg="modSp mod">
        <pc:chgData name="Mark Tullemans" userId="b055442c-cec2-4dc5-a70d-a4f4c03bc80f" providerId="ADAL" clId="{115B9E62-1B1E-442E-B6B0-D991EC100BD3}" dt="2024-09-05T06:55:58.730" v="3293" actId="207"/>
        <pc:sldMkLst>
          <pc:docMk/>
          <pc:sldMk cId="1601859422" sldId="304"/>
        </pc:sldMkLst>
        <pc:spChg chg="mod">
          <ac:chgData name="Mark Tullemans" userId="b055442c-cec2-4dc5-a70d-a4f4c03bc80f" providerId="ADAL" clId="{115B9E62-1B1E-442E-B6B0-D991EC100BD3}" dt="2024-09-05T06:55:58.730" v="3293" actId="207"/>
          <ac:spMkLst>
            <pc:docMk/>
            <pc:sldMk cId="1601859422" sldId="304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6:51.826" v="3253" actId="1076"/>
          <ac:picMkLst>
            <pc:docMk/>
            <pc:sldMk cId="1601859422" sldId="304"/>
            <ac:picMk id="4" creationId="{6D33AE37-2C32-477B-749F-5E569470FE2B}"/>
          </ac:picMkLst>
        </pc:picChg>
      </pc:sldChg>
      <pc:sldChg chg="modSp mod">
        <pc:chgData name="Mark Tullemans" userId="b055442c-cec2-4dc5-a70d-a4f4c03bc80f" providerId="ADAL" clId="{115B9E62-1B1E-442E-B6B0-D991EC100BD3}" dt="2024-09-05T06:56:24.223" v="3297" actId="255"/>
        <pc:sldMkLst>
          <pc:docMk/>
          <pc:sldMk cId="1825353778" sldId="305"/>
        </pc:sldMkLst>
        <pc:spChg chg="mod">
          <ac:chgData name="Mark Tullemans" userId="b055442c-cec2-4dc5-a70d-a4f4c03bc80f" providerId="ADAL" clId="{115B9E62-1B1E-442E-B6B0-D991EC100BD3}" dt="2024-09-05T06:56:24.223" v="3297" actId="255"/>
          <ac:spMkLst>
            <pc:docMk/>
            <pc:sldMk cId="1825353778" sldId="305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7:24.631" v="3256" actId="1076"/>
          <ac:picMkLst>
            <pc:docMk/>
            <pc:sldMk cId="1825353778" sldId="305"/>
            <ac:picMk id="4" creationId="{37750ECA-387F-8633-9840-8D995C780273}"/>
          </ac:picMkLst>
        </pc:picChg>
      </pc:sldChg>
      <pc:sldChg chg="modSp mod">
        <pc:chgData name="Mark Tullemans" userId="b055442c-cec2-4dc5-a70d-a4f4c03bc80f" providerId="ADAL" clId="{115B9E62-1B1E-442E-B6B0-D991EC100BD3}" dt="2024-09-05T06:56:18.011" v="3296" actId="207"/>
        <pc:sldMkLst>
          <pc:docMk/>
          <pc:sldMk cId="2625661769" sldId="306"/>
        </pc:sldMkLst>
        <pc:spChg chg="mod">
          <ac:chgData name="Mark Tullemans" userId="b055442c-cec2-4dc5-a70d-a4f4c03bc80f" providerId="ADAL" clId="{115B9E62-1B1E-442E-B6B0-D991EC100BD3}" dt="2024-09-05T06:56:18.011" v="3296" actId="207"/>
          <ac:spMkLst>
            <pc:docMk/>
            <pc:sldMk cId="2625661769" sldId="306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7:44.500" v="3258" actId="1076"/>
          <ac:picMkLst>
            <pc:docMk/>
            <pc:sldMk cId="2625661769" sldId="306"/>
            <ac:picMk id="4" creationId="{C2041941-2C3B-D387-A8A4-488A6E45D4E0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05T08:31:29.439" v="4007" actId="255"/>
        <pc:sldMkLst>
          <pc:docMk/>
          <pc:sldMk cId="46943501" sldId="307"/>
        </pc:sldMkLst>
        <pc:spChg chg="mod">
          <ac:chgData name="Mark Tullemans" userId="b055442c-cec2-4dc5-a70d-a4f4c03bc80f" providerId="ADAL" clId="{115B9E62-1B1E-442E-B6B0-D991EC100BD3}" dt="2024-09-05T07:04:07.890" v="3519" actId="6549"/>
          <ac:spMkLst>
            <pc:docMk/>
            <pc:sldMk cId="46943501" sldId="307"/>
            <ac:spMk id="3" creationId="{00000000-0000-0000-0000-000000000000}"/>
          </ac:spMkLst>
        </pc:spChg>
        <pc:spChg chg="add mod">
          <ac:chgData name="Mark Tullemans" userId="b055442c-cec2-4dc5-a70d-a4f4c03bc80f" providerId="ADAL" clId="{115B9E62-1B1E-442E-B6B0-D991EC100BD3}" dt="2024-09-05T08:31:29.439" v="4007" actId="255"/>
          <ac:spMkLst>
            <pc:docMk/>
            <pc:sldMk cId="46943501" sldId="307"/>
            <ac:spMk id="9" creationId="{50810FC7-DE59-47F2-1356-4DBB26A46AE5}"/>
          </ac:spMkLst>
        </pc:spChg>
        <pc:spChg chg="mod">
          <ac:chgData name="Mark Tullemans" userId="b055442c-cec2-4dc5-a70d-a4f4c03bc80f" providerId="ADAL" clId="{115B9E62-1B1E-442E-B6B0-D991EC100BD3}" dt="2024-09-05T08:20:36.392" v="3828" actId="255"/>
          <ac:spMkLst>
            <pc:docMk/>
            <pc:sldMk cId="46943501" sldId="307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4T07:35:45.634" v="2591" actId="1076"/>
          <ac:picMkLst>
            <pc:docMk/>
            <pc:sldMk cId="46943501" sldId="307"/>
            <ac:picMk id="4" creationId="{3C02DA4B-A04C-7B30-0CF0-510CF51EDCC3}"/>
          </ac:picMkLst>
        </pc:picChg>
        <pc:picChg chg="add mod">
          <ac:chgData name="Mark Tullemans" userId="b055442c-cec2-4dc5-a70d-a4f4c03bc80f" providerId="ADAL" clId="{115B9E62-1B1E-442E-B6B0-D991EC100BD3}" dt="2024-09-05T06:53:19.482" v="3274" actId="1076"/>
          <ac:picMkLst>
            <pc:docMk/>
            <pc:sldMk cId="46943501" sldId="307"/>
            <ac:picMk id="5" creationId="{D07A6373-A698-5E80-344D-65AFF39415E3}"/>
          </ac:picMkLst>
        </pc:picChg>
        <pc:picChg chg="mod">
          <ac:chgData name="Mark Tullemans" userId="b055442c-cec2-4dc5-a70d-a4f4c03bc80f" providerId="ADAL" clId="{115B9E62-1B1E-442E-B6B0-D991EC100BD3}" dt="2024-09-05T06:53:27.301" v="3275" actId="1076"/>
          <ac:picMkLst>
            <pc:docMk/>
            <pc:sldMk cId="46943501" sldId="307"/>
            <ac:picMk id="6" creationId="{0D4AD994-5FFF-1789-08FB-CB5508221671}"/>
          </ac:picMkLst>
        </pc:picChg>
        <pc:picChg chg="add mod">
          <ac:chgData name="Mark Tullemans" userId="b055442c-cec2-4dc5-a70d-a4f4c03bc80f" providerId="ADAL" clId="{115B9E62-1B1E-442E-B6B0-D991EC100BD3}" dt="2024-09-04T07:35:50.529" v="2592" actId="1076"/>
          <ac:picMkLst>
            <pc:docMk/>
            <pc:sldMk cId="46943501" sldId="307"/>
            <ac:picMk id="7" creationId="{9E712FD3-F833-7296-FF75-EA0C042BA8A9}"/>
          </ac:picMkLst>
        </pc:picChg>
        <pc:picChg chg="add del mod">
          <ac:chgData name="Mark Tullemans" userId="b055442c-cec2-4dc5-a70d-a4f4c03bc80f" providerId="ADAL" clId="{115B9E62-1B1E-442E-B6B0-D991EC100BD3}" dt="2024-09-05T06:53:15.784" v="3273" actId="478"/>
          <ac:picMkLst>
            <pc:docMk/>
            <pc:sldMk cId="46943501" sldId="307"/>
            <ac:picMk id="11" creationId="{9EAB9FB6-698D-D493-C79D-8BC73E97B94E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05T07:09:10.420" v="3618" actId="12"/>
        <pc:sldMkLst>
          <pc:docMk/>
          <pc:sldMk cId="3237312256" sldId="308"/>
        </pc:sldMkLst>
        <pc:spChg chg="mod">
          <ac:chgData name="Mark Tullemans" userId="b055442c-cec2-4dc5-a70d-a4f4c03bc80f" providerId="ADAL" clId="{115B9E62-1B1E-442E-B6B0-D991EC100BD3}" dt="2024-09-05T07:04:17.427" v="3520" actId="6549"/>
          <ac:spMkLst>
            <pc:docMk/>
            <pc:sldMk cId="3237312256" sldId="308"/>
            <ac:spMk id="3" creationId="{00000000-0000-0000-0000-000000000000}"/>
          </ac:spMkLst>
        </pc:spChg>
        <pc:spChg chg="mod ord">
          <ac:chgData name="Mark Tullemans" userId="b055442c-cec2-4dc5-a70d-a4f4c03bc80f" providerId="ADAL" clId="{115B9E62-1B1E-442E-B6B0-D991EC100BD3}" dt="2024-09-05T07:09:10.420" v="3618" actId="12"/>
          <ac:spMkLst>
            <pc:docMk/>
            <pc:sldMk cId="3237312256" sldId="308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4T07:47:33.794" v="2698" actId="1076"/>
          <ac:picMkLst>
            <pc:docMk/>
            <pc:sldMk cId="3237312256" sldId="308"/>
            <ac:picMk id="4" creationId="{D783A4A4-4D14-55DF-3E43-E8E03C3DF717}"/>
          </ac:picMkLst>
        </pc:picChg>
        <pc:picChg chg="add del mod">
          <ac:chgData name="Mark Tullemans" userId="b055442c-cec2-4dc5-a70d-a4f4c03bc80f" providerId="ADAL" clId="{115B9E62-1B1E-442E-B6B0-D991EC100BD3}" dt="2024-09-04T07:11:46.789" v="2563" actId="478"/>
          <ac:picMkLst>
            <pc:docMk/>
            <pc:sldMk cId="3237312256" sldId="308"/>
            <ac:picMk id="5" creationId="{131FF931-CE8A-003D-9A7E-27DB8E4F5B0C}"/>
          </ac:picMkLst>
        </pc:picChg>
        <pc:picChg chg="add mod">
          <ac:chgData name="Mark Tullemans" userId="b055442c-cec2-4dc5-a70d-a4f4c03bc80f" providerId="ADAL" clId="{115B9E62-1B1E-442E-B6B0-D991EC100BD3}" dt="2024-09-04T07:37:37.684" v="2613" actId="1076"/>
          <ac:picMkLst>
            <pc:docMk/>
            <pc:sldMk cId="3237312256" sldId="308"/>
            <ac:picMk id="7" creationId="{4F7D91E4-3BBE-F136-1693-36724DBFF6DF}"/>
          </ac:picMkLst>
        </pc:picChg>
        <pc:picChg chg="add mod">
          <ac:chgData name="Mark Tullemans" userId="b055442c-cec2-4dc5-a70d-a4f4c03bc80f" providerId="ADAL" clId="{115B9E62-1B1E-442E-B6B0-D991EC100BD3}" dt="2024-09-04T07:37:37.684" v="2613" actId="1076"/>
          <ac:picMkLst>
            <pc:docMk/>
            <pc:sldMk cId="3237312256" sldId="308"/>
            <ac:picMk id="9" creationId="{34419590-7AB7-96B9-FB7B-608915467132}"/>
          </ac:picMkLst>
        </pc:picChg>
        <pc:picChg chg="add mod">
          <ac:chgData name="Mark Tullemans" userId="b055442c-cec2-4dc5-a70d-a4f4c03bc80f" providerId="ADAL" clId="{115B9E62-1B1E-442E-B6B0-D991EC100BD3}" dt="2024-09-04T07:37:37.684" v="2613" actId="1076"/>
          <ac:picMkLst>
            <pc:docMk/>
            <pc:sldMk cId="3237312256" sldId="308"/>
            <ac:picMk id="12" creationId="{8427912C-C4FA-F73C-9ADB-2F6C33F3AC04}"/>
          </ac:picMkLst>
        </pc:picChg>
        <pc:picChg chg="add mod">
          <ac:chgData name="Mark Tullemans" userId="b055442c-cec2-4dc5-a70d-a4f4c03bc80f" providerId="ADAL" clId="{115B9E62-1B1E-442E-B6B0-D991EC100BD3}" dt="2024-09-04T07:37:37.684" v="2613" actId="1076"/>
          <ac:picMkLst>
            <pc:docMk/>
            <pc:sldMk cId="3237312256" sldId="308"/>
            <ac:picMk id="14" creationId="{4926714D-3556-3031-EFA4-96EF2B8BBE7C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05T10:18:00.565" v="5075" actId="1076"/>
        <pc:sldMkLst>
          <pc:docMk/>
          <pc:sldMk cId="2260504623" sldId="309"/>
        </pc:sldMkLst>
        <pc:spChg chg="add del mod">
          <ac:chgData name="Mark Tullemans" userId="b055442c-cec2-4dc5-a70d-a4f4c03bc80f" providerId="ADAL" clId="{115B9E62-1B1E-442E-B6B0-D991EC100BD3}" dt="2024-09-05T08:20:24.881" v="3827" actId="478"/>
          <ac:spMkLst>
            <pc:docMk/>
            <pc:sldMk cId="2260504623" sldId="309"/>
            <ac:spMk id="2" creationId="{2DCEF86A-3DBB-37CB-4792-DCD62863B2CA}"/>
          </ac:spMkLst>
        </pc:spChg>
        <pc:spChg chg="mod">
          <ac:chgData name="Mark Tullemans" userId="b055442c-cec2-4dc5-a70d-a4f4c03bc80f" providerId="ADAL" clId="{115B9E62-1B1E-442E-B6B0-D991EC100BD3}" dt="2024-09-05T07:04:51.454" v="3529" actId="20577"/>
          <ac:spMkLst>
            <pc:docMk/>
            <pc:sldMk cId="2260504623" sldId="309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07:06:53.086" v="3608" actId="478"/>
          <ac:spMkLst>
            <pc:docMk/>
            <pc:sldMk cId="2260504623" sldId="309"/>
            <ac:spMk id="6" creationId="{EB280B3A-D393-F518-9D9E-ACA5D273B3E2}"/>
          </ac:spMkLst>
        </pc:spChg>
        <pc:spChg chg="add mod">
          <ac:chgData name="Mark Tullemans" userId="b055442c-cec2-4dc5-a70d-a4f4c03bc80f" providerId="ADAL" clId="{115B9E62-1B1E-442E-B6B0-D991EC100BD3}" dt="2024-09-05T08:15:42.590" v="3825" actId="1076"/>
          <ac:spMkLst>
            <pc:docMk/>
            <pc:sldMk cId="2260504623" sldId="309"/>
            <ac:spMk id="8" creationId="{B9A2EFDA-0C85-83C1-7543-78E3BA926A25}"/>
          </ac:spMkLst>
        </pc:spChg>
        <pc:spChg chg="add del mod">
          <ac:chgData name="Mark Tullemans" userId="b055442c-cec2-4dc5-a70d-a4f4c03bc80f" providerId="ADAL" clId="{115B9E62-1B1E-442E-B6B0-D991EC100BD3}" dt="2024-09-05T07:07:33.866" v="3614" actId="14100"/>
          <ac:spMkLst>
            <pc:docMk/>
            <pc:sldMk cId="2260504623" sldId="309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05T10:17:54.139" v="5073" actId="478"/>
          <ac:picMkLst>
            <pc:docMk/>
            <pc:sldMk cId="2260504623" sldId="309"/>
            <ac:picMk id="4" creationId="{8C434382-A1D0-B2DA-26EA-CE5C4A44D1D5}"/>
          </ac:picMkLst>
        </pc:picChg>
        <pc:picChg chg="mod">
          <ac:chgData name="Mark Tullemans" userId="b055442c-cec2-4dc5-a70d-a4f4c03bc80f" providerId="ADAL" clId="{115B9E62-1B1E-442E-B6B0-D991EC100BD3}" dt="2024-09-04T07:47:45.527" v="2700" actId="1076"/>
          <ac:picMkLst>
            <pc:docMk/>
            <pc:sldMk cId="2260504623" sldId="309"/>
            <ac:picMk id="7" creationId="{ACCAC735-DD7A-4FAB-35E4-08347E33A2BE}"/>
          </ac:picMkLst>
        </pc:picChg>
        <pc:picChg chg="add mod">
          <ac:chgData name="Mark Tullemans" userId="b055442c-cec2-4dc5-a70d-a4f4c03bc80f" providerId="ADAL" clId="{115B9E62-1B1E-442E-B6B0-D991EC100BD3}" dt="2024-09-05T10:18:00.565" v="5075" actId="1076"/>
          <ac:picMkLst>
            <pc:docMk/>
            <pc:sldMk cId="2260504623" sldId="309"/>
            <ac:picMk id="11" creationId="{9CBD6CA2-0DD5-A7FB-19C7-37ED527DF0E6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05T10:16:30.923" v="5072" actId="1076"/>
        <pc:sldMkLst>
          <pc:docMk/>
          <pc:sldMk cId="1621177016" sldId="310"/>
        </pc:sldMkLst>
        <pc:spChg chg="mod">
          <ac:chgData name="Mark Tullemans" userId="b055442c-cec2-4dc5-a70d-a4f4c03bc80f" providerId="ADAL" clId="{115B9E62-1B1E-442E-B6B0-D991EC100BD3}" dt="2024-09-05T08:33:12.420" v="4016" actId="20577"/>
          <ac:spMkLst>
            <pc:docMk/>
            <pc:sldMk cId="1621177016" sldId="310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05T09:07:09.353" v="4254" actId="14100"/>
          <ac:spMkLst>
            <pc:docMk/>
            <pc:sldMk cId="1621177016" sldId="310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05T10:14:36.665" v="5064" actId="478"/>
          <ac:picMkLst>
            <pc:docMk/>
            <pc:sldMk cId="1621177016" sldId="310"/>
            <ac:picMk id="4" creationId="{D1F7460A-D621-24F1-2B41-0DC541CB69FD}"/>
          </ac:picMkLst>
        </pc:picChg>
        <pc:picChg chg="add del mod">
          <ac:chgData name="Mark Tullemans" userId="b055442c-cec2-4dc5-a70d-a4f4c03bc80f" providerId="ADAL" clId="{115B9E62-1B1E-442E-B6B0-D991EC100BD3}" dt="2024-09-05T10:16:24.189" v="5070" actId="478"/>
          <ac:picMkLst>
            <pc:docMk/>
            <pc:sldMk cId="1621177016" sldId="310"/>
            <ac:picMk id="6" creationId="{2F2C5B3A-2EB0-29E9-2FE9-9A3DE97F6FB5}"/>
          </ac:picMkLst>
        </pc:picChg>
        <pc:picChg chg="mod">
          <ac:chgData name="Mark Tullemans" userId="b055442c-cec2-4dc5-a70d-a4f4c03bc80f" providerId="ADAL" clId="{115B9E62-1B1E-442E-B6B0-D991EC100BD3}" dt="2024-09-04T07:51:58.345" v="2758" actId="1076"/>
          <ac:picMkLst>
            <pc:docMk/>
            <pc:sldMk cId="1621177016" sldId="310"/>
            <ac:picMk id="9" creationId="{9AB09A05-403E-C349-E50F-918AB14CD7E5}"/>
          </ac:picMkLst>
        </pc:picChg>
        <pc:picChg chg="add del mod">
          <ac:chgData name="Mark Tullemans" userId="b055442c-cec2-4dc5-a70d-a4f4c03bc80f" providerId="ADAL" clId="{115B9E62-1B1E-442E-B6B0-D991EC100BD3}" dt="2024-09-05T10:14:42.559" v="5065" actId="478"/>
          <ac:picMkLst>
            <pc:docMk/>
            <pc:sldMk cId="1621177016" sldId="310"/>
            <ac:picMk id="15" creationId="{485F9CC9-B4BF-CED4-2F85-C1EE69901BC1}"/>
          </ac:picMkLst>
        </pc:picChg>
        <pc:picChg chg="add del mod">
          <ac:chgData name="Mark Tullemans" userId="b055442c-cec2-4dc5-a70d-a4f4c03bc80f" providerId="ADAL" clId="{115B9E62-1B1E-442E-B6B0-D991EC100BD3}" dt="2024-09-05T10:15:04.098" v="5067" actId="478"/>
          <ac:picMkLst>
            <pc:docMk/>
            <pc:sldMk cId="1621177016" sldId="310"/>
            <ac:picMk id="16" creationId="{6BA72107-2DDE-6F69-B386-18AA92ADE796}"/>
          </ac:picMkLst>
        </pc:picChg>
        <pc:picChg chg="add mod">
          <ac:chgData name="Mark Tullemans" userId="b055442c-cec2-4dc5-a70d-a4f4c03bc80f" providerId="ADAL" clId="{115B9E62-1B1E-442E-B6B0-D991EC100BD3}" dt="2024-09-05T10:15:09.262" v="5069" actId="1076"/>
          <ac:picMkLst>
            <pc:docMk/>
            <pc:sldMk cId="1621177016" sldId="310"/>
            <ac:picMk id="18" creationId="{D177B928-00B6-2531-8AA9-7BCA49BF4627}"/>
          </ac:picMkLst>
        </pc:picChg>
        <pc:picChg chg="add mod">
          <ac:chgData name="Mark Tullemans" userId="b055442c-cec2-4dc5-a70d-a4f4c03bc80f" providerId="ADAL" clId="{115B9E62-1B1E-442E-B6B0-D991EC100BD3}" dt="2024-09-05T10:16:30.923" v="5072" actId="1076"/>
          <ac:picMkLst>
            <pc:docMk/>
            <pc:sldMk cId="1621177016" sldId="310"/>
            <ac:picMk id="20" creationId="{3BF227ED-C04D-D589-63B7-00342FC3942A}"/>
          </ac:picMkLst>
        </pc:picChg>
        <pc:cxnChg chg="add mod">
          <ac:chgData name="Mark Tullemans" userId="b055442c-cec2-4dc5-a70d-a4f4c03bc80f" providerId="ADAL" clId="{115B9E62-1B1E-442E-B6B0-D991EC100BD3}" dt="2024-09-05T10:16:24.189" v="5070" actId="478"/>
          <ac:cxnSpMkLst>
            <pc:docMk/>
            <pc:sldMk cId="1621177016" sldId="310"/>
            <ac:cxnSpMk id="2" creationId="{7B741BE5-A88F-5A4E-56C3-1836F5B47662}"/>
          </ac:cxnSpMkLst>
        </pc:cxnChg>
        <pc:cxnChg chg="add mod">
          <ac:chgData name="Mark Tullemans" userId="b055442c-cec2-4dc5-a70d-a4f4c03bc80f" providerId="ADAL" clId="{115B9E62-1B1E-442E-B6B0-D991EC100BD3}" dt="2024-09-05T10:14:36.665" v="5064" actId="478"/>
          <ac:cxnSpMkLst>
            <pc:docMk/>
            <pc:sldMk cId="1621177016" sldId="310"/>
            <ac:cxnSpMk id="8" creationId="{9FCE00F0-BF8C-12FB-3AFF-4A692B587538}"/>
          </ac:cxnSpMkLst>
        </pc:cxnChg>
      </pc:sldChg>
      <pc:sldChg chg="addSp delSp modSp mod">
        <pc:chgData name="Mark Tullemans" userId="b055442c-cec2-4dc5-a70d-a4f4c03bc80f" providerId="ADAL" clId="{115B9E62-1B1E-442E-B6B0-D991EC100BD3}" dt="2024-09-11T15:18:27.926" v="7952" actId="1076"/>
        <pc:sldMkLst>
          <pc:docMk/>
          <pc:sldMk cId="3310425502" sldId="311"/>
        </pc:sldMkLst>
        <pc:spChg chg="mod">
          <ac:chgData name="Mark Tullemans" userId="b055442c-cec2-4dc5-a70d-a4f4c03bc80f" providerId="ADAL" clId="{115B9E62-1B1E-442E-B6B0-D991EC100BD3}" dt="2024-09-05T08:33:57.772" v="4028" actId="20577"/>
          <ac:spMkLst>
            <pc:docMk/>
            <pc:sldMk cId="3310425502" sldId="311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1T15:15:43.161" v="7942" actId="20577"/>
          <ac:spMkLst>
            <pc:docMk/>
            <pc:sldMk cId="3310425502" sldId="311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11T15:14:08.192" v="7917" actId="1076"/>
          <ac:picMkLst>
            <pc:docMk/>
            <pc:sldMk cId="3310425502" sldId="311"/>
            <ac:picMk id="4" creationId="{B7F1E34C-76FC-EC14-851B-ABBE753FD476}"/>
          </ac:picMkLst>
        </pc:picChg>
        <pc:picChg chg="add mod">
          <ac:chgData name="Mark Tullemans" userId="b055442c-cec2-4dc5-a70d-a4f4c03bc80f" providerId="ADAL" clId="{115B9E62-1B1E-442E-B6B0-D991EC100BD3}" dt="2024-09-11T15:14:14.366" v="7919" actId="1076"/>
          <ac:picMkLst>
            <pc:docMk/>
            <pc:sldMk cId="3310425502" sldId="311"/>
            <ac:picMk id="6" creationId="{44028541-F04E-BAE4-4024-4D938CCC3987}"/>
          </ac:picMkLst>
        </pc:picChg>
        <pc:picChg chg="add del mod">
          <ac:chgData name="Mark Tullemans" userId="b055442c-cec2-4dc5-a70d-a4f4c03bc80f" providerId="ADAL" clId="{115B9E62-1B1E-442E-B6B0-D991EC100BD3}" dt="2024-09-11T15:16:16.101" v="7945" actId="478"/>
          <ac:picMkLst>
            <pc:docMk/>
            <pc:sldMk cId="3310425502" sldId="311"/>
            <ac:picMk id="8" creationId="{917781E1-29B1-F8E8-4B88-BD5218A2D80F}"/>
          </ac:picMkLst>
        </pc:picChg>
        <pc:picChg chg="add del mod">
          <ac:chgData name="Mark Tullemans" userId="b055442c-cec2-4dc5-a70d-a4f4c03bc80f" providerId="ADAL" clId="{115B9E62-1B1E-442E-B6B0-D991EC100BD3}" dt="2024-09-11T15:17:10.131" v="7948" actId="478"/>
          <ac:picMkLst>
            <pc:docMk/>
            <pc:sldMk cId="3310425502" sldId="311"/>
            <ac:picMk id="11" creationId="{D17A0007-A3F3-E132-087A-DDBAC6406750}"/>
          </ac:picMkLst>
        </pc:picChg>
        <pc:picChg chg="add mod">
          <ac:chgData name="Mark Tullemans" userId="b055442c-cec2-4dc5-a70d-a4f4c03bc80f" providerId="ADAL" clId="{115B9E62-1B1E-442E-B6B0-D991EC100BD3}" dt="2024-09-11T15:18:27.926" v="7952" actId="1076"/>
          <ac:picMkLst>
            <pc:docMk/>
            <pc:sldMk cId="3310425502" sldId="311"/>
            <ac:picMk id="13" creationId="{CCC7B19F-E1F9-3159-AEF6-8BBAE428EA2B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24T08:50:54.788" v="11675" actId="20577"/>
        <pc:sldMkLst>
          <pc:docMk/>
          <pc:sldMk cId="3243586520" sldId="312"/>
        </pc:sldMkLst>
        <pc:spChg chg="mod">
          <ac:chgData name="Mark Tullemans" userId="b055442c-cec2-4dc5-a70d-a4f4c03bc80f" providerId="ADAL" clId="{115B9E62-1B1E-442E-B6B0-D991EC100BD3}" dt="2024-09-11T08:34:14.009" v="7769" actId="20577"/>
          <ac:spMkLst>
            <pc:docMk/>
            <pc:sldMk cId="3243586520" sldId="312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24T08:50:54.788" v="11675" actId="20577"/>
          <ac:spMkLst>
            <pc:docMk/>
            <pc:sldMk cId="3243586520" sldId="312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05T09:11:27.428" v="4283" actId="478"/>
          <ac:picMkLst>
            <pc:docMk/>
            <pc:sldMk cId="3243586520" sldId="312"/>
            <ac:picMk id="4" creationId="{81A6E7BB-7D43-BC9D-99D4-D78E229EAB87}"/>
          </ac:picMkLst>
        </pc:picChg>
        <pc:picChg chg="add del mod">
          <ac:chgData name="Mark Tullemans" userId="b055442c-cec2-4dc5-a70d-a4f4c03bc80f" providerId="ADAL" clId="{115B9E62-1B1E-442E-B6B0-D991EC100BD3}" dt="2024-09-05T08:38:32.929" v="4091" actId="478"/>
          <ac:picMkLst>
            <pc:docMk/>
            <pc:sldMk cId="3243586520" sldId="312"/>
            <ac:picMk id="6" creationId="{223224E1-730B-FC0F-92B3-4079F6A9A6E8}"/>
          </ac:picMkLst>
        </pc:picChg>
        <pc:picChg chg="add mod ord">
          <ac:chgData name="Mark Tullemans" userId="b055442c-cec2-4dc5-a70d-a4f4c03bc80f" providerId="ADAL" clId="{115B9E62-1B1E-442E-B6B0-D991EC100BD3}" dt="2024-09-11T08:35:33.621" v="7772" actId="1076"/>
          <ac:picMkLst>
            <pc:docMk/>
            <pc:sldMk cId="3243586520" sldId="312"/>
            <ac:picMk id="8" creationId="{76A33C81-29DC-7098-1594-85B7139E463D}"/>
          </ac:picMkLst>
        </pc:picChg>
        <pc:picChg chg="add mod">
          <ac:chgData name="Mark Tullemans" userId="b055442c-cec2-4dc5-a70d-a4f4c03bc80f" providerId="ADAL" clId="{115B9E62-1B1E-442E-B6B0-D991EC100BD3}" dt="2024-09-05T09:11:56.789" v="4286" actId="1076"/>
          <ac:picMkLst>
            <pc:docMk/>
            <pc:sldMk cId="3243586520" sldId="312"/>
            <ac:picMk id="11" creationId="{4A1116DC-56B0-8055-8C88-2BF10810E5E8}"/>
          </ac:picMkLst>
        </pc:picChg>
        <pc:picChg chg="add mod">
          <ac:chgData name="Mark Tullemans" userId="b055442c-cec2-4dc5-a70d-a4f4c03bc80f" providerId="ADAL" clId="{115B9E62-1B1E-442E-B6B0-D991EC100BD3}" dt="2024-09-05T09:12:01.211" v="4288" actId="1076"/>
          <ac:picMkLst>
            <pc:docMk/>
            <pc:sldMk cId="3243586520" sldId="312"/>
            <ac:picMk id="13" creationId="{A4F08C57-7824-9529-7A74-C80BC67B5F0A}"/>
          </ac:picMkLst>
        </pc:picChg>
      </pc:sldChg>
      <pc:sldChg chg="addSp delSp modSp mod">
        <pc:chgData name="Mark Tullemans" userId="b055442c-cec2-4dc5-a70d-a4f4c03bc80f" providerId="ADAL" clId="{115B9E62-1B1E-442E-B6B0-D991EC100BD3}" dt="2024-09-12T06:06:55.046" v="8262" actId="20577"/>
        <pc:sldMkLst>
          <pc:docMk/>
          <pc:sldMk cId="1594561511" sldId="313"/>
        </pc:sldMkLst>
        <pc:spChg chg="mod">
          <ac:chgData name="Mark Tullemans" userId="b055442c-cec2-4dc5-a70d-a4f4c03bc80f" providerId="ADAL" clId="{115B9E62-1B1E-442E-B6B0-D991EC100BD3}" dt="2024-09-12T06:06:55.046" v="8262" actId="20577"/>
          <ac:spMkLst>
            <pc:docMk/>
            <pc:sldMk cId="1594561511" sldId="313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2T06:06:08.096" v="8250" actId="790"/>
          <ac:spMkLst>
            <pc:docMk/>
            <pc:sldMk cId="1594561511" sldId="313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5T08:40:29.349" v="4120" actId="1076"/>
          <ac:picMkLst>
            <pc:docMk/>
            <pc:sldMk cId="1594561511" sldId="313"/>
            <ac:picMk id="4" creationId="{AC7CCABD-804C-EFEC-093A-5E94D58AD850}"/>
          </ac:picMkLst>
        </pc:picChg>
        <pc:picChg chg="add mod">
          <ac:chgData name="Mark Tullemans" userId="b055442c-cec2-4dc5-a70d-a4f4c03bc80f" providerId="ADAL" clId="{115B9E62-1B1E-442E-B6B0-D991EC100BD3}" dt="2024-09-05T08:40:35.652" v="4121" actId="1076"/>
          <ac:picMkLst>
            <pc:docMk/>
            <pc:sldMk cId="1594561511" sldId="313"/>
            <ac:picMk id="6" creationId="{7C33D735-750D-B0EC-781F-0F906CBCB9E1}"/>
          </ac:picMkLst>
        </pc:picChg>
        <pc:picChg chg="add del mod">
          <ac:chgData name="Mark Tullemans" userId="b055442c-cec2-4dc5-a70d-a4f4c03bc80f" providerId="ADAL" clId="{115B9E62-1B1E-442E-B6B0-D991EC100BD3}" dt="2024-09-05T08:57:13.528" v="4219" actId="478"/>
          <ac:picMkLst>
            <pc:docMk/>
            <pc:sldMk cId="1594561511" sldId="313"/>
            <ac:picMk id="8" creationId="{FDF05BD7-C951-712C-F771-D9E98C8FD344}"/>
          </ac:picMkLst>
        </pc:picChg>
        <pc:picChg chg="add mod">
          <ac:chgData name="Mark Tullemans" userId="b055442c-cec2-4dc5-a70d-a4f4c03bc80f" providerId="ADAL" clId="{115B9E62-1B1E-442E-B6B0-D991EC100BD3}" dt="2024-09-05T08:49:29.583" v="4137" actId="1076"/>
          <ac:picMkLst>
            <pc:docMk/>
            <pc:sldMk cId="1594561511" sldId="313"/>
            <ac:picMk id="11" creationId="{06BFF346-609A-6712-95BC-4B6CBB1C17C3}"/>
          </ac:picMkLst>
        </pc:picChg>
        <pc:picChg chg="add mod">
          <ac:chgData name="Mark Tullemans" userId="b055442c-cec2-4dc5-a70d-a4f4c03bc80f" providerId="ADAL" clId="{115B9E62-1B1E-442E-B6B0-D991EC100BD3}" dt="2024-09-05T08:49:29.583" v="4137" actId="1076"/>
          <ac:picMkLst>
            <pc:docMk/>
            <pc:sldMk cId="1594561511" sldId="313"/>
            <ac:picMk id="13" creationId="{1308334A-FB4F-B6FB-EFB1-CB01D0883C95}"/>
          </ac:picMkLst>
        </pc:picChg>
        <pc:picChg chg="add mod">
          <ac:chgData name="Mark Tullemans" userId="b055442c-cec2-4dc5-a70d-a4f4c03bc80f" providerId="ADAL" clId="{115B9E62-1B1E-442E-B6B0-D991EC100BD3}" dt="2024-09-05T08:49:29.583" v="4137" actId="1076"/>
          <ac:picMkLst>
            <pc:docMk/>
            <pc:sldMk cId="1594561511" sldId="313"/>
            <ac:picMk id="15" creationId="{BFD65B78-5349-99EA-4CEF-055367BFDE77}"/>
          </ac:picMkLst>
        </pc:picChg>
        <pc:cxnChg chg="add del mod">
          <ac:chgData name="Mark Tullemans" userId="b055442c-cec2-4dc5-a70d-a4f4c03bc80f" providerId="ADAL" clId="{115B9E62-1B1E-442E-B6B0-D991EC100BD3}" dt="2024-09-05T08:57:22.151" v="4220" actId="478"/>
          <ac:cxnSpMkLst>
            <pc:docMk/>
            <pc:sldMk cId="1594561511" sldId="313"/>
            <ac:cxnSpMk id="17" creationId="{30595E65-563D-3528-7E7F-62478D183E69}"/>
          </ac:cxnSpMkLst>
        </pc:cxnChg>
        <pc:cxnChg chg="add mod">
          <ac:chgData name="Mark Tullemans" userId="b055442c-cec2-4dc5-a70d-a4f4c03bc80f" providerId="ADAL" clId="{115B9E62-1B1E-442E-B6B0-D991EC100BD3}" dt="2024-09-05T08:50:49.159" v="4146" actId="14100"/>
          <ac:cxnSpMkLst>
            <pc:docMk/>
            <pc:sldMk cId="1594561511" sldId="313"/>
            <ac:cxnSpMk id="19" creationId="{78A1CF49-31C7-D22E-725F-B5A62A7DB9C4}"/>
          </ac:cxnSpMkLst>
        </pc:cxnChg>
        <pc:cxnChg chg="add mod">
          <ac:chgData name="Mark Tullemans" userId="b055442c-cec2-4dc5-a70d-a4f4c03bc80f" providerId="ADAL" clId="{115B9E62-1B1E-442E-B6B0-D991EC100BD3}" dt="2024-09-05T08:51:11.787" v="4151" actId="14100"/>
          <ac:cxnSpMkLst>
            <pc:docMk/>
            <pc:sldMk cId="1594561511" sldId="313"/>
            <ac:cxnSpMk id="25" creationId="{1B0368A4-D0BD-470E-1F07-32748423889C}"/>
          </ac:cxnSpMkLst>
        </pc:cxnChg>
        <pc:cxnChg chg="add mod">
          <ac:chgData name="Mark Tullemans" userId="b055442c-cec2-4dc5-a70d-a4f4c03bc80f" providerId="ADAL" clId="{115B9E62-1B1E-442E-B6B0-D991EC100BD3}" dt="2024-09-05T08:51:23.613" v="4154" actId="14100"/>
          <ac:cxnSpMkLst>
            <pc:docMk/>
            <pc:sldMk cId="1594561511" sldId="313"/>
            <ac:cxnSpMk id="29" creationId="{A1185E8E-B843-E45E-2C96-6F02B53275D8}"/>
          </ac:cxnSpMkLst>
        </pc:cxnChg>
      </pc:sldChg>
      <pc:sldChg chg="addSp delSp modSp del mod">
        <pc:chgData name="Mark Tullemans" userId="b055442c-cec2-4dc5-a70d-a4f4c03bc80f" providerId="ADAL" clId="{115B9E62-1B1E-442E-B6B0-D991EC100BD3}" dt="2024-09-11T15:34:40.521" v="8240" actId="47"/>
        <pc:sldMkLst>
          <pc:docMk/>
          <pc:sldMk cId="2010135813" sldId="314"/>
        </pc:sldMkLst>
        <pc:spChg chg="mod">
          <ac:chgData name="Mark Tullemans" userId="b055442c-cec2-4dc5-a70d-a4f4c03bc80f" providerId="ADAL" clId="{115B9E62-1B1E-442E-B6B0-D991EC100BD3}" dt="2024-09-05T09:16:24.528" v="4427" actId="14100"/>
          <ac:spMkLst>
            <pc:docMk/>
            <pc:sldMk cId="2010135813" sldId="314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1T08:31:56.845" v="7643" actId="20577"/>
          <ac:spMkLst>
            <pc:docMk/>
            <pc:sldMk cId="2010135813" sldId="314"/>
            <ac:spMk id="10" creationId="{2BFF5ADC-C4BC-91DD-93B3-C9E948BAE397}"/>
          </ac:spMkLst>
        </pc:spChg>
        <pc:picChg chg="del mod">
          <ac:chgData name="Mark Tullemans" userId="b055442c-cec2-4dc5-a70d-a4f4c03bc80f" providerId="ADAL" clId="{115B9E62-1B1E-442E-B6B0-D991EC100BD3}" dt="2024-09-05T09:12:53.977" v="4292" actId="478"/>
          <ac:picMkLst>
            <pc:docMk/>
            <pc:sldMk cId="2010135813" sldId="314"/>
            <ac:picMk id="4" creationId="{89B4778C-9CEA-442C-3ED0-1BC34789203B}"/>
          </ac:picMkLst>
        </pc:picChg>
        <pc:picChg chg="add mod">
          <ac:chgData name="Mark Tullemans" userId="b055442c-cec2-4dc5-a70d-a4f4c03bc80f" providerId="ADAL" clId="{115B9E62-1B1E-442E-B6B0-D991EC100BD3}" dt="2024-09-05T09:14:18.494" v="4328" actId="1076"/>
          <ac:picMkLst>
            <pc:docMk/>
            <pc:sldMk cId="2010135813" sldId="314"/>
            <ac:picMk id="5" creationId="{B0DCC58C-FCF7-C94C-A39D-7771D36F1A52}"/>
          </ac:picMkLst>
        </pc:picChg>
        <pc:picChg chg="add mod">
          <ac:chgData name="Mark Tullemans" userId="b055442c-cec2-4dc5-a70d-a4f4c03bc80f" providerId="ADAL" clId="{115B9E62-1B1E-442E-B6B0-D991EC100BD3}" dt="2024-09-05T09:14:22.234" v="4329" actId="1076"/>
          <ac:picMkLst>
            <pc:docMk/>
            <pc:sldMk cId="2010135813" sldId="314"/>
            <ac:picMk id="7" creationId="{26412D41-3D9B-AC65-2510-090520A212FA}"/>
          </ac:picMkLst>
        </pc:picChg>
      </pc:sldChg>
      <pc:sldChg chg="del">
        <pc:chgData name="Mark Tullemans" userId="b055442c-cec2-4dc5-a70d-a4f4c03bc80f" providerId="ADAL" clId="{115B9E62-1B1E-442E-B6B0-D991EC100BD3}" dt="2024-09-05T09:42:52.689" v="4788" actId="47"/>
        <pc:sldMkLst>
          <pc:docMk/>
          <pc:sldMk cId="1971055901" sldId="316"/>
        </pc:sldMkLst>
      </pc:sldChg>
      <pc:sldChg chg="delSp modSp del mod ord">
        <pc:chgData name="Mark Tullemans" userId="b055442c-cec2-4dc5-a70d-a4f4c03bc80f" providerId="ADAL" clId="{115B9E62-1B1E-442E-B6B0-D991EC100BD3}" dt="2024-09-05T10:09:54.454" v="5042" actId="47"/>
        <pc:sldMkLst>
          <pc:docMk/>
          <pc:sldMk cId="1561020456" sldId="317"/>
        </pc:sldMkLst>
        <pc:spChg chg="mod">
          <ac:chgData name="Mark Tullemans" userId="b055442c-cec2-4dc5-a70d-a4f4c03bc80f" providerId="ADAL" clId="{115B9E62-1B1E-442E-B6B0-D991EC100BD3}" dt="2024-09-02T07:27:11.087" v="1798" actId="1076"/>
          <ac:spMkLst>
            <pc:docMk/>
            <pc:sldMk cId="1561020456" sldId="317"/>
            <ac:spMk id="2" creationId="{66D08B55-7628-7C5B-7214-BA75C1129032}"/>
          </ac:spMkLst>
        </pc:spChg>
        <pc:spChg chg="del">
          <ac:chgData name="Mark Tullemans" userId="b055442c-cec2-4dc5-a70d-a4f4c03bc80f" providerId="ADAL" clId="{115B9E62-1B1E-442E-B6B0-D991EC100BD3}" dt="2024-09-02T07:27:02.755" v="1796" actId="478"/>
          <ac:spMkLst>
            <pc:docMk/>
            <pc:sldMk cId="1561020456" sldId="317"/>
            <ac:spMk id="3" creationId="{2ED723AD-3DC9-3E61-4470-4193AEE97A2B}"/>
          </ac:spMkLst>
        </pc:spChg>
        <pc:spChg chg="del">
          <ac:chgData name="Mark Tullemans" userId="b055442c-cec2-4dc5-a70d-a4f4c03bc80f" providerId="ADAL" clId="{115B9E62-1B1E-442E-B6B0-D991EC100BD3}" dt="2024-09-02T07:27:07.462" v="1797" actId="478"/>
          <ac:spMkLst>
            <pc:docMk/>
            <pc:sldMk cId="1561020456" sldId="317"/>
            <ac:spMk id="4" creationId="{DC4A1770-8867-A354-96ED-EDE0B6D9F051}"/>
          </ac:spMkLst>
        </pc:spChg>
      </pc:sldChg>
      <pc:sldChg chg="addSp modSp del mod">
        <pc:chgData name="Mark Tullemans" userId="b055442c-cec2-4dc5-a70d-a4f4c03bc80f" providerId="ADAL" clId="{115B9E62-1B1E-442E-B6B0-D991EC100BD3}" dt="2024-09-11T15:34:42.467" v="8241" actId="47"/>
        <pc:sldMkLst>
          <pc:docMk/>
          <pc:sldMk cId="749374035" sldId="318"/>
        </pc:sldMkLst>
        <pc:spChg chg="mod">
          <ac:chgData name="Mark Tullemans" userId="b055442c-cec2-4dc5-a70d-a4f4c03bc80f" providerId="ADAL" clId="{115B9E62-1B1E-442E-B6B0-D991EC100BD3}" dt="2024-09-11T08:32:21.148" v="7668" actId="20577"/>
          <ac:spMkLst>
            <pc:docMk/>
            <pc:sldMk cId="749374035" sldId="318"/>
            <ac:spMk id="3" creationId="{00000000-0000-0000-0000-000000000000}"/>
          </ac:spMkLst>
        </pc:spChg>
        <pc:spChg chg="add mod">
          <ac:chgData name="Mark Tullemans" userId="b055442c-cec2-4dc5-a70d-a4f4c03bc80f" providerId="ADAL" clId="{115B9E62-1B1E-442E-B6B0-D991EC100BD3}" dt="2024-09-11T08:32:14.938" v="7644" actId="20577"/>
          <ac:spMkLst>
            <pc:docMk/>
            <pc:sldMk cId="749374035" sldId="318"/>
            <ac:spMk id="7" creationId="{04B8BC5F-089D-1757-F4A4-A64B534AB697}"/>
          </ac:spMkLst>
        </pc:spChg>
        <pc:picChg chg="add mod">
          <ac:chgData name="Mark Tullemans" userId="b055442c-cec2-4dc5-a70d-a4f4c03bc80f" providerId="ADAL" clId="{115B9E62-1B1E-442E-B6B0-D991EC100BD3}" dt="2024-09-05T09:18:19.492" v="4454" actId="1076"/>
          <ac:picMkLst>
            <pc:docMk/>
            <pc:sldMk cId="749374035" sldId="318"/>
            <ac:picMk id="4" creationId="{D49191E8-C8C7-61F9-7D60-6A0AE9B3AB62}"/>
          </ac:picMkLst>
        </pc:picChg>
        <pc:picChg chg="add mod">
          <ac:chgData name="Mark Tullemans" userId="b055442c-cec2-4dc5-a70d-a4f4c03bc80f" providerId="ADAL" clId="{115B9E62-1B1E-442E-B6B0-D991EC100BD3}" dt="2024-09-05T09:18:28.162" v="4456" actId="1076"/>
          <ac:picMkLst>
            <pc:docMk/>
            <pc:sldMk cId="749374035" sldId="318"/>
            <ac:picMk id="6" creationId="{BF86D852-0848-908B-571E-B45D9D2B0122}"/>
          </ac:picMkLst>
        </pc:picChg>
        <pc:picChg chg="add mod">
          <ac:chgData name="Mark Tullemans" userId="b055442c-cec2-4dc5-a70d-a4f4c03bc80f" providerId="ADAL" clId="{115B9E62-1B1E-442E-B6B0-D991EC100BD3}" dt="2024-09-05T09:20:18.701" v="4463" actId="1076"/>
          <ac:picMkLst>
            <pc:docMk/>
            <pc:sldMk cId="749374035" sldId="318"/>
            <ac:picMk id="9" creationId="{A92A6D58-881E-3176-50A2-F8F80F292A2F}"/>
          </ac:picMkLst>
        </pc:picChg>
        <pc:picChg chg="add mod">
          <ac:chgData name="Mark Tullemans" userId="b055442c-cec2-4dc5-a70d-a4f4c03bc80f" providerId="ADAL" clId="{115B9E62-1B1E-442E-B6B0-D991EC100BD3}" dt="2024-09-05T09:20:18.701" v="4463" actId="1076"/>
          <ac:picMkLst>
            <pc:docMk/>
            <pc:sldMk cId="749374035" sldId="318"/>
            <ac:picMk id="12" creationId="{6EDC33DF-4B34-4E5D-FADF-A7A0776ED103}"/>
          </ac:picMkLst>
        </pc:picChg>
        <pc:picChg chg="add mod">
          <ac:chgData name="Mark Tullemans" userId="b055442c-cec2-4dc5-a70d-a4f4c03bc80f" providerId="ADAL" clId="{115B9E62-1B1E-442E-B6B0-D991EC100BD3}" dt="2024-09-05T09:20:18.701" v="4463" actId="1076"/>
          <ac:picMkLst>
            <pc:docMk/>
            <pc:sldMk cId="749374035" sldId="318"/>
            <ac:picMk id="14" creationId="{308E2CA4-B3F2-FAAC-8A91-0AD1B20C775F}"/>
          </ac:picMkLst>
        </pc:picChg>
        <pc:cxnChg chg="add mod">
          <ac:chgData name="Mark Tullemans" userId="b055442c-cec2-4dc5-a70d-a4f4c03bc80f" providerId="ADAL" clId="{115B9E62-1B1E-442E-B6B0-D991EC100BD3}" dt="2024-09-05T09:21:07.798" v="4473" actId="14100"/>
          <ac:cxnSpMkLst>
            <pc:docMk/>
            <pc:sldMk cId="749374035" sldId="318"/>
            <ac:cxnSpMk id="15" creationId="{C22C6B79-DE95-D8D7-2A14-C529C5DA9CEA}"/>
          </ac:cxnSpMkLst>
        </pc:cxnChg>
        <pc:cxnChg chg="add mod">
          <ac:chgData name="Mark Tullemans" userId="b055442c-cec2-4dc5-a70d-a4f4c03bc80f" providerId="ADAL" clId="{115B9E62-1B1E-442E-B6B0-D991EC100BD3}" dt="2024-09-05T09:20:49.901" v="4470" actId="14100"/>
          <ac:cxnSpMkLst>
            <pc:docMk/>
            <pc:sldMk cId="749374035" sldId="318"/>
            <ac:cxnSpMk id="16" creationId="{AA8BEEC5-8FCA-3475-7D4E-AAFE8FD2E0F9}"/>
          </ac:cxnSpMkLst>
        </pc:cxnChg>
        <pc:cxnChg chg="add mod">
          <ac:chgData name="Mark Tullemans" userId="b055442c-cec2-4dc5-a70d-a4f4c03bc80f" providerId="ADAL" clId="{115B9E62-1B1E-442E-B6B0-D991EC100BD3}" dt="2024-09-05T09:20:42.594" v="4468" actId="14100"/>
          <ac:cxnSpMkLst>
            <pc:docMk/>
            <pc:sldMk cId="749374035" sldId="318"/>
            <ac:cxnSpMk id="17" creationId="{D7E8717D-2A2C-0A15-F32D-F6BC2CA6A97B}"/>
          </ac:cxnSpMkLst>
        </pc:cxnChg>
      </pc:sldChg>
      <pc:sldChg chg="del">
        <pc:chgData name="Mark Tullemans" userId="b055442c-cec2-4dc5-a70d-a4f4c03bc80f" providerId="ADAL" clId="{115B9E62-1B1E-442E-B6B0-D991EC100BD3}" dt="2024-09-05T09:42:55.595" v="4789" actId="47"/>
        <pc:sldMkLst>
          <pc:docMk/>
          <pc:sldMk cId="3946434244" sldId="319"/>
        </pc:sldMkLst>
      </pc:sldChg>
      <pc:sldChg chg="addSp delSp modSp del mod">
        <pc:chgData name="Mark Tullemans" userId="b055442c-cec2-4dc5-a70d-a4f4c03bc80f" providerId="ADAL" clId="{115B9E62-1B1E-442E-B6B0-D991EC100BD3}" dt="2024-09-11T08:33:05.941" v="7742" actId="47"/>
        <pc:sldMkLst>
          <pc:docMk/>
          <pc:sldMk cId="3358208667" sldId="320"/>
        </pc:sldMkLst>
        <pc:spChg chg="mod">
          <ac:chgData name="Mark Tullemans" userId="b055442c-cec2-4dc5-a70d-a4f4c03bc80f" providerId="ADAL" clId="{115B9E62-1B1E-442E-B6B0-D991EC100BD3}" dt="2024-09-05T09:26:40.921" v="4562" actId="27636"/>
          <ac:spMkLst>
            <pc:docMk/>
            <pc:sldMk cId="3358208667" sldId="320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09:24:20.230" v="4496" actId="478"/>
          <ac:spMkLst>
            <pc:docMk/>
            <pc:sldMk cId="3358208667" sldId="320"/>
            <ac:spMk id="4" creationId="{6E89F513-D4F7-507E-A042-2433FB123432}"/>
          </ac:spMkLst>
        </pc:spChg>
        <pc:spChg chg="add mod">
          <ac:chgData name="Mark Tullemans" userId="b055442c-cec2-4dc5-a70d-a4f4c03bc80f" providerId="ADAL" clId="{115B9E62-1B1E-442E-B6B0-D991EC100BD3}" dt="2024-09-05T09:24:39.896" v="4508" actId="20577"/>
          <ac:spMkLst>
            <pc:docMk/>
            <pc:sldMk cId="3358208667" sldId="320"/>
            <ac:spMk id="6" creationId="{BD553686-3D5A-D36E-C484-010C6B48D7DA}"/>
          </ac:spMkLst>
        </pc:spChg>
        <pc:spChg chg="del">
          <ac:chgData name="Mark Tullemans" userId="b055442c-cec2-4dc5-a70d-a4f4c03bc80f" providerId="ADAL" clId="{115B9E62-1B1E-442E-B6B0-D991EC100BD3}" dt="2024-09-05T09:24:10.154" v="4494" actId="478"/>
          <ac:spMkLst>
            <pc:docMk/>
            <pc:sldMk cId="3358208667" sldId="320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05T09:24:41.751" v="4509" actId="478"/>
          <ac:picMkLst>
            <pc:docMk/>
            <pc:sldMk cId="3358208667" sldId="320"/>
            <ac:picMk id="5" creationId="{B420C111-6DCA-1989-4F6B-4D98F6B15F06}"/>
          </ac:picMkLst>
        </pc:picChg>
        <pc:picChg chg="add mod">
          <ac:chgData name="Mark Tullemans" userId="b055442c-cec2-4dc5-a70d-a4f4c03bc80f" providerId="ADAL" clId="{115B9E62-1B1E-442E-B6B0-D991EC100BD3}" dt="2024-09-05T09:25:29.653" v="4514" actId="1076"/>
          <ac:picMkLst>
            <pc:docMk/>
            <pc:sldMk cId="3358208667" sldId="320"/>
            <ac:picMk id="8" creationId="{A7D2488E-338C-4A6C-C1B6-4DD142034C28}"/>
          </ac:picMkLst>
        </pc:picChg>
        <pc:picChg chg="add mod">
          <ac:chgData name="Mark Tullemans" userId="b055442c-cec2-4dc5-a70d-a4f4c03bc80f" providerId="ADAL" clId="{115B9E62-1B1E-442E-B6B0-D991EC100BD3}" dt="2024-09-05T09:25:31.880" v="4515" actId="1076"/>
          <ac:picMkLst>
            <pc:docMk/>
            <pc:sldMk cId="3358208667" sldId="320"/>
            <ac:picMk id="11" creationId="{ABE9C3FF-D365-5562-E50C-D9AC8AB0B23C}"/>
          </ac:picMkLst>
        </pc:picChg>
      </pc:sldChg>
      <pc:sldChg chg="addSp delSp modSp del mod">
        <pc:chgData name="Mark Tullemans" userId="b055442c-cec2-4dc5-a70d-a4f4c03bc80f" providerId="ADAL" clId="{115B9E62-1B1E-442E-B6B0-D991EC100BD3}" dt="2024-09-11T08:33:06.974" v="7743" actId="47"/>
        <pc:sldMkLst>
          <pc:docMk/>
          <pc:sldMk cId="2633150928" sldId="321"/>
        </pc:sldMkLst>
        <pc:spChg chg="mod">
          <ac:chgData name="Mark Tullemans" userId="b055442c-cec2-4dc5-a70d-a4f4c03bc80f" providerId="ADAL" clId="{115B9E62-1B1E-442E-B6B0-D991EC100BD3}" dt="2024-09-05T09:27:17.596" v="4581" actId="27636"/>
          <ac:spMkLst>
            <pc:docMk/>
            <pc:sldMk cId="2633150928" sldId="321"/>
            <ac:spMk id="3" creationId="{00000000-0000-0000-0000-000000000000}"/>
          </ac:spMkLst>
        </pc:spChg>
        <pc:spChg chg="del">
          <ac:chgData name="Mark Tullemans" userId="b055442c-cec2-4dc5-a70d-a4f4c03bc80f" providerId="ADAL" clId="{115B9E62-1B1E-442E-B6B0-D991EC100BD3}" dt="2024-09-05T09:40:44.393" v="4653" actId="478"/>
          <ac:spMkLst>
            <pc:docMk/>
            <pc:sldMk cId="2633150928" sldId="321"/>
            <ac:spMk id="10" creationId="{2BFF5ADC-C4BC-91DD-93B3-C9E948BAE397}"/>
          </ac:spMkLst>
        </pc:spChg>
        <pc:spChg chg="add del mod">
          <ac:chgData name="Mark Tullemans" userId="b055442c-cec2-4dc5-a70d-a4f4c03bc80f" providerId="ADAL" clId="{115B9E62-1B1E-442E-B6B0-D991EC100BD3}" dt="2024-09-05T09:40:55.146" v="4655" actId="478"/>
          <ac:spMkLst>
            <pc:docMk/>
            <pc:sldMk cId="2633150928" sldId="321"/>
            <ac:spMk id="15" creationId="{5F680D43-8610-A14E-619A-13515F5AD971}"/>
          </ac:spMkLst>
        </pc:spChg>
        <pc:spChg chg="add mod">
          <ac:chgData name="Mark Tullemans" userId="b055442c-cec2-4dc5-a70d-a4f4c03bc80f" providerId="ADAL" clId="{115B9E62-1B1E-442E-B6B0-D991EC100BD3}" dt="2024-09-05T09:41:40.378" v="4769" actId="20577"/>
          <ac:spMkLst>
            <pc:docMk/>
            <pc:sldMk cId="2633150928" sldId="321"/>
            <ac:spMk id="16" creationId="{F3951DF7-1DA9-3D5B-D7D9-8B50EDA0E2E6}"/>
          </ac:spMkLst>
        </pc:spChg>
        <pc:picChg chg="add mod">
          <ac:chgData name="Mark Tullemans" userId="b055442c-cec2-4dc5-a70d-a4f4c03bc80f" providerId="ADAL" clId="{115B9E62-1B1E-442E-B6B0-D991EC100BD3}" dt="2024-09-05T09:28:18.379" v="4587" actId="1076"/>
          <ac:picMkLst>
            <pc:docMk/>
            <pc:sldMk cId="2633150928" sldId="321"/>
            <ac:picMk id="4" creationId="{BB33BD0A-6051-3E24-6BCE-FD421CBADB9D}"/>
          </ac:picMkLst>
        </pc:picChg>
        <pc:picChg chg="add mod">
          <ac:chgData name="Mark Tullemans" userId="b055442c-cec2-4dc5-a70d-a4f4c03bc80f" providerId="ADAL" clId="{115B9E62-1B1E-442E-B6B0-D991EC100BD3}" dt="2024-09-05T09:28:12.531" v="4585" actId="1076"/>
          <ac:picMkLst>
            <pc:docMk/>
            <pc:sldMk cId="2633150928" sldId="321"/>
            <ac:picMk id="6" creationId="{31C7FF0E-6FC8-F047-EE6E-EF0517E9470A}"/>
          </ac:picMkLst>
        </pc:picChg>
        <pc:picChg chg="add mod">
          <ac:chgData name="Mark Tullemans" userId="b055442c-cec2-4dc5-a70d-a4f4c03bc80f" providerId="ADAL" clId="{115B9E62-1B1E-442E-B6B0-D991EC100BD3}" dt="2024-09-05T09:35:16.167" v="4652" actId="1076"/>
          <ac:picMkLst>
            <pc:docMk/>
            <pc:sldMk cId="2633150928" sldId="321"/>
            <ac:picMk id="7" creationId="{FACFCA66-BFEE-525C-2D7A-6B7E22DDEEAB}"/>
          </ac:picMkLst>
        </pc:picChg>
        <pc:picChg chg="add mod">
          <ac:chgData name="Mark Tullemans" userId="b055442c-cec2-4dc5-a70d-a4f4c03bc80f" providerId="ADAL" clId="{115B9E62-1B1E-442E-B6B0-D991EC100BD3}" dt="2024-09-05T09:35:16.167" v="4652" actId="1076"/>
          <ac:picMkLst>
            <pc:docMk/>
            <pc:sldMk cId="2633150928" sldId="321"/>
            <ac:picMk id="8" creationId="{46CA059D-6F6D-8E4A-052F-83E593B8BD08}"/>
          </ac:picMkLst>
        </pc:picChg>
        <pc:picChg chg="add mod">
          <ac:chgData name="Mark Tullemans" userId="b055442c-cec2-4dc5-a70d-a4f4c03bc80f" providerId="ADAL" clId="{115B9E62-1B1E-442E-B6B0-D991EC100BD3}" dt="2024-09-05T09:35:16.167" v="4652" actId="1076"/>
          <ac:picMkLst>
            <pc:docMk/>
            <pc:sldMk cId="2633150928" sldId="321"/>
            <ac:picMk id="9" creationId="{EB995269-47A0-CCD7-1E33-7BAD7B449E5B}"/>
          </ac:picMkLst>
        </pc:picChg>
        <pc:cxnChg chg="add mod">
          <ac:chgData name="Mark Tullemans" userId="b055442c-cec2-4dc5-a70d-a4f4c03bc80f" providerId="ADAL" clId="{115B9E62-1B1E-442E-B6B0-D991EC100BD3}" dt="2024-09-05T09:35:16.167" v="4652" actId="1076"/>
          <ac:cxnSpMkLst>
            <pc:docMk/>
            <pc:sldMk cId="2633150928" sldId="321"/>
            <ac:cxnSpMk id="11" creationId="{58776F7C-C068-09E3-3EBD-E97BCC0EE9D4}"/>
          </ac:cxnSpMkLst>
        </pc:cxnChg>
        <pc:cxnChg chg="add mod">
          <ac:chgData name="Mark Tullemans" userId="b055442c-cec2-4dc5-a70d-a4f4c03bc80f" providerId="ADAL" clId="{115B9E62-1B1E-442E-B6B0-D991EC100BD3}" dt="2024-09-05T09:35:16.167" v="4652" actId="1076"/>
          <ac:cxnSpMkLst>
            <pc:docMk/>
            <pc:sldMk cId="2633150928" sldId="321"/>
            <ac:cxnSpMk id="12" creationId="{36C5E5FC-CDFF-F106-9741-8B489260ACE5}"/>
          </ac:cxnSpMkLst>
        </pc:cxnChg>
        <pc:cxnChg chg="add mod">
          <ac:chgData name="Mark Tullemans" userId="b055442c-cec2-4dc5-a70d-a4f4c03bc80f" providerId="ADAL" clId="{115B9E62-1B1E-442E-B6B0-D991EC100BD3}" dt="2024-09-05T09:35:16.167" v="4652" actId="1076"/>
          <ac:cxnSpMkLst>
            <pc:docMk/>
            <pc:sldMk cId="2633150928" sldId="321"/>
            <ac:cxnSpMk id="13" creationId="{C5B0CB9D-821F-8987-D5FC-A412CDD846DF}"/>
          </ac:cxnSpMkLst>
        </pc:cxnChg>
      </pc:sldChg>
      <pc:sldChg chg="del">
        <pc:chgData name="Mark Tullemans" userId="b055442c-cec2-4dc5-a70d-a4f4c03bc80f" providerId="ADAL" clId="{115B9E62-1B1E-442E-B6B0-D991EC100BD3}" dt="2024-09-05T09:42:37.081" v="4787" actId="47"/>
        <pc:sldMkLst>
          <pc:docMk/>
          <pc:sldMk cId="3959447727" sldId="322"/>
        </pc:sldMkLst>
      </pc:sldChg>
      <pc:sldChg chg="modSp mod">
        <pc:chgData name="Mark Tullemans" userId="b055442c-cec2-4dc5-a70d-a4f4c03bc80f" providerId="ADAL" clId="{115B9E62-1B1E-442E-B6B0-D991EC100BD3}" dt="2024-09-05T10:34:01.585" v="5259" actId="20577"/>
        <pc:sldMkLst>
          <pc:docMk/>
          <pc:sldMk cId="1432518555" sldId="323"/>
        </pc:sldMkLst>
        <pc:spChg chg="mod">
          <ac:chgData name="Mark Tullemans" userId="b055442c-cec2-4dc5-a70d-a4f4c03bc80f" providerId="ADAL" clId="{115B9E62-1B1E-442E-B6B0-D991EC100BD3}" dt="2024-09-05T10:34:01.585" v="5259" actId="20577"/>
          <ac:spMkLst>
            <pc:docMk/>
            <pc:sldMk cId="1432518555" sldId="323"/>
            <ac:spMk id="10" creationId="{2BFF5ADC-C4BC-91DD-93B3-C9E948BAE397}"/>
          </ac:spMkLst>
        </pc:spChg>
        <pc:picChg chg="mod">
          <ac:chgData name="Mark Tullemans" userId="b055442c-cec2-4dc5-a70d-a4f4c03bc80f" providerId="ADAL" clId="{115B9E62-1B1E-442E-B6B0-D991EC100BD3}" dt="2024-09-05T06:48:56.155" v="3264" actId="1076"/>
          <ac:picMkLst>
            <pc:docMk/>
            <pc:sldMk cId="1432518555" sldId="323"/>
            <ac:picMk id="9" creationId="{F34E97D6-60BF-EC0F-C177-A12B6C654A42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05T06:56:35.535" v="3298" actId="207"/>
        <pc:sldMkLst>
          <pc:docMk/>
          <pc:sldMk cId="4214249332" sldId="324"/>
        </pc:sldMkLst>
        <pc:spChg chg="mod">
          <ac:chgData name="Mark Tullemans" userId="b055442c-cec2-4dc5-a70d-a4f4c03bc80f" providerId="ADAL" clId="{115B9E62-1B1E-442E-B6B0-D991EC100BD3}" dt="2024-09-05T06:56:35.535" v="3298" actId="207"/>
          <ac:spMkLst>
            <pc:docMk/>
            <pc:sldMk cId="4214249332" sldId="324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8-29T06:44:39.481" v="568" actId="478"/>
          <ac:picMkLst>
            <pc:docMk/>
            <pc:sldMk cId="4214249332" sldId="324"/>
            <ac:picMk id="4" creationId="{C2041941-2C3B-D387-A8A4-488A6E45D4E0}"/>
          </ac:picMkLst>
        </pc:picChg>
        <pc:picChg chg="add del mod">
          <ac:chgData name="Mark Tullemans" userId="b055442c-cec2-4dc5-a70d-a4f4c03bc80f" providerId="ADAL" clId="{115B9E62-1B1E-442E-B6B0-D991EC100BD3}" dt="2024-08-29T06:46:20.160" v="690" actId="478"/>
          <ac:picMkLst>
            <pc:docMk/>
            <pc:sldMk cId="4214249332" sldId="324"/>
            <ac:picMk id="5" creationId="{3E95EA83-3A8B-FE49-8670-6E9133C9A11A}"/>
          </ac:picMkLst>
        </pc:picChg>
        <pc:picChg chg="add mod">
          <ac:chgData name="Mark Tullemans" userId="b055442c-cec2-4dc5-a70d-a4f4c03bc80f" providerId="ADAL" clId="{115B9E62-1B1E-442E-B6B0-D991EC100BD3}" dt="2024-09-05T06:48:13.687" v="3261" actId="1076"/>
          <ac:picMkLst>
            <pc:docMk/>
            <pc:sldMk cId="4214249332" sldId="324"/>
            <ac:picMk id="7" creationId="{27285E11-6852-3CE1-B830-76655AE3A2CA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46:07.857" v="11640" actId="404"/>
        <pc:sldMkLst>
          <pc:docMk/>
          <pc:sldMk cId="1094953466" sldId="325"/>
        </pc:sldMkLst>
        <pc:spChg chg="mod">
          <ac:chgData name="Mark Tullemans" userId="b055442c-cec2-4dc5-a70d-a4f4c03bc80f" providerId="ADAL" clId="{115B9E62-1B1E-442E-B6B0-D991EC100BD3}" dt="2024-09-24T08:46:07.857" v="11640" actId="404"/>
          <ac:spMkLst>
            <pc:docMk/>
            <pc:sldMk cId="1094953466" sldId="325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5T06:49:52.160" v="3267" actId="1076"/>
          <ac:picMkLst>
            <pc:docMk/>
            <pc:sldMk cId="1094953466" sldId="325"/>
            <ac:picMk id="2" creationId="{5DA7C928-8BA6-D458-B6AE-9FED9898B8C6}"/>
          </ac:picMkLst>
        </pc:picChg>
        <pc:picChg chg="del">
          <ac:chgData name="Mark Tullemans" userId="b055442c-cec2-4dc5-a70d-a4f4c03bc80f" providerId="ADAL" clId="{115B9E62-1B1E-442E-B6B0-D991EC100BD3}" dt="2024-08-29T06:49:37.412" v="729" actId="478"/>
          <ac:picMkLst>
            <pc:docMk/>
            <pc:sldMk cId="1094953466" sldId="325"/>
            <ac:picMk id="4" creationId="{C2041941-2C3B-D387-A8A4-488A6E45D4E0}"/>
          </ac:picMkLst>
        </pc:picChg>
        <pc:picChg chg="add mod">
          <ac:chgData name="Mark Tullemans" userId="b055442c-cec2-4dc5-a70d-a4f4c03bc80f" providerId="ADAL" clId="{115B9E62-1B1E-442E-B6B0-D991EC100BD3}" dt="2024-09-05T10:33:12.557" v="5164" actId="1076"/>
          <ac:picMkLst>
            <pc:docMk/>
            <pc:sldMk cId="1094953466" sldId="325"/>
            <ac:picMk id="5" creationId="{BDFFC7DD-CE59-EB4A-809C-BD95A37608D1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05T06:58:20.616" v="3345" actId="207"/>
        <pc:sldMkLst>
          <pc:docMk/>
          <pc:sldMk cId="548068457" sldId="326"/>
        </pc:sldMkLst>
        <pc:spChg chg="mod">
          <ac:chgData name="Mark Tullemans" userId="b055442c-cec2-4dc5-a70d-a4f4c03bc80f" providerId="ADAL" clId="{115B9E62-1B1E-442E-B6B0-D991EC100BD3}" dt="2024-09-05T06:58:20.616" v="3345" actId="207"/>
          <ac:spMkLst>
            <pc:docMk/>
            <pc:sldMk cId="548068457" sldId="326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8-29T06:54:42.628" v="756" actId="478"/>
          <ac:picMkLst>
            <pc:docMk/>
            <pc:sldMk cId="548068457" sldId="326"/>
            <ac:picMk id="4" creationId="{41DA3FF2-5699-E56A-D161-044F048B93F8}"/>
          </ac:picMkLst>
        </pc:picChg>
        <pc:picChg chg="add del">
          <ac:chgData name="Mark Tullemans" userId="b055442c-cec2-4dc5-a70d-a4f4c03bc80f" providerId="ADAL" clId="{115B9E62-1B1E-442E-B6B0-D991EC100BD3}" dt="2024-08-29T06:54:59.070" v="758" actId="478"/>
          <ac:picMkLst>
            <pc:docMk/>
            <pc:sldMk cId="548068457" sldId="326"/>
            <ac:picMk id="6" creationId="{5AC1A10D-5238-4BFC-060C-3EACBCA3EAEF}"/>
          </ac:picMkLst>
        </pc:picChg>
        <pc:picChg chg="add del mod">
          <ac:chgData name="Mark Tullemans" userId="b055442c-cec2-4dc5-a70d-a4f4c03bc80f" providerId="ADAL" clId="{115B9E62-1B1E-442E-B6B0-D991EC100BD3}" dt="2024-08-29T07:19:04.350" v="982" actId="478"/>
          <ac:picMkLst>
            <pc:docMk/>
            <pc:sldMk cId="548068457" sldId="326"/>
            <ac:picMk id="8" creationId="{E61C7452-EB8E-8081-D90A-E04D5F84160F}"/>
          </ac:picMkLst>
        </pc:picChg>
        <pc:picChg chg="add mod">
          <ac:chgData name="Mark Tullemans" userId="b055442c-cec2-4dc5-a70d-a4f4c03bc80f" providerId="ADAL" clId="{115B9E62-1B1E-442E-B6B0-D991EC100BD3}" dt="2024-09-05T06:50:32.862" v="3270" actId="1076"/>
          <ac:picMkLst>
            <pc:docMk/>
            <pc:sldMk cId="548068457" sldId="326"/>
            <ac:picMk id="11" creationId="{322627E8-20F5-1E9B-018F-4B4A7C4EB836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47:46.408" v="11652" actId="478"/>
        <pc:sldMkLst>
          <pc:docMk/>
          <pc:sldMk cId="4174806798" sldId="327"/>
        </pc:sldMkLst>
        <pc:spChg chg="add mod">
          <ac:chgData name="Mark Tullemans" userId="b055442c-cec2-4dc5-a70d-a4f4c03bc80f" providerId="ADAL" clId="{115B9E62-1B1E-442E-B6B0-D991EC100BD3}" dt="2024-09-24T08:47:30.639" v="11650" actId="20577"/>
          <ac:spMkLst>
            <pc:docMk/>
            <pc:sldMk cId="4174806798" sldId="327"/>
            <ac:spMk id="2" creationId="{AA85044B-BB03-7EF1-D135-DDD9A62CD43A}"/>
          </ac:spMkLst>
        </pc:spChg>
        <pc:spChg chg="add del mod">
          <ac:chgData name="Mark Tullemans" userId="b055442c-cec2-4dc5-a70d-a4f4c03bc80f" providerId="ADAL" clId="{115B9E62-1B1E-442E-B6B0-D991EC100BD3}" dt="2024-09-24T08:47:46.408" v="11652" actId="478"/>
          <ac:spMkLst>
            <pc:docMk/>
            <pc:sldMk cId="4174806798" sldId="327"/>
            <ac:spMk id="5" creationId="{B180D543-0A48-7BE9-3492-8DECF187A1C5}"/>
          </ac:spMkLst>
        </pc:spChg>
        <pc:spChg chg="del mod">
          <ac:chgData name="Mark Tullemans" userId="b055442c-cec2-4dc5-a70d-a4f4c03bc80f" providerId="ADAL" clId="{115B9E62-1B1E-442E-B6B0-D991EC100BD3}" dt="2024-09-24T08:47:41.814" v="11651" actId="478"/>
          <ac:spMkLst>
            <pc:docMk/>
            <pc:sldMk cId="4174806798" sldId="327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04T06:42:26.466" v="2411" actId="478"/>
          <ac:picMkLst>
            <pc:docMk/>
            <pc:sldMk cId="4174806798" sldId="327"/>
            <ac:picMk id="4" creationId="{8D170FB2-D460-EDDC-58B6-2A535108DBDD}"/>
          </ac:picMkLst>
        </pc:picChg>
        <pc:picChg chg="add del mod">
          <ac:chgData name="Mark Tullemans" userId="b055442c-cec2-4dc5-a70d-a4f4c03bc80f" providerId="ADAL" clId="{115B9E62-1B1E-442E-B6B0-D991EC100BD3}" dt="2024-09-04T06:54:59.904" v="2417" actId="478"/>
          <ac:picMkLst>
            <pc:docMk/>
            <pc:sldMk cId="4174806798" sldId="327"/>
            <ac:picMk id="5" creationId="{CBAC613D-E23B-B47A-AD7E-AB3550351829}"/>
          </ac:picMkLst>
        </pc:picChg>
        <pc:picChg chg="add del mod">
          <ac:chgData name="Mark Tullemans" userId="b055442c-cec2-4dc5-a70d-a4f4c03bc80f" providerId="ADAL" clId="{115B9E62-1B1E-442E-B6B0-D991EC100BD3}" dt="2024-09-04T06:55:33.998" v="2421" actId="478"/>
          <ac:picMkLst>
            <pc:docMk/>
            <pc:sldMk cId="4174806798" sldId="327"/>
            <ac:picMk id="7" creationId="{3FF48EB4-642B-2A8B-DBA7-CFC34536106A}"/>
          </ac:picMkLst>
        </pc:picChg>
        <pc:picChg chg="add mod">
          <ac:chgData name="Mark Tullemans" userId="b055442c-cec2-4dc5-a70d-a4f4c03bc80f" providerId="ADAL" clId="{115B9E62-1B1E-442E-B6B0-D991EC100BD3}" dt="2024-09-05T10:52:48.425" v="5519" actId="1076"/>
          <ac:picMkLst>
            <pc:docMk/>
            <pc:sldMk cId="4174806798" sldId="327"/>
            <ac:picMk id="9" creationId="{DBF38FA7-50D3-10F8-0273-12584154A0BB}"/>
          </ac:picMkLst>
        </pc:picChg>
      </pc:sldChg>
      <pc:sldChg chg="add del">
        <pc:chgData name="Mark Tullemans" userId="b055442c-cec2-4dc5-a70d-a4f4c03bc80f" providerId="ADAL" clId="{115B9E62-1B1E-442E-B6B0-D991EC100BD3}" dt="2024-08-29T07:29:32.635" v="1106" actId="47"/>
        <pc:sldMkLst>
          <pc:docMk/>
          <pc:sldMk cId="1004651851" sldId="328"/>
        </pc:sldMkLst>
      </pc:sldChg>
      <pc:sldChg chg="addSp delSp modSp add mod">
        <pc:chgData name="Mark Tullemans" userId="b055442c-cec2-4dc5-a70d-a4f4c03bc80f" providerId="ADAL" clId="{115B9E62-1B1E-442E-B6B0-D991EC100BD3}" dt="2024-09-24T10:05:55.774" v="11758" actId="1076"/>
        <pc:sldMkLst>
          <pc:docMk/>
          <pc:sldMk cId="1273006788" sldId="328"/>
        </pc:sldMkLst>
        <pc:spChg chg="mod">
          <ac:chgData name="Mark Tullemans" userId="b055442c-cec2-4dc5-a70d-a4f4c03bc80f" providerId="ADAL" clId="{115B9E62-1B1E-442E-B6B0-D991EC100BD3}" dt="2024-09-05T10:58:10.125" v="5634" actId="20577"/>
          <ac:spMkLst>
            <pc:docMk/>
            <pc:sldMk cId="1273006788" sldId="328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2T07:13:30.874" v="1269" actId="478"/>
          <ac:spMkLst>
            <pc:docMk/>
            <pc:sldMk cId="1273006788" sldId="328"/>
            <ac:spMk id="5" creationId="{60C9BD77-80CF-5CE5-AC8C-A7164A22D489}"/>
          </ac:spMkLst>
        </pc:spChg>
        <pc:spChg chg="add mod">
          <ac:chgData name="Mark Tullemans" userId="b055442c-cec2-4dc5-a70d-a4f4c03bc80f" providerId="ADAL" clId="{115B9E62-1B1E-442E-B6B0-D991EC100BD3}" dt="2024-09-02T07:24:41.202" v="1567" actId="1076"/>
          <ac:spMkLst>
            <pc:docMk/>
            <pc:sldMk cId="1273006788" sldId="328"/>
            <ac:spMk id="8" creationId="{DF50A171-418A-9746-ABFC-B72F7E760E4D}"/>
          </ac:spMkLst>
        </pc:spChg>
        <pc:spChg chg="add mod">
          <ac:chgData name="Mark Tullemans" userId="b055442c-cec2-4dc5-a70d-a4f4c03bc80f" providerId="ADAL" clId="{115B9E62-1B1E-442E-B6B0-D991EC100BD3}" dt="2024-09-02T07:24:46.277" v="1568" actId="1076"/>
          <ac:spMkLst>
            <pc:docMk/>
            <pc:sldMk cId="1273006788" sldId="328"/>
            <ac:spMk id="9" creationId="{1600FBC3-F909-06CB-BCBA-2B0A0B626B26}"/>
          </ac:spMkLst>
        </pc:spChg>
        <pc:spChg chg="del">
          <ac:chgData name="Mark Tullemans" userId="b055442c-cec2-4dc5-a70d-a4f4c03bc80f" providerId="ADAL" clId="{115B9E62-1B1E-442E-B6B0-D991EC100BD3}" dt="2024-09-02T07:13:28.405" v="1267" actId="478"/>
          <ac:spMkLst>
            <pc:docMk/>
            <pc:sldMk cId="1273006788" sldId="328"/>
            <ac:spMk id="10" creationId="{2BFF5ADC-C4BC-91DD-93B3-C9E948BAE397}"/>
          </ac:spMkLst>
        </pc:spChg>
        <pc:spChg chg="add mod">
          <ac:chgData name="Mark Tullemans" userId="b055442c-cec2-4dc5-a70d-a4f4c03bc80f" providerId="ADAL" clId="{115B9E62-1B1E-442E-B6B0-D991EC100BD3}" dt="2024-09-24T10:03:50.633" v="11754" actId="313"/>
          <ac:spMkLst>
            <pc:docMk/>
            <pc:sldMk cId="1273006788" sldId="328"/>
            <ac:spMk id="13" creationId="{EA391E5D-EF68-A783-6EBC-E0BD73ED8A62}"/>
          </ac:spMkLst>
        </pc:spChg>
        <pc:picChg chg="add mod ord">
          <ac:chgData name="Mark Tullemans" userId="b055442c-cec2-4dc5-a70d-a4f4c03bc80f" providerId="ADAL" clId="{115B9E62-1B1E-442E-B6B0-D991EC100BD3}" dt="2024-09-24T10:05:55.774" v="11758" actId="1076"/>
          <ac:picMkLst>
            <pc:docMk/>
            <pc:sldMk cId="1273006788" sldId="328"/>
            <ac:picMk id="4" creationId="{300EDE3C-8603-3A8E-6C41-7D98EE7AE8C8}"/>
          </ac:picMkLst>
        </pc:picChg>
        <pc:picChg chg="del">
          <ac:chgData name="Mark Tullemans" userId="b055442c-cec2-4dc5-a70d-a4f4c03bc80f" providerId="ADAL" clId="{115B9E62-1B1E-442E-B6B0-D991EC100BD3}" dt="2024-09-02T07:13:04.900" v="1207" actId="478"/>
          <ac:picMkLst>
            <pc:docMk/>
            <pc:sldMk cId="1273006788" sldId="328"/>
            <ac:picMk id="4" creationId="{89B4778C-9CEA-442C-3ED0-1BC34789203B}"/>
          </ac:picMkLst>
        </pc:picChg>
        <pc:picChg chg="add del mod">
          <ac:chgData name="Mark Tullemans" userId="b055442c-cec2-4dc5-a70d-a4f4c03bc80f" providerId="ADAL" clId="{115B9E62-1B1E-442E-B6B0-D991EC100BD3}" dt="2024-09-24T10:05:41.551" v="11755" actId="478"/>
          <ac:picMkLst>
            <pc:docMk/>
            <pc:sldMk cId="1273006788" sldId="328"/>
            <ac:picMk id="7" creationId="{DE1DDCAF-09B4-E97C-47F8-381673E1A0D9}"/>
          </ac:picMkLst>
        </pc:picChg>
        <pc:picChg chg="add del">
          <ac:chgData name="Mark Tullemans" userId="b055442c-cec2-4dc5-a70d-a4f4c03bc80f" providerId="ADAL" clId="{115B9E62-1B1E-442E-B6B0-D991EC100BD3}" dt="2024-09-02T07:16:19.771" v="1283" actId="22"/>
          <ac:picMkLst>
            <pc:docMk/>
            <pc:sldMk cId="1273006788" sldId="328"/>
            <ac:picMk id="12" creationId="{476D6767-F488-5082-75D9-4E7C7EA8AFA3}"/>
          </ac:picMkLst>
        </pc:picChg>
        <pc:picChg chg="add mod">
          <ac:chgData name="Mark Tullemans" userId="b055442c-cec2-4dc5-a70d-a4f4c03bc80f" providerId="ADAL" clId="{115B9E62-1B1E-442E-B6B0-D991EC100BD3}" dt="2024-09-18T09:32:43.062" v="10337" actId="1076"/>
          <ac:picMkLst>
            <pc:docMk/>
            <pc:sldMk cId="1273006788" sldId="328"/>
            <ac:picMk id="15" creationId="{11B5D8B7-7C77-31A7-555E-B713219456B8}"/>
          </ac:picMkLst>
        </pc:picChg>
      </pc:sldChg>
      <pc:sldChg chg="add del">
        <pc:chgData name="Mark Tullemans" userId="b055442c-cec2-4dc5-a70d-a4f4c03bc80f" providerId="ADAL" clId="{115B9E62-1B1E-442E-B6B0-D991EC100BD3}" dt="2024-08-29T07:29:33.786" v="1107" actId="47"/>
        <pc:sldMkLst>
          <pc:docMk/>
          <pc:sldMk cId="262944009" sldId="329"/>
        </pc:sldMkLst>
      </pc:sldChg>
      <pc:sldChg chg="addSp delSp modSp add mod">
        <pc:chgData name="Mark Tullemans" userId="b055442c-cec2-4dc5-a70d-a4f4c03bc80f" providerId="ADAL" clId="{115B9E62-1B1E-442E-B6B0-D991EC100BD3}" dt="2024-09-05T10:58:32.638" v="5637"/>
        <pc:sldMkLst>
          <pc:docMk/>
          <pc:sldMk cId="2716841846" sldId="329"/>
        </pc:sldMkLst>
        <pc:spChg chg="del">
          <ac:chgData name="Mark Tullemans" userId="b055442c-cec2-4dc5-a70d-a4f4c03bc80f" providerId="ADAL" clId="{115B9E62-1B1E-442E-B6B0-D991EC100BD3}" dt="2024-09-05T10:48:10.367" v="5452" actId="478"/>
          <ac:spMkLst>
            <pc:docMk/>
            <pc:sldMk cId="2716841846" sldId="329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49:53.076" v="5517" actId="478"/>
          <ac:spMkLst>
            <pc:docMk/>
            <pc:sldMk cId="2716841846" sldId="329"/>
            <ac:spMk id="4" creationId="{269EB895-AC0C-E3A4-FB47-CE6DE3B34CB4}"/>
          </ac:spMkLst>
        </pc:spChg>
        <pc:spChg chg="add del mod">
          <ac:chgData name="Mark Tullemans" userId="b055442c-cec2-4dc5-a70d-a4f4c03bc80f" providerId="ADAL" clId="{115B9E62-1B1E-442E-B6B0-D991EC100BD3}" dt="2024-09-05T10:58:31.424" v="5636" actId="478"/>
          <ac:spMkLst>
            <pc:docMk/>
            <pc:sldMk cId="2716841846" sldId="329"/>
            <ac:spMk id="5" creationId="{70168758-1721-4CAE-550C-DAD13B7CA4FA}"/>
          </ac:spMkLst>
        </pc:spChg>
        <pc:spChg chg="add mod">
          <ac:chgData name="Mark Tullemans" userId="b055442c-cec2-4dc5-a70d-a4f4c03bc80f" providerId="ADAL" clId="{115B9E62-1B1E-442E-B6B0-D991EC100BD3}" dt="2024-09-05T10:58:22.475" v="5635"/>
          <ac:spMkLst>
            <pc:docMk/>
            <pc:sldMk cId="2716841846" sldId="329"/>
            <ac:spMk id="7" creationId="{38725D6C-617C-EB2E-B9EF-A5D3EC8CDDBF}"/>
          </ac:spMkLst>
        </pc:spChg>
        <pc:spChg chg="add mod">
          <ac:chgData name="Mark Tullemans" userId="b055442c-cec2-4dc5-a70d-a4f4c03bc80f" providerId="ADAL" clId="{115B9E62-1B1E-442E-B6B0-D991EC100BD3}" dt="2024-09-05T10:58:32.638" v="5637"/>
          <ac:spMkLst>
            <pc:docMk/>
            <pc:sldMk cId="2716841846" sldId="329"/>
            <ac:spMk id="10" creationId="{62854866-4036-5D39-C05B-D8D7964EDB50}"/>
          </ac:spMkLst>
        </pc:spChg>
        <pc:spChg chg="mod">
          <ac:chgData name="Mark Tullemans" userId="b055442c-cec2-4dc5-a70d-a4f4c03bc80f" providerId="ADAL" clId="{115B9E62-1B1E-442E-B6B0-D991EC100BD3}" dt="2024-09-05T10:05:01.973" v="4928" actId="255"/>
          <ac:spMkLst>
            <pc:docMk/>
            <pc:sldMk cId="2716841846" sldId="329"/>
            <ac:spMk id="13" creationId="{EA391E5D-EF68-A783-6EBC-E0BD73ED8A62}"/>
          </ac:spMkLst>
        </pc:spChg>
        <pc:picChg chg="add del">
          <ac:chgData name="Mark Tullemans" userId="b055442c-cec2-4dc5-a70d-a4f4c03bc80f" providerId="ADAL" clId="{115B9E62-1B1E-442E-B6B0-D991EC100BD3}" dt="2024-09-02T07:37:16.117" v="1801" actId="478"/>
          <ac:picMkLst>
            <pc:docMk/>
            <pc:sldMk cId="2716841846" sldId="329"/>
            <ac:picMk id="4" creationId="{C3286CBF-41C5-260F-41CF-02BCF8DD3FB0}"/>
          </ac:picMkLst>
        </pc:picChg>
        <pc:picChg chg="add mod">
          <ac:chgData name="Mark Tullemans" userId="b055442c-cec2-4dc5-a70d-a4f4c03bc80f" providerId="ADAL" clId="{115B9E62-1B1E-442E-B6B0-D991EC100BD3}" dt="2024-09-02T07:52:16.884" v="1805" actId="1076"/>
          <ac:picMkLst>
            <pc:docMk/>
            <pc:sldMk cId="2716841846" sldId="329"/>
            <ac:picMk id="6" creationId="{EE387489-C084-690F-AC36-F1C6102AAC37}"/>
          </ac:picMkLst>
        </pc:picChg>
        <pc:picChg chg="del">
          <ac:chgData name="Mark Tullemans" userId="b055442c-cec2-4dc5-a70d-a4f4c03bc80f" providerId="ADAL" clId="{115B9E62-1B1E-442E-B6B0-D991EC100BD3}" dt="2024-09-02T07:37:12.195" v="1799" actId="478"/>
          <ac:picMkLst>
            <pc:docMk/>
            <pc:sldMk cId="2716841846" sldId="329"/>
            <ac:picMk id="7" creationId="{DE1DDCAF-09B4-E97C-47F8-381673E1A0D9}"/>
          </ac:picMkLst>
        </pc:picChg>
        <pc:picChg chg="del">
          <ac:chgData name="Mark Tullemans" userId="b055442c-cec2-4dc5-a70d-a4f4c03bc80f" providerId="ADAL" clId="{115B9E62-1B1E-442E-B6B0-D991EC100BD3}" dt="2024-09-02T07:52:42.057" v="1813" actId="478"/>
          <ac:picMkLst>
            <pc:docMk/>
            <pc:sldMk cId="2716841846" sldId="329"/>
            <ac:picMk id="15" creationId="{11B5D8B7-7C77-31A7-555E-B713219456B8}"/>
          </ac:picMkLst>
        </pc:picChg>
      </pc:sldChg>
      <pc:sldChg chg="add del">
        <pc:chgData name="Mark Tullemans" userId="b055442c-cec2-4dc5-a70d-a4f4c03bc80f" providerId="ADAL" clId="{115B9E62-1B1E-442E-B6B0-D991EC100BD3}" dt="2024-09-02T07:13:35.252" v="1271"/>
        <pc:sldMkLst>
          <pc:docMk/>
          <pc:sldMk cId="3681749580" sldId="329"/>
        </pc:sldMkLst>
      </pc:sldChg>
      <pc:sldChg chg="delSp new del mod">
        <pc:chgData name="Mark Tullemans" userId="b055442c-cec2-4dc5-a70d-a4f4c03bc80f" providerId="ADAL" clId="{115B9E62-1B1E-442E-B6B0-D991EC100BD3}" dt="2024-09-05T10:11:14.397" v="5045" actId="47"/>
        <pc:sldMkLst>
          <pc:docMk/>
          <pc:sldMk cId="663759464" sldId="330"/>
        </pc:sldMkLst>
        <pc:spChg chg="del">
          <ac:chgData name="Mark Tullemans" userId="b055442c-cec2-4dc5-a70d-a4f4c03bc80f" providerId="ADAL" clId="{115B9E62-1B1E-442E-B6B0-D991EC100BD3}" dt="2024-09-02T08:48:15.044" v="2305" actId="478"/>
          <ac:spMkLst>
            <pc:docMk/>
            <pc:sldMk cId="663759464" sldId="330"/>
            <ac:spMk id="2" creationId="{03F009A6-2C4C-AD44-6A8D-C716294E976F}"/>
          </ac:spMkLst>
        </pc:spChg>
        <pc:spChg chg="del">
          <ac:chgData name="Mark Tullemans" userId="b055442c-cec2-4dc5-a70d-a4f4c03bc80f" providerId="ADAL" clId="{115B9E62-1B1E-442E-B6B0-D991EC100BD3}" dt="2024-09-02T08:48:17.891" v="2306" actId="478"/>
          <ac:spMkLst>
            <pc:docMk/>
            <pc:sldMk cId="663759464" sldId="330"/>
            <ac:spMk id="3" creationId="{2AD6512C-A291-FD1A-7C9E-CFD9164D64D5}"/>
          </ac:spMkLst>
        </pc:spChg>
        <pc:spChg chg="del">
          <ac:chgData name="Mark Tullemans" userId="b055442c-cec2-4dc5-a70d-a4f4c03bc80f" providerId="ADAL" clId="{115B9E62-1B1E-442E-B6B0-D991EC100BD3}" dt="2024-09-02T08:48:12.296" v="2304" actId="478"/>
          <ac:spMkLst>
            <pc:docMk/>
            <pc:sldMk cId="663759464" sldId="330"/>
            <ac:spMk id="4" creationId="{4E72209C-5141-242E-80F5-270D705F1436}"/>
          </ac:spMkLst>
        </pc:spChg>
      </pc:sldChg>
      <pc:sldChg chg="add del">
        <pc:chgData name="Mark Tullemans" userId="b055442c-cec2-4dc5-a70d-a4f4c03bc80f" providerId="ADAL" clId="{115B9E62-1B1E-442E-B6B0-D991EC100BD3}" dt="2024-08-29T07:29:35.058" v="1108" actId="47"/>
        <pc:sldMkLst>
          <pc:docMk/>
          <pc:sldMk cId="885602465" sldId="330"/>
        </pc:sldMkLst>
      </pc:sldChg>
      <pc:sldChg chg="addSp delSp modSp new del mod ord">
        <pc:chgData name="Mark Tullemans" userId="b055442c-cec2-4dc5-a70d-a4f4c03bc80f" providerId="ADAL" clId="{115B9E62-1B1E-442E-B6B0-D991EC100BD3}" dt="2024-09-04T11:00:57.078" v="3226" actId="47"/>
        <pc:sldMkLst>
          <pc:docMk/>
          <pc:sldMk cId="283293038" sldId="331"/>
        </pc:sldMkLst>
        <pc:spChg chg="del">
          <ac:chgData name="Mark Tullemans" userId="b055442c-cec2-4dc5-a70d-a4f4c03bc80f" providerId="ADAL" clId="{115B9E62-1B1E-442E-B6B0-D991EC100BD3}" dt="2024-09-02T08:20:29.034" v="2125" actId="478"/>
          <ac:spMkLst>
            <pc:docMk/>
            <pc:sldMk cId="283293038" sldId="331"/>
            <ac:spMk id="2" creationId="{930E15EA-A8DA-7DE9-8C10-07FA0360C54B}"/>
          </ac:spMkLst>
        </pc:spChg>
        <pc:spChg chg="del">
          <ac:chgData name="Mark Tullemans" userId="b055442c-cec2-4dc5-a70d-a4f4c03bc80f" providerId="ADAL" clId="{115B9E62-1B1E-442E-B6B0-D991EC100BD3}" dt="2024-09-02T08:20:23.335" v="2123" actId="478"/>
          <ac:spMkLst>
            <pc:docMk/>
            <pc:sldMk cId="283293038" sldId="331"/>
            <ac:spMk id="3" creationId="{BB0EA27D-AC29-0E53-10BE-EA4B7A818330}"/>
          </ac:spMkLst>
        </pc:spChg>
        <pc:spChg chg="del">
          <ac:chgData name="Mark Tullemans" userId="b055442c-cec2-4dc5-a70d-a4f4c03bc80f" providerId="ADAL" clId="{115B9E62-1B1E-442E-B6B0-D991EC100BD3}" dt="2024-09-02T08:20:26.126" v="2124" actId="478"/>
          <ac:spMkLst>
            <pc:docMk/>
            <pc:sldMk cId="283293038" sldId="331"/>
            <ac:spMk id="4" creationId="{D1C606BC-A6C9-0803-311E-05F914A55A3D}"/>
          </ac:spMkLst>
        </pc:spChg>
        <pc:spChg chg="add mod">
          <ac:chgData name="Mark Tullemans" userId="b055442c-cec2-4dc5-a70d-a4f4c03bc80f" providerId="ADAL" clId="{115B9E62-1B1E-442E-B6B0-D991EC100BD3}" dt="2024-09-02T08:22:59.446" v="2148" actId="6549"/>
          <ac:spMkLst>
            <pc:docMk/>
            <pc:sldMk cId="283293038" sldId="331"/>
            <ac:spMk id="9" creationId="{241DC91F-EB3C-58A8-5542-6751ABC571A1}"/>
          </ac:spMkLst>
        </pc:spChg>
        <pc:spChg chg="add mod">
          <ac:chgData name="Mark Tullemans" userId="b055442c-cec2-4dc5-a70d-a4f4c03bc80f" providerId="ADAL" clId="{115B9E62-1B1E-442E-B6B0-D991EC100BD3}" dt="2024-09-02T08:30:06.697" v="2260" actId="20577"/>
          <ac:spMkLst>
            <pc:docMk/>
            <pc:sldMk cId="283293038" sldId="331"/>
            <ac:spMk id="10" creationId="{CDF7CE08-89EF-BA97-56C1-BAD88CD96D54}"/>
          </ac:spMkLst>
        </pc:spChg>
        <pc:spChg chg="add mod">
          <ac:chgData name="Mark Tullemans" userId="b055442c-cec2-4dc5-a70d-a4f4c03bc80f" providerId="ADAL" clId="{115B9E62-1B1E-442E-B6B0-D991EC100BD3}" dt="2024-09-02T08:31:46.886" v="2303"/>
          <ac:spMkLst>
            <pc:docMk/>
            <pc:sldMk cId="283293038" sldId="331"/>
            <ac:spMk id="11" creationId="{76C1354E-AC57-ED95-B704-9C8B45672B22}"/>
          </ac:spMkLst>
        </pc:spChg>
        <pc:picChg chg="add mod">
          <ac:chgData name="Mark Tullemans" userId="b055442c-cec2-4dc5-a70d-a4f4c03bc80f" providerId="ADAL" clId="{115B9E62-1B1E-442E-B6B0-D991EC100BD3}" dt="2024-09-02T08:23:24.068" v="2150" actId="1076"/>
          <ac:picMkLst>
            <pc:docMk/>
            <pc:sldMk cId="283293038" sldId="331"/>
            <ac:picMk id="6" creationId="{04320B9F-B8EE-B215-20AB-3DD8AB373DE4}"/>
          </ac:picMkLst>
        </pc:picChg>
        <pc:picChg chg="add mod">
          <ac:chgData name="Mark Tullemans" userId="b055442c-cec2-4dc5-a70d-a4f4c03bc80f" providerId="ADAL" clId="{115B9E62-1B1E-442E-B6B0-D991EC100BD3}" dt="2024-09-02T08:23:21.646" v="2149" actId="14100"/>
          <ac:picMkLst>
            <pc:docMk/>
            <pc:sldMk cId="283293038" sldId="331"/>
            <ac:picMk id="8" creationId="{1FEBF477-F1B0-FF2F-BD0B-1DA67264C240}"/>
          </ac:picMkLst>
        </pc:picChg>
      </pc:sldChg>
      <pc:sldChg chg="addSp delSp modSp new del mod ord">
        <pc:chgData name="Mark Tullemans" userId="b055442c-cec2-4dc5-a70d-a4f4c03bc80f" providerId="ADAL" clId="{115B9E62-1B1E-442E-B6B0-D991EC100BD3}" dt="2024-09-04T11:00:58.492" v="3227" actId="47"/>
        <pc:sldMkLst>
          <pc:docMk/>
          <pc:sldMk cId="369629441" sldId="332"/>
        </pc:sldMkLst>
        <pc:spChg chg="del">
          <ac:chgData name="Mark Tullemans" userId="b055442c-cec2-4dc5-a70d-a4f4c03bc80f" providerId="ADAL" clId="{115B9E62-1B1E-442E-B6B0-D991EC100BD3}" dt="2024-09-02T08:09:51.883" v="1969" actId="478"/>
          <ac:spMkLst>
            <pc:docMk/>
            <pc:sldMk cId="369629441" sldId="332"/>
            <ac:spMk id="2" creationId="{D0E79BDA-80BA-421F-A9B0-660F72CABEAD}"/>
          </ac:spMkLst>
        </pc:spChg>
        <pc:spChg chg="del">
          <ac:chgData name="Mark Tullemans" userId="b055442c-cec2-4dc5-a70d-a4f4c03bc80f" providerId="ADAL" clId="{115B9E62-1B1E-442E-B6B0-D991EC100BD3}" dt="2024-09-02T08:09:54.475" v="1970" actId="478"/>
          <ac:spMkLst>
            <pc:docMk/>
            <pc:sldMk cId="369629441" sldId="332"/>
            <ac:spMk id="3" creationId="{CB0984BF-37A5-3305-9689-FB1DC9129CD7}"/>
          </ac:spMkLst>
        </pc:spChg>
        <pc:spChg chg="del">
          <ac:chgData name="Mark Tullemans" userId="b055442c-cec2-4dc5-a70d-a4f4c03bc80f" providerId="ADAL" clId="{115B9E62-1B1E-442E-B6B0-D991EC100BD3}" dt="2024-09-02T08:09:48.992" v="1968" actId="478"/>
          <ac:spMkLst>
            <pc:docMk/>
            <pc:sldMk cId="369629441" sldId="332"/>
            <ac:spMk id="4" creationId="{74A60B43-A278-D2D7-5FF1-09D97B39EEAA}"/>
          </ac:spMkLst>
        </pc:spChg>
        <pc:spChg chg="add mod">
          <ac:chgData name="Mark Tullemans" userId="b055442c-cec2-4dc5-a70d-a4f4c03bc80f" providerId="ADAL" clId="{115B9E62-1B1E-442E-B6B0-D991EC100BD3}" dt="2024-09-02T08:12:20.394" v="2042" actId="20577"/>
          <ac:spMkLst>
            <pc:docMk/>
            <pc:sldMk cId="369629441" sldId="332"/>
            <ac:spMk id="9" creationId="{0FDE757A-E108-1189-0C38-45D431367541}"/>
          </ac:spMkLst>
        </pc:spChg>
        <pc:spChg chg="add mod">
          <ac:chgData name="Mark Tullemans" userId="b055442c-cec2-4dc5-a70d-a4f4c03bc80f" providerId="ADAL" clId="{115B9E62-1B1E-442E-B6B0-D991EC100BD3}" dt="2024-09-02T08:14:06.175" v="2122" actId="1076"/>
          <ac:spMkLst>
            <pc:docMk/>
            <pc:sldMk cId="369629441" sldId="332"/>
            <ac:spMk id="10" creationId="{AF53DF46-9545-3926-83F5-410EAF751778}"/>
          </ac:spMkLst>
        </pc:spChg>
        <pc:picChg chg="add mod">
          <ac:chgData name="Mark Tullemans" userId="b055442c-cec2-4dc5-a70d-a4f4c03bc80f" providerId="ADAL" clId="{115B9E62-1B1E-442E-B6B0-D991EC100BD3}" dt="2024-09-02T08:13:58.458" v="2121" actId="1076"/>
          <ac:picMkLst>
            <pc:docMk/>
            <pc:sldMk cId="369629441" sldId="332"/>
            <ac:picMk id="6" creationId="{B8FEA4BE-C15B-E168-94C6-D59D2819A1D6}"/>
          </ac:picMkLst>
        </pc:picChg>
        <pc:picChg chg="add mod">
          <ac:chgData name="Mark Tullemans" userId="b055442c-cec2-4dc5-a70d-a4f4c03bc80f" providerId="ADAL" clId="{115B9E62-1B1E-442E-B6B0-D991EC100BD3}" dt="2024-09-02T08:11:35.143" v="1979" actId="14100"/>
          <ac:picMkLst>
            <pc:docMk/>
            <pc:sldMk cId="369629441" sldId="332"/>
            <ac:picMk id="8" creationId="{A5B959AB-4C91-295E-1885-7345C792D28E}"/>
          </ac:picMkLst>
        </pc:picChg>
      </pc:sldChg>
      <pc:sldChg chg="delSp add del mod">
        <pc:chgData name="Mark Tullemans" userId="b055442c-cec2-4dc5-a70d-a4f4c03bc80f" providerId="ADAL" clId="{115B9E62-1B1E-442E-B6B0-D991EC100BD3}" dt="2024-09-05T10:08:05.152" v="4989" actId="47"/>
        <pc:sldMkLst>
          <pc:docMk/>
          <pc:sldMk cId="2213464738" sldId="333"/>
        </pc:sldMkLst>
        <pc:spChg chg="del">
          <ac:chgData name="Mark Tullemans" userId="b055442c-cec2-4dc5-a70d-a4f4c03bc80f" providerId="ADAL" clId="{115B9E62-1B1E-442E-B6B0-D991EC100BD3}" dt="2024-09-02T09:46:20.048" v="2307" actId="478"/>
          <ac:spMkLst>
            <pc:docMk/>
            <pc:sldMk cId="2213464738" sldId="333"/>
            <ac:spMk id="8" creationId="{DF50A171-418A-9746-ABFC-B72F7E760E4D}"/>
          </ac:spMkLst>
        </pc:spChg>
        <pc:spChg chg="del">
          <ac:chgData name="Mark Tullemans" userId="b055442c-cec2-4dc5-a70d-a4f4c03bc80f" providerId="ADAL" clId="{115B9E62-1B1E-442E-B6B0-D991EC100BD3}" dt="2024-09-02T09:46:20.048" v="2307" actId="478"/>
          <ac:spMkLst>
            <pc:docMk/>
            <pc:sldMk cId="2213464738" sldId="333"/>
            <ac:spMk id="9" creationId="{1600FBC3-F909-06CB-BCBA-2B0A0B626B26}"/>
          </ac:spMkLst>
        </pc:spChg>
        <pc:picChg chg="del">
          <ac:chgData name="Mark Tullemans" userId="b055442c-cec2-4dc5-a70d-a4f4c03bc80f" providerId="ADAL" clId="{115B9E62-1B1E-442E-B6B0-D991EC100BD3}" dt="2024-09-02T07:59:08.599" v="1965" actId="478"/>
          <ac:picMkLst>
            <pc:docMk/>
            <pc:sldMk cId="2213464738" sldId="333"/>
            <ac:picMk id="6" creationId="{EE387489-C084-690F-AC36-F1C6102AAC37}"/>
          </ac:picMkLst>
        </pc:picChg>
      </pc:sldChg>
      <pc:sldChg chg="delSp add del mod">
        <pc:chgData name="Mark Tullemans" userId="b055442c-cec2-4dc5-a70d-a4f4c03bc80f" providerId="ADAL" clId="{115B9E62-1B1E-442E-B6B0-D991EC100BD3}" dt="2024-09-05T10:08:12.467" v="4990" actId="47"/>
        <pc:sldMkLst>
          <pc:docMk/>
          <pc:sldMk cId="4048053831" sldId="334"/>
        </pc:sldMkLst>
        <pc:picChg chg="del">
          <ac:chgData name="Mark Tullemans" userId="b055442c-cec2-4dc5-a70d-a4f4c03bc80f" providerId="ADAL" clId="{115B9E62-1B1E-442E-B6B0-D991EC100BD3}" dt="2024-09-02T07:59:12.575" v="1966" actId="478"/>
          <ac:picMkLst>
            <pc:docMk/>
            <pc:sldMk cId="4048053831" sldId="334"/>
            <ac:picMk id="6" creationId="{EE387489-C084-690F-AC36-F1C6102AAC37}"/>
          </ac:picMkLst>
        </pc:picChg>
      </pc:sldChg>
      <pc:sldChg chg="delSp add del mod">
        <pc:chgData name="Mark Tullemans" userId="b055442c-cec2-4dc5-a70d-a4f4c03bc80f" providerId="ADAL" clId="{115B9E62-1B1E-442E-B6B0-D991EC100BD3}" dt="2024-09-05T10:08:15.856" v="4991" actId="47"/>
        <pc:sldMkLst>
          <pc:docMk/>
          <pc:sldMk cId="3876135097" sldId="335"/>
        </pc:sldMkLst>
        <pc:picChg chg="del">
          <ac:chgData name="Mark Tullemans" userId="b055442c-cec2-4dc5-a70d-a4f4c03bc80f" providerId="ADAL" clId="{115B9E62-1B1E-442E-B6B0-D991EC100BD3}" dt="2024-09-02T07:59:16.480" v="1967" actId="478"/>
          <ac:picMkLst>
            <pc:docMk/>
            <pc:sldMk cId="3876135097" sldId="335"/>
            <ac:picMk id="6" creationId="{EE387489-C084-690F-AC36-F1C6102AAC37}"/>
          </ac:picMkLst>
        </pc:picChg>
      </pc:sldChg>
      <pc:sldChg chg="new del">
        <pc:chgData name="Mark Tullemans" userId="b055442c-cec2-4dc5-a70d-a4f4c03bc80f" providerId="ADAL" clId="{115B9E62-1B1E-442E-B6B0-D991EC100BD3}" dt="2024-09-05T10:08:19.220" v="4992" actId="47"/>
        <pc:sldMkLst>
          <pc:docMk/>
          <pc:sldMk cId="2037130175" sldId="336"/>
        </pc:sldMkLst>
      </pc:sldChg>
      <pc:sldChg chg="modSp add mod">
        <pc:chgData name="Mark Tullemans" userId="b055442c-cec2-4dc5-a70d-a4f4c03bc80f" providerId="ADAL" clId="{115B9E62-1B1E-442E-B6B0-D991EC100BD3}" dt="2024-09-09T10:28:05.944" v="6947" actId="1076"/>
        <pc:sldMkLst>
          <pc:docMk/>
          <pc:sldMk cId="3885078878" sldId="337"/>
        </pc:sldMkLst>
        <pc:spChg chg="mod">
          <ac:chgData name="Mark Tullemans" userId="b055442c-cec2-4dc5-a70d-a4f4c03bc80f" providerId="ADAL" clId="{115B9E62-1B1E-442E-B6B0-D991EC100BD3}" dt="2024-09-09T10:28:05.944" v="6947" actId="1076"/>
          <ac:spMkLst>
            <pc:docMk/>
            <pc:sldMk cId="3885078878" sldId="337"/>
            <ac:spMk id="6" creationId="{57F3762C-62AC-D373-54B5-B59B2FDFED81}"/>
          </ac:spMkLst>
        </pc:spChg>
        <pc:picChg chg="mod">
          <ac:chgData name="Mark Tullemans" userId="b055442c-cec2-4dc5-a70d-a4f4c03bc80f" providerId="ADAL" clId="{115B9E62-1B1E-442E-B6B0-D991EC100BD3}" dt="2024-09-09T10:28:00.949" v="6946" actId="1076"/>
          <ac:picMkLst>
            <pc:docMk/>
            <pc:sldMk cId="3885078878" sldId="337"/>
            <ac:picMk id="4" creationId="{B16A7472-17FC-791B-9132-40865F51620C}"/>
          </ac:picMkLst>
        </pc:picChg>
      </pc:sldChg>
      <pc:sldChg chg="add del">
        <pc:chgData name="Mark Tullemans" userId="b055442c-cec2-4dc5-a70d-a4f4c03bc80f" providerId="ADAL" clId="{115B9E62-1B1E-442E-B6B0-D991EC100BD3}" dt="2024-09-04T08:25:25.046" v="2827" actId="47"/>
        <pc:sldMkLst>
          <pc:docMk/>
          <pc:sldMk cId="4271126993" sldId="337"/>
        </pc:sldMkLst>
      </pc:sldChg>
      <pc:sldChg chg="addSp delSp modSp add mod">
        <pc:chgData name="Mark Tullemans" userId="b055442c-cec2-4dc5-a70d-a4f4c03bc80f" providerId="ADAL" clId="{115B9E62-1B1E-442E-B6B0-D991EC100BD3}" dt="2024-09-24T08:54:31.397" v="11683" actId="207"/>
        <pc:sldMkLst>
          <pc:docMk/>
          <pc:sldMk cId="2279759775" sldId="338"/>
        </pc:sldMkLst>
        <pc:spChg chg="mod">
          <ac:chgData name="Mark Tullemans" userId="b055442c-cec2-4dc5-a70d-a4f4c03bc80f" providerId="ADAL" clId="{115B9E62-1B1E-442E-B6B0-D991EC100BD3}" dt="2024-09-05T09:48:54.051" v="4874" actId="14100"/>
          <ac:spMkLst>
            <pc:docMk/>
            <pc:sldMk cId="2279759775" sldId="338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24T08:54:31.397" v="11683" actId="207"/>
          <ac:spMkLst>
            <pc:docMk/>
            <pc:sldMk cId="2279759775" sldId="338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04T08:27:31.996" v="2877" actId="478"/>
          <ac:picMkLst>
            <pc:docMk/>
            <pc:sldMk cId="2279759775" sldId="338"/>
            <ac:picMk id="4" creationId="{3C02DA4B-A04C-7B30-0CF0-510CF51EDCC3}"/>
          </ac:picMkLst>
        </pc:picChg>
        <pc:picChg chg="add del mod">
          <ac:chgData name="Mark Tullemans" userId="b055442c-cec2-4dc5-a70d-a4f4c03bc80f" providerId="ADAL" clId="{115B9E62-1B1E-442E-B6B0-D991EC100BD3}" dt="2024-09-04T08:28:03.804" v="2884" actId="478"/>
          <ac:picMkLst>
            <pc:docMk/>
            <pc:sldMk cId="2279759775" sldId="338"/>
            <ac:picMk id="5" creationId="{943E8135-A5E2-8D84-BCFB-96FF70FE8FC4}"/>
          </ac:picMkLst>
        </pc:picChg>
        <pc:picChg chg="del">
          <ac:chgData name="Mark Tullemans" userId="b055442c-cec2-4dc5-a70d-a4f4c03bc80f" providerId="ADAL" clId="{115B9E62-1B1E-442E-B6B0-D991EC100BD3}" dt="2024-09-04T08:27:21.769" v="2875" actId="478"/>
          <ac:picMkLst>
            <pc:docMk/>
            <pc:sldMk cId="2279759775" sldId="338"/>
            <ac:picMk id="6" creationId="{0D4AD994-5FFF-1789-08FB-CB5508221671}"/>
          </ac:picMkLst>
        </pc:picChg>
        <pc:picChg chg="del">
          <ac:chgData name="Mark Tullemans" userId="b055442c-cec2-4dc5-a70d-a4f4c03bc80f" providerId="ADAL" clId="{115B9E62-1B1E-442E-B6B0-D991EC100BD3}" dt="2024-09-04T08:27:34.162" v="2878" actId="478"/>
          <ac:picMkLst>
            <pc:docMk/>
            <pc:sldMk cId="2279759775" sldId="338"/>
            <ac:picMk id="7" creationId="{9E712FD3-F833-7296-FF75-EA0C042BA8A9}"/>
          </ac:picMkLst>
        </pc:picChg>
        <pc:picChg chg="del">
          <ac:chgData name="Mark Tullemans" userId="b055442c-cec2-4dc5-a70d-a4f4c03bc80f" providerId="ADAL" clId="{115B9E62-1B1E-442E-B6B0-D991EC100BD3}" dt="2024-09-04T08:27:50.381" v="2879" actId="478"/>
          <ac:picMkLst>
            <pc:docMk/>
            <pc:sldMk cId="2279759775" sldId="338"/>
            <ac:picMk id="8" creationId="{9E5726EC-5361-13D5-6102-B9B61F2837CD}"/>
          </ac:picMkLst>
        </pc:picChg>
        <pc:picChg chg="del">
          <ac:chgData name="Mark Tullemans" userId="b055442c-cec2-4dc5-a70d-a4f4c03bc80f" providerId="ADAL" clId="{115B9E62-1B1E-442E-B6B0-D991EC100BD3}" dt="2024-09-04T08:27:26.559" v="2876" actId="478"/>
          <ac:picMkLst>
            <pc:docMk/>
            <pc:sldMk cId="2279759775" sldId="338"/>
            <ac:picMk id="11" creationId="{9EAB9FB6-698D-D493-C79D-8BC73E97B94E}"/>
          </ac:picMkLst>
        </pc:picChg>
        <pc:picChg chg="add mod">
          <ac:chgData name="Mark Tullemans" userId="b055442c-cec2-4dc5-a70d-a4f4c03bc80f" providerId="ADAL" clId="{115B9E62-1B1E-442E-B6B0-D991EC100BD3}" dt="2024-09-04T08:28:35.647" v="2886" actId="1076"/>
          <ac:picMkLst>
            <pc:docMk/>
            <pc:sldMk cId="2279759775" sldId="338"/>
            <ac:picMk id="12" creationId="{0F31A388-CB10-9474-6B54-9AE262DFBB0D}"/>
          </ac:picMkLst>
        </pc:picChg>
        <pc:picChg chg="add mod">
          <ac:chgData name="Mark Tullemans" userId="b055442c-cec2-4dc5-a70d-a4f4c03bc80f" providerId="ADAL" clId="{115B9E62-1B1E-442E-B6B0-D991EC100BD3}" dt="2024-09-04T08:29:05.482" v="2888" actId="1076"/>
          <ac:picMkLst>
            <pc:docMk/>
            <pc:sldMk cId="2279759775" sldId="338"/>
            <ac:picMk id="14" creationId="{D7FB5AE6-42C4-3758-960E-5B0C2963F5DF}"/>
          </ac:picMkLst>
        </pc:picChg>
        <pc:picChg chg="add mod">
          <ac:chgData name="Mark Tullemans" userId="b055442c-cec2-4dc5-a70d-a4f4c03bc80f" providerId="ADAL" clId="{115B9E62-1B1E-442E-B6B0-D991EC100BD3}" dt="2024-09-04T08:29:33.615" v="2890" actId="1076"/>
          <ac:picMkLst>
            <pc:docMk/>
            <pc:sldMk cId="2279759775" sldId="338"/>
            <ac:picMk id="16" creationId="{934ED9A7-8C3A-78F1-6A8D-49DEABE242B4}"/>
          </ac:picMkLst>
        </pc:picChg>
        <pc:picChg chg="add del mod">
          <ac:chgData name="Mark Tullemans" userId="b055442c-cec2-4dc5-a70d-a4f4c03bc80f" providerId="ADAL" clId="{115B9E62-1B1E-442E-B6B0-D991EC100BD3}" dt="2024-09-04T08:30:11.262" v="2894" actId="478"/>
          <ac:picMkLst>
            <pc:docMk/>
            <pc:sldMk cId="2279759775" sldId="338"/>
            <ac:picMk id="18" creationId="{9E941899-6429-71AE-5FF5-D1C50FF3BB99}"/>
          </ac:picMkLst>
        </pc:picChg>
        <pc:picChg chg="add mod">
          <ac:chgData name="Mark Tullemans" userId="b055442c-cec2-4dc5-a70d-a4f4c03bc80f" providerId="ADAL" clId="{115B9E62-1B1E-442E-B6B0-D991EC100BD3}" dt="2024-09-04T08:30:25.788" v="2896" actId="1076"/>
          <ac:picMkLst>
            <pc:docMk/>
            <pc:sldMk cId="2279759775" sldId="338"/>
            <ac:picMk id="20" creationId="{9B0EECFE-35B9-6F32-4341-54454D8C6EC3}"/>
          </ac:picMkLst>
        </pc:picChg>
        <pc:picChg chg="add mod">
          <ac:chgData name="Mark Tullemans" userId="b055442c-cec2-4dc5-a70d-a4f4c03bc80f" providerId="ADAL" clId="{115B9E62-1B1E-442E-B6B0-D991EC100BD3}" dt="2024-09-04T08:30:50.624" v="2898" actId="1076"/>
          <ac:picMkLst>
            <pc:docMk/>
            <pc:sldMk cId="2279759775" sldId="338"/>
            <ac:picMk id="22" creationId="{6BA6F9DF-F230-75AF-F8BF-6A2693E4186E}"/>
          </ac:picMkLst>
        </pc:picChg>
        <pc:picChg chg="add del mod">
          <ac:chgData name="Mark Tullemans" userId="b055442c-cec2-4dc5-a70d-a4f4c03bc80f" providerId="ADAL" clId="{115B9E62-1B1E-442E-B6B0-D991EC100BD3}" dt="2024-09-04T08:32:14.542" v="2901" actId="478"/>
          <ac:picMkLst>
            <pc:docMk/>
            <pc:sldMk cId="2279759775" sldId="338"/>
            <ac:picMk id="24" creationId="{702B1374-E5E2-9A63-F6A6-6764B93F4065}"/>
          </ac:picMkLst>
        </pc:picChg>
        <pc:picChg chg="add mod">
          <ac:chgData name="Mark Tullemans" userId="b055442c-cec2-4dc5-a70d-a4f4c03bc80f" providerId="ADAL" clId="{115B9E62-1B1E-442E-B6B0-D991EC100BD3}" dt="2024-09-04T08:33:02.264" v="2906" actId="14100"/>
          <ac:picMkLst>
            <pc:docMk/>
            <pc:sldMk cId="2279759775" sldId="338"/>
            <ac:picMk id="26" creationId="{A3A6E146-526A-068F-7E1A-667B80025264}"/>
          </ac:picMkLst>
        </pc:picChg>
        <pc:picChg chg="add del">
          <ac:chgData name="Mark Tullemans" userId="b055442c-cec2-4dc5-a70d-a4f4c03bc80f" providerId="ADAL" clId="{115B9E62-1B1E-442E-B6B0-D991EC100BD3}" dt="2024-09-04T08:46:23.044" v="2945" actId="22"/>
          <ac:picMkLst>
            <pc:docMk/>
            <pc:sldMk cId="2279759775" sldId="338"/>
            <ac:picMk id="28" creationId="{2DDCDABC-202F-5D8D-FD94-A263118D596D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05T09:57:02.059" v="4915" actId="20577"/>
        <pc:sldMkLst>
          <pc:docMk/>
          <pc:sldMk cId="655003133" sldId="339"/>
        </pc:sldMkLst>
        <pc:spChg chg="del mod">
          <ac:chgData name="Mark Tullemans" userId="b055442c-cec2-4dc5-a70d-a4f4c03bc80f" providerId="ADAL" clId="{115B9E62-1B1E-442E-B6B0-D991EC100BD3}" dt="2024-09-05T09:55:05.614" v="4892" actId="478"/>
          <ac:spMkLst>
            <pc:docMk/>
            <pc:sldMk cId="655003133" sldId="339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05T09:57:02.059" v="4915" actId="20577"/>
          <ac:spMkLst>
            <pc:docMk/>
            <pc:sldMk cId="655003133" sldId="339"/>
            <ac:spMk id="10" creationId="{2BFF5ADC-C4BC-91DD-93B3-C9E948BAE397}"/>
          </ac:spMkLst>
        </pc:spChg>
        <pc:spChg chg="add del mod">
          <ac:chgData name="Mark Tullemans" userId="b055442c-cec2-4dc5-a70d-a4f4c03bc80f" providerId="ADAL" clId="{115B9E62-1B1E-442E-B6B0-D991EC100BD3}" dt="2024-09-05T09:55:19.537" v="4894" actId="478"/>
          <ac:spMkLst>
            <pc:docMk/>
            <pc:sldMk cId="655003133" sldId="339"/>
            <ac:spMk id="17" creationId="{A6D7C08B-1E42-E9E9-8FC1-CCD8ACB3BC0A}"/>
          </ac:spMkLst>
        </pc:spChg>
        <pc:spChg chg="add mod">
          <ac:chgData name="Mark Tullemans" userId="b055442c-cec2-4dc5-a70d-a4f4c03bc80f" providerId="ADAL" clId="{115B9E62-1B1E-442E-B6B0-D991EC100BD3}" dt="2024-09-05T09:55:35.493" v="4901" actId="27636"/>
          <ac:spMkLst>
            <pc:docMk/>
            <pc:sldMk cId="655003133" sldId="339"/>
            <ac:spMk id="18" creationId="{64A5EF56-A7EA-01E8-5279-7A4864F47E3D}"/>
          </ac:spMkLst>
        </pc:spChg>
        <pc:graphicFrameChg chg="add del mod">
          <ac:chgData name="Mark Tullemans" userId="b055442c-cec2-4dc5-a70d-a4f4c03bc80f" providerId="ADAL" clId="{115B9E62-1B1E-442E-B6B0-D991EC100BD3}" dt="2024-09-04T08:47:33.527" v="2956" actId="478"/>
          <ac:graphicFrameMkLst>
            <pc:docMk/>
            <pc:sldMk cId="655003133" sldId="339"/>
            <ac:graphicFrameMk id="2" creationId="{0B843A39-E419-D7AB-08A9-DB8DA901C08C}"/>
          </ac:graphicFrameMkLst>
        </pc:graphicFrameChg>
        <pc:picChg chg="add mod">
          <ac:chgData name="Mark Tullemans" userId="b055442c-cec2-4dc5-a70d-a4f4c03bc80f" providerId="ADAL" clId="{115B9E62-1B1E-442E-B6B0-D991EC100BD3}" dt="2024-09-05T09:49:45.209" v="4877" actId="1076"/>
          <ac:picMkLst>
            <pc:docMk/>
            <pc:sldMk cId="655003133" sldId="339"/>
            <ac:picMk id="4" creationId="{39BC2D5E-39B7-529B-1148-ED9616D9EDB0}"/>
          </ac:picMkLst>
        </pc:picChg>
        <pc:picChg chg="add del mod">
          <ac:chgData name="Mark Tullemans" userId="b055442c-cec2-4dc5-a70d-a4f4c03bc80f" providerId="ADAL" clId="{115B9E62-1B1E-442E-B6B0-D991EC100BD3}" dt="2024-09-04T08:55:16.077" v="2994" actId="478"/>
          <ac:picMkLst>
            <pc:docMk/>
            <pc:sldMk cId="655003133" sldId="339"/>
            <ac:picMk id="5" creationId="{5B879BE8-DEEF-2583-8E8A-0A3B89DA691C}"/>
          </ac:picMkLst>
        </pc:picChg>
        <pc:picChg chg="add del mod">
          <ac:chgData name="Mark Tullemans" userId="b055442c-cec2-4dc5-a70d-a4f4c03bc80f" providerId="ADAL" clId="{115B9E62-1B1E-442E-B6B0-D991EC100BD3}" dt="2024-09-05T09:50:26.254" v="4880" actId="1076"/>
          <ac:picMkLst>
            <pc:docMk/>
            <pc:sldMk cId="655003133" sldId="339"/>
            <ac:picMk id="7" creationId="{2F7D593A-6889-B788-6019-AE32701496F8}"/>
          </ac:picMkLst>
        </pc:picChg>
        <pc:picChg chg="add mod">
          <ac:chgData name="Mark Tullemans" userId="b055442c-cec2-4dc5-a70d-a4f4c03bc80f" providerId="ADAL" clId="{115B9E62-1B1E-442E-B6B0-D991EC100BD3}" dt="2024-09-05T09:51:14.694" v="4884" actId="1076"/>
          <ac:picMkLst>
            <pc:docMk/>
            <pc:sldMk cId="655003133" sldId="339"/>
            <ac:picMk id="8" creationId="{19F0DC14-8FA2-3F6C-6E43-0CBCA4E4D72E}"/>
          </ac:picMkLst>
        </pc:picChg>
        <pc:picChg chg="add del mod ord">
          <ac:chgData name="Mark Tullemans" userId="b055442c-cec2-4dc5-a70d-a4f4c03bc80f" providerId="ADAL" clId="{115B9E62-1B1E-442E-B6B0-D991EC100BD3}" dt="2024-09-04T08:55:49.075" v="2999" actId="478"/>
          <ac:picMkLst>
            <pc:docMk/>
            <pc:sldMk cId="655003133" sldId="339"/>
            <ac:picMk id="9" creationId="{D3AD38D8-0187-78C7-B862-D6C1F4C2EA69}"/>
          </ac:picMkLst>
        </pc:picChg>
        <pc:picChg chg="add mod">
          <ac:chgData name="Mark Tullemans" userId="b055442c-cec2-4dc5-a70d-a4f4c03bc80f" providerId="ADAL" clId="{115B9E62-1B1E-442E-B6B0-D991EC100BD3}" dt="2024-09-05T09:51:19.557" v="4885" actId="1076"/>
          <ac:picMkLst>
            <pc:docMk/>
            <pc:sldMk cId="655003133" sldId="339"/>
            <ac:picMk id="11" creationId="{F1130DAC-770A-FB65-930F-F41956F410CC}"/>
          </ac:picMkLst>
        </pc:picChg>
        <pc:picChg chg="del">
          <ac:chgData name="Mark Tullemans" userId="b055442c-cec2-4dc5-a70d-a4f4c03bc80f" providerId="ADAL" clId="{115B9E62-1B1E-442E-B6B0-D991EC100BD3}" dt="2024-09-04T08:46:39.657" v="2948" actId="478"/>
          <ac:picMkLst>
            <pc:docMk/>
            <pc:sldMk cId="655003133" sldId="339"/>
            <ac:picMk id="12" creationId="{0F31A388-CB10-9474-6B54-9AE262DFBB0D}"/>
          </ac:picMkLst>
        </pc:picChg>
        <pc:picChg chg="add del mod">
          <ac:chgData name="Mark Tullemans" userId="b055442c-cec2-4dc5-a70d-a4f4c03bc80f" providerId="ADAL" clId="{115B9E62-1B1E-442E-B6B0-D991EC100BD3}" dt="2024-09-04T08:55:16.757" v="2995" actId="22"/>
          <ac:picMkLst>
            <pc:docMk/>
            <pc:sldMk cId="655003133" sldId="339"/>
            <ac:picMk id="13" creationId="{4D60CF8B-587C-27B4-C3EC-E36621E9EBBA}"/>
          </ac:picMkLst>
        </pc:picChg>
        <pc:picChg chg="del">
          <ac:chgData name="Mark Tullemans" userId="b055442c-cec2-4dc5-a70d-a4f4c03bc80f" providerId="ADAL" clId="{115B9E62-1B1E-442E-B6B0-D991EC100BD3}" dt="2024-09-04T08:46:40.364" v="2949" actId="478"/>
          <ac:picMkLst>
            <pc:docMk/>
            <pc:sldMk cId="655003133" sldId="339"/>
            <ac:picMk id="14" creationId="{D7FB5AE6-42C4-3758-960E-5B0C2963F5DF}"/>
          </ac:picMkLst>
        </pc:picChg>
        <pc:picChg chg="del">
          <ac:chgData name="Mark Tullemans" userId="b055442c-cec2-4dc5-a70d-a4f4c03bc80f" providerId="ADAL" clId="{115B9E62-1B1E-442E-B6B0-D991EC100BD3}" dt="2024-09-04T08:46:41.130" v="2950" actId="478"/>
          <ac:picMkLst>
            <pc:docMk/>
            <pc:sldMk cId="655003133" sldId="339"/>
            <ac:picMk id="16" creationId="{934ED9A7-8C3A-78F1-6A8D-49DEABE242B4}"/>
          </ac:picMkLst>
        </pc:picChg>
        <pc:picChg chg="del">
          <ac:chgData name="Mark Tullemans" userId="b055442c-cec2-4dc5-a70d-a4f4c03bc80f" providerId="ADAL" clId="{115B9E62-1B1E-442E-B6B0-D991EC100BD3}" dt="2024-09-04T08:46:36.007" v="2947" actId="478"/>
          <ac:picMkLst>
            <pc:docMk/>
            <pc:sldMk cId="655003133" sldId="339"/>
            <ac:picMk id="20" creationId="{9B0EECFE-35B9-6F32-4341-54454D8C6EC3}"/>
          </ac:picMkLst>
        </pc:picChg>
        <pc:picChg chg="del mod ord">
          <ac:chgData name="Mark Tullemans" userId="b055442c-cec2-4dc5-a70d-a4f4c03bc80f" providerId="ADAL" clId="{115B9E62-1B1E-442E-B6B0-D991EC100BD3}" dt="2024-09-04T08:52:57.654" v="2980" actId="478"/>
          <ac:picMkLst>
            <pc:docMk/>
            <pc:sldMk cId="655003133" sldId="339"/>
            <ac:picMk id="22" creationId="{6BA6F9DF-F230-75AF-F8BF-6A2693E4186E}"/>
          </ac:picMkLst>
        </pc:picChg>
        <pc:picChg chg="del">
          <ac:chgData name="Mark Tullemans" userId="b055442c-cec2-4dc5-a70d-a4f4c03bc80f" providerId="ADAL" clId="{115B9E62-1B1E-442E-B6B0-D991EC100BD3}" dt="2024-09-04T08:46:41.959" v="2951" actId="478"/>
          <ac:picMkLst>
            <pc:docMk/>
            <pc:sldMk cId="655003133" sldId="339"/>
            <ac:picMk id="26" creationId="{A3A6E146-526A-068F-7E1A-667B80025264}"/>
          </ac:picMkLst>
        </pc:picChg>
        <pc:picChg chg="add del mod">
          <ac:chgData name="Mark Tullemans" userId="b055442c-cec2-4dc5-a70d-a4f4c03bc80f" providerId="ADAL" clId="{115B9E62-1B1E-442E-B6B0-D991EC100BD3}" dt="2024-09-04T08:47:33.527" v="2956" actId="478"/>
          <ac:picMkLst>
            <pc:docMk/>
            <pc:sldMk cId="655003133" sldId="339"/>
            <ac:picMk id="1025" creationId="{266C667B-6023-832F-4B89-413F99CF7A34}"/>
          </ac:picMkLst>
        </pc:picChg>
        <pc:picChg chg="add del mod">
          <ac:chgData name="Mark Tullemans" userId="b055442c-cec2-4dc5-a70d-a4f4c03bc80f" providerId="ADAL" clId="{115B9E62-1B1E-442E-B6B0-D991EC100BD3}" dt="2024-09-04T08:47:33.527" v="2956" actId="478"/>
          <ac:picMkLst>
            <pc:docMk/>
            <pc:sldMk cId="655003133" sldId="339"/>
            <ac:picMk id="1026" creationId="{DC6F6EE4-33E8-EE2C-CCB1-CCB1FE5A080D}"/>
          </ac:picMkLst>
        </pc:picChg>
        <pc:cxnChg chg="add mod">
          <ac:chgData name="Mark Tullemans" userId="b055442c-cec2-4dc5-a70d-a4f4c03bc80f" providerId="ADAL" clId="{115B9E62-1B1E-442E-B6B0-D991EC100BD3}" dt="2024-09-05T09:51:46.112" v="4888" actId="14100"/>
          <ac:cxnSpMkLst>
            <pc:docMk/>
            <pc:sldMk cId="655003133" sldId="339"/>
            <ac:cxnSpMk id="12" creationId="{75715BCD-5B58-969D-7D56-95ECDABEBB89}"/>
          </ac:cxnSpMkLst>
        </pc:cxnChg>
        <pc:cxnChg chg="add mod">
          <ac:chgData name="Mark Tullemans" userId="b055442c-cec2-4dc5-a70d-a4f4c03bc80f" providerId="ADAL" clId="{115B9E62-1B1E-442E-B6B0-D991EC100BD3}" dt="2024-09-05T09:51:53.781" v="4891" actId="14100"/>
          <ac:cxnSpMkLst>
            <pc:docMk/>
            <pc:sldMk cId="655003133" sldId="339"/>
            <ac:cxnSpMk id="14" creationId="{CD3FB097-A7C4-CA6D-99AB-B36E49C74903}"/>
          </ac:cxnSpMkLst>
        </pc:cxnChg>
      </pc:sldChg>
      <pc:sldChg chg="addSp delSp modSp add mod">
        <pc:chgData name="Mark Tullemans" userId="b055442c-cec2-4dc5-a70d-a4f4c03bc80f" providerId="ADAL" clId="{115B9E62-1B1E-442E-B6B0-D991EC100BD3}" dt="2024-09-05T10:02:20.526" v="4918" actId="478"/>
        <pc:sldMkLst>
          <pc:docMk/>
          <pc:sldMk cId="1596335555" sldId="340"/>
        </pc:sldMkLst>
        <pc:spChg chg="del mod">
          <ac:chgData name="Mark Tullemans" userId="b055442c-cec2-4dc5-a70d-a4f4c03bc80f" providerId="ADAL" clId="{115B9E62-1B1E-442E-B6B0-D991EC100BD3}" dt="2024-09-05T10:01:03.639" v="4916" actId="478"/>
          <ac:spMkLst>
            <pc:docMk/>
            <pc:sldMk cId="1596335555" sldId="340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02:20.526" v="4918" actId="478"/>
          <ac:spMkLst>
            <pc:docMk/>
            <pc:sldMk cId="1596335555" sldId="340"/>
            <ac:spMk id="6" creationId="{A3C4A1E2-9172-9982-D3B8-3B80CC6BD0F7}"/>
          </ac:spMkLst>
        </pc:spChg>
        <pc:spChg chg="add mod">
          <ac:chgData name="Mark Tullemans" userId="b055442c-cec2-4dc5-a70d-a4f4c03bc80f" providerId="ADAL" clId="{115B9E62-1B1E-442E-B6B0-D991EC100BD3}" dt="2024-09-05T10:01:04.650" v="4917"/>
          <ac:spMkLst>
            <pc:docMk/>
            <pc:sldMk cId="1596335555" sldId="340"/>
            <ac:spMk id="7" creationId="{AA7161DB-FEDA-F3F8-8802-056EF963D112}"/>
          </ac:spMkLst>
        </pc:spChg>
        <pc:spChg chg="mod">
          <ac:chgData name="Mark Tullemans" userId="b055442c-cec2-4dc5-a70d-a4f4c03bc80f" providerId="ADAL" clId="{115B9E62-1B1E-442E-B6B0-D991EC100BD3}" dt="2024-09-05T08:09:16.910" v="3621" actId="255"/>
          <ac:spMkLst>
            <pc:docMk/>
            <pc:sldMk cId="1596335555" sldId="340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4T08:52:38.502" v="2976" actId="1076"/>
          <ac:picMkLst>
            <pc:docMk/>
            <pc:sldMk cId="1596335555" sldId="340"/>
            <ac:picMk id="4" creationId="{859A7EA5-45DF-1BCF-F12E-F816DF3EEFA7}"/>
          </ac:picMkLst>
        </pc:picChg>
        <pc:picChg chg="add mod">
          <ac:chgData name="Mark Tullemans" userId="b055442c-cec2-4dc5-a70d-a4f4c03bc80f" providerId="ADAL" clId="{115B9E62-1B1E-442E-B6B0-D991EC100BD3}" dt="2024-09-04T08:55:37.462" v="2998" actId="1076"/>
          <ac:picMkLst>
            <pc:docMk/>
            <pc:sldMk cId="1596335555" sldId="340"/>
            <ac:picMk id="5" creationId="{35439ADA-E0C5-B445-D8B6-E8BCA80F108E}"/>
          </ac:picMkLst>
        </pc:picChg>
        <pc:picChg chg="add del mod">
          <ac:chgData name="Mark Tullemans" userId="b055442c-cec2-4dc5-a70d-a4f4c03bc80f" providerId="ADAL" clId="{115B9E62-1B1E-442E-B6B0-D991EC100BD3}" dt="2024-09-04T09:00:34.784" v="3006" actId="478"/>
          <ac:picMkLst>
            <pc:docMk/>
            <pc:sldMk cId="1596335555" sldId="340"/>
            <ac:picMk id="7" creationId="{B2156FA7-3D36-E2F0-AABE-105C7F01F436}"/>
          </ac:picMkLst>
        </pc:picChg>
        <pc:picChg chg="add del mod">
          <ac:chgData name="Mark Tullemans" userId="b055442c-cec2-4dc5-a70d-a4f4c03bc80f" providerId="ADAL" clId="{115B9E62-1B1E-442E-B6B0-D991EC100BD3}" dt="2024-09-04T09:05:40.769" v="3094" actId="478"/>
          <ac:picMkLst>
            <pc:docMk/>
            <pc:sldMk cId="1596335555" sldId="340"/>
            <ac:picMk id="9" creationId="{866A6550-5629-B7EA-CA69-C578CF7706A5}"/>
          </ac:picMkLst>
        </pc:picChg>
        <pc:picChg chg="add del mod">
          <ac:chgData name="Mark Tullemans" userId="b055442c-cec2-4dc5-a70d-a4f4c03bc80f" providerId="ADAL" clId="{115B9E62-1B1E-442E-B6B0-D991EC100BD3}" dt="2024-09-04T09:04:57.450" v="3088" actId="478"/>
          <ac:picMkLst>
            <pc:docMk/>
            <pc:sldMk cId="1596335555" sldId="340"/>
            <ac:picMk id="11" creationId="{08438013-0E1A-0602-6F4C-15379AA06B0B}"/>
          </ac:picMkLst>
        </pc:picChg>
        <pc:picChg chg="add del mod">
          <ac:chgData name="Mark Tullemans" userId="b055442c-cec2-4dc5-a70d-a4f4c03bc80f" providerId="ADAL" clId="{115B9E62-1B1E-442E-B6B0-D991EC100BD3}" dt="2024-09-04T09:05:09.599" v="3091" actId="478"/>
          <ac:picMkLst>
            <pc:docMk/>
            <pc:sldMk cId="1596335555" sldId="340"/>
            <ac:picMk id="12" creationId="{D1F1283E-2AA0-8C6B-14C2-70B0562AA3EA}"/>
          </ac:picMkLst>
        </pc:picChg>
        <pc:picChg chg="add mod">
          <ac:chgData name="Mark Tullemans" userId="b055442c-cec2-4dc5-a70d-a4f4c03bc80f" providerId="ADAL" clId="{115B9E62-1B1E-442E-B6B0-D991EC100BD3}" dt="2024-09-04T09:05:45.043" v="3095" actId="1076"/>
          <ac:picMkLst>
            <pc:docMk/>
            <pc:sldMk cId="1596335555" sldId="340"/>
            <ac:picMk id="14" creationId="{B7D1ACB0-905E-A65E-4AF1-85DBCD4C951C}"/>
          </ac:picMkLst>
        </pc:picChg>
        <pc:picChg chg="del mod ord">
          <ac:chgData name="Mark Tullemans" userId="b055442c-cec2-4dc5-a70d-a4f4c03bc80f" providerId="ADAL" clId="{115B9E62-1B1E-442E-B6B0-D991EC100BD3}" dt="2024-09-04T08:52:49.569" v="2979" actId="478"/>
          <ac:picMkLst>
            <pc:docMk/>
            <pc:sldMk cId="1596335555" sldId="340"/>
            <ac:picMk id="22" creationId="{6BA6F9DF-F230-75AF-F8BF-6A2693E4186E}"/>
          </ac:picMkLst>
        </pc:picChg>
        <pc:cxnChg chg="add mod">
          <ac:chgData name="Mark Tullemans" userId="b055442c-cec2-4dc5-a70d-a4f4c03bc80f" providerId="ADAL" clId="{115B9E62-1B1E-442E-B6B0-D991EC100BD3}" dt="2024-09-04T09:07:56.251" v="3100" actId="14100"/>
          <ac:cxnSpMkLst>
            <pc:docMk/>
            <pc:sldMk cId="1596335555" sldId="340"/>
            <ac:cxnSpMk id="16" creationId="{9D15382C-7723-3439-A250-5BF55905F929}"/>
          </ac:cxnSpMkLst>
        </pc:cxnChg>
      </pc:sldChg>
      <pc:sldChg chg="addSp delSp modSp add mod">
        <pc:chgData name="Mark Tullemans" userId="b055442c-cec2-4dc5-a70d-a4f4c03bc80f" providerId="ADAL" clId="{115B9E62-1B1E-442E-B6B0-D991EC100BD3}" dt="2024-09-05T10:04:01.057" v="4926" actId="14100"/>
        <pc:sldMkLst>
          <pc:docMk/>
          <pc:sldMk cId="4085241055" sldId="341"/>
        </pc:sldMkLst>
        <pc:spChg chg="del mod">
          <ac:chgData name="Mark Tullemans" userId="b055442c-cec2-4dc5-a70d-a4f4c03bc80f" providerId="ADAL" clId="{115B9E62-1B1E-442E-B6B0-D991EC100BD3}" dt="2024-09-05T10:03:31.560" v="4919" actId="478"/>
          <ac:spMkLst>
            <pc:docMk/>
            <pc:sldMk cId="4085241055" sldId="341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03:36.417" v="4921" actId="478"/>
          <ac:spMkLst>
            <pc:docMk/>
            <pc:sldMk cId="4085241055" sldId="341"/>
            <ac:spMk id="5" creationId="{45A9EA20-7722-041A-B0F4-B35E957CD820}"/>
          </ac:spMkLst>
        </pc:spChg>
        <pc:spChg chg="add mod">
          <ac:chgData name="Mark Tullemans" userId="b055442c-cec2-4dc5-a70d-a4f4c03bc80f" providerId="ADAL" clId="{115B9E62-1B1E-442E-B6B0-D991EC100BD3}" dt="2024-09-05T10:04:01.057" v="4926" actId="14100"/>
          <ac:spMkLst>
            <pc:docMk/>
            <pc:sldMk cId="4085241055" sldId="341"/>
            <ac:spMk id="7" creationId="{97AED547-21EE-3E0D-CDC4-52650704EB36}"/>
          </ac:spMkLst>
        </pc:spChg>
        <pc:spChg chg="mod">
          <ac:chgData name="Mark Tullemans" userId="b055442c-cec2-4dc5-a70d-a4f4c03bc80f" providerId="ADAL" clId="{115B9E62-1B1E-442E-B6B0-D991EC100BD3}" dt="2024-09-05T08:09:52.460" v="3650" actId="20577"/>
          <ac:spMkLst>
            <pc:docMk/>
            <pc:sldMk cId="4085241055" sldId="341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5T10:03:40.867" v="4922" actId="1076"/>
          <ac:picMkLst>
            <pc:docMk/>
            <pc:sldMk cId="4085241055" sldId="341"/>
            <ac:picMk id="4" creationId="{75CC3EDC-7DA3-CBC7-E236-DB9B5FE21573}"/>
          </ac:picMkLst>
        </pc:picChg>
        <pc:picChg chg="add mod">
          <ac:chgData name="Mark Tullemans" userId="b055442c-cec2-4dc5-a70d-a4f4c03bc80f" providerId="ADAL" clId="{115B9E62-1B1E-442E-B6B0-D991EC100BD3}" dt="2024-09-04T09:43:11.451" v="3112" actId="1076"/>
          <ac:picMkLst>
            <pc:docMk/>
            <pc:sldMk cId="4085241055" sldId="341"/>
            <ac:picMk id="6" creationId="{F17A149D-046F-DB4E-1BAE-CAD138256512}"/>
          </ac:picMkLst>
        </pc:picChg>
        <pc:picChg chg="add mod">
          <ac:chgData name="Mark Tullemans" userId="b055442c-cec2-4dc5-a70d-a4f4c03bc80f" providerId="ADAL" clId="{115B9E62-1B1E-442E-B6B0-D991EC100BD3}" dt="2024-09-04T09:43:29.469" v="3114" actId="1076"/>
          <ac:picMkLst>
            <pc:docMk/>
            <pc:sldMk cId="4085241055" sldId="341"/>
            <ac:picMk id="8" creationId="{E786687F-FB65-8FB4-5C98-081FB76A28E3}"/>
          </ac:picMkLst>
        </pc:picChg>
        <pc:picChg chg="del">
          <ac:chgData name="Mark Tullemans" userId="b055442c-cec2-4dc5-a70d-a4f4c03bc80f" providerId="ADAL" clId="{115B9E62-1B1E-442E-B6B0-D991EC100BD3}" dt="2024-09-04T09:42:24.403" v="3101" actId="478"/>
          <ac:picMkLst>
            <pc:docMk/>
            <pc:sldMk cId="4085241055" sldId="341"/>
            <ac:picMk id="22" creationId="{6BA6F9DF-F230-75AF-F8BF-6A2693E4186E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05T10:26:40.394" v="5078" actId="478"/>
        <pc:sldMkLst>
          <pc:docMk/>
          <pc:sldMk cId="927200442" sldId="342"/>
        </pc:sldMkLst>
        <pc:spChg chg="del mod">
          <ac:chgData name="Mark Tullemans" userId="b055442c-cec2-4dc5-a70d-a4f4c03bc80f" providerId="ADAL" clId="{115B9E62-1B1E-442E-B6B0-D991EC100BD3}" dt="2024-09-05T10:26:34.208" v="5076" actId="478"/>
          <ac:spMkLst>
            <pc:docMk/>
            <pc:sldMk cId="927200442" sldId="342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26:40.394" v="5078" actId="478"/>
          <ac:spMkLst>
            <pc:docMk/>
            <pc:sldMk cId="927200442" sldId="342"/>
            <ac:spMk id="4" creationId="{B97579B4-7C27-8EB3-5781-DFDC7A568D52}"/>
          </ac:spMkLst>
        </pc:spChg>
        <pc:spChg chg="add mod">
          <ac:chgData name="Mark Tullemans" userId="b055442c-cec2-4dc5-a70d-a4f4c03bc80f" providerId="ADAL" clId="{115B9E62-1B1E-442E-B6B0-D991EC100BD3}" dt="2024-09-05T10:26:35.417" v="5077"/>
          <ac:spMkLst>
            <pc:docMk/>
            <pc:sldMk cId="927200442" sldId="342"/>
            <ac:spMk id="5" creationId="{8189015B-6401-01C0-F6AF-D5D96D2121C6}"/>
          </ac:spMkLst>
        </pc:spChg>
        <pc:spChg chg="mod">
          <ac:chgData name="Mark Tullemans" userId="b055442c-cec2-4dc5-a70d-a4f4c03bc80f" providerId="ADAL" clId="{115B9E62-1B1E-442E-B6B0-D991EC100BD3}" dt="2024-09-05T08:10:08.247" v="3651" actId="207"/>
          <ac:spMkLst>
            <pc:docMk/>
            <pc:sldMk cId="927200442" sldId="342"/>
            <ac:spMk id="10" creationId="{2BFF5ADC-C4BC-91DD-93B3-C9E948BAE397}"/>
          </ac:spMkLst>
        </pc:spChg>
        <pc:graphicFrameChg chg="add del mod">
          <ac:chgData name="Mark Tullemans" userId="b055442c-cec2-4dc5-a70d-a4f4c03bc80f" providerId="ADAL" clId="{115B9E62-1B1E-442E-B6B0-D991EC100BD3}" dt="2024-09-04T09:47:44.603" v="3119" actId="478"/>
          <ac:graphicFrameMkLst>
            <pc:docMk/>
            <pc:sldMk cId="927200442" sldId="342"/>
            <ac:graphicFrameMk id="5" creationId="{018FF197-FEB2-977B-0CBE-BCA0AA771BFB}"/>
          </ac:graphicFrameMkLst>
        </pc:graphicFrameChg>
        <pc:picChg chg="add del">
          <ac:chgData name="Mark Tullemans" userId="b055442c-cec2-4dc5-a70d-a4f4c03bc80f" providerId="ADAL" clId="{115B9E62-1B1E-442E-B6B0-D991EC100BD3}" dt="2024-09-04T09:47:23.510" v="3117" actId="478"/>
          <ac:picMkLst>
            <pc:docMk/>
            <pc:sldMk cId="927200442" sldId="342"/>
            <ac:picMk id="4" creationId="{F6AD6386-E6DE-BC2F-563F-36D8930910FB}"/>
          </ac:picMkLst>
        </pc:picChg>
        <pc:picChg chg="add del mod">
          <ac:chgData name="Mark Tullemans" userId="b055442c-cec2-4dc5-a70d-a4f4c03bc80f" providerId="ADAL" clId="{115B9E62-1B1E-442E-B6B0-D991EC100BD3}" dt="2024-09-04T09:50:03.500" v="3200" actId="478"/>
          <ac:picMkLst>
            <pc:docMk/>
            <pc:sldMk cId="927200442" sldId="342"/>
            <ac:picMk id="7" creationId="{DD7F8DD4-6F90-1C11-086B-CBFE41110BE4}"/>
          </ac:picMkLst>
        </pc:picChg>
        <pc:picChg chg="add del">
          <ac:chgData name="Mark Tullemans" userId="b055442c-cec2-4dc5-a70d-a4f4c03bc80f" providerId="ADAL" clId="{115B9E62-1B1E-442E-B6B0-D991EC100BD3}" dt="2024-09-04T09:49:59.013" v="3199" actId="478"/>
          <ac:picMkLst>
            <pc:docMk/>
            <pc:sldMk cId="927200442" sldId="342"/>
            <ac:picMk id="9" creationId="{3311A39A-4650-5A77-541F-A9CB9E5DDADD}"/>
          </ac:picMkLst>
        </pc:picChg>
        <pc:picChg chg="add mod">
          <ac:chgData name="Mark Tullemans" userId="b055442c-cec2-4dc5-a70d-a4f4c03bc80f" providerId="ADAL" clId="{115B9E62-1B1E-442E-B6B0-D991EC100BD3}" dt="2024-09-04T09:50:44.670" v="3205" actId="1076"/>
          <ac:picMkLst>
            <pc:docMk/>
            <pc:sldMk cId="927200442" sldId="342"/>
            <ac:picMk id="12" creationId="{D15736F8-333C-1C14-1D83-5D5079BA19E2}"/>
          </ac:picMkLst>
        </pc:picChg>
        <pc:picChg chg="add mod">
          <ac:chgData name="Mark Tullemans" userId="b055442c-cec2-4dc5-a70d-a4f4c03bc80f" providerId="ADAL" clId="{115B9E62-1B1E-442E-B6B0-D991EC100BD3}" dt="2024-09-04T09:50:49.334" v="3206" actId="1076"/>
          <ac:picMkLst>
            <pc:docMk/>
            <pc:sldMk cId="927200442" sldId="342"/>
            <ac:picMk id="14" creationId="{81ABD277-4470-21A7-1F37-F7A6C13B693A}"/>
          </ac:picMkLst>
        </pc:picChg>
        <pc:picChg chg="add mod">
          <ac:chgData name="Mark Tullemans" userId="b055442c-cec2-4dc5-a70d-a4f4c03bc80f" providerId="ADAL" clId="{115B9E62-1B1E-442E-B6B0-D991EC100BD3}" dt="2024-09-04T09:51:22.686" v="3208" actId="1076"/>
          <ac:picMkLst>
            <pc:docMk/>
            <pc:sldMk cId="927200442" sldId="342"/>
            <ac:picMk id="16" creationId="{3E625E64-56EF-CA35-A137-6667E0EBB58B}"/>
          </ac:picMkLst>
        </pc:picChg>
        <pc:picChg chg="del">
          <ac:chgData name="Mark Tullemans" userId="b055442c-cec2-4dc5-a70d-a4f4c03bc80f" providerId="ADAL" clId="{115B9E62-1B1E-442E-B6B0-D991EC100BD3}" dt="2024-09-04T09:47:07.353" v="3115" actId="478"/>
          <ac:picMkLst>
            <pc:docMk/>
            <pc:sldMk cId="927200442" sldId="342"/>
            <ac:picMk id="22" creationId="{6BA6F9DF-F230-75AF-F8BF-6A2693E4186E}"/>
          </ac:picMkLst>
        </pc:picChg>
      </pc:sldChg>
      <pc:sldChg chg="delSp new del mod">
        <pc:chgData name="Mark Tullemans" userId="b055442c-cec2-4dc5-a70d-a4f4c03bc80f" providerId="ADAL" clId="{115B9E62-1B1E-442E-B6B0-D991EC100BD3}" dt="2024-09-05T08:10:53.689" v="3654" actId="47"/>
        <pc:sldMkLst>
          <pc:docMk/>
          <pc:sldMk cId="902426336" sldId="343"/>
        </pc:sldMkLst>
        <pc:spChg chg="del">
          <ac:chgData name="Mark Tullemans" userId="b055442c-cec2-4dc5-a70d-a4f4c03bc80f" providerId="ADAL" clId="{115B9E62-1B1E-442E-B6B0-D991EC100BD3}" dt="2024-09-05T08:10:37.382" v="3652" actId="478"/>
          <ac:spMkLst>
            <pc:docMk/>
            <pc:sldMk cId="902426336" sldId="343"/>
            <ac:spMk id="2" creationId="{9454478B-7362-5639-98FC-CB861DE655E2}"/>
          </ac:spMkLst>
        </pc:spChg>
        <pc:spChg chg="del">
          <ac:chgData name="Mark Tullemans" userId="b055442c-cec2-4dc5-a70d-a4f4c03bc80f" providerId="ADAL" clId="{115B9E62-1B1E-442E-B6B0-D991EC100BD3}" dt="2024-09-05T08:10:47.693" v="3653" actId="478"/>
          <ac:spMkLst>
            <pc:docMk/>
            <pc:sldMk cId="902426336" sldId="343"/>
            <ac:spMk id="4" creationId="{E8569902-9CD2-26CA-2395-5021B8F13A3B}"/>
          </ac:spMkLst>
        </pc:spChg>
      </pc:sldChg>
      <pc:sldChg chg="add del">
        <pc:chgData name="Mark Tullemans" userId="b055442c-cec2-4dc5-a70d-a4f4c03bc80f" providerId="ADAL" clId="{115B9E62-1B1E-442E-B6B0-D991EC100BD3}" dt="2024-09-05T08:13:56.985" v="3662"/>
        <pc:sldMkLst>
          <pc:docMk/>
          <pc:sldMk cId="925778137" sldId="343"/>
        </pc:sldMkLst>
      </pc:sldChg>
      <pc:sldChg chg="addSp delSp modSp add mod">
        <pc:chgData name="Mark Tullemans" userId="b055442c-cec2-4dc5-a70d-a4f4c03bc80f" providerId="ADAL" clId="{115B9E62-1B1E-442E-B6B0-D991EC100BD3}" dt="2024-09-12T06:07:03.712" v="8273" actId="20577"/>
        <pc:sldMkLst>
          <pc:docMk/>
          <pc:sldMk cId="2342910757" sldId="343"/>
        </pc:sldMkLst>
        <pc:spChg chg="mod">
          <ac:chgData name="Mark Tullemans" userId="b055442c-cec2-4dc5-a70d-a4f4c03bc80f" providerId="ADAL" clId="{115B9E62-1B1E-442E-B6B0-D991EC100BD3}" dt="2024-09-12T06:07:03.712" v="8273" actId="20577"/>
          <ac:spMkLst>
            <pc:docMk/>
            <pc:sldMk cId="2342910757" sldId="343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2T06:06:22.936" v="8251" actId="790"/>
          <ac:spMkLst>
            <pc:docMk/>
            <pc:sldMk cId="2342910757" sldId="343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10T07:35:59.154" v="6987" actId="478"/>
          <ac:picMkLst>
            <pc:docMk/>
            <pc:sldMk cId="2342910757" sldId="343"/>
            <ac:picMk id="4" creationId="{406B0EF3-50EB-BF89-16A3-F6F111FE91AC}"/>
          </ac:picMkLst>
        </pc:picChg>
        <pc:picChg chg="del">
          <ac:chgData name="Mark Tullemans" userId="b055442c-cec2-4dc5-a70d-a4f4c03bc80f" providerId="ADAL" clId="{115B9E62-1B1E-442E-B6B0-D991EC100BD3}" dt="2024-09-05T09:02:26.540" v="4234" actId="478"/>
          <ac:picMkLst>
            <pc:docMk/>
            <pc:sldMk cId="2342910757" sldId="343"/>
            <ac:picMk id="4" creationId="{AC7CCABD-804C-EFEC-093A-5E94D58AD850}"/>
          </ac:picMkLst>
        </pc:picChg>
        <pc:picChg chg="del">
          <ac:chgData name="Mark Tullemans" userId="b055442c-cec2-4dc5-a70d-a4f4c03bc80f" providerId="ADAL" clId="{115B9E62-1B1E-442E-B6B0-D991EC100BD3}" dt="2024-09-05T09:03:42.610" v="4253" actId="478"/>
          <ac:picMkLst>
            <pc:docMk/>
            <pc:sldMk cId="2342910757" sldId="343"/>
            <ac:picMk id="6" creationId="{7C33D735-750D-B0EC-781F-0F906CBCB9E1}"/>
          </ac:picMkLst>
        </pc:picChg>
        <pc:picChg chg="add mod">
          <ac:chgData name="Mark Tullemans" userId="b055442c-cec2-4dc5-a70d-a4f4c03bc80f" providerId="ADAL" clId="{115B9E62-1B1E-442E-B6B0-D991EC100BD3}" dt="2024-09-10T07:36:03.579" v="6989" actId="1076"/>
          <ac:picMkLst>
            <pc:docMk/>
            <pc:sldMk cId="2342910757" sldId="343"/>
            <ac:picMk id="6" creationId="{CA7EC4BF-F957-FBB8-A29A-9DA2E4419BD0}"/>
          </ac:picMkLst>
        </pc:picChg>
        <pc:picChg chg="add mod">
          <ac:chgData name="Mark Tullemans" userId="b055442c-cec2-4dc5-a70d-a4f4c03bc80f" providerId="ADAL" clId="{115B9E62-1B1E-442E-B6B0-D991EC100BD3}" dt="2024-09-10T07:36:20.113" v="6991" actId="1076"/>
          <ac:picMkLst>
            <pc:docMk/>
            <pc:sldMk cId="2342910757" sldId="343"/>
            <ac:picMk id="8" creationId="{7EEE49AD-ADA8-0380-4011-D5A3B3493859}"/>
          </ac:picMkLst>
        </pc:picChg>
        <pc:picChg chg="del">
          <ac:chgData name="Mark Tullemans" userId="b055442c-cec2-4dc5-a70d-a4f4c03bc80f" providerId="ADAL" clId="{115B9E62-1B1E-442E-B6B0-D991EC100BD3}" dt="2024-09-05T09:02:30.835" v="4235" actId="478"/>
          <ac:picMkLst>
            <pc:docMk/>
            <pc:sldMk cId="2342910757" sldId="343"/>
            <ac:picMk id="11" creationId="{06BFF346-609A-6712-95BC-4B6CBB1C17C3}"/>
          </ac:picMkLst>
        </pc:picChg>
        <pc:picChg chg="del">
          <ac:chgData name="Mark Tullemans" userId="b055442c-cec2-4dc5-a70d-a4f4c03bc80f" providerId="ADAL" clId="{115B9E62-1B1E-442E-B6B0-D991EC100BD3}" dt="2024-09-05T09:02:30.835" v="4235" actId="478"/>
          <ac:picMkLst>
            <pc:docMk/>
            <pc:sldMk cId="2342910757" sldId="343"/>
            <ac:picMk id="13" creationId="{1308334A-FB4F-B6FB-EFB1-CB01D0883C95}"/>
          </ac:picMkLst>
        </pc:picChg>
        <pc:picChg chg="del">
          <ac:chgData name="Mark Tullemans" userId="b055442c-cec2-4dc5-a70d-a4f4c03bc80f" providerId="ADAL" clId="{115B9E62-1B1E-442E-B6B0-D991EC100BD3}" dt="2024-09-05T09:02:30.835" v="4235" actId="478"/>
          <ac:picMkLst>
            <pc:docMk/>
            <pc:sldMk cId="2342910757" sldId="343"/>
            <ac:picMk id="15" creationId="{BFD65B78-5349-99EA-4CEF-055367BFDE77}"/>
          </ac:picMkLst>
        </pc:picChg>
        <pc:cxnChg chg="del mod">
          <ac:chgData name="Mark Tullemans" userId="b055442c-cec2-4dc5-a70d-a4f4c03bc80f" providerId="ADAL" clId="{115B9E62-1B1E-442E-B6B0-D991EC100BD3}" dt="2024-09-05T09:02:30.835" v="4235" actId="478"/>
          <ac:cxnSpMkLst>
            <pc:docMk/>
            <pc:sldMk cId="2342910757" sldId="343"/>
            <ac:cxnSpMk id="19" creationId="{78A1CF49-31C7-D22E-725F-B5A62A7DB9C4}"/>
          </ac:cxnSpMkLst>
        </pc:cxnChg>
        <pc:cxnChg chg="del">
          <ac:chgData name="Mark Tullemans" userId="b055442c-cec2-4dc5-a70d-a4f4c03bc80f" providerId="ADAL" clId="{115B9E62-1B1E-442E-B6B0-D991EC100BD3}" dt="2024-09-05T09:02:30.835" v="4235" actId="478"/>
          <ac:cxnSpMkLst>
            <pc:docMk/>
            <pc:sldMk cId="2342910757" sldId="343"/>
            <ac:cxnSpMk id="25" creationId="{1B0368A4-D0BD-470E-1F07-32748423889C}"/>
          </ac:cxnSpMkLst>
        </pc:cxnChg>
        <pc:cxnChg chg="del">
          <ac:chgData name="Mark Tullemans" userId="b055442c-cec2-4dc5-a70d-a4f4c03bc80f" providerId="ADAL" clId="{115B9E62-1B1E-442E-B6B0-D991EC100BD3}" dt="2024-09-05T09:02:30.835" v="4235" actId="478"/>
          <ac:cxnSpMkLst>
            <pc:docMk/>
            <pc:sldMk cId="2342910757" sldId="343"/>
            <ac:cxnSpMk id="29" creationId="{A1185E8E-B843-E45E-2C96-6F02B53275D8}"/>
          </ac:cxnSpMkLst>
        </pc:cxnChg>
      </pc:sldChg>
      <pc:sldChg chg="addSp delSp modSp add del mod">
        <pc:chgData name="Mark Tullemans" userId="b055442c-cec2-4dc5-a70d-a4f4c03bc80f" providerId="ADAL" clId="{115B9E62-1B1E-442E-B6B0-D991EC100BD3}" dt="2024-09-11T15:34:47.619" v="8243" actId="47"/>
        <pc:sldMkLst>
          <pc:docMk/>
          <pc:sldMk cId="1705772830" sldId="344"/>
        </pc:sldMkLst>
        <pc:spChg chg="mod">
          <ac:chgData name="Mark Tullemans" userId="b055442c-cec2-4dc5-a70d-a4f4c03bc80f" providerId="ADAL" clId="{115B9E62-1B1E-442E-B6B0-D991EC100BD3}" dt="2024-09-11T08:32:43.362" v="7716" actId="20577"/>
          <ac:spMkLst>
            <pc:docMk/>
            <pc:sldMk cId="1705772830" sldId="344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0T11:01:23.700" v="7474" actId="255"/>
          <ac:spMkLst>
            <pc:docMk/>
            <pc:sldMk cId="1705772830" sldId="344"/>
            <ac:spMk id="7" creationId="{04B8BC5F-089D-1757-F4A4-A64B534AB697}"/>
          </ac:spMkLst>
        </pc:spChg>
        <pc:picChg chg="add mod">
          <ac:chgData name="Mark Tullemans" userId="b055442c-cec2-4dc5-a70d-a4f4c03bc80f" providerId="ADAL" clId="{115B9E62-1B1E-442E-B6B0-D991EC100BD3}" dt="2024-09-10T10:57:42.293" v="7419" actId="1076"/>
          <ac:picMkLst>
            <pc:docMk/>
            <pc:sldMk cId="1705772830" sldId="344"/>
            <ac:picMk id="4" creationId="{85429B59-904B-5D6E-B7D7-DF5791FD1EE3}"/>
          </ac:picMkLst>
        </pc:picChg>
        <pc:picChg chg="del">
          <ac:chgData name="Mark Tullemans" userId="b055442c-cec2-4dc5-a70d-a4f4c03bc80f" providerId="ADAL" clId="{115B9E62-1B1E-442E-B6B0-D991EC100BD3}" dt="2024-09-05T09:22:01.520" v="4475" actId="478"/>
          <ac:picMkLst>
            <pc:docMk/>
            <pc:sldMk cId="1705772830" sldId="344"/>
            <ac:picMk id="4" creationId="{D49191E8-C8C7-61F9-7D60-6A0AE9B3AB62}"/>
          </ac:picMkLst>
        </pc:picChg>
        <pc:picChg chg="add mod">
          <ac:chgData name="Mark Tullemans" userId="b055442c-cec2-4dc5-a70d-a4f4c03bc80f" providerId="ADAL" clId="{115B9E62-1B1E-442E-B6B0-D991EC100BD3}" dt="2024-09-10T10:58:01.341" v="7421" actId="1076"/>
          <ac:picMkLst>
            <pc:docMk/>
            <pc:sldMk cId="1705772830" sldId="344"/>
            <ac:picMk id="6" creationId="{2F83B163-803E-2BC1-151B-1220F8DF127A}"/>
          </ac:picMkLst>
        </pc:picChg>
        <pc:picChg chg="del">
          <ac:chgData name="Mark Tullemans" userId="b055442c-cec2-4dc5-a70d-a4f4c03bc80f" providerId="ADAL" clId="{115B9E62-1B1E-442E-B6B0-D991EC100BD3}" dt="2024-09-05T09:22:02.591" v="4476" actId="478"/>
          <ac:picMkLst>
            <pc:docMk/>
            <pc:sldMk cId="1705772830" sldId="344"/>
            <ac:picMk id="6" creationId="{BF86D852-0848-908B-571E-B45D9D2B0122}"/>
          </ac:picMkLst>
        </pc:picChg>
        <pc:picChg chg="del">
          <ac:chgData name="Mark Tullemans" userId="b055442c-cec2-4dc5-a70d-a4f4c03bc80f" providerId="ADAL" clId="{115B9E62-1B1E-442E-B6B0-D991EC100BD3}" dt="2024-09-05T09:22:32.335" v="4480" actId="478"/>
          <ac:picMkLst>
            <pc:docMk/>
            <pc:sldMk cId="1705772830" sldId="344"/>
            <ac:picMk id="9" creationId="{A92A6D58-881E-3176-50A2-F8F80F292A2F}"/>
          </ac:picMkLst>
        </pc:picChg>
        <pc:picChg chg="del">
          <ac:chgData name="Mark Tullemans" userId="b055442c-cec2-4dc5-a70d-a4f4c03bc80f" providerId="ADAL" clId="{115B9E62-1B1E-442E-B6B0-D991EC100BD3}" dt="2024-09-05T09:22:32.335" v="4480" actId="478"/>
          <ac:picMkLst>
            <pc:docMk/>
            <pc:sldMk cId="1705772830" sldId="344"/>
            <ac:picMk id="12" creationId="{6EDC33DF-4B34-4E5D-FADF-A7A0776ED103}"/>
          </ac:picMkLst>
        </pc:picChg>
        <pc:picChg chg="del">
          <ac:chgData name="Mark Tullemans" userId="b055442c-cec2-4dc5-a70d-a4f4c03bc80f" providerId="ADAL" clId="{115B9E62-1B1E-442E-B6B0-D991EC100BD3}" dt="2024-09-05T09:22:32.335" v="4480" actId="478"/>
          <ac:picMkLst>
            <pc:docMk/>
            <pc:sldMk cId="1705772830" sldId="344"/>
            <ac:picMk id="14" creationId="{308E2CA4-B3F2-FAAC-8A91-0AD1B20C775F}"/>
          </ac:picMkLst>
        </pc:picChg>
        <pc:cxnChg chg="del mod">
          <ac:chgData name="Mark Tullemans" userId="b055442c-cec2-4dc5-a70d-a4f4c03bc80f" providerId="ADAL" clId="{115B9E62-1B1E-442E-B6B0-D991EC100BD3}" dt="2024-09-05T09:22:32.335" v="4480" actId="478"/>
          <ac:cxnSpMkLst>
            <pc:docMk/>
            <pc:sldMk cId="1705772830" sldId="344"/>
            <ac:cxnSpMk id="15" creationId="{C22C6B79-DE95-D8D7-2A14-C529C5DA9CEA}"/>
          </ac:cxnSpMkLst>
        </pc:cxnChg>
        <pc:cxnChg chg="del mod">
          <ac:chgData name="Mark Tullemans" userId="b055442c-cec2-4dc5-a70d-a4f4c03bc80f" providerId="ADAL" clId="{115B9E62-1B1E-442E-B6B0-D991EC100BD3}" dt="2024-09-05T09:22:32.335" v="4480" actId="478"/>
          <ac:cxnSpMkLst>
            <pc:docMk/>
            <pc:sldMk cId="1705772830" sldId="344"/>
            <ac:cxnSpMk id="16" creationId="{AA8BEEC5-8FCA-3475-7D4E-AAFE8FD2E0F9}"/>
          </ac:cxnSpMkLst>
        </pc:cxnChg>
        <pc:cxnChg chg="del mod">
          <ac:chgData name="Mark Tullemans" userId="b055442c-cec2-4dc5-a70d-a4f4c03bc80f" providerId="ADAL" clId="{115B9E62-1B1E-442E-B6B0-D991EC100BD3}" dt="2024-09-05T09:22:32.335" v="4480" actId="478"/>
          <ac:cxnSpMkLst>
            <pc:docMk/>
            <pc:sldMk cId="1705772830" sldId="344"/>
            <ac:cxnSpMk id="17" creationId="{D7E8717D-2A2C-0A15-F32D-F6BC2CA6A97B}"/>
          </ac:cxnSpMkLst>
        </pc:cxnChg>
      </pc:sldChg>
      <pc:sldChg chg="delSp modSp add del mod">
        <pc:chgData name="Mark Tullemans" userId="b055442c-cec2-4dc5-a70d-a4f4c03bc80f" providerId="ADAL" clId="{115B9E62-1B1E-442E-B6B0-D991EC100BD3}" dt="2024-09-11T08:33:08.510" v="7744" actId="47"/>
        <pc:sldMkLst>
          <pc:docMk/>
          <pc:sldMk cId="262895857" sldId="345"/>
        </pc:sldMkLst>
        <pc:spChg chg="mod">
          <ac:chgData name="Mark Tullemans" userId="b055442c-cec2-4dc5-a70d-a4f4c03bc80f" providerId="ADAL" clId="{115B9E62-1B1E-442E-B6B0-D991EC100BD3}" dt="2024-09-05T09:42:19.416" v="4785" actId="20577"/>
          <ac:spMkLst>
            <pc:docMk/>
            <pc:sldMk cId="262895857" sldId="345"/>
            <ac:spMk id="16" creationId="{F3951DF7-1DA9-3D5B-D7D9-8B50EDA0E2E6}"/>
          </ac:spMkLst>
        </pc:spChg>
        <pc:picChg chg="del">
          <ac:chgData name="Mark Tullemans" userId="b055442c-cec2-4dc5-a70d-a4f4c03bc80f" providerId="ADAL" clId="{115B9E62-1B1E-442E-B6B0-D991EC100BD3}" dt="2024-09-05T09:42:05.769" v="4771" actId="478"/>
          <ac:picMkLst>
            <pc:docMk/>
            <pc:sldMk cId="262895857" sldId="345"/>
            <ac:picMk id="4" creationId="{BB33BD0A-6051-3E24-6BCE-FD421CBADB9D}"/>
          </ac:picMkLst>
        </pc:picChg>
        <pc:picChg chg="del">
          <ac:chgData name="Mark Tullemans" userId="b055442c-cec2-4dc5-a70d-a4f4c03bc80f" providerId="ADAL" clId="{115B9E62-1B1E-442E-B6B0-D991EC100BD3}" dt="2024-09-05T09:42:08.211" v="4772" actId="478"/>
          <ac:picMkLst>
            <pc:docMk/>
            <pc:sldMk cId="262895857" sldId="345"/>
            <ac:picMk id="6" creationId="{31C7FF0E-6FC8-F047-EE6E-EF0517E9470A}"/>
          </ac:picMkLst>
        </pc:picChg>
        <pc:picChg chg="del">
          <ac:chgData name="Mark Tullemans" userId="b055442c-cec2-4dc5-a70d-a4f4c03bc80f" providerId="ADAL" clId="{115B9E62-1B1E-442E-B6B0-D991EC100BD3}" dt="2024-09-05T09:42:22.803" v="4786" actId="478"/>
          <ac:picMkLst>
            <pc:docMk/>
            <pc:sldMk cId="262895857" sldId="345"/>
            <ac:picMk id="7" creationId="{FACFCA66-BFEE-525C-2D7A-6B7E22DDEEAB}"/>
          </ac:picMkLst>
        </pc:picChg>
        <pc:picChg chg="del">
          <ac:chgData name="Mark Tullemans" userId="b055442c-cec2-4dc5-a70d-a4f4c03bc80f" providerId="ADAL" clId="{115B9E62-1B1E-442E-B6B0-D991EC100BD3}" dt="2024-09-05T09:42:22.803" v="4786" actId="478"/>
          <ac:picMkLst>
            <pc:docMk/>
            <pc:sldMk cId="262895857" sldId="345"/>
            <ac:picMk id="8" creationId="{46CA059D-6F6D-8E4A-052F-83E593B8BD08}"/>
          </ac:picMkLst>
        </pc:picChg>
        <pc:picChg chg="del">
          <ac:chgData name="Mark Tullemans" userId="b055442c-cec2-4dc5-a70d-a4f4c03bc80f" providerId="ADAL" clId="{115B9E62-1B1E-442E-B6B0-D991EC100BD3}" dt="2024-09-05T09:42:22.803" v="4786" actId="478"/>
          <ac:picMkLst>
            <pc:docMk/>
            <pc:sldMk cId="262895857" sldId="345"/>
            <ac:picMk id="9" creationId="{EB995269-47A0-CCD7-1E33-7BAD7B449E5B}"/>
          </ac:picMkLst>
        </pc:picChg>
        <pc:cxnChg chg="del mod">
          <ac:chgData name="Mark Tullemans" userId="b055442c-cec2-4dc5-a70d-a4f4c03bc80f" providerId="ADAL" clId="{115B9E62-1B1E-442E-B6B0-D991EC100BD3}" dt="2024-09-05T09:42:22.803" v="4786" actId="478"/>
          <ac:cxnSpMkLst>
            <pc:docMk/>
            <pc:sldMk cId="262895857" sldId="345"/>
            <ac:cxnSpMk id="11" creationId="{58776F7C-C068-09E3-3EBD-E97BCC0EE9D4}"/>
          </ac:cxnSpMkLst>
        </pc:cxnChg>
        <pc:cxnChg chg="del mod">
          <ac:chgData name="Mark Tullemans" userId="b055442c-cec2-4dc5-a70d-a4f4c03bc80f" providerId="ADAL" clId="{115B9E62-1B1E-442E-B6B0-D991EC100BD3}" dt="2024-09-05T09:42:22.803" v="4786" actId="478"/>
          <ac:cxnSpMkLst>
            <pc:docMk/>
            <pc:sldMk cId="262895857" sldId="345"/>
            <ac:cxnSpMk id="12" creationId="{36C5E5FC-CDFF-F106-9741-8B489260ACE5}"/>
          </ac:cxnSpMkLst>
        </pc:cxnChg>
        <pc:cxnChg chg="del mod">
          <ac:chgData name="Mark Tullemans" userId="b055442c-cec2-4dc5-a70d-a4f4c03bc80f" providerId="ADAL" clId="{115B9E62-1B1E-442E-B6B0-D991EC100BD3}" dt="2024-09-05T09:42:22.803" v="4786" actId="478"/>
          <ac:cxnSpMkLst>
            <pc:docMk/>
            <pc:sldMk cId="262895857" sldId="345"/>
            <ac:cxnSpMk id="13" creationId="{C5B0CB9D-821F-8987-D5FC-A412CDD846DF}"/>
          </ac:cxnSpMkLst>
        </pc:cxnChg>
      </pc:sldChg>
      <pc:sldChg chg="addSp delSp modSp add mod">
        <pc:chgData name="Mark Tullemans" userId="b055442c-cec2-4dc5-a70d-a4f4c03bc80f" providerId="ADAL" clId="{115B9E62-1B1E-442E-B6B0-D991EC100BD3}" dt="2024-09-05T10:58:53.413" v="5641"/>
        <pc:sldMkLst>
          <pc:docMk/>
          <pc:sldMk cId="3039616652" sldId="346"/>
        </pc:sldMkLst>
        <pc:spChg chg="del mod">
          <ac:chgData name="Mark Tullemans" userId="b055442c-cec2-4dc5-a70d-a4f4c03bc80f" providerId="ADAL" clId="{115B9E62-1B1E-442E-B6B0-D991EC100BD3}" dt="2024-09-05T10:48:34.087" v="5456" actId="478"/>
          <ac:spMkLst>
            <pc:docMk/>
            <pc:sldMk cId="3039616652" sldId="346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57:21.504" v="5582" actId="478"/>
          <ac:spMkLst>
            <pc:docMk/>
            <pc:sldMk cId="3039616652" sldId="346"/>
            <ac:spMk id="4" creationId="{5B147B81-39C5-2D45-502F-9BB9C1A8FA13}"/>
          </ac:spMkLst>
        </pc:spChg>
        <pc:spChg chg="add del mod">
          <ac:chgData name="Mark Tullemans" userId="b055442c-cec2-4dc5-a70d-a4f4c03bc80f" providerId="ADAL" clId="{115B9E62-1B1E-442E-B6B0-D991EC100BD3}" dt="2024-09-05T10:58:52.604" v="5640" actId="478"/>
          <ac:spMkLst>
            <pc:docMk/>
            <pc:sldMk cId="3039616652" sldId="346"/>
            <ac:spMk id="5" creationId="{B53A15EE-9CC3-2CD1-B479-67156F12D201}"/>
          </ac:spMkLst>
        </pc:spChg>
        <pc:spChg chg="add mod">
          <ac:chgData name="Mark Tullemans" userId="b055442c-cec2-4dc5-a70d-a4f4c03bc80f" providerId="ADAL" clId="{115B9E62-1B1E-442E-B6B0-D991EC100BD3}" dt="2024-09-05T10:58:53.413" v="5641"/>
          <ac:spMkLst>
            <pc:docMk/>
            <pc:sldMk cId="3039616652" sldId="346"/>
            <ac:spMk id="6" creationId="{DFB6EAAC-4906-B67C-5015-1DD5CCD87AD2}"/>
          </ac:spMkLst>
        </pc:spChg>
        <pc:spChg chg="mod">
          <ac:chgData name="Mark Tullemans" userId="b055442c-cec2-4dc5-a70d-a4f4c03bc80f" providerId="ADAL" clId="{115B9E62-1B1E-442E-B6B0-D991EC100BD3}" dt="2024-09-05T10:46:35.050" v="5423" actId="6549"/>
          <ac:spMkLst>
            <pc:docMk/>
            <pc:sldMk cId="3039616652" sldId="346"/>
            <ac:spMk id="10" creationId="{2BFF5ADC-C4BC-91DD-93B3-C9E948BAE397}"/>
          </ac:spMkLst>
        </pc:spChg>
      </pc:sldChg>
      <pc:sldChg chg="addSp modSp add mod">
        <pc:chgData name="Mark Tullemans" userId="b055442c-cec2-4dc5-a70d-a4f4c03bc80f" providerId="ADAL" clId="{115B9E62-1B1E-442E-B6B0-D991EC100BD3}" dt="2024-09-17T12:41:20.138" v="9131"/>
        <pc:sldMkLst>
          <pc:docMk/>
          <pc:sldMk cId="3624017642" sldId="347"/>
        </pc:sldMkLst>
        <pc:spChg chg="mod">
          <ac:chgData name="Mark Tullemans" userId="b055442c-cec2-4dc5-a70d-a4f4c03bc80f" providerId="ADAL" clId="{115B9E62-1B1E-442E-B6B0-D991EC100BD3}" dt="2024-09-09T10:27:38.985" v="6937" actId="1076"/>
          <ac:spMkLst>
            <pc:docMk/>
            <pc:sldMk cId="3624017642" sldId="347"/>
            <ac:spMk id="6" creationId="{57F3762C-62AC-D373-54B5-B59B2FDFED81}"/>
          </ac:spMkLst>
        </pc:spChg>
        <pc:picChg chg="add mod">
          <ac:chgData name="Mark Tullemans" userId="b055442c-cec2-4dc5-a70d-a4f4c03bc80f" providerId="ADAL" clId="{115B9E62-1B1E-442E-B6B0-D991EC100BD3}" dt="2024-09-17T12:41:20.138" v="9131"/>
          <ac:picMkLst>
            <pc:docMk/>
            <pc:sldMk cId="3624017642" sldId="347"/>
            <ac:picMk id="2" creationId="{25A547C9-1F01-4E75-7AD5-AB92A8409A14}"/>
          </ac:picMkLst>
        </pc:picChg>
        <pc:picChg chg="mod">
          <ac:chgData name="Mark Tullemans" userId="b055442c-cec2-4dc5-a70d-a4f4c03bc80f" providerId="ADAL" clId="{115B9E62-1B1E-442E-B6B0-D991EC100BD3}" dt="2024-09-05T10:49:38.831" v="5515" actId="1076"/>
          <ac:picMkLst>
            <pc:docMk/>
            <pc:sldMk cId="3624017642" sldId="347"/>
            <ac:picMk id="4" creationId="{B16A7472-17FC-791B-9132-40865F51620C}"/>
          </ac:picMkLst>
        </pc:picChg>
      </pc:sldChg>
      <pc:sldChg chg="new del">
        <pc:chgData name="Mark Tullemans" userId="b055442c-cec2-4dc5-a70d-a4f4c03bc80f" providerId="ADAL" clId="{115B9E62-1B1E-442E-B6B0-D991EC100BD3}" dt="2024-09-05T10:27:02.550" v="5081" actId="47"/>
        <pc:sldMkLst>
          <pc:docMk/>
          <pc:sldMk cId="2100087598" sldId="348"/>
        </pc:sldMkLst>
      </pc:sldChg>
      <pc:sldChg chg="addSp delSp modSp add mod">
        <pc:chgData name="Mark Tullemans" userId="b055442c-cec2-4dc5-a70d-a4f4c03bc80f" providerId="ADAL" clId="{115B9E62-1B1E-442E-B6B0-D991EC100BD3}" dt="2024-09-09T10:03:12.391" v="5861" actId="20577"/>
        <pc:sldMkLst>
          <pc:docMk/>
          <pc:sldMk cId="2215524652" sldId="349"/>
        </pc:sldMkLst>
        <pc:spChg chg="mod">
          <ac:chgData name="Mark Tullemans" userId="b055442c-cec2-4dc5-a70d-a4f4c03bc80f" providerId="ADAL" clId="{115B9E62-1B1E-442E-B6B0-D991EC100BD3}" dt="2024-09-09T10:03:12.391" v="5861" actId="20577"/>
          <ac:spMkLst>
            <pc:docMk/>
            <pc:sldMk cId="2215524652" sldId="349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9T10:02:29.270" v="5812" actId="14100"/>
          <ac:picMkLst>
            <pc:docMk/>
            <pc:sldMk cId="2215524652" sldId="349"/>
            <ac:picMk id="2" creationId="{221E94F4-E921-1ACC-81BE-A1DE2993B20D}"/>
          </ac:picMkLst>
        </pc:picChg>
        <pc:picChg chg="del">
          <ac:chgData name="Mark Tullemans" userId="b055442c-cec2-4dc5-a70d-a4f4c03bc80f" providerId="ADAL" clId="{115B9E62-1B1E-442E-B6B0-D991EC100BD3}" dt="2024-09-05T10:27:07.954" v="5083" actId="478"/>
          <ac:picMkLst>
            <pc:docMk/>
            <pc:sldMk cId="2215524652" sldId="349"/>
            <ac:picMk id="12" creationId="{D15736F8-333C-1C14-1D83-5D5079BA19E2}"/>
          </ac:picMkLst>
        </pc:picChg>
        <pc:picChg chg="del">
          <ac:chgData name="Mark Tullemans" userId="b055442c-cec2-4dc5-a70d-a4f4c03bc80f" providerId="ADAL" clId="{115B9E62-1B1E-442E-B6B0-D991EC100BD3}" dt="2024-09-05T10:27:05.996" v="5082" actId="478"/>
          <ac:picMkLst>
            <pc:docMk/>
            <pc:sldMk cId="2215524652" sldId="349"/>
            <ac:picMk id="14" creationId="{81ABD277-4470-21A7-1F37-F7A6C13B693A}"/>
          </ac:picMkLst>
        </pc:picChg>
      </pc:sldChg>
      <pc:sldChg chg="new del">
        <pc:chgData name="Mark Tullemans" userId="b055442c-cec2-4dc5-a70d-a4f4c03bc80f" providerId="ADAL" clId="{115B9E62-1B1E-442E-B6B0-D991EC100BD3}" dt="2024-09-05T10:42:27.480" v="5369" actId="47"/>
        <pc:sldMkLst>
          <pc:docMk/>
          <pc:sldMk cId="3583462208" sldId="350"/>
        </pc:sldMkLst>
      </pc:sldChg>
      <pc:sldChg chg="addSp delSp modSp add mod">
        <pc:chgData name="Mark Tullemans" userId="b055442c-cec2-4dc5-a70d-a4f4c03bc80f" providerId="ADAL" clId="{115B9E62-1B1E-442E-B6B0-D991EC100BD3}" dt="2024-09-24T08:47:13.872" v="11646" actId="6549"/>
        <pc:sldMkLst>
          <pc:docMk/>
          <pc:sldMk cId="749930475" sldId="351"/>
        </pc:sldMkLst>
        <pc:spChg chg="mod">
          <ac:chgData name="Mark Tullemans" userId="b055442c-cec2-4dc5-a70d-a4f4c03bc80f" providerId="ADAL" clId="{115B9E62-1B1E-442E-B6B0-D991EC100BD3}" dt="2024-09-24T08:47:13.872" v="11646" actId="6549"/>
          <ac:spMkLst>
            <pc:docMk/>
            <pc:sldMk cId="749930475" sldId="351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5T10:37:37.085" v="5265" actId="1076"/>
          <ac:picMkLst>
            <pc:docMk/>
            <pc:sldMk cId="749930475" sldId="351"/>
            <ac:picMk id="4" creationId="{FD7A51CF-5597-7855-011C-EC6728F1AC82}"/>
          </ac:picMkLst>
        </pc:picChg>
        <pc:picChg chg="del">
          <ac:chgData name="Mark Tullemans" userId="b055442c-cec2-4dc5-a70d-a4f4c03bc80f" providerId="ADAL" clId="{115B9E62-1B1E-442E-B6B0-D991EC100BD3}" dt="2024-09-05T10:36:57.008" v="5262" actId="478"/>
          <ac:picMkLst>
            <pc:docMk/>
            <pc:sldMk cId="749930475" sldId="351"/>
            <ac:picMk id="11" creationId="{322627E8-20F5-1E9B-018F-4B4A7C4EB836}"/>
          </ac:picMkLst>
        </pc:picChg>
      </pc:sldChg>
      <pc:sldChg chg="addSp delSp modSp add mod ord">
        <pc:chgData name="Mark Tullemans" userId="b055442c-cec2-4dc5-a70d-a4f4c03bc80f" providerId="ADAL" clId="{115B9E62-1B1E-442E-B6B0-D991EC100BD3}" dt="2024-09-24T10:06:59.376" v="11763" actId="20577"/>
        <pc:sldMkLst>
          <pc:docMk/>
          <pc:sldMk cId="432873182" sldId="352"/>
        </pc:sldMkLst>
        <pc:spChg chg="del">
          <ac:chgData name="Mark Tullemans" userId="b055442c-cec2-4dc5-a70d-a4f4c03bc80f" providerId="ADAL" clId="{115B9E62-1B1E-442E-B6B0-D991EC100BD3}" dt="2024-09-05T10:48:17.599" v="5454" actId="478"/>
          <ac:spMkLst>
            <pc:docMk/>
            <pc:sldMk cId="432873182" sldId="352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57:15.648" v="5581" actId="478"/>
          <ac:spMkLst>
            <pc:docMk/>
            <pc:sldMk cId="432873182" sldId="352"/>
            <ac:spMk id="5" creationId="{F30149E5-CCF6-68ED-F8F9-6CFEC590F018}"/>
          </ac:spMkLst>
        </pc:spChg>
        <pc:spChg chg="add del mod">
          <ac:chgData name="Mark Tullemans" userId="b055442c-cec2-4dc5-a70d-a4f4c03bc80f" providerId="ADAL" clId="{115B9E62-1B1E-442E-B6B0-D991EC100BD3}" dt="2024-09-05T10:58:46.013" v="5638" actId="478"/>
          <ac:spMkLst>
            <pc:docMk/>
            <pc:sldMk cId="432873182" sldId="352"/>
            <ac:spMk id="6" creationId="{9547DA8D-6A18-9D0B-8D91-4D2CBD2C72C5}"/>
          </ac:spMkLst>
        </pc:spChg>
        <pc:spChg chg="add mod">
          <ac:chgData name="Mark Tullemans" userId="b055442c-cec2-4dc5-a70d-a4f4c03bc80f" providerId="ADAL" clId="{115B9E62-1B1E-442E-B6B0-D991EC100BD3}" dt="2024-09-05T10:58:46.987" v="5639"/>
          <ac:spMkLst>
            <pc:docMk/>
            <pc:sldMk cId="432873182" sldId="352"/>
            <ac:spMk id="7" creationId="{60F9F0C8-C782-717B-7AF0-A3EA17E5C869}"/>
          </ac:spMkLst>
        </pc:spChg>
        <pc:spChg chg="mod">
          <ac:chgData name="Mark Tullemans" userId="b055442c-cec2-4dc5-a70d-a4f4c03bc80f" providerId="ADAL" clId="{115B9E62-1B1E-442E-B6B0-D991EC100BD3}" dt="2024-09-24T10:06:59.376" v="11763" actId="20577"/>
          <ac:spMkLst>
            <pc:docMk/>
            <pc:sldMk cId="432873182" sldId="352"/>
            <ac:spMk id="10" creationId="{2BFF5ADC-C4BC-91DD-93B3-C9E948BAE397}"/>
          </ac:spMkLst>
        </pc:spChg>
      </pc:sldChg>
      <pc:sldChg chg="addSp delSp modSp add mod">
        <pc:chgData name="Mark Tullemans" userId="b055442c-cec2-4dc5-a70d-a4f4c03bc80f" providerId="ADAL" clId="{115B9E62-1B1E-442E-B6B0-D991EC100BD3}" dt="2024-09-24T10:08:34.723" v="11768" actId="20577"/>
        <pc:sldMkLst>
          <pc:docMk/>
          <pc:sldMk cId="2900139039" sldId="353"/>
        </pc:sldMkLst>
        <pc:spChg chg="del">
          <ac:chgData name="Mark Tullemans" userId="b055442c-cec2-4dc5-a70d-a4f4c03bc80f" providerId="ADAL" clId="{115B9E62-1B1E-442E-B6B0-D991EC100BD3}" dt="2024-09-05T10:48:39.032" v="5458" actId="478"/>
          <ac:spMkLst>
            <pc:docMk/>
            <pc:sldMk cId="2900139039" sldId="353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05T10:50:05.739" v="5518" actId="478"/>
          <ac:spMkLst>
            <pc:docMk/>
            <pc:sldMk cId="2900139039" sldId="353"/>
            <ac:spMk id="5" creationId="{344197C3-2A4A-7E65-9058-A3C3AA32B24C}"/>
          </ac:spMkLst>
        </pc:spChg>
        <pc:spChg chg="add del mod">
          <ac:chgData name="Mark Tullemans" userId="b055442c-cec2-4dc5-a70d-a4f4c03bc80f" providerId="ADAL" clId="{115B9E62-1B1E-442E-B6B0-D991EC100BD3}" dt="2024-09-05T10:58:58.871" v="5642" actId="478"/>
          <ac:spMkLst>
            <pc:docMk/>
            <pc:sldMk cId="2900139039" sldId="353"/>
            <ac:spMk id="6" creationId="{038E9C40-48F1-E8D1-F39A-07611F495C27}"/>
          </ac:spMkLst>
        </pc:spChg>
        <pc:spChg chg="add mod">
          <ac:chgData name="Mark Tullemans" userId="b055442c-cec2-4dc5-a70d-a4f4c03bc80f" providerId="ADAL" clId="{115B9E62-1B1E-442E-B6B0-D991EC100BD3}" dt="2024-09-05T10:58:59.905" v="5643"/>
          <ac:spMkLst>
            <pc:docMk/>
            <pc:sldMk cId="2900139039" sldId="353"/>
            <ac:spMk id="7" creationId="{0158E389-7F75-5430-9A11-EB647586B806}"/>
          </ac:spMkLst>
        </pc:spChg>
        <pc:spChg chg="mod">
          <ac:chgData name="Mark Tullemans" userId="b055442c-cec2-4dc5-a70d-a4f4c03bc80f" providerId="ADAL" clId="{115B9E62-1B1E-442E-B6B0-D991EC100BD3}" dt="2024-09-24T10:08:34.723" v="11768" actId="20577"/>
          <ac:spMkLst>
            <pc:docMk/>
            <pc:sldMk cId="2900139039" sldId="353"/>
            <ac:spMk id="10" creationId="{2BFF5ADC-C4BC-91DD-93B3-C9E948BAE397}"/>
          </ac:spMkLst>
        </pc:spChg>
      </pc:sldChg>
      <pc:sldChg chg="addSp modSp add mod ord">
        <pc:chgData name="Mark Tullemans" userId="b055442c-cec2-4dc5-a70d-a4f4c03bc80f" providerId="ADAL" clId="{115B9E62-1B1E-442E-B6B0-D991EC100BD3}" dt="2024-09-09T10:16:16.292" v="6563"/>
        <pc:sldMkLst>
          <pc:docMk/>
          <pc:sldMk cId="3653964619" sldId="354"/>
        </pc:sldMkLst>
        <pc:spChg chg="mod">
          <ac:chgData name="Mark Tullemans" userId="b055442c-cec2-4dc5-a70d-a4f4c03bc80f" providerId="ADAL" clId="{115B9E62-1B1E-442E-B6B0-D991EC100BD3}" dt="2024-09-09T10:00:16.611" v="5780" actId="20577"/>
          <ac:spMkLst>
            <pc:docMk/>
            <pc:sldMk cId="3653964619" sldId="354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9T09:58:13.074" v="5651" actId="1076"/>
          <ac:picMkLst>
            <pc:docMk/>
            <pc:sldMk cId="3653964619" sldId="354"/>
            <ac:picMk id="3" creationId="{621E2DBD-9F89-C16F-08F5-5CA84A2FF569}"/>
          </ac:picMkLst>
        </pc:picChg>
        <pc:picChg chg="add mod">
          <ac:chgData name="Mark Tullemans" userId="b055442c-cec2-4dc5-a70d-a4f4c03bc80f" providerId="ADAL" clId="{115B9E62-1B1E-442E-B6B0-D991EC100BD3}" dt="2024-09-09T10:00:32.409" v="5782" actId="1076"/>
          <ac:picMkLst>
            <pc:docMk/>
            <pc:sldMk cId="3653964619" sldId="354"/>
            <ac:picMk id="6" creationId="{E48FE820-A7B6-1188-7FC1-762DB5BFD9BE}"/>
          </ac:picMkLst>
        </pc:picChg>
      </pc:sldChg>
      <pc:sldChg chg="new del">
        <pc:chgData name="Mark Tullemans" userId="b055442c-cec2-4dc5-a70d-a4f4c03bc80f" providerId="ADAL" clId="{115B9E62-1B1E-442E-B6B0-D991EC100BD3}" dt="2024-09-09T10:26:52.363" v="6928" actId="47"/>
        <pc:sldMkLst>
          <pc:docMk/>
          <pc:sldMk cId="3965305111" sldId="355"/>
        </pc:sldMkLst>
      </pc:sldChg>
      <pc:sldChg chg="addSp delSp modSp add mod ord">
        <pc:chgData name="Mark Tullemans" userId="b055442c-cec2-4dc5-a70d-a4f4c03bc80f" providerId="ADAL" clId="{115B9E62-1B1E-442E-B6B0-D991EC100BD3}" dt="2024-09-24T09:17:13.458" v="11684" actId="207"/>
        <pc:sldMkLst>
          <pc:docMk/>
          <pc:sldMk cId="1354039573" sldId="356"/>
        </pc:sldMkLst>
        <pc:spChg chg="add mod">
          <ac:chgData name="Mark Tullemans" userId="b055442c-cec2-4dc5-a70d-a4f4c03bc80f" providerId="ADAL" clId="{115B9E62-1B1E-442E-B6B0-D991EC100BD3}" dt="2024-09-24T09:17:13.458" v="11684" actId="207"/>
          <ac:spMkLst>
            <pc:docMk/>
            <pc:sldMk cId="1354039573" sldId="356"/>
            <ac:spMk id="7" creationId="{19BDAC98-D901-4E6D-D3BE-36FA629FCACB}"/>
          </ac:spMkLst>
        </pc:spChg>
        <pc:spChg chg="del mod">
          <ac:chgData name="Mark Tullemans" userId="b055442c-cec2-4dc5-a70d-a4f4c03bc80f" providerId="ADAL" clId="{115B9E62-1B1E-442E-B6B0-D991EC100BD3}" dt="2024-09-09T10:21:15.528" v="6666" actId="478"/>
          <ac:spMkLst>
            <pc:docMk/>
            <pc:sldMk cId="1354039573" sldId="356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09T10:19:39.782" v="6629" actId="14100"/>
          <ac:picMkLst>
            <pc:docMk/>
            <pc:sldMk cId="1354039573" sldId="356"/>
            <ac:picMk id="3" creationId="{67C856AC-7CA2-30A8-1528-DD374397317D}"/>
          </ac:picMkLst>
        </pc:picChg>
        <pc:picChg chg="add mod">
          <ac:chgData name="Mark Tullemans" userId="b055442c-cec2-4dc5-a70d-a4f4c03bc80f" providerId="ADAL" clId="{115B9E62-1B1E-442E-B6B0-D991EC100BD3}" dt="2024-09-09T10:19:41.315" v="6630" actId="1076"/>
          <ac:picMkLst>
            <pc:docMk/>
            <pc:sldMk cId="1354039573" sldId="356"/>
            <ac:picMk id="6" creationId="{92D6FAA8-1AAC-7590-4435-6A03294E9CC2}"/>
          </ac:picMkLst>
        </pc:picChg>
      </pc:sldChg>
      <pc:sldChg chg="addSp modSp add mod">
        <pc:chgData name="Mark Tullemans" userId="b055442c-cec2-4dc5-a70d-a4f4c03bc80f" providerId="ADAL" clId="{115B9E62-1B1E-442E-B6B0-D991EC100BD3}" dt="2024-09-09T10:26:13.652" v="6927" actId="20577"/>
        <pc:sldMkLst>
          <pc:docMk/>
          <pc:sldMk cId="1092440413" sldId="357"/>
        </pc:sldMkLst>
        <pc:spChg chg="mod">
          <ac:chgData name="Mark Tullemans" userId="b055442c-cec2-4dc5-a70d-a4f4c03bc80f" providerId="ADAL" clId="{115B9E62-1B1E-442E-B6B0-D991EC100BD3}" dt="2024-09-09T10:26:13.652" v="6927" actId="20577"/>
          <ac:spMkLst>
            <pc:docMk/>
            <pc:sldMk cId="1092440413" sldId="357"/>
            <ac:spMk id="10" creationId="{2BFF5ADC-C4BC-91DD-93B3-C9E948BAE397}"/>
          </ac:spMkLst>
        </pc:spChg>
        <pc:spChg chg="add mod">
          <ac:chgData name="Mark Tullemans" userId="b055442c-cec2-4dc5-a70d-a4f4c03bc80f" providerId="ADAL" clId="{115B9E62-1B1E-442E-B6B0-D991EC100BD3}" dt="2024-09-09T10:06:24.592" v="5891" actId="1076"/>
          <ac:spMkLst>
            <pc:docMk/>
            <pc:sldMk cId="1092440413" sldId="357"/>
            <ac:spMk id="12" creationId="{19B15D42-4589-82E0-6916-DEBFCD5FE1BA}"/>
          </ac:spMkLst>
        </pc:spChg>
        <pc:picChg chg="add mod">
          <ac:chgData name="Mark Tullemans" userId="b055442c-cec2-4dc5-a70d-a4f4c03bc80f" providerId="ADAL" clId="{115B9E62-1B1E-442E-B6B0-D991EC100BD3}" dt="2024-09-09T10:05:08.723" v="5872" actId="1076"/>
          <ac:picMkLst>
            <pc:docMk/>
            <pc:sldMk cId="1092440413" sldId="357"/>
            <ac:picMk id="3" creationId="{0115E40A-1A50-4212-34BE-0A5A9D27C2E2}"/>
          </ac:picMkLst>
        </pc:picChg>
        <pc:cxnChg chg="add mod">
          <ac:chgData name="Mark Tullemans" userId="b055442c-cec2-4dc5-a70d-a4f4c03bc80f" providerId="ADAL" clId="{115B9E62-1B1E-442E-B6B0-D991EC100BD3}" dt="2024-09-09T10:05:49.689" v="5879" actId="14100"/>
          <ac:cxnSpMkLst>
            <pc:docMk/>
            <pc:sldMk cId="1092440413" sldId="357"/>
            <ac:cxnSpMk id="4" creationId="{67EFF291-AD5C-B9E9-6922-0FDC1F08FADF}"/>
          </ac:cxnSpMkLst>
        </pc:cxnChg>
      </pc:sldChg>
      <pc:sldChg chg="new del">
        <pc:chgData name="Mark Tullemans" userId="b055442c-cec2-4dc5-a70d-a4f4c03bc80f" providerId="ADAL" clId="{115B9E62-1B1E-442E-B6B0-D991EC100BD3}" dt="2024-09-10T07:38:22.271" v="6993" actId="47"/>
        <pc:sldMkLst>
          <pc:docMk/>
          <pc:sldMk cId="817716271" sldId="358"/>
        </pc:sldMkLst>
      </pc:sldChg>
      <pc:sldChg chg="addSp delSp modSp add mod">
        <pc:chgData name="Mark Tullemans" userId="b055442c-cec2-4dc5-a70d-a4f4c03bc80f" providerId="ADAL" clId="{115B9E62-1B1E-442E-B6B0-D991EC100BD3}" dt="2024-09-12T06:07:10.179" v="8284" actId="20577"/>
        <pc:sldMkLst>
          <pc:docMk/>
          <pc:sldMk cId="2362894981" sldId="358"/>
        </pc:sldMkLst>
        <pc:spChg chg="mod">
          <ac:chgData name="Mark Tullemans" userId="b055442c-cec2-4dc5-a70d-a4f4c03bc80f" providerId="ADAL" clId="{115B9E62-1B1E-442E-B6B0-D991EC100BD3}" dt="2024-09-12T06:07:10.179" v="8284" actId="20577"/>
          <ac:spMkLst>
            <pc:docMk/>
            <pc:sldMk cId="2362894981" sldId="358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0T07:41:57.013" v="7049" actId="6549"/>
          <ac:spMkLst>
            <pc:docMk/>
            <pc:sldMk cId="2362894981" sldId="358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10T07:40:24.148" v="7043" actId="1076"/>
          <ac:picMkLst>
            <pc:docMk/>
            <pc:sldMk cId="2362894981" sldId="358"/>
            <ac:picMk id="4" creationId="{8265EAC9-FA3D-29EA-60D2-393EBBCF64F9}"/>
          </ac:picMkLst>
        </pc:picChg>
        <pc:picChg chg="del">
          <ac:chgData name="Mark Tullemans" userId="b055442c-cec2-4dc5-a70d-a4f4c03bc80f" providerId="ADAL" clId="{115B9E62-1B1E-442E-B6B0-D991EC100BD3}" dt="2024-09-10T07:39:20.388" v="7035" actId="478"/>
          <ac:picMkLst>
            <pc:docMk/>
            <pc:sldMk cId="2362894981" sldId="358"/>
            <ac:picMk id="6" creationId="{CA7EC4BF-F957-FBB8-A29A-9DA2E4419BD0}"/>
          </ac:picMkLst>
        </pc:picChg>
        <pc:picChg chg="add mod">
          <ac:chgData name="Mark Tullemans" userId="b055442c-cec2-4dc5-a70d-a4f4c03bc80f" providerId="ADAL" clId="{115B9E62-1B1E-442E-B6B0-D991EC100BD3}" dt="2024-09-10T07:40:22.437" v="7042" actId="1076"/>
          <ac:picMkLst>
            <pc:docMk/>
            <pc:sldMk cId="2362894981" sldId="358"/>
            <ac:picMk id="7" creationId="{0A99DDFE-26C3-9A40-B4E0-BA34D474D96A}"/>
          </ac:picMkLst>
        </pc:picChg>
        <pc:picChg chg="del">
          <ac:chgData name="Mark Tullemans" userId="b055442c-cec2-4dc5-a70d-a4f4c03bc80f" providerId="ADAL" clId="{115B9E62-1B1E-442E-B6B0-D991EC100BD3}" dt="2024-09-10T07:39:22.276" v="7036" actId="478"/>
          <ac:picMkLst>
            <pc:docMk/>
            <pc:sldMk cId="2362894981" sldId="358"/>
            <ac:picMk id="8" creationId="{7EEE49AD-ADA8-0380-4011-D5A3B3493859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53:02.370" v="11676" actId="20577"/>
        <pc:sldMkLst>
          <pc:docMk/>
          <pc:sldMk cId="3213514382" sldId="359"/>
        </pc:sldMkLst>
        <pc:spChg chg="mod">
          <ac:chgData name="Mark Tullemans" userId="b055442c-cec2-4dc5-a70d-a4f4c03bc80f" providerId="ADAL" clId="{115B9E62-1B1E-442E-B6B0-D991EC100BD3}" dt="2024-09-12T06:07:19.630" v="8295" actId="20577"/>
          <ac:spMkLst>
            <pc:docMk/>
            <pc:sldMk cId="3213514382" sldId="359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24T08:53:02.370" v="11676" actId="20577"/>
          <ac:spMkLst>
            <pc:docMk/>
            <pc:sldMk cId="3213514382" sldId="359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10T07:41:43.996" v="7047" actId="478"/>
          <ac:picMkLst>
            <pc:docMk/>
            <pc:sldMk cId="3213514382" sldId="359"/>
            <ac:picMk id="4" creationId="{8265EAC9-FA3D-29EA-60D2-393EBBCF64F9}"/>
          </ac:picMkLst>
        </pc:picChg>
        <pc:picChg chg="add del mod">
          <ac:chgData name="Mark Tullemans" userId="b055442c-cec2-4dc5-a70d-a4f4c03bc80f" providerId="ADAL" clId="{115B9E62-1B1E-442E-B6B0-D991EC100BD3}" dt="2024-09-10T07:47:20.995" v="7053" actId="478"/>
          <ac:picMkLst>
            <pc:docMk/>
            <pc:sldMk cId="3213514382" sldId="359"/>
            <ac:picMk id="5" creationId="{05AA3BF1-5CF4-AFBF-3AFB-63EFC46557AD}"/>
          </ac:picMkLst>
        </pc:picChg>
        <pc:picChg chg="del">
          <ac:chgData name="Mark Tullemans" userId="b055442c-cec2-4dc5-a70d-a4f4c03bc80f" providerId="ADAL" clId="{115B9E62-1B1E-442E-B6B0-D991EC100BD3}" dt="2024-09-10T07:41:45.932" v="7048" actId="478"/>
          <ac:picMkLst>
            <pc:docMk/>
            <pc:sldMk cId="3213514382" sldId="359"/>
            <ac:picMk id="7" creationId="{0A99DDFE-26C3-9A40-B4E0-BA34D474D96A}"/>
          </ac:picMkLst>
        </pc:picChg>
        <pc:picChg chg="add del mod">
          <ac:chgData name="Mark Tullemans" userId="b055442c-cec2-4dc5-a70d-a4f4c03bc80f" providerId="ADAL" clId="{115B9E62-1B1E-442E-B6B0-D991EC100BD3}" dt="2024-09-10T07:50:53.239" v="7062" actId="478"/>
          <ac:picMkLst>
            <pc:docMk/>
            <pc:sldMk cId="3213514382" sldId="359"/>
            <ac:picMk id="8" creationId="{837E4896-78C9-CB12-B0E2-164AB687EF89}"/>
          </ac:picMkLst>
        </pc:picChg>
        <pc:picChg chg="add mod">
          <ac:chgData name="Mark Tullemans" userId="b055442c-cec2-4dc5-a70d-a4f4c03bc80f" providerId="ADAL" clId="{115B9E62-1B1E-442E-B6B0-D991EC100BD3}" dt="2024-09-10T07:50:28.934" v="7057" actId="1076"/>
          <ac:picMkLst>
            <pc:docMk/>
            <pc:sldMk cId="3213514382" sldId="359"/>
            <ac:picMk id="11" creationId="{17FF88DB-3B0D-90B4-7BBC-F062731D81E2}"/>
          </ac:picMkLst>
        </pc:picChg>
        <pc:picChg chg="add mod">
          <ac:chgData name="Mark Tullemans" userId="b055442c-cec2-4dc5-a70d-a4f4c03bc80f" providerId="ADAL" clId="{115B9E62-1B1E-442E-B6B0-D991EC100BD3}" dt="2024-09-10T07:51:16.248" v="7064" actId="1076"/>
          <ac:picMkLst>
            <pc:docMk/>
            <pc:sldMk cId="3213514382" sldId="359"/>
            <ac:picMk id="13" creationId="{F9FC28E0-ED90-53E0-13D4-22BD5D132E18}"/>
          </ac:picMkLst>
        </pc:picChg>
        <pc:picChg chg="add mod">
          <ac:chgData name="Mark Tullemans" userId="b055442c-cec2-4dc5-a70d-a4f4c03bc80f" providerId="ADAL" clId="{115B9E62-1B1E-442E-B6B0-D991EC100BD3}" dt="2024-09-10T07:51:49.838" v="7067" actId="1076"/>
          <ac:picMkLst>
            <pc:docMk/>
            <pc:sldMk cId="3213514382" sldId="359"/>
            <ac:picMk id="15" creationId="{A07A1D6A-1649-04B1-5CD3-D7539D66C7B5}"/>
          </ac:picMkLst>
        </pc:picChg>
      </pc:sldChg>
      <pc:sldChg chg="new del">
        <pc:chgData name="Mark Tullemans" userId="b055442c-cec2-4dc5-a70d-a4f4c03bc80f" providerId="ADAL" clId="{115B9E62-1B1E-442E-B6B0-D991EC100BD3}" dt="2024-09-10T07:40:59.130" v="7045" actId="47"/>
        <pc:sldMkLst>
          <pc:docMk/>
          <pc:sldMk cId="4179393435" sldId="359"/>
        </pc:sldMkLst>
      </pc:sldChg>
      <pc:sldChg chg="addSp delSp modSp add mod">
        <pc:chgData name="Mark Tullemans" userId="b055442c-cec2-4dc5-a70d-a4f4c03bc80f" providerId="ADAL" clId="{115B9E62-1B1E-442E-B6B0-D991EC100BD3}" dt="2024-09-24T08:53:31.171" v="11678" actId="478"/>
        <pc:sldMkLst>
          <pc:docMk/>
          <pc:sldMk cId="3018750021" sldId="360"/>
        </pc:sldMkLst>
        <pc:spChg chg="add del mod">
          <ac:chgData name="Mark Tullemans" userId="b055442c-cec2-4dc5-a70d-a4f4c03bc80f" providerId="ADAL" clId="{115B9E62-1B1E-442E-B6B0-D991EC100BD3}" dt="2024-09-24T08:53:31.171" v="11678" actId="478"/>
          <ac:spMkLst>
            <pc:docMk/>
            <pc:sldMk cId="3018750021" sldId="360"/>
            <ac:spMk id="4" creationId="{FEEF4EF5-C47A-0545-4239-2558DB606850}"/>
          </ac:spMkLst>
        </pc:spChg>
        <pc:spChg chg="add mod">
          <ac:chgData name="Mark Tullemans" userId="b055442c-cec2-4dc5-a70d-a4f4c03bc80f" providerId="ADAL" clId="{115B9E62-1B1E-442E-B6B0-D991EC100BD3}" dt="2024-09-10T10:17:33.070" v="7392" actId="790"/>
          <ac:spMkLst>
            <pc:docMk/>
            <pc:sldMk cId="3018750021" sldId="360"/>
            <ac:spMk id="7" creationId="{53BF040A-E332-8266-13C6-54A6045097FF}"/>
          </ac:spMkLst>
        </pc:spChg>
        <pc:spChg chg="del mod">
          <ac:chgData name="Mark Tullemans" userId="b055442c-cec2-4dc5-a70d-a4f4c03bc80f" providerId="ADAL" clId="{115B9E62-1B1E-442E-B6B0-D991EC100BD3}" dt="2024-09-24T08:53:26.813" v="11677" actId="478"/>
          <ac:spMkLst>
            <pc:docMk/>
            <pc:sldMk cId="3018750021" sldId="360"/>
            <ac:spMk id="10" creationId="{2BFF5ADC-C4BC-91DD-93B3-C9E948BAE397}"/>
          </ac:spMkLst>
        </pc:spChg>
        <pc:picChg chg="add del">
          <ac:chgData name="Mark Tullemans" userId="b055442c-cec2-4dc5-a70d-a4f4c03bc80f" providerId="ADAL" clId="{115B9E62-1B1E-442E-B6B0-D991EC100BD3}" dt="2024-09-10T07:57:26.976" v="7284" actId="478"/>
          <ac:picMkLst>
            <pc:docMk/>
            <pc:sldMk cId="3018750021" sldId="360"/>
            <ac:picMk id="4" creationId="{3B5659DB-3841-8888-BA11-3198FFF87800}"/>
          </ac:picMkLst>
        </pc:picChg>
        <pc:picChg chg="add mod">
          <ac:chgData name="Mark Tullemans" userId="b055442c-cec2-4dc5-a70d-a4f4c03bc80f" providerId="ADAL" clId="{115B9E62-1B1E-442E-B6B0-D991EC100BD3}" dt="2024-09-10T08:02:17.781" v="7287" actId="1076"/>
          <ac:picMkLst>
            <pc:docMk/>
            <pc:sldMk cId="3018750021" sldId="360"/>
            <ac:picMk id="6" creationId="{44666004-A59D-AACA-3326-664B9F361864}"/>
          </ac:picMkLst>
        </pc:picChg>
        <pc:picChg chg="del">
          <ac:chgData name="Mark Tullemans" userId="b055442c-cec2-4dc5-a70d-a4f4c03bc80f" providerId="ADAL" clId="{115B9E62-1B1E-442E-B6B0-D991EC100BD3}" dt="2024-09-10T07:54:36.523" v="7234" actId="478"/>
          <ac:picMkLst>
            <pc:docMk/>
            <pc:sldMk cId="3018750021" sldId="360"/>
            <ac:picMk id="11" creationId="{17FF88DB-3B0D-90B4-7BBC-F062731D81E2}"/>
          </ac:picMkLst>
        </pc:picChg>
        <pc:picChg chg="del">
          <ac:chgData name="Mark Tullemans" userId="b055442c-cec2-4dc5-a70d-a4f4c03bc80f" providerId="ADAL" clId="{115B9E62-1B1E-442E-B6B0-D991EC100BD3}" dt="2024-09-10T07:54:40.152" v="7235" actId="478"/>
          <ac:picMkLst>
            <pc:docMk/>
            <pc:sldMk cId="3018750021" sldId="360"/>
            <ac:picMk id="13" creationId="{F9FC28E0-ED90-53E0-13D4-22BD5D132E18}"/>
          </ac:picMkLst>
        </pc:picChg>
        <pc:picChg chg="del">
          <ac:chgData name="Mark Tullemans" userId="b055442c-cec2-4dc5-a70d-a4f4c03bc80f" providerId="ADAL" clId="{115B9E62-1B1E-442E-B6B0-D991EC100BD3}" dt="2024-09-10T07:54:40.152" v="7235" actId="478"/>
          <ac:picMkLst>
            <pc:docMk/>
            <pc:sldMk cId="3018750021" sldId="360"/>
            <ac:picMk id="15" creationId="{A07A1D6A-1649-04B1-5CD3-D7539D66C7B5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54:12.420" v="11682" actId="20577"/>
        <pc:sldMkLst>
          <pc:docMk/>
          <pc:sldMk cId="3856420267" sldId="361"/>
        </pc:sldMkLst>
        <pc:spChg chg="mod">
          <ac:chgData name="Mark Tullemans" userId="b055442c-cec2-4dc5-a70d-a4f4c03bc80f" providerId="ADAL" clId="{115B9E62-1B1E-442E-B6B0-D991EC100BD3}" dt="2024-09-12T06:07:59.279" v="8307" actId="20577"/>
          <ac:spMkLst>
            <pc:docMk/>
            <pc:sldMk cId="3856420267" sldId="361"/>
            <ac:spMk id="3" creationId="{00000000-0000-0000-0000-000000000000}"/>
          </ac:spMkLst>
        </pc:spChg>
        <pc:spChg chg="add del mod">
          <ac:chgData name="Mark Tullemans" userId="b055442c-cec2-4dc5-a70d-a4f4c03bc80f" providerId="ADAL" clId="{115B9E62-1B1E-442E-B6B0-D991EC100BD3}" dt="2024-09-12T06:10:36.531" v="8348" actId="478"/>
          <ac:spMkLst>
            <pc:docMk/>
            <pc:sldMk cId="3856420267" sldId="361"/>
            <ac:spMk id="4" creationId="{E6EA46A2-AEAB-FDC4-254D-FEEC452CC64D}"/>
          </ac:spMkLst>
        </pc:spChg>
        <pc:spChg chg="mod">
          <ac:chgData name="Mark Tullemans" userId="b055442c-cec2-4dc5-a70d-a4f4c03bc80f" providerId="ADAL" clId="{115B9E62-1B1E-442E-B6B0-D991EC100BD3}" dt="2024-09-24T08:54:12.420" v="11682" actId="20577"/>
          <ac:spMkLst>
            <pc:docMk/>
            <pc:sldMk cId="3856420267" sldId="361"/>
            <ac:spMk id="7" creationId="{53BF040A-E332-8266-13C6-54A6045097FF}"/>
          </ac:spMkLst>
        </pc:spChg>
        <pc:spChg chg="del">
          <ac:chgData name="Mark Tullemans" userId="b055442c-cec2-4dc5-a70d-a4f4c03bc80f" providerId="ADAL" clId="{115B9E62-1B1E-442E-B6B0-D991EC100BD3}" dt="2024-09-12T06:10:33.340" v="8347" actId="478"/>
          <ac:spMkLst>
            <pc:docMk/>
            <pc:sldMk cId="3856420267" sldId="361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10T10:14:38.946" v="7320" actId="478"/>
          <ac:picMkLst>
            <pc:docMk/>
            <pc:sldMk cId="3856420267" sldId="361"/>
            <ac:picMk id="4" creationId="{4EE114D4-2853-8A44-6D91-0DF5E5574B15}"/>
          </ac:picMkLst>
        </pc:picChg>
        <pc:picChg chg="del">
          <ac:chgData name="Mark Tullemans" userId="b055442c-cec2-4dc5-a70d-a4f4c03bc80f" providerId="ADAL" clId="{115B9E62-1B1E-442E-B6B0-D991EC100BD3}" dt="2024-09-10T08:03:39.678" v="7317" actId="478"/>
          <ac:picMkLst>
            <pc:docMk/>
            <pc:sldMk cId="3856420267" sldId="361"/>
            <ac:picMk id="6" creationId="{44666004-A59D-AACA-3326-664B9F361864}"/>
          </ac:picMkLst>
        </pc:picChg>
        <pc:picChg chg="add mod">
          <ac:chgData name="Mark Tullemans" userId="b055442c-cec2-4dc5-a70d-a4f4c03bc80f" providerId="ADAL" clId="{115B9E62-1B1E-442E-B6B0-D991EC100BD3}" dt="2024-09-10T10:15:32.627" v="7322" actId="1076"/>
          <ac:picMkLst>
            <pc:docMk/>
            <pc:sldMk cId="3856420267" sldId="361"/>
            <ac:picMk id="8" creationId="{71A8C9B8-8629-9A1D-517A-386576AE6F44}"/>
          </ac:picMkLst>
        </pc:picChg>
      </pc:sldChg>
      <pc:sldChg chg="addSp delSp modSp add del mod">
        <pc:chgData name="Mark Tullemans" userId="b055442c-cec2-4dc5-a70d-a4f4c03bc80f" providerId="ADAL" clId="{115B9E62-1B1E-442E-B6B0-D991EC100BD3}" dt="2024-09-11T15:34:52.479" v="8244" actId="47"/>
        <pc:sldMkLst>
          <pc:docMk/>
          <pc:sldMk cId="75263367" sldId="362"/>
        </pc:sldMkLst>
        <pc:spChg chg="mod">
          <ac:chgData name="Mark Tullemans" userId="b055442c-cec2-4dc5-a70d-a4f4c03bc80f" providerId="ADAL" clId="{115B9E62-1B1E-442E-B6B0-D991EC100BD3}" dt="2024-09-11T08:32:55.388" v="7740" actId="20577"/>
          <ac:spMkLst>
            <pc:docMk/>
            <pc:sldMk cId="75263367" sldId="362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1T08:33:29.802" v="7758" actId="20577"/>
          <ac:spMkLst>
            <pc:docMk/>
            <pc:sldMk cId="75263367" sldId="362"/>
            <ac:spMk id="7" creationId="{04B8BC5F-089D-1757-F4A4-A64B534AB697}"/>
          </ac:spMkLst>
        </pc:spChg>
        <pc:spChg chg="mod">
          <ac:chgData name="Mark Tullemans" userId="b055442c-cec2-4dc5-a70d-a4f4c03bc80f" providerId="ADAL" clId="{115B9E62-1B1E-442E-B6B0-D991EC100BD3}" dt="2024-09-10T11:01:11.880" v="7472" actId="1076"/>
          <ac:spMkLst>
            <pc:docMk/>
            <pc:sldMk cId="75263367" sldId="362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10T10:58:54.181" v="7433" actId="478"/>
          <ac:picMkLst>
            <pc:docMk/>
            <pc:sldMk cId="75263367" sldId="362"/>
            <ac:picMk id="4" creationId="{C42A7AB1-9CDE-4C0C-FF0B-A188035C445A}"/>
          </ac:picMkLst>
        </pc:picChg>
        <pc:picChg chg="add mod">
          <ac:chgData name="Mark Tullemans" userId="b055442c-cec2-4dc5-a70d-a4f4c03bc80f" providerId="ADAL" clId="{115B9E62-1B1E-442E-B6B0-D991EC100BD3}" dt="2024-09-10T10:59:11.421" v="7435" actId="1076"/>
          <ac:picMkLst>
            <pc:docMk/>
            <pc:sldMk cId="75263367" sldId="362"/>
            <ac:picMk id="6" creationId="{9B304D3E-C1F8-3A0D-CFA2-2BB644918B2E}"/>
          </ac:picMkLst>
        </pc:picChg>
        <pc:picChg chg="add del">
          <ac:chgData name="Mark Tullemans" userId="b055442c-cec2-4dc5-a70d-a4f4c03bc80f" providerId="ADAL" clId="{115B9E62-1B1E-442E-B6B0-D991EC100BD3}" dt="2024-09-10T11:00:30.840" v="7437" actId="22"/>
          <ac:picMkLst>
            <pc:docMk/>
            <pc:sldMk cId="75263367" sldId="362"/>
            <ac:picMk id="9" creationId="{D27F6FBD-7CB8-F4D3-A07C-EB735E54F4F4}"/>
          </ac:picMkLst>
        </pc:picChg>
        <pc:picChg chg="add mod">
          <ac:chgData name="Mark Tullemans" userId="b055442c-cec2-4dc5-a70d-a4f4c03bc80f" providerId="ADAL" clId="{115B9E62-1B1E-442E-B6B0-D991EC100BD3}" dt="2024-09-10T11:00:41.334" v="7439" actId="1076"/>
          <ac:picMkLst>
            <pc:docMk/>
            <pc:sldMk cId="75263367" sldId="362"/>
            <ac:picMk id="12" creationId="{B58765B5-4588-BFC6-FE8B-B2EDAAA15298}"/>
          </ac:picMkLst>
        </pc:picChg>
      </pc:sldChg>
      <pc:sldChg chg="add del">
        <pc:chgData name="Mark Tullemans" userId="b055442c-cec2-4dc5-a70d-a4f4c03bc80f" providerId="ADAL" clId="{115B9E62-1B1E-442E-B6B0-D991EC100BD3}" dt="2024-09-11T08:33:02.159" v="7741" actId="47"/>
        <pc:sldMkLst>
          <pc:docMk/>
          <pc:sldMk cId="2788626869" sldId="363"/>
        </pc:sldMkLst>
      </pc:sldChg>
      <pc:sldChg chg="addSp delSp modSp add del mod ord">
        <pc:chgData name="Mark Tullemans" userId="b055442c-cec2-4dc5-a70d-a4f4c03bc80f" providerId="ADAL" clId="{115B9E62-1B1E-442E-B6B0-D991EC100BD3}" dt="2024-09-11T15:34:45.239" v="8242" actId="47"/>
        <pc:sldMkLst>
          <pc:docMk/>
          <pc:sldMk cId="3993404517" sldId="364"/>
        </pc:sldMkLst>
        <pc:spChg chg="mod">
          <ac:chgData name="Mark Tullemans" userId="b055442c-cec2-4dc5-a70d-a4f4c03bc80f" providerId="ADAL" clId="{115B9E62-1B1E-442E-B6B0-D991EC100BD3}" dt="2024-09-11T08:32:34.069" v="7692" actId="20577"/>
          <ac:spMkLst>
            <pc:docMk/>
            <pc:sldMk cId="3993404517" sldId="364"/>
            <ac:spMk id="3" creationId="{00000000-0000-0000-0000-000000000000}"/>
          </ac:spMkLst>
        </pc:spChg>
        <pc:spChg chg="mod">
          <ac:chgData name="Mark Tullemans" userId="b055442c-cec2-4dc5-a70d-a4f4c03bc80f" providerId="ADAL" clId="{115B9E62-1B1E-442E-B6B0-D991EC100BD3}" dt="2024-09-10T11:01:30.514" v="7475" actId="255"/>
          <ac:spMkLst>
            <pc:docMk/>
            <pc:sldMk cId="3993404517" sldId="364"/>
            <ac:spMk id="7" creationId="{04B8BC5F-089D-1757-F4A4-A64B534AB697}"/>
          </ac:spMkLst>
        </pc:spChg>
        <pc:picChg chg="add mod">
          <ac:chgData name="Mark Tullemans" userId="b055442c-cec2-4dc5-a70d-a4f4c03bc80f" providerId="ADAL" clId="{115B9E62-1B1E-442E-B6B0-D991EC100BD3}" dt="2024-09-10T10:54:31.483" v="7397" actId="1076"/>
          <ac:picMkLst>
            <pc:docMk/>
            <pc:sldMk cId="3993404517" sldId="364"/>
            <ac:picMk id="4" creationId="{51925799-2557-DD1D-4552-679DB65D42F3}"/>
          </ac:picMkLst>
        </pc:picChg>
        <pc:picChg chg="add mod">
          <ac:chgData name="Mark Tullemans" userId="b055442c-cec2-4dc5-a70d-a4f4c03bc80f" providerId="ADAL" clId="{115B9E62-1B1E-442E-B6B0-D991EC100BD3}" dt="2024-09-10T10:54:49.561" v="7399" actId="1076"/>
          <ac:picMkLst>
            <pc:docMk/>
            <pc:sldMk cId="3993404517" sldId="364"/>
            <ac:picMk id="6" creationId="{73F2FBF4-46B9-A6F3-59A7-F275A53DEB09}"/>
          </ac:picMkLst>
        </pc:picChg>
        <pc:picChg chg="add del mod">
          <ac:chgData name="Mark Tullemans" userId="b055442c-cec2-4dc5-a70d-a4f4c03bc80f" providerId="ADAL" clId="{115B9E62-1B1E-442E-B6B0-D991EC100BD3}" dt="2024-09-10T10:56:02.766" v="7414" actId="478"/>
          <ac:picMkLst>
            <pc:docMk/>
            <pc:sldMk cId="3993404517" sldId="364"/>
            <ac:picMk id="9" creationId="{AC7454FB-24B3-059E-2E45-3A4DE0211907}"/>
          </ac:picMkLst>
        </pc:picChg>
        <pc:picChg chg="add mod">
          <ac:chgData name="Mark Tullemans" userId="b055442c-cec2-4dc5-a70d-a4f4c03bc80f" providerId="ADAL" clId="{115B9E62-1B1E-442E-B6B0-D991EC100BD3}" dt="2024-09-10T10:56:07.543" v="7415" actId="1076"/>
          <ac:picMkLst>
            <pc:docMk/>
            <pc:sldMk cId="3993404517" sldId="364"/>
            <ac:picMk id="12" creationId="{C5C7DB8B-0006-9061-E19F-564AE8292AF1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49:29.988" v="11654" actId="790"/>
        <pc:sldMkLst>
          <pc:docMk/>
          <pc:sldMk cId="1306009846" sldId="365"/>
        </pc:sldMkLst>
        <pc:spChg chg="mod">
          <ac:chgData name="Mark Tullemans" userId="b055442c-cec2-4dc5-a70d-a4f4c03bc80f" providerId="ADAL" clId="{115B9E62-1B1E-442E-B6B0-D991EC100BD3}" dt="2024-09-24T08:49:29.988" v="11654" actId="790"/>
          <ac:spMkLst>
            <pc:docMk/>
            <pc:sldMk cId="1306009846" sldId="365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11T15:18:55.479" v="7954" actId="478"/>
          <ac:picMkLst>
            <pc:docMk/>
            <pc:sldMk cId="1306009846" sldId="365"/>
            <ac:picMk id="4" creationId="{B7F1E34C-76FC-EC14-851B-ABBE753FD476}"/>
          </ac:picMkLst>
        </pc:picChg>
        <pc:picChg chg="add">
          <ac:chgData name="Mark Tullemans" userId="b055442c-cec2-4dc5-a70d-a4f4c03bc80f" providerId="ADAL" clId="{115B9E62-1B1E-442E-B6B0-D991EC100BD3}" dt="2024-09-11T15:19:53.326" v="7960" actId="22"/>
          <ac:picMkLst>
            <pc:docMk/>
            <pc:sldMk cId="1306009846" sldId="365"/>
            <ac:picMk id="5" creationId="{7089F2E6-277A-520E-1E91-3461ECCD7699}"/>
          </ac:picMkLst>
        </pc:picChg>
        <pc:picChg chg="del">
          <ac:chgData name="Mark Tullemans" userId="b055442c-cec2-4dc5-a70d-a4f4c03bc80f" providerId="ADAL" clId="{115B9E62-1B1E-442E-B6B0-D991EC100BD3}" dt="2024-09-11T15:18:58.433" v="7956" actId="478"/>
          <ac:picMkLst>
            <pc:docMk/>
            <pc:sldMk cId="1306009846" sldId="365"/>
            <ac:picMk id="6" creationId="{44028541-F04E-BAE4-4024-4D938CCC3987}"/>
          </ac:picMkLst>
        </pc:picChg>
        <pc:picChg chg="del">
          <ac:chgData name="Mark Tullemans" userId="b055442c-cec2-4dc5-a70d-a4f4c03bc80f" providerId="ADAL" clId="{115B9E62-1B1E-442E-B6B0-D991EC100BD3}" dt="2024-09-11T15:18:57.487" v="7955" actId="478"/>
          <ac:picMkLst>
            <pc:docMk/>
            <pc:sldMk cId="1306009846" sldId="365"/>
            <ac:picMk id="13" creationId="{CCC7B19F-E1F9-3159-AEF6-8BBAE428EA2B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24T08:49:42.480" v="11655" actId="404"/>
        <pc:sldMkLst>
          <pc:docMk/>
          <pc:sldMk cId="978342189" sldId="366"/>
        </pc:sldMkLst>
        <pc:spChg chg="mod">
          <ac:chgData name="Mark Tullemans" userId="b055442c-cec2-4dc5-a70d-a4f4c03bc80f" providerId="ADAL" clId="{115B9E62-1B1E-442E-B6B0-D991EC100BD3}" dt="2024-09-24T08:49:42.480" v="11655" actId="404"/>
          <ac:spMkLst>
            <pc:docMk/>
            <pc:sldMk cId="978342189" sldId="366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11T15:21:55.553" v="8003" actId="478"/>
          <ac:picMkLst>
            <pc:docMk/>
            <pc:sldMk cId="978342189" sldId="366"/>
            <ac:picMk id="4" creationId="{67A7716B-4181-E846-E7E9-32B9BBBEC13C}"/>
          </ac:picMkLst>
        </pc:picChg>
        <pc:picChg chg="add del mod">
          <ac:chgData name="Mark Tullemans" userId="b055442c-cec2-4dc5-a70d-a4f4c03bc80f" providerId="ADAL" clId="{115B9E62-1B1E-442E-B6B0-D991EC100BD3}" dt="2024-09-11T15:24:11.190" v="8007" actId="478"/>
          <ac:picMkLst>
            <pc:docMk/>
            <pc:sldMk cId="978342189" sldId="366"/>
            <ac:picMk id="6" creationId="{123DC8BF-D371-F998-BA94-9E9BE06A84C3}"/>
          </ac:picMkLst>
        </pc:picChg>
        <pc:picChg chg="add mod">
          <ac:chgData name="Mark Tullemans" userId="b055442c-cec2-4dc5-a70d-a4f4c03bc80f" providerId="ADAL" clId="{115B9E62-1B1E-442E-B6B0-D991EC100BD3}" dt="2024-09-11T15:24:15.186" v="8009" actId="1076"/>
          <ac:picMkLst>
            <pc:docMk/>
            <pc:sldMk cId="978342189" sldId="366"/>
            <ac:picMk id="8" creationId="{8ACA154C-16DE-8D40-7ACF-CBE6177B1B6F}"/>
          </ac:picMkLst>
        </pc:picChg>
        <pc:picChg chg="add mod">
          <ac:chgData name="Mark Tullemans" userId="b055442c-cec2-4dc5-a70d-a4f4c03bc80f" providerId="ADAL" clId="{115B9E62-1B1E-442E-B6B0-D991EC100BD3}" dt="2024-09-11T15:24:52.713" v="8011" actId="1076"/>
          <ac:picMkLst>
            <pc:docMk/>
            <pc:sldMk cId="978342189" sldId="366"/>
            <ac:picMk id="11" creationId="{E4598207-75BF-57E7-206E-72B0EF825442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09-11T15:32:28.997" v="8218" actId="1076"/>
        <pc:sldMkLst>
          <pc:docMk/>
          <pc:sldMk cId="792718177" sldId="367"/>
        </pc:sldMkLst>
        <pc:spChg chg="mod">
          <ac:chgData name="Mark Tullemans" userId="b055442c-cec2-4dc5-a70d-a4f4c03bc80f" providerId="ADAL" clId="{115B9E62-1B1E-442E-B6B0-D991EC100BD3}" dt="2024-09-11T15:32:23.174" v="8217" actId="790"/>
          <ac:spMkLst>
            <pc:docMk/>
            <pc:sldMk cId="792718177" sldId="367"/>
            <ac:spMk id="10" creationId="{2BFF5ADC-C4BC-91DD-93B3-C9E948BAE397}"/>
          </ac:spMkLst>
        </pc:spChg>
        <pc:picChg chg="add">
          <ac:chgData name="Mark Tullemans" userId="b055442c-cec2-4dc5-a70d-a4f4c03bc80f" providerId="ADAL" clId="{115B9E62-1B1E-442E-B6B0-D991EC100BD3}" dt="2024-09-11T15:30:11.795" v="8203" actId="22"/>
          <ac:picMkLst>
            <pc:docMk/>
            <pc:sldMk cId="792718177" sldId="367"/>
            <ac:picMk id="4" creationId="{84FE475D-A75C-5120-0751-D47F19229F20}"/>
          </ac:picMkLst>
        </pc:picChg>
        <pc:picChg chg="add del">
          <ac:chgData name="Mark Tullemans" userId="b055442c-cec2-4dc5-a70d-a4f4c03bc80f" providerId="ADAL" clId="{115B9E62-1B1E-442E-B6B0-D991EC100BD3}" dt="2024-09-11T15:30:23.999" v="8205" actId="478"/>
          <ac:picMkLst>
            <pc:docMk/>
            <pc:sldMk cId="792718177" sldId="367"/>
            <ac:picMk id="6" creationId="{0364BCFC-20D0-D6EF-E472-847005AC56F2}"/>
          </ac:picMkLst>
        </pc:picChg>
        <pc:picChg chg="add">
          <ac:chgData name="Mark Tullemans" userId="b055442c-cec2-4dc5-a70d-a4f4c03bc80f" providerId="ADAL" clId="{115B9E62-1B1E-442E-B6B0-D991EC100BD3}" dt="2024-09-11T15:30:26.512" v="8206" actId="22"/>
          <ac:picMkLst>
            <pc:docMk/>
            <pc:sldMk cId="792718177" sldId="367"/>
            <ac:picMk id="8" creationId="{B5DEDC71-89CD-41A8-515D-35427C4383E7}"/>
          </ac:picMkLst>
        </pc:picChg>
        <pc:picChg chg="add del mod">
          <ac:chgData name="Mark Tullemans" userId="b055442c-cec2-4dc5-a70d-a4f4c03bc80f" providerId="ADAL" clId="{115B9E62-1B1E-442E-B6B0-D991EC100BD3}" dt="2024-09-11T15:31:34.074" v="8211" actId="478"/>
          <ac:picMkLst>
            <pc:docMk/>
            <pc:sldMk cId="792718177" sldId="367"/>
            <ac:picMk id="11" creationId="{742F5D68-7C73-234D-B5BA-F3FAE77BC190}"/>
          </ac:picMkLst>
        </pc:picChg>
        <pc:picChg chg="add mod">
          <ac:chgData name="Mark Tullemans" userId="b055442c-cec2-4dc5-a70d-a4f4c03bc80f" providerId="ADAL" clId="{115B9E62-1B1E-442E-B6B0-D991EC100BD3}" dt="2024-09-11T15:32:28.997" v="8218" actId="1076"/>
          <ac:picMkLst>
            <pc:docMk/>
            <pc:sldMk cId="792718177" sldId="367"/>
            <ac:picMk id="13" creationId="{EDAFF4EC-FD1C-B430-AA86-8DAB388C9C9E}"/>
          </ac:picMkLst>
        </pc:picChg>
      </pc:sldChg>
      <pc:sldChg chg="add del">
        <pc:chgData name="Mark Tullemans" userId="b055442c-cec2-4dc5-a70d-a4f4c03bc80f" providerId="ADAL" clId="{115B9E62-1B1E-442E-B6B0-D991EC100BD3}" dt="2024-09-11T15:32:38.443" v="8219" actId="47"/>
        <pc:sldMkLst>
          <pc:docMk/>
          <pc:sldMk cId="100266287" sldId="368"/>
        </pc:sldMkLst>
      </pc:sldChg>
      <pc:sldChg chg="addSp delSp modSp add mod ord">
        <pc:chgData name="Mark Tullemans" userId="b055442c-cec2-4dc5-a70d-a4f4c03bc80f" providerId="ADAL" clId="{115B9E62-1B1E-442E-B6B0-D991EC100BD3}" dt="2024-09-20T09:53:43.730" v="11580"/>
        <pc:sldMkLst>
          <pc:docMk/>
          <pc:sldMk cId="3180443176" sldId="368"/>
        </pc:sldMkLst>
        <pc:spChg chg="mod">
          <ac:chgData name="Mark Tullemans" userId="b055442c-cec2-4dc5-a70d-a4f4c03bc80f" providerId="ADAL" clId="{115B9E62-1B1E-442E-B6B0-D991EC100BD3}" dt="2024-09-16T12:17:15.383" v="8441" actId="1076"/>
          <ac:spMkLst>
            <pc:docMk/>
            <pc:sldMk cId="3180443176" sldId="368"/>
            <ac:spMk id="6" creationId="{57F3762C-62AC-D373-54B5-B59B2FDFED81}"/>
          </ac:spMkLst>
        </pc:spChg>
        <pc:spChg chg="add mod">
          <ac:chgData name="Mark Tullemans" userId="b055442c-cec2-4dc5-a70d-a4f4c03bc80f" providerId="ADAL" clId="{115B9E62-1B1E-442E-B6B0-D991EC100BD3}" dt="2024-09-16T12:52:58.377" v="9037" actId="13926"/>
          <ac:spMkLst>
            <pc:docMk/>
            <pc:sldMk cId="3180443176" sldId="368"/>
            <ac:spMk id="8" creationId="{CC0DA05F-97A2-3A9A-3A27-B4D03D69B897}"/>
          </ac:spMkLst>
        </pc:spChg>
        <pc:picChg chg="del mod">
          <ac:chgData name="Mark Tullemans" userId="b055442c-cec2-4dc5-a70d-a4f4c03bc80f" providerId="ADAL" clId="{115B9E62-1B1E-442E-B6B0-D991EC100BD3}" dt="2024-09-16T12:16:15.695" v="8436" actId="478"/>
          <ac:picMkLst>
            <pc:docMk/>
            <pc:sldMk cId="3180443176" sldId="368"/>
            <ac:picMk id="4" creationId="{B16A7472-17FC-791B-9132-40865F51620C}"/>
          </ac:picMkLst>
        </pc:picChg>
        <pc:picChg chg="add mod ord">
          <ac:chgData name="Mark Tullemans" userId="b055442c-cec2-4dc5-a70d-a4f4c03bc80f" providerId="ADAL" clId="{115B9E62-1B1E-442E-B6B0-D991EC100BD3}" dt="2024-09-16T12:52:13.898" v="9034" actId="1076"/>
          <ac:picMkLst>
            <pc:docMk/>
            <pc:sldMk cId="3180443176" sldId="368"/>
            <ac:picMk id="5" creationId="{FD24254C-5BC1-417C-6647-E274F2DEFE80}"/>
          </ac:picMkLst>
        </pc:picChg>
      </pc:sldChg>
      <pc:sldChg chg="new del">
        <pc:chgData name="Mark Tullemans" userId="b055442c-cec2-4dc5-a70d-a4f4c03bc80f" providerId="ADAL" clId="{115B9E62-1B1E-442E-B6B0-D991EC100BD3}" dt="2024-09-16T12:36:33.032" v="8944" actId="47"/>
        <pc:sldMkLst>
          <pc:docMk/>
          <pc:sldMk cId="3979189385" sldId="369"/>
        </pc:sldMkLst>
      </pc:sldChg>
      <pc:sldChg chg="addSp delSp modSp add mod">
        <pc:chgData name="Mark Tullemans" userId="b055442c-cec2-4dc5-a70d-a4f4c03bc80f" providerId="ADAL" clId="{115B9E62-1B1E-442E-B6B0-D991EC100BD3}" dt="2024-09-24T10:01:21.025" v="11722" actId="20577"/>
        <pc:sldMkLst>
          <pc:docMk/>
          <pc:sldMk cId="636154009" sldId="370"/>
        </pc:sldMkLst>
        <pc:spChg chg="mod">
          <ac:chgData name="Mark Tullemans" userId="b055442c-cec2-4dc5-a70d-a4f4c03bc80f" providerId="ADAL" clId="{115B9E62-1B1E-442E-B6B0-D991EC100BD3}" dt="2024-09-16T12:36:25.147" v="8943" actId="20577"/>
          <ac:spMkLst>
            <pc:docMk/>
            <pc:sldMk cId="636154009" sldId="370"/>
            <ac:spMk id="5" creationId="{8189015B-6401-01C0-F6AF-D5D96D2121C6}"/>
          </ac:spMkLst>
        </pc:spChg>
        <pc:spChg chg="mod">
          <ac:chgData name="Mark Tullemans" userId="b055442c-cec2-4dc5-a70d-a4f4c03bc80f" providerId="ADAL" clId="{115B9E62-1B1E-442E-B6B0-D991EC100BD3}" dt="2024-09-24T10:01:21.025" v="11722" actId="20577"/>
          <ac:spMkLst>
            <pc:docMk/>
            <pc:sldMk cId="636154009" sldId="370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16T12:15:30.405" v="8435" actId="478"/>
          <ac:picMkLst>
            <pc:docMk/>
            <pc:sldMk cId="636154009" sldId="370"/>
            <ac:picMk id="3" creationId="{621E2DBD-9F89-C16F-08F5-5CA84A2FF569}"/>
          </ac:picMkLst>
        </pc:picChg>
        <pc:picChg chg="add mod">
          <ac:chgData name="Mark Tullemans" userId="b055442c-cec2-4dc5-a70d-a4f4c03bc80f" providerId="ADAL" clId="{115B9E62-1B1E-442E-B6B0-D991EC100BD3}" dt="2024-09-16T12:53:43.705" v="9039" actId="1076"/>
          <ac:picMkLst>
            <pc:docMk/>
            <pc:sldMk cId="636154009" sldId="370"/>
            <ac:picMk id="4" creationId="{61C0D7A8-D81F-32DF-3A6C-6224CC52E5F4}"/>
          </ac:picMkLst>
        </pc:picChg>
        <pc:picChg chg="del">
          <ac:chgData name="Mark Tullemans" userId="b055442c-cec2-4dc5-a70d-a4f4c03bc80f" providerId="ADAL" clId="{115B9E62-1B1E-442E-B6B0-D991EC100BD3}" dt="2024-09-16T12:19:38.985" v="8641" actId="478"/>
          <ac:picMkLst>
            <pc:docMk/>
            <pc:sldMk cId="636154009" sldId="370"/>
            <ac:picMk id="6" creationId="{E48FE820-A7B6-1188-7FC1-762DB5BFD9BE}"/>
          </ac:picMkLst>
        </pc:picChg>
        <pc:picChg chg="add mod">
          <ac:chgData name="Mark Tullemans" userId="b055442c-cec2-4dc5-a70d-a4f4c03bc80f" providerId="ADAL" clId="{115B9E62-1B1E-442E-B6B0-D991EC100BD3}" dt="2024-09-16T12:20:49.474" v="8725" actId="1076"/>
          <ac:picMkLst>
            <pc:docMk/>
            <pc:sldMk cId="636154009" sldId="370"/>
            <ac:picMk id="8" creationId="{1F97E882-055D-C567-CFA3-44A18C5707A8}"/>
          </ac:picMkLst>
        </pc:picChg>
        <pc:picChg chg="add mod">
          <ac:chgData name="Mark Tullemans" userId="b055442c-cec2-4dc5-a70d-a4f4c03bc80f" providerId="ADAL" clId="{115B9E62-1B1E-442E-B6B0-D991EC100BD3}" dt="2024-09-16T12:35:06.243" v="8897" actId="1076"/>
          <ac:picMkLst>
            <pc:docMk/>
            <pc:sldMk cId="636154009" sldId="370"/>
            <ac:picMk id="11" creationId="{880FEDDA-DEAE-4DF4-5F85-7EE9B6BD96B6}"/>
          </ac:picMkLst>
        </pc:picChg>
        <pc:picChg chg="add del mod">
          <ac:chgData name="Mark Tullemans" userId="b055442c-cec2-4dc5-a70d-a4f4c03bc80f" providerId="ADAL" clId="{115B9E62-1B1E-442E-B6B0-D991EC100BD3}" dt="2024-09-16T12:33:19.361" v="8879" actId="478"/>
          <ac:picMkLst>
            <pc:docMk/>
            <pc:sldMk cId="636154009" sldId="370"/>
            <ac:picMk id="13" creationId="{59F1CDC9-7A30-16D1-CAA2-40254FC08E1C}"/>
          </ac:picMkLst>
        </pc:picChg>
        <pc:picChg chg="add mod">
          <ac:chgData name="Mark Tullemans" userId="b055442c-cec2-4dc5-a70d-a4f4c03bc80f" providerId="ADAL" clId="{115B9E62-1B1E-442E-B6B0-D991EC100BD3}" dt="2024-09-16T12:34:59.899" v="8895" actId="1076"/>
          <ac:picMkLst>
            <pc:docMk/>
            <pc:sldMk cId="636154009" sldId="370"/>
            <ac:picMk id="15" creationId="{7F169705-9FFA-FB2C-DC2B-DC17C1904C44}"/>
          </ac:picMkLst>
        </pc:picChg>
        <pc:picChg chg="del">
          <ac:chgData name="Mark Tullemans" userId="b055442c-cec2-4dc5-a70d-a4f4c03bc80f" providerId="ADAL" clId="{115B9E62-1B1E-442E-B6B0-D991EC100BD3}" dt="2024-09-16T12:46:43.545" v="9008" actId="478"/>
          <ac:picMkLst>
            <pc:docMk/>
            <pc:sldMk cId="636154009" sldId="370"/>
            <ac:picMk id="16" creationId="{3E625E64-56EF-CA35-A137-6667E0EBB58B}"/>
          </ac:picMkLst>
        </pc:picChg>
        <pc:cxnChg chg="add mod">
          <ac:chgData name="Mark Tullemans" userId="b055442c-cec2-4dc5-a70d-a4f4c03bc80f" providerId="ADAL" clId="{115B9E62-1B1E-442E-B6B0-D991EC100BD3}" dt="2024-09-16T12:34:48.528" v="8892" actId="1076"/>
          <ac:cxnSpMkLst>
            <pc:docMk/>
            <pc:sldMk cId="636154009" sldId="370"/>
            <ac:cxnSpMk id="17" creationId="{C3DA2C28-F12B-5D89-4C3C-F658EE56E56F}"/>
          </ac:cxnSpMkLst>
        </pc:cxnChg>
        <pc:cxnChg chg="add mod">
          <ac:chgData name="Mark Tullemans" userId="b055442c-cec2-4dc5-a70d-a4f4c03bc80f" providerId="ADAL" clId="{115B9E62-1B1E-442E-B6B0-D991EC100BD3}" dt="2024-09-16T12:35:02.858" v="8896" actId="1076"/>
          <ac:cxnSpMkLst>
            <pc:docMk/>
            <pc:sldMk cId="636154009" sldId="370"/>
            <ac:cxnSpMk id="26" creationId="{0B9BB94D-5327-0D0C-3748-8E6B7C3FCE38}"/>
          </ac:cxnSpMkLst>
        </pc:cxnChg>
      </pc:sldChg>
      <pc:sldChg chg="addSp delSp modSp add mod">
        <pc:chgData name="Mark Tullemans" userId="b055442c-cec2-4dc5-a70d-a4f4c03bc80f" providerId="ADAL" clId="{115B9E62-1B1E-442E-B6B0-D991EC100BD3}" dt="2024-09-24T10:02:06.331" v="11726" actId="20577"/>
        <pc:sldMkLst>
          <pc:docMk/>
          <pc:sldMk cId="3783168546" sldId="371"/>
        </pc:sldMkLst>
        <pc:spChg chg="add del mod">
          <ac:chgData name="Mark Tullemans" userId="b055442c-cec2-4dc5-a70d-a4f4c03bc80f" providerId="ADAL" clId="{115B9E62-1B1E-442E-B6B0-D991EC100BD3}" dt="2024-09-16T12:35:48.618" v="8902" actId="478"/>
          <ac:spMkLst>
            <pc:docMk/>
            <pc:sldMk cId="3783168546" sldId="371"/>
            <ac:spMk id="3" creationId="{5CC6D706-3989-35D7-8CD1-476773938E70}"/>
          </ac:spMkLst>
        </pc:spChg>
        <pc:spChg chg="mod">
          <ac:chgData name="Mark Tullemans" userId="b055442c-cec2-4dc5-a70d-a4f4c03bc80f" providerId="ADAL" clId="{115B9E62-1B1E-442E-B6B0-D991EC100BD3}" dt="2024-09-16T12:36:05.493" v="8925" actId="20577"/>
          <ac:spMkLst>
            <pc:docMk/>
            <pc:sldMk cId="3783168546" sldId="371"/>
            <ac:spMk id="5" creationId="{8189015B-6401-01C0-F6AF-D5D96D2121C6}"/>
          </ac:spMkLst>
        </pc:spChg>
        <pc:spChg chg="add del mod">
          <ac:chgData name="Mark Tullemans" userId="b055442c-cec2-4dc5-a70d-a4f4c03bc80f" providerId="ADAL" clId="{115B9E62-1B1E-442E-B6B0-D991EC100BD3}" dt="2024-09-24T10:02:06.331" v="11726" actId="20577"/>
          <ac:spMkLst>
            <pc:docMk/>
            <pc:sldMk cId="3783168546" sldId="371"/>
            <ac:spMk id="10" creationId="{2BFF5ADC-C4BC-91DD-93B3-C9E948BAE397}"/>
          </ac:spMkLst>
        </pc:spChg>
        <pc:picChg chg="del mod">
          <ac:chgData name="Mark Tullemans" userId="b055442c-cec2-4dc5-a70d-a4f4c03bc80f" providerId="ADAL" clId="{115B9E62-1B1E-442E-B6B0-D991EC100BD3}" dt="2024-09-16T12:36:41.202" v="8947" actId="478"/>
          <ac:picMkLst>
            <pc:docMk/>
            <pc:sldMk cId="3783168546" sldId="371"/>
            <ac:picMk id="4" creationId="{61C0D7A8-D81F-32DF-3A6C-6224CC52E5F4}"/>
          </ac:picMkLst>
        </pc:picChg>
        <pc:picChg chg="add del mod">
          <ac:chgData name="Mark Tullemans" userId="b055442c-cec2-4dc5-a70d-a4f4c03bc80f" providerId="ADAL" clId="{115B9E62-1B1E-442E-B6B0-D991EC100BD3}" dt="2024-09-16T12:46:04" v="9005" actId="478"/>
          <ac:picMkLst>
            <pc:docMk/>
            <pc:sldMk cId="3783168546" sldId="371"/>
            <ac:picMk id="7" creationId="{7CF244A4-15D4-63C9-0C33-9202D34CB795}"/>
          </ac:picMkLst>
        </pc:picChg>
        <pc:picChg chg="del">
          <ac:chgData name="Mark Tullemans" userId="b055442c-cec2-4dc5-a70d-a4f4c03bc80f" providerId="ADAL" clId="{115B9E62-1B1E-442E-B6B0-D991EC100BD3}" dt="2024-09-16T12:35:37.829" v="8899" actId="478"/>
          <ac:picMkLst>
            <pc:docMk/>
            <pc:sldMk cId="3783168546" sldId="371"/>
            <ac:picMk id="8" creationId="{1F97E882-055D-C567-CFA3-44A18C5707A8}"/>
          </ac:picMkLst>
        </pc:picChg>
        <pc:picChg chg="del">
          <ac:chgData name="Mark Tullemans" userId="b055442c-cec2-4dc5-a70d-a4f4c03bc80f" providerId="ADAL" clId="{115B9E62-1B1E-442E-B6B0-D991EC100BD3}" dt="2024-09-16T12:35:53.571" v="8906" actId="478"/>
          <ac:picMkLst>
            <pc:docMk/>
            <pc:sldMk cId="3783168546" sldId="371"/>
            <ac:picMk id="11" creationId="{880FEDDA-DEAE-4DF4-5F85-7EE9B6BD96B6}"/>
          </ac:picMkLst>
        </pc:picChg>
        <pc:picChg chg="add mod">
          <ac:chgData name="Mark Tullemans" userId="b055442c-cec2-4dc5-a70d-a4f4c03bc80f" providerId="ADAL" clId="{115B9E62-1B1E-442E-B6B0-D991EC100BD3}" dt="2024-09-16T12:42:18.887" v="9004" actId="1076"/>
          <ac:picMkLst>
            <pc:docMk/>
            <pc:sldMk cId="3783168546" sldId="371"/>
            <ac:picMk id="12" creationId="{F8A08868-88B5-75E1-C300-44402976054E}"/>
          </ac:picMkLst>
        </pc:picChg>
        <pc:picChg chg="add">
          <ac:chgData name="Mark Tullemans" userId="b055442c-cec2-4dc5-a70d-a4f4c03bc80f" providerId="ADAL" clId="{115B9E62-1B1E-442E-B6B0-D991EC100BD3}" dt="2024-09-16T12:46:04.992" v="9006" actId="22"/>
          <ac:picMkLst>
            <pc:docMk/>
            <pc:sldMk cId="3783168546" sldId="371"/>
            <ac:picMk id="14" creationId="{D59EAB13-E1A0-597C-9C5B-CAE6A99FA117}"/>
          </ac:picMkLst>
        </pc:picChg>
        <pc:picChg chg="del">
          <ac:chgData name="Mark Tullemans" userId="b055442c-cec2-4dc5-a70d-a4f4c03bc80f" providerId="ADAL" clId="{115B9E62-1B1E-442E-B6B0-D991EC100BD3}" dt="2024-09-16T12:35:51.290" v="8903" actId="478"/>
          <ac:picMkLst>
            <pc:docMk/>
            <pc:sldMk cId="3783168546" sldId="371"/>
            <ac:picMk id="15" creationId="{7F169705-9FFA-FB2C-DC2B-DC17C1904C44}"/>
          </ac:picMkLst>
        </pc:picChg>
        <pc:picChg chg="del">
          <ac:chgData name="Mark Tullemans" userId="b055442c-cec2-4dc5-a70d-a4f4c03bc80f" providerId="ADAL" clId="{115B9E62-1B1E-442E-B6B0-D991EC100BD3}" dt="2024-09-16T12:46:32.670" v="9007" actId="478"/>
          <ac:picMkLst>
            <pc:docMk/>
            <pc:sldMk cId="3783168546" sldId="371"/>
            <ac:picMk id="16" creationId="{3E625E64-56EF-CA35-A137-6667E0EBB58B}"/>
          </ac:picMkLst>
        </pc:picChg>
        <pc:picChg chg="add mod">
          <ac:chgData name="Mark Tullemans" userId="b055442c-cec2-4dc5-a70d-a4f4c03bc80f" providerId="ADAL" clId="{115B9E62-1B1E-442E-B6B0-D991EC100BD3}" dt="2024-09-16T12:50:23.676" v="9020" actId="1076"/>
          <ac:picMkLst>
            <pc:docMk/>
            <pc:sldMk cId="3783168546" sldId="371"/>
            <ac:picMk id="19" creationId="{84952D79-40AD-35C2-F666-63366D4B5FD0}"/>
          </ac:picMkLst>
        </pc:picChg>
        <pc:picChg chg="add mod">
          <ac:chgData name="Mark Tullemans" userId="b055442c-cec2-4dc5-a70d-a4f4c03bc80f" providerId="ADAL" clId="{115B9E62-1B1E-442E-B6B0-D991EC100BD3}" dt="2024-09-16T12:50:32.058" v="9021" actId="1076"/>
          <ac:picMkLst>
            <pc:docMk/>
            <pc:sldMk cId="3783168546" sldId="371"/>
            <ac:picMk id="21" creationId="{4BA8852B-118B-E407-392D-7091E5768B44}"/>
          </ac:picMkLst>
        </pc:picChg>
        <pc:cxnChg chg="del">
          <ac:chgData name="Mark Tullemans" userId="b055442c-cec2-4dc5-a70d-a4f4c03bc80f" providerId="ADAL" clId="{115B9E62-1B1E-442E-B6B0-D991EC100BD3}" dt="2024-09-16T12:35:54.703" v="8907" actId="478"/>
          <ac:cxnSpMkLst>
            <pc:docMk/>
            <pc:sldMk cId="3783168546" sldId="371"/>
            <ac:cxnSpMk id="17" creationId="{C3DA2C28-F12B-5D89-4C3C-F658EE56E56F}"/>
          </ac:cxnSpMkLst>
        </pc:cxnChg>
        <pc:cxnChg chg="add mod">
          <ac:chgData name="Mark Tullemans" userId="b055442c-cec2-4dc5-a70d-a4f4c03bc80f" providerId="ADAL" clId="{115B9E62-1B1E-442E-B6B0-D991EC100BD3}" dt="2024-09-16T12:50:52.496" v="9024" actId="14100"/>
          <ac:cxnSpMkLst>
            <pc:docMk/>
            <pc:sldMk cId="3783168546" sldId="371"/>
            <ac:cxnSpMk id="22" creationId="{9D09C17A-9E46-4D1B-9F6A-A5FD0D79F7D4}"/>
          </ac:cxnSpMkLst>
        </pc:cxnChg>
        <pc:cxnChg chg="add mod">
          <ac:chgData name="Mark Tullemans" userId="b055442c-cec2-4dc5-a70d-a4f4c03bc80f" providerId="ADAL" clId="{115B9E62-1B1E-442E-B6B0-D991EC100BD3}" dt="2024-09-16T12:51:03.466" v="9026" actId="1076"/>
          <ac:cxnSpMkLst>
            <pc:docMk/>
            <pc:sldMk cId="3783168546" sldId="371"/>
            <ac:cxnSpMk id="24" creationId="{A618995E-570A-2601-F151-14DE93AA29A9}"/>
          </ac:cxnSpMkLst>
        </pc:cxnChg>
        <pc:cxnChg chg="del mod">
          <ac:chgData name="Mark Tullemans" userId="b055442c-cec2-4dc5-a70d-a4f4c03bc80f" providerId="ADAL" clId="{115B9E62-1B1E-442E-B6B0-D991EC100BD3}" dt="2024-09-16T12:35:52.930" v="8905" actId="478"/>
          <ac:cxnSpMkLst>
            <pc:docMk/>
            <pc:sldMk cId="3783168546" sldId="371"/>
            <ac:cxnSpMk id="26" creationId="{0B9BB94D-5327-0D0C-3748-8E6B7C3FCE38}"/>
          </ac:cxnSpMkLst>
        </pc:cxnChg>
      </pc:sldChg>
      <pc:sldChg chg="modSp add mod">
        <pc:chgData name="Mark Tullemans" userId="b055442c-cec2-4dc5-a70d-a4f4c03bc80f" providerId="ADAL" clId="{115B9E62-1B1E-442E-B6B0-D991EC100BD3}" dt="2024-09-18T09:33:50.666" v="10452" actId="20577"/>
        <pc:sldMkLst>
          <pc:docMk/>
          <pc:sldMk cId="1480215930" sldId="372"/>
        </pc:sldMkLst>
        <pc:spChg chg="mod">
          <ac:chgData name="Mark Tullemans" userId="b055442c-cec2-4dc5-a70d-a4f4c03bc80f" providerId="ADAL" clId="{115B9E62-1B1E-442E-B6B0-D991EC100BD3}" dt="2024-09-18T09:33:50.666" v="10452" actId="20577"/>
          <ac:spMkLst>
            <pc:docMk/>
            <pc:sldMk cId="1480215930" sldId="372"/>
            <ac:spMk id="10" creationId="{2BFF5ADC-C4BC-91DD-93B3-C9E948BAE397}"/>
          </ac:spMkLst>
        </pc:spChg>
      </pc:sldChg>
      <pc:sldChg chg="modSp add del mod">
        <pc:chgData name="Mark Tullemans" userId="b055442c-cec2-4dc5-a70d-a4f4c03bc80f" providerId="ADAL" clId="{115B9E62-1B1E-442E-B6B0-D991EC100BD3}" dt="2024-09-26T10:21:38.748" v="14585" actId="47"/>
        <pc:sldMkLst>
          <pc:docMk/>
          <pc:sldMk cId="3071158519" sldId="373"/>
        </pc:sldMkLst>
        <pc:spChg chg="mod">
          <ac:chgData name="Mark Tullemans" userId="b055442c-cec2-4dc5-a70d-a4f4c03bc80f" providerId="ADAL" clId="{115B9E62-1B1E-442E-B6B0-D991EC100BD3}" dt="2024-09-18T09:34:24.600" v="10554" actId="20577"/>
          <ac:spMkLst>
            <pc:docMk/>
            <pc:sldMk cId="3071158519" sldId="373"/>
            <ac:spMk id="10" creationId="{2BFF5ADC-C4BC-91DD-93B3-C9E948BAE397}"/>
          </ac:spMkLst>
        </pc:spChg>
      </pc:sldChg>
      <pc:sldChg chg="modSp add del mod">
        <pc:chgData name="Mark Tullemans" userId="b055442c-cec2-4dc5-a70d-a4f4c03bc80f" providerId="ADAL" clId="{115B9E62-1B1E-442E-B6B0-D991EC100BD3}" dt="2024-09-26T10:21:39.652" v="14586" actId="47"/>
        <pc:sldMkLst>
          <pc:docMk/>
          <pc:sldMk cId="1989706231" sldId="374"/>
        </pc:sldMkLst>
        <pc:spChg chg="mod">
          <ac:chgData name="Mark Tullemans" userId="b055442c-cec2-4dc5-a70d-a4f4c03bc80f" providerId="ADAL" clId="{115B9E62-1B1E-442E-B6B0-D991EC100BD3}" dt="2024-09-18T09:34:51.603" v="10643" actId="20577"/>
          <ac:spMkLst>
            <pc:docMk/>
            <pc:sldMk cId="1989706231" sldId="374"/>
            <ac:spMk id="10" creationId="{2BFF5ADC-C4BC-91DD-93B3-C9E948BAE397}"/>
          </ac:spMkLst>
        </pc:spChg>
      </pc:sldChg>
      <pc:sldChg chg="modSp add del mod">
        <pc:chgData name="Mark Tullemans" userId="b055442c-cec2-4dc5-a70d-a4f4c03bc80f" providerId="ADAL" clId="{115B9E62-1B1E-442E-B6B0-D991EC100BD3}" dt="2024-09-26T10:21:41.583" v="14587" actId="47"/>
        <pc:sldMkLst>
          <pc:docMk/>
          <pc:sldMk cId="2112087166" sldId="375"/>
        </pc:sldMkLst>
        <pc:spChg chg="mod">
          <ac:chgData name="Mark Tullemans" userId="b055442c-cec2-4dc5-a70d-a4f4c03bc80f" providerId="ADAL" clId="{115B9E62-1B1E-442E-B6B0-D991EC100BD3}" dt="2024-09-18T09:36:35.512" v="10749" actId="20577"/>
          <ac:spMkLst>
            <pc:docMk/>
            <pc:sldMk cId="2112087166" sldId="375"/>
            <ac:spMk id="10" creationId="{2BFF5ADC-C4BC-91DD-93B3-C9E948BAE397}"/>
          </ac:spMkLst>
        </pc:spChg>
      </pc:sldChg>
      <pc:sldChg chg="addSp delSp modSp add del mod ord">
        <pc:chgData name="Mark Tullemans" userId="b055442c-cec2-4dc5-a70d-a4f4c03bc80f" providerId="ADAL" clId="{115B9E62-1B1E-442E-B6B0-D991EC100BD3}" dt="2024-09-20T09:52:34.080" v="11571"/>
        <pc:sldMkLst>
          <pc:docMk/>
          <pc:sldMk cId="2562114090" sldId="376"/>
        </pc:sldMkLst>
        <pc:spChg chg="mod">
          <ac:chgData name="Mark Tullemans" userId="b055442c-cec2-4dc5-a70d-a4f4c03bc80f" providerId="ADAL" clId="{115B9E62-1B1E-442E-B6B0-D991EC100BD3}" dt="2024-09-17T12:25:49.881" v="9078" actId="20577"/>
          <ac:spMkLst>
            <pc:docMk/>
            <pc:sldMk cId="2562114090" sldId="376"/>
            <ac:spMk id="2" creationId="{527DA55D-FC8D-B1D1-21FD-DB03EBC85AF8}"/>
          </ac:spMkLst>
        </pc:spChg>
        <pc:spChg chg="add del mod">
          <ac:chgData name="Mark Tullemans" userId="b055442c-cec2-4dc5-a70d-a4f4c03bc80f" providerId="ADAL" clId="{115B9E62-1B1E-442E-B6B0-D991EC100BD3}" dt="2024-09-18T09:30:45.607" v="10323" actId="478"/>
          <ac:spMkLst>
            <pc:docMk/>
            <pc:sldMk cId="2562114090" sldId="376"/>
            <ac:spMk id="5" creationId="{2F0529E5-9A62-3F51-0BAE-625686834BE9}"/>
          </ac:spMkLst>
        </pc:spChg>
        <pc:spChg chg="del mod">
          <ac:chgData name="Mark Tullemans" userId="b055442c-cec2-4dc5-a70d-a4f4c03bc80f" providerId="ADAL" clId="{115B9E62-1B1E-442E-B6B0-D991EC100BD3}" dt="2024-09-17T12:40:33.303" v="9129" actId="478"/>
          <ac:spMkLst>
            <pc:docMk/>
            <pc:sldMk cId="2562114090" sldId="376"/>
            <ac:spMk id="5" creationId="{70518A5B-98AD-59C4-DF95-454EE514FEAB}"/>
          </ac:spMkLst>
        </pc:spChg>
        <pc:spChg chg="add mod">
          <ac:chgData name="Mark Tullemans" userId="b055442c-cec2-4dc5-a70d-a4f4c03bc80f" providerId="ADAL" clId="{115B9E62-1B1E-442E-B6B0-D991EC100BD3}" dt="2024-09-17T12:42:08.926" v="9199" actId="1076"/>
          <ac:spMkLst>
            <pc:docMk/>
            <pc:sldMk cId="2562114090" sldId="376"/>
            <ac:spMk id="7" creationId="{93576522-C3F0-07BD-F800-5DE759DCC1D4}"/>
          </ac:spMkLst>
        </pc:spChg>
        <pc:picChg chg="add mod">
          <ac:chgData name="Mark Tullemans" userId="b055442c-cec2-4dc5-a70d-a4f4c03bc80f" providerId="ADAL" clId="{115B9E62-1B1E-442E-B6B0-D991EC100BD3}" dt="2024-09-17T12:40:34.388" v="9130"/>
          <ac:picMkLst>
            <pc:docMk/>
            <pc:sldMk cId="2562114090" sldId="376"/>
            <ac:picMk id="4" creationId="{492656F7-30D4-40FF-CC31-28E9B3EAA46B}"/>
          </ac:picMkLst>
        </pc:picChg>
        <pc:picChg chg="del">
          <ac:chgData name="Mark Tullemans" userId="b055442c-cec2-4dc5-a70d-a4f4c03bc80f" providerId="ADAL" clId="{115B9E62-1B1E-442E-B6B0-D991EC100BD3}" dt="2024-09-17T12:40:27.920" v="9128" actId="478"/>
          <ac:picMkLst>
            <pc:docMk/>
            <pc:sldMk cId="2562114090" sldId="376"/>
            <ac:picMk id="6" creationId="{2B73E95F-0A52-EF09-15C3-E7304F9CB1B7}"/>
          </ac:picMkLst>
        </pc:picChg>
      </pc:sldChg>
      <pc:sldChg chg="addSp delSp modSp add del mod">
        <pc:chgData name="Mark Tullemans" userId="b055442c-cec2-4dc5-a70d-a4f4c03bc80f" providerId="ADAL" clId="{115B9E62-1B1E-442E-B6B0-D991EC100BD3}" dt="2024-09-18T09:22:28.599" v="10234" actId="47"/>
        <pc:sldMkLst>
          <pc:docMk/>
          <pc:sldMk cId="562307500" sldId="377"/>
        </pc:sldMkLst>
        <pc:spChg chg="mod">
          <ac:chgData name="Mark Tullemans" userId="b055442c-cec2-4dc5-a70d-a4f4c03bc80f" providerId="ADAL" clId="{115B9E62-1B1E-442E-B6B0-D991EC100BD3}" dt="2024-09-17T12:26:11.469" v="9123" actId="20577"/>
          <ac:spMkLst>
            <pc:docMk/>
            <pc:sldMk cId="562307500" sldId="377"/>
            <ac:spMk id="7" creationId="{0158E389-7F75-5430-9A11-EB647586B806}"/>
          </ac:spMkLst>
        </pc:spChg>
        <pc:spChg chg="mod">
          <ac:chgData name="Mark Tullemans" userId="b055442c-cec2-4dc5-a70d-a4f4c03bc80f" providerId="ADAL" clId="{115B9E62-1B1E-442E-B6B0-D991EC100BD3}" dt="2024-09-18T09:21:49.811" v="10232" actId="20577"/>
          <ac:spMkLst>
            <pc:docMk/>
            <pc:sldMk cId="562307500" sldId="377"/>
            <ac:spMk id="10" creationId="{2BFF5ADC-C4BC-91DD-93B3-C9E948BAE397}"/>
          </ac:spMkLst>
        </pc:spChg>
        <pc:picChg chg="add del mod">
          <ac:chgData name="Mark Tullemans" userId="b055442c-cec2-4dc5-a70d-a4f4c03bc80f" providerId="ADAL" clId="{115B9E62-1B1E-442E-B6B0-D991EC100BD3}" dt="2024-09-18T09:21:57.996" v="10233" actId="478"/>
          <ac:picMkLst>
            <pc:docMk/>
            <pc:sldMk cId="562307500" sldId="377"/>
            <ac:picMk id="3" creationId="{3F849F7E-52E4-61EE-865D-0F0C7D167E07}"/>
          </ac:picMkLst>
        </pc:picChg>
        <pc:picChg chg="del">
          <ac:chgData name="Mark Tullemans" userId="b055442c-cec2-4dc5-a70d-a4f4c03bc80f" providerId="ADAL" clId="{115B9E62-1B1E-442E-B6B0-D991EC100BD3}" dt="2024-09-17T12:38:50.871" v="9124" actId="478"/>
          <ac:picMkLst>
            <pc:docMk/>
            <pc:sldMk cId="562307500" sldId="377"/>
            <ac:picMk id="4" creationId="{FD7A51CF-5597-7855-011C-EC6728F1AC82}"/>
          </ac:picMkLst>
        </pc:picChg>
        <pc:picChg chg="add mod">
          <ac:chgData name="Mark Tullemans" userId="b055442c-cec2-4dc5-a70d-a4f4c03bc80f" providerId="ADAL" clId="{115B9E62-1B1E-442E-B6B0-D991EC100BD3}" dt="2024-09-17T12:46:00.001" v="9310" actId="14100"/>
          <ac:picMkLst>
            <pc:docMk/>
            <pc:sldMk cId="562307500" sldId="377"/>
            <ac:picMk id="6" creationId="{184A5A7E-D39D-24DF-153D-E6FCA42F17A8}"/>
          </ac:picMkLst>
        </pc:picChg>
      </pc:sldChg>
      <pc:sldChg chg="addSp delSp modSp add mod ord">
        <pc:chgData name="Mark Tullemans" userId="b055442c-cec2-4dc5-a70d-a4f4c03bc80f" providerId="ADAL" clId="{115B9E62-1B1E-442E-B6B0-D991EC100BD3}" dt="2024-09-20T09:55:51.198" v="11601" actId="207"/>
        <pc:sldMkLst>
          <pc:docMk/>
          <pc:sldMk cId="1419017428" sldId="378"/>
        </pc:sldMkLst>
        <pc:spChg chg="mod">
          <ac:chgData name="Mark Tullemans" userId="b055442c-cec2-4dc5-a70d-a4f4c03bc80f" providerId="ADAL" clId="{115B9E62-1B1E-442E-B6B0-D991EC100BD3}" dt="2024-09-20T09:55:51.198" v="11601" actId="207"/>
          <ac:spMkLst>
            <pc:docMk/>
            <pc:sldMk cId="1419017428" sldId="378"/>
            <ac:spMk id="10" creationId="{2BFF5ADC-C4BC-91DD-93B3-C9E948BAE397}"/>
          </ac:spMkLst>
        </pc:spChg>
        <pc:picChg chg="del">
          <ac:chgData name="Mark Tullemans" userId="b055442c-cec2-4dc5-a70d-a4f4c03bc80f" providerId="ADAL" clId="{115B9E62-1B1E-442E-B6B0-D991EC100BD3}" dt="2024-09-18T08:40:21.040" v="9364" actId="478"/>
          <ac:picMkLst>
            <pc:docMk/>
            <pc:sldMk cId="1419017428" sldId="378"/>
            <ac:picMk id="3" creationId="{3F849F7E-52E4-61EE-865D-0F0C7D167E07}"/>
          </ac:picMkLst>
        </pc:picChg>
        <pc:cxnChg chg="add mod">
          <ac:chgData name="Mark Tullemans" userId="b055442c-cec2-4dc5-a70d-a4f4c03bc80f" providerId="ADAL" clId="{115B9E62-1B1E-442E-B6B0-D991EC100BD3}" dt="2024-09-18T09:08:14.824" v="9689" actId="1076"/>
          <ac:cxnSpMkLst>
            <pc:docMk/>
            <pc:sldMk cId="1419017428" sldId="378"/>
            <ac:cxnSpMk id="2" creationId="{5E1DCB7B-D00A-C6B8-664F-AC2E8D4DBFF8}"/>
          </ac:cxnSpMkLst>
        </pc:cxnChg>
      </pc:sldChg>
      <pc:sldChg chg="addSp delSp modSp add mod ord">
        <pc:chgData name="Mark Tullemans" userId="b055442c-cec2-4dc5-a70d-a4f4c03bc80f" providerId="ADAL" clId="{115B9E62-1B1E-442E-B6B0-D991EC100BD3}" dt="2024-09-20T09:54:05.044" v="11582"/>
        <pc:sldMkLst>
          <pc:docMk/>
          <pc:sldMk cId="1295927724" sldId="379"/>
        </pc:sldMkLst>
        <pc:spChg chg="mod">
          <ac:chgData name="Mark Tullemans" userId="b055442c-cec2-4dc5-a70d-a4f4c03bc80f" providerId="ADAL" clId="{115B9E62-1B1E-442E-B6B0-D991EC100BD3}" dt="2024-09-18T09:28:57.835" v="10321" actId="20577"/>
          <ac:spMkLst>
            <pc:docMk/>
            <pc:sldMk cId="1295927724" sldId="379"/>
            <ac:spMk id="10" creationId="{2BFF5ADC-C4BC-91DD-93B3-C9E948BAE397}"/>
          </ac:spMkLst>
        </pc:spChg>
        <pc:spChg chg="add mod">
          <ac:chgData name="Mark Tullemans" userId="b055442c-cec2-4dc5-a70d-a4f4c03bc80f" providerId="ADAL" clId="{115B9E62-1B1E-442E-B6B0-D991EC100BD3}" dt="2024-09-18T09:17:04.295" v="10162" actId="1076"/>
          <ac:spMkLst>
            <pc:docMk/>
            <pc:sldMk cId="1295927724" sldId="379"/>
            <ac:spMk id="14" creationId="{22632C17-8F26-91FB-3BD7-818B637C77DA}"/>
          </ac:spMkLst>
        </pc:spChg>
        <pc:spChg chg="add mod">
          <ac:chgData name="Mark Tullemans" userId="b055442c-cec2-4dc5-a70d-a4f4c03bc80f" providerId="ADAL" clId="{115B9E62-1B1E-442E-B6B0-D991EC100BD3}" dt="2024-09-18T09:16:22.129" v="10152" actId="20577"/>
          <ac:spMkLst>
            <pc:docMk/>
            <pc:sldMk cId="1295927724" sldId="379"/>
            <ac:spMk id="15" creationId="{052FE41B-818C-338B-6DBE-5BBF722FF1F2}"/>
          </ac:spMkLst>
        </pc:spChg>
        <pc:spChg chg="add mod">
          <ac:chgData name="Mark Tullemans" userId="b055442c-cec2-4dc5-a70d-a4f4c03bc80f" providerId="ADAL" clId="{115B9E62-1B1E-442E-B6B0-D991EC100BD3}" dt="2024-09-18T09:16:58.899" v="10161" actId="1076"/>
          <ac:spMkLst>
            <pc:docMk/>
            <pc:sldMk cId="1295927724" sldId="379"/>
            <ac:spMk id="16" creationId="{8B2E6E74-9FE7-597E-1E5F-A8B6D8D2D956}"/>
          </ac:spMkLst>
        </pc:spChg>
        <pc:spChg chg="add mod">
          <ac:chgData name="Mark Tullemans" userId="b055442c-cec2-4dc5-a70d-a4f4c03bc80f" providerId="ADAL" clId="{115B9E62-1B1E-442E-B6B0-D991EC100BD3}" dt="2024-09-18T09:16:51.076" v="10160" actId="20577"/>
          <ac:spMkLst>
            <pc:docMk/>
            <pc:sldMk cId="1295927724" sldId="379"/>
            <ac:spMk id="17" creationId="{5CC05ED9-6035-FA9D-AAA2-AD5311B9A351}"/>
          </ac:spMkLst>
        </pc:spChg>
        <pc:cxnChg chg="mod">
          <ac:chgData name="Mark Tullemans" userId="b055442c-cec2-4dc5-a70d-a4f4c03bc80f" providerId="ADAL" clId="{115B9E62-1B1E-442E-B6B0-D991EC100BD3}" dt="2024-09-18T09:09:36.523" v="9756" actId="14100"/>
          <ac:cxnSpMkLst>
            <pc:docMk/>
            <pc:sldMk cId="1295927724" sldId="379"/>
            <ac:cxnSpMk id="2" creationId="{5E1DCB7B-D00A-C6B8-664F-AC2E8D4DBFF8}"/>
          </ac:cxnSpMkLst>
        </pc:cxnChg>
        <pc:cxnChg chg="add mod">
          <ac:chgData name="Mark Tullemans" userId="b055442c-cec2-4dc5-a70d-a4f4c03bc80f" providerId="ADAL" clId="{115B9E62-1B1E-442E-B6B0-D991EC100BD3}" dt="2024-09-18T09:09:42.293" v="9757" actId="14100"/>
          <ac:cxnSpMkLst>
            <pc:docMk/>
            <pc:sldMk cId="1295927724" sldId="379"/>
            <ac:cxnSpMk id="3" creationId="{500D3545-1890-0605-532D-B828FDD13577}"/>
          </ac:cxnSpMkLst>
        </pc:cxnChg>
        <pc:cxnChg chg="add mod">
          <ac:chgData name="Mark Tullemans" userId="b055442c-cec2-4dc5-a70d-a4f4c03bc80f" providerId="ADAL" clId="{115B9E62-1B1E-442E-B6B0-D991EC100BD3}" dt="2024-09-18T09:10:05.807" v="9760" actId="14100"/>
          <ac:cxnSpMkLst>
            <pc:docMk/>
            <pc:sldMk cId="1295927724" sldId="379"/>
            <ac:cxnSpMk id="8" creationId="{148D2C5D-62AE-BE7A-179E-38A4CCB88FAE}"/>
          </ac:cxnSpMkLst>
        </pc:cxnChg>
        <pc:cxnChg chg="add del mod">
          <ac:chgData name="Mark Tullemans" userId="b055442c-cec2-4dc5-a70d-a4f4c03bc80f" providerId="ADAL" clId="{115B9E62-1B1E-442E-B6B0-D991EC100BD3}" dt="2024-09-18T09:13:47.175" v="10053" actId="478"/>
          <ac:cxnSpMkLst>
            <pc:docMk/>
            <pc:sldMk cId="1295927724" sldId="379"/>
            <ac:cxnSpMk id="11" creationId="{0F62A3A0-9F6B-ABA9-5B9D-4771B8F40E05}"/>
          </ac:cxnSpMkLst>
        </pc:cxnChg>
        <pc:cxnChg chg="add mod">
          <ac:chgData name="Mark Tullemans" userId="b055442c-cec2-4dc5-a70d-a4f4c03bc80f" providerId="ADAL" clId="{115B9E62-1B1E-442E-B6B0-D991EC100BD3}" dt="2024-09-18T09:13:57.251" v="10055" actId="1076"/>
          <ac:cxnSpMkLst>
            <pc:docMk/>
            <pc:sldMk cId="1295927724" sldId="379"/>
            <ac:cxnSpMk id="13" creationId="{3DC6736A-604B-3194-83FD-690082AD51FA}"/>
          </ac:cxnSpMkLst>
        </pc:cxnChg>
      </pc:sldChg>
      <pc:sldChg chg="addSp delSp modSp add mod ord">
        <pc:chgData name="Mark Tullemans" userId="b055442c-cec2-4dc5-a70d-a4f4c03bc80f" providerId="ADAL" clId="{115B9E62-1B1E-442E-B6B0-D991EC100BD3}" dt="2024-09-20T10:09:53.872" v="11636" actId="20577"/>
        <pc:sldMkLst>
          <pc:docMk/>
          <pc:sldMk cId="1238165260" sldId="380"/>
        </pc:sldMkLst>
        <pc:spChg chg="mod">
          <ac:chgData name="Mark Tullemans" userId="b055442c-cec2-4dc5-a70d-a4f4c03bc80f" providerId="ADAL" clId="{115B9E62-1B1E-442E-B6B0-D991EC100BD3}" dt="2024-09-20T10:09:53.872" v="11636" actId="20577"/>
          <ac:spMkLst>
            <pc:docMk/>
            <pc:sldMk cId="1238165260" sldId="380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18T09:21:31.192" v="10206" actId="1076"/>
          <ac:picMkLst>
            <pc:docMk/>
            <pc:sldMk cId="1238165260" sldId="380"/>
            <ac:picMk id="4" creationId="{231C9F6C-4CA7-5E38-8C05-3D6344C3D20D}"/>
          </ac:picMkLst>
        </pc:picChg>
        <pc:picChg chg="del">
          <ac:chgData name="Mark Tullemans" userId="b055442c-cec2-4dc5-a70d-a4f4c03bc80f" providerId="ADAL" clId="{115B9E62-1B1E-442E-B6B0-D991EC100BD3}" dt="2024-09-18T09:20:58.206" v="10202" actId="478"/>
          <ac:picMkLst>
            <pc:docMk/>
            <pc:sldMk cId="1238165260" sldId="380"/>
            <ac:picMk id="6" creationId="{184A5A7E-D39D-24DF-153D-E6FCA42F17A8}"/>
          </ac:picMkLst>
        </pc:picChg>
      </pc:sldChg>
      <pc:sldChg chg="delSp modSp add mod ord">
        <pc:chgData name="Mark Tullemans" userId="b055442c-cec2-4dc5-a70d-a4f4c03bc80f" providerId="ADAL" clId="{115B9E62-1B1E-442E-B6B0-D991EC100BD3}" dt="2024-09-24T09:18:45.823" v="11710" actId="20577"/>
        <pc:sldMkLst>
          <pc:docMk/>
          <pc:sldMk cId="902103283" sldId="381"/>
        </pc:sldMkLst>
        <pc:spChg chg="mod">
          <ac:chgData name="Mark Tullemans" userId="b055442c-cec2-4dc5-a70d-a4f4c03bc80f" providerId="ADAL" clId="{115B9E62-1B1E-442E-B6B0-D991EC100BD3}" dt="2024-09-24T09:18:45.823" v="11710" actId="20577"/>
          <ac:spMkLst>
            <pc:docMk/>
            <pc:sldMk cId="902103283" sldId="381"/>
            <ac:spMk id="10" creationId="{2BFF5ADC-C4BC-91DD-93B3-C9E948BAE397}"/>
          </ac:spMkLst>
        </pc:spChg>
        <pc:cxnChg chg="del">
          <ac:chgData name="Mark Tullemans" userId="b055442c-cec2-4dc5-a70d-a4f4c03bc80f" providerId="ADAL" clId="{115B9E62-1B1E-442E-B6B0-D991EC100BD3}" dt="2024-09-18T09:23:45.067" v="10276" actId="478"/>
          <ac:cxnSpMkLst>
            <pc:docMk/>
            <pc:sldMk cId="902103283" sldId="381"/>
            <ac:cxnSpMk id="2" creationId="{5E1DCB7B-D00A-C6B8-664F-AC2E8D4DBFF8}"/>
          </ac:cxnSpMkLst>
        </pc:cxnChg>
      </pc:sldChg>
      <pc:sldChg chg="addSp delSp modSp add mod ord">
        <pc:chgData name="Mark Tullemans" userId="b055442c-cec2-4dc5-a70d-a4f4c03bc80f" providerId="ADAL" clId="{115B9E62-1B1E-442E-B6B0-D991EC100BD3}" dt="2024-09-24T10:00:08.826" v="11720" actId="20577"/>
        <pc:sldMkLst>
          <pc:docMk/>
          <pc:sldMk cId="3735947769" sldId="382"/>
        </pc:sldMkLst>
        <pc:spChg chg="mod">
          <ac:chgData name="Mark Tullemans" userId="b055442c-cec2-4dc5-a70d-a4f4c03bc80f" providerId="ADAL" clId="{115B9E62-1B1E-442E-B6B0-D991EC100BD3}" dt="2024-09-24T10:00:08.826" v="11720" actId="20577"/>
          <ac:spMkLst>
            <pc:docMk/>
            <pc:sldMk cId="3735947769" sldId="382"/>
            <ac:spMk id="10" creationId="{2BFF5ADC-C4BC-91DD-93B3-C9E948BAE397}"/>
          </ac:spMkLst>
        </pc:spChg>
        <pc:spChg chg="del">
          <ac:chgData name="Mark Tullemans" userId="b055442c-cec2-4dc5-a70d-a4f4c03bc80f" providerId="ADAL" clId="{115B9E62-1B1E-442E-B6B0-D991EC100BD3}" dt="2024-09-20T09:38:30.896" v="11167" actId="478"/>
          <ac:spMkLst>
            <pc:docMk/>
            <pc:sldMk cId="3735947769" sldId="382"/>
            <ac:spMk id="14" creationId="{22632C17-8F26-91FB-3BD7-818B637C77DA}"/>
          </ac:spMkLst>
        </pc:spChg>
        <pc:spChg chg="del">
          <ac:chgData name="Mark Tullemans" userId="b055442c-cec2-4dc5-a70d-a4f4c03bc80f" providerId="ADAL" clId="{115B9E62-1B1E-442E-B6B0-D991EC100BD3}" dt="2024-09-20T09:38:30.896" v="11167" actId="478"/>
          <ac:spMkLst>
            <pc:docMk/>
            <pc:sldMk cId="3735947769" sldId="382"/>
            <ac:spMk id="15" creationId="{052FE41B-818C-338B-6DBE-5BBF722FF1F2}"/>
          </ac:spMkLst>
        </pc:spChg>
        <pc:spChg chg="del">
          <ac:chgData name="Mark Tullemans" userId="b055442c-cec2-4dc5-a70d-a4f4c03bc80f" providerId="ADAL" clId="{115B9E62-1B1E-442E-B6B0-D991EC100BD3}" dt="2024-09-20T09:38:30.896" v="11167" actId="478"/>
          <ac:spMkLst>
            <pc:docMk/>
            <pc:sldMk cId="3735947769" sldId="382"/>
            <ac:spMk id="16" creationId="{8B2E6E74-9FE7-597E-1E5F-A8B6D8D2D956}"/>
          </ac:spMkLst>
        </pc:spChg>
        <pc:spChg chg="del">
          <ac:chgData name="Mark Tullemans" userId="b055442c-cec2-4dc5-a70d-a4f4c03bc80f" providerId="ADAL" clId="{115B9E62-1B1E-442E-B6B0-D991EC100BD3}" dt="2024-09-20T09:38:30.896" v="11167" actId="478"/>
          <ac:spMkLst>
            <pc:docMk/>
            <pc:sldMk cId="3735947769" sldId="382"/>
            <ac:spMk id="17" creationId="{5CC05ED9-6035-FA9D-AAA2-AD5311B9A351}"/>
          </ac:spMkLst>
        </pc:spChg>
        <pc:picChg chg="add mod">
          <ac:chgData name="Mark Tullemans" userId="b055442c-cec2-4dc5-a70d-a4f4c03bc80f" providerId="ADAL" clId="{115B9E62-1B1E-442E-B6B0-D991EC100BD3}" dt="2024-09-20T09:38:33.525" v="11170" actId="1076"/>
          <ac:picMkLst>
            <pc:docMk/>
            <pc:sldMk cId="3735947769" sldId="382"/>
            <ac:picMk id="5" creationId="{83984056-55DE-BE71-BBAF-F5618F5E70BF}"/>
          </ac:picMkLst>
        </pc:picChg>
        <pc:picChg chg="del">
          <ac:chgData name="Mark Tullemans" userId="b055442c-cec2-4dc5-a70d-a4f4c03bc80f" providerId="ADAL" clId="{115B9E62-1B1E-442E-B6B0-D991EC100BD3}" dt="2024-09-20T09:36:47.035" v="10751" actId="478"/>
          <ac:picMkLst>
            <pc:docMk/>
            <pc:sldMk cId="3735947769" sldId="382"/>
            <ac:picMk id="6" creationId="{184A5A7E-D39D-24DF-153D-E6FCA42F17A8}"/>
          </ac:picMkLst>
        </pc:picChg>
        <pc:picChg chg="add mod">
          <ac:chgData name="Mark Tullemans" userId="b055442c-cec2-4dc5-a70d-a4f4c03bc80f" providerId="ADAL" clId="{115B9E62-1B1E-442E-B6B0-D991EC100BD3}" dt="2024-09-20T10:08:56.415" v="11633" actId="1076"/>
          <ac:picMkLst>
            <pc:docMk/>
            <pc:sldMk cId="3735947769" sldId="382"/>
            <ac:picMk id="11" creationId="{EC7BA0E1-1329-5D61-45FF-9966247BF670}"/>
          </ac:picMkLst>
        </pc:picChg>
        <pc:cxnChg chg="del">
          <ac:chgData name="Mark Tullemans" userId="b055442c-cec2-4dc5-a70d-a4f4c03bc80f" providerId="ADAL" clId="{115B9E62-1B1E-442E-B6B0-D991EC100BD3}" dt="2024-09-20T09:38:30.896" v="11167" actId="478"/>
          <ac:cxnSpMkLst>
            <pc:docMk/>
            <pc:sldMk cId="3735947769" sldId="382"/>
            <ac:cxnSpMk id="2" creationId="{5E1DCB7B-D00A-C6B8-664F-AC2E8D4DBFF8}"/>
          </ac:cxnSpMkLst>
        </pc:cxnChg>
        <pc:cxnChg chg="del">
          <ac:chgData name="Mark Tullemans" userId="b055442c-cec2-4dc5-a70d-a4f4c03bc80f" providerId="ADAL" clId="{115B9E62-1B1E-442E-B6B0-D991EC100BD3}" dt="2024-09-20T09:38:30.896" v="11167" actId="478"/>
          <ac:cxnSpMkLst>
            <pc:docMk/>
            <pc:sldMk cId="3735947769" sldId="382"/>
            <ac:cxnSpMk id="3" creationId="{500D3545-1890-0605-532D-B828FDD13577}"/>
          </ac:cxnSpMkLst>
        </pc:cxnChg>
        <pc:cxnChg chg="del">
          <ac:chgData name="Mark Tullemans" userId="b055442c-cec2-4dc5-a70d-a4f4c03bc80f" providerId="ADAL" clId="{115B9E62-1B1E-442E-B6B0-D991EC100BD3}" dt="2024-09-20T09:38:30.896" v="11167" actId="478"/>
          <ac:cxnSpMkLst>
            <pc:docMk/>
            <pc:sldMk cId="3735947769" sldId="382"/>
            <ac:cxnSpMk id="8" creationId="{148D2C5D-62AE-BE7A-179E-38A4CCB88FAE}"/>
          </ac:cxnSpMkLst>
        </pc:cxnChg>
        <pc:cxnChg chg="del">
          <ac:chgData name="Mark Tullemans" userId="b055442c-cec2-4dc5-a70d-a4f4c03bc80f" providerId="ADAL" clId="{115B9E62-1B1E-442E-B6B0-D991EC100BD3}" dt="2024-09-20T09:38:30.896" v="11167" actId="478"/>
          <ac:cxnSpMkLst>
            <pc:docMk/>
            <pc:sldMk cId="3735947769" sldId="382"/>
            <ac:cxnSpMk id="13" creationId="{3DC6736A-604B-3194-83FD-690082AD51FA}"/>
          </ac:cxnSpMkLst>
        </pc:cxnChg>
      </pc:sldChg>
      <pc:sldChg chg="modSp add mod">
        <pc:chgData name="Mark Tullemans" userId="b055442c-cec2-4dc5-a70d-a4f4c03bc80f" providerId="ADAL" clId="{115B9E62-1B1E-442E-B6B0-D991EC100BD3}" dt="2024-09-25T10:37:45.062" v="11815" actId="1076"/>
        <pc:sldMkLst>
          <pc:docMk/>
          <pc:sldMk cId="4131432239" sldId="383"/>
        </pc:sldMkLst>
        <pc:spChg chg="mod">
          <ac:chgData name="Mark Tullemans" userId="b055442c-cec2-4dc5-a70d-a4f4c03bc80f" providerId="ADAL" clId="{115B9E62-1B1E-442E-B6B0-D991EC100BD3}" dt="2024-09-25T10:37:43.415" v="11814" actId="20577"/>
          <ac:spMkLst>
            <pc:docMk/>
            <pc:sldMk cId="4131432239" sldId="383"/>
            <ac:spMk id="7" creationId="{93576522-C3F0-07BD-F800-5DE759DCC1D4}"/>
          </ac:spMkLst>
        </pc:spChg>
        <pc:picChg chg="mod">
          <ac:chgData name="Mark Tullemans" userId="b055442c-cec2-4dc5-a70d-a4f4c03bc80f" providerId="ADAL" clId="{115B9E62-1B1E-442E-B6B0-D991EC100BD3}" dt="2024-09-25T10:37:45.062" v="11815" actId="1076"/>
          <ac:picMkLst>
            <pc:docMk/>
            <pc:sldMk cId="4131432239" sldId="383"/>
            <ac:picMk id="4" creationId="{492656F7-30D4-40FF-CC31-28E9B3EAA46B}"/>
          </ac:picMkLst>
        </pc:picChg>
      </pc:sldChg>
      <pc:sldChg chg="addSp modSp add mod">
        <pc:chgData name="Mark Tullemans" userId="b055442c-cec2-4dc5-a70d-a4f4c03bc80f" providerId="ADAL" clId="{115B9E62-1B1E-442E-B6B0-D991EC100BD3}" dt="2024-09-26T07:08:42.985" v="13607" actId="1076"/>
        <pc:sldMkLst>
          <pc:docMk/>
          <pc:sldMk cId="2188277197" sldId="384"/>
        </pc:sldMkLst>
        <pc:spChg chg="mod">
          <ac:chgData name="Mark Tullemans" userId="b055442c-cec2-4dc5-a70d-a4f4c03bc80f" providerId="ADAL" clId="{115B9E62-1B1E-442E-B6B0-D991EC100BD3}" dt="2024-09-25T10:38:17.619" v="11831" actId="20577"/>
          <ac:spMkLst>
            <pc:docMk/>
            <pc:sldMk cId="2188277197" sldId="384"/>
            <ac:spMk id="5" creationId="{8189015B-6401-01C0-F6AF-D5D96D2121C6}"/>
          </ac:spMkLst>
        </pc:spChg>
        <pc:spChg chg="mod">
          <ac:chgData name="Mark Tullemans" userId="b055442c-cec2-4dc5-a70d-a4f4c03bc80f" providerId="ADAL" clId="{115B9E62-1B1E-442E-B6B0-D991EC100BD3}" dt="2024-09-26T07:08:38.874" v="13605" actId="14100"/>
          <ac:spMkLst>
            <pc:docMk/>
            <pc:sldMk cId="2188277197" sldId="384"/>
            <ac:spMk id="10" creationId="{2BFF5ADC-C4BC-91DD-93B3-C9E948BAE397}"/>
          </ac:spMkLst>
        </pc:spChg>
        <pc:picChg chg="add mod">
          <ac:chgData name="Mark Tullemans" userId="b055442c-cec2-4dc5-a70d-a4f4c03bc80f" providerId="ADAL" clId="{115B9E62-1B1E-442E-B6B0-D991EC100BD3}" dt="2024-09-26T07:08:42.985" v="13607" actId="1076"/>
          <ac:picMkLst>
            <pc:docMk/>
            <pc:sldMk cId="2188277197" sldId="384"/>
            <ac:picMk id="3" creationId="{11BCA336-E692-041A-7639-CAD1CBDEE526}"/>
          </ac:picMkLst>
        </pc:picChg>
      </pc:sldChg>
      <pc:sldChg chg="add del">
        <pc:chgData name="Mark Tullemans" userId="b055442c-cec2-4dc5-a70d-a4f4c03bc80f" providerId="ADAL" clId="{115B9E62-1B1E-442E-B6B0-D991EC100BD3}" dt="2024-09-25T10:38:25.653" v="11832" actId="47"/>
        <pc:sldMkLst>
          <pc:docMk/>
          <pc:sldMk cId="2839361532" sldId="385"/>
        </pc:sldMkLst>
      </pc:sldChg>
      <pc:sldChg chg="addSp modSp add mod">
        <pc:chgData name="Mark Tullemans" userId="b055442c-cec2-4dc5-a70d-a4f4c03bc80f" providerId="ADAL" clId="{115B9E62-1B1E-442E-B6B0-D991EC100BD3}" dt="2024-09-26T10:08:42.847" v="14578" actId="5793"/>
        <pc:sldMkLst>
          <pc:docMk/>
          <pc:sldMk cId="2979369987" sldId="385"/>
        </pc:sldMkLst>
        <pc:spChg chg="mod">
          <ac:chgData name="Mark Tullemans" userId="b055442c-cec2-4dc5-a70d-a4f4c03bc80f" providerId="ADAL" clId="{115B9E62-1B1E-442E-B6B0-D991EC100BD3}" dt="2024-09-26T10:08:42.847" v="14578" actId="5793"/>
          <ac:spMkLst>
            <pc:docMk/>
            <pc:sldMk cId="2979369987" sldId="385"/>
            <ac:spMk id="10" creationId="{2BFF5ADC-C4BC-91DD-93B3-C9E948BAE397}"/>
          </ac:spMkLst>
        </pc:spChg>
        <pc:graphicFrameChg chg="add mod">
          <ac:chgData name="Mark Tullemans" userId="b055442c-cec2-4dc5-a70d-a4f4c03bc80f" providerId="ADAL" clId="{115B9E62-1B1E-442E-B6B0-D991EC100BD3}" dt="2024-09-25T16:03:15.606" v="12748"/>
          <ac:graphicFrameMkLst>
            <pc:docMk/>
            <pc:sldMk cId="2979369987" sldId="385"/>
            <ac:graphicFrameMk id="2" creationId="{333FD5F3-07D4-D68A-7B35-5D169B651DD1}"/>
          </ac:graphicFrameMkLst>
        </pc:graphicFrameChg>
      </pc:sldChg>
      <pc:sldChg chg="addSp delSp modSp add mod">
        <pc:chgData name="Mark Tullemans" userId="b055442c-cec2-4dc5-a70d-a4f4c03bc80f" providerId="ADAL" clId="{115B9E62-1B1E-442E-B6B0-D991EC100BD3}" dt="2024-09-26T07:11:47.076" v="13719" actId="207"/>
        <pc:sldMkLst>
          <pc:docMk/>
          <pc:sldMk cId="449557771" sldId="386"/>
        </pc:sldMkLst>
        <pc:spChg chg="mod">
          <ac:chgData name="Mark Tullemans" userId="b055442c-cec2-4dc5-a70d-a4f4c03bc80f" providerId="ADAL" clId="{115B9E62-1B1E-442E-B6B0-D991EC100BD3}" dt="2024-09-26T07:11:47.076" v="13719" actId="207"/>
          <ac:spMkLst>
            <pc:docMk/>
            <pc:sldMk cId="449557771" sldId="386"/>
            <ac:spMk id="10" creationId="{2BFF5ADC-C4BC-91DD-93B3-C9E948BAE397}"/>
          </ac:spMkLst>
        </pc:spChg>
        <pc:spChg chg="add del">
          <ac:chgData name="Mark Tullemans" userId="b055442c-cec2-4dc5-a70d-a4f4c03bc80f" providerId="ADAL" clId="{115B9E62-1B1E-442E-B6B0-D991EC100BD3}" dt="2024-09-26T07:06:33.861" v="13587" actId="478"/>
          <ac:spMkLst>
            <pc:docMk/>
            <pc:sldMk cId="449557771" sldId="386"/>
            <ac:spMk id="24" creationId="{AA2BA5B6-D247-D062-A3AE-4D93F9CEF722}"/>
          </ac:spMkLst>
        </pc:spChg>
        <pc:picChg chg="add mod">
          <ac:chgData name="Mark Tullemans" userId="b055442c-cec2-4dc5-a70d-a4f4c03bc80f" providerId="ADAL" clId="{115B9E62-1B1E-442E-B6B0-D991EC100BD3}" dt="2024-09-26T07:11:36.069" v="13717" actId="1076"/>
          <ac:picMkLst>
            <pc:docMk/>
            <pc:sldMk cId="449557771" sldId="386"/>
            <ac:picMk id="3" creationId="{8A8DDC6F-3A84-2B74-10D4-23881A378B13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6" creationId="{82BDCCFD-4650-C5AF-4FAE-AD53A0727B16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8" creationId="{E144C464-E8BB-7DA2-6903-BA8391732DE0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11" creationId="{D5CAEF35-1A89-84E5-8E4A-5C07EA31138B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13" creationId="{61F59703-65D9-E5B8-D3C1-5BD49A6BA185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15" creationId="{F60ED66E-6A9C-0712-13DE-85ABDC0B4495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18" creationId="{22C0F8A6-FB2B-4814-93F8-FC41A3F80635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20" creationId="{9A70E97F-7C2A-4A6A-233C-E2031C39EC51}"/>
          </ac:picMkLst>
        </pc:picChg>
        <pc:picChg chg="add mod">
          <ac:chgData name="Mark Tullemans" userId="b055442c-cec2-4dc5-a70d-a4f4c03bc80f" providerId="ADAL" clId="{115B9E62-1B1E-442E-B6B0-D991EC100BD3}" dt="2024-09-26T07:11:26.404" v="13715" actId="1076"/>
          <ac:picMkLst>
            <pc:docMk/>
            <pc:sldMk cId="449557771" sldId="386"/>
            <ac:picMk id="22" creationId="{5DCB5A57-0299-3456-74BE-50257E970EAA}"/>
          </ac:picMkLst>
        </pc:picChg>
      </pc:sldChg>
      <pc:sldChg chg="add del">
        <pc:chgData name="Mark Tullemans" userId="b055442c-cec2-4dc5-a70d-a4f4c03bc80f" providerId="ADAL" clId="{115B9E62-1B1E-442E-B6B0-D991EC100BD3}" dt="2024-09-25T10:38:25.653" v="11832" actId="47"/>
        <pc:sldMkLst>
          <pc:docMk/>
          <pc:sldMk cId="589871953" sldId="386"/>
        </pc:sldMkLst>
      </pc:sldChg>
      <pc:sldChg chg="add del">
        <pc:chgData name="Mark Tullemans" userId="b055442c-cec2-4dc5-a70d-a4f4c03bc80f" providerId="ADAL" clId="{115B9E62-1B1E-442E-B6B0-D991EC100BD3}" dt="2024-09-25T10:38:25.653" v="11832" actId="47"/>
        <pc:sldMkLst>
          <pc:docMk/>
          <pc:sldMk cId="1703681976" sldId="387"/>
        </pc:sldMkLst>
      </pc:sldChg>
      <pc:sldChg chg="addSp delSp modSp add mod">
        <pc:chgData name="Mark Tullemans" userId="b055442c-cec2-4dc5-a70d-a4f4c03bc80f" providerId="ADAL" clId="{115B9E62-1B1E-442E-B6B0-D991EC100BD3}" dt="2024-09-26T10:16:40.882" v="14579" actId="20577"/>
        <pc:sldMkLst>
          <pc:docMk/>
          <pc:sldMk cId="2664889144" sldId="387"/>
        </pc:sldMkLst>
        <pc:spChg chg="mod">
          <ac:chgData name="Mark Tullemans" userId="b055442c-cec2-4dc5-a70d-a4f4c03bc80f" providerId="ADAL" clId="{115B9E62-1B1E-442E-B6B0-D991EC100BD3}" dt="2024-09-26T10:16:40.882" v="14579" actId="20577"/>
          <ac:spMkLst>
            <pc:docMk/>
            <pc:sldMk cId="2664889144" sldId="387"/>
            <ac:spMk id="10" creationId="{2BFF5ADC-C4BC-91DD-93B3-C9E948BAE397}"/>
          </ac:spMkLst>
        </pc:spChg>
        <pc:picChg chg="add del mod ord">
          <ac:chgData name="Mark Tullemans" userId="b055442c-cec2-4dc5-a70d-a4f4c03bc80f" providerId="ADAL" clId="{115B9E62-1B1E-442E-B6B0-D991EC100BD3}" dt="2024-09-26T07:48:23.580" v="13933" actId="478"/>
          <ac:picMkLst>
            <pc:docMk/>
            <pc:sldMk cId="2664889144" sldId="387"/>
            <ac:picMk id="3" creationId="{B1108137-82C5-5DDE-91D7-BE952A2C4E97}"/>
          </ac:picMkLst>
        </pc:picChg>
        <pc:picChg chg="add mod">
          <ac:chgData name="Mark Tullemans" userId="b055442c-cec2-4dc5-a70d-a4f4c03bc80f" providerId="ADAL" clId="{115B9E62-1B1E-442E-B6B0-D991EC100BD3}" dt="2024-09-26T07:46:51.029" v="13930" actId="1076"/>
          <ac:picMkLst>
            <pc:docMk/>
            <pc:sldMk cId="2664889144" sldId="387"/>
            <ac:picMk id="6" creationId="{6B5A91B8-390E-0438-8F9E-D0A84291A0BC}"/>
          </ac:picMkLst>
        </pc:picChg>
        <pc:picChg chg="add mod">
          <ac:chgData name="Mark Tullemans" userId="b055442c-cec2-4dc5-a70d-a4f4c03bc80f" providerId="ADAL" clId="{115B9E62-1B1E-442E-B6B0-D991EC100BD3}" dt="2024-09-26T07:46:53.749" v="13931" actId="1076"/>
          <ac:picMkLst>
            <pc:docMk/>
            <pc:sldMk cId="2664889144" sldId="387"/>
            <ac:picMk id="8" creationId="{3384B481-8BBA-A566-0784-953860F7FD83}"/>
          </ac:picMkLst>
        </pc:picChg>
        <pc:picChg chg="add mod">
          <ac:chgData name="Mark Tullemans" userId="b055442c-cec2-4dc5-a70d-a4f4c03bc80f" providerId="ADAL" clId="{115B9E62-1B1E-442E-B6B0-D991EC100BD3}" dt="2024-09-26T07:48:50.064" v="13938" actId="14100"/>
          <ac:picMkLst>
            <pc:docMk/>
            <pc:sldMk cId="2664889144" sldId="387"/>
            <ac:picMk id="11" creationId="{651BFE04-0DDC-8F56-ACD5-47F306503057}"/>
          </ac:picMkLst>
        </pc:picChg>
        <pc:picChg chg="del">
          <ac:chgData name="Mark Tullemans" userId="b055442c-cec2-4dc5-a70d-a4f4c03bc80f" providerId="ADAL" clId="{115B9E62-1B1E-442E-B6B0-D991EC100BD3}" dt="2024-09-26T07:42:52.595" v="13887" actId="478"/>
          <ac:picMkLst>
            <pc:docMk/>
            <pc:sldMk cId="2664889144" sldId="387"/>
            <ac:picMk id="16" creationId="{3E625E64-56EF-CA35-A137-6667E0EBB58B}"/>
          </ac:picMkLst>
        </pc:picChg>
      </pc:sldChg>
      <pc:sldChg chg="addSp delSp modSp add mod">
        <pc:chgData name="Mark Tullemans" userId="b055442c-cec2-4dc5-a70d-a4f4c03bc80f" providerId="ADAL" clId="{115B9E62-1B1E-442E-B6B0-D991EC100BD3}" dt="2024-10-07T09:13:42.226" v="14897" actId="1076"/>
        <pc:sldMkLst>
          <pc:docMk/>
          <pc:sldMk cId="1968424403" sldId="388"/>
        </pc:sldMkLst>
        <pc:spChg chg="add mod">
          <ac:chgData name="Mark Tullemans" userId="b055442c-cec2-4dc5-a70d-a4f4c03bc80f" providerId="ADAL" clId="{115B9E62-1B1E-442E-B6B0-D991EC100BD3}" dt="2024-09-26T08:39:50.630" v="14198" actId="1076"/>
          <ac:spMkLst>
            <pc:docMk/>
            <pc:sldMk cId="1968424403" sldId="388"/>
            <ac:spMk id="2" creationId="{BB575BEC-25CF-40F0-1DBC-C4362D5C0C5C}"/>
          </ac:spMkLst>
        </pc:spChg>
        <pc:spChg chg="add mod">
          <ac:chgData name="Mark Tullemans" userId="b055442c-cec2-4dc5-a70d-a4f4c03bc80f" providerId="ADAL" clId="{115B9E62-1B1E-442E-B6B0-D991EC100BD3}" dt="2024-09-26T09:14:51.595" v="14452" actId="207"/>
          <ac:spMkLst>
            <pc:docMk/>
            <pc:sldMk cId="1968424403" sldId="388"/>
            <ac:spMk id="3" creationId="{17C6D4C6-E1BE-BC1A-73E4-E25E3808F264}"/>
          </ac:spMkLst>
        </pc:spChg>
        <pc:spChg chg="add mod">
          <ac:chgData name="Mark Tullemans" userId="b055442c-cec2-4dc5-a70d-a4f4c03bc80f" providerId="ADAL" clId="{115B9E62-1B1E-442E-B6B0-D991EC100BD3}" dt="2024-09-26T09:29:10.065" v="14544" actId="20577"/>
          <ac:spMkLst>
            <pc:docMk/>
            <pc:sldMk cId="1968424403" sldId="388"/>
            <ac:spMk id="4" creationId="{FAC57196-797E-D9C7-C4AC-DA45E175DED1}"/>
          </ac:spMkLst>
        </pc:spChg>
        <pc:spChg chg="mod">
          <ac:chgData name="Mark Tullemans" userId="b055442c-cec2-4dc5-a70d-a4f4c03bc80f" providerId="ADAL" clId="{115B9E62-1B1E-442E-B6B0-D991EC100BD3}" dt="2024-09-26T09:28:37.068" v="14535" actId="1076"/>
          <ac:spMkLst>
            <pc:docMk/>
            <pc:sldMk cId="1968424403" sldId="388"/>
            <ac:spMk id="5" creationId="{8189015B-6401-01C0-F6AF-D5D96D2121C6}"/>
          </ac:spMkLst>
        </pc:spChg>
        <pc:spChg chg="add mod">
          <ac:chgData name="Mark Tullemans" userId="b055442c-cec2-4dc5-a70d-a4f4c03bc80f" providerId="ADAL" clId="{115B9E62-1B1E-442E-B6B0-D991EC100BD3}" dt="2024-09-26T08:40:09.010" v="14202" actId="1076"/>
          <ac:spMkLst>
            <pc:docMk/>
            <pc:sldMk cId="1968424403" sldId="388"/>
            <ac:spMk id="6" creationId="{2EB00829-CF6C-7913-2459-547CCD9F08AF}"/>
          </ac:spMkLst>
        </pc:spChg>
        <pc:spChg chg="add mod">
          <ac:chgData name="Mark Tullemans" userId="b055442c-cec2-4dc5-a70d-a4f4c03bc80f" providerId="ADAL" clId="{115B9E62-1B1E-442E-B6B0-D991EC100BD3}" dt="2024-09-26T09:15:05.442" v="14453" actId="207"/>
          <ac:spMkLst>
            <pc:docMk/>
            <pc:sldMk cId="1968424403" sldId="388"/>
            <ac:spMk id="7" creationId="{708F252D-0900-AB5F-9899-8E8D3429BCC0}"/>
          </ac:spMkLst>
        </pc:spChg>
        <pc:spChg chg="add mod">
          <ac:chgData name="Mark Tullemans" userId="b055442c-cec2-4dc5-a70d-a4f4c03bc80f" providerId="ADAL" clId="{115B9E62-1B1E-442E-B6B0-D991EC100BD3}" dt="2024-09-26T09:07:10.795" v="14410" actId="1076"/>
          <ac:spMkLst>
            <pc:docMk/>
            <pc:sldMk cId="1968424403" sldId="388"/>
            <ac:spMk id="8" creationId="{F8327B33-61D1-97AA-EB78-4C5CCAE33C97}"/>
          </ac:spMkLst>
        </pc:spChg>
        <pc:spChg chg="add mod">
          <ac:chgData name="Mark Tullemans" userId="b055442c-cec2-4dc5-a70d-a4f4c03bc80f" providerId="ADAL" clId="{115B9E62-1B1E-442E-B6B0-D991EC100BD3}" dt="2024-09-26T09:15:17.477" v="14454" actId="207"/>
          <ac:spMkLst>
            <pc:docMk/>
            <pc:sldMk cId="1968424403" sldId="388"/>
            <ac:spMk id="9" creationId="{46FF3956-49CF-2536-7E88-023920CC5A97}"/>
          </ac:spMkLst>
        </pc:spChg>
        <pc:spChg chg="mod">
          <ac:chgData name="Mark Tullemans" userId="b055442c-cec2-4dc5-a70d-a4f4c03bc80f" providerId="ADAL" clId="{115B9E62-1B1E-442E-B6B0-D991EC100BD3}" dt="2024-09-26T09:17:29.305" v="14465" actId="403"/>
          <ac:spMkLst>
            <pc:docMk/>
            <pc:sldMk cId="1968424403" sldId="388"/>
            <ac:spMk id="10" creationId="{2BFF5ADC-C4BC-91DD-93B3-C9E948BAE397}"/>
          </ac:spMkLst>
        </pc:spChg>
        <pc:spChg chg="add mod">
          <ac:chgData name="Mark Tullemans" userId="b055442c-cec2-4dc5-a70d-a4f4c03bc80f" providerId="ADAL" clId="{115B9E62-1B1E-442E-B6B0-D991EC100BD3}" dt="2024-09-26T09:15:54.658" v="14460" actId="207"/>
          <ac:spMkLst>
            <pc:docMk/>
            <pc:sldMk cId="1968424403" sldId="388"/>
            <ac:spMk id="11" creationId="{DA58390D-B24D-024D-BB11-BEB1A74B0804}"/>
          </ac:spMkLst>
        </pc:spChg>
        <pc:spChg chg="add mod">
          <ac:chgData name="Mark Tullemans" userId="b055442c-cec2-4dc5-a70d-a4f4c03bc80f" providerId="ADAL" clId="{115B9E62-1B1E-442E-B6B0-D991EC100BD3}" dt="2024-09-26T09:16:00.576" v="14461" actId="207"/>
          <ac:spMkLst>
            <pc:docMk/>
            <pc:sldMk cId="1968424403" sldId="388"/>
            <ac:spMk id="12" creationId="{F8C5079C-B6F7-DE44-CB16-96FE1F73C73D}"/>
          </ac:spMkLst>
        </pc:spChg>
        <pc:spChg chg="add mod">
          <ac:chgData name="Mark Tullemans" userId="b055442c-cec2-4dc5-a70d-a4f4c03bc80f" providerId="ADAL" clId="{115B9E62-1B1E-442E-B6B0-D991EC100BD3}" dt="2024-09-26T09:15:36.232" v="14457" actId="207"/>
          <ac:spMkLst>
            <pc:docMk/>
            <pc:sldMk cId="1968424403" sldId="388"/>
            <ac:spMk id="13" creationId="{EE16436B-0140-AA5B-DCD3-4A312B764305}"/>
          </ac:spMkLst>
        </pc:spChg>
        <pc:spChg chg="add mod">
          <ac:chgData name="Mark Tullemans" userId="b055442c-cec2-4dc5-a70d-a4f4c03bc80f" providerId="ADAL" clId="{115B9E62-1B1E-442E-B6B0-D991EC100BD3}" dt="2024-10-07T09:11:00.594" v="14894" actId="20577"/>
          <ac:spMkLst>
            <pc:docMk/>
            <pc:sldMk cId="1968424403" sldId="388"/>
            <ac:spMk id="21" creationId="{E148B4F1-0D9A-7066-B425-6C845A00102D}"/>
          </ac:spMkLst>
        </pc:spChg>
        <pc:spChg chg="add mod">
          <ac:chgData name="Mark Tullemans" userId="b055442c-cec2-4dc5-a70d-a4f4c03bc80f" providerId="ADAL" clId="{115B9E62-1B1E-442E-B6B0-D991EC100BD3}" dt="2024-09-26T09:15:45.683" v="14458" actId="207"/>
          <ac:spMkLst>
            <pc:docMk/>
            <pc:sldMk cId="1968424403" sldId="388"/>
            <ac:spMk id="92" creationId="{3A438739-D060-1A0E-1C99-5E95F2289A7E}"/>
          </ac:spMkLst>
        </pc:spChg>
        <pc:spChg chg="add mod">
          <ac:chgData name="Mark Tullemans" userId="b055442c-cec2-4dc5-a70d-a4f4c03bc80f" providerId="ADAL" clId="{115B9E62-1B1E-442E-B6B0-D991EC100BD3}" dt="2024-09-27T13:19:04.930" v="14748" actId="1076"/>
          <ac:spMkLst>
            <pc:docMk/>
            <pc:sldMk cId="1968424403" sldId="388"/>
            <ac:spMk id="115" creationId="{A6F58A6B-BC2E-ADE1-2AD7-8EB28E1400BB}"/>
          </ac:spMkLst>
        </pc:spChg>
        <pc:spChg chg="add mod">
          <ac:chgData name="Mark Tullemans" userId="b055442c-cec2-4dc5-a70d-a4f4c03bc80f" providerId="ADAL" clId="{115B9E62-1B1E-442E-B6B0-D991EC100BD3}" dt="2024-10-07T09:07:49.741" v="14766" actId="1076"/>
          <ac:spMkLst>
            <pc:docMk/>
            <pc:sldMk cId="1968424403" sldId="388"/>
            <ac:spMk id="144" creationId="{AAAC88A8-CF07-ABF1-B42F-BF5F5C6FBBC0}"/>
          </ac:spMkLst>
        </pc:spChg>
        <pc:spChg chg="add mod">
          <ac:chgData name="Mark Tullemans" userId="b055442c-cec2-4dc5-a70d-a4f4c03bc80f" providerId="ADAL" clId="{115B9E62-1B1E-442E-B6B0-D991EC100BD3}" dt="2024-10-07T09:07:49.741" v="14766" actId="1076"/>
          <ac:spMkLst>
            <pc:docMk/>
            <pc:sldMk cId="1968424403" sldId="388"/>
            <ac:spMk id="145" creationId="{F1F58A41-B979-881C-868B-A92064EEB63C}"/>
          </ac:spMkLst>
        </pc:spChg>
        <pc:spChg chg="add mod">
          <ac:chgData name="Mark Tullemans" userId="b055442c-cec2-4dc5-a70d-a4f4c03bc80f" providerId="ADAL" clId="{115B9E62-1B1E-442E-B6B0-D991EC100BD3}" dt="2024-10-07T09:10:13.139" v="14875" actId="1076"/>
          <ac:spMkLst>
            <pc:docMk/>
            <pc:sldMk cId="1968424403" sldId="388"/>
            <ac:spMk id="146" creationId="{D29B971A-A34B-9422-24DD-5F688F3B1426}"/>
          </ac:spMkLst>
        </pc:spChg>
        <pc:spChg chg="add mod">
          <ac:chgData name="Mark Tullemans" userId="b055442c-cec2-4dc5-a70d-a4f4c03bc80f" providerId="ADAL" clId="{115B9E62-1B1E-442E-B6B0-D991EC100BD3}" dt="2024-10-07T09:10:08.212" v="14874" actId="1076"/>
          <ac:spMkLst>
            <pc:docMk/>
            <pc:sldMk cId="1968424403" sldId="388"/>
            <ac:spMk id="147" creationId="{07DE72FA-0E94-7570-7E70-7A3992EF576C}"/>
          </ac:spMkLst>
        </pc:spChg>
        <pc:spChg chg="add mod">
          <ac:chgData name="Mark Tullemans" userId="b055442c-cec2-4dc5-a70d-a4f4c03bc80f" providerId="ADAL" clId="{115B9E62-1B1E-442E-B6B0-D991EC100BD3}" dt="2024-09-26T10:25:56.433" v="14649" actId="1076"/>
          <ac:spMkLst>
            <pc:docMk/>
            <pc:sldMk cId="1968424403" sldId="388"/>
            <ac:spMk id="175" creationId="{956E36A3-0902-24AE-0207-7F1FD4C265FD}"/>
          </ac:spMkLst>
        </pc:spChg>
        <pc:spChg chg="add mod">
          <ac:chgData name="Mark Tullemans" userId="b055442c-cec2-4dc5-a70d-a4f4c03bc80f" providerId="ADAL" clId="{115B9E62-1B1E-442E-B6B0-D991EC100BD3}" dt="2024-10-07T09:10:01.299" v="14873" actId="1076"/>
          <ac:spMkLst>
            <pc:docMk/>
            <pc:sldMk cId="1968424403" sldId="388"/>
            <ac:spMk id="195" creationId="{8C72167E-D73C-EC21-3434-691FC43C6197}"/>
          </ac:spMkLst>
        </pc:spChg>
        <pc:spChg chg="add mod">
          <ac:chgData name="Mark Tullemans" userId="b055442c-cec2-4dc5-a70d-a4f4c03bc80f" providerId="ADAL" clId="{115B9E62-1B1E-442E-B6B0-D991EC100BD3}" dt="2024-10-07T09:07:49.741" v="14766" actId="1076"/>
          <ac:spMkLst>
            <pc:docMk/>
            <pc:sldMk cId="1968424403" sldId="388"/>
            <ac:spMk id="196" creationId="{2BC186B7-E69A-8096-DCF8-B61AC097725D}"/>
          </ac:spMkLst>
        </pc:spChg>
        <pc:picChg chg="add del mod">
          <ac:chgData name="Mark Tullemans" userId="b055442c-cec2-4dc5-a70d-a4f4c03bc80f" providerId="ADAL" clId="{115B9E62-1B1E-442E-B6B0-D991EC100BD3}" dt="2024-09-26T08:33:08.842" v="14176" actId="478"/>
          <ac:picMkLst>
            <pc:docMk/>
            <pc:sldMk cId="1968424403" sldId="388"/>
            <ac:picMk id="15" creationId="{DA104887-B250-CBF3-DD18-CC91E3FCA804}"/>
          </ac:picMkLst>
        </pc:picChg>
        <pc:picChg chg="del">
          <ac:chgData name="Mark Tullemans" userId="b055442c-cec2-4dc5-a70d-a4f4c03bc80f" providerId="ADAL" clId="{115B9E62-1B1E-442E-B6B0-D991EC100BD3}" dt="2024-09-26T08:41:36.287" v="14213" actId="478"/>
          <ac:picMkLst>
            <pc:docMk/>
            <pc:sldMk cId="1968424403" sldId="388"/>
            <ac:picMk id="16" creationId="{3E625E64-56EF-CA35-A137-6667E0EBB58B}"/>
          </ac:picMkLst>
        </pc:picChg>
        <pc:picChg chg="add mod">
          <ac:chgData name="Mark Tullemans" userId="b055442c-cec2-4dc5-a70d-a4f4c03bc80f" providerId="ADAL" clId="{115B9E62-1B1E-442E-B6B0-D991EC100BD3}" dt="2024-10-07T09:13:25.771" v="14896" actId="1076"/>
          <ac:picMkLst>
            <pc:docMk/>
            <pc:sldMk cId="1968424403" sldId="388"/>
            <ac:picMk id="18" creationId="{011FE81B-DB78-587B-42FE-4A2D04B57835}"/>
          </ac:picMkLst>
        </pc:picChg>
        <pc:picChg chg="add mod">
          <ac:chgData name="Mark Tullemans" userId="b055442c-cec2-4dc5-a70d-a4f4c03bc80f" providerId="ADAL" clId="{115B9E62-1B1E-442E-B6B0-D991EC100BD3}" dt="2024-10-07T09:07:58.468" v="14767" actId="1076"/>
          <ac:picMkLst>
            <pc:docMk/>
            <pc:sldMk cId="1968424403" sldId="388"/>
            <ac:picMk id="20" creationId="{4C59706C-5480-9491-B0F7-0B4807B59781}"/>
          </ac:picMkLst>
        </pc:picChg>
        <pc:picChg chg="add mod ord">
          <ac:chgData name="Mark Tullemans" userId="b055442c-cec2-4dc5-a70d-a4f4c03bc80f" providerId="ADAL" clId="{115B9E62-1B1E-442E-B6B0-D991EC100BD3}" dt="2024-09-26T10:27:16.682" v="14663" actId="1076"/>
          <ac:picMkLst>
            <pc:docMk/>
            <pc:sldMk cId="1968424403" sldId="388"/>
            <ac:picMk id="46" creationId="{F90C8D71-7A10-009B-C29D-6A039C222B9C}"/>
          </ac:picMkLst>
        </pc:picChg>
        <pc:picChg chg="add del mod">
          <ac:chgData name="Mark Tullemans" userId="b055442c-cec2-4dc5-a70d-a4f4c03bc80f" providerId="ADAL" clId="{115B9E62-1B1E-442E-B6B0-D991EC100BD3}" dt="2024-09-26T08:52:56.775" v="14307" actId="478"/>
          <ac:picMkLst>
            <pc:docMk/>
            <pc:sldMk cId="1968424403" sldId="388"/>
            <ac:picMk id="67" creationId="{D73D11DA-C044-9060-BC72-8C3AECCA2D9D}"/>
          </ac:picMkLst>
        </pc:picChg>
        <pc:picChg chg="add mod ord">
          <ac:chgData name="Mark Tullemans" userId="b055442c-cec2-4dc5-a70d-a4f4c03bc80f" providerId="ADAL" clId="{115B9E62-1B1E-442E-B6B0-D991EC100BD3}" dt="2024-09-26T10:27:07.596" v="14661" actId="1076"/>
          <ac:picMkLst>
            <pc:docMk/>
            <pc:sldMk cId="1968424403" sldId="388"/>
            <ac:picMk id="68" creationId="{F1C7BCAE-2392-AD1B-990D-8511403EF6ED}"/>
          </ac:picMkLst>
        </pc:picChg>
        <pc:picChg chg="add mod">
          <ac:chgData name="Mark Tullemans" userId="b055442c-cec2-4dc5-a70d-a4f4c03bc80f" providerId="ADAL" clId="{115B9E62-1B1E-442E-B6B0-D991EC100BD3}" dt="2024-10-07T09:07:26.127" v="14763" actId="1076"/>
          <ac:picMkLst>
            <pc:docMk/>
            <pc:sldMk cId="1968424403" sldId="388"/>
            <ac:picMk id="69" creationId="{1CD6118A-EFA7-7832-5238-B12CB2C721E7}"/>
          </ac:picMkLst>
        </pc:picChg>
        <pc:picChg chg="add mod ord">
          <ac:chgData name="Mark Tullemans" userId="b055442c-cec2-4dc5-a70d-a4f4c03bc80f" providerId="ADAL" clId="{115B9E62-1B1E-442E-B6B0-D991EC100BD3}" dt="2024-09-26T10:28:01.332" v="14670" actId="1076"/>
          <ac:picMkLst>
            <pc:docMk/>
            <pc:sldMk cId="1968424403" sldId="388"/>
            <ac:picMk id="86" creationId="{B9A94ADF-EDD6-BE71-9CDA-80EA14735330}"/>
          </ac:picMkLst>
        </pc:picChg>
        <pc:picChg chg="add mod ord">
          <ac:chgData name="Mark Tullemans" userId="b055442c-cec2-4dc5-a70d-a4f4c03bc80f" providerId="ADAL" clId="{115B9E62-1B1E-442E-B6B0-D991EC100BD3}" dt="2024-10-07T09:13:42.226" v="14897" actId="1076"/>
          <ac:picMkLst>
            <pc:docMk/>
            <pc:sldMk cId="1968424403" sldId="388"/>
            <ac:picMk id="114" creationId="{5D13C040-EDFF-E9CD-0D47-78ABC4A3B7B8}"/>
          </ac:picMkLst>
        </pc:picChg>
        <pc:picChg chg="add mod ord">
          <ac:chgData name="Mark Tullemans" userId="b055442c-cec2-4dc5-a70d-a4f4c03bc80f" providerId="ADAL" clId="{115B9E62-1B1E-442E-B6B0-D991EC100BD3}" dt="2024-09-26T10:26:51.140" v="14656" actId="14100"/>
          <ac:picMkLst>
            <pc:docMk/>
            <pc:sldMk cId="1968424403" sldId="388"/>
            <ac:picMk id="176" creationId="{DE956D83-73C7-0086-BC11-015C1FBFC9B1}"/>
          </ac:picMkLst>
        </pc:picChg>
        <pc:cxnChg chg="add mod">
          <ac:chgData name="Mark Tullemans" userId="b055442c-cec2-4dc5-a70d-a4f4c03bc80f" providerId="ADAL" clId="{115B9E62-1B1E-442E-B6B0-D991EC100BD3}" dt="2024-10-07T08:38:31.859" v="14755" actId="14100"/>
          <ac:cxnSpMkLst>
            <pc:docMk/>
            <pc:sldMk cId="1968424403" sldId="388"/>
            <ac:cxnSpMk id="14" creationId="{4EE4172B-AB45-614A-052E-990075490884}"/>
          </ac:cxnSpMkLst>
        </pc:cxnChg>
        <pc:cxnChg chg="add del mod">
          <ac:chgData name="Mark Tullemans" userId="b055442c-cec2-4dc5-a70d-a4f4c03bc80f" providerId="ADAL" clId="{115B9E62-1B1E-442E-B6B0-D991EC100BD3}" dt="2024-09-26T08:38:06.562" v="14184" actId="478"/>
          <ac:cxnSpMkLst>
            <pc:docMk/>
            <pc:sldMk cId="1968424403" sldId="388"/>
            <ac:cxnSpMk id="20" creationId="{0B77AD28-B774-3CD1-FB83-FD655C711198}"/>
          </ac:cxnSpMkLst>
        </pc:cxnChg>
        <pc:cxnChg chg="add mod">
          <ac:chgData name="Mark Tullemans" userId="b055442c-cec2-4dc5-a70d-a4f4c03bc80f" providerId="ADAL" clId="{115B9E62-1B1E-442E-B6B0-D991EC100BD3}" dt="2024-09-26T08:53:34.741" v="14316" actId="1076"/>
          <ac:cxnSpMkLst>
            <pc:docMk/>
            <pc:sldMk cId="1968424403" sldId="388"/>
            <ac:cxnSpMk id="23" creationId="{F31E828D-06AE-86FC-B097-3803A464916F}"/>
          </ac:cxnSpMkLst>
        </pc:cxnChg>
        <pc:cxnChg chg="add mod">
          <ac:chgData name="Mark Tullemans" userId="b055442c-cec2-4dc5-a70d-a4f4c03bc80f" providerId="ADAL" clId="{115B9E62-1B1E-442E-B6B0-D991EC100BD3}" dt="2024-09-26T09:02:58.443" v="14391" actId="14100"/>
          <ac:cxnSpMkLst>
            <pc:docMk/>
            <pc:sldMk cId="1968424403" sldId="388"/>
            <ac:cxnSpMk id="25" creationId="{20D7B1C2-CBA8-15D4-F437-D5ABC0EE8003}"/>
          </ac:cxnSpMkLst>
        </pc:cxnChg>
        <pc:cxnChg chg="add mod">
          <ac:chgData name="Mark Tullemans" userId="b055442c-cec2-4dc5-a70d-a4f4c03bc80f" providerId="ADAL" clId="{115B9E62-1B1E-442E-B6B0-D991EC100BD3}" dt="2024-09-26T08:40:04.443" v="14201" actId="1076"/>
          <ac:cxnSpMkLst>
            <pc:docMk/>
            <pc:sldMk cId="1968424403" sldId="388"/>
            <ac:cxnSpMk id="26" creationId="{4A445831-7EF6-32FF-D59B-5BA10F78FB07}"/>
          </ac:cxnSpMkLst>
        </pc:cxnChg>
        <pc:cxnChg chg="add del mod">
          <ac:chgData name="Mark Tullemans" userId="b055442c-cec2-4dc5-a70d-a4f4c03bc80f" providerId="ADAL" clId="{115B9E62-1B1E-442E-B6B0-D991EC100BD3}" dt="2024-09-26T10:03:35.833" v="14563" actId="478"/>
          <ac:cxnSpMkLst>
            <pc:docMk/>
            <pc:sldMk cId="1968424403" sldId="388"/>
            <ac:cxnSpMk id="27" creationId="{4BDCD3F3-4359-32BD-3F54-3DA82BB34FE0}"/>
          </ac:cxnSpMkLst>
        </pc:cxnChg>
        <pc:cxnChg chg="add mod">
          <ac:chgData name="Mark Tullemans" userId="b055442c-cec2-4dc5-a70d-a4f4c03bc80f" providerId="ADAL" clId="{115B9E62-1B1E-442E-B6B0-D991EC100BD3}" dt="2024-09-27T13:18:24.394" v="14746" actId="14100"/>
          <ac:cxnSpMkLst>
            <pc:docMk/>
            <pc:sldMk cId="1968424403" sldId="388"/>
            <ac:cxnSpMk id="28" creationId="{978EBAC1-4A87-8EBF-26C3-89D46EBA07ED}"/>
          </ac:cxnSpMkLst>
        </pc:cxnChg>
        <pc:cxnChg chg="add mod">
          <ac:chgData name="Mark Tullemans" userId="b055442c-cec2-4dc5-a70d-a4f4c03bc80f" providerId="ADAL" clId="{115B9E62-1B1E-442E-B6B0-D991EC100BD3}" dt="2024-09-26T10:31:48.666" v="14679" actId="14100"/>
          <ac:cxnSpMkLst>
            <pc:docMk/>
            <pc:sldMk cId="1968424403" sldId="388"/>
            <ac:cxnSpMk id="29" creationId="{3769F7DE-EC5B-E759-B5F7-39395C01A7DB}"/>
          </ac:cxnSpMkLst>
        </pc:cxnChg>
        <pc:cxnChg chg="add del mod">
          <ac:chgData name="Mark Tullemans" userId="b055442c-cec2-4dc5-a70d-a4f4c03bc80f" providerId="ADAL" clId="{115B9E62-1B1E-442E-B6B0-D991EC100BD3}" dt="2024-09-26T08:43:44.417" v="14230" actId="478"/>
          <ac:cxnSpMkLst>
            <pc:docMk/>
            <pc:sldMk cId="1968424403" sldId="388"/>
            <ac:cxnSpMk id="30" creationId="{BAF7CF67-0F47-5488-30BD-1145F89BDB0A}"/>
          </ac:cxnSpMkLst>
        </pc:cxnChg>
        <pc:cxnChg chg="add mod">
          <ac:chgData name="Mark Tullemans" userId="b055442c-cec2-4dc5-a70d-a4f4c03bc80f" providerId="ADAL" clId="{115B9E62-1B1E-442E-B6B0-D991EC100BD3}" dt="2024-09-26T09:07:53.472" v="14424" actId="1076"/>
          <ac:cxnSpMkLst>
            <pc:docMk/>
            <pc:sldMk cId="1968424403" sldId="388"/>
            <ac:cxnSpMk id="37" creationId="{09BBF096-20C7-FD26-4134-D9E8A7034260}"/>
          </ac:cxnSpMkLst>
        </pc:cxnChg>
        <pc:cxnChg chg="add del mod">
          <ac:chgData name="Mark Tullemans" userId="b055442c-cec2-4dc5-a70d-a4f4c03bc80f" providerId="ADAL" clId="{115B9E62-1B1E-442E-B6B0-D991EC100BD3}" dt="2024-09-26T08:44:41.058" v="14241" actId="478"/>
          <ac:cxnSpMkLst>
            <pc:docMk/>
            <pc:sldMk cId="1968424403" sldId="388"/>
            <ac:cxnSpMk id="38" creationId="{695155C8-C2A7-804F-1D5A-FFA430E3C121}"/>
          </ac:cxnSpMkLst>
        </pc:cxnChg>
        <pc:cxnChg chg="add del mod">
          <ac:chgData name="Mark Tullemans" userId="b055442c-cec2-4dc5-a70d-a4f4c03bc80f" providerId="ADAL" clId="{115B9E62-1B1E-442E-B6B0-D991EC100BD3}" dt="2024-09-26T08:47:50.934" v="14275" actId="478"/>
          <ac:cxnSpMkLst>
            <pc:docMk/>
            <pc:sldMk cId="1968424403" sldId="388"/>
            <ac:cxnSpMk id="39" creationId="{7EC84837-F09A-9271-46DA-20C839D5FF74}"/>
          </ac:cxnSpMkLst>
        </pc:cxnChg>
        <pc:cxnChg chg="add mod">
          <ac:chgData name="Mark Tullemans" userId="b055442c-cec2-4dc5-a70d-a4f4c03bc80f" providerId="ADAL" clId="{115B9E62-1B1E-442E-B6B0-D991EC100BD3}" dt="2024-09-26T08:45:28.919" v="14250" actId="1076"/>
          <ac:cxnSpMkLst>
            <pc:docMk/>
            <pc:sldMk cId="1968424403" sldId="388"/>
            <ac:cxnSpMk id="42" creationId="{D392075D-0B1B-D3A9-1B6D-40ACB9C5DE9D}"/>
          </ac:cxnSpMkLst>
        </pc:cxnChg>
        <pc:cxnChg chg="add mod">
          <ac:chgData name="Mark Tullemans" userId="b055442c-cec2-4dc5-a70d-a4f4c03bc80f" providerId="ADAL" clId="{115B9E62-1B1E-442E-B6B0-D991EC100BD3}" dt="2024-10-07T09:06:10.057" v="14756" actId="692"/>
          <ac:cxnSpMkLst>
            <pc:docMk/>
            <pc:sldMk cId="1968424403" sldId="388"/>
            <ac:cxnSpMk id="43" creationId="{3D4E2FF2-6349-D5AA-0FA2-789A3F7E24D8}"/>
          </ac:cxnSpMkLst>
        </pc:cxnChg>
        <pc:cxnChg chg="add mod">
          <ac:chgData name="Mark Tullemans" userId="b055442c-cec2-4dc5-a70d-a4f4c03bc80f" providerId="ADAL" clId="{115B9E62-1B1E-442E-B6B0-D991EC100BD3}" dt="2024-10-07T09:06:43.949" v="14761" actId="14100"/>
          <ac:cxnSpMkLst>
            <pc:docMk/>
            <pc:sldMk cId="1968424403" sldId="388"/>
            <ac:cxnSpMk id="47" creationId="{FF9486DC-01DC-F1BF-FBAE-C9678D44E218}"/>
          </ac:cxnSpMkLst>
        </pc:cxnChg>
        <pc:cxnChg chg="add mod">
          <ac:chgData name="Mark Tullemans" userId="b055442c-cec2-4dc5-a70d-a4f4c03bc80f" providerId="ADAL" clId="{115B9E62-1B1E-442E-B6B0-D991EC100BD3}" dt="2024-10-07T09:06:30.316" v="14759" actId="1076"/>
          <ac:cxnSpMkLst>
            <pc:docMk/>
            <pc:sldMk cId="1968424403" sldId="388"/>
            <ac:cxnSpMk id="49" creationId="{02A21896-F6D4-0933-4C17-F3B46C6EEFD9}"/>
          </ac:cxnSpMkLst>
        </pc:cxnChg>
        <pc:cxnChg chg="add del mod">
          <ac:chgData name="Mark Tullemans" userId="b055442c-cec2-4dc5-a70d-a4f4c03bc80f" providerId="ADAL" clId="{115B9E62-1B1E-442E-B6B0-D991EC100BD3}" dt="2024-09-26T08:48:27.452" v="14281" actId="478"/>
          <ac:cxnSpMkLst>
            <pc:docMk/>
            <pc:sldMk cId="1968424403" sldId="388"/>
            <ac:cxnSpMk id="52" creationId="{C7D92498-AB75-A780-6A68-A6D3E616AA09}"/>
          </ac:cxnSpMkLst>
        </pc:cxnChg>
        <pc:cxnChg chg="add mod">
          <ac:chgData name="Mark Tullemans" userId="b055442c-cec2-4dc5-a70d-a4f4c03bc80f" providerId="ADAL" clId="{115B9E62-1B1E-442E-B6B0-D991EC100BD3}" dt="2024-10-07T09:06:16.557" v="14757" actId="692"/>
          <ac:cxnSpMkLst>
            <pc:docMk/>
            <pc:sldMk cId="1968424403" sldId="388"/>
            <ac:cxnSpMk id="53" creationId="{F7491FC6-9006-DC99-9742-D8DA927CB863}"/>
          </ac:cxnSpMkLst>
        </pc:cxnChg>
        <pc:cxnChg chg="add del mod">
          <ac:chgData name="Mark Tullemans" userId="b055442c-cec2-4dc5-a70d-a4f4c03bc80f" providerId="ADAL" clId="{115B9E62-1B1E-442E-B6B0-D991EC100BD3}" dt="2024-09-26T10:02:03.769" v="14545" actId="478"/>
          <ac:cxnSpMkLst>
            <pc:docMk/>
            <pc:sldMk cId="1968424403" sldId="388"/>
            <ac:cxnSpMk id="56" creationId="{3AC734AB-E258-CB0D-4643-E3147B54DC97}"/>
          </ac:cxnSpMkLst>
        </pc:cxnChg>
        <pc:cxnChg chg="add del mod">
          <ac:chgData name="Mark Tullemans" userId="b055442c-cec2-4dc5-a70d-a4f4c03bc80f" providerId="ADAL" clId="{115B9E62-1B1E-442E-B6B0-D991EC100BD3}" dt="2024-09-26T09:12:50.274" v="14451" actId="478"/>
          <ac:cxnSpMkLst>
            <pc:docMk/>
            <pc:sldMk cId="1968424403" sldId="388"/>
            <ac:cxnSpMk id="61" creationId="{2677A5CB-E5C5-4DD4-297F-09102F2A531C}"/>
          </ac:cxnSpMkLst>
        </pc:cxnChg>
        <pc:cxnChg chg="add mod">
          <ac:chgData name="Mark Tullemans" userId="b055442c-cec2-4dc5-a70d-a4f4c03bc80f" providerId="ADAL" clId="{115B9E62-1B1E-442E-B6B0-D991EC100BD3}" dt="2024-09-26T10:07:38.445" v="14572" actId="14100"/>
          <ac:cxnSpMkLst>
            <pc:docMk/>
            <pc:sldMk cId="1968424403" sldId="388"/>
            <ac:cxnSpMk id="66" creationId="{041492FD-CBF9-FDE6-06DA-5C2456F2220B}"/>
          </ac:cxnSpMkLst>
        </pc:cxnChg>
        <pc:cxnChg chg="add mod">
          <ac:chgData name="Mark Tullemans" userId="b055442c-cec2-4dc5-a70d-a4f4c03bc80f" providerId="ADAL" clId="{115B9E62-1B1E-442E-B6B0-D991EC100BD3}" dt="2024-09-26T10:30:37.845" v="14676" actId="692"/>
          <ac:cxnSpMkLst>
            <pc:docMk/>
            <pc:sldMk cId="1968424403" sldId="388"/>
            <ac:cxnSpMk id="70" creationId="{B6A8E3F5-2661-463E-F2E1-9AF83C638430}"/>
          </ac:cxnSpMkLst>
        </pc:cxnChg>
        <pc:cxnChg chg="add mod">
          <ac:chgData name="Mark Tullemans" userId="b055442c-cec2-4dc5-a70d-a4f4c03bc80f" providerId="ADAL" clId="{115B9E62-1B1E-442E-B6B0-D991EC100BD3}" dt="2024-09-26T10:30:18.847" v="14674" actId="1076"/>
          <ac:cxnSpMkLst>
            <pc:docMk/>
            <pc:sldMk cId="1968424403" sldId="388"/>
            <ac:cxnSpMk id="96" creationId="{9163D343-C463-9C22-0A75-4FF6907D6A02}"/>
          </ac:cxnSpMkLst>
        </pc:cxnChg>
        <pc:cxnChg chg="add mod">
          <ac:chgData name="Mark Tullemans" userId="b055442c-cec2-4dc5-a70d-a4f4c03bc80f" providerId="ADAL" clId="{115B9E62-1B1E-442E-B6B0-D991EC100BD3}" dt="2024-09-26T10:32:22.025" v="14684" actId="14100"/>
          <ac:cxnSpMkLst>
            <pc:docMk/>
            <pc:sldMk cId="1968424403" sldId="388"/>
            <ac:cxnSpMk id="108" creationId="{EE7106BD-6F44-266D-1FF4-40B81099CC8E}"/>
          </ac:cxnSpMkLst>
        </pc:cxnChg>
        <pc:cxnChg chg="add mod">
          <ac:chgData name="Mark Tullemans" userId="b055442c-cec2-4dc5-a70d-a4f4c03bc80f" providerId="ADAL" clId="{115B9E62-1B1E-442E-B6B0-D991EC100BD3}" dt="2024-09-26T10:30:07.543" v="14672" actId="692"/>
          <ac:cxnSpMkLst>
            <pc:docMk/>
            <pc:sldMk cId="1968424403" sldId="388"/>
            <ac:cxnSpMk id="112" creationId="{CE53564A-08D1-9A7A-05F3-3EFDB3A9A5F9}"/>
          </ac:cxnSpMkLst>
        </pc:cxnChg>
        <pc:cxnChg chg="add mod">
          <ac:chgData name="Mark Tullemans" userId="b055442c-cec2-4dc5-a70d-a4f4c03bc80f" providerId="ADAL" clId="{115B9E62-1B1E-442E-B6B0-D991EC100BD3}" dt="2024-09-27T13:19:13.706" v="14750" actId="1076"/>
          <ac:cxnSpMkLst>
            <pc:docMk/>
            <pc:sldMk cId="1968424403" sldId="388"/>
            <ac:cxnSpMk id="117" creationId="{B0966851-A435-6797-8DF9-933CE5F3C2C9}"/>
          </ac:cxnSpMkLst>
        </pc:cxnChg>
        <pc:cxnChg chg="add del mod">
          <ac:chgData name="Mark Tullemans" userId="b055442c-cec2-4dc5-a70d-a4f4c03bc80f" providerId="ADAL" clId="{115B9E62-1B1E-442E-B6B0-D991EC100BD3}" dt="2024-09-26T09:08:39.959" v="14433" actId="478"/>
          <ac:cxnSpMkLst>
            <pc:docMk/>
            <pc:sldMk cId="1968424403" sldId="388"/>
            <ac:cxnSpMk id="120" creationId="{EE2E8E0D-0BE9-D5F1-E4D8-FE512489DCEC}"/>
          </ac:cxnSpMkLst>
        </pc:cxnChg>
        <pc:cxnChg chg="add mod">
          <ac:chgData name="Mark Tullemans" userId="b055442c-cec2-4dc5-a70d-a4f4c03bc80f" providerId="ADAL" clId="{115B9E62-1B1E-442E-B6B0-D991EC100BD3}" dt="2024-09-26T10:07:23.942" v="14569" actId="14100"/>
          <ac:cxnSpMkLst>
            <pc:docMk/>
            <pc:sldMk cId="1968424403" sldId="388"/>
            <ac:cxnSpMk id="123" creationId="{5FE260D0-989B-FC44-01F4-404C6A253BFE}"/>
          </ac:cxnSpMkLst>
        </pc:cxnChg>
        <pc:cxnChg chg="add mod">
          <ac:chgData name="Mark Tullemans" userId="b055442c-cec2-4dc5-a70d-a4f4c03bc80f" providerId="ADAL" clId="{115B9E62-1B1E-442E-B6B0-D991EC100BD3}" dt="2024-09-26T10:31:59.438" v="14681" actId="14100"/>
          <ac:cxnSpMkLst>
            <pc:docMk/>
            <pc:sldMk cId="1968424403" sldId="388"/>
            <ac:cxnSpMk id="128" creationId="{B522D7FE-C4F7-1968-3CC9-3A0E513A7085}"/>
          </ac:cxnSpMkLst>
        </pc:cxnChg>
        <pc:cxnChg chg="add mod">
          <ac:chgData name="Mark Tullemans" userId="b055442c-cec2-4dc5-a70d-a4f4c03bc80f" providerId="ADAL" clId="{115B9E62-1B1E-442E-B6B0-D991EC100BD3}" dt="2024-09-26T10:37:52.449" v="14737" actId="692"/>
          <ac:cxnSpMkLst>
            <pc:docMk/>
            <pc:sldMk cId="1968424403" sldId="388"/>
            <ac:cxnSpMk id="148" creationId="{CF046CF1-BF7A-CEDA-33FF-4AF792651B4C}"/>
          </ac:cxnSpMkLst>
        </pc:cxnChg>
        <pc:cxnChg chg="add mod">
          <ac:chgData name="Mark Tullemans" userId="b055442c-cec2-4dc5-a70d-a4f4c03bc80f" providerId="ADAL" clId="{115B9E62-1B1E-442E-B6B0-D991EC100BD3}" dt="2024-09-26T10:02:50.210" v="14555" actId="14100"/>
          <ac:cxnSpMkLst>
            <pc:docMk/>
            <pc:sldMk cId="1968424403" sldId="388"/>
            <ac:cxnSpMk id="154" creationId="{0B5EF072-DEAE-A0B7-AD3D-CD14234F7CB7}"/>
          </ac:cxnSpMkLst>
        </pc:cxnChg>
        <pc:cxnChg chg="add mod">
          <ac:chgData name="Mark Tullemans" userId="b055442c-cec2-4dc5-a70d-a4f4c03bc80f" providerId="ADAL" clId="{115B9E62-1B1E-442E-B6B0-D991EC100BD3}" dt="2024-09-27T13:16:52.875" v="14741" actId="692"/>
          <ac:cxnSpMkLst>
            <pc:docMk/>
            <pc:sldMk cId="1968424403" sldId="388"/>
            <ac:cxnSpMk id="170" creationId="{7BF2A874-0CC7-97E5-08B3-F6C12410A663}"/>
          </ac:cxnSpMkLst>
        </pc:cxnChg>
        <pc:cxnChg chg="add mod">
          <ac:chgData name="Mark Tullemans" userId="b055442c-cec2-4dc5-a70d-a4f4c03bc80f" providerId="ADAL" clId="{115B9E62-1B1E-442E-B6B0-D991EC100BD3}" dt="2024-09-26T10:33:26.008" v="14690" actId="14100"/>
          <ac:cxnSpMkLst>
            <pc:docMk/>
            <pc:sldMk cId="1968424403" sldId="388"/>
            <ac:cxnSpMk id="187" creationId="{F857CF43-367D-8585-362A-E5114FE125E9}"/>
          </ac:cxnSpMkLst>
        </pc:cxnChg>
        <pc:cxnChg chg="add mod">
          <ac:chgData name="Mark Tullemans" userId="b055442c-cec2-4dc5-a70d-a4f4c03bc80f" providerId="ADAL" clId="{115B9E62-1B1E-442E-B6B0-D991EC100BD3}" dt="2024-10-07T09:07:49.741" v="14766" actId="1076"/>
          <ac:cxnSpMkLst>
            <pc:docMk/>
            <pc:sldMk cId="1968424403" sldId="388"/>
            <ac:cxnSpMk id="192" creationId="{DC54F112-0F90-56D2-8400-587FE206FA08}"/>
          </ac:cxnSpMkLst>
        </pc:cxnChg>
        <pc:cxnChg chg="add mod">
          <ac:chgData name="Mark Tullemans" userId="b055442c-cec2-4dc5-a70d-a4f4c03bc80f" providerId="ADAL" clId="{115B9E62-1B1E-442E-B6B0-D991EC100BD3}" dt="2024-10-07T09:07:49.741" v="14766" actId="1076"/>
          <ac:cxnSpMkLst>
            <pc:docMk/>
            <pc:sldMk cId="1968424403" sldId="388"/>
            <ac:cxnSpMk id="194" creationId="{04A4728E-5C45-0170-67D8-292662FF44D4}"/>
          </ac:cxnSpMkLst>
        </pc:cxnChg>
      </pc:sldChg>
      <pc:sldChg chg="add del">
        <pc:chgData name="Mark Tullemans" userId="b055442c-cec2-4dc5-a70d-a4f4c03bc80f" providerId="ADAL" clId="{115B9E62-1B1E-442E-B6B0-D991EC100BD3}" dt="2024-09-25T10:38:25.653" v="11832" actId="47"/>
        <pc:sldMkLst>
          <pc:docMk/>
          <pc:sldMk cId="3683235528" sldId="388"/>
        </pc:sldMkLst>
      </pc:sldChg>
      <pc:sldChg chg="add del">
        <pc:chgData name="Mark Tullemans" userId="b055442c-cec2-4dc5-a70d-a4f4c03bc80f" providerId="ADAL" clId="{115B9E62-1B1E-442E-B6B0-D991EC100BD3}" dt="2024-09-25T10:38:25.653" v="11832" actId="47"/>
        <pc:sldMkLst>
          <pc:docMk/>
          <pc:sldMk cId="408536013" sldId="389"/>
        </pc:sldMkLst>
      </pc:sldChg>
      <pc:sldChg chg="add del">
        <pc:chgData name="Mark Tullemans" userId="b055442c-cec2-4dc5-a70d-a4f4c03bc80f" providerId="ADAL" clId="{115B9E62-1B1E-442E-B6B0-D991EC100BD3}" dt="2024-10-10T07:27:53.989" v="14898" actId="47"/>
        <pc:sldMkLst>
          <pc:docMk/>
          <pc:sldMk cId="1869575202" sldId="389"/>
        </pc:sldMkLst>
      </pc:sldChg>
      <pc:sldChg chg="add del">
        <pc:chgData name="Mark Tullemans" userId="b055442c-cec2-4dc5-a70d-a4f4c03bc80f" providerId="ADAL" clId="{115B9E62-1B1E-442E-B6B0-D991EC100BD3}" dt="2024-09-26T10:17:02.320" v="14580" actId="47"/>
        <pc:sldMkLst>
          <pc:docMk/>
          <pc:sldMk cId="1965508569" sldId="390"/>
        </pc:sldMkLst>
      </pc:sldChg>
      <pc:sldChg chg="add del">
        <pc:chgData name="Mark Tullemans" userId="b055442c-cec2-4dc5-a70d-a4f4c03bc80f" providerId="ADAL" clId="{115B9E62-1B1E-442E-B6B0-D991EC100BD3}" dt="2024-09-26T10:17:03.746" v="14581" actId="47"/>
        <pc:sldMkLst>
          <pc:docMk/>
          <pc:sldMk cId="3797237013" sldId="391"/>
        </pc:sldMkLst>
      </pc:sldChg>
      <pc:sldChg chg="add del">
        <pc:chgData name="Mark Tullemans" userId="b055442c-cec2-4dc5-a70d-a4f4c03bc80f" providerId="ADAL" clId="{115B9E62-1B1E-442E-B6B0-D991EC100BD3}" dt="2024-09-26T10:17:04.649" v="14582" actId="47"/>
        <pc:sldMkLst>
          <pc:docMk/>
          <pc:sldMk cId="1975714814" sldId="392"/>
        </pc:sldMkLst>
      </pc:sldChg>
      <pc:sldChg chg="add del">
        <pc:chgData name="Mark Tullemans" userId="b055442c-cec2-4dc5-a70d-a4f4c03bc80f" providerId="ADAL" clId="{115B9E62-1B1E-442E-B6B0-D991EC100BD3}" dt="2024-09-26T10:17:05.290" v="14583" actId="47"/>
        <pc:sldMkLst>
          <pc:docMk/>
          <pc:sldMk cId="3772255131" sldId="393"/>
        </pc:sldMkLst>
      </pc:sldChg>
      <pc:sldChg chg="add del">
        <pc:chgData name="Mark Tullemans" userId="b055442c-cec2-4dc5-a70d-a4f4c03bc80f" providerId="ADAL" clId="{115B9E62-1B1E-442E-B6B0-D991EC100BD3}" dt="2024-09-26T10:17:09.337" v="14584" actId="47"/>
        <pc:sldMkLst>
          <pc:docMk/>
          <pc:sldMk cId="877897018" sldId="39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2DF6938F-E195-4BED-8B67-38B962E8687C}" type="datetimeFigureOut">
              <a:rPr lang="nl-NL" smtClean="0"/>
              <a:t>10-10-2024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83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4456A876-2ABA-4E65-A53C-575500C5D65F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08806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75527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396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18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31589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42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72150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56A876-2ABA-4E65-A53C-575500C5D65F}" type="slidenum">
              <a:rPr lang="nl-NL" smtClean="0"/>
              <a:t>52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26160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931178" y="1021695"/>
            <a:ext cx="10234569" cy="428853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1000"/>
              </a:lnSpc>
              <a:defRPr sz="8800" b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/>
          </p:nvPr>
        </p:nvSpPr>
        <p:spPr>
          <a:xfrm>
            <a:off x="931178" y="6195504"/>
            <a:ext cx="7558481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79" y="6182686"/>
            <a:ext cx="1221211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89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1" y="275863"/>
            <a:ext cx="10802420" cy="89539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3593945"/>
            <a:ext cx="12192000" cy="3264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1" y="1528840"/>
            <a:ext cx="10884614" cy="1707519"/>
          </a:xfrm>
          <a:prstGeom prst="rect">
            <a:avLst/>
          </a:prstGeom>
        </p:spPr>
        <p:txBody>
          <a:bodyPr lIns="0"/>
          <a:lstStyle>
            <a:lvl1pPr marL="72000" indent="0" defTabSz="338400">
              <a:lnSpc>
                <a:spcPct val="100000"/>
              </a:lnSpc>
              <a:buFont typeface="Arial" charset="0"/>
              <a:buNone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/>
              <a:t>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 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326405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447781" y="3595135"/>
            <a:ext cx="10802420" cy="895391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1" y="4848112"/>
            <a:ext cx="10884614" cy="1707519"/>
          </a:xfrm>
          <a:prstGeom prst="rect">
            <a:avLst/>
          </a:prstGeom>
        </p:spPr>
        <p:txBody>
          <a:bodyPr lIns="0"/>
          <a:lstStyle>
            <a:lvl1pPr marL="72000" indent="0" defTabSz="338400">
              <a:lnSpc>
                <a:spcPct val="100000"/>
              </a:lnSpc>
              <a:buFont typeface="Arial" charset="0"/>
              <a:buNone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/>
              <a:t>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 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</a:t>
            </a:r>
          </a:p>
        </p:txBody>
      </p:sp>
    </p:spTree>
    <p:extLst>
      <p:ext uri="{BB962C8B-B14F-4D97-AF65-F5344CB8AC3E}">
        <p14:creationId xmlns:p14="http://schemas.microsoft.com/office/powerpoint/2010/main" val="929148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604299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afbeelding 4"/>
          <p:cNvSpPr>
            <a:spLocks noGrp="1"/>
          </p:cNvSpPr>
          <p:nvPr>
            <p:ph type="pic" sz="quarter" idx="11"/>
          </p:nvPr>
        </p:nvSpPr>
        <p:spPr>
          <a:xfrm>
            <a:off x="6149009" y="1"/>
            <a:ext cx="6042991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38135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643710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7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643710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 err="1"/>
              <a:t>Bulletpoint</a:t>
            </a:r>
            <a:r>
              <a:rPr lang="nl-NL" dirty="0"/>
              <a:t> 1</a:t>
            </a:r>
          </a:p>
          <a:p>
            <a:pPr lvl="0"/>
            <a:r>
              <a:rPr lang="nl-NL" dirty="0"/>
              <a:t>Er is ook een tweede </a:t>
            </a:r>
            <a:r>
              <a:rPr lang="nl-NL" dirty="0" err="1"/>
              <a:t>bulletpoint</a:t>
            </a:r>
            <a:endParaRPr lang="nl-NL" dirty="0"/>
          </a:p>
          <a:p>
            <a:pPr lvl="0"/>
            <a:r>
              <a:rPr lang="nl-NL" dirty="0"/>
              <a:t>En zelfs een derde</a:t>
            </a:r>
          </a:p>
          <a:p>
            <a:pPr lvl="0"/>
            <a:r>
              <a:rPr lang="nl-NL" dirty="0"/>
              <a:t>Mocht het nodig zijn, een vierde is er ook</a:t>
            </a:r>
          </a:p>
          <a:p>
            <a:pPr lvl="0"/>
            <a:r>
              <a:rPr lang="nl-NL" dirty="0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8344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355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8539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42473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8356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>
          <a:xfrm>
            <a:off x="931178" y="1021695"/>
            <a:ext cx="10234569" cy="4288536"/>
          </a:xfrm>
          <a:prstGeom prst="rect">
            <a:avLst/>
          </a:prstGeom>
        </p:spPr>
        <p:txBody>
          <a:bodyPr anchor="t"/>
          <a:lstStyle>
            <a:lvl1pPr algn="l">
              <a:lnSpc>
                <a:spcPts val="11000"/>
              </a:lnSpc>
              <a:defRPr sz="88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5" name="Ondertitel 2"/>
          <p:cNvSpPr>
            <a:spLocks noGrp="1"/>
          </p:cNvSpPr>
          <p:nvPr>
            <p:ph type="subTitle" idx="1"/>
          </p:nvPr>
        </p:nvSpPr>
        <p:spPr>
          <a:xfrm>
            <a:off x="931178" y="6195504"/>
            <a:ext cx="7558481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0783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Rechthoek 8"/>
          <p:cNvSpPr/>
          <p:nvPr userDrawn="1"/>
        </p:nvSpPr>
        <p:spPr>
          <a:xfrm>
            <a:off x="989902" y="662730"/>
            <a:ext cx="8279933" cy="548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15145" y="1122363"/>
            <a:ext cx="7395026" cy="3776808"/>
          </a:xfrm>
          <a:prstGeom prst="rect">
            <a:avLst/>
          </a:prstGeom>
        </p:spPr>
        <p:txBody>
          <a:bodyPr anchor="t"/>
          <a:lstStyle>
            <a:lvl1pPr algn="l">
              <a:defRPr sz="66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/>
              <a:t>Titelstijl van model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415145" y="5415328"/>
            <a:ext cx="4985655" cy="4821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1500" b="1" i="0"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nl-NL" dirty="0"/>
          </a:p>
        </p:txBody>
      </p:sp>
      <p:pic>
        <p:nvPicPr>
          <p:cNvPr id="10" name="Afbeelding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555" y="5295225"/>
            <a:ext cx="1663616" cy="491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624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227482"/>
            <a:ext cx="9916486" cy="36532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4600"/>
              </a:lnSpc>
              <a:buNone/>
              <a:defRPr sz="34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/>
              <a:t>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 Ruimte voor tekst of quote zonder </a:t>
            </a:r>
            <a:r>
              <a:rPr lang="nl-NL" dirty="0" err="1"/>
              <a:t>bulletpoints</a:t>
            </a:r>
            <a:r>
              <a:rPr lang="nl-NL" dirty="0"/>
              <a:t>. Simpel en krachtig, dat werkt beter.</a:t>
            </a:r>
          </a:p>
        </p:txBody>
      </p:sp>
    </p:spTree>
    <p:extLst>
      <p:ext uri="{BB962C8B-B14F-4D97-AF65-F5344CB8AC3E}">
        <p14:creationId xmlns:p14="http://schemas.microsoft.com/office/powerpoint/2010/main" val="3305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838200" y="625185"/>
            <a:ext cx="10515600" cy="977112"/>
          </a:xfrm>
          <a:prstGeom prst="rect">
            <a:avLst/>
          </a:prstGeom>
        </p:spPr>
        <p:txBody>
          <a:bodyPr/>
          <a:lstStyle>
            <a:lvl1pPr>
              <a:defRPr sz="5000" b="1" i="0"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838200" y="2227482"/>
            <a:ext cx="9916486" cy="36532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ts val="3800"/>
              </a:lnSpc>
              <a:buFont typeface="Arial" charset="0"/>
              <a:buChar char="•"/>
              <a:defRPr sz="29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 err="1"/>
              <a:t>Bulletpoint</a:t>
            </a:r>
            <a:r>
              <a:rPr lang="nl-NL" dirty="0"/>
              <a:t> 1</a:t>
            </a:r>
          </a:p>
          <a:p>
            <a:pPr lvl="0"/>
            <a:r>
              <a:rPr lang="nl-NL" dirty="0"/>
              <a:t>Er is ook een tweede </a:t>
            </a:r>
            <a:r>
              <a:rPr lang="nl-NL" dirty="0" err="1"/>
              <a:t>bulletpoint</a:t>
            </a:r>
            <a:endParaRPr lang="nl-NL" dirty="0"/>
          </a:p>
          <a:p>
            <a:pPr lvl="0"/>
            <a:r>
              <a:rPr lang="nl-NL" dirty="0"/>
              <a:t>En zelfs een derde</a:t>
            </a:r>
          </a:p>
          <a:p>
            <a:pPr lvl="0"/>
            <a:r>
              <a:rPr lang="nl-NL" dirty="0"/>
              <a:t>Mocht het nodig zijn, een vierde is er ook</a:t>
            </a:r>
          </a:p>
          <a:p>
            <a:pPr lvl="0"/>
            <a:r>
              <a:rPr lang="nl-NL" dirty="0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1120609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15068" y="501707"/>
            <a:ext cx="10075178" cy="528669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500"/>
              </a:lnSpc>
              <a:defRPr sz="5000" b="1" i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Ruimte voor tekst of quote in een presentatie, die in maximaal vier regels de inhoud versterkt en verheldert.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84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015068" y="501707"/>
            <a:ext cx="10075178" cy="5286697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lnSpc>
                <a:spcPts val="6500"/>
              </a:lnSpc>
              <a:defRPr sz="5000" b="1" i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Ruimte voor tekst of quote in een presentatie, die in maximaal vier regels de inhoud versterkt en verheldert.</a:t>
            </a:r>
            <a:endParaRPr lang="en-US" dirty="0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679" y="6182686"/>
            <a:ext cx="1221211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90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kst en beeld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6092825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Sleep de afbeelding naar de tijdelijke aanduiding of klik op het pictogram als u een afbeelding wilt toevoegen</a:t>
            </a:r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 err="1"/>
              <a:t>Bulletpoint</a:t>
            </a:r>
            <a:r>
              <a:rPr lang="nl-NL" dirty="0"/>
              <a:t> 1</a:t>
            </a:r>
          </a:p>
          <a:p>
            <a:pPr lvl="0"/>
            <a:r>
              <a:rPr lang="nl-NL" dirty="0"/>
              <a:t>Er is ook een tweede </a:t>
            </a:r>
            <a:r>
              <a:rPr lang="nl-NL" dirty="0" err="1"/>
              <a:t>bulletpoint</a:t>
            </a:r>
            <a:endParaRPr lang="nl-NL" dirty="0"/>
          </a:p>
          <a:p>
            <a:pPr lvl="0"/>
            <a:r>
              <a:rPr lang="nl-NL" dirty="0"/>
              <a:t>En zelfs een derde</a:t>
            </a:r>
          </a:p>
          <a:p>
            <a:pPr lvl="0"/>
            <a:r>
              <a:rPr lang="nl-NL" dirty="0"/>
              <a:t>Mocht het nodig zijn, een vierde is er ook</a:t>
            </a:r>
          </a:p>
          <a:p>
            <a:pPr lvl="0"/>
            <a:r>
              <a:rPr lang="nl-NL" dirty="0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809294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47782" y="275863"/>
            <a:ext cx="4987247" cy="1357728"/>
          </a:xfrm>
          <a:prstGeom prst="rect">
            <a:avLst/>
          </a:prstGeom>
        </p:spPr>
        <p:txBody>
          <a:bodyPr/>
          <a:lstStyle>
            <a:lvl1pPr>
              <a:defRPr sz="4000" b="1" i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dirty="0"/>
              <a:t>Titel van model bewerken</a:t>
            </a:r>
          </a:p>
        </p:txBody>
      </p:sp>
      <p:sp>
        <p:nvSpPr>
          <p:cNvPr id="5" name="Tijdelijke aanduiding voor afbeelding 4"/>
          <p:cNvSpPr>
            <a:spLocks noGrp="1"/>
          </p:cNvSpPr>
          <p:nvPr>
            <p:ph type="pic" sz="quarter" idx="10"/>
          </p:nvPr>
        </p:nvSpPr>
        <p:spPr>
          <a:xfrm>
            <a:off x="6092825" y="0"/>
            <a:ext cx="6099175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447782" y="1939806"/>
            <a:ext cx="5172182" cy="3998657"/>
          </a:xfrm>
          <a:prstGeom prst="rect">
            <a:avLst/>
          </a:prstGeom>
        </p:spPr>
        <p:txBody>
          <a:bodyPr lIns="0"/>
          <a:lstStyle>
            <a:lvl1pPr marL="457200" indent="-385200" defTabSz="338400">
              <a:lnSpc>
                <a:spcPct val="100000"/>
              </a:lnSpc>
              <a:buFont typeface="Arial" charset="0"/>
              <a:buChar char="•"/>
              <a:defRPr sz="20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nl-NL" dirty="0" err="1"/>
              <a:t>Bulletpoint</a:t>
            </a:r>
            <a:r>
              <a:rPr lang="nl-NL" dirty="0"/>
              <a:t> 1</a:t>
            </a:r>
          </a:p>
          <a:p>
            <a:pPr lvl="0"/>
            <a:r>
              <a:rPr lang="nl-NL" dirty="0"/>
              <a:t>Er is ook een tweede </a:t>
            </a:r>
            <a:r>
              <a:rPr lang="nl-NL" dirty="0" err="1"/>
              <a:t>bulletpoint</a:t>
            </a:r>
            <a:endParaRPr lang="nl-NL" dirty="0"/>
          </a:p>
          <a:p>
            <a:pPr lvl="0"/>
            <a:r>
              <a:rPr lang="nl-NL" dirty="0"/>
              <a:t>En zelfs een derde</a:t>
            </a:r>
          </a:p>
          <a:p>
            <a:pPr lvl="0"/>
            <a:r>
              <a:rPr lang="nl-NL" dirty="0"/>
              <a:t>Mocht het nodig zijn, een vierde is er ook</a:t>
            </a:r>
          </a:p>
          <a:p>
            <a:pPr lvl="0"/>
            <a:r>
              <a:rPr lang="nl-NL" dirty="0"/>
              <a:t>Nummer 5 is de laatste</a:t>
            </a:r>
          </a:p>
        </p:txBody>
      </p:sp>
    </p:spTree>
    <p:extLst>
      <p:ext uri="{BB962C8B-B14F-4D97-AF65-F5344CB8AC3E}">
        <p14:creationId xmlns:p14="http://schemas.microsoft.com/office/powerpoint/2010/main" val="503715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wmf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6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7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1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63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214" y="6139047"/>
            <a:ext cx="1221210" cy="360727"/>
          </a:xfrm>
          <a:prstGeom prst="rect">
            <a:avLst/>
          </a:prstGeom>
        </p:spPr>
      </p:pic>
      <p:sp>
        <p:nvSpPr>
          <p:cNvPr id="9" name="Tijdelijke aanduiding voor inhoud 3"/>
          <p:cNvSpPr txBox="1">
            <a:spLocks/>
          </p:cNvSpPr>
          <p:nvPr userDrawn="1"/>
        </p:nvSpPr>
        <p:spPr>
          <a:xfrm>
            <a:off x="6172200" y="75414"/>
            <a:ext cx="6019800" cy="678258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866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04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5" r:id="rId2"/>
    <p:sldLayoutId id="2147483664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478" y="615733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44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0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07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71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8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2590" y="6182685"/>
            <a:ext cx="1221210" cy="36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0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hyperlink" Target="mailto:kl.meldbox@eindhoven.nl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100.png"/><Relationship Id="rId7" Type="http://schemas.openxmlformats.org/officeDocument/2006/relationships/image" Target="../media/image10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3.png"/><Relationship Id="rId11" Type="http://schemas.openxmlformats.org/officeDocument/2006/relationships/image" Target="../media/image108.png"/><Relationship Id="rId5" Type="http://schemas.openxmlformats.org/officeDocument/2006/relationships/image" Target="../media/image102.png"/><Relationship Id="rId10" Type="http://schemas.openxmlformats.org/officeDocument/2006/relationships/image" Target="../media/image107.png"/><Relationship Id="rId4" Type="http://schemas.openxmlformats.org/officeDocument/2006/relationships/image" Target="../media/image101.png"/><Relationship Id="rId9" Type="http://schemas.openxmlformats.org/officeDocument/2006/relationships/image" Target="../media/image10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11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2B73E95F-0A52-EF09-15C3-E7304F9CB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88"/>
            <a:ext cx="12192000" cy="5991225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70518A5B-98AD-59C4-DF95-454EE514FEAB}"/>
              </a:ext>
            </a:extLst>
          </p:cNvPr>
          <p:cNvSpPr txBox="1"/>
          <p:nvPr/>
        </p:nvSpPr>
        <p:spPr>
          <a:xfrm>
            <a:off x="2415073" y="3634431"/>
            <a:ext cx="6938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6600" dirty="0">
                <a:solidFill>
                  <a:srgbClr val="00B0F0"/>
                </a:solidFill>
              </a:rPr>
              <a:t>Gebruiksaanwijzing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27DA55D-FC8D-B1D1-21FD-DB03EBC85AF8}"/>
              </a:ext>
            </a:extLst>
          </p:cNvPr>
          <p:cNvSpPr txBox="1"/>
          <p:nvPr/>
        </p:nvSpPr>
        <p:spPr>
          <a:xfrm>
            <a:off x="10058400" y="5456903"/>
            <a:ext cx="1960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B0F0"/>
                </a:solidFill>
              </a:rPr>
              <a:t>Versie: 10-10-2024</a:t>
            </a:r>
          </a:p>
        </p:txBody>
      </p:sp>
    </p:spTree>
    <p:extLst>
      <p:ext uri="{BB962C8B-B14F-4D97-AF65-F5344CB8AC3E}">
        <p14:creationId xmlns:p14="http://schemas.microsoft.com/office/powerpoint/2010/main" val="1158740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848915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U ontvangt een e-mail die de inschrijving bevestigd. Indien u deze e-mail niet ziet, controleer dan uw spam postbus. </a:t>
            </a:r>
          </a:p>
          <a:p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7285E11-6852-3CE1-B830-76655AE3A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4450" y="862097"/>
            <a:ext cx="5703337" cy="516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49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916277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U ontvangt een e-mail met een wachtwoord voor de eerste inlog. Indien u de e-mail niet ziet, controleer dan uw spam postbus. </a:t>
            </a:r>
          </a:p>
          <a:p>
            <a:endParaRPr lang="nl-NL" sz="1200" dirty="0">
              <a:solidFill>
                <a:srgbClr val="0070C0"/>
              </a:solidFill>
            </a:endParaRPr>
          </a:p>
          <a:p>
            <a:r>
              <a:rPr lang="nl-NL" sz="1200" dirty="0">
                <a:solidFill>
                  <a:srgbClr val="0070C0"/>
                </a:solidFill>
              </a:rPr>
              <a:t>Kopieer het wachtwoord en klik op de link.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F3BFC0F-0B13-5A4F-B508-D2A33047FC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5" cy="952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34E97D6-60BF-EC0F-C177-A12B6C654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7852" y="975266"/>
            <a:ext cx="7380159" cy="4294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518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868579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Log in met de door uzelf gekozen gebruikersnaam en het wachtwoord uit de e-mail.</a:t>
            </a:r>
          </a:p>
          <a:p>
            <a:r>
              <a:rPr lang="en-US" sz="1400" dirty="0" err="1">
                <a:solidFill>
                  <a:srgbClr val="0070C0"/>
                </a:solidFill>
              </a:rPr>
              <a:t>Klik</a:t>
            </a:r>
            <a:r>
              <a:rPr lang="en-US" sz="1400" dirty="0">
                <a:solidFill>
                  <a:srgbClr val="0070C0"/>
                </a:solidFill>
              </a:rPr>
              <a:t> op 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5DA7C928-8BA6-D458-B6AE-9FED9898B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86" y="951210"/>
            <a:ext cx="6099175" cy="4955579"/>
          </a:xfrm>
          <a:prstGeom prst="rect">
            <a:avLst/>
          </a:prstGeom>
          <a:noFill/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DFFC7DD-CE59-EB4A-809C-BD95A3760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118" y="1447473"/>
            <a:ext cx="209579" cy="28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9534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6805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Verzin een nieuw wachtwoord.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Onthoud uw gebruikersnaam en wachtwoord.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22627E8-20F5-1E9B-018F-4B4A7C4EB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33" y="951210"/>
            <a:ext cx="8623224" cy="3936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68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6805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Nu kunt u inloggen met de gebruikersnaam en het nieuwe wachtwoord.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7A51CF-5597-7855-011C-EC6728F1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070" y="1187669"/>
            <a:ext cx="8268929" cy="3960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30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BF38FA7-50D3-10F8-0273-12584154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444" y="752610"/>
            <a:ext cx="9174480" cy="4602264"/>
          </a:xfrm>
          <a:prstGeom prst="rect">
            <a:avLst/>
          </a:prstGeom>
        </p:spPr>
      </p:pic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AA85044B-BB03-7EF1-D135-DDD9A62CD43A}"/>
              </a:ext>
            </a:extLst>
          </p:cNvPr>
          <p:cNvSpPr txBox="1">
            <a:spLocks/>
          </p:cNvSpPr>
          <p:nvPr/>
        </p:nvSpPr>
        <p:spPr>
          <a:xfrm>
            <a:off x="300298" y="750091"/>
            <a:ext cx="2265921" cy="4987253"/>
          </a:xfrm>
          <a:prstGeom prst="rect">
            <a:avLst/>
          </a:prstGeom>
        </p:spPr>
        <p:txBody>
          <a:bodyPr lIns="0"/>
          <a:lstStyle>
            <a:lvl1pPr marL="457200" indent="-385200" algn="l" defTabSz="338400" rtl="0" eaLnBrk="1" latinLnBrk="0" hangingPunct="1">
              <a:lnSpc>
                <a:spcPct val="100000"/>
              </a:lnSpc>
              <a:spcBef>
                <a:spcPts val="1000"/>
              </a:spcBef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>
                <a:solidFill>
                  <a:srgbClr val="0070C0"/>
                </a:solidFill>
              </a:rPr>
              <a:t>Dit is uw </a:t>
            </a:r>
            <a:r>
              <a:rPr lang="nl-NL" sz="1200" dirty="0" err="1">
                <a:solidFill>
                  <a:srgbClr val="0070C0"/>
                </a:solidFill>
              </a:rPr>
              <a:t>start-pagina</a:t>
            </a:r>
            <a:r>
              <a:rPr lang="nl-NL" sz="1200" dirty="0">
                <a:solidFill>
                  <a:srgbClr val="0070C0"/>
                </a:solidFill>
              </a:rPr>
              <a:t> na het inloggen.</a:t>
            </a:r>
          </a:p>
        </p:txBody>
      </p:sp>
    </p:spTree>
    <p:extLst>
      <p:ext uri="{BB962C8B-B14F-4D97-AF65-F5344CB8AC3E}">
        <p14:creationId xmlns:p14="http://schemas.microsoft.com/office/powerpoint/2010/main" val="4174806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6A7472-17FC-791B-9132-40865F51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1596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7F3762C-62AC-D373-54B5-B59B2FDFED81}"/>
              </a:ext>
            </a:extLst>
          </p:cNvPr>
          <p:cNvSpPr txBox="1"/>
          <p:nvPr/>
        </p:nvSpPr>
        <p:spPr>
          <a:xfrm>
            <a:off x="3373231" y="357314"/>
            <a:ext cx="616482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rgbClr val="00B0F0"/>
                </a:solidFill>
              </a:rPr>
              <a:t>Nieuw werk melden </a:t>
            </a:r>
          </a:p>
        </p:txBody>
      </p:sp>
    </p:spTree>
    <p:extLst>
      <p:ext uri="{BB962C8B-B14F-4D97-AF65-F5344CB8AC3E}">
        <p14:creationId xmlns:p14="http://schemas.microsoft.com/office/powerpoint/2010/main" val="12405589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185803" cy="5087530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Kies:</a:t>
            </a:r>
          </a:p>
          <a:p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D4AD994-5FFF-1789-08FB-CB55082216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5830" y="555536"/>
            <a:ext cx="8584511" cy="498725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9E5726EC-5361-13D5-6102-B9B61F283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900" y="500966"/>
            <a:ext cx="1676634" cy="80021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C02DA4B-A04C-7B30-0CF0-510CF51EDC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931" y="1544003"/>
            <a:ext cx="3219899" cy="150516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9E712FD3-F833-7296-FF75-EA0C042BA8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107" y="3108043"/>
            <a:ext cx="3248478" cy="282932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D07A6373-A698-5E80-344D-65AFF3941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00413" y="4542866"/>
            <a:ext cx="2733675" cy="2095500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0810FC7-DE59-47F2-1356-4DBB26A46AE5}"/>
              </a:ext>
            </a:extLst>
          </p:cNvPr>
          <p:cNvSpPr txBox="1">
            <a:spLocks/>
          </p:cNvSpPr>
          <p:nvPr/>
        </p:nvSpPr>
        <p:spPr>
          <a:xfrm>
            <a:off x="9734088" y="4522703"/>
            <a:ext cx="2243565" cy="451345"/>
          </a:xfrm>
          <a:prstGeom prst="rect">
            <a:avLst/>
          </a:prstGeom>
        </p:spPr>
        <p:txBody>
          <a:bodyPr lIns="0"/>
          <a:lstStyle>
            <a:lvl1pPr marL="457200" indent="-385200" algn="l" defTabSz="338400" rtl="0" eaLnBrk="1" latinLnBrk="0" hangingPunct="1">
              <a:lnSpc>
                <a:spcPct val="100000"/>
              </a:lnSpc>
              <a:spcBef>
                <a:spcPts val="1000"/>
              </a:spcBef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>
                <a:solidFill>
                  <a:srgbClr val="0070C0"/>
                </a:solidFill>
              </a:rPr>
              <a:t>Geef goedkeuring aan deze pop-up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Indien niet akkoord pas dan uw keuze aan bij factuur.</a:t>
            </a:r>
          </a:p>
          <a:p>
            <a:pPr marL="720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43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783A4A4-4D14-55DF-3E43-E8E03C3DF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6730" y="524701"/>
            <a:ext cx="8342216" cy="451203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F7D91E4-3BBE-F136-1693-36724DBFF6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004" y="1044477"/>
            <a:ext cx="3200847" cy="1657581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34419590-7AB7-96B9-FB7B-6089154671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873" y="375168"/>
            <a:ext cx="3115110" cy="64779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8427912C-C4FA-F73C-9ADB-2F6C33F3AC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7004" y="2702058"/>
            <a:ext cx="3210373" cy="1800476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4926714D-3556-3031-EFA4-96EF2B8BB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5583" y="4484487"/>
            <a:ext cx="3172268" cy="1638529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70991" y="3429000"/>
            <a:ext cx="2577308" cy="989369"/>
          </a:xfrm>
        </p:spPr>
        <p:txBody>
          <a:bodyPr/>
          <a:lstStyle/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Klik op het vergrootglas en kies uit de lijst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3122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39" y="546420"/>
            <a:ext cx="3260966" cy="5492319"/>
          </a:xfrm>
        </p:spPr>
        <p:txBody>
          <a:bodyPr/>
          <a:lstStyle/>
          <a:p>
            <a:pPr marL="7200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CCAC735-DD7A-4FAB-35E4-08347E33A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8642" y="546421"/>
            <a:ext cx="8543795" cy="2993569"/>
          </a:xfrm>
          <a:prstGeom prst="rect">
            <a:avLst/>
          </a:prstGeom>
        </p:spPr>
      </p:pic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B9A2EFDA-0C85-83C1-7543-78E3BA926A25}"/>
              </a:ext>
            </a:extLst>
          </p:cNvPr>
          <p:cNvSpPr txBox="1">
            <a:spLocks/>
          </p:cNvSpPr>
          <p:nvPr/>
        </p:nvSpPr>
        <p:spPr>
          <a:xfrm>
            <a:off x="447782" y="708645"/>
            <a:ext cx="3068823" cy="4987253"/>
          </a:xfrm>
          <a:prstGeom prst="rect">
            <a:avLst/>
          </a:prstGeom>
        </p:spPr>
        <p:txBody>
          <a:bodyPr lIns="0"/>
          <a:lstStyle>
            <a:lvl1pPr marL="457200" indent="-385200" algn="l" defTabSz="338400" rtl="0" eaLnBrk="1" latinLnBrk="0" hangingPunct="1">
              <a:lnSpc>
                <a:spcPct val="100000"/>
              </a:lnSpc>
              <a:spcBef>
                <a:spcPts val="1000"/>
              </a:spcBef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err="1">
                <a:solidFill>
                  <a:srgbClr val="0070C0"/>
                </a:solidFill>
              </a:rPr>
              <a:t>Kies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>
                <a:solidFill>
                  <a:srgbClr val="0070C0"/>
                </a:solidFill>
              </a:rPr>
              <a:t>voor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>
                <a:solidFill>
                  <a:srgbClr val="0070C0"/>
                </a:solidFill>
              </a:rPr>
              <a:t>een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>
                <a:solidFill>
                  <a:srgbClr val="0070C0"/>
                </a:solidFill>
              </a:rPr>
              <a:t>startmelding</a:t>
            </a:r>
            <a:r>
              <a:rPr lang="en-US" sz="1200" dirty="0">
                <a:solidFill>
                  <a:srgbClr val="0070C0"/>
                </a:solidFill>
              </a:rPr>
              <a:t> of </a:t>
            </a:r>
            <a:r>
              <a:rPr lang="en-US" sz="1200" dirty="0" err="1">
                <a:solidFill>
                  <a:srgbClr val="0070C0"/>
                </a:solidFill>
              </a:rPr>
              <a:t>graafwerkzaamheden</a:t>
            </a:r>
            <a:endParaRPr lang="en-US" sz="1200" dirty="0">
              <a:solidFill>
                <a:srgbClr val="0070C0"/>
              </a:solidFill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CBD6CA2-0DD5-A7FB-19C7-37ED527DF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92" y="1266825"/>
            <a:ext cx="3143250" cy="127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04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34DD003-07D3-8592-1E55-0FA826FCC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9089" y="982884"/>
            <a:ext cx="6099175" cy="4955579"/>
          </a:xfrm>
          <a:prstGeom prst="rect">
            <a:avLst/>
          </a:prstGeom>
          <a:noFill/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1" y="951210"/>
            <a:ext cx="5530231" cy="4987253"/>
          </a:xfrm>
        </p:spPr>
        <p:txBody>
          <a:bodyPr/>
          <a:lstStyle/>
          <a:p>
            <a:r>
              <a:rPr lang="en-US" sz="1200" dirty="0">
                <a:solidFill>
                  <a:srgbClr val="0070C0"/>
                </a:solidFill>
              </a:rPr>
              <a:t>URL: https://kenl.projectborg.nl/ords/f?p=200:1100:::NO:1100,1102,1103,1104::</a:t>
            </a:r>
          </a:p>
          <a:p>
            <a:endParaRPr lang="en-US" dirty="0"/>
          </a:p>
          <a:p>
            <a:r>
              <a:rPr lang="nl-NL" sz="1200" dirty="0">
                <a:solidFill>
                  <a:srgbClr val="0070C0"/>
                </a:solidFill>
              </a:rPr>
              <a:t>Kies</a:t>
            </a:r>
            <a:r>
              <a:rPr lang="en-US" sz="1200" dirty="0">
                <a:solidFill>
                  <a:srgbClr val="0070C0"/>
                </a:solidFill>
              </a:rPr>
              <a:t> het </a:t>
            </a:r>
            <a:r>
              <a:rPr lang="nl-NL" sz="1200" dirty="0">
                <a:solidFill>
                  <a:srgbClr val="0070C0"/>
                </a:solidFill>
              </a:rPr>
              <a:t>nieuwe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nl-NL" sz="1200" dirty="0">
                <a:solidFill>
                  <a:srgbClr val="0070C0"/>
                </a:solidFill>
              </a:rPr>
              <a:t>gebruikers</a:t>
            </a:r>
            <a:r>
              <a:rPr lang="en-US" sz="1200" dirty="0">
                <a:solidFill>
                  <a:srgbClr val="0070C0"/>
                </a:solidFill>
              </a:rPr>
              <a:t> icon: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C0F793E-EA5D-65EE-E985-E17FC06975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2896" y="1633495"/>
            <a:ext cx="457264" cy="495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052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11606566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 </a:t>
            </a:r>
            <a:r>
              <a:rPr lang="nl-NL" sz="1800" dirty="0"/>
              <a:t>(</a:t>
            </a:r>
            <a:r>
              <a:rPr lang="en-US" sz="1800" dirty="0" err="1"/>
              <a:t>Startmelding</a:t>
            </a:r>
            <a:r>
              <a:rPr lang="en-US" sz="1800" dirty="0"/>
              <a:t> </a:t>
            </a:r>
            <a:r>
              <a:rPr lang="en-US" sz="1800" dirty="0" err="1"/>
              <a:t>n.a.v</a:t>
            </a:r>
            <a:r>
              <a:rPr lang="en-US" sz="1800" dirty="0"/>
              <a:t>. </a:t>
            </a:r>
            <a:r>
              <a:rPr lang="en-US" sz="1800" dirty="0" err="1"/>
              <a:t>verleende</a:t>
            </a:r>
            <a:r>
              <a:rPr lang="en-US" sz="1800" dirty="0"/>
              <a:t> </a:t>
            </a:r>
            <a:r>
              <a:rPr lang="en-US" sz="1800" dirty="0" err="1"/>
              <a:t>vergunning</a:t>
            </a:r>
            <a:r>
              <a:rPr lang="en-US" sz="1800" dirty="0"/>
              <a:t>.</a:t>
            </a:r>
            <a:r>
              <a:rPr lang="nl-NL" sz="1800" dirty="0"/>
              <a:t>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492335"/>
            <a:ext cx="2861854" cy="4987253"/>
          </a:xfrm>
        </p:spPr>
        <p:txBody>
          <a:bodyPr/>
          <a:lstStyle/>
          <a:p>
            <a:endParaRPr lang="en-US" dirty="0"/>
          </a:p>
          <a:p>
            <a:r>
              <a:rPr lang="en-US" sz="1200" dirty="0" err="1">
                <a:solidFill>
                  <a:srgbClr val="0070C0"/>
                </a:solidFill>
              </a:rPr>
              <a:t>Startmelding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>
                <a:solidFill>
                  <a:srgbClr val="0070C0"/>
                </a:solidFill>
              </a:rPr>
              <a:t>n.a.v</a:t>
            </a:r>
            <a:r>
              <a:rPr lang="en-US" sz="1200" dirty="0">
                <a:solidFill>
                  <a:srgbClr val="0070C0"/>
                </a:solidFill>
              </a:rPr>
              <a:t>. </a:t>
            </a:r>
            <a:r>
              <a:rPr lang="en-US" sz="1200" dirty="0" err="1">
                <a:solidFill>
                  <a:srgbClr val="0070C0"/>
                </a:solidFill>
              </a:rPr>
              <a:t>verleende</a:t>
            </a:r>
            <a:r>
              <a:rPr lang="en-US" sz="1200" dirty="0">
                <a:solidFill>
                  <a:srgbClr val="0070C0"/>
                </a:solidFill>
              </a:rPr>
              <a:t> </a:t>
            </a:r>
            <a:r>
              <a:rPr lang="en-US" sz="1200" dirty="0" err="1">
                <a:solidFill>
                  <a:srgbClr val="0070C0"/>
                </a:solidFill>
              </a:rPr>
              <a:t>vergunning</a:t>
            </a:r>
            <a:r>
              <a:rPr lang="en-US" sz="12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AB09A05-403E-C349-E50F-918AB14CD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68135" y="587215"/>
            <a:ext cx="8157465" cy="3753119"/>
          </a:xfrm>
          <a:prstGeom prst="rect">
            <a:avLst/>
          </a:prstGeom>
        </p:spPr>
      </p:pic>
      <p:cxnSp>
        <p:nvCxnSpPr>
          <p:cNvPr id="2" name="Rechte verbindingslijn 1">
            <a:extLst>
              <a:ext uri="{FF2B5EF4-FFF2-40B4-BE49-F238E27FC236}">
                <a16:creationId xmlns:a16="http://schemas.microsoft.com/office/drawing/2014/main" id="{7B741BE5-A88F-5A4E-56C3-1836F5B47662}"/>
              </a:ext>
            </a:extLst>
          </p:cNvPr>
          <p:cNvCxnSpPr>
            <a:cxnSpLocks/>
          </p:cNvCxnSpPr>
          <p:nvPr/>
        </p:nvCxnSpPr>
        <p:spPr>
          <a:xfrm>
            <a:off x="7944465" y="3769792"/>
            <a:ext cx="937900" cy="5705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9FCE00F0-BF8C-12FB-3AFF-4A692B587538}"/>
              </a:ext>
            </a:extLst>
          </p:cNvPr>
          <p:cNvCxnSpPr>
            <a:cxnSpLocks/>
          </p:cNvCxnSpPr>
          <p:nvPr/>
        </p:nvCxnSpPr>
        <p:spPr>
          <a:xfrm>
            <a:off x="8495071" y="3354878"/>
            <a:ext cx="318015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D177B928-00B6-2531-8AA9-7BCA49BF46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3054" y="3126279"/>
            <a:ext cx="3171825" cy="4572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3BF227ED-C04D-D589-63B7-00342FC39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82365" y="4046537"/>
            <a:ext cx="31432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177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. (</a:t>
            </a:r>
            <a:r>
              <a:rPr lang="en-US" sz="1800" dirty="0" err="1"/>
              <a:t>Startmelding</a:t>
            </a:r>
            <a:r>
              <a:rPr lang="en-US" sz="1800" dirty="0"/>
              <a:t> </a:t>
            </a:r>
            <a:r>
              <a:rPr lang="en-US" sz="1800" dirty="0" err="1"/>
              <a:t>n.a.v</a:t>
            </a:r>
            <a:r>
              <a:rPr lang="en-US" sz="1800" dirty="0"/>
              <a:t>. </a:t>
            </a:r>
            <a:r>
              <a:rPr lang="en-US" sz="1800" dirty="0" err="1"/>
              <a:t>verleende</a:t>
            </a:r>
            <a:r>
              <a:rPr lang="en-US" sz="1800" dirty="0"/>
              <a:t> </a:t>
            </a:r>
            <a:r>
              <a:rPr lang="en-US" sz="1800" dirty="0" err="1"/>
              <a:t>vergunning</a:t>
            </a:r>
            <a:r>
              <a:rPr lang="en-US" sz="1800" dirty="0"/>
              <a:t>.</a:t>
            </a:r>
            <a:r>
              <a:rPr lang="nl-NL" sz="1800" dirty="0"/>
              <a:t>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en-US" sz="1600" dirty="0" err="1">
                <a:solidFill>
                  <a:srgbClr val="0070C0"/>
                </a:solidFill>
              </a:rPr>
              <a:t>Voeg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een</a:t>
            </a:r>
            <a:r>
              <a:rPr lang="en-US" sz="1600" dirty="0">
                <a:solidFill>
                  <a:srgbClr val="0070C0"/>
                </a:solidFill>
              </a:rPr>
              <a:t> </a:t>
            </a:r>
            <a:r>
              <a:rPr lang="en-US" sz="1600" dirty="0" err="1">
                <a:solidFill>
                  <a:srgbClr val="0070C0"/>
                </a:solidFill>
              </a:rPr>
              <a:t>bestand</a:t>
            </a:r>
            <a:r>
              <a:rPr lang="en-US" sz="1600" dirty="0">
                <a:solidFill>
                  <a:srgbClr val="0070C0"/>
                </a:solidFill>
              </a:rPr>
              <a:t> toe.</a:t>
            </a:r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7F1E34C-76FC-EC14-851B-ABBE753FD4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0771" y="734556"/>
            <a:ext cx="6658904" cy="4410691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4028541-F04E-BAE4-4024-4D938CCC3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948" y="74732"/>
            <a:ext cx="5953956" cy="60968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CCC7B19F-E1F9-3159-AEF6-8BBAE428E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47225" y="2361692"/>
            <a:ext cx="890445" cy="323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425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. (</a:t>
            </a:r>
            <a:r>
              <a:rPr lang="en-US" sz="1800" dirty="0" err="1"/>
              <a:t>Startmelding</a:t>
            </a:r>
            <a:r>
              <a:rPr lang="en-US" sz="1800" dirty="0"/>
              <a:t> </a:t>
            </a:r>
            <a:r>
              <a:rPr lang="en-US" sz="1800" dirty="0" err="1"/>
              <a:t>n.a.v</a:t>
            </a:r>
            <a:r>
              <a:rPr lang="en-US" sz="1800" dirty="0"/>
              <a:t>. </a:t>
            </a:r>
            <a:r>
              <a:rPr lang="en-US" sz="1800" dirty="0" err="1"/>
              <a:t>verleende</a:t>
            </a:r>
            <a:r>
              <a:rPr lang="en-US" sz="1800" dirty="0"/>
              <a:t> </a:t>
            </a:r>
            <a:r>
              <a:rPr lang="en-US" sz="1800" dirty="0" err="1"/>
              <a:t>vergunning</a:t>
            </a:r>
            <a:r>
              <a:rPr lang="en-US" sz="1800" dirty="0"/>
              <a:t>.</a:t>
            </a:r>
            <a:r>
              <a:rPr lang="nl-NL" sz="1800" dirty="0"/>
              <a:t>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Voeg opmerking toe</a:t>
            </a:r>
            <a:r>
              <a:rPr lang="en-US" sz="1400" dirty="0">
                <a:solidFill>
                  <a:srgbClr val="0070C0"/>
                </a:solidFill>
              </a:rPr>
              <a:t>.</a:t>
            </a:r>
          </a:p>
          <a:p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089F2E6-277A-520E-1E91-3461ECCD7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9973"/>
            <a:ext cx="12192000" cy="349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09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. (</a:t>
            </a:r>
            <a:r>
              <a:rPr lang="en-US" sz="1800" dirty="0" err="1"/>
              <a:t>Startmelding</a:t>
            </a:r>
            <a:r>
              <a:rPr lang="en-US" sz="1800" dirty="0"/>
              <a:t> </a:t>
            </a:r>
            <a:r>
              <a:rPr lang="en-US" sz="1800" dirty="0" err="1"/>
              <a:t>n.a.v</a:t>
            </a:r>
            <a:r>
              <a:rPr lang="en-US" sz="1800" dirty="0"/>
              <a:t>. </a:t>
            </a:r>
            <a:r>
              <a:rPr lang="en-US" sz="1800" dirty="0" err="1"/>
              <a:t>verleende</a:t>
            </a:r>
            <a:r>
              <a:rPr lang="en-US" sz="1800" dirty="0"/>
              <a:t> </a:t>
            </a:r>
            <a:r>
              <a:rPr lang="en-US" sz="1800" dirty="0" err="1"/>
              <a:t>vergunning</a:t>
            </a:r>
            <a:r>
              <a:rPr lang="en-US" sz="1800" dirty="0"/>
              <a:t>.</a:t>
            </a:r>
            <a:r>
              <a:rPr lang="nl-NL" sz="1800" dirty="0"/>
              <a:t>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en-US" sz="1400" dirty="0" err="1">
                <a:solidFill>
                  <a:srgbClr val="0070C0"/>
                </a:solidFill>
              </a:rPr>
              <a:t>Overzicht</a:t>
            </a:r>
            <a:r>
              <a:rPr lang="en-US" sz="1400" dirty="0">
                <a:solidFill>
                  <a:srgbClr val="0070C0"/>
                </a:solidFill>
              </a:rPr>
              <a:t>.</a:t>
            </a:r>
          </a:p>
          <a:p>
            <a:r>
              <a:rPr lang="en-US" sz="1400" dirty="0" err="1">
                <a:solidFill>
                  <a:srgbClr val="0070C0"/>
                </a:solidFill>
              </a:rPr>
              <a:t>Controleer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uw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opgave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en</a:t>
            </a:r>
            <a:r>
              <a:rPr lang="en-US" sz="1400" dirty="0">
                <a:solidFill>
                  <a:srgbClr val="0070C0"/>
                </a:solidFill>
              </a:rPr>
              <a:t> </a:t>
            </a:r>
            <a:r>
              <a:rPr lang="en-US" sz="1400" dirty="0" err="1">
                <a:solidFill>
                  <a:srgbClr val="0070C0"/>
                </a:solidFill>
              </a:rPr>
              <a:t>klik</a:t>
            </a:r>
            <a:r>
              <a:rPr lang="en-US" sz="1400" dirty="0">
                <a:solidFill>
                  <a:srgbClr val="0070C0"/>
                </a:solidFill>
              </a:rPr>
              <a:t> op </a:t>
            </a:r>
            <a:r>
              <a:rPr lang="en-US" sz="1400" dirty="0" err="1">
                <a:solidFill>
                  <a:srgbClr val="E6AF00"/>
                </a:solidFill>
              </a:rPr>
              <a:t>Versturen</a:t>
            </a:r>
            <a:endParaRPr lang="en-US" sz="1400" dirty="0">
              <a:solidFill>
                <a:srgbClr val="E6AF00"/>
              </a:solidFill>
            </a:endParaRPr>
          </a:p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8ACA154C-16DE-8D40-7ACF-CBE6177B1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312" y="372693"/>
            <a:ext cx="7667625" cy="580072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4598207-75BF-57E7-206E-72B0EF825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1821" y="335662"/>
            <a:ext cx="4563112" cy="55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421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. (</a:t>
            </a:r>
            <a:r>
              <a:rPr lang="en-US" sz="1800" dirty="0" err="1"/>
              <a:t>Startmelding</a:t>
            </a:r>
            <a:r>
              <a:rPr lang="en-US" sz="1800" dirty="0"/>
              <a:t> </a:t>
            </a:r>
            <a:r>
              <a:rPr lang="en-US" sz="1800" dirty="0" err="1"/>
              <a:t>n.a.v</a:t>
            </a:r>
            <a:r>
              <a:rPr lang="en-US" sz="1800" dirty="0"/>
              <a:t>. </a:t>
            </a:r>
            <a:r>
              <a:rPr lang="en-US" sz="1800" dirty="0" err="1"/>
              <a:t>verleende</a:t>
            </a:r>
            <a:r>
              <a:rPr lang="en-US" sz="1800" dirty="0"/>
              <a:t> </a:t>
            </a:r>
            <a:r>
              <a:rPr lang="en-US" sz="1800" dirty="0" err="1"/>
              <a:t>vergunning</a:t>
            </a:r>
            <a:r>
              <a:rPr lang="en-US" sz="1800" dirty="0"/>
              <a:t>.</a:t>
            </a:r>
            <a:r>
              <a:rPr lang="nl-NL" sz="1800" dirty="0"/>
              <a:t>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600" dirty="0">
                <a:solidFill>
                  <a:srgbClr val="0070C0"/>
                </a:solidFill>
              </a:rPr>
              <a:t>U ontvangt een e-mail ter bevestiging </a:t>
            </a:r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4FE475D-A75C-5120-0751-D47F19229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87" y="3424237"/>
            <a:ext cx="47625" cy="952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B5DEDC71-89CD-41A8-515D-35427C4383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2187" y="3424237"/>
            <a:ext cx="47625" cy="9525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EDAFF4EC-FD1C-B430-AA86-8DAB388C9C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9812" y="499672"/>
            <a:ext cx="4912246" cy="521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181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 </a:t>
            </a:r>
            <a:r>
              <a:rPr lang="nl-NL" sz="1800" dirty="0"/>
              <a:t>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4157774" cy="4987253"/>
          </a:xfrm>
        </p:spPr>
        <p:txBody>
          <a:bodyPr/>
          <a:lstStyle/>
          <a:p>
            <a:r>
              <a:rPr lang="nl-NL" sz="1600" b="1" i="1" dirty="0">
                <a:solidFill>
                  <a:srgbClr val="0070C0"/>
                </a:solidFill>
              </a:rPr>
              <a:t>TERUG vanaf stap 3; Soort melding</a:t>
            </a:r>
          </a:p>
          <a:p>
            <a:r>
              <a:rPr lang="nl-NL" sz="1200" dirty="0">
                <a:solidFill>
                  <a:srgbClr val="0070C0"/>
                </a:solidFill>
              </a:rPr>
              <a:t>Indien gekozen voor Meldings-plichtige graafwerkzaamheden.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Er zijn 3 opties:</a:t>
            </a:r>
            <a:br>
              <a:rPr lang="nl-NL" sz="1200" dirty="0">
                <a:solidFill>
                  <a:srgbClr val="0070C0"/>
                </a:solidFill>
              </a:rPr>
            </a:br>
            <a:r>
              <a:rPr lang="nl-NL" sz="1200" dirty="0">
                <a:solidFill>
                  <a:srgbClr val="0070C0"/>
                </a:solidFill>
              </a:rPr>
              <a:t>- Handhole</a:t>
            </a:r>
            <a:br>
              <a:rPr lang="nl-NL" sz="1200" dirty="0">
                <a:solidFill>
                  <a:srgbClr val="0070C0"/>
                </a:solidFill>
              </a:rPr>
            </a:br>
            <a:r>
              <a:rPr lang="nl-NL" sz="1200" dirty="0">
                <a:solidFill>
                  <a:srgbClr val="0070C0"/>
                </a:solidFill>
              </a:rPr>
              <a:t>- Kleine werkzaamheden</a:t>
            </a:r>
            <a:br>
              <a:rPr lang="nl-NL" sz="1200" dirty="0">
                <a:solidFill>
                  <a:srgbClr val="0070C0"/>
                </a:solidFill>
              </a:rPr>
            </a:br>
            <a:r>
              <a:rPr lang="nl-NL" sz="1200" dirty="0">
                <a:solidFill>
                  <a:srgbClr val="0070C0"/>
                </a:solidFill>
              </a:rPr>
              <a:t>- Calamiteiten</a:t>
            </a:r>
          </a:p>
          <a:p>
            <a:r>
              <a:rPr lang="nl-NL" sz="1200" dirty="0">
                <a:solidFill>
                  <a:srgbClr val="0070C0"/>
                </a:solidFill>
              </a:rPr>
              <a:t>Het proces is gelijk voor deze 3 opties.</a:t>
            </a:r>
            <a:endParaRPr lang="nl-NL" dirty="0"/>
          </a:p>
          <a:p>
            <a:endParaRPr lang="en-US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A1116DC-56B0-8055-8C88-2BF10810E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5045" y="1521481"/>
            <a:ext cx="6163535" cy="3600953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A4F08C57-7824-9529-7A74-C80BC67B5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7901" y="672749"/>
            <a:ext cx="5353797" cy="78115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6A33C81-29DC-7098-1594-85B7139E46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6355" y="4522359"/>
            <a:ext cx="25622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865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 </a:t>
            </a:r>
            <a:r>
              <a:rPr lang="nl-NL" sz="1800" dirty="0"/>
              <a:t>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Indien gekozen voor een Handhole</a:t>
            </a:r>
          </a:p>
          <a:p>
            <a:r>
              <a:rPr lang="nl-NL" sz="1200" dirty="0">
                <a:solidFill>
                  <a:srgbClr val="0070C0"/>
                </a:solidFill>
              </a:rPr>
              <a:t>Kies voor een geregistreerde handhole of een nieuwe handhole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C7CCABD-804C-EFEC-093A-5E94D58AD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8875" y="890206"/>
            <a:ext cx="6039693" cy="46583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7C33D735-750D-B0EC-781F-0F906CBCB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3887" y="789929"/>
            <a:ext cx="5468113" cy="76210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06BFF346-609A-6712-95BC-4B6CBB1C17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5781" y="2852614"/>
            <a:ext cx="2638793" cy="419158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308334A-FB4F-B6FB-EFB1-CB01D0883C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5307" y="3485667"/>
            <a:ext cx="2629267" cy="552527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FD65B78-5349-99EA-4CEF-055367BFDE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3412" y="4255635"/>
            <a:ext cx="2562583" cy="409632"/>
          </a:xfrm>
          <a:prstGeom prst="rect">
            <a:avLst/>
          </a:prstGeom>
        </p:spPr>
      </p:pic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78A1CF49-31C7-D22E-725F-B5A62A7DB9C4}"/>
              </a:ext>
            </a:extLst>
          </p:cNvPr>
          <p:cNvCxnSpPr>
            <a:cxnSpLocks/>
            <a:endCxn id="11" idx="1"/>
          </p:cNvCxnSpPr>
          <p:nvPr/>
        </p:nvCxnSpPr>
        <p:spPr>
          <a:xfrm flipV="1">
            <a:off x="7275871" y="3062193"/>
            <a:ext cx="1259910" cy="70759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24">
            <a:extLst>
              <a:ext uri="{FF2B5EF4-FFF2-40B4-BE49-F238E27FC236}">
                <a16:creationId xmlns:a16="http://schemas.microsoft.com/office/drawing/2014/main" id="{1B0368A4-D0BD-470E-1F07-32748423889C}"/>
              </a:ext>
            </a:extLst>
          </p:cNvPr>
          <p:cNvCxnSpPr>
            <a:cxnSpLocks/>
          </p:cNvCxnSpPr>
          <p:nvPr/>
        </p:nvCxnSpPr>
        <p:spPr>
          <a:xfrm flipV="1">
            <a:off x="7527880" y="3807367"/>
            <a:ext cx="1007901" cy="2744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A1185E8E-B843-E45E-2C96-6F02B53275D8}"/>
              </a:ext>
            </a:extLst>
          </p:cNvPr>
          <p:cNvCxnSpPr>
            <a:cxnSpLocks/>
          </p:cNvCxnSpPr>
          <p:nvPr/>
        </p:nvCxnSpPr>
        <p:spPr>
          <a:xfrm>
            <a:off x="7527880" y="4364899"/>
            <a:ext cx="1017427" cy="746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61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 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Indien gekozen voor een nieuwe Handhole</a:t>
            </a:r>
          </a:p>
          <a:p>
            <a:r>
              <a:rPr lang="nl-NL" sz="1200" dirty="0">
                <a:solidFill>
                  <a:srgbClr val="0070C0"/>
                </a:solidFill>
              </a:rPr>
              <a:t>Invullen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A7EC4BF-F957-FBB8-A29A-9DA2E4419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525" y="1294970"/>
            <a:ext cx="6039693" cy="395342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7EEE49AD-ADA8-0380-4011-D5A3B3493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5076" y="349144"/>
            <a:ext cx="5477639" cy="77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107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 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en-US" sz="1200" dirty="0" err="1">
                <a:solidFill>
                  <a:srgbClr val="0070C0"/>
                </a:solidFill>
              </a:rPr>
              <a:t>Invullen</a:t>
            </a:r>
            <a:r>
              <a:rPr lang="en-US" sz="1200" dirty="0">
                <a:solidFill>
                  <a:srgbClr val="0070C0"/>
                </a:solidFill>
              </a:rPr>
              <a:t>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265EAC9-FA3D-29EA-60D2-393EBBCF64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112" y="1237275"/>
            <a:ext cx="6411220" cy="2962688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A99DDFE-26C3-9A40-B4E0-BA34D474D9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9634"/>
            <a:ext cx="4591691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8949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 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880092"/>
            <a:ext cx="348219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Kies versturen</a:t>
            </a:r>
          </a:p>
          <a:p>
            <a:r>
              <a:rPr lang="nl-NL" sz="1200" dirty="0">
                <a:solidFill>
                  <a:srgbClr val="0070C0"/>
                </a:solidFill>
              </a:rPr>
              <a:t>Na versturen komt u terug op de startpagina. Daar staat “Melding succesvol aangemaakt”.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U krijgt ook een bevestiging per e-mail.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7FF88DB-3B0D-90B4-7BBC-F062731D8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6264" y="1162050"/>
            <a:ext cx="5695950" cy="45339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9FC28E0-ED90-53E0-13D4-22BD5D132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6264" y="476154"/>
            <a:ext cx="4972744" cy="685896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A07A1D6A-1649-04B1-5CD3-D7539D66C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7064" y="393759"/>
            <a:ext cx="4496427" cy="4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514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868579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Invullen (Vragen met een ster moeten een antwoord krijgen).</a:t>
            </a:r>
          </a:p>
          <a:p>
            <a:endParaRPr lang="nl-NL" sz="1200" dirty="0">
              <a:solidFill>
                <a:srgbClr val="0070C0"/>
              </a:solidFill>
            </a:endParaRPr>
          </a:p>
          <a:p>
            <a:r>
              <a:rPr lang="nl-NL" sz="1200" dirty="0">
                <a:solidFill>
                  <a:srgbClr val="0070C0"/>
                </a:solidFill>
              </a:rPr>
              <a:t>Onthoud uw gekozen gebruikersnaam, deze is nodig bij het inloggen.</a:t>
            </a:r>
          </a:p>
          <a:p>
            <a:endParaRPr lang="nl-NL" sz="1200" dirty="0"/>
          </a:p>
          <a:p>
            <a:r>
              <a:rPr lang="nl-NL" sz="1200" dirty="0">
                <a:solidFill>
                  <a:srgbClr val="0070C0"/>
                </a:solidFill>
              </a:rPr>
              <a:t>Klik op</a:t>
            </a:r>
            <a:r>
              <a:rPr lang="nl-NL" sz="1200" dirty="0"/>
              <a:t> </a:t>
            </a:r>
            <a:r>
              <a:rPr lang="nl-NL" sz="1200" dirty="0">
                <a:solidFill>
                  <a:srgbClr val="C09200"/>
                </a:solidFill>
              </a:rPr>
              <a:t>volgende</a:t>
            </a:r>
            <a:r>
              <a:rPr lang="nl-NL" sz="1200" dirty="0"/>
              <a:t> </a:t>
            </a:r>
            <a:r>
              <a:rPr lang="nl-NL" sz="1200" dirty="0">
                <a:solidFill>
                  <a:srgbClr val="0070C0"/>
                </a:solidFill>
              </a:rPr>
              <a:t>om door te gaan.</a:t>
            </a:r>
          </a:p>
          <a:p>
            <a:pPr marL="72000" indent="0">
              <a:buNone/>
            </a:pPr>
            <a:r>
              <a:rPr lang="nl-NL" dirty="0"/>
              <a:t> </a:t>
            </a:r>
          </a:p>
          <a:p>
            <a:endParaRPr lang="nl-NL" dirty="0"/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94769FC-B7FC-554C-0E63-00362C09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86" y="951210"/>
            <a:ext cx="6316784" cy="381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3243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 (</a:t>
            </a:r>
            <a:r>
              <a:rPr lang="nl-NL" sz="1800" dirty="0" err="1"/>
              <a:t>Meldingsplichtige</a:t>
            </a:r>
            <a:r>
              <a:rPr lang="nl-NL" sz="1800" dirty="0"/>
              <a:t> werkzaamheden - Handhole)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4666004-A59D-AACA-3326-664B9F3618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901" y="219634"/>
            <a:ext cx="5248317" cy="5496232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3BF040A-E332-8266-13C6-54A6045097FF}"/>
              </a:ext>
            </a:extLst>
          </p:cNvPr>
          <p:cNvSpPr txBox="1">
            <a:spLocks/>
          </p:cNvSpPr>
          <p:nvPr/>
        </p:nvSpPr>
        <p:spPr>
          <a:xfrm>
            <a:off x="600182" y="1032492"/>
            <a:ext cx="4640412" cy="4987253"/>
          </a:xfrm>
          <a:prstGeom prst="rect">
            <a:avLst/>
          </a:prstGeom>
        </p:spPr>
        <p:txBody>
          <a:bodyPr lIns="0"/>
          <a:lstStyle>
            <a:lvl1pPr marL="457200" indent="-385200" algn="l" defTabSz="338400" rtl="0" eaLnBrk="1" latinLnBrk="0" hangingPunct="1">
              <a:lnSpc>
                <a:spcPct val="100000"/>
              </a:lnSpc>
              <a:spcBef>
                <a:spcPts val="1000"/>
              </a:spcBef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>
                <a:solidFill>
                  <a:srgbClr val="0070C0"/>
                </a:solidFill>
              </a:rPr>
              <a:t>U krijgt een e-mail ter herinnering om eventueel verkeershinder te melden.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750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Nieuw werk melden</a:t>
            </a:r>
            <a:r>
              <a:rPr lang="nl-NL" sz="1800" dirty="0"/>
              <a:t> (</a:t>
            </a:r>
            <a:r>
              <a:rPr lang="nl-NL" sz="1800" dirty="0" err="1"/>
              <a:t>Meldingsplichtige</a:t>
            </a:r>
            <a:r>
              <a:rPr lang="nl-NL" sz="1800" dirty="0"/>
              <a:t> werkzaamheden)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3BF040A-E332-8266-13C6-54A6045097FF}"/>
              </a:ext>
            </a:extLst>
          </p:cNvPr>
          <p:cNvSpPr txBox="1">
            <a:spLocks/>
          </p:cNvSpPr>
          <p:nvPr/>
        </p:nvSpPr>
        <p:spPr>
          <a:xfrm>
            <a:off x="600182" y="1032492"/>
            <a:ext cx="3482192" cy="4987253"/>
          </a:xfrm>
          <a:prstGeom prst="rect">
            <a:avLst/>
          </a:prstGeom>
        </p:spPr>
        <p:txBody>
          <a:bodyPr lIns="0"/>
          <a:lstStyle>
            <a:lvl1pPr marL="457200" indent="-385200" algn="l" defTabSz="338400" rtl="0" eaLnBrk="1" latinLnBrk="0" hangingPunct="1">
              <a:lnSpc>
                <a:spcPct val="100000"/>
              </a:lnSpc>
              <a:spcBef>
                <a:spcPts val="1000"/>
              </a:spcBef>
              <a:buFont typeface="Arial" charset="0"/>
              <a:buChar char="•"/>
              <a:defRPr sz="2000" kern="120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1200" dirty="0">
                <a:solidFill>
                  <a:srgbClr val="0070C0"/>
                </a:solidFill>
              </a:rPr>
              <a:t>U krijgt een e-mail die de opgave bevestigd.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71A8C9B8-8629-9A1D-517A-386576AE6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246" y="880092"/>
            <a:ext cx="4419600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202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6A7472-17FC-791B-9132-40865F51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1596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7F3762C-62AC-D373-54B5-B59B2FDFED81}"/>
              </a:ext>
            </a:extLst>
          </p:cNvPr>
          <p:cNvSpPr txBox="1"/>
          <p:nvPr/>
        </p:nvSpPr>
        <p:spPr>
          <a:xfrm>
            <a:off x="2586267" y="357314"/>
            <a:ext cx="70194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4400" b="1" dirty="0">
                <a:solidFill>
                  <a:srgbClr val="00B0F0"/>
                </a:solidFill>
              </a:rPr>
              <a:t>Een vergunning aanvragen </a:t>
            </a:r>
          </a:p>
        </p:txBody>
      </p:sp>
    </p:spTree>
    <p:extLst>
      <p:ext uri="{BB962C8B-B14F-4D97-AF65-F5344CB8AC3E}">
        <p14:creationId xmlns:p14="http://schemas.microsoft.com/office/powerpoint/2010/main" val="3885078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9640115" cy="599626"/>
          </a:xfrm>
        </p:spPr>
        <p:txBody>
          <a:bodyPr>
            <a:normAutofit fontScale="90000"/>
          </a:bodyPr>
          <a:lstStyle/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517218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Kies:</a:t>
            </a:r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F31A388-CB10-9474-6B54-9AE262DFB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3586" y="307501"/>
            <a:ext cx="2562583" cy="93358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7FB5AE6-42C4-3758-960E-5B0C2963F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243" y="1341358"/>
            <a:ext cx="3191320" cy="685896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34ED9A7-8C3A-78F1-6A8D-49DEABE24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822" y="2467921"/>
            <a:ext cx="3134162" cy="48584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B0EECFE-35B9-6F32-4341-54454D8C6E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3680" y="586471"/>
            <a:ext cx="6544588" cy="37629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6BA6F9DF-F230-75AF-F8BF-6A2693E418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9210" y="788580"/>
            <a:ext cx="3639058" cy="905001"/>
          </a:xfrm>
          <a:prstGeom prst="rect">
            <a:avLst/>
          </a:prstGeom>
        </p:spPr>
      </p:pic>
      <p:pic>
        <p:nvPicPr>
          <p:cNvPr id="26" name="Afbeelding 25">
            <a:extLst>
              <a:ext uri="{FF2B5EF4-FFF2-40B4-BE49-F238E27FC236}">
                <a16:creationId xmlns:a16="http://schemas.microsoft.com/office/drawing/2014/main" id="{A3A6E146-526A-068F-7E1A-667B80025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27660" y="3128782"/>
            <a:ext cx="3974844" cy="68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759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1" y="951210"/>
            <a:ext cx="3641849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Invullen</a:t>
            </a:r>
          </a:p>
          <a:p>
            <a:r>
              <a:rPr lang="nl-NL" sz="1400" dirty="0">
                <a:solidFill>
                  <a:srgbClr val="0070C0"/>
                </a:solidFill>
              </a:rPr>
              <a:t>Kies volgende</a:t>
            </a:r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B879BE8-DEEF-2583-8E8A-0A3B89DA6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631" y="116634"/>
            <a:ext cx="4039164" cy="33342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F7D593A-6889-B788-6019-AE3270149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631" y="484915"/>
            <a:ext cx="5103530" cy="6153451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39BC2D5E-39B7-529B-1148-ED9616D9E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6719" y="120551"/>
            <a:ext cx="2953162" cy="590632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9F0DC14-8FA2-3F6C-6E43-0CBCA4E4D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93381" y="879038"/>
            <a:ext cx="2581635" cy="400106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F1130DAC-770A-FB65-930F-F41956F410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01" y="1289664"/>
            <a:ext cx="2638793" cy="571580"/>
          </a:xfrm>
          <a:prstGeom prst="rect">
            <a:avLst/>
          </a:prstGeom>
        </p:spPr>
      </p:pic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75715BCD-5B58-969D-7D56-95ECDABEBB89}"/>
              </a:ext>
            </a:extLst>
          </p:cNvPr>
          <p:cNvCxnSpPr>
            <a:cxnSpLocks/>
            <a:endCxn id="8" idx="1"/>
          </p:cNvCxnSpPr>
          <p:nvPr/>
        </p:nvCxnSpPr>
        <p:spPr>
          <a:xfrm flipV="1">
            <a:off x="7508309" y="1079091"/>
            <a:ext cx="1985072" cy="20005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CD3FB097-A7C4-CA6D-99AB-B36E49C74903}"/>
              </a:ext>
            </a:extLst>
          </p:cNvPr>
          <p:cNvCxnSpPr>
            <a:cxnSpLocks/>
          </p:cNvCxnSpPr>
          <p:nvPr/>
        </p:nvCxnSpPr>
        <p:spPr>
          <a:xfrm flipV="1">
            <a:off x="8836719" y="1560065"/>
            <a:ext cx="656662" cy="153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ndertitel 2">
            <a:extLst>
              <a:ext uri="{FF2B5EF4-FFF2-40B4-BE49-F238E27FC236}">
                <a16:creationId xmlns:a16="http://schemas.microsoft.com/office/drawing/2014/main" id="{64A5EF56-A7EA-01E8-5279-7A4864F47E3D}"/>
              </a:ext>
            </a:extLst>
          </p:cNvPr>
          <p:cNvSpPr txBox="1">
            <a:spLocks/>
          </p:cNvSpPr>
          <p:nvPr/>
        </p:nvSpPr>
        <p:spPr>
          <a:xfrm>
            <a:off x="447783" y="5702710"/>
            <a:ext cx="3641848" cy="93565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</p:spTree>
    <p:extLst>
      <p:ext uri="{BB962C8B-B14F-4D97-AF65-F5344CB8AC3E}">
        <p14:creationId xmlns:p14="http://schemas.microsoft.com/office/powerpoint/2010/main" val="6550031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187263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Via Toevoegen kunt u documenten toevoegen.</a:t>
            </a:r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59A7EA5-45DF-1BCF-F12E-F816DF3EEF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889" y="788580"/>
            <a:ext cx="7316221" cy="338184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35439ADA-E0C5-B445-D8B6-E8BCA80F1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819" y="529589"/>
            <a:ext cx="2991267" cy="66684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B7D1ACB0-905E-A65E-4AF1-85DBCD4C9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159" y="4170427"/>
            <a:ext cx="5448300" cy="1114425"/>
          </a:xfrm>
          <a:prstGeom prst="rect">
            <a:avLst/>
          </a:prstGeom>
        </p:spPr>
      </p:pic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9D15382C-7723-3439-A250-5BF55905F929}"/>
              </a:ext>
            </a:extLst>
          </p:cNvPr>
          <p:cNvCxnSpPr>
            <a:cxnSpLocks/>
          </p:cNvCxnSpPr>
          <p:nvPr/>
        </p:nvCxnSpPr>
        <p:spPr>
          <a:xfrm>
            <a:off x="4917486" y="3444836"/>
            <a:ext cx="1450673" cy="7255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ndertitel 2">
            <a:extLst>
              <a:ext uri="{FF2B5EF4-FFF2-40B4-BE49-F238E27FC236}">
                <a16:creationId xmlns:a16="http://schemas.microsoft.com/office/drawing/2014/main" id="{AA7161DB-FEDA-F3F8-8802-056EF963D112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</p:spTree>
    <p:extLst>
      <p:ext uri="{BB962C8B-B14F-4D97-AF65-F5344CB8AC3E}">
        <p14:creationId xmlns:p14="http://schemas.microsoft.com/office/powerpoint/2010/main" val="1596335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2669044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Kies versturen indien akkoord.</a:t>
            </a:r>
          </a:p>
          <a:p>
            <a:endParaRPr lang="en-US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5CC3EDC-7DA3-CBC7-E236-DB9B5FE215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271" y="771885"/>
            <a:ext cx="6415953" cy="567840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17A149D-046F-DB4E-1BAE-CAD1382565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9780" y="236972"/>
            <a:ext cx="4010585" cy="31436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786687F-FB65-8FB4-5C98-081FB76A28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4362" y="603499"/>
            <a:ext cx="3162741" cy="695422"/>
          </a:xfrm>
          <a:prstGeom prst="rect">
            <a:avLst/>
          </a:prstGeom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97AED547-21EE-3E0D-CDC4-52650704EB36}"/>
              </a:ext>
            </a:extLst>
          </p:cNvPr>
          <p:cNvSpPr txBox="1">
            <a:spLocks/>
          </p:cNvSpPr>
          <p:nvPr/>
        </p:nvSpPr>
        <p:spPr>
          <a:xfrm>
            <a:off x="260970" y="5810865"/>
            <a:ext cx="3357301" cy="743078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</p:spTree>
    <p:extLst>
      <p:ext uri="{BB962C8B-B14F-4D97-AF65-F5344CB8AC3E}">
        <p14:creationId xmlns:p14="http://schemas.microsoft.com/office/powerpoint/2010/main" val="40852410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937405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U ontvangt een e-mail van Noreply@projectbor.nl ter bevestiging:</a:t>
            </a:r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D15736F8-333C-1C14-1D83-5D5079BA19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167" y="1456875"/>
            <a:ext cx="3038899" cy="4239217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81ABD277-4470-21A7-1F37-F7A6C13B6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8497" y="1466102"/>
            <a:ext cx="7116168" cy="4572638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</p:spTree>
    <p:extLst>
      <p:ext uri="{BB962C8B-B14F-4D97-AF65-F5344CB8AC3E}">
        <p14:creationId xmlns:p14="http://schemas.microsoft.com/office/powerpoint/2010/main" val="9272004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265921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Vanuit de startpagina, klik op Vergunningen </a:t>
            </a:r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21E94F4-E921-1ACC-81BE-A1DE2993B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6410" y="353962"/>
            <a:ext cx="7996931" cy="401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5246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0465" y="3303639"/>
            <a:ext cx="11390257" cy="1818967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Uw aanvragen zijn hier zichtbaar. U dient het filter voor de soort aanvraag in te stellen. </a:t>
            </a:r>
          </a:p>
          <a:p>
            <a:r>
              <a:rPr lang="nl-NL" sz="1400" dirty="0">
                <a:solidFill>
                  <a:srgbClr val="0070C0"/>
                </a:solidFill>
              </a:rPr>
              <a:t>De keuze staat standaard ingesteld voor de actiehouder, verander deze keuze om uw aanvraag te zien.</a:t>
            </a:r>
          </a:p>
          <a:p>
            <a:r>
              <a:rPr lang="nl-NL" sz="1400" dirty="0">
                <a:solidFill>
                  <a:srgbClr val="0070C0"/>
                </a:solidFill>
              </a:rPr>
              <a:t>Klik op de </a:t>
            </a:r>
            <a:r>
              <a:rPr lang="nl-NL" sz="1400" dirty="0">
                <a:solidFill>
                  <a:srgbClr val="457B5B"/>
                </a:solidFill>
              </a:rPr>
              <a:t>aanvraag</a:t>
            </a:r>
            <a:r>
              <a:rPr lang="nl-NL" sz="1400" dirty="0">
                <a:solidFill>
                  <a:srgbClr val="0070C0"/>
                </a:solidFill>
              </a:rPr>
              <a:t> datum voor meer informatie.</a:t>
            </a:r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115E40A-1A50-4212-34BE-0A5A9D27C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782" y="250611"/>
            <a:ext cx="11203444" cy="3013928"/>
          </a:xfrm>
          <a:prstGeom prst="rect">
            <a:avLst/>
          </a:prstGeom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67EFF291-AD5C-B9E9-6922-0FDC1F08FADF}"/>
              </a:ext>
            </a:extLst>
          </p:cNvPr>
          <p:cNvCxnSpPr>
            <a:cxnSpLocks/>
          </p:cNvCxnSpPr>
          <p:nvPr/>
        </p:nvCxnSpPr>
        <p:spPr>
          <a:xfrm flipH="1" flipV="1">
            <a:off x="5348748" y="1474839"/>
            <a:ext cx="511278" cy="2827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19B15D42-4589-82E0-6916-DEBFCD5FE1BA}"/>
              </a:ext>
            </a:extLst>
          </p:cNvPr>
          <p:cNvSpPr txBox="1"/>
          <p:nvPr/>
        </p:nvSpPr>
        <p:spPr>
          <a:xfrm>
            <a:off x="5794314" y="1474839"/>
            <a:ext cx="301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/>
              <a:t>!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10924404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858747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Invullen</a:t>
            </a:r>
            <a:r>
              <a:rPr lang="en-US" sz="1200" dirty="0">
                <a:solidFill>
                  <a:srgbClr val="0070C0"/>
                </a:solidFill>
              </a:rPr>
              <a:t>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Klik op </a:t>
            </a:r>
            <a:r>
              <a:rPr lang="nl-NL" sz="1200" dirty="0">
                <a:solidFill>
                  <a:srgbClr val="C09200"/>
                </a:solidFill>
              </a:rPr>
              <a:t>volgende</a:t>
            </a:r>
            <a:r>
              <a:rPr lang="nl-NL" sz="1200" dirty="0"/>
              <a:t> </a:t>
            </a:r>
            <a:r>
              <a:rPr lang="nl-NL" sz="1200" dirty="0">
                <a:solidFill>
                  <a:srgbClr val="0070C0"/>
                </a:solidFill>
              </a:rPr>
              <a:t>om door te gaan.</a:t>
            </a:r>
          </a:p>
          <a:p>
            <a:pPr marL="72000" indent="0">
              <a:buNone/>
            </a:pPr>
            <a:endParaRPr lang="en-US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B6F3168-C581-D9EA-DC5B-11FEB8C24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86" y="951210"/>
            <a:ext cx="6951881" cy="473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852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7C856AC-7CA2-30A8-1528-DD37439731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591" y="0"/>
            <a:ext cx="5327807" cy="4480608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92D6FAA8-1AAC-7590-4435-6A03294E9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8934" y="219634"/>
            <a:ext cx="4670682" cy="4260974"/>
          </a:xfrm>
          <a:prstGeom prst="rect">
            <a:avLst/>
          </a:prstGeom>
        </p:spPr>
      </p:pic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9BDAC98-D901-4E6D-D3BE-36FA629FC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746" y="4687952"/>
            <a:ext cx="11390257" cy="1143444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Bij </a:t>
            </a:r>
            <a:r>
              <a:rPr lang="nl-NL" sz="1400" dirty="0"/>
              <a:t>Vergunning</a:t>
            </a:r>
            <a:r>
              <a:rPr lang="nl-NL" sz="1400" dirty="0">
                <a:solidFill>
                  <a:srgbClr val="0070C0"/>
                </a:solidFill>
              </a:rPr>
              <a:t> ziet u een overzicht van uw opgave.</a:t>
            </a:r>
          </a:p>
          <a:p>
            <a:r>
              <a:rPr lang="nl-NL" sz="1400" dirty="0">
                <a:solidFill>
                  <a:srgbClr val="0070C0"/>
                </a:solidFill>
              </a:rPr>
              <a:t>Klik op </a:t>
            </a:r>
            <a:r>
              <a:rPr lang="nl-NL" sz="1400" dirty="0">
                <a:solidFill>
                  <a:srgbClr val="C09200"/>
                </a:solidFill>
              </a:rPr>
              <a:t>Adviezen</a:t>
            </a:r>
            <a:r>
              <a:rPr lang="nl-NL" sz="1400" dirty="0">
                <a:solidFill>
                  <a:srgbClr val="0070C0"/>
                </a:solidFill>
              </a:rPr>
              <a:t> voor de status van uw opgave.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0395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242615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Bij adviezen zijn de statussen van de adviezen gemeld.  </a:t>
            </a:r>
          </a:p>
          <a:p>
            <a:r>
              <a:rPr lang="nl-NL" sz="1400" dirty="0">
                <a:solidFill>
                  <a:srgbClr val="0070C0"/>
                </a:solidFill>
              </a:rPr>
              <a:t>Geen bezwaar wordt aangegeven met </a:t>
            </a:r>
          </a:p>
          <a:p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aanvragen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621E2DBD-9F89-C16F-08F5-5CA84A2FF5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297" y="356759"/>
            <a:ext cx="8714594" cy="494798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48FE820-A7B6-1188-7FC1-762DB5BFD9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3299" y="1996232"/>
            <a:ext cx="400106" cy="32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9646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27DA55D-FC8D-B1D1-21FD-DB03EBC85AF8}"/>
              </a:ext>
            </a:extLst>
          </p:cNvPr>
          <p:cNvSpPr txBox="1"/>
          <p:nvPr/>
        </p:nvSpPr>
        <p:spPr>
          <a:xfrm>
            <a:off x="10058400" y="5456903"/>
            <a:ext cx="1117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B0F0"/>
                </a:solidFill>
              </a:rPr>
              <a:t>Versie: 17</a:t>
            </a:r>
          </a:p>
          <a:p>
            <a:r>
              <a:rPr lang="nl-NL" b="1" dirty="0">
                <a:solidFill>
                  <a:srgbClr val="00B0F0"/>
                </a:solidFill>
              </a:rPr>
              <a:t>-09-2024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2656F7-30D4-40FF-CC31-28E9B3EAA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11596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3576522-C3F0-07BD-F800-5DE759DCC1D4}"/>
              </a:ext>
            </a:extLst>
          </p:cNvPr>
          <p:cNvSpPr txBox="1"/>
          <p:nvPr/>
        </p:nvSpPr>
        <p:spPr>
          <a:xfrm>
            <a:off x="3342905" y="418869"/>
            <a:ext cx="536883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B0F0"/>
                </a:solidFill>
              </a:rPr>
              <a:t>Overzicht pagina “werken”. </a:t>
            </a:r>
          </a:p>
        </p:txBody>
      </p:sp>
    </p:spTree>
    <p:extLst>
      <p:ext uri="{BB962C8B-B14F-4D97-AF65-F5344CB8AC3E}">
        <p14:creationId xmlns:p14="http://schemas.microsoft.com/office/powerpoint/2010/main" val="25621140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6" y="993977"/>
            <a:ext cx="2012784" cy="2195538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Klik op deze tegel: 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Werk overzicht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3F849F7E-52E4-61EE-865D-0F0C7D167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805" y="1291534"/>
            <a:ext cx="1086002" cy="80021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231C9F6C-4CA7-5E38-8C05-3D6344C3D2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1124" y="1061175"/>
            <a:ext cx="6093343" cy="463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16526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5" y="993976"/>
            <a:ext cx="2192181" cy="4297441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Bij het eerste gebruik wordt een volledige lijst met “werken” weergegeven. Het duurt even om deze te laden.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Werk overzicht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84A5A7E-D39D-24DF-153D-E6FCA42F1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13" y="1022465"/>
            <a:ext cx="9617597" cy="411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032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6" y="993976"/>
            <a:ext cx="2147210" cy="4297441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Door een filter te definiëren voorkomt u dat u lang moet wachtten op het laden van de lijst.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Kies een onderwerp in een van de gekleurde vakken. Druk op </a:t>
            </a:r>
            <a:r>
              <a:rPr lang="nl-NL" sz="1400" b="1" dirty="0"/>
              <a:t>+</a:t>
            </a:r>
            <a:r>
              <a:rPr lang="nl-NL" sz="1200" dirty="0">
                <a:solidFill>
                  <a:srgbClr val="0070C0"/>
                </a:solidFill>
              </a:rPr>
              <a:t> achter het item om een selectie te maken.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Werk overzicht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84A5A7E-D39D-24DF-153D-E6FCA42F1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13" y="1022465"/>
            <a:ext cx="9617597" cy="4118896"/>
          </a:xfrm>
          <a:prstGeom prst="rect">
            <a:avLst/>
          </a:prstGeom>
        </p:spPr>
      </p:pic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5E1DCB7B-D00A-C6B8-664F-AC2E8D4DBFF8}"/>
              </a:ext>
            </a:extLst>
          </p:cNvPr>
          <p:cNvCxnSpPr>
            <a:cxnSpLocks/>
          </p:cNvCxnSpPr>
          <p:nvPr/>
        </p:nvCxnSpPr>
        <p:spPr>
          <a:xfrm flipH="1" flipV="1">
            <a:off x="6494968" y="1757575"/>
            <a:ext cx="511278" cy="2827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0174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6" y="993976"/>
            <a:ext cx="2012784" cy="4297441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Om een filter te bewaren kunt u het filter een naam geven in het vakje (1)</a:t>
            </a:r>
          </a:p>
          <a:p>
            <a:r>
              <a:rPr lang="nl-NL" sz="1200" dirty="0">
                <a:solidFill>
                  <a:srgbClr val="0070C0"/>
                </a:solidFill>
              </a:rPr>
              <a:t>Druk dan op het diskette icoon om het filter op te slaan (2)</a:t>
            </a:r>
          </a:p>
          <a:p>
            <a:r>
              <a:rPr lang="nl-NL" sz="1200" dirty="0">
                <a:solidFill>
                  <a:srgbClr val="0070C0"/>
                </a:solidFill>
              </a:rPr>
              <a:t>Als U wil dat het filter direct actief is bij het starten van de pagina, markeer dit filter dan als favoriet (3)</a:t>
            </a:r>
          </a:p>
          <a:p>
            <a:r>
              <a:rPr lang="nl-NL" sz="1200" dirty="0">
                <a:solidFill>
                  <a:srgbClr val="0070C0"/>
                </a:solidFill>
              </a:rPr>
              <a:t>U kunt meerdere filters opslaan. Maak uw keuze uit uw opgeslagen filters via (4)</a:t>
            </a: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Werk overzicht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84A5A7E-D39D-24DF-153D-E6FCA42F1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6213" y="1022465"/>
            <a:ext cx="9617597" cy="4118896"/>
          </a:xfrm>
          <a:prstGeom prst="rect">
            <a:avLst/>
          </a:prstGeom>
        </p:spPr>
      </p:pic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5E1DCB7B-D00A-C6B8-664F-AC2E8D4DBFF8}"/>
              </a:ext>
            </a:extLst>
          </p:cNvPr>
          <p:cNvCxnSpPr>
            <a:cxnSpLocks/>
          </p:cNvCxnSpPr>
          <p:nvPr/>
        </p:nvCxnSpPr>
        <p:spPr>
          <a:xfrm flipV="1">
            <a:off x="10348175" y="1216663"/>
            <a:ext cx="519170" cy="2827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500D3545-1890-0605-532D-B828FDD13577}"/>
              </a:ext>
            </a:extLst>
          </p:cNvPr>
          <p:cNvCxnSpPr>
            <a:cxnSpLocks/>
          </p:cNvCxnSpPr>
          <p:nvPr/>
        </p:nvCxnSpPr>
        <p:spPr>
          <a:xfrm flipV="1">
            <a:off x="11244938" y="1216663"/>
            <a:ext cx="145249" cy="28273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148D2C5D-62AE-BE7A-179E-38A4CCB88FAE}"/>
              </a:ext>
            </a:extLst>
          </p:cNvPr>
          <p:cNvCxnSpPr>
            <a:cxnSpLocks/>
          </p:cNvCxnSpPr>
          <p:nvPr/>
        </p:nvCxnSpPr>
        <p:spPr>
          <a:xfrm>
            <a:off x="4398316" y="573776"/>
            <a:ext cx="785430" cy="5338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3DC6736A-604B-3194-83FD-690082AD51FA}"/>
              </a:ext>
            </a:extLst>
          </p:cNvPr>
          <p:cNvCxnSpPr>
            <a:cxnSpLocks/>
          </p:cNvCxnSpPr>
          <p:nvPr/>
        </p:nvCxnSpPr>
        <p:spPr>
          <a:xfrm>
            <a:off x="3872000" y="573776"/>
            <a:ext cx="785430" cy="53380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22632C17-8F26-91FB-3BD7-818B637C77DA}"/>
              </a:ext>
            </a:extLst>
          </p:cNvPr>
          <p:cNvSpPr txBox="1"/>
          <p:nvPr/>
        </p:nvSpPr>
        <p:spPr>
          <a:xfrm>
            <a:off x="11094095" y="150893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1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52FE41B-818C-338B-6DBE-5BBF722FF1F2}"/>
              </a:ext>
            </a:extLst>
          </p:cNvPr>
          <p:cNvSpPr txBox="1"/>
          <p:nvPr/>
        </p:nvSpPr>
        <p:spPr>
          <a:xfrm>
            <a:off x="10191738" y="1508931"/>
            <a:ext cx="30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2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B2E6E74-9FE7-597E-1E5F-A8B6D8D2D956}"/>
              </a:ext>
            </a:extLst>
          </p:cNvPr>
          <p:cNvSpPr txBox="1"/>
          <p:nvPr/>
        </p:nvSpPr>
        <p:spPr>
          <a:xfrm>
            <a:off x="4230496" y="1647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3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CC05ED9-6035-FA9D-AAA2-AD5311B9A351}"/>
              </a:ext>
            </a:extLst>
          </p:cNvPr>
          <p:cNvSpPr txBox="1"/>
          <p:nvPr/>
        </p:nvSpPr>
        <p:spPr>
          <a:xfrm>
            <a:off x="3635080" y="16476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2959277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6" y="993976"/>
            <a:ext cx="2994992" cy="4774812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U kunt nieuwe filters maken die eerder gemaakte filters combineren.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Druk op het icoon voor stapelen</a:t>
            </a:r>
          </a:p>
          <a:p>
            <a:endParaRPr lang="nl-NL" sz="1200" dirty="0">
              <a:solidFill>
                <a:srgbClr val="0070C0"/>
              </a:solidFill>
            </a:endParaRPr>
          </a:p>
          <a:p>
            <a:endParaRPr lang="nl-NL" sz="1200" dirty="0">
              <a:solidFill>
                <a:srgbClr val="0070C0"/>
              </a:solidFill>
            </a:endParaRPr>
          </a:p>
          <a:p>
            <a:endParaRPr lang="nl-NL" sz="1200" dirty="0">
              <a:solidFill>
                <a:srgbClr val="0070C0"/>
              </a:solidFill>
            </a:endParaRPr>
          </a:p>
          <a:p>
            <a:r>
              <a:rPr lang="nl-NL" sz="1200" dirty="0">
                <a:solidFill>
                  <a:srgbClr val="0070C0"/>
                </a:solidFill>
              </a:rPr>
              <a:t>De linker lijst laat uw eerder gemaakte filters zien. Klik op een filter naam en pijltje naar rechts om deze in de rechter lijst te plaatsen. Boven de rechter lijst kunt u de filter-combinatie een nieuwe filternaam geven.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Kies opslaan om dit filter toe te voegen aan uw filters. </a:t>
            </a:r>
          </a:p>
          <a:p>
            <a:endParaRPr lang="nl-NL" sz="1200" dirty="0">
              <a:solidFill>
                <a:srgbClr val="0070C0"/>
              </a:solidFill>
            </a:endParaRPr>
          </a:p>
          <a:p>
            <a:pPr marL="72000" indent="0">
              <a:buNone/>
            </a:pPr>
            <a:endParaRPr lang="nl-NL" sz="1200" dirty="0">
              <a:solidFill>
                <a:srgbClr val="0070C0"/>
              </a:solidFill>
            </a:endParaRP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Werk overzicht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3984056-55DE-BE71-BBAF-F5618F5E7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218" y="993976"/>
            <a:ext cx="8002117" cy="3600953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EC7BA0E1-1329-5D61-45FF-9966247BF6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808" y="1799347"/>
            <a:ext cx="562053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9477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FD24254C-5BC1-417C-6647-E274F2DEFE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3071"/>
            <a:ext cx="12192000" cy="5591724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57F3762C-62AC-D373-54B5-B59B2FDFED81}"/>
              </a:ext>
            </a:extLst>
          </p:cNvPr>
          <p:cNvSpPr txBox="1"/>
          <p:nvPr/>
        </p:nvSpPr>
        <p:spPr>
          <a:xfrm>
            <a:off x="3595953" y="526446"/>
            <a:ext cx="51110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B0F0"/>
                </a:solidFill>
              </a:rPr>
              <a:t>Een vergunning verlenen. 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C0DA05F-97A2-3A9A-3A27-B4D03D69B897}"/>
              </a:ext>
            </a:extLst>
          </p:cNvPr>
          <p:cNvSpPr txBox="1"/>
          <p:nvPr/>
        </p:nvSpPr>
        <p:spPr>
          <a:xfrm>
            <a:off x="331135" y="1410153"/>
            <a:ext cx="33331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800" dirty="0">
                <a:solidFill>
                  <a:srgbClr val="0070C0"/>
                </a:solidFill>
                <a:highlight>
                  <a:srgbClr val="C0C0C0"/>
                </a:highlight>
              </a:rPr>
              <a:t>Om een vergunning te verlenen dient uw account </a:t>
            </a:r>
            <a:r>
              <a:rPr lang="nl-NL" sz="1800" dirty="0">
                <a:solidFill>
                  <a:srgbClr val="FF0000"/>
                </a:solidFill>
                <a:highlight>
                  <a:srgbClr val="C0C0C0"/>
                </a:highlight>
              </a:rPr>
              <a:t>superuser</a:t>
            </a:r>
            <a:r>
              <a:rPr lang="nl-NL" sz="1800" dirty="0">
                <a:solidFill>
                  <a:srgbClr val="0070C0"/>
                </a:solidFill>
                <a:highlight>
                  <a:srgbClr val="C0C0C0"/>
                </a:highlight>
              </a:rPr>
              <a:t> status te hebben. Dit is voorbehouden aan medewerkers van de gemeente.  </a:t>
            </a:r>
          </a:p>
        </p:txBody>
      </p:sp>
    </p:spTree>
    <p:extLst>
      <p:ext uri="{BB962C8B-B14F-4D97-AF65-F5344CB8AC3E}">
        <p14:creationId xmlns:p14="http://schemas.microsoft.com/office/powerpoint/2010/main" val="31804431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242615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Klik op de tegel </a:t>
            </a:r>
            <a:r>
              <a:rPr lang="nl-NL" sz="1400" dirty="0"/>
              <a:t>Vergunning verlenen.</a:t>
            </a:r>
            <a:r>
              <a:rPr lang="nl-NL" sz="1400" dirty="0">
                <a:solidFill>
                  <a:srgbClr val="0070C0"/>
                </a:solidFill>
              </a:rPr>
              <a:t> </a:t>
            </a:r>
          </a:p>
          <a:p>
            <a:endParaRPr lang="nl-NL" sz="1400" dirty="0">
              <a:solidFill>
                <a:srgbClr val="0070C0"/>
              </a:solidFill>
            </a:endParaRPr>
          </a:p>
          <a:p>
            <a:endParaRPr lang="nl-NL" sz="1400" dirty="0">
              <a:solidFill>
                <a:srgbClr val="0070C0"/>
              </a:solidFill>
            </a:endParaRPr>
          </a:p>
          <a:p>
            <a:endParaRPr lang="nl-NL" sz="1400" dirty="0">
              <a:solidFill>
                <a:srgbClr val="0070C0"/>
              </a:solidFill>
            </a:endParaRPr>
          </a:p>
          <a:p>
            <a:r>
              <a:rPr lang="nl-NL" sz="1400" dirty="0">
                <a:solidFill>
                  <a:srgbClr val="0070C0"/>
                </a:solidFill>
              </a:rPr>
              <a:t>De vergunningaanvragen die wachten op een vergunning worden getoond in een lijst. </a:t>
            </a:r>
          </a:p>
          <a:p>
            <a:r>
              <a:rPr lang="nl-NL" sz="1400" dirty="0">
                <a:solidFill>
                  <a:srgbClr val="0070C0"/>
                </a:solidFill>
              </a:rPr>
              <a:t>Kies vergunning document maken</a:t>
            </a:r>
          </a:p>
          <a:p>
            <a:endParaRPr lang="en-US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verlenen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1C0D7A8-D81F-32DF-3A6C-6224CC52E5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17" y="1507044"/>
            <a:ext cx="1333686" cy="1047896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F97E882-055D-C567-CFA3-44A18C5707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9039" y="1030728"/>
            <a:ext cx="9392961" cy="3048425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880FEDDA-DEAE-4DF4-5F85-7EE9B6BD96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815" y="3987197"/>
            <a:ext cx="1400370" cy="342948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7F169705-9FFA-FB2C-DC2B-DC17C1904C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6996" y="4029148"/>
            <a:ext cx="1714500" cy="304800"/>
          </a:xfrm>
          <a:prstGeom prst="rect">
            <a:avLst/>
          </a:prstGeom>
        </p:spPr>
      </p:pic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id="{C3DA2C28-F12B-5D89-4C3C-F658EE56E56F}"/>
              </a:ext>
            </a:extLst>
          </p:cNvPr>
          <p:cNvCxnSpPr>
            <a:cxnSpLocks/>
          </p:cNvCxnSpPr>
          <p:nvPr/>
        </p:nvCxnSpPr>
        <p:spPr>
          <a:xfrm>
            <a:off x="6078240" y="3751729"/>
            <a:ext cx="0" cy="2756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echte verbindingslijn 25">
            <a:extLst>
              <a:ext uri="{FF2B5EF4-FFF2-40B4-BE49-F238E27FC236}">
                <a16:creationId xmlns:a16="http://schemas.microsoft.com/office/drawing/2014/main" id="{0B9BB94D-5327-0D0C-3748-8E6B7C3FCE38}"/>
              </a:ext>
            </a:extLst>
          </p:cNvPr>
          <p:cNvCxnSpPr>
            <a:cxnSpLocks/>
          </p:cNvCxnSpPr>
          <p:nvPr/>
        </p:nvCxnSpPr>
        <p:spPr>
          <a:xfrm>
            <a:off x="4796457" y="3753483"/>
            <a:ext cx="0" cy="27566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615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517218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Kies uw werkgever 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B6F3168-C581-D9EA-DC5B-11FEB8C24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03" y="1618095"/>
            <a:ext cx="5134120" cy="3498654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002186F-7B82-8E9E-082E-3CD4D7048B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9045" y="1075203"/>
            <a:ext cx="5745173" cy="4313919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75D4DCA-048A-2B90-5094-1F638564B857}"/>
              </a:ext>
            </a:extLst>
          </p:cNvPr>
          <p:cNvCxnSpPr>
            <a:cxnSpLocks/>
          </p:cNvCxnSpPr>
          <p:nvPr/>
        </p:nvCxnSpPr>
        <p:spPr>
          <a:xfrm>
            <a:off x="4455269" y="3647872"/>
            <a:ext cx="1543776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3281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242615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-</a:t>
            </a:r>
            <a:endParaRPr lang="en-US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verlenen </a:t>
            </a:r>
            <a:r>
              <a:rPr lang="nl-NL" sz="1800" dirty="0"/>
              <a:t>(vergunning kabels en leidingen – instemmingsbesluit)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F8A08868-88B5-75E1-C300-444029760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6122" y="189955"/>
            <a:ext cx="4102589" cy="530923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D59EAB13-E1A0-597C-9C5B-CAE6A99FA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0387" y="742950"/>
            <a:ext cx="5991225" cy="53721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84952D79-40AD-35C2-F666-63366D4B5F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0265" y="4632692"/>
            <a:ext cx="1561417" cy="560002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4BA8852B-118B-E407-392D-7091E5768B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0265" y="5402794"/>
            <a:ext cx="1673514" cy="685398"/>
          </a:xfrm>
          <a:prstGeom prst="rect">
            <a:avLst/>
          </a:prstGeom>
        </p:spPr>
      </p:pic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id="{9D09C17A-9E46-4D1B-9F6A-A5FD0D79F7D4}"/>
              </a:ext>
            </a:extLst>
          </p:cNvPr>
          <p:cNvCxnSpPr>
            <a:cxnSpLocks/>
            <a:stCxn id="19" idx="1"/>
          </p:cNvCxnSpPr>
          <p:nvPr/>
        </p:nvCxnSpPr>
        <p:spPr>
          <a:xfrm flipH="1">
            <a:off x="6185816" y="4912693"/>
            <a:ext cx="334449" cy="4901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A618995E-570A-2601-F151-14DE93AA29A9}"/>
              </a:ext>
            </a:extLst>
          </p:cNvPr>
          <p:cNvCxnSpPr>
            <a:cxnSpLocks/>
          </p:cNvCxnSpPr>
          <p:nvPr/>
        </p:nvCxnSpPr>
        <p:spPr>
          <a:xfrm flipH="1">
            <a:off x="6170991" y="5555194"/>
            <a:ext cx="334449" cy="4901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31685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2426152" cy="4987253"/>
          </a:xfrm>
        </p:spPr>
        <p:txBody>
          <a:bodyPr/>
          <a:lstStyle/>
          <a:p>
            <a:r>
              <a:rPr lang="nl-NL" sz="1400" dirty="0">
                <a:solidFill>
                  <a:srgbClr val="0070C0"/>
                </a:solidFill>
              </a:rPr>
              <a:t>Vergunning teksten</a:t>
            </a:r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2800" dirty="0"/>
              <a:t>Vergunning verlenen </a:t>
            </a:r>
            <a:r>
              <a:rPr lang="nl-NL" sz="1800" dirty="0"/>
              <a:t>(vergunning kabels en leidingen – instemmingsbesluit)</a:t>
            </a:r>
          </a:p>
        </p:txBody>
      </p:sp>
    </p:spTree>
    <p:extLst>
      <p:ext uri="{BB962C8B-B14F-4D97-AF65-F5344CB8AC3E}">
        <p14:creationId xmlns:p14="http://schemas.microsoft.com/office/powerpoint/2010/main" val="14802159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527DA55D-FC8D-B1D1-21FD-DB03EBC85AF8}"/>
              </a:ext>
            </a:extLst>
          </p:cNvPr>
          <p:cNvSpPr txBox="1"/>
          <p:nvPr/>
        </p:nvSpPr>
        <p:spPr>
          <a:xfrm>
            <a:off x="10058400" y="5456903"/>
            <a:ext cx="11173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>
                <a:solidFill>
                  <a:srgbClr val="00B0F0"/>
                </a:solidFill>
              </a:rPr>
              <a:t>Versie: 17</a:t>
            </a:r>
          </a:p>
          <a:p>
            <a:r>
              <a:rPr lang="nl-NL" b="1" dirty="0">
                <a:solidFill>
                  <a:srgbClr val="00B0F0"/>
                </a:solidFill>
              </a:rPr>
              <a:t>-09-2024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92656F7-30D4-40FF-CC31-28E9B3EAA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0683"/>
            <a:ext cx="12192000" cy="6115965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93576522-C3F0-07BD-F800-5DE759DCC1D4}"/>
              </a:ext>
            </a:extLst>
          </p:cNvPr>
          <p:cNvSpPr txBox="1"/>
          <p:nvPr/>
        </p:nvSpPr>
        <p:spPr>
          <a:xfrm>
            <a:off x="4983446" y="539892"/>
            <a:ext cx="19888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B0F0"/>
                </a:solidFill>
              </a:rPr>
              <a:t>Inspectie</a:t>
            </a:r>
          </a:p>
        </p:txBody>
      </p:sp>
    </p:spTree>
    <p:extLst>
      <p:ext uri="{BB962C8B-B14F-4D97-AF65-F5344CB8AC3E}">
        <p14:creationId xmlns:p14="http://schemas.microsoft.com/office/powerpoint/2010/main" val="413143223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3008112" cy="4987253"/>
          </a:xfrm>
        </p:spPr>
        <p:txBody>
          <a:bodyPr/>
          <a:lstStyle/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Wanneer nieuw werk is opgevoerd in het programma van K&amp;L zal het programma automatisch een e-mail met een opsomming van werkzaamheden en contactpersonen, sturen naar </a:t>
            </a:r>
            <a:r>
              <a:rPr lang="nl-NL" sz="1400" dirty="0">
                <a:solidFill>
                  <a:srgbClr val="0070C0"/>
                </a:solidFill>
                <a:hlinkClick r:id="rId2"/>
              </a:rPr>
              <a:t>kl.meldbox@eindhoven.nl</a:t>
            </a:r>
            <a:endParaRPr lang="nl-NL" sz="1400" dirty="0">
              <a:solidFill>
                <a:srgbClr val="0070C0"/>
              </a:solidFill>
            </a:endParaRP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De inspecteurs monitoren deze mailbox en verdelen de mails onderling voor monitoring.</a:t>
            </a: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Bij de aanvangsdatum van werkzaamheden stuurt het programma opnieuw een e-mail. </a:t>
            </a:r>
          </a:p>
          <a:p>
            <a:endParaRPr lang="nl-NL" sz="1400" dirty="0">
              <a:solidFill>
                <a:srgbClr val="0070C0"/>
              </a:solidFill>
            </a:endParaRPr>
          </a:p>
          <a:p>
            <a:pPr marL="72000" indent="0">
              <a:buNone/>
            </a:pPr>
            <a:endParaRPr lang="nl-NL" sz="1400" dirty="0">
              <a:solidFill>
                <a:srgbClr val="0070C0"/>
              </a:solidFill>
            </a:endParaRPr>
          </a:p>
          <a:p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1800" dirty="0"/>
              <a:t>Inspectie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11BCA336-E692-041A-7639-CAD1CBDEE5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0726" y="1008528"/>
            <a:ext cx="8356643" cy="40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771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10686383" cy="4987253"/>
          </a:xfrm>
        </p:spPr>
        <p:txBody>
          <a:bodyPr/>
          <a:lstStyle/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Inspecteurs kunnen tijdens of na de werkzaamheden inspecteren. </a:t>
            </a: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Indien er opmerkingen zijn en herstelwerkzaamheden moeten gebeuren dan zal de inspecteur na herstel een garantie inspectie uitvoeren.</a:t>
            </a: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Het werk kan verschillende statussen hebben:</a:t>
            </a:r>
          </a:p>
          <a:p>
            <a:r>
              <a:rPr lang="nl-NL" sz="1400" b="1" dirty="0"/>
              <a:t>Acceptatie</a:t>
            </a:r>
            <a:r>
              <a:rPr lang="nl-NL" sz="1400" dirty="0">
                <a:solidFill>
                  <a:srgbClr val="0070C0"/>
                </a:solidFill>
              </a:rPr>
              <a:t>: De aanvrager wacht op akkoord van de aanvraag.</a:t>
            </a:r>
          </a:p>
          <a:p>
            <a:r>
              <a:rPr lang="nl-NL" sz="1400" b="1" dirty="0"/>
              <a:t>Eindinspectie</a:t>
            </a:r>
            <a:r>
              <a:rPr lang="nl-NL" sz="1400" dirty="0">
                <a:solidFill>
                  <a:srgbClr val="0070C0"/>
                </a:solidFill>
              </a:rPr>
              <a:t>: Eindinspectie kan worden uitgevoerd.</a:t>
            </a:r>
          </a:p>
          <a:p>
            <a:r>
              <a:rPr lang="nl-NL" sz="1400" b="1" dirty="0"/>
              <a:t>Eindinspectie beoordeling</a:t>
            </a:r>
            <a:r>
              <a:rPr lang="nl-NL" sz="1400" dirty="0">
                <a:solidFill>
                  <a:srgbClr val="0070C0"/>
                </a:solidFill>
              </a:rPr>
              <a:t>: Bevindingen van de inspectie zijn voorgelegd ter beoordeling.</a:t>
            </a:r>
          </a:p>
          <a:p>
            <a:r>
              <a:rPr lang="nl-NL" sz="1400" b="1" dirty="0"/>
              <a:t>Uitgifte herstelopdracht(en), meetrapport (aanvullen</a:t>
            </a:r>
            <a:r>
              <a:rPr lang="nl-NL" sz="1400" b="1" dirty="0">
                <a:solidFill>
                  <a:srgbClr val="0070C0"/>
                </a:solidFill>
              </a:rPr>
              <a:t>)</a:t>
            </a:r>
            <a:r>
              <a:rPr lang="nl-NL" sz="1400" dirty="0">
                <a:solidFill>
                  <a:srgbClr val="0070C0"/>
                </a:solidFill>
              </a:rPr>
              <a:t>:</a:t>
            </a:r>
            <a:r>
              <a:rPr lang="nl-NL" sz="1400" b="1" dirty="0">
                <a:solidFill>
                  <a:srgbClr val="0070C0"/>
                </a:solidFill>
              </a:rPr>
              <a:t> </a:t>
            </a:r>
            <a:r>
              <a:rPr lang="nl-NL" sz="1400" dirty="0">
                <a:solidFill>
                  <a:srgbClr val="0070C0"/>
                </a:solidFill>
              </a:rPr>
              <a:t>Een herstelopdracht is verstrekt eventueel met een meetrapport.</a:t>
            </a:r>
          </a:p>
          <a:p>
            <a:r>
              <a:rPr lang="nl-NL" sz="1400" b="1" dirty="0"/>
              <a:t>Eindinspectie beoordeling [correctie] (1e correctie)</a:t>
            </a:r>
            <a:r>
              <a:rPr lang="nl-NL" sz="1400" dirty="0">
                <a:solidFill>
                  <a:srgbClr val="0070C0"/>
                </a:solidFill>
              </a:rPr>
              <a:t>: Inspectie van de correctie kan worden uitgevoerd.</a:t>
            </a:r>
          </a:p>
          <a:p>
            <a:r>
              <a:rPr lang="nl-NL" sz="1400" b="1" dirty="0"/>
              <a:t>Eindinspectie [correct]</a:t>
            </a:r>
            <a:r>
              <a:rPr lang="nl-NL" sz="1400" dirty="0">
                <a:solidFill>
                  <a:srgbClr val="0070C0"/>
                </a:solidFill>
              </a:rPr>
              <a:t>: Inspectie is akkoord.</a:t>
            </a:r>
          </a:p>
          <a:p>
            <a:r>
              <a:rPr lang="nl-NL" sz="1400" b="1" dirty="0"/>
              <a:t>Garantie-inspectie (gepland vanaf xx-xx-2025, einde termijn xx-xx-2025)</a:t>
            </a:r>
            <a:r>
              <a:rPr lang="nl-NL" sz="1400" dirty="0">
                <a:solidFill>
                  <a:srgbClr val="0070C0"/>
                </a:solidFill>
              </a:rPr>
              <a:t>: Na een vaste periode wordt een garantie-inspectie ingepland om te kijken of na verloop van tijd er nog correctie nodig is.</a:t>
            </a:r>
          </a:p>
          <a:p>
            <a:endParaRPr lang="nl-NL" sz="1400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1800" dirty="0"/>
              <a:t>Inspectie</a:t>
            </a:r>
          </a:p>
        </p:txBody>
      </p:sp>
    </p:spTree>
    <p:extLst>
      <p:ext uri="{BB962C8B-B14F-4D97-AF65-F5344CB8AC3E}">
        <p14:creationId xmlns:p14="http://schemas.microsoft.com/office/powerpoint/2010/main" val="29793699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3519099" cy="5348737"/>
          </a:xfrm>
        </p:spPr>
        <p:txBody>
          <a:bodyPr/>
          <a:lstStyle/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De linker kolom geeft een lijst van werken. </a:t>
            </a:r>
            <a:r>
              <a:rPr lang="nl-NL" sz="1400" i="1" dirty="0">
                <a:solidFill>
                  <a:srgbClr val="0070C0"/>
                </a:solidFill>
              </a:rPr>
              <a:t>Let op: </a:t>
            </a:r>
            <a:r>
              <a:rPr lang="nl-NL" sz="1400" dirty="0">
                <a:solidFill>
                  <a:srgbClr val="0070C0"/>
                </a:solidFill>
              </a:rPr>
              <a:t>Uw filter instellingen zijn </a:t>
            </a:r>
            <a:r>
              <a:rPr lang="nl-NL" sz="1400" dirty="0" err="1">
                <a:solidFill>
                  <a:srgbClr val="0070C0"/>
                </a:solidFill>
              </a:rPr>
              <a:t>aktief</a:t>
            </a:r>
            <a:r>
              <a:rPr lang="nl-NL" sz="1400" dirty="0">
                <a:solidFill>
                  <a:srgbClr val="0070C0"/>
                </a:solidFill>
              </a:rPr>
              <a:t> op de lijst.</a:t>
            </a: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In het middengedeelte wordt de huidige status vermeld.</a:t>
            </a:r>
          </a:p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Voor de inspecteur zijn alle documenten inzichtelijk in het </a:t>
            </a:r>
            <a:r>
              <a:rPr lang="nl-NL" sz="1400" dirty="0"/>
              <a:t>Dossier</a:t>
            </a:r>
            <a:r>
              <a:rPr lang="nl-NL" sz="1400" dirty="0">
                <a:solidFill>
                  <a:srgbClr val="0070C0"/>
                </a:solidFill>
              </a:rPr>
              <a:t> gedeelte.</a:t>
            </a:r>
          </a:p>
          <a:p>
            <a:r>
              <a:rPr lang="nl-NL" sz="1400" dirty="0"/>
              <a:t>Bevindingen</a:t>
            </a:r>
          </a:p>
          <a:p>
            <a:r>
              <a:rPr lang="nl-NL" sz="1400" dirty="0"/>
              <a:t>Opmerkingen</a:t>
            </a:r>
          </a:p>
          <a:p>
            <a:r>
              <a:rPr lang="nl-NL" sz="1400" dirty="0"/>
              <a:t>Adviezen</a:t>
            </a:r>
          </a:p>
          <a:p>
            <a:r>
              <a:rPr lang="nl-NL" sz="1400" dirty="0"/>
              <a:t>Nieuw werk melding</a:t>
            </a:r>
          </a:p>
          <a:p>
            <a:r>
              <a:rPr lang="nl-NL" sz="1400" dirty="0"/>
              <a:t>Meetrapport</a:t>
            </a:r>
          </a:p>
          <a:p>
            <a:r>
              <a:rPr lang="nl-NL" sz="1400" dirty="0"/>
              <a:t>Tijdlijn</a:t>
            </a:r>
          </a:p>
          <a:p>
            <a:r>
              <a:rPr lang="nl-NL" sz="1400" dirty="0"/>
              <a:t>Relaties</a:t>
            </a:r>
          </a:p>
          <a:p>
            <a:r>
              <a:rPr lang="nl-NL" sz="1400" dirty="0"/>
              <a:t>Bijlagen</a:t>
            </a:r>
          </a:p>
          <a:p>
            <a:pPr marL="72000" indent="0">
              <a:buNone/>
            </a:pPr>
            <a:endParaRPr lang="nl-NL" sz="1400" dirty="0">
              <a:solidFill>
                <a:srgbClr val="0070C0"/>
              </a:solidFill>
            </a:endParaRPr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3E625E64-56EF-CA35-A137-6667E0EBB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3673" y="5229570"/>
            <a:ext cx="1657581" cy="704948"/>
          </a:xfrm>
          <a:prstGeom prst="rect">
            <a:avLst/>
          </a:prstGeom>
        </p:spPr>
      </p:pic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1800" dirty="0"/>
              <a:t>Inspectie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A8DDC6F-3A84-2B74-10D4-23881A378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61" y="1026496"/>
            <a:ext cx="8020892" cy="215345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82BDCCFD-4650-C5AF-4FAE-AD53A0727B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870" y="2832290"/>
            <a:ext cx="262287" cy="27237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E144C464-E8BB-7DA2-6903-BA8391732D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395" y="3145006"/>
            <a:ext cx="283762" cy="254408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5CAEF35-1A89-84E5-8E4A-5C07EA3113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396" y="3439755"/>
            <a:ext cx="283762" cy="278649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61F59703-65D9-E5B8-D3C1-5BD49A6BA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395" y="3801163"/>
            <a:ext cx="283763" cy="291794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F60ED66E-6A9C-0712-13DE-85ABDC0B449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397" y="4145172"/>
            <a:ext cx="296740" cy="29179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2C0F8A6-FB2B-4814-93F8-FC41A3F8063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2554" y="4504669"/>
            <a:ext cx="292425" cy="305717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9A70E97F-7C2A-4A6A-233C-E2031C39EC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870" y="4857750"/>
            <a:ext cx="297879" cy="305718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5DCB5A57-0299-3456-74BE-50257E970EA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1870" y="5254392"/>
            <a:ext cx="291946" cy="30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55777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01389" cy="4987253"/>
          </a:xfrm>
        </p:spPr>
        <p:txBody>
          <a:bodyPr/>
          <a:lstStyle/>
          <a:p>
            <a:pPr marL="72000" indent="0">
              <a:buNone/>
            </a:pPr>
            <a:r>
              <a:rPr lang="nl-NL" sz="1400" dirty="0">
                <a:solidFill>
                  <a:srgbClr val="0070C0"/>
                </a:solidFill>
              </a:rPr>
              <a:t>Deze documenten worden gebruikt. Hiervoor zijn templates beschikbaar in het K&amp;L programma.</a:t>
            </a:r>
          </a:p>
          <a:p>
            <a:endParaRPr lang="nl-NL" sz="1400" dirty="0">
              <a:solidFill>
                <a:srgbClr val="0070C0"/>
              </a:solidFill>
            </a:endParaRPr>
          </a:p>
          <a:p>
            <a:endParaRPr lang="nl-NL" sz="1400" dirty="0">
              <a:solidFill>
                <a:srgbClr val="0070C0"/>
              </a:solidFill>
            </a:endParaRPr>
          </a:p>
          <a:p>
            <a:endParaRPr lang="nl-NL" dirty="0">
              <a:solidFill>
                <a:srgbClr val="0070C0"/>
              </a:solidFill>
            </a:endParaRPr>
          </a:p>
          <a:p>
            <a:endParaRPr lang="en-US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38740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1800" dirty="0"/>
              <a:t>Inspectie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5A91B8-390E-0438-8F9E-D0A84291A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5407" y="478534"/>
            <a:ext cx="2436614" cy="464479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3384B481-8BBA-A566-0784-953860F7F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3419" y="525016"/>
            <a:ext cx="2362404" cy="4551829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651BFE04-0DDC-8F56-ACD5-47F3065030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569" y="478533"/>
            <a:ext cx="3434811" cy="466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8891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Afbeelding 45">
            <a:extLst>
              <a:ext uri="{FF2B5EF4-FFF2-40B4-BE49-F238E27FC236}">
                <a16:creationId xmlns:a16="http://schemas.microsoft.com/office/drawing/2014/main" id="{F90C8D71-7A10-009B-C29D-6A039C222B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391" y="2373600"/>
            <a:ext cx="460069" cy="266776"/>
          </a:xfrm>
          <a:prstGeom prst="rect">
            <a:avLst/>
          </a:prstGeom>
        </p:spPr>
      </p:pic>
      <p:pic>
        <p:nvPicPr>
          <p:cNvPr id="176" name="Afbeelding 175">
            <a:extLst>
              <a:ext uri="{FF2B5EF4-FFF2-40B4-BE49-F238E27FC236}">
                <a16:creationId xmlns:a16="http://schemas.microsoft.com/office/drawing/2014/main" id="{DE956D83-73C7-0086-BC11-015C1FBFC9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879" y="1361690"/>
            <a:ext cx="507543" cy="294305"/>
          </a:xfrm>
          <a:prstGeom prst="rect">
            <a:avLst/>
          </a:prstGeom>
        </p:spPr>
      </p:pic>
      <p:pic>
        <p:nvPicPr>
          <p:cNvPr id="114" name="Afbeelding 113">
            <a:extLst>
              <a:ext uri="{FF2B5EF4-FFF2-40B4-BE49-F238E27FC236}">
                <a16:creationId xmlns:a16="http://schemas.microsoft.com/office/drawing/2014/main" id="{5D13C040-EDFF-E9CD-0D47-78ABC4A3B7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0219" y="983056"/>
            <a:ext cx="576365" cy="334212"/>
          </a:xfrm>
          <a:prstGeom prst="rect">
            <a:avLst/>
          </a:prstGeom>
        </p:spPr>
      </p:pic>
      <p:pic>
        <p:nvPicPr>
          <p:cNvPr id="86" name="Afbeelding 85">
            <a:extLst>
              <a:ext uri="{FF2B5EF4-FFF2-40B4-BE49-F238E27FC236}">
                <a16:creationId xmlns:a16="http://schemas.microsoft.com/office/drawing/2014/main" id="{B9A94ADF-EDD6-BE71-9CDA-80EA14735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461" y="1353014"/>
            <a:ext cx="491897" cy="285232"/>
          </a:xfrm>
          <a:prstGeom prst="rect">
            <a:avLst/>
          </a:prstGeom>
        </p:spPr>
      </p:pic>
      <p:pic>
        <p:nvPicPr>
          <p:cNvPr id="68" name="Afbeelding 67">
            <a:extLst>
              <a:ext uri="{FF2B5EF4-FFF2-40B4-BE49-F238E27FC236}">
                <a16:creationId xmlns:a16="http://schemas.microsoft.com/office/drawing/2014/main" id="{F1C7BCAE-2392-AD1B-990D-8511403EF6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873" y="1887136"/>
            <a:ext cx="483491" cy="280358"/>
          </a:xfrm>
          <a:prstGeom prst="rect">
            <a:avLst/>
          </a:prstGeom>
        </p:spPr>
      </p:pic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906" y="292304"/>
            <a:ext cx="2094592" cy="500663"/>
          </a:xfrm>
        </p:spPr>
        <p:txBody>
          <a:bodyPr/>
          <a:lstStyle/>
          <a:p>
            <a:pPr marL="72000" indent="0">
              <a:buNone/>
            </a:pPr>
            <a:r>
              <a:rPr lang="nl-NL" b="1" dirty="0">
                <a:solidFill>
                  <a:srgbClr val="0070C0"/>
                </a:solidFill>
              </a:rPr>
              <a:t>Workflow</a:t>
            </a:r>
            <a:endParaRPr lang="nl-NL" sz="3200" b="1" dirty="0">
              <a:solidFill>
                <a:srgbClr val="0070C0"/>
              </a:solidFill>
            </a:endParaRPr>
          </a:p>
          <a:p>
            <a:endParaRPr lang="en-US" sz="3200" dirty="0"/>
          </a:p>
        </p:txBody>
      </p:sp>
      <p:sp>
        <p:nvSpPr>
          <p:cNvPr id="5" name="Ondertitel 2">
            <a:extLst>
              <a:ext uri="{FF2B5EF4-FFF2-40B4-BE49-F238E27FC236}">
                <a16:creationId xmlns:a16="http://schemas.microsoft.com/office/drawing/2014/main" id="{8189015B-6401-01C0-F6AF-D5D96D2121C6}"/>
              </a:ext>
            </a:extLst>
          </p:cNvPr>
          <p:cNvSpPr txBox="1">
            <a:spLocks/>
          </p:cNvSpPr>
          <p:nvPr/>
        </p:nvSpPr>
        <p:spPr>
          <a:xfrm>
            <a:off x="447782" y="6087179"/>
            <a:ext cx="9640115" cy="59962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nl-NL" sz="1800" dirty="0"/>
              <a:t>Inspectie</a:t>
            </a:r>
          </a:p>
        </p:txBody>
      </p:sp>
      <p:sp>
        <p:nvSpPr>
          <p:cNvPr id="2" name="Rechthoek 1">
            <a:extLst>
              <a:ext uri="{FF2B5EF4-FFF2-40B4-BE49-F238E27FC236}">
                <a16:creationId xmlns:a16="http://schemas.microsoft.com/office/drawing/2014/main" id="{BB575BEC-25CF-40F0-1DBC-C4362D5C0C5C}"/>
              </a:ext>
            </a:extLst>
          </p:cNvPr>
          <p:cNvSpPr/>
          <p:nvPr/>
        </p:nvSpPr>
        <p:spPr>
          <a:xfrm>
            <a:off x="3387209" y="1949643"/>
            <a:ext cx="1264024" cy="47064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Start werk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17C6D4C6-E1BE-BC1A-73E4-E25E3808F264}"/>
              </a:ext>
            </a:extLst>
          </p:cNvPr>
          <p:cNvSpPr/>
          <p:nvPr/>
        </p:nvSpPr>
        <p:spPr>
          <a:xfrm>
            <a:off x="1883609" y="1445560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Acceptatie</a:t>
            </a:r>
          </a:p>
          <a:p>
            <a:pPr algn="ctr"/>
            <a:r>
              <a:rPr lang="nl-NL" sz="1100" dirty="0">
                <a:solidFill>
                  <a:schemeClr val="tx2"/>
                </a:solidFill>
              </a:rPr>
              <a:t>KL.MELDBOX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FAC57196-797E-D9C7-C4AC-DA45E175DED1}"/>
              </a:ext>
            </a:extLst>
          </p:cNvPr>
          <p:cNvSpPr/>
          <p:nvPr/>
        </p:nvSpPr>
        <p:spPr>
          <a:xfrm>
            <a:off x="367100" y="907677"/>
            <a:ext cx="1264024" cy="47064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Nieuw werk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2EB00829-CF6C-7913-2459-547CCD9F08AF}"/>
              </a:ext>
            </a:extLst>
          </p:cNvPr>
          <p:cNvSpPr/>
          <p:nvPr/>
        </p:nvSpPr>
        <p:spPr>
          <a:xfrm>
            <a:off x="4917142" y="2476921"/>
            <a:ext cx="1264024" cy="47064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Werk klaar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08F252D-0900-AB5F-9899-8E8D3429BCC0}"/>
              </a:ext>
            </a:extLst>
          </p:cNvPr>
          <p:cNvSpPr/>
          <p:nvPr/>
        </p:nvSpPr>
        <p:spPr>
          <a:xfrm>
            <a:off x="6412415" y="3047745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Inspectie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F8327B33-61D1-97AA-EB78-4C5CCAE33C97}"/>
              </a:ext>
            </a:extLst>
          </p:cNvPr>
          <p:cNvSpPr/>
          <p:nvPr/>
        </p:nvSpPr>
        <p:spPr>
          <a:xfrm>
            <a:off x="8813648" y="3516246"/>
            <a:ext cx="1264024" cy="47064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Correctie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46FF3956-49CF-2536-7E88-023920CC5A97}"/>
              </a:ext>
            </a:extLst>
          </p:cNvPr>
          <p:cNvSpPr/>
          <p:nvPr/>
        </p:nvSpPr>
        <p:spPr>
          <a:xfrm>
            <a:off x="10475227" y="4277823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Acceptatie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DA58390D-B24D-024D-BB11-BEB1A74B0804}"/>
              </a:ext>
            </a:extLst>
          </p:cNvPr>
          <p:cNvSpPr/>
          <p:nvPr/>
        </p:nvSpPr>
        <p:spPr>
          <a:xfrm>
            <a:off x="1883609" y="2440066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Vergunning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F8C5079C-B6F7-DE44-CB16-96FE1F73C73D}"/>
              </a:ext>
            </a:extLst>
          </p:cNvPr>
          <p:cNvSpPr/>
          <p:nvPr/>
        </p:nvSpPr>
        <p:spPr>
          <a:xfrm>
            <a:off x="1883609" y="3349200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Factuur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EE16436B-0140-AA5B-DCD3-4A312B764305}"/>
              </a:ext>
            </a:extLst>
          </p:cNvPr>
          <p:cNvSpPr/>
          <p:nvPr/>
        </p:nvSpPr>
        <p:spPr>
          <a:xfrm>
            <a:off x="10475227" y="5172106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Factuur</a:t>
            </a:r>
            <a:endParaRPr lang="nl-NL" dirty="0">
              <a:solidFill>
                <a:schemeClr val="tx2"/>
              </a:solidFill>
            </a:endParaRPr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011FE81B-DB78-587B-42FE-4A2D04B578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86578" y="4765279"/>
            <a:ext cx="457234" cy="265132"/>
          </a:xfrm>
          <a:prstGeom prst="rect">
            <a:avLst/>
          </a:prstGeom>
        </p:spPr>
      </p:pic>
      <p:cxnSp>
        <p:nvCxnSpPr>
          <p:cNvPr id="23" name="Verbindingslijn: gebogen 22">
            <a:extLst>
              <a:ext uri="{FF2B5EF4-FFF2-40B4-BE49-F238E27FC236}">
                <a16:creationId xmlns:a16="http://schemas.microsoft.com/office/drawing/2014/main" id="{F31E828D-06AE-86FC-B097-3803A464916F}"/>
              </a:ext>
            </a:extLst>
          </p:cNvPr>
          <p:cNvCxnSpPr>
            <a:cxnSpLocks/>
          </p:cNvCxnSpPr>
          <p:nvPr/>
        </p:nvCxnSpPr>
        <p:spPr>
          <a:xfrm>
            <a:off x="1626039" y="1170554"/>
            <a:ext cx="876420" cy="291955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Verbindingslijn: gebogen 24">
            <a:extLst>
              <a:ext uri="{FF2B5EF4-FFF2-40B4-BE49-F238E27FC236}">
                <a16:creationId xmlns:a16="http://schemas.microsoft.com/office/drawing/2014/main" id="{20D7B1C2-CBA8-15D4-F437-D5ABC0EE8003}"/>
              </a:ext>
            </a:extLst>
          </p:cNvPr>
          <p:cNvCxnSpPr>
            <a:cxnSpLocks/>
            <a:endCxn id="2" idx="0"/>
          </p:cNvCxnSpPr>
          <p:nvPr/>
        </p:nvCxnSpPr>
        <p:spPr>
          <a:xfrm>
            <a:off x="3147633" y="1783332"/>
            <a:ext cx="871588" cy="166311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Verbindingslijn: gebogen 25">
            <a:extLst>
              <a:ext uri="{FF2B5EF4-FFF2-40B4-BE49-F238E27FC236}">
                <a16:creationId xmlns:a16="http://schemas.microsoft.com/office/drawing/2014/main" id="{4A445831-7EF6-32FF-D59B-5BA10F78FB07}"/>
              </a:ext>
            </a:extLst>
          </p:cNvPr>
          <p:cNvCxnSpPr>
            <a:cxnSpLocks/>
          </p:cNvCxnSpPr>
          <p:nvPr/>
        </p:nvCxnSpPr>
        <p:spPr>
          <a:xfrm>
            <a:off x="4655131" y="2184966"/>
            <a:ext cx="876420" cy="291955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Verbindingslijn: gebogen 27">
            <a:extLst>
              <a:ext uri="{FF2B5EF4-FFF2-40B4-BE49-F238E27FC236}">
                <a16:creationId xmlns:a16="http://schemas.microsoft.com/office/drawing/2014/main" id="{978EBAC1-4A87-8EBF-26C3-89D46EBA07ED}"/>
              </a:ext>
            </a:extLst>
          </p:cNvPr>
          <p:cNvCxnSpPr>
            <a:cxnSpLocks/>
            <a:stCxn id="7" idx="0"/>
            <a:endCxn id="92" idx="1"/>
          </p:cNvCxnSpPr>
          <p:nvPr/>
        </p:nvCxnSpPr>
        <p:spPr>
          <a:xfrm rot="5400000" flipH="1" flipV="1">
            <a:off x="7082434" y="2201578"/>
            <a:ext cx="808161" cy="884175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Verbindingslijn: gebogen 28">
            <a:extLst>
              <a:ext uri="{FF2B5EF4-FFF2-40B4-BE49-F238E27FC236}">
                <a16:creationId xmlns:a16="http://schemas.microsoft.com/office/drawing/2014/main" id="{3769F7DE-EC5B-E759-B5F7-39395C01A7DB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10077672" y="3751570"/>
            <a:ext cx="746624" cy="530847"/>
          </a:xfrm>
          <a:prstGeom prst="bentConnector3">
            <a:avLst>
              <a:gd name="adj1" fmla="val 99329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09BBF096-20C7-FD26-4134-D9E8A7034260}"/>
              </a:ext>
            </a:extLst>
          </p:cNvPr>
          <p:cNvCxnSpPr>
            <a:stCxn id="9" idx="2"/>
            <a:endCxn id="13" idx="0"/>
          </p:cNvCxnSpPr>
          <p:nvPr/>
        </p:nvCxnSpPr>
        <p:spPr>
          <a:xfrm>
            <a:off x="11107239" y="4748470"/>
            <a:ext cx="0" cy="423636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D392075D-0B1B-D3A9-1B6D-40ACB9C5DE9D}"/>
              </a:ext>
            </a:extLst>
          </p:cNvPr>
          <p:cNvCxnSpPr/>
          <p:nvPr/>
        </p:nvCxnSpPr>
        <p:spPr>
          <a:xfrm>
            <a:off x="2515621" y="2910713"/>
            <a:ext cx="0" cy="423636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Verbindingslijn: gebogen 42">
            <a:extLst>
              <a:ext uri="{FF2B5EF4-FFF2-40B4-BE49-F238E27FC236}">
                <a16:creationId xmlns:a16="http://schemas.microsoft.com/office/drawing/2014/main" id="{3D4E2FF2-6349-D5AA-0FA2-789A3F7E24D8}"/>
              </a:ext>
            </a:extLst>
          </p:cNvPr>
          <p:cNvCxnSpPr>
            <a:cxnSpLocks/>
            <a:endCxn id="4" idx="2"/>
          </p:cNvCxnSpPr>
          <p:nvPr/>
        </p:nvCxnSpPr>
        <p:spPr>
          <a:xfrm rot="16200000" flipV="1">
            <a:off x="789400" y="1588037"/>
            <a:ext cx="1290759" cy="871333"/>
          </a:xfrm>
          <a:prstGeom prst="bentConnector3">
            <a:avLst>
              <a:gd name="adj1" fmla="val 1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Verbindingslijn: gebogen 46">
            <a:extLst>
              <a:ext uri="{FF2B5EF4-FFF2-40B4-BE49-F238E27FC236}">
                <a16:creationId xmlns:a16="http://schemas.microsoft.com/office/drawing/2014/main" id="{FF9486DC-01DC-F1BF-FBAE-C9678D44E218}"/>
              </a:ext>
            </a:extLst>
          </p:cNvPr>
          <p:cNvCxnSpPr>
            <a:cxnSpLocks/>
            <a:stCxn id="2" idx="1"/>
          </p:cNvCxnSpPr>
          <p:nvPr/>
        </p:nvCxnSpPr>
        <p:spPr>
          <a:xfrm rot="10800000">
            <a:off x="2739789" y="1916209"/>
            <a:ext cx="647420" cy="268758"/>
          </a:xfrm>
          <a:prstGeom prst="bentConnector3">
            <a:avLst>
              <a:gd name="adj1" fmla="val 100442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chte verbindingslijn met pijl 48">
            <a:extLst>
              <a:ext uri="{FF2B5EF4-FFF2-40B4-BE49-F238E27FC236}">
                <a16:creationId xmlns:a16="http://schemas.microsoft.com/office/drawing/2014/main" id="{02A21896-F6D4-0933-4C17-F3B46C6EEFD9}"/>
              </a:ext>
            </a:extLst>
          </p:cNvPr>
          <p:cNvCxnSpPr>
            <a:cxnSpLocks/>
          </p:cNvCxnSpPr>
          <p:nvPr/>
        </p:nvCxnSpPr>
        <p:spPr>
          <a:xfrm>
            <a:off x="2515621" y="1927083"/>
            <a:ext cx="0" cy="512983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Verbindingslijn: gebogen 52">
            <a:extLst>
              <a:ext uri="{FF2B5EF4-FFF2-40B4-BE49-F238E27FC236}">
                <a16:creationId xmlns:a16="http://schemas.microsoft.com/office/drawing/2014/main" id="{F7491FC6-9006-DC99-9742-D8DA927CB863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>
            <a:off x="832415" y="1378324"/>
            <a:ext cx="1051195" cy="2206200"/>
          </a:xfrm>
          <a:prstGeom prst="bent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Verbindingslijn: gebogen 65">
            <a:extLst>
              <a:ext uri="{FF2B5EF4-FFF2-40B4-BE49-F238E27FC236}">
                <a16:creationId xmlns:a16="http://schemas.microsoft.com/office/drawing/2014/main" id="{041492FD-CBF9-FDE6-06DA-5C2456F2220B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>
            <a:off x="7305120" y="3522764"/>
            <a:ext cx="1508529" cy="228807"/>
          </a:xfrm>
          <a:prstGeom prst="bentConnector3">
            <a:avLst>
              <a:gd name="adj1" fmla="val 100232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Afbeelding 68">
            <a:extLst>
              <a:ext uri="{FF2B5EF4-FFF2-40B4-BE49-F238E27FC236}">
                <a16:creationId xmlns:a16="http://schemas.microsoft.com/office/drawing/2014/main" id="{1CD6118A-EFA7-7832-5238-B12CB2C721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2321" y="3264794"/>
            <a:ext cx="507543" cy="294305"/>
          </a:xfrm>
          <a:prstGeom prst="rect">
            <a:avLst/>
          </a:prstGeom>
        </p:spPr>
      </p:pic>
      <p:cxnSp>
        <p:nvCxnSpPr>
          <p:cNvPr id="70" name="Verbindingslijn: gebogen 69">
            <a:extLst>
              <a:ext uri="{FF2B5EF4-FFF2-40B4-BE49-F238E27FC236}">
                <a16:creationId xmlns:a16="http://schemas.microsoft.com/office/drawing/2014/main" id="{B6A8E3F5-2661-463E-F2E1-9AF83C638430}"/>
              </a:ext>
            </a:extLst>
          </p:cNvPr>
          <p:cNvCxnSpPr>
            <a:cxnSpLocks/>
            <a:endCxn id="3" idx="3"/>
          </p:cNvCxnSpPr>
          <p:nvPr/>
        </p:nvCxnSpPr>
        <p:spPr>
          <a:xfrm rot="10800000">
            <a:off x="3147633" y="1680884"/>
            <a:ext cx="2726910" cy="807484"/>
          </a:xfrm>
          <a:prstGeom prst="bentConnector3">
            <a:avLst>
              <a:gd name="adj1" fmla="val 167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hthoek 91">
            <a:extLst>
              <a:ext uri="{FF2B5EF4-FFF2-40B4-BE49-F238E27FC236}">
                <a16:creationId xmlns:a16="http://schemas.microsoft.com/office/drawing/2014/main" id="{3A438739-D060-1A0E-1C99-5E95F2289A7E}"/>
              </a:ext>
            </a:extLst>
          </p:cNvPr>
          <p:cNvSpPr/>
          <p:nvPr/>
        </p:nvSpPr>
        <p:spPr>
          <a:xfrm>
            <a:off x="7928602" y="2004260"/>
            <a:ext cx="1264024" cy="470647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Bevindingen</a:t>
            </a:r>
            <a:endParaRPr lang="nl-NL" dirty="0">
              <a:solidFill>
                <a:schemeClr val="tx2"/>
              </a:solidFill>
            </a:endParaRPr>
          </a:p>
        </p:txBody>
      </p:sp>
      <p:cxnSp>
        <p:nvCxnSpPr>
          <p:cNvPr id="96" name="Verbindingslijn: gebogen 95">
            <a:extLst>
              <a:ext uri="{FF2B5EF4-FFF2-40B4-BE49-F238E27FC236}">
                <a16:creationId xmlns:a16="http://schemas.microsoft.com/office/drawing/2014/main" id="{9163D343-C463-9C22-0A75-4FF6907D6A02}"/>
              </a:ext>
            </a:extLst>
          </p:cNvPr>
          <p:cNvCxnSpPr>
            <a:cxnSpLocks/>
            <a:stCxn id="92" idx="0"/>
          </p:cNvCxnSpPr>
          <p:nvPr/>
        </p:nvCxnSpPr>
        <p:spPr>
          <a:xfrm rot="16200000" flipV="1">
            <a:off x="4587565" y="-1968789"/>
            <a:ext cx="1016608" cy="6929490"/>
          </a:xfrm>
          <a:prstGeom prst="bentConnector2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Verbindingslijn: gebogen 107">
            <a:extLst>
              <a:ext uri="{FF2B5EF4-FFF2-40B4-BE49-F238E27FC236}">
                <a16:creationId xmlns:a16="http://schemas.microsoft.com/office/drawing/2014/main" id="{EE7106BD-6F44-266D-1FF4-40B81099CC8E}"/>
              </a:ext>
            </a:extLst>
          </p:cNvPr>
          <p:cNvCxnSpPr>
            <a:cxnSpLocks/>
            <a:stCxn id="92" idx="3"/>
            <a:endCxn id="8" idx="0"/>
          </p:cNvCxnSpPr>
          <p:nvPr/>
        </p:nvCxnSpPr>
        <p:spPr>
          <a:xfrm>
            <a:off x="9192626" y="2239584"/>
            <a:ext cx="253034" cy="1276662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Rechte verbindingslijn met pijl 111">
            <a:extLst>
              <a:ext uri="{FF2B5EF4-FFF2-40B4-BE49-F238E27FC236}">
                <a16:creationId xmlns:a16="http://schemas.microsoft.com/office/drawing/2014/main" id="{CE53564A-08D1-9A7A-05F3-3EFDB3A9A5F9}"/>
              </a:ext>
            </a:extLst>
          </p:cNvPr>
          <p:cNvCxnSpPr>
            <a:cxnSpLocks/>
          </p:cNvCxnSpPr>
          <p:nvPr/>
        </p:nvCxnSpPr>
        <p:spPr>
          <a:xfrm>
            <a:off x="2788671" y="987651"/>
            <a:ext cx="0" cy="457909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Rechthoek 114">
            <a:extLst>
              <a:ext uri="{FF2B5EF4-FFF2-40B4-BE49-F238E27FC236}">
                <a16:creationId xmlns:a16="http://schemas.microsoft.com/office/drawing/2014/main" id="{A6F58A6B-BC2E-ADE1-2AD7-8EB28E1400BB}"/>
              </a:ext>
            </a:extLst>
          </p:cNvPr>
          <p:cNvSpPr/>
          <p:nvPr/>
        </p:nvSpPr>
        <p:spPr>
          <a:xfrm>
            <a:off x="8814196" y="4282392"/>
            <a:ext cx="1264024" cy="47064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100" dirty="0">
                <a:solidFill>
                  <a:schemeClr val="tx2"/>
                </a:solidFill>
              </a:rPr>
              <a:t>Correctie uitbesteed</a:t>
            </a:r>
            <a:endParaRPr lang="nl-NL" dirty="0">
              <a:solidFill>
                <a:schemeClr val="tx2"/>
              </a:solidFill>
            </a:endParaRPr>
          </a:p>
        </p:txBody>
      </p:sp>
      <p:cxnSp>
        <p:nvCxnSpPr>
          <p:cNvPr id="117" name="Rechte verbindingslijn met pijl 116">
            <a:extLst>
              <a:ext uri="{FF2B5EF4-FFF2-40B4-BE49-F238E27FC236}">
                <a16:creationId xmlns:a16="http://schemas.microsoft.com/office/drawing/2014/main" id="{B0966851-A435-6797-8DF9-933CE5F3C2C9}"/>
              </a:ext>
            </a:extLst>
          </p:cNvPr>
          <p:cNvCxnSpPr>
            <a:cxnSpLocks/>
          </p:cNvCxnSpPr>
          <p:nvPr/>
        </p:nvCxnSpPr>
        <p:spPr>
          <a:xfrm>
            <a:off x="9446243" y="3982816"/>
            <a:ext cx="9136" cy="290930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Verbindingslijn: gebogen 122">
            <a:extLst>
              <a:ext uri="{FF2B5EF4-FFF2-40B4-BE49-F238E27FC236}">
                <a16:creationId xmlns:a16="http://schemas.microsoft.com/office/drawing/2014/main" id="{5FE260D0-989B-FC44-01F4-404C6A253BFE}"/>
              </a:ext>
            </a:extLst>
          </p:cNvPr>
          <p:cNvCxnSpPr>
            <a:cxnSpLocks/>
          </p:cNvCxnSpPr>
          <p:nvPr/>
        </p:nvCxnSpPr>
        <p:spPr>
          <a:xfrm rot="10800000">
            <a:off x="6844058" y="3522759"/>
            <a:ext cx="1961239" cy="979266"/>
          </a:xfrm>
          <a:prstGeom prst="bentConnector3">
            <a:avLst>
              <a:gd name="adj1" fmla="val 100185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Verbindingslijn: gebogen 127">
            <a:extLst>
              <a:ext uri="{FF2B5EF4-FFF2-40B4-BE49-F238E27FC236}">
                <a16:creationId xmlns:a16="http://schemas.microsoft.com/office/drawing/2014/main" id="{B522D7FE-C4F7-1968-3CC9-3A0E513A7085}"/>
              </a:ext>
            </a:extLst>
          </p:cNvPr>
          <p:cNvCxnSpPr>
            <a:cxnSpLocks/>
            <a:endCxn id="9" idx="0"/>
          </p:cNvCxnSpPr>
          <p:nvPr/>
        </p:nvCxnSpPr>
        <p:spPr>
          <a:xfrm rot="16200000" flipH="1">
            <a:off x="9061545" y="2232129"/>
            <a:ext cx="2176774" cy="1914614"/>
          </a:xfrm>
          <a:prstGeom prst="bentConnector3">
            <a:avLst>
              <a:gd name="adj1" fmla="val 1283"/>
            </a:avLst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Rechthoek 143">
            <a:extLst>
              <a:ext uri="{FF2B5EF4-FFF2-40B4-BE49-F238E27FC236}">
                <a16:creationId xmlns:a16="http://schemas.microsoft.com/office/drawing/2014/main" id="{AAAC88A8-CF07-ABF1-B42F-BF5F5C6FBBC0}"/>
              </a:ext>
            </a:extLst>
          </p:cNvPr>
          <p:cNvSpPr/>
          <p:nvPr/>
        </p:nvSpPr>
        <p:spPr>
          <a:xfrm>
            <a:off x="378826" y="3983083"/>
            <a:ext cx="308342" cy="23532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45" name="Rechthoek 144">
            <a:extLst>
              <a:ext uri="{FF2B5EF4-FFF2-40B4-BE49-F238E27FC236}">
                <a16:creationId xmlns:a16="http://schemas.microsoft.com/office/drawing/2014/main" id="{F1F58A41-B979-881C-868B-A92064EEB63C}"/>
              </a:ext>
            </a:extLst>
          </p:cNvPr>
          <p:cNvSpPr/>
          <p:nvPr/>
        </p:nvSpPr>
        <p:spPr>
          <a:xfrm>
            <a:off x="384708" y="4448564"/>
            <a:ext cx="308342" cy="235324"/>
          </a:xfrm>
          <a:prstGeom prst="rect">
            <a:avLst/>
          </a:prstGeom>
          <a:solidFill>
            <a:srgbClr val="CED7FE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46" name="Tekstvak 145">
            <a:extLst>
              <a:ext uri="{FF2B5EF4-FFF2-40B4-BE49-F238E27FC236}">
                <a16:creationId xmlns:a16="http://schemas.microsoft.com/office/drawing/2014/main" id="{D29B971A-A34B-9422-24DD-5F688F3B1426}"/>
              </a:ext>
            </a:extLst>
          </p:cNvPr>
          <p:cNvSpPr txBox="1"/>
          <p:nvPr/>
        </p:nvSpPr>
        <p:spPr>
          <a:xfrm>
            <a:off x="747018" y="3985901"/>
            <a:ext cx="8576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tx2"/>
                </a:solidFill>
              </a:rPr>
              <a:t>Uitvoerder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47" name="Tekstvak 146">
            <a:extLst>
              <a:ext uri="{FF2B5EF4-FFF2-40B4-BE49-F238E27FC236}">
                <a16:creationId xmlns:a16="http://schemas.microsoft.com/office/drawing/2014/main" id="{07DE72FA-0E94-7570-7E70-7A3992EF576C}"/>
              </a:ext>
            </a:extLst>
          </p:cNvPr>
          <p:cNvSpPr txBox="1"/>
          <p:nvPr/>
        </p:nvSpPr>
        <p:spPr>
          <a:xfrm>
            <a:off x="743784" y="4427726"/>
            <a:ext cx="842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tx2"/>
                </a:solidFill>
              </a:rPr>
              <a:t>Gemeente</a:t>
            </a:r>
            <a:endParaRPr lang="nl-NL" dirty="0">
              <a:solidFill>
                <a:schemeClr val="tx2"/>
              </a:solidFill>
            </a:endParaRPr>
          </a:p>
        </p:txBody>
      </p:sp>
      <p:cxnSp>
        <p:nvCxnSpPr>
          <p:cNvPr id="148" name="Verbindingslijn: gebogen 147">
            <a:extLst>
              <a:ext uri="{FF2B5EF4-FFF2-40B4-BE49-F238E27FC236}">
                <a16:creationId xmlns:a16="http://schemas.microsoft.com/office/drawing/2014/main" id="{CF046CF1-BF7A-CEDA-33FF-4AF792651B4C}"/>
              </a:ext>
            </a:extLst>
          </p:cNvPr>
          <p:cNvCxnSpPr>
            <a:cxnSpLocks/>
            <a:stCxn id="2" idx="2"/>
          </p:cNvCxnSpPr>
          <p:nvPr/>
        </p:nvCxnSpPr>
        <p:spPr>
          <a:xfrm rot="16200000" flipH="1">
            <a:off x="4706969" y="1732542"/>
            <a:ext cx="1003953" cy="2379448"/>
          </a:xfrm>
          <a:prstGeom prst="bentConnector2">
            <a:avLst/>
          </a:prstGeom>
          <a:ln w="25400">
            <a:solidFill>
              <a:schemeClr val="tx2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Verbindingslijn: gebogen 153">
            <a:extLst>
              <a:ext uri="{FF2B5EF4-FFF2-40B4-BE49-F238E27FC236}">
                <a16:creationId xmlns:a16="http://schemas.microsoft.com/office/drawing/2014/main" id="{0B5EF072-DEAE-A0B7-AD3D-CD14234F7CB7}"/>
              </a:ext>
            </a:extLst>
          </p:cNvPr>
          <p:cNvCxnSpPr>
            <a:cxnSpLocks/>
            <a:stCxn id="6" idx="2"/>
          </p:cNvCxnSpPr>
          <p:nvPr/>
        </p:nvCxnSpPr>
        <p:spPr>
          <a:xfrm rot="16200000" flipH="1">
            <a:off x="5864745" y="2631977"/>
            <a:ext cx="225498" cy="856680"/>
          </a:xfrm>
          <a:prstGeom prst="bentConnector2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Verbindingslijn: gebogen 169">
            <a:extLst>
              <a:ext uri="{FF2B5EF4-FFF2-40B4-BE49-F238E27FC236}">
                <a16:creationId xmlns:a16="http://schemas.microsoft.com/office/drawing/2014/main" id="{7BF2A874-0CC7-97E5-08B3-F6C12410A663}"/>
              </a:ext>
            </a:extLst>
          </p:cNvPr>
          <p:cNvCxnSpPr>
            <a:cxnSpLocks/>
            <a:stCxn id="3" idx="1"/>
          </p:cNvCxnSpPr>
          <p:nvPr/>
        </p:nvCxnSpPr>
        <p:spPr>
          <a:xfrm rot="10800000">
            <a:off x="1172207" y="1383230"/>
            <a:ext cx="711403" cy="297654"/>
          </a:xfrm>
          <a:prstGeom prst="bentConnector3">
            <a:avLst>
              <a:gd name="adj1" fmla="val 100283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Tekstvak 174">
            <a:extLst>
              <a:ext uri="{FF2B5EF4-FFF2-40B4-BE49-F238E27FC236}">
                <a16:creationId xmlns:a16="http://schemas.microsoft.com/office/drawing/2014/main" id="{956E36A3-0902-24AE-0207-7F1FD4C265FD}"/>
              </a:ext>
            </a:extLst>
          </p:cNvPr>
          <p:cNvSpPr txBox="1"/>
          <p:nvPr/>
        </p:nvSpPr>
        <p:spPr>
          <a:xfrm>
            <a:off x="1103753" y="1643513"/>
            <a:ext cx="84830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600" dirty="0">
                <a:solidFill>
                  <a:schemeClr val="tx2"/>
                </a:solidFill>
              </a:rPr>
              <a:t>Acceptatie/Afwijzing</a:t>
            </a:r>
            <a:endParaRPr lang="nl-NL" sz="900" dirty="0">
              <a:solidFill>
                <a:schemeClr val="tx2"/>
              </a:solidFill>
            </a:endParaRPr>
          </a:p>
        </p:txBody>
      </p:sp>
      <p:cxnSp>
        <p:nvCxnSpPr>
          <p:cNvPr id="187" name="Verbindingslijn: gebogen 186">
            <a:extLst>
              <a:ext uri="{FF2B5EF4-FFF2-40B4-BE49-F238E27FC236}">
                <a16:creationId xmlns:a16="http://schemas.microsoft.com/office/drawing/2014/main" id="{F857CF43-367D-8585-362A-E5114FE125E9}"/>
              </a:ext>
            </a:extLst>
          </p:cNvPr>
          <p:cNvCxnSpPr>
            <a:cxnSpLocks/>
          </p:cNvCxnSpPr>
          <p:nvPr/>
        </p:nvCxnSpPr>
        <p:spPr>
          <a:xfrm rot="10800000">
            <a:off x="1633426" y="983057"/>
            <a:ext cx="9815569" cy="3282043"/>
          </a:xfrm>
          <a:prstGeom prst="bentConnector3">
            <a:avLst>
              <a:gd name="adj1" fmla="val -128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Rechte verbindingslijn met pijl 191">
            <a:extLst>
              <a:ext uri="{FF2B5EF4-FFF2-40B4-BE49-F238E27FC236}">
                <a16:creationId xmlns:a16="http://schemas.microsoft.com/office/drawing/2014/main" id="{DC54F112-0F90-56D2-8400-587FE206FA08}"/>
              </a:ext>
            </a:extLst>
          </p:cNvPr>
          <p:cNvCxnSpPr>
            <a:cxnSpLocks/>
          </p:cNvCxnSpPr>
          <p:nvPr/>
        </p:nvCxnSpPr>
        <p:spPr>
          <a:xfrm>
            <a:off x="234839" y="4888487"/>
            <a:ext cx="416057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Rechte verbindingslijn met pijl 193">
            <a:extLst>
              <a:ext uri="{FF2B5EF4-FFF2-40B4-BE49-F238E27FC236}">
                <a16:creationId xmlns:a16="http://schemas.microsoft.com/office/drawing/2014/main" id="{04A4728E-5C45-0170-67D8-292662FF44D4}"/>
              </a:ext>
            </a:extLst>
          </p:cNvPr>
          <p:cNvCxnSpPr>
            <a:cxnSpLocks/>
          </p:cNvCxnSpPr>
          <p:nvPr/>
        </p:nvCxnSpPr>
        <p:spPr>
          <a:xfrm>
            <a:off x="234838" y="5247597"/>
            <a:ext cx="416057" cy="0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Tekstvak 194">
            <a:extLst>
              <a:ext uri="{FF2B5EF4-FFF2-40B4-BE49-F238E27FC236}">
                <a16:creationId xmlns:a16="http://schemas.microsoft.com/office/drawing/2014/main" id="{8C72167E-D73C-EC21-3434-691FC43C6197}"/>
              </a:ext>
            </a:extLst>
          </p:cNvPr>
          <p:cNvSpPr txBox="1"/>
          <p:nvPr/>
        </p:nvSpPr>
        <p:spPr>
          <a:xfrm>
            <a:off x="737789" y="4808369"/>
            <a:ext cx="6514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tx2"/>
                </a:solidFill>
              </a:rPr>
              <a:t>Vervolg</a:t>
            </a:r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196" name="Tekstvak 195">
            <a:extLst>
              <a:ext uri="{FF2B5EF4-FFF2-40B4-BE49-F238E27FC236}">
                <a16:creationId xmlns:a16="http://schemas.microsoft.com/office/drawing/2014/main" id="{2BC186B7-E69A-8096-DCF8-B61AC097725D}"/>
              </a:ext>
            </a:extLst>
          </p:cNvPr>
          <p:cNvSpPr txBox="1"/>
          <p:nvPr/>
        </p:nvSpPr>
        <p:spPr>
          <a:xfrm>
            <a:off x="715507" y="5138021"/>
            <a:ext cx="6960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tx2"/>
                </a:solidFill>
              </a:rPr>
              <a:t>Melding</a:t>
            </a:r>
            <a:endParaRPr lang="nl-NL" dirty="0">
              <a:solidFill>
                <a:schemeClr val="tx2"/>
              </a:solidFill>
            </a:endParaRPr>
          </a:p>
        </p:txBody>
      </p:sp>
      <p:cxnSp>
        <p:nvCxnSpPr>
          <p:cNvPr id="14" name="Verbindingslijn: gebogen 13">
            <a:extLst>
              <a:ext uri="{FF2B5EF4-FFF2-40B4-BE49-F238E27FC236}">
                <a16:creationId xmlns:a16="http://schemas.microsoft.com/office/drawing/2014/main" id="{4EE4172B-AB45-614A-052E-990075490884}"/>
              </a:ext>
            </a:extLst>
          </p:cNvPr>
          <p:cNvCxnSpPr>
            <a:cxnSpLocks/>
            <a:stCxn id="13" idx="3"/>
          </p:cNvCxnSpPr>
          <p:nvPr/>
        </p:nvCxnSpPr>
        <p:spPr>
          <a:xfrm flipH="1" flipV="1">
            <a:off x="1616092" y="987651"/>
            <a:ext cx="10123159" cy="4419779"/>
          </a:xfrm>
          <a:prstGeom prst="bentConnector3">
            <a:avLst>
              <a:gd name="adj1" fmla="val -2258"/>
            </a:avLst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4C59706C-5480-9491-B0F7-0B4807B597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839" y="5447215"/>
            <a:ext cx="507543" cy="294305"/>
          </a:xfrm>
          <a:prstGeom prst="rect">
            <a:avLst/>
          </a:prstGeom>
        </p:spPr>
      </p:pic>
      <p:sp>
        <p:nvSpPr>
          <p:cNvPr id="21" name="Tekstvak 20">
            <a:extLst>
              <a:ext uri="{FF2B5EF4-FFF2-40B4-BE49-F238E27FC236}">
                <a16:creationId xmlns:a16="http://schemas.microsoft.com/office/drawing/2014/main" id="{E148B4F1-0D9A-7066-B425-6C845A00102D}"/>
              </a:ext>
            </a:extLst>
          </p:cNvPr>
          <p:cNvSpPr txBox="1"/>
          <p:nvPr/>
        </p:nvSpPr>
        <p:spPr>
          <a:xfrm>
            <a:off x="708358" y="5550859"/>
            <a:ext cx="379244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200" dirty="0">
                <a:solidFill>
                  <a:schemeClr val="tx2"/>
                </a:solidFill>
              </a:rPr>
              <a:t>Terugkoppeling/melding via E-mail en via het programma. </a:t>
            </a:r>
            <a:endParaRPr lang="nl-NL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42440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931178" y="6192171"/>
            <a:ext cx="7558481" cy="482134"/>
          </a:xfrm>
        </p:spPr>
        <p:txBody>
          <a:bodyPr/>
          <a:lstStyle/>
          <a:p>
            <a:r>
              <a:rPr lang="nl-NL" sz="3600" dirty="0"/>
              <a:t>Kabels en Leidingen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B16A7472-17FC-791B-9132-40865F516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15965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57F3762C-62AC-D373-54B5-B59B2FDFED81}"/>
              </a:ext>
            </a:extLst>
          </p:cNvPr>
          <p:cNvSpPr txBox="1"/>
          <p:nvPr/>
        </p:nvSpPr>
        <p:spPr>
          <a:xfrm>
            <a:off x="2345377" y="494966"/>
            <a:ext cx="75012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00B0F0"/>
                </a:solidFill>
              </a:rPr>
              <a:t>Een vergeten wachtwoord herstellen. </a:t>
            </a:r>
          </a:p>
        </p:txBody>
      </p:sp>
    </p:spTree>
    <p:extLst>
      <p:ext uri="{BB962C8B-B14F-4D97-AF65-F5344CB8AC3E}">
        <p14:creationId xmlns:p14="http://schemas.microsoft.com/office/powerpoint/2010/main" val="362401764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300EDE3C-8603-3A8E-6C41-7D98EE7AE8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5013" y="1215534"/>
            <a:ext cx="7924800" cy="3848100"/>
          </a:xfrm>
          <a:prstGeom prst="rect">
            <a:avLst/>
          </a:prstGeom>
        </p:spPr>
      </p:pic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Vergeten wachtwoord herstellen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DF50A171-418A-9746-ABFC-B72F7E760E4D}"/>
              </a:ext>
            </a:extLst>
          </p:cNvPr>
          <p:cNvSpPr txBox="1"/>
          <p:nvPr/>
        </p:nvSpPr>
        <p:spPr>
          <a:xfrm>
            <a:off x="8976852" y="2859040"/>
            <a:ext cx="23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600FBC3-F909-06CB-BCBA-2B0A0B626B26}"/>
              </a:ext>
            </a:extLst>
          </p:cNvPr>
          <p:cNvSpPr txBox="1"/>
          <p:nvPr/>
        </p:nvSpPr>
        <p:spPr>
          <a:xfrm>
            <a:off x="9642442" y="1232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A391E5D-EF68-A783-6EBC-E0BD73ED8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Klik op het             icoon om een nieuw wachtwoord aan te vragen. (Niet voor nieuwe gebruikers).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Wacht op de ontvangst van een e-mail met instructies. Deze mail word verstuurd naar het e-mail adres dat u hebt opgegeven bij het aanmaken van uw account. </a:t>
            </a:r>
          </a:p>
          <a:p>
            <a:pPr marL="7200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11B5D8B7-7C77-31A7-555E-B713219456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698" y="681379"/>
            <a:ext cx="419158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006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9138670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U mag een nieuwe werkgever opvoeren als deze niet in de lijst staat. U kiest als typering een netwerkeigenaar of een aannemer.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B6F3168-C581-D9EA-DC5B-11FEB8C24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803" y="1618095"/>
            <a:ext cx="5134120" cy="3498654"/>
          </a:xfrm>
          <a:prstGeom prst="rect">
            <a:avLst/>
          </a:prstGeom>
        </p:spPr>
      </p:pic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D75D4DCA-048A-2B90-5094-1F638564B857}"/>
              </a:ext>
            </a:extLst>
          </p:cNvPr>
          <p:cNvCxnSpPr>
            <a:cxnSpLocks/>
          </p:cNvCxnSpPr>
          <p:nvPr/>
        </p:nvCxnSpPr>
        <p:spPr>
          <a:xfrm>
            <a:off x="1605065" y="4114799"/>
            <a:ext cx="4776280" cy="0"/>
          </a:xfrm>
          <a:prstGeom prst="straightConnector1">
            <a:avLst/>
          </a:prstGeom>
          <a:ln w="635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57AD43B3-EFB0-4642-ED7A-ED1661511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079" y="2942934"/>
            <a:ext cx="5669982" cy="234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5628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vak 7">
            <a:extLst>
              <a:ext uri="{FF2B5EF4-FFF2-40B4-BE49-F238E27FC236}">
                <a16:creationId xmlns:a16="http://schemas.microsoft.com/office/drawing/2014/main" id="{DF50A171-418A-9746-ABFC-B72F7E760E4D}"/>
              </a:ext>
            </a:extLst>
          </p:cNvPr>
          <p:cNvSpPr txBox="1"/>
          <p:nvPr/>
        </p:nvSpPr>
        <p:spPr>
          <a:xfrm>
            <a:off x="8976852" y="2859040"/>
            <a:ext cx="232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1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1600FBC3-F909-06CB-BCBA-2B0A0B626B26}"/>
              </a:ext>
            </a:extLst>
          </p:cNvPr>
          <p:cNvSpPr txBox="1"/>
          <p:nvPr/>
        </p:nvSpPr>
        <p:spPr>
          <a:xfrm>
            <a:off x="9642442" y="123202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/>
              <a:t>2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EA391E5D-EF68-A783-6EBC-E0BD73ED8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482192" cy="4987253"/>
          </a:xfrm>
        </p:spPr>
        <p:txBody>
          <a:bodyPr/>
          <a:lstStyle/>
          <a:p>
            <a:r>
              <a:rPr lang="nl-NL" sz="1600" dirty="0">
                <a:solidFill>
                  <a:srgbClr val="0070C0"/>
                </a:solidFill>
              </a:rPr>
              <a:t>Volg de instructies in de e-mail.</a:t>
            </a:r>
          </a:p>
          <a:p>
            <a:pPr marL="72000" indent="0">
              <a:buNone/>
            </a:pPr>
            <a:endParaRPr lang="nl-NL" dirty="0"/>
          </a:p>
          <a:p>
            <a:endParaRPr lang="en-US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E387489-C084-690F-AC36-F1C6102AA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3501" y="951210"/>
            <a:ext cx="7577054" cy="4328491"/>
          </a:xfrm>
          <a:prstGeom prst="rect">
            <a:avLst/>
          </a:prstGeom>
        </p:spPr>
      </p:pic>
      <p:sp>
        <p:nvSpPr>
          <p:cNvPr id="10" name="Ondertitel 2">
            <a:extLst>
              <a:ext uri="{FF2B5EF4-FFF2-40B4-BE49-F238E27FC236}">
                <a16:creationId xmlns:a16="http://schemas.microsoft.com/office/drawing/2014/main" id="{62854866-4036-5D39-C05B-D8D7964ED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Vergeten wachtwoord herstellen</a:t>
            </a:r>
          </a:p>
        </p:txBody>
      </p:sp>
    </p:spTree>
    <p:extLst>
      <p:ext uri="{BB962C8B-B14F-4D97-AF65-F5344CB8AC3E}">
        <p14:creationId xmlns:p14="http://schemas.microsoft.com/office/powerpoint/2010/main" val="27168418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6805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Nu kunt u inloggen met de gebruikersnaam en het e-mail adres uit de e-mail.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7A51CF-5597-7855-011C-EC6728F1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070" y="1187669"/>
            <a:ext cx="8268929" cy="3960507"/>
          </a:xfrm>
          <a:prstGeom prst="rect">
            <a:avLst/>
          </a:prstGeom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60F9F0C8-C782-717B-7AF0-A3EA17E5C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Vergeten wachtwoord herstellen</a:t>
            </a:r>
          </a:p>
        </p:txBody>
      </p:sp>
    </p:spTree>
    <p:extLst>
      <p:ext uri="{BB962C8B-B14F-4D97-AF65-F5344CB8AC3E}">
        <p14:creationId xmlns:p14="http://schemas.microsoft.com/office/powerpoint/2010/main" val="4328731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6805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Verzin een nieuw wachtwoord.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Onthoud uw gebruikersnaam en wachtwoord.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322627E8-20F5-1E9B-018F-4B4A7C4EB8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5833" y="951210"/>
            <a:ext cx="8623224" cy="3936347"/>
          </a:xfrm>
          <a:prstGeom prst="rect">
            <a:avLst/>
          </a:prstGeom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DFB6EAAC-4906-B67C-5015-1DD5CCD87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Vergeten wachtwoord herstellen</a:t>
            </a:r>
          </a:p>
        </p:txBody>
      </p:sp>
    </p:spTree>
    <p:extLst>
      <p:ext uri="{BB962C8B-B14F-4D97-AF65-F5344CB8AC3E}">
        <p14:creationId xmlns:p14="http://schemas.microsoft.com/office/powerpoint/2010/main" val="30396166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068051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Nu kunt u inloggen met de gebruikersnaam en het nieuwe wachtwoord.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Onthoud uw gebruikersnaam en wachtwoord.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D7A51CF-5597-7855-011C-EC6728F1AC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070" y="1187669"/>
            <a:ext cx="8268929" cy="3960507"/>
          </a:xfrm>
          <a:prstGeom prst="rect">
            <a:avLst/>
          </a:prstGeom>
        </p:spPr>
      </p:pic>
      <p:sp>
        <p:nvSpPr>
          <p:cNvPr id="7" name="Ondertitel 2">
            <a:extLst>
              <a:ext uri="{FF2B5EF4-FFF2-40B4-BE49-F238E27FC236}">
                <a16:creationId xmlns:a16="http://schemas.microsoft.com/office/drawing/2014/main" id="{0158E389-7F75-5430-9A11-EB647586B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Vergeten wachtwoord herstellen</a:t>
            </a:r>
          </a:p>
        </p:txBody>
      </p:sp>
    </p:spTree>
    <p:extLst>
      <p:ext uri="{BB962C8B-B14F-4D97-AF65-F5344CB8AC3E}">
        <p14:creationId xmlns:p14="http://schemas.microsoft.com/office/powerpoint/2010/main" val="29001390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366210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Als er meerdere opdrachtgevers zijn kunt u deze hier vermelden.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6D33AE37-2C32-477B-749F-5E569470FE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86" y="978249"/>
            <a:ext cx="6572035" cy="337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59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3" y="951210"/>
            <a:ext cx="3888244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Overzicht pagina. </a:t>
            </a:r>
          </a:p>
          <a:p>
            <a:r>
              <a:rPr lang="nl-NL" sz="1200" dirty="0">
                <a:solidFill>
                  <a:srgbClr val="0070C0"/>
                </a:solidFill>
              </a:rPr>
              <a:t>Ga terug naar vorige pagina’s indien er informatie ontbreekt.</a:t>
            </a:r>
          </a:p>
          <a:p>
            <a:r>
              <a:rPr lang="nl-NL" sz="1200" dirty="0">
                <a:solidFill>
                  <a:srgbClr val="0070C0"/>
                </a:solidFill>
              </a:rPr>
              <a:t>Klik op versturen als het klopt</a:t>
            </a:r>
            <a:r>
              <a:rPr lang="en-US" sz="1200" dirty="0">
                <a:solidFill>
                  <a:srgbClr val="0070C0"/>
                </a:solidFill>
              </a:rPr>
              <a:t>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7750ECA-387F-8633-9840-8D995C780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0716" y="490974"/>
            <a:ext cx="7643632" cy="5447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353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title"/>
          </p:nvPr>
        </p:nvSpPr>
        <p:spPr>
          <a:xfrm>
            <a:off x="447782" y="6038740"/>
            <a:ext cx="8939409" cy="599626"/>
          </a:xfrm>
        </p:spPr>
        <p:txBody>
          <a:bodyPr>
            <a:normAutofit/>
          </a:bodyPr>
          <a:lstStyle/>
          <a:p>
            <a:r>
              <a:rPr lang="nl-NL" sz="2800" dirty="0"/>
              <a:t>Aanmelden als nieuwe gebruiker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2BFF5ADC-C4BC-91DD-93B3-C9E948BAE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782" y="951210"/>
            <a:ext cx="5172182" cy="4987253"/>
          </a:xfrm>
        </p:spPr>
        <p:txBody>
          <a:bodyPr/>
          <a:lstStyle/>
          <a:p>
            <a:r>
              <a:rPr lang="nl-NL" sz="1200" dirty="0">
                <a:solidFill>
                  <a:srgbClr val="0070C0"/>
                </a:solidFill>
              </a:rPr>
              <a:t>Confirmatie pagina</a:t>
            </a:r>
            <a:r>
              <a:rPr lang="nl-NL" sz="1600" dirty="0"/>
              <a:t>.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2041941-2C3B-D387-A8A4-488A6E45D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7486" y="1485629"/>
            <a:ext cx="5896798" cy="194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61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Custom 2">
      <a:dk1>
        <a:srgbClr val="E32527"/>
      </a:dk1>
      <a:lt1>
        <a:sysClr val="window" lastClr="FFFFFF"/>
      </a:lt1>
      <a:dk2>
        <a:srgbClr val="000000"/>
      </a:dk2>
      <a:lt2>
        <a:srgbClr val="FFFFFF"/>
      </a:lt2>
      <a:accent1>
        <a:srgbClr val="EF4333"/>
      </a:accent1>
      <a:accent2>
        <a:srgbClr val="C01E14"/>
      </a:accent2>
      <a:accent3>
        <a:srgbClr val="9C1006"/>
      </a:accent3>
      <a:accent4>
        <a:srgbClr val="7D0F00"/>
      </a:accent4>
      <a:accent5>
        <a:srgbClr val="F2685B"/>
      </a:accent5>
      <a:accent6>
        <a:srgbClr val="F58E7A"/>
      </a:accent6>
      <a:hlink>
        <a:srgbClr val="F8B3A3"/>
      </a:hlink>
      <a:folHlink>
        <a:srgbClr val="FBD9C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F256F035-3F9B-E846-A545-B4A824A2418E}"/>
    </a:ext>
  </a:extLst>
</a:theme>
</file>

<file path=ppt/theme/theme10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Font typeface="Arial" charset="0"/>
          <a:buChar char="•"/>
          <a:defRPr sz="2500" dirty="0" err="1" smtClean="0"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F6A063A4-42FD-EA49-A1A7-2753C4E52ADC}"/>
    </a:ext>
  </a:extLst>
</a:theme>
</file>

<file path=ppt/theme/theme3.xml><?xml version="1.0" encoding="utf-8"?>
<a:theme xmlns:a="http://schemas.openxmlformats.org/drawingml/2006/main" name="1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17D84CD7-78E6-EC43-AE2E-0BF64301FCEA}"/>
    </a:ext>
  </a:extLst>
</a:theme>
</file>

<file path=ppt/theme/theme4.xml><?xml version="1.0" encoding="utf-8"?>
<a:theme xmlns:a="http://schemas.openxmlformats.org/drawingml/2006/main" name="2_Aangepast ontwer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323C73FC-4403-0E40-990A-675D05635060}"/>
    </a:ext>
  </a:extLst>
</a:theme>
</file>

<file path=ppt/theme/theme5.xml><?xml version="1.0" encoding="utf-8"?>
<a:theme xmlns:a="http://schemas.openxmlformats.org/drawingml/2006/main" name="3_Aangepast ontwerp">
  <a:themeElements>
    <a:clrScheme name="cultuur, vrije tijd en sport">
      <a:dk1>
        <a:srgbClr val="000000"/>
      </a:dk1>
      <a:lt1>
        <a:srgbClr val="FFFFFF"/>
      </a:lt1>
      <a:dk2>
        <a:srgbClr val="505050"/>
      </a:dk2>
      <a:lt2>
        <a:srgbClr val="EEECE1"/>
      </a:lt2>
      <a:accent1>
        <a:srgbClr val="3C3312"/>
      </a:accent1>
      <a:accent2>
        <a:srgbClr val="504107"/>
      </a:accent2>
      <a:accent3>
        <a:srgbClr val="9A8216"/>
      </a:accent3>
      <a:accent4>
        <a:srgbClr val="F3C11F"/>
      </a:accent4>
      <a:accent5>
        <a:srgbClr val="FFEA82"/>
      </a:accent5>
      <a:accent6>
        <a:srgbClr val="FDF5CA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7C7C08B5-FE64-2442-85ED-A8491E307553}"/>
    </a:ext>
  </a:extLst>
</a:theme>
</file>

<file path=ppt/theme/theme6.xml><?xml version="1.0" encoding="utf-8"?>
<a:theme xmlns:a="http://schemas.openxmlformats.org/drawingml/2006/main" name="4_Aangepast ontwerp">
  <a:themeElements>
    <a:clrScheme name="arbeid en economi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E384C"/>
      </a:accent1>
      <a:accent2>
        <a:srgbClr val="116183"/>
      </a:accent2>
      <a:accent3>
        <a:srgbClr val="4999BA"/>
      </a:accent3>
      <a:accent4>
        <a:srgbClr val="A3D3EB"/>
      </a:accent4>
      <a:accent5>
        <a:srgbClr val="5B9BD5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indhoven_Basis_169 2018 aangepast v2" id="{3B9D5536-EFFB-A34A-82E2-BEB0F00411AD}" vid="{28E2B191-5A99-754A-9662-EC897E9B1FCD}"/>
    </a:ext>
  </a:extLst>
</a:theme>
</file>

<file path=ppt/theme/theme7.xml><?xml version="1.0" encoding="utf-8"?>
<a:theme xmlns:a="http://schemas.openxmlformats.org/drawingml/2006/main" name="5_Aangepast ontwerp">
  <a:themeElements>
    <a:clrScheme name="kennis en onderwij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A3C34"/>
      </a:accent1>
      <a:accent2>
        <a:srgbClr val="106F61"/>
      </a:accent2>
      <a:accent3>
        <a:srgbClr val="23B099"/>
      </a:accent3>
      <a:accent4>
        <a:srgbClr val="B0D6C9"/>
      </a:accent4>
      <a:accent5>
        <a:srgbClr val="C8D6C9"/>
      </a:accent5>
      <a:accent6>
        <a:srgbClr val="FFFF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Aangepast ontwerp">
  <a:themeElements>
    <a:clrScheme name="Aangepast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92E34"/>
      </a:accent1>
      <a:accent2>
        <a:srgbClr val="8E595D"/>
      </a:accent2>
      <a:accent3>
        <a:srgbClr val="DE9693"/>
      </a:accent3>
      <a:accent4>
        <a:srgbClr val="F0C3C1"/>
      </a:accent4>
      <a:accent5>
        <a:srgbClr val="F0C3C1"/>
      </a:accent5>
      <a:accent6>
        <a:srgbClr val="FAE3F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Aangepast ontwerp">
  <a:themeElements>
    <a:clrScheme name="infrastructuur en milie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9E5F1B"/>
      </a:accent1>
      <a:accent2>
        <a:srgbClr val="9E5F1B"/>
      </a:accent2>
      <a:accent3>
        <a:srgbClr val="EA8D30"/>
      </a:accent3>
      <a:accent4>
        <a:srgbClr val="FFC000"/>
      </a:accent4>
      <a:accent5>
        <a:srgbClr val="EFC097"/>
      </a:accent5>
      <a:accent6>
        <a:srgbClr val="F0E5A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59acd4f-b4ad-48a0-a412-e13f2b54e854">
      <UserInfo>
        <DisplayName>Claudia van Casteren</DisplayName>
        <AccountId>2657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526A255D8E649A0CA066F91391379" ma:contentTypeVersion="6" ma:contentTypeDescription="Een nieuw document maken." ma:contentTypeScope="" ma:versionID="bbd36b7321b65ce6f1940409e1188999">
  <xsd:schema xmlns:xsd="http://www.w3.org/2001/XMLSchema" xmlns:xs="http://www.w3.org/2001/XMLSchema" xmlns:p="http://schemas.microsoft.com/office/2006/metadata/properties" xmlns:ns2="b1365f4c-34f8-4aff-b800-d84dbb070c84" xmlns:ns3="359acd4f-b4ad-48a0-a412-e13f2b54e854" targetNamespace="http://schemas.microsoft.com/office/2006/metadata/properties" ma:root="true" ma:fieldsID="c0dc358e464dc1ce7b1af6677eb26ed9" ns2:_="" ns3:_="">
    <xsd:import namespace="b1365f4c-34f8-4aff-b800-d84dbb070c84"/>
    <xsd:import namespace="359acd4f-b4ad-48a0-a412-e13f2b54e8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365f4c-34f8-4aff-b800-d84dbb070c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9acd4f-b4ad-48a0-a412-e13f2b54e85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81A78C-1E32-4A15-A248-40784A390183}">
  <ds:schemaRefs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dcbfb914-3580-4009-90b5-a987b92c327e"/>
    <ds:schemaRef ds:uri="http://schemas.microsoft.com/office/2006/documentManagement/types"/>
    <ds:schemaRef ds:uri="http://purl.org/dc/elements/1.1/"/>
    <ds:schemaRef ds:uri="http://schemas.microsoft.com/office/2006/metadata/properties"/>
    <ds:schemaRef ds:uri="7e1b8e63-56a1-4dfc-83a5-4c3a84357698"/>
    <ds:schemaRef ds:uri="086d0f24-8a82-47c6-8a4e-d0daa933ebb7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852E101-288E-41BB-8591-4E4E0079789D}"/>
</file>

<file path=customXml/itemProps3.xml><?xml version="1.0" encoding="utf-8"?>
<ds:datastoreItem xmlns:ds="http://schemas.openxmlformats.org/officeDocument/2006/customXml" ds:itemID="{60BB7111-5411-4A7C-B0C7-89B76EA73BB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Eindhoven_Basis_169 2018 aangepast v2</Template>
  <TotalTime>4600</TotalTime>
  <Words>1606</Words>
  <Application>Microsoft Office PowerPoint</Application>
  <PresentationFormat>Breedbeeld</PresentationFormat>
  <Paragraphs>239</Paragraphs>
  <Slides>63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9</vt:i4>
      </vt:variant>
      <vt:variant>
        <vt:lpstr>Diatitels</vt:lpstr>
      </vt:variant>
      <vt:variant>
        <vt:i4>63</vt:i4>
      </vt:variant>
    </vt:vector>
  </HeadingPairs>
  <TitlesOfParts>
    <vt:vector size="74" baseType="lpstr">
      <vt:lpstr>Arial</vt:lpstr>
      <vt:lpstr>Calibri</vt:lpstr>
      <vt:lpstr>Office-thema</vt:lpstr>
      <vt:lpstr>Aangepast ontwerp</vt:lpstr>
      <vt:lpstr>1_Aangepast ontwerp</vt:lpstr>
      <vt:lpstr>2_Aangepast ontwerp</vt:lpstr>
      <vt:lpstr>3_Aangepast ontwerp</vt:lpstr>
      <vt:lpstr>4_Aangepast ontwerp</vt:lpstr>
      <vt:lpstr>5_Aangepast ontwerp</vt:lpstr>
      <vt:lpstr>6_Aangepast ontwerp</vt:lpstr>
      <vt:lpstr>7_Aangepast ontwerp</vt:lpstr>
      <vt:lpstr>PowerPoint-presentatie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Aanmelden als nieuwe gebruiker</vt:lpstr>
      <vt:lpstr>PowerPoint-presentatie</vt:lpstr>
      <vt:lpstr>Nieuw werk melden</vt:lpstr>
      <vt:lpstr>Nieuw werk melden</vt:lpstr>
      <vt:lpstr>Nieuw werk melden</vt:lpstr>
      <vt:lpstr>Nieuw werk melden (Startmelding n.a.v. verleende vergunning.)</vt:lpstr>
      <vt:lpstr>Nieuw werk melden. (Startmelding n.a.v. verleende vergunning.)</vt:lpstr>
      <vt:lpstr>Nieuw werk melden. (Startmelding n.a.v. verleende vergunning.)</vt:lpstr>
      <vt:lpstr>Nieuw werk melden. (Startmelding n.a.v. verleende vergunning.)</vt:lpstr>
      <vt:lpstr>Nieuw werk melden. (Startmelding n.a.v. verleende vergunning.)</vt:lpstr>
      <vt:lpstr>Nieuw werk melden (Meldingsplichtige werkzaamheden)</vt:lpstr>
      <vt:lpstr>Nieuw werk melden (Meldingsplichtige werkzaamheden)</vt:lpstr>
      <vt:lpstr>Nieuw werk melden (Meldingsplichtige werkzaamheden)</vt:lpstr>
      <vt:lpstr>Nieuw werk melden (Meldingsplichtige werkzaamheden)</vt:lpstr>
      <vt:lpstr>Nieuw werk melden (Meldingsplichtige werkzaamheden)</vt:lpstr>
      <vt:lpstr>Nieuw werk melden (Meldingsplichtige werkzaamheden - Handhole)</vt:lpstr>
      <vt:lpstr>Nieuw werk melden (Meldingsplichtige werkzaamheden)</vt:lpstr>
      <vt:lpstr>PowerPoint-presentatie</vt:lpstr>
      <vt:lpstr>Vergunning aanvragen (vergunning kabels en leidingen – instemmingsbesluit)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Werk overzicht</vt:lpstr>
      <vt:lpstr>Werk overzicht</vt:lpstr>
      <vt:lpstr>Werk overzicht</vt:lpstr>
      <vt:lpstr>Werk overzicht</vt:lpstr>
      <vt:lpstr>Werk overzicht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Vergeten wachtwoord herstellen</vt:lpstr>
      <vt:lpstr>Vergeten wachtwoord herstellen</vt:lpstr>
      <vt:lpstr>Vergeten wachtwoord herstellen</vt:lpstr>
      <vt:lpstr>Vergeten wachtwoord herstellen</vt:lpstr>
      <vt:lpstr>Vergeten wachtwoord herstellen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Microsoft Office-gebruiker</dc:creator>
  <cp:lastModifiedBy>Mark Tullemans</cp:lastModifiedBy>
  <cp:revision>27</cp:revision>
  <cp:lastPrinted>2024-09-10T06:17:54Z</cp:lastPrinted>
  <dcterms:created xsi:type="dcterms:W3CDTF">2019-01-04T15:29:36Z</dcterms:created>
  <dcterms:modified xsi:type="dcterms:W3CDTF">2024-10-10T07:30:05Z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ibes_Thema">
    <vt:lpwstr/>
  </property>
  <property fmtid="{D5CDD505-2E9C-101B-9397-08002B2CF9AE}" pid="3" name="Order">
    <vt:r8>182600</vt:r8>
  </property>
  <property fmtid="{D5CDD505-2E9C-101B-9397-08002B2CF9AE}" pid="4" name="xd_ProgID">
    <vt:lpwstr/>
  </property>
  <property fmtid="{D5CDD505-2E9C-101B-9397-08002B2CF9AE}" pid="5" name="ContentTypeId">
    <vt:lpwstr>0x01010044D526A255D8E649A0CA066F91391379</vt:lpwstr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Vibes_Categorie">
    <vt:lpwstr/>
  </property>
  <property fmtid="{D5CDD505-2E9C-101B-9397-08002B2CF9AE}" pid="9" name="Sector">
    <vt:lpwstr>1;#Communicatie|c90d24e2-5856-4378-884a-108c02d2105f</vt:lpwstr>
  </property>
  <property fmtid="{D5CDD505-2E9C-101B-9397-08002B2CF9AE}" pid="10" name="xd_Signature">
    <vt:bool>false</vt:bool>
  </property>
  <property fmtid="{D5CDD505-2E9C-101B-9397-08002B2CF9AE}" pid="11" name="MediaServiceImageTags">
    <vt:lpwstr/>
  </property>
</Properties>
</file>