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5"/>
  </p:sldMasterIdLst>
  <p:notesMasterIdLst>
    <p:notesMasterId r:id="rId27"/>
  </p:notesMasterIdLst>
  <p:handoutMasterIdLst>
    <p:handoutMasterId r:id="rId28"/>
  </p:handoutMasterIdLst>
  <p:sldIdLst>
    <p:sldId id="289" r:id="rId6"/>
    <p:sldId id="283" r:id="rId7"/>
    <p:sldId id="298" r:id="rId8"/>
    <p:sldId id="308" r:id="rId9"/>
    <p:sldId id="300" r:id="rId10"/>
    <p:sldId id="305" r:id="rId11"/>
    <p:sldId id="311" r:id="rId12"/>
    <p:sldId id="295" r:id="rId13"/>
    <p:sldId id="310" r:id="rId14"/>
    <p:sldId id="312" r:id="rId15"/>
    <p:sldId id="313" r:id="rId16"/>
    <p:sldId id="293" r:id="rId17"/>
    <p:sldId id="314" r:id="rId18"/>
    <p:sldId id="315" r:id="rId19"/>
    <p:sldId id="316" r:id="rId20"/>
    <p:sldId id="317" r:id="rId21"/>
    <p:sldId id="296" r:id="rId22"/>
    <p:sldId id="319" r:id="rId23"/>
    <p:sldId id="318" r:id="rId24"/>
    <p:sldId id="302" r:id="rId25"/>
    <p:sldId id="273" r:id="rId2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5566"/>
    <a:srgbClr val="00A0BA"/>
    <a:srgbClr val="00A0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3B925E-0B0B-9D5F-A4E1-FB10627C19AB}" v="4" dt="2025-01-06T13:58:36.1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0C7A4BCC-EB98-47E5-A999-0B62E18E145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56E8E16-A8C3-4AE8-9F04-EFEFBCF001D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13472-8A56-4DB3-80A7-A093CC1BFE43}" type="datetimeFigureOut">
              <a:rPr lang="nl-NL" smtClean="0"/>
              <a:t>29-1-2025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812180E-A01E-4D62-BC9A-CFF1A8FF0F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20700A7-D11A-4855-9D09-8C91CDF3E45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FBD7EA-802E-4833-B83F-13D16861768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0656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0007F-40A9-DD4C-9016-BFFCD7C4614A}" type="datetimeFigureOut">
              <a:rPr lang="nl-NL" smtClean="0"/>
              <a:t>29-1-2025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B5A2D4-DA03-A346-AB9D-D8E312507C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2381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B5A2D4-DA03-A346-AB9D-D8E312507C94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99155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B5A2D4-DA03-A346-AB9D-D8E312507C94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44305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B5A2D4-DA03-A346-AB9D-D8E312507C94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99913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B5A2D4-DA03-A346-AB9D-D8E312507C94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96825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B5A2D4-DA03-A346-AB9D-D8E312507C94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61563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B5A2D4-DA03-A346-AB9D-D8E312507C94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15910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B5A2D4-DA03-A346-AB9D-D8E312507C94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74826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B5A2D4-DA03-A346-AB9D-D8E312507C94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69079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B5A2D4-DA03-A346-AB9D-D8E312507C94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30445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B5A2D4-DA03-A346-AB9D-D8E312507C94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40375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B5A2D4-DA03-A346-AB9D-D8E312507C94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4754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B5A2D4-DA03-A346-AB9D-D8E312507C94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22694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B5A2D4-DA03-A346-AB9D-D8E312507C94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70250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B5A2D4-DA03-A346-AB9D-D8E312507C94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24485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B5A2D4-DA03-A346-AB9D-D8E312507C94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01606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140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B5A2D4-DA03-A346-AB9D-D8E312507C94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72379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B5A2D4-DA03-A346-AB9D-D8E312507C94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42876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B5A2D4-DA03-A346-AB9D-D8E312507C94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2256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Pagina_Afbeelding+Titel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jdelijke aanduiding voor afbeelding 13">
            <a:extLst>
              <a:ext uri="{FF2B5EF4-FFF2-40B4-BE49-F238E27FC236}">
                <a16:creationId xmlns:a16="http://schemas.microsoft.com/office/drawing/2014/main" id="{B7641F1A-A611-0B40-8179-8BC57977E50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738314"/>
            <a:ext cx="12192000" cy="5119686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pictogram om een afbeelding in te voegen.</a:t>
            </a:r>
          </a:p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EA8C999-426C-1F4A-892D-2AA2E6108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394"/>
            <a:ext cx="10515600" cy="76131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aseline="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AC274DF8-1C29-774C-B999-E9237ED02D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45383" y="1307651"/>
            <a:ext cx="4701234" cy="348870"/>
          </a:xfrm>
        </p:spPr>
        <p:txBody>
          <a:bodyPr>
            <a:normAutofit/>
          </a:bodyPr>
          <a:lstStyle>
            <a:lvl1pPr algn="ctr">
              <a:buNone/>
              <a:defRPr sz="2000"/>
            </a:lvl1pPr>
          </a:lstStyle>
          <a:p>
            <a:pPr lvl="0"/>
            <a:r>
              <a:rPr lang="nl-NL"/>
              <a:t>Auteur / datum / versie</a:t>
            </a:r>
          </a:p>
        </p:txBody>
      </p:sp>
      <p:sp>
        <p:nvSpPr>
          <p:cNvPr id="8" name="Tijdelijke aanduiding voor afbeelding 5">
            <a:extLst>
              <a:ext uri="{FF2B5EF4-FFF2-40B4-BE49-F238E27FC236}">
                <a16:creationId xmlns:a16="http://schemas.microsoft.com/office/drawing/2014/main" id="{908772BF-1FC8-084C-9EAC-E33F19F85403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>
          <a:xfrm>
            <a:off x="-9000" y="2201863"/>
            <a:ext cx="2048400" cy="1118712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r>
              <a:rPr lang="nl-NL"/>
              <a:t>Plaats hier het gemeente Almere logo in de gewenste kleur</a:t>
            </a:r>
          </a:p>
        </p:txBody>
      </p:sp>
    </p:spTree>
    <p:extLst>
      <p:ext uri="{BB962C8B-B14F-4D97-AF65-F5344CB8AC3E}">
        <p14:creationId xmlns:p14="http://schemas.microsoft.com/office/powerpoint/2010/main" val="3733818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vak_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7990315-AA64-3D45-BAE7-29AD5DE36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tekst 16">
            <a:extLst>
              <a:ext uri="{FF2B5EF4-FFF2-40B4-BE49-F238E27FC236}">
                <a16:creationId xmlns:a16="http://schemas.microsoft.com/office/drawing/2014/main" id="{D99E2EE6-4E32-7349-9113-07F6FB4C29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682394" y="2202055"/>
            <a:ext cx="8671406" cy="3631763"/>
          </a:xfrm>
        </p:spPr>
        <p:txBody>
          <a:bodyPr numCol="3" spcCol="180000"/>
          <a:lstStyle>
            <a:lvl1pPr>
              <a:buNone/>
              <a:defRPr/>
            </a:lvl1pPr>
          </a:lstStyle>
          <a:p>
            <a:pPr lvl="0"/>
            <a:endParaRPr lang="nl-NL"/>
          </a:p>
        </p:txBody>
      </p:sp>
      <p:sp>
        <p:nvSpPr>
          <p:cNvPr id="25" name="Tijdelijke aanduiding voor titel 1">
            <a:extLst>
              <a:ext uri="{FF2B5EF4-FFF2-40B4-BE49-F238E27FC236}">
                <a16:creationId xmlns:a16="http://schemas.microsoft.com/office/drawing/2014/main" id="{20263062-4462-934A-99DC-99A1AEDF74B1}"/>
              </a:ext>
            </a:extLst>
          </p:cNvPr>
          <p:cNvSpPr txBox="1">
            <a:spLocks/>
          </p:cNvSpPr>
          <p:nvPr userDrawn="1"/>
        </p:nvSpPr>
        <p:spPr>
          <a:xfrm>
            <a:off x="3486804" y="974622"/>
            <a:ext cx="7866996" cy="761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DIN" panose="02000503040000020003" pitchFamily="2" charset="0"/>
                <a:ea typeface="+mj-ea"/>
                <a:cs typeface="+mj-cs"/>
              </a:defRPr>
            </a:lvl1pPr>
          </a:lstStyle>
          <a:p>
            <a:pPr algn="l"/>
            <a:endParaRPr lang="en-NL" sz="3200" b="0" i="0">
              <a:latin typeface="DIN" panose="02000503040000020003" pitchFamily="2" charset="0"/>
            </a:endParaRPr>
          </a:p>
        </p:txBody>
      </p:sp>
      <p:sp>
        <p:nvSpPr>
          <p:cNvPr id="10" name="Tijdelijke aanduiding voor datum 2">
            <a:extLst>
              <a:ext uri="{FF2B5EF4-FFF2-40B4-BE49-F238E27FC236}">
                <a16:creationId xmlns:a16="http://schemas.microsoft.com/office/drawing/2014/main" id="{66B1BA74-B156-41CA-89BE-0D0D8D4E50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1100">
                <a:latin typeface="DIN" panose="00000400000000000000" pitchFamily="2" charset="0"/>
              </a:defRPr>
            </a:lvl1pPr>
          </a:lstStyle>
          <a:p>
            <a:fld id="{8BE84C8E-141E-EA40-880D-76BD3911284B}" type="datetime1">
              <a:rPr lang="nl-NL" smtClean="0"/>
              <a:pPr/>
              <a:t>29-1-2025</a:t>
            </a:fld>
            <a:endParaRPr lang="nl-NL"/>
          </a:p>
        </p:txBody>
      </p:sp>
      <p:sp>
        <p:nvSpPr>
          <p:cNvPr id="11" name="Tijdelijke aanduiding voor dianummer 4">
            <a:extLst>
              <a:ext uri="{FF2B5EF4-FFF2-40B4-BE49-F238E27FC236}">
                <a16:creationId xmlns:a16="http://schemas.microsoft.com/office/drawing/2014/main" id="{F48BA3F2-4684-4B1D-ACE6-6CF885FA2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1100">
                <a:latin typeface="DIN" panose="00000400000000000000" pitchFamily="2" charset="0"/>
              </a:defRPr>
            </a:lvl1pPr>
          </a:lstStyle>
          <a:p>
            <a:fld id="{6BA46E3B-9C4D-ED4F-A219-BC09E5D72B97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2" name="Tijdelijke aanduiding voor titel 1">
            <a:extLst>
              <a:ext uri="{FF2B5EF4-FFF2-40B4-BE49-F238E27FC236}">
                <a16:creationId xmlns:a16="http://schemas.microsoft.com/office/drawing/2014/main" id="{D53DEAD0-6BED-E84E-9CE3-42CB83D4A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2394" y="1116014"/>
            <a:ext cx="8671406" cy="761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b="0" i="0" baseline="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5" name="Tijdelijke aanduiding voor afbeelding 9">
            <a:extLst>
              <a:ext uri="{FF2B5EF4-FFF2-40B4-BE49-F238E27FC236}">
                <a16:creationId xmlns:a16="http://schemas.microsoft.com/office/drawing/2014/main" id="{D171C545-BEFD-ED43-9EE7-79DBB3684A7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3429000"/>
            <a:ext cx="2048400" cy="111871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pictogram om een afbeelding in te voegen</a:t>
            </a:r>
          </a:p>
          <a:p>
            <a:endParaRPr lang="nl-NL"/>
          </a:p>
        </p:txBody>
      </p:sp>
      <p:sp>
        <p:nvSpPr>
          <p:cNvPr id="18" name="Tijdelijke aanduiding voor afbeelding 5">
            <a:extLst>
              <a:ext uri="{FF2B5EF4-FFF2-40B4-BE49-F238E27FC236}">
                <a16:creationId xmlns:a16="http://schemas.microsoft.com/office/drawing/2014/main" id="{8BB457C0-11FF-5A48-857F-27F7752BBC98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>
          <a:xfrm>
            <a:off x="-9000" y="2201863"/>
            <a:ext cx="2048400" cy="1118712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r>
              <a:rPr lang="nl-NL"/>
              <a:t>Plaats hier het gemeente Almere logo in de gewenste kleur</a:t>
            </a:r>
          </a:p>
        </p:txBody>
      </p:sp>
    </p:spTree>
    <p:extLst>
      <p:ext uri="{BB962C8B-B14F-4D97-AF65-F5344CB8AC3E}">
        <p14:creationId xmlns:p14="http://schemas.microsoft.com/office/powerpoint/2010/main" val="2723282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Tekstvak Lan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tekst 2">
            <a:extLst>
              <a:ext uri="{FF2B5EF4-FFF2-40B4-BE49-F238E27FC236}">
                <a16:creationId xmlns:a16="http://schemas.microsoft.com/office/drawing/2014/main" id="{352F5D79-79BB-E74B-A2A1-70BF4B90F46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0213" y="517571"/>
            <a:ext cx="6602332" cy="419019"/>
          </a:xfrm>
        </p:spPr>
        <p:txBody>
          <a:bodyPr>
            <a:normAutofit/>
          </a:bodyPr>
          <a:lstStyle>
            <a:lvl1pPr>
              <a:defRPr sz="1600" i="1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Wijzigen achtergrond kleur = Vorm opmaken &gt; Effen opvulling </a:t>
            </a:r>
          </a:p>
        </p:txBody>
      </p:sp>
      <p:sp>
        <p:nvSpPr>
          <p:cNvPr id="11" name="Tijdelijke aanduiding voor afbeelding 5">
            <a:extLst>
              <a:ext uri="{FF2B5EF4-FFF2-40B4-BE49-F238E27FC236}">
                <a16:creationId xmlns:a16="http://schemas.microsoft.com/office/drawing/2014/main" id="{833D44D6-05A5-5C47-85F7-372A3B9CD33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503257" y="2666473"/>
            <a:ext cx="3297218" cy="1728251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Plaats hier het gemeente Almere logo in de gewenste kleur, zonder kleurvlak</a:t>
            </a:r>
          </a:p>
        </p:txBody>
      </p:sp>
      <p:sp>
        <p:nvSpPr>
          <p:cNvPr id="5" name="Tijdelijke aanduiding voor titel 1">
            <a:extLst>
              <a:ext uri="{FF2B5EF4-FFF2-40B4-BE49-F238E27FC236}">
                <a16:creationId xmlns:a16="http://schemas.microsoft.com/office/drawing/2014/main" id="{FF1BC925-9E22-D740-B359-30118C3E6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0" y="2666473"/>
            <a:ext cx="7175500" cy="17282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4114160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tekst gecentreer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9350E6F-20F4-7046-81B6-267C11E473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2599" y="517571"/>
            <a:ext cx="6602332" cy="419019"/>
          </a:xfrm>
        </p:spPr>
        <p:txBody>
          <a:bodyPr>
            <a:normAutofit/>
          </a:bodyPr>
          <a:lstStyle>
            <a:lvl1pPr>
              <a:defRPr sz="1600" i="1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Wijzigen achtergrond kleur = Vorm opmaken &gt; Effen opvulling </a:t>
            </a:r>
          </a:p>
        </p:txBody>
      </p:sp>
      <p:sp>
        <p:nvSpPr>
          <p:cNvPr id="10" name="Tijdelijke aanduiding voor afbeelding 5">
            <a:extLst>
              <a:ext uri="{FF2B5EF4-FFF2-40B4-BE49-F238E27FC236}">
                <a16:creationId xmlns:a16="http://schemas.microsoft.com/office/drawing/2014/main" id="{0B850E10-6541-1045-824B-AEFAD023191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466666" y="4830139"/>
            <a:ext cx="3297218" cy="1728251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Plaats hier het gemeente Almere logo in de gewenste kleur</a:t>
            </a:r>
          </a:p>
        </p:txBody>
      </p:sp>
      <p:sp>
        <p:nvSpPr>
          <p:cNvPr id="5" name="Tijdelijke aanduiding voor titel 1">
            <a:extLst>
              <a:ext uri="{FF2B5EF4-FFF2-40B4-BE49-F238E27FC236}">
                <a16:creationId xmlns:a16="http://schemas.microsoft.com/office/drawing/2014/main" id="{8C758975-18C2-674C-9DCF-E4ADB46C8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599" y="2666473"/>
            <a:ext cx="11281285" cy="17282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926542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Alleen Logo 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9350E6F-20F4-7046-81B6-267C11E473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1240" y="263571"/>
            <a:ext cx="6602332" cy="419019"/>
          </a:xfrm>
        </p:spPr>
        <p:txBody>
          <a:bodyPr>
            <a:normAutofit/>
          </a:bodyPr>
          <a:lstStyle>
            <a:lvl1pPr>
              <a:defRPr sz="1600" i="1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Wijzigen achtergrond kleur = Vorm opmaken &gt; Effen opvulling </a:t>
            </a:r>
          </a:p>
        </p:txBody>
      </p:sp>
      <p:sp>
        <p:nvSpPr>
          <p:cNvPr id="10" name="Tijdelijke aanduiding voor afbeelding 5">
            <a:extLst>
              <a:ext uri="{FF2B5EF4-FFF2-40B4-BE49-F238E27FC236}">
                <a16:creationId xmlns:a16="http://schemas.microsoft.com/office/drawing/2014/main" id="{0B850E10-6541-1045-824B-AEFAD023191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000914" y="2330851"/>
            <a:ext cx="4190172" cy="2196297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nl-NL"/>
              <a:t>Plaats hier het gemeente Almere logo in de gewenste kleur, zonder kleurvlak</a:t>
            </a:r>
          </a:p>
        </p:txBody>
      </p:sp>
    </p:spTree>
    <p:extLst>
      <p:ext uri="{BB962C8B-B14F-4D97-AF65-F5344CB8AC3E}">
        <p14:creationId xmlns:p14="http://schemas.microsoft.com/office/powerpoint/2010/main" val="21301482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fsluitin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9350E6F-20F4-7046-81B6-267C11E473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7243" y="5516614"/>
            <a:ext cx="2451010" cy="912664"/>
          </a:xfrm>
        </p:spPr>
        <p:txBody>
          <a:bodyPr>
            <a:normAutofit/>
          </a:bodyPr>
          <a:lstStyle>
            <a:lvl1pPr>
              <a:defRPr sz="1600" i="1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Wijzigen achtergrond kleur = Vorm opmaken &gt; Effen opvulling </a:t>
            </a:r>
          </a:p>
        </p:txBody>
      </p:sp>
      <p:sp>
        <p:nvSpPr>
          <p:cNvPr id="4" name="Tijdelijke aanduiding voor tekst 16">
            <a:extLst>
              <a:ext uri="{FF2B5EF4-FFF2-40B4-BE49-F238E27FC236}">
                <a16:creationId xmlns:a16="http://schemas.microsoft.com/office/drawing/2014/main" id="{FDABEED5-F707-FD4C-9D36-1EB34C1D297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38753" y="2230586"/>
            <a:ext cx="5914491" cy="1841098"/>
          </a:xfrm>
        </p:spPr>
        <p:txBody>
          <a:bodyPr/>
          <a:lstStyle>
            <a:lvl1pPr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EE4994B3-B0DA-344D-8986-D523EB60B313}"/>
              </a:ext>
            </a:extLst>
          </p:cNvPr>
          <p:cNvSpPr/>
          <p:nvPr userDrawn="1"/>
        </p:nvSpPr>
        <p:spPr>
          <a:xfrm>
            <a:off x="-1" y="1"/>
            <a:ext cx="12192001" cy="17062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82F2AB3A-0399-F34A-AF84-9040B64A2C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09923" y="569245"/>
            <a:ext cx="5772150" cy="761310"/>
          </a:xfrm>
          <a:prstGeom prst="rect">
            <a:avLst/>
          </a:prstGeom>
        </p:spPr>
        <p:txBody>
          <a:bodyPr/>
          <a:lstStyle/>
          <a:p>
            <a:r>
              <a:rPr lang="nl-NL"/>
              <a:t>Afsluiting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8E3A4F14-8D4F-EF49-9065-F442D30C80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23652" y="5034236"/>
            <a:ext cx="2544692" cy="91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2635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+ 1 box">
    <p:bg bwMode="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voettekst 8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nl-NL" noProof="1"/>
              <a:t>[Titel] | Status: [...]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1336C48C-F87C-4E4B-81EF-5027B17D1F61}" type="slidenum">
              <a:rPr lang="nl-NL" noProof="1" smtClean="0"/>
              <a:pPr/>
              <a:t>‹nr.›</a:t>
            </a:fld>
            <a:endParaRPr lang="nl-NL" noProof="1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 bwMode="gray">
          <a:xfrm>
            <a:off x="1079247" y="2037600"/>
            <a:ext cx="10008000" cy="396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noProof="1"/>
              <a:t>[Typ tekst of voeg object toe]</a:t>
            </a:r>
          </a:p>
        </p:txBody>
      </p:sp>
      <p:sp>
        <p:nvSpPr>
          <p:cNvPr id="15" name="Subtitel"/>
          <p:cNvSpPr>
            <a:spLocks noGrp="1"/>
          </p:cNvSpPr>
          <p:nvPr>
            <p:ph type="body" sz="quarter" idx="13" hasCustomPrompt="1"/>
          </p:nvPr>
        </p:nvSpPr>
        <p:spPr>
          <a:xfrm>
            <a:off x="1080719" y="1548000"/>
            <a:ext cx="10008000" cy="390240"/>
          </a:xfrm>
        </p:spPr>
        <p:txBody>
          <a:bodyPr/>
          <a:lstStyle>
            <a:lvl1pPr marL="0" indent="0">
              <a:buFontTx/>
              <a:buNone/>
              <a:defRPr baseline="0">
                <a:solidFill>
                  <a:srgbClr val="748585"/>
                </a:solidFill>
              </a:defRPr>
            </a:lvl1pPr>
          </a:lstStyle>
          <a:p>
            <a:pPr lvl="0"/>
            <a:r>
              <a:rPr lang="nl-NL"/>
              <a:t>[</a:t>
            </a:r>
            <a:r>
              <a:rPr lang="nl-NL" noProof="1"/>
              <a:t>Subtitel</a:t>
            </a:r>
            <a:r>
              <a:rPr lang="nl-NL"/>
              <a:t>]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1080581" y="1027522"/>
            <a:ext cx="10008000" cy="390116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1"/>
              <a:t>[Titel]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1079280" y="6091200"/>
            <a:ext cx="10008000" cy="347662"/>
          </a:xfrm>
        </p:spPr>
        <p:txBody>
          <a:bodyPr/>
          <a:lstStyle>
            <a:lvl1pPr marL="0" indent="0">
              <a:buNone/>
              <a:defRPr lang="en-GB" sz="1500" b="0" i="0" u="none" strike="noStrike" baseline="0" smtClean="0"/>
            </a:lvl1pPr>
          </a:lstStyle>
          <a:p>
            <a:pPr lvl="0"/>
            <a:r>
              <a:rPr lang="nl-NL" noProof="1"/>
              <a:t>[Aanvullende info]</a:t>
            </a:r>
          </a:p>
        </p:txBody>
      </p:sp>
    </p:spTree>
    <p:extLst>
      <p:ext uri="{BB962C8B-B14F-4D97-AF65-F5344CB8AC3E}">
        <p14:creationId xmlns:p14="http://schemas.microsoft.com/office/powerpoint/2010/main" val="2567674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Pagina_Pagina Full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jdelijke aanduiding voor afbeelding 13">
            <a:extLst>
              <a:ext uri="{FF2B5EF4-FFF2-40B4-BE49-F238E27FC236}">
                <a16:creationId xmlns:a16="http://schemas.microsoft.com/office/drawing/2014/main" id="{B7641F1A-A611-0B40-8179-8BC57977E50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nl-NL"/>
              <a:t>Klik op het pictogram om een afbeelding in te voegen.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EA8C999-426C-1F4A-892D-2AA2E6108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8977"/>
            <a:ext cx="10515600" cy="76131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aseline="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AC274DF8-1C29-774C-B999-E9237ED02D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45383" y="1303340"/>
            <a:ext cx="4701234" cy="339724"/>
          </a:xfrm>
        </p:spPr>
        <p:txBody>
          <a:bodyPr>
            <a:normAutofit/>
          </a:bodyPr>
          <a:lstStyle>
            <a:lvl1pPr algn="ctr">
              <a:buNone/>
              <a:defRPr sz="2000"/>
            </a:lvl1pPr>
          </a:lstStyle>
          <a:p>
            <a:pPr lvl="0"/>
            <a:r>
              <a:rPr lang="nl-NL"/>
              <a:t>Auteur / datum / versie</a:t>
            </a:r>
          </a:p>
        </p:txBody>
      </p:sp>
      <p:sp>
        <p:nvSpPr>
          <p:cNvPr id="8" name="Tijdelijke aanduiding voor afbeelding 5">
            <a:extLst>
              <a:ext uri="{FF2B5EF4-FFF2-40B4-BE49-F238E27FC236}">
                <a16:creationId xmlns:a16="http://schemas.microsoft.com/office/drawing/2014/main" id="{F88A2D10-45A1-604A-96D4-E5755FDDBF0E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10143600" y="4698853"/>
            <a:ext cx="2048400" cy="1118712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r>
              <a:rPr lang="nl-NL"/>
              <a:t>Plaats hier het gemeente Almere logo in de gewenste kleur</a:t>
            </a:r>
          </a:p>
        </p:txBody>
      </p:sp>
    </p:spTree>
    <p:extLst>
      <p:ext uri="{BB962C8B-B14F-4D97-AF65-F5344CB8AC3E}">
        <p14:creationId xmlns:p14="http://schemas.microsoft.com/office/powerpoint/2010/main" val="522261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Pagina_Afbeelding Full page + transparant tekstvl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jdelijke aanduiding voor afbeelding 13">
            <a:extLst>
              <a:ext uri="{FF2B5EF4-FFF2-40B4-BE49-F238E27FC236}">
                <a16:creationId xmlns:a16="http://schemas.microsoft.com/office/drawing/2014/main" id="{B7641F1A-A611-0B40-8179-8BC57977E50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pictogram om een afbeelding in te voegen.</a:t>
            </a:r>
          </a:p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EA8C999-426C-1F4A-892D-2AA2E6108C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4389120"/>
            <a:ext cx="9806152" cy="1155675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720000" rIns="9000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/>
              <a:t>Klik om stijl te bewerken. Voor wijzigen achtergrond kleur = Vorm opmaken &gt; Effen opvulling &gt; Doorzichtigheid 20%</a:t>
            </a:r>
            <a:br>
              <a:rPr lang="nl-NL"/>
            </a:br>
            <a:r>
              <a:rPr lang="nl-NL"/>
              <a:t> </a:t>
            </a:r>
          </a:p>
        </p:txBody>
      </p:sp>
      <p:sp>
        <p:nvSpPr>
          <p:cNvPr id="8" name="Tijdelijke aanduiding voor tekst 11">
            <a:extLst>
              <a:ext uri="{FF2B5EF4-FFF2-40B4-BE49-F238E27FC236}">
                <a16:creationId xmlns:a16="http://schemas.microsoft.com/office/drawing/2014/main" id="{40F271E3-36E6-3C48-8C48-1785FB70698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45383" y="6257150"/>
            <a:ext cx="4701234" cy="434975"/>
          </a:xfrm>
        </p:spPr>
        <p:txBody>
          <a:bodyPr>
            <a:normAutofit/>
          </a:bodyPr>
          <a:lstStyle>
            <a:lvl1pPr algn="ctr">
              <a:buNone/>
              <a:defRPr sz="2000"/>
            </a:lvl1pPr>
          </a:lstStyle>
          <a:p>
            <a:pPr lvl="0"/>
            <a:r>
              <a:rPr lang="nl-NL"/>
              <a:t>Auteur / datum / versie</a:t>
            </a:r>
          </a:p>
        </p:txBody>
      </p:sp>
      <p:sp>
        <p:nvSpPr>
          <p:cNvPr id="10" name="Tijdelijke aanduiding voor afbeelding 5">
            <a:extLst>
              <a:ext uri="{FF2B5EF4-FFF2-40B4-BE49-F238E27FC236}">
                <a16:creationId xmlns:a16="http://schemas.microsoft.com/office/drawing/2014/main" id="{3B5F6038-F52C-D549-A139-2E0BE7FC983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111783" y="4389121"/>
            <a:ext cx="2080217" cy="1155676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r>
              <a:rPr lang="nl-NL"/>
              <a:t>Plaats hier het gemeente Almere logo in de gewenste kleur</a:t>
            </a:r>
          </a:p>
        </p:txBody>
      </p:sp>
    </p:spTree>
    <p:extLst>
      <p:ext uri="{BB962C8B-B14F-4D97-AF65-F5344CB8AC3E}">
        <p14:creationId xmlns:p14="http://schemas.microsoft.com/office/powerpoint/2010/main" val="105092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Pagina_Tekstvak transparant 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AB32324B-A846-ED4F-BE97-7620F6B7DF2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pictogram om een afbeelding in te voegen.</a:t>
            </a:r>
          </a:p>
          <a:p>
            <a:endParaRPr lang="nl-NL"/>
          </a:p>
        </p:txBody>
      </p:sp>
      <p:sp>
        <p:nvSpPr>
          <p:cNvPr id="13" name="Tijdelijke aanduiding voor inhoud 27">
            <a:extLst>
              <a:ext uri="{FF2B5EF4-FFF2-40B4-BE49-F238E27FC236}">
                <a16:creationId xmlns:a16="http://schemas.microsoft.com/office/drawing/2014/main" id="{EF6C9AAC-4847-3C45-ADA5-0EF283E4330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9497787" y="1012370"/>
            <a:ext cx="2694213" cy="1569660"/>
          </a:xfrm>
          <a:solidFill>
            <a:srgbClr val="00A0BA">
              <a:alpha val="80000"/>
            </a:srgbClr>
          </a:solidFill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>
                <a:solidFill>
                  <a:schemeClr val="bg1"/>
                </a:solidFill>
                <a:latin typeface="DIN" panose="02000503040000020003" pitchFamily="2" charset="0"/>
              </a:defRPr>
            </a:lvl1pPr>
            <a:lvl2pPr>
              <a:defRPr sz="400"/>
            </a:lvl2pPr>
          </a:lstStyle>
          <a:p>
            <a:pPr lvl="0" algn="l"/>
            <a:r>
              <a:rPr lang="en-NL" sz="1800" b="0" i="0">
                <a:latin typeface="DIN" panose="02000503040000020003" pitchFamily="2" charset="0"/>
              </a:rPr>
              <a:t>Titels zijn regular e</a:t>
            </a:r>
            <a:r>
              <a:rPr lang="nl-NL" sz="1800" b="0" i="0">
                <a:latin typeface="DIN" panose="02000503040000020003" pitchFamily="2" charset="0"/>
              </a:rPr>
              <a:t>n </a:t>
            </a:r>
            <a:r>
              <a:rPr lang="en-NL" sz="1800" b="0" i="0">
                <a:latin typeface="DIN" panose="02000503040000020003" pitchFamily="2" charset="0"/>
              </a:rPr>
              <a:t>lijnen </a:t>
            </a:r>
            <a:r>
              <a:rPr lang="nl-NL" sz="1800" b="0" i="0">
                <a:latin typeface="DIN" panose="02000503040000020003" pitchFamily="2" charset="0"/>
              </a:rPr>
              <a:t>links uit. </a:t>
            </a:r>
            <a:endParaRPr lang="en-NL" sz="1800" b="0" i="0">
              <a:latin typeface="DIN" panose="02000503040000020003" pitchFamily="2" charset="0"/>
            </a:endParaRPr>
          </a:p>
        </p:txBody>
      </p:sp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010B2D85-3DC9-B346-A8FB-50F1477258B4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9497787" y="2654991"/>
            <a:ext cx="2682000" cy="1464746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r>
              <a:rPr lang="nl-NL"/>
              <a:t>Plaats hier het gemeente Almere logo in de gewenste kleur</a:t>
            </a:r>
          </a:p>
        </p:txBody>
      </p:sp>
      <p:sp>
        <p:nvSpPr>
          <p:cNvPr id="7" name="Tijdelijke aanduiding voor tekst 11">
            <a:extLst>
              <a:ext uri="{FF2B5EF4-FFF2-40B4-BE49-F238E27FC236}">
                <a16:creationId xmlns:a16="http://schemas.microsoft.com/office/drawing/2014/main" id="{B029E4BB-A0D4-8F4A-80F8-3D885DFA3BE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40183" y="6257150"/>
            <a:ext cx="4701234" cy="434975"/>
          </a:xfrm>
        </p:spPr>
        <p:txBody>
          <a:bodyPr>
            <a:normAutofit/>
          </a:bodyPr>
          <a:lstStyle>
            <a:lvl1pPr algn="l">
              <a:buNone/>
              <a:defRPr sz="2000"/>
            </a:lvl1pPr>
          </a:lstStyle>
          <a:p>
            <a:pPr lvl="0"/>
            <a:r>
              <a:rPr lang="nl-NL"/>
              <a:t>Auteur / datum / versie</a:t>
            </a:r>
          </a:p>
        </p:txBody>
      </p:sp>
      <p:sp>
        <p:nvSpPr>
          <p:cNvPr id="8" name="Tijdelijke aanduiding voor tekst 2">
            <a:extLst>
              <a:ext uri="{FF2B5EF4-FFF2-40B4-BE49-F238E27FC236}">
                <a16:creationId xmlns:a16="http://schemas.microsoft.com/office/drawing/2014/main" id="{DD8F8069-9446-3D4B-9677-A4E58BD9EF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794834" y="1012498"/>
            <a:ext cx="6602332" cy="419019"/>
          </a:xfrm>
        </p:spPr>
        <p:txBody>
          <a:bodyPr>
            <a:normAutofit/>
          </a:bodyPr>
          <a:lstStyle>
            <a:lvl1pPr algn="r">
              <a:defRPr sz="1600" i="1">
                <a:ln>
                  <a:noFill/>
                </a:ln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Wijzigen achtergrond kleur van tekst vak  = Vorm opmaken &gt; Effen opvulling &gt; doorzichtigheid = 20% </a:t>
            </a:r>
          </a:p>
        </p:txBody>
      </p:sp>
    </p:spTree>
    <p:extLst>
      <p:ext uri="{BB962C8B-B14F-4D97-AF65-F5344CB8AC3E}">
        <p14:creationId xmlns:p14="http://schemas.microsoft.com/office/powerpoint/2010/main" val="1614798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inhoud 17">
            <a:extLst>
              <a:ext uri="{FF2B5EF4-FFF2-40B4-BE49-F238E27FC236}">
                <a16:creationId xmlns:a16="http://schemas.microsoft.com/office/drawing/2014/main" id="{5AEF175F-A56D-A94C-9A89-DB1B843230F6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610600" y="0"/>
            <a:ext cx="3581400" cy="6858000"/>
          </a:xfrm>
          <a:solidFill>
            <a:srgbClr val="00A0BA"/>
          </a:solidFill>
        </p:spPr>
        <p:txBody>
          <a:bodyPr/>
          <a:lstStyle/>
          <a:p>
            <a:pPr lvl="0"/>
            <a:r>
              <a:rPr lang="nl-NL"/>
              <a:t>Kleurvlak &gt; pas aan naar de gewenste thema kleur van de presentatie : Vorm opmaken &gt; Effen opvulling &gt; kies kleur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1900DF8-013A-5144-8E79-F14BBAE00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>
                <a:latin typeface="DIN" panose="00000400000000000000" pitchFamily="2" charset="0"/>
              </a:defRPr>
            </a:lvl1pPr>
          </a:lstStyle>
          <a:p>
            <a:fld id="{8BE84C8E-141E-EA40-880D-76BD3911284B}" type="datetime1">
              <a:rPr lang="nl-NL" smtClean="0"/>
              <a:pPr/>
              <a:t>29-1-2025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7990315-AA64-3D45-BAE7-29AD5DE36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>
                <a:latin typeface="DIN" panose="00000400000000000000" pitchFamily="2" charset="0"/>
              </a:defRPr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0C9B21C-2950-0A4C-B72A-EE24025CD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>
                <a:latin typeface="DIN" panose="00000400000000000000" pitchFamily="2" charset="0"/>
              </a:defRPr>
            </a:lvl1pPr>
          </a:lstStyle>
          <a:p>
            <a:fld id="{6BA46E3B-9C4D-ED4F-A219-BC09E5D72B97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4" name="Tijdelijke aanduiding voor inhoud 7">
            <a:extLst>
              <a:ext uri="{FF2B5EF4-FFF2-40B4-BE49-F238E27FC236}">
                <a16:creationId xmlns:a16="http://schemas.microsoft.com/office/drawing/2014/main" id="{00F8D418-663B-5442-9035-1557594EF34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675870" y="2201863"/>
            <a:ext cx="5223529" cy="3681412"/>
          </a:xfrm>
        </p:spPr>
        <p:txBody>
          <a:bodyPr/>
          <a:lstStyle>
            <a:lvl1pPr marL="342900" indent="-342900">
              <a:buAutoNum type="arabicPlain"/>
              <a:defRPr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nl-NL"/>
              <a:t>Titel</a:t>
            </a:r>
          </a:p>
          <a:p>
            <a:pPr lvl="0"/>
            <a:r>
              <a:rPr lang="nl-NL"/>
              <a:t>Titel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1C3A132F-E25B-C841-9287-6459AF64E357}"/>
              </a:ext>
            </a:extLst>
          </p:cNvPr>
          <p:cNvSpPr txBox="1"/>
          <p:nvPr userDrawn="1"/>
        </p:nvSpPr>
        <p:spPr>
          <a:xfrm>
            <a:off x="2675871" y="1081088"/>
            <a:ext cx="4769954" cy="707886"/>
          </a:xfrm>
          <a:prstGeom prst="rect">
            <a:avLst/>
          </a:prstGeom>
          <a:noFill/>
        </p:spPr>
        <p:txBody>
          <a:bodyPr wrap="square" lIns="90000" rtlCol="0">
            <a:spAutoFit/>
          </a:bodyPr>
          <a:lstStyle/>
          <a:p>
            <a:r>
              <a:rPr lang="nl-NL" sz="4000" b="0" i="0" baseline="0"/>
              <a:t>Inhoud</a:t>
            </a:r>
          </a:p>
        </p:txBody>
      </p:sp>
      <p:sp>
        <p:nvSpPr>
          <p:cNvPr id="11" name="Tijdelijke aanduiding voor afbeelding 9">
            <a:extLst>
              <a:ext uri="{FF2B5EF4-FFF2-40B4-BE49-F238E27FC236}">
                <a16:creationId xmlns:a16="http://schemas.microsoft.com/office/drawing/2014/main" id="{9B157396-8F21-4B5D-A81C-0E27111188C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3429000"/>
            <a:ext cx="2048400" cy="111871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pictogram om een afbeelding in te voegen</a:t>
            </a:r>
          </a:p>
          <a:p>
            <a:endParaRPr lang="nl-NL"/>
          </a:p>
        </p:txBody>
      </p:sp>
      <p:sp>
        <p:nvSpPr>
          <p:cNvPr id="18" name="Tijdelijke aanduiding voor afbeelding 5">
            <a:extLst>
              <a:ext uri="{FF2B5EF4-FFF2-40B4-BE49-F238E27FC236}">
                <a16:creationId xmlns:a16="http://schemas.microsoft.com/office/drawing/2014/main" id="{4688DBEF-9075-AB48-A66D-F41AD2EEFF06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>
          <a:xfrm>
            <a:off x="-9000" y="2201863"/>
            <a:ext cx="2048400" cy="1118712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r>
              <a:rPr lang="nl-NL"/>
              <a:t>Plaats hier het gemeente Almere logo in de gewenste kleur</a:t>
            </a:r>
          </a:p>
        </p:txBody>
      </p:sp>
    </p:spTree>
    <p:extLst>
      <p:ext uri="{BB962C8B-B14F-4D97-AF65-F5344CB8AC3E}">
        <p14:creationId xmlns:p14="http://schemas.microsoft.com/office/powerpoint/2010/main" val="986775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tekst 16">
            <a:extLst>
              <a:ext uri="{FF2B5EF4-FFF2-40B4-BE49-F238E27FC236}">
                <a16:creationId xmlns:a16="http://schemas.microsoft.com/office/drawing/2014/main" id="{D99E2EE6-4E32-7349-9113-07F6FB4C29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683049" y="2202055"/>
            <a:ext cx="8670751" cy="3631763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nl-NL"/>
          </a:p>
        </p:txBody>
      </p:sp>
      <p:sp>
        <p:nvSpPr>
          <p:cNvPr id="9" name="Tijdelijke aanduiding voor datum 2">
            <a:extLst>
              <a:ext uri="{FF2B5EF4-FFF2-40B4-BE49-F238E27FC236}">
                <a16:creationId xmlns:a16="http://schemas.microsoft.com/office/drawing/2014/main" id="{30A76D15-F662-4006-80E6-45A68BD0C2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1100">
                <a:latin typeface="DIN" panose="00000400000000000000" pitchFamily="2" charset="0"/>
              </a:defRPr>
            </a:lvl1pPr>
          </a:lstStyle>
          <a:p>
            <a:fld id="{8BE84C8E-141E-EA40-880D-76BD3911284B}" type="datetime1">
              <a:rPr lang="nl-NL" smtClean="0"/>
              <a:pPr/>
              <a:t>29-1-2025</a:t>
            </a:fld>
            <a:endParaRPr lang="nl-NL"/>
          </a:p>
        </p:txBody>
      </p:sp>
      <p:sp>
        <p:nvSpPr>
          <p:cNvPr id="10" name="Tijdelijke aanduiding voor voettekst 3">
            <a:extLst>
              <a:ext uri="{FF2B5EF4-FFF2-40B4-BE49-F238E27FC236}">
                <a16:creationId xmlns:a16="http://schemas.microsoft.com/office/drawing/2014/main" id="{8DD60C01-5FEE-4C0E-B501-01BDA8C93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1100">
                <a:latin typeface="DIN" panose="00000400000000000000" pitchFamily="2" charset="0"/>
              </a:defRPr>
            </a:lvl1pPr>
          </a:lstStyle>
          <a:p>
            <a:endParaRPr lang="nl-NL"/>
          </a:p>
        </p:txBody>
      </p:sp>
      <p:sp>
        <p:nvSpPr>
          <p:cNvPr id="11" name="Tijdelijke aanduiding voor dianummer 4">
            <a:extLst>
              <a:ext uri="{FF2B5EF4-FFF2-40B4-BE49-F238E27FC236}">
                <a16:creationId xmlns:a16="http://schemas.microsoft.com/office/drawing/2014/main" id="{AAE5CBB0-F93D-4A20-B1F5-0BB628343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1100">
                <a:latin typeface="DIN" panose="00000400000000000000" pitchFamily="2" charset="0"/>
              </a:defRPr>
            </a:lvl1pPr>
          </a:lstStyle>
          <a:p>
            <a:fld id="{6BA46E3B-9C4D-ED4F-A219-BC09E5D72B97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7" name="Tijdelijke aanduiding voor titel 1">
            <a:extLst>
              <a:ext uri="{FF2B5EF4-FFF2-40B4-BE49-F238E27FC236}">
                <a16:creationId xmlns:a16="http://schemas.microsoft.com/office/drawing/2014/main" id="{21107667-6C55-D24B-A593-93390DA60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2394" y="1116014"/>
            <a:ext cx="8671406" cy="761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b="0" i="0" baseline="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22" name="Tijdelijke aanduiding voor afbeelding 9">
            <a:extLst>
              <a:ext uri="{FF2B5EF4-FFF2-40B4-BE49-F238E27FC236}">
                <a16:creationId xmlns:a16="http://schemas.microsoft.com/office/drawing/2014/main" id="{01CFDDD9-9BFA-7041-8A01-9560DDECF76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3429000"/>
            <a:ext cx="2048400" cy="111871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pictogram om een afbeelding in te voegen</a:t>
            </a:r>
          </a:p>
          <a:p>
            <a:endParaRPr lang="nl-NL"/>
          </a:p>
        </p:txBody>
      </p:sp>
      <p:sp>
        <p:nvSpPr>
          <p:cNvPr id="23" name="Tijdelijke aanduiding voor afbeelding 5">
            <a:extLst>
              <a:ext uri="{FF2B5EF4-FFF2-40B4-BE49-F238E27FC236}">
                <a16:creationId xmlns:a16="http://schemas.microsoft.com/office/drawing/2014/main" id="{9FCFD459-855D-3848-9D45-CD9741779520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>
          <a:xfrm>
            <a:off x="-9000" y="2201863"/>
            <a:ext cx="2048400" cy="1118712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r>
              <a:rPr lang="nl-NL"/>
              <a:t>Plaats hier het gemeente Almere logo in de gewenste kleur</a:t>
            </a:r>
          </a:p>
        </p:txBody>
      </p:sp>
    </p:spTree>
    <p:extLst>
      <p:ext uri="{BB962C8B-B14F-4D97-AF65-F5344CB8AC3E}">
        <p14:creationId xmlns:p14="http://schemas.microsoft.com/office/powerpoint/2010/main" val="1873598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tekst 16">
            <a:extLst>
              <a:ext uri="{FF2B5EF4-FFF2-40B4-BE49-F238E27FC236}">
                <a16:creationId xmlns:a16="http://schemas.microsoft.com/office/drawing/2014/main" id="{D99E2EE6-4E32-7349-9113-07F6FB4C29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686684" y="2202055"/>
            <a:ext cx="8671405" cy="1226945"/>
          </a:xfrm>
        </p:spPr>
        <p:txBody>
          <a:bodyPr numCol="2" spcCol="180000"/>
          <a:lstStyle>
            <a:lvl1pPr>
              <a:buNone/>
              <a:defRPr/>
            </a:lvl1pPr>
          </a:lstStyle>
          <a:p>
            <a:pPr lvl="0"/>
            <a:endParaRPr lang="nl-NL"/>
          </a:p>
        </p:txBody>
      </p:sp>
      <p:sp>
        <p:nvSpPr>
          <p:cNvPr id="25" name="Tijdelijke aanduiding voor titel 1">
            <a:extLst>
              <a:ext uri="{FF2B5EF4-FFF2-40B4-BE49-F238E27FC236}">
                <a16:creationId xmlns:a16="http://schemas.microsoft.com/office/drawing/2014/main" id="{20263062-4462-934A-99DC-99A1AEDF74B1}"/>
              </a:ext>
            </a:extLst>
          </p:cNvPr>
          <p:cNvSpPr txBox="1">
            <a:spLocks/>
          </p:cNvSpPr>
          <p:nvPr userDrawn="1"/>
        </p:nvSpPr>
        <p:spPr>
          <a:xfrm>
            <a:off x="3486804" y="974622"/>
            <a:ext cx="7866996" cy="761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DIN" panose="02000503040000020003" pitchFamily="2" charset="0"/>
                <a:ea typeface="+mj-ea"/>
                <a:cs typeface="+mj-cs"/>
              </a:defRPr>
            </a:lvl1pPr>
          </a:lstStyle>
          <a:p>
            <a:pPr algn="l"/>
            <a:endParaRPr lang="en-NL" sz="3200" b="0" i="0">
              <a:latin typeface="DIN" panose="02000503040000020003" pitchFamily="2" charset="0"/>
            </a:endParaRPr>
          </a:p>
        </p:txBody>
      </p:sp>
      <p:sp>
        <p:nvSpPr>
          <p:cNvPr id="6" name="Tijdelijke aanduiding voor tabel 5">
            <a:extLst>
              <a:ext uri="{FF2B5EF4-FFF2-40B4-BE49-F238E27FC236}">
                <a16:creationId xmlns:a16="http://schemas.microsoft.com/office/drawing/2014/main" id="{AC23E326-3182-0046-A6FF-F38014A8E5C3}"/>
              </a:ext>
            </a:extLst>
          </p:cNvPr>
          <p:cNvSpPr>
            <a:spLocks noGrp="1"/>
          </p:cNvSpPr>
          <p:nvPr>
            <p:ph type="tbl" sz="quarter" idx="17" hasCustomPrompt="1"/>
          </p:nvPr>
        </p:nvSpPr>
        <p:spPr>
          <a:xfrm>
            <a:off x="2686032" y="3653456"/>
            <a:ext cx="8677928" cy="183294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 pictogram om een tabel in te voegen</a:t>
            </a:r>
          </a:p>
          <a:p>
            <a:endParaRPr lang="nl-NL"/>
          </a:p>
        </p:txBody>
      </p:sp>
      <p:sp>
        <p:nvSpPr>
          <p:cNvPr id="11" name="Tijdelijke aanduiding voor datum 2">
            <a:extLst>
              <a:ext uri="{FF2B5EF4-FFF2-40B4-BE49-F238E27FC236}">
                <a16:creationId xmlns:a16="http://schemas.microsoft.com/office/drawing/2014/main" id="{BFE21179-C647-4030-AE0F-A0DA76CA5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1100">
                <a:latin typeface="DIN" panose="00000400000000000000" pitchFamily="2" charset="0"/>
              </a:defRPr>
            </a:lvl1pPr>
          </a:lstStyle>
          <a:p>
            <a:fld id="{8BE84C8E-141E-EA40-880D-76BD3911284B}" type="datetime1">
              <a:rPr lang="nl-NL" smtClean="0"/>
              <a:pPr/>
              <a:t>29-1-2025</a:t>
            </a:fld>
            <a:endParaRPr lang="nl-NL"/>
          </a:p>
        </p:txBody>
      </p:sp>
      <p:sp>
        <p:nvSpPr>
          <p:cNvPr id="12" name="Tijdelijke aanduiding voor voettekst 3">
            <a:extLst>
              <a:ext uri="{FF2B5EF4-FFF2-40B4-BE49-F238E27FC236}">
                <a16:creationId xmlns:a16="http://schemas.microsoft.com/office/drawing/2014/main" id="{036DF092-1F07-4FA2-A75B-B39A43748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1100">
                <a:latin typeface="DIN" panose="00000400000000000000" pitchFamily="2" charset="0"/>
              </a:defRPr>
            </a:lvl1pPr>
          </a:lstStyle>
          <a:p>
            <a:endParaRPr lang="nl-NL"/>
          </a:p>
        </p:txBody>
      </p:sp>
      <p:sp>
        <p:nvSpPr>
          <p:cNvPr id="13" name="Tijdelijke aanduiding voor dianummer 4">
            <a:extLst>
              <a:ext uri="{FF2B5EF4-FFF2-40B4-BE49-F238E27FC236}">
                <a16:creationId xmlns:a16="http://schemas.microsoft.com/office/drawing/2014/main" id="{F32AB54C-9730-4D73-8DCE-F35175A61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1100">
                <a:latin typeface="DIN" panose="00000400000000000000" pitchFamily="2" charset="0"/>
              </a:defRPr>
            </a:lvl1pPr>
          </a:lstStyle>
          <a:p>
            <a:fld id="{6BA46E3B-9C4D-ED4F-A219-BC09E5D72B97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5" name="Tijdelijke aanduiding voor titel 1">
            <a:extLst>
              <a:ext uri="{FF2B5EF4-FFF2-40B4-BE49-F238E27FC236}">
                <a16:creationId xmlns:a16="http://schemas.microsoft.com/office/drawing/2014/main" id="{F6BEA387-8163-E246-A9F6-8A03872C0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2394" y="1116014"/>
            <a:ext cx="8671406" cy="761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b="0" i="0" baseline="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21" name="Tijdelijke aanduiding voor afbeelding 9">
            <a:extLst>
              <a:ext uri="{FF2B5EF4-FFF2-40B4-BE49-F238E27FC236}">
                <a16:creationId xmlns:a16="http://schemas.microsoft.com/office/drawing/2014/main" id="{F3A9D939-842C-8545-9B14-1DD38A3587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3429000"/>
            <a:ext cx="2048400" cy="111871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pictogram om een afbeelding in te voegen</a:t>
            </a:r>
          </a:p>
          <a:p>
            <a:endParaRPr lang="nl-NL"/>
          </a:p>
        </p:txBody>
      </p:sp>
      <p:sp>
        <p:nvSpPr>
          <p:cNvPr id="22" name="Tijdelijke aanduiding voor afbeelding 5">
            <a:extLst>
              <a:ext uri="{FF2B5EF4-FFF2-40B4-BE49-F238E27FC236}">
                <a16:creationId xmlns:a16="http://schemas.microsoft.com/office/drawing/2014/main" id="{FA803267-FF15-4243-B400-20E8834754EE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>
          <a:xfrm>
            <a:off x="-9000" y="2201863"/>
            <a:ext cx="2048400" cy="1118712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r>
              <a:rPr lang="nl-NL"/>
              <a:t>Plaats hier het gemeente Almere logo in de gewenste kleur</a:t>
            </a:r>
          </a:p>
        </p:txBody>
      </p:sp>
    </p:spTree>
    <p:extLst>
      <p:ext uri="{BB962C8B-B14F-4D97-AF65-F5344CB8AC3E}">
        <p14:creationId xmlns:p14="http://schemas.microsoft.com/office/powerpoint/2010/main" val="1424706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tekst 16">
            <a:extLst>
              <a:ext uri="{FF2B5EF4-FFF2-40B4-BE49-F238E27FC236}">
                <a16:creationId xmlns:a16="http://schemas.microsoft.com/office/drawing/2014/main" id="{D99E2EE6-4E32-7349-9113-07F6FB4C29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677179" y="2202055"/>
            <a:ext cx="3583467" cy="3631763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604B1916-F736-2448-B97C-FBBC7F08982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514800" y="2201863"/>
            <a:ext cx="4839000" cy="36322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 pictogram om een afbeelding in te voegen</a:t>
            </a:r>
          </a:p>
          <a:p>
            <a:endParaRPr lang="nl-NL"/>
          </a:p>
        </p:txBody>
      </p:sp>
      <p:sp>
        <p:nvSpPr>
          <p:cNvPr id="10" name="Tijdelijke aanduiding voor datum 2">
            <a:extLst>
              <a:ext uri="{FF2B5EF4-FFF2-40B4-BE49-F238E27FC236}">
                <a16:creationId xmlns:a16="http://schemas.microsoft.com/office/drawing/2014/main" id="{8F3ECF9A-D10E-486D-BA56-CC2D10EB0E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1100">
                <a:latin typeface="DIN" panose="00000400000000000000" pitchFamily="2" charset="0"/>
              </a:defRPr>
            </a:lvl1pPr>
          </a:lstStyle>
          <a:p>
            <a:fld id="{8BE84C8E-141E-EA40-880D-76BD3911284B}" type="datetime1">
              <a:rPr lang="nl-NL" smtClean="0"/>
              <a:pPr/>
              <a:t>29-1-2025</a:t>
            </a:fld>
            <a:endParaRPr lang="nl-NL"/>
          </a:p>
        </p:txBody>
      </p:sp>
      <p:sp>
        <p:nvSpPr>
          <p:cNvPr id="11" name="Tijdelijke aanduiding voor voettekst 3">
            <a:extLst>
              <a:ext uri="{FF2B5EF4-FFF2-40B4-BE49-F238E27FC236}">
                <a16:creationId xmlns:a16="http://schemas.microsoft.com/office/drawing/2014/main" id="{2C082C95-FEDF-4E1E-9208-0BC46947F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1100">
                <a:latin typeface="DIN" panose="00000400000000000000" pitchFamily="2" charset="0"/>
              </a:defRPr>
            </a:lvl1pPr>
          </a:lstStyle>
          <a:p>
            <a:endParaRPr lang="nl-NL"/>
          </a:p>
        </p:txBody>
      </p:sp>
      <p:sp>
        <p:nvSpPr>
          <p:cNvPr id="14" name="Tijdelijke aanduiding voor dianummer 4">
            <a:extLst>
              <a:ext uri="{FF2B5EF4-FFF2-40B4-BE49-F238E27FC236}">
                <a16:creationId xmlns:a16="http://schemas.microsoft.com/office/drawing/2014/main" id="{5FB32426-88FE-40B2-BCAF-28FCBC0CD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1100">
                <a:latin typeface="DIN" panose="00000400000000000000" pitchFamily="2" charset="0"/>
              </a:defRPr>
            </a:lvl1pPr>
          </a:lstStyle>
          <a:p>
            <a:fld id="{6BA46E3B-9C4D-ED4F-A219-BC09E5D72B97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5" name="Tijdelijke aanduiding voor titel 1">
            <a:extLst>
              <a:ext uri="{FF2B5EF4-FFF2-40B4-BE49-F238E27FC236}">
                <a16:creationId xmlns:a16="http://schemas.microsoft.com/office/drawing/2014/main" id="{37530D55-972A-7841-ADE5-E91B134A3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2394" y="1116014"/>
            <a:ext cx="8671406" cy="761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b="0" i="0" baseline="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8" name="Tijdelijke aanduiding voor afbeelding 9">
            <a:extLst>
              <a:ext uri="{FF2B5EF4-FFF2-40B4-BE49-F238E27FC236}">
                <a16:creationId xmlns:a16="http://schemas.microsoft.com/office/drawing/2014/main" id="{C28EAA62-DB11-F54A-BC20-8CF93895D6F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3429000"/>
            <a:ext cx="2048400" cy="111871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pictogram om een afbeelding in te voegen</a:t>
            </a:r>
          </a:p>
          <a:p>
            <a:endParaRPr lang="nl-NL"/>
          </a:p>
        </p:txBody>
      </p:sp>
      <p:sp>
        <p:nvSpPr>
          <p:cNvPr id="20" name="Tijdelijke aanduiding voor afbeelding 5">
            <a:extLst>
              <a:ext uri="{FF2B5EF4-FFF2-40B4-BE49-F238E27FC236}">
                <a16:creationId xmlns:a16="http://schemas.microsoft.com/office/drawing/2014/main" id="{7DE51AC3-D4D2-B94A-91BF-94DC81D6B474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>
          <a:xfrm>
            <a:off x="-9000" y="2201863"/>
            <a:ext cx="2048400" cy="1118712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r>
              <a:rPr lang="nl-NL"/>
              <a:t>Plaats hier het gemeente Almere logo in de gewenste kleur</a:t>
            </a:r>
          </a:p>
        </p:txBody>
      </p:sp>
    </p:spTree>
    <p:extLst>
      <p:ext uri="{BB962C8B-B14F-4D97-AF65-F5344CB8AC3E}">
        <p14:creationId xmlns:p14="http://schemas.microsoft.com/office/powerpoint/2010/main" val="1784045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vak_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tekst 16">
            <a:extLst>
              <a:ext uri="{FF2B5EF4-FFF2-40B4-BE49-F238E27FC236}">
                <a16:creationId xmlns:a16="http://schemas.microsoft.com/office/drawing/2014/main" id="{D99E2EE6-4E32-7349-9113-07F6FB4C29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682394" y="2202055"/>
            <a:ext cx="8671406" cy="3631763"/>
          </a:xfrm>
        </p:spPr>
        <p:txBody>
          <a:bodyPr numCol="2" spcCol="180000"/>
          <a:lstStyle>
            <a:lvl1pPr>
              <a:buNone/>
              <a:defRPr/>
            </a:lvl1pPr>
          </a:lstStyle>
          <a:p>
            <a:pPr lvl="0"/>
            <a:endParaRPr lang="nl-NL"/>
          </a:p>
        </p:txBody>
      </p:sp>
      <p:sp>
        <p:nvSpPr>
          <p:cNvPr id="25" name="Tijdelijke aanduiding voor titel 1">
            <a:extLst>
              <a:ext uri="{FF2B5EF4-FFF2-40B4-BE49-F238E27FC236}">
                <a16:creationId xmlns:a16="http://schemas.microsoft.com/office/drawing/2014/main" id="{20263062-4462-934A-99DC-99A1AEDF74B1}"/>
              </a:ext>
            </a:extLst>
          </p:cNvPr>
          <p:cNvSpPr txBox="1">
            <a:spLocks/>
          </p:cNvSpPr>
          <p:nvPr userDrawn="1"/>
        </p:nvSpPr>
        <p:spPr>
          <a:xfrm>
            <a:off x="3486804" y="974622"/>
            <a:ext cx="7866996" cy="761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DIN" panose="02000503040000020003" pitchFamily="2" charset="0"/>
                <a:ea typeface="+mj-ea"/>
                <a:cs typeface="+mj-cs"/>
              </a:defRPr>
            </a:lvl1pPr>
          </a:lstStyle>
          <a:p>
            <a:pPr algn="l"/>
            <a:endParaRPr lang="en-NL" sz="3200" b="0" i="0">
              <a:latin typeface="DIN" panose="02000503040000020003" pitchFamily="2" charset="0"/>
            </a:endParaRPr>
          </a:p>
        </p:txBody>
      </p:sp>
      <p:sp>
        <p:nvSpPr>
          <p:cNvPr id="10" name="Tijdelijke aanduiding voor datum 2">
            <a:extLst>
              <a:ext uri="{FF2B5EF4-FFF2-40B4-BE49-F238E27FC236}">
                <a16:creationId xmlns:a16="http://schemas.microsoft.com/office/drawing/2014/main" id="{1FC73972-63FF-4AF5-A37F-1A532A7013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1100">
                <a:latin typeface="DIN" panose="00000400000000000000" pitchFamily="2" charset="0"/>
              </a:defRPr>
            </a:lvl1pPr>
          </a:lstStyle>
          <a:p>
            <a:fld id="{8BE84C8E-141E-EA40-880D-76BD3911284B}" type="datetime1">
              <a:rPr lang="nl-NL" smtClean="0"/>
              <a:pPr/>
              <a:t>29-1-2025</a:t>
            </a:fld>
            <a:endParaRPr lang="nl-NL"/>
          </a:p>
        </p:txBody>
      </p:sp>
      <p:sp>
        <p:nvSpPr>
          <p:cNvPr id="11" name="Tijdelijke aanduiding voor voettekst 3">
            <a:extLst>
              <a:ext uri="{FF2B5EF4-FFF2-40B4-BE49-F238E27FC236}">
                <a16:creationId xmlns:a16="http://schemas.microsoft.com/office/drawing/2014/main" id="{73989AB7-7C3E-4916-8CBE-302E8361F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1100">
                <a:latin typeface="DIN" panose="00000400000000000000" pitchFamily="2" charset="0"/>
              </a:defRPr>
            </a:lvl1pPr>
          </a:lstStyle>
          <a:p>
            <a:endParaRPr lang="nl-NL"/>
          </a:p>
        </p:txBody>
      </p:sp>
      <p:sp>
        <p:nvSpPr>
          <p:cNvPr id="12" name="Tijdelijke aanduiding voor dianummer 4">
            <a:extLst>
              <a:ext uri="{FF2B5EF4-FFF2-40B4-BE49-F238E27FC236}">
                <a16:creationId xmlns:a16="http://schemas.microsoft.com/office/drawing/2014/main" id="{F33D4E80-4E00-4FE1-A6FE-EBF5980E8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1100">
                <a:latin typeface="DIN" panose="00000400000000000000" pitchFamily="2" charset="0"/>
              </a:defRPr>
            </a:lvl1pPr>
          </a:lstStyle>
          <a:p>
            <a:fld id="{6BA46E3B-9C4D-ED4F-A219-BC09E5D72B97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3" name="Tijdelijke aanduiding voor titel 1">
            <a:extLst>
              <a:ext uri="{FF2B5EF4-FFF2-40B4-BE49-F238E27FC236}">
                <a16:creationId xmlns:a16="http://schemas.microsoft.com/office/drawing/2014/main" id="{C9D6BCEC-C885-DD4A-BDCF-50A29E4CB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2394" y="1116014"/>
            <a:ext cx="8671406" cy="761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b="0" i="0" baseline="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8" name="Tijdelijke aanduiding voor afbeelding 9">
            <a:extLst>
              <a:ext uri="{FF2B5EF4-FFF2-40B4-BE49-F238E27FC236}">
                <a16:creationId xmlns:a16="http://schemas.microsoft.com/office/drawing/2014/main" id="{680E4463-7750-0543-900E-49135FA51D2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3429000"/>
            <a:ext cx="2048400" cy="111871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pictogram om een afbeelding in te voegen</a:t>
            </a:r>
          </a:p>
          <a:p>
            <a:endParaRPr lang="nl-NL"/>
          </a:p>
        </p:txBody>
      </p:sp>
      <p:sp>
        <p:nvSpPr>
          <p:cNvPr id="20" name="Tijdelijke aanduiding voor afbeelding 5">
            <a:extLst>
              <a:ext uri="{FF2B5EF4-FFF2-40B4-BE49-F238E27FC236}">
                <a16:creationId xmlns:a16="http://schemas.microsoft.com/office/drawing/2014/main" id="{54E3EA4C-CACC-8847-9E03-8FDBDEE63551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>
          <a:xfrm>
            <a:off x="-9000" y="2201863"/>
            <a:ext cx="2048400" cy="1118712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r>
              <a:rPr lang="nl-NL"/>
              <a:t>Plaats hier het gemeente Almere logo in de gewenste kleur</a:t>
            </a:r>
          </a:p>
        </p:txBody>
      </p:sp>
    </p:spTree>
    <p:extLst>
      <p:ext uri="{BB962C8B-B14F-4D97-AF65-F5344CB8AC3E}">
        <p14:creationId xmlns:p14="http://schemas.microsoft.com/office/powerpoint/2010/main" val="1752562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E07D937-198C-1A47-B028-A8417171F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9426"/>
            <a:ext cx="10515600" cy="761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13E38E2-222D-B54A-90F0-C25CEA3A18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C01F1EF-1263-DB4C-83CE-DCEE0243CB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B9837-58DF-1C4C-856D-F4696B4234CA}" type="datetime1">
              <a:rPr lang="nl-NL" smtClean="0"/>
              <a:t>29-1-2025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C070F49-2906-134F-B8D2-58BC21A1D1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2081AF3-53A0-5340-AC94-D37A080E5A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46E3B-9C4D-ED4F-A219-BC09E5D72B9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4321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61" r:id="rId2"/>
    <p:sldLayoutId id="2147483660" r:id="rId3"/>
    <p:sldLayoutId id="2147483654" r:id="rId4"/>
    <p:sldLayoutId id="2147483701" r:id="rId5"/>
    <p:sldLayoutId id="2147483694" r:id="rId6"/>
    <p:sldLayoutId id="2147483697" r:id="rId7"/>
    <p:sldLayoutId id="2147483664" r:id="rId8"/>
    <p:sldLayoutId id="2147483651" r:id="rId9"/>
    <p:sldLayoutId id="2147483652" r:id="rId10"/>
    <p:sldLayoutId id="2147483655" r:id="rId11"/>
    <p:sldLayoutId id="2147483658" r:id="rId12"/>
    <p:sldLayoutId id="2147483667" r:id="rId13"/>
    <p:sldLayoutId id="2147483700" r:id="rId14"/>
    <p:sldLayoutId id="2147483702" r:id="rId15"/>
  </p:sldLayoutIdLst>
  <p:hf hdr="0"/>
  <p:txStyles>
    <p:titleStyle>
      <a:lvl1pPr algn="ctr" defTabSz="914400" rtl="0" eaLnBrk="1" latinLnBrk="0" hangingPunct="1">
        <a:lnSpc>
          <a:spcPct val="70000"/>
        </a:lnSpc>
        <a:spcBef>
          <a:spcPct val="0"/>
        </a:spcBef>
        <a:buNone/>
        <a:defRPr sz="4000" b="1" i="0" kern="1200" baseline="0">
          <a:solidFill>
            <a:schemeClr val="tx1"/>
          </a:solidFill>
          <a:latin typeface="DIN" panose="02000503040000020003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0" i="0" kern="1200">
          <a:solidFill>
            <a:schemeClr val="tx1"/>
          </a:solidFill>
          <a:latin typeface="DIN" panose="02000503040000020003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3" name="Rectangle 1030">
            <a:extLst>
              <a:ext uri="{FF2B5EF4-FFF2-40B4-BE49-F238E27FC236}">
                <a16:creationId xmlns:a16="http://schemas.microsoft.com/office/drawing/2014/main" id="{08BC803E-13F3-4DAB-B17C-BEB0076164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4" name="Rectangle 1032">
            <a:extLst>
              <a:ext uri="{FF2B5EF4-FFF2-40B4-BE49-F238E27FC236}">
                <a16:creationId xmlns:a16="http://schemas.microsoft.com/office/drawing/2014/main" id="{39D85F1B-3302-4DB9-81B1-038ADCE4D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1999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E05D3D9-8337-0B4D-8DF0-5D8BE2025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915" y="3874590"/>
            <a:ext cx="6556270" cy="209464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>
              <a:lnSpc>
                <a:spcPct val="90000"/>
              </a:lnSpc>
            </a:pPr>
            <a:r>
              <a:rPr lang="nl-NL" sz="4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Marktconsultatie </a:t>
            </a:r>
            <a:r>
              <a:rPr lang="nl-NL" sz="4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Jeugdhulp voor Gespecialiseerd Onderwijs</a:t>
            </a:r>
            <a:br>
              <a:rPr lang="nl-NL" sz="4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</a:br>
            <a:r>
              <a:rPr lang="nl-NL" sz="4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Calibri Light"/>
                <a:cs typeface="Calibri Light"/>
              </a:rPr>
              <a:t>2 december 2024</a:t>
            </a:r>
            <a:endParaRPr lang="nl-NL" sz="4400" kern="120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Calibri Light"/>
            </a:endParaRPr>
          </a:p>
        </p:txBody>
      </p:sp>
      <p:pic>
        <p:nvPicPr>
          <p:cNvPr id="16" name="Tijdelijke aanduiding voor afbeelding 11" descr="Afbeelding met schermopname, tekst, Lettertype, Graphics&#10;&#10;Automatisch gegenereerde beschrijving">
            <a:extLst>
              <a:ext uri="{FF2B5EF4-FFF2-40B4-BE49-F238E27FC236}">
                <a16:creationId xmlns:a16="http://schemas.microsoft.com/office/drawing/2014/main" id="{395CD6D8-9258-38A1-D51B-C02FDA941C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276"/>
          <a:stretch/>
        </p:blipFill>
        <p:spPr>
          <a:xfrm>
            <a:off x="318020" y="6010"/>
            <a:ext cx="6095980" cy="3175906"/>
          </a:xfrm>
          <a:custGeom>
            <a:avLst/>
            <a:gdLst/>
            <a:ahLst/>
            <a:cxnLst/>
            <a:rect l="l" t="t" r="r" b="b"/>
            <a:pathLst>
              <a:path w="6096000" h="3175916">
                <a:moveTo>
                  <a:pt x="0" y="0"/>
                </a:moveTo>
                <a:lnTo>
                  <a:pt x="6096000" y="0"/>
                </a:lnTo>
                <a:lnTo>
                  <a:pt x="6096000" y="3175916"/>
                </a:lnTo>
                <a:lnTo>
                  <a:pt x="6074953" y="3168556"/>
                </a:lnTo>
                <a:cubicBezTo>
                  <a:pt x="6065180" y="3165138"/>
                  <a:pt x="6054705" y="3162334"/>
                  <a:pt x="6041425" y="3161984"/>
                </a:cubicBezTo>
                <a:lnTo>
                  <a:pt x="5978335" y="3173176"/>
                </a:lnTo>
                <a:cubicBezTo>
                  <a:pt x="5953369" y="3176890"/>
                  <a:pt x="5845857" y="3169112"/>
                  <a:pt x="5827638" y="3169738"/>
                </a:cubicBezTo>
                <a:cubicBezTo>
                  <a:pt x="5821882" y="3178743"/>
                  <a:pt x="5799256" y="3174685"/>
                  <a:pt x="5761310" y="3170760"/>
                </a:cubicBezTo>
                <a:cubicBezTo>
                  <a:pt x="5731057" y="3170684"/>
                  <a:pt x="5713719" y="3171961"/>
                  <a:pt x="5696588" y="3173023"/>
                </a:cubicBezTo>
                <a:lnTo>
                  <a:pt x="5682596" y="3173661"/>
                </a:lnTo>
                <a:lnTo>
                  <a:pt x="5575844" y="3148218"/>
                </a:lnTo>
                <a:cubicBezTo>
                  <a:pt x="5455823" y="3136706"/>
                  <a:pt x="5377668" y="3144388"/>
                  <a:pt x="5287401" y="3135195"/>
                </a:cubicBezTo>
                <a:cubicBezTo>
                  <a:pt x="5197135" y="3126002"/>
                  <a:pt x="5202548" y="3115782"/>
                  <a:pt x="5034243" y="3093057"/>
                </a:cubicBezTo>
                <a:cubicBezTo>
                  <a:pt x="4879585" y="3031690"/>
                  <a:pt x="4724928" y="3048859"/>
                  <a:pt x="4570270" y="3026761"/>
                </a:cubicBezTo>
                <a:cubicBezTo>
                  <a:pt x="4488718" y="3050631"/>
                  <a:pt x="4344263" y="2990436"/>
                  <a:pt x="4232462" y="2981221"/>
                </a:cubicBezTo>
                <a:cubicBezTo>
                  <a:pt x="4120662" y="2972005"/>
                  <a:pt x="3986179" y="2970108"/>
                  <a:pt x="3899469" y="2971466"/>
                </a:cubicBezTo>
                <a:cubicBezTo>
                  <a:pt x="3892272" y="2982518"/>
                  <a:pt x="3768985" y="2995342"/>
                  <a:pt x="3710933" y="2958642"/>
                </a:cubicBezTo>
                <a:cubicBezTo>
                  <a:pt x="3583105" y="2956402"/>
                  <a:pt x="3623640" y="2964712"/>
                  <a:pt x="3495164" y="2941478"/>
                </a:cubicBezTo>
                <a:cubicBezTo>
                  <a:pt x="3419432" y="2942273"/>
                  <a:pt x="3339383" y="2952386"/>
                  <a:pt x="3282944" y="2951628"/>
                </a:cubicBezTo>
                <a:cubicBezTo>
                  <a:pt x="3281769" y="2953455"/>
                  <a:pt x="3129759" y="2929645"/>
                  <a:pt x="3085959" y="2922940"/>
                </a:cubicBezTo>
                <a:cubicBezTo>
                  <a:pt x="3042159" y="2916235"/>
                  <a:pt x="3054740" y="2920103"/>
                  <a:pt x="3020146" y="2911397"/>
                </a:cubicBezTo>
                <a:cubicBezTo>
                  <a:pt x="2871334" y="2883584"/>
                  <a:pt x="2762563" y="2883465"/>
                  <a:pt x="2653542" y="2876899"/>
                </a:cubicBezTo>
                <a:cubicBezTo>
                  <a:pt x="2533423" y="2872448"/>
                  <a:pt x="2683271" y="2915174"/>
                  <a:pt x="2510424" y="2888407"/>
                </a:cubicBezTo>
                <a:cubicBezTo>
                  <a:pt x="2506340" y="2898923"/>
                  <a:pt x="2449170" y="2888049"/>
                  <a:pt x="2412523" y="2882673"/>
                </a:cubicBezTo>
                <a:cubicBezTo>
                  <a:pt x="2355021" y="2881306"/>
                  <a:pt x="2382991" y="2891314"/>
                  <a:pt x="2308292" y="2874695"/>
                </a:cubicBezTo>
                <a:lnTo>
                  <a:pt x="2233764" y="2908195"/>
                </a:lnTo>
                <a:cubicBezTo>
                  <a:pt x="2234416" y="2903929"/>
                  <a:pt x="2112578" y="2949704"/>
                  <a:pt x="2089169" y="2948983"/>
                </a:cubicBezTo>
                <a:lnTo>
                  <a:pt x="1901626" y="2945454"/>
                </a:lnTo>
                <a:cubicBezTo>
                  <a:pt x="1851336" y="2959106"/>
                  <a:pt x="1870664" y="2971169"/>
                  <a:pt x="1825089" y="2978820"/>
                </a:cubicBezTo>
                <a:cubicBezTo>
                  <a:pt x="1779514" y="2986471"/>
                  <a:pt x="1746268" y="2976574"/>
                  <a:pt x="1628175" y="2991359"/>
                </a:cubicBezTo>
                <a:cubicBezTo>
                  <a:pt x="1580792" y="3002760"/>
                  <a:pt x="1459893" y="2977867"/>
                  <a:pt x="1367439" y="2991184"/>
                </a:cubicBezTo>
                <a:cubicBezTo>
                  <a:pt x="1369407" y="3003218"/>
                  <a:pt x="1303810" y="3002393"/>
                  <a:pt x="1260431" y="2993313"/>
                </a:cubicBezTo>
                <a:lnTo>
                  <a:pt x="1131986" y="3017812"/>
                </a:lnTo>
                <a:cubicBezTo>
                  <a:pt x="1134074" y="3034431"/>
                  <a:pt x="1115111" y="3023292"/>
                  <a:pt x="1062297" y="3034267"/>
                </a:cubicBezTo>
                <a:cubicBezTo>
                  <a:pt x="1046148" y="3044857"/>
                  <a:pt x="1019464" y="3043729"/>
                  <a:pt x="979009" y="3052795"/>
                </a:cubicBezTo>
                <a:cubicBezTo>
                  <a:pt x="963885" y="3062784"/>
                  <a:pt x="844270" y="3032960"/>
                  <a:pt x="809514" y="3039765"/>
                </a:cubicBezTo>
                <a:cubicBezTo>
                  <a:pt x="773761" y="3042869"/>
                  <a:pt x="775984" y="3025792"/>
                  <a:pt x="686053" y="3027101"/>
                </a:cubicBezTo>
                <a:cubicBezTo>
                  <a:pt x="600190" y="3024844"/>
                  <a:pt x="595882" y="3019147"/>
                  <a:pt x="504370" y="3015625"/>
                </a:cubicBezTo>
                <a:cubicBezTo>
                  <a:pt x="442615" y="3013617"/>
                  <a:pt x="455531" y="3005845"/>
                  <a:pt x="421644" y="3004997"/>
                </a:cubicBezTo>
                <a:cubicBezTo>
                  <a:pt x="377193" y="3017912"/>
                  <a:pt x="307611" y="2981496"/>
                  <a:pt x="274973" y="2996304"/>
                </a:cubicBezTo>
                <a:lnTo>
                  <a:pt x="116340" y="2982098"/>
                </a:lnTo>
                <a:lnTo>
                  <a:pt x="35300" y="2993836"/>
                </a:lnTo>
                <a:cubicBezTo>
                  <a:pt x="29001" y="2994370"/>
                  <a:pt x="18688" y="2993580"/>
                  <a:pt x="6479" y="2992085"/>
                </a:cubicBezTo>
                <a:lnTo>
                  <a:pt x="0" y="2991123"/>
                </a:lnTo>
                <a:close/>
              </a:path>
            </a:pathLst>
          </a:custGeom>
        </p:spPr>
      </p:pic>
      <p:pic>
        <p:nvPicPr>
          <p:cNvPr id="1026" name="Picture 2" descr="Erkenning van een kind | Gemeente Súdwest-Fryslân">
            <a:extLst>
              <a:ext uri="{FF2B5EF4-FFF2-40B4-BE49-F238E27FC236}">
                <a16:creationId xmlns:a16="http://schemas.microsoft.com/office/drawing/2014/main" id="{8DE5C9BF-7006-8E34-43E0-579C6E300F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4" b="13910"/>
          <a:stretch/>
        </p:blipFill>
        <p:spPr bwMode="auto">
          <a:xfrm>
            <a:off x="6096000" y="10"/>
            <a:ext cx="6096000" cy="3182262"/>
          </a:xfrm>
          <a:custGeom>
            <a:avLst/>
            <a:gdLst/>
            <a:ahLst/>
            <a:cxnLst/>
            <a:rect l="l" t="t" r="r" b="b"/>
            <a:pathLst>
              <a:path w="6096000" h="3182272">
                <a:moveTo>
                  <a:pt x="0" y="0"/>
                </a:moveTo>
                <a:lnTo>
                  <a:pt x="6096000" y="0"/>
                </a:lnTo>
                <a:lnTo>
                  <a:pt x="6096000" y="2977881"/>
                </a:lnTo>
                <a:lnTo>
                  <a:pt x="6089100" y="2979305"/>
                </a:lnTo>
                <a:cubicBezTo>
                  <a:pt x="6033641" y="2989882"/>
                  <a:pt x="5988719" y="2996128"/>
                  <a:pt x="5963104" y="2993636"/>
                </a:cubicBezTo>
                <a:cubicBezTo>
                  <a:pt x="5792949" y="3029182"/>
                  <a:pt x="5730547" y="3002240"/>
                  <a:pt x="5622676" y="2993454"/>
                </a:cubicBezTo>
                <a:cubicBezTo>
                  <a:pt x="5358705" y="2975083"/>
                  <a:pt x="5242862" y="2994654"/>
                  <a:pt x="5115732" y="2989671"/>
                </a:cubicBezTo>
                <a:cubicBezTo>
                  <a:pt x="4988602" y="2984687"/>
                  <a:pt x="5029567" y="2975639"/>
                  <a:pt x="4859897" y="2963549"/>
                </a:cubicBezTo>
                <a:lnTo>
                  <a:pt x="4391870" y="2926580"/>
                </a:lnTo>
                <a:cubicBezTo>
                  <a:pt x="4327296" y="2956949"/>
                  <a:pt x="4071930" y="2902434"/>
                  <a:pt x="4051327" y="2902384"/>
                </a:cubicBezTo>
                <a:cubicBezTo>
                  <a:pt x="3968352" y="2908170"/>
                  <a:pt x="3882315" y="2886803"/>
                  <a:pt x="3767876" y="2899218"/>
                </a:cubicBezTo>
                <a:cubicBezTo>
                  <a:pt x="3761563" y="2910695"/>
                  <a:pt x="3759706" y="2886579"/>
                  <a:pt x="3607318" y="2887826"/>
                </a:cubicBezTo>
                <a:cubicBezTo>
                  <a:pt x="3517854" y="2911862"/>
                  <a:pt x="3239059" y="2908898"/>
                  <a:pt x="3200813" y="2916134"/>
                </a:cubicBezTo>
                <a:cubicBezTo>
                  <a:pt x="3125330" y="2921689"/>
                  <a:pt x="3104585" y="2900825"/>
                  <a:pt x="3048226" y="2903616"/>
                </a:cubicBezTo>
                <a:cubicBezTo>
                  <a:pt x="3047198" y="2905512"/>
                  <a:pt x="2972947" y="2922104"/>
                  <a:pt x="2930185" y="2925795"/>
                </a:cubicBezTo>
                <a:cubicBezTo>
                  <a:pt x="2887423" y="2929486"/>
                  <a:pt x="2826842" y="2932273"/>
                  <a:pt x="2791651" y="2925762"/>
                </a:cubicBezTo>
                <a:cubicBezTo>
                  <a:pt x="2641026" y="2907373"/>
                  <a:pt x="2577392" y="2897262"/>
                  <a:pt x="2468125" y="2897565"/>
                </a:cubicBezTo>
                <a:cubicBezTo>
                  <a:pt x="2347953" y="2900676"/>
                  <a:pt x="2483169" y="2941985"/>
                  <a:pt x="2308652" y="2926146"/>
                </a:cubicBezTo>
                <a:cubicBezTo>
                  <a:pt x="2305401" y="2936895"/>
                  <a:pt x="2265130" y="2921533"/>
                  <a:pt x="2228153" y="2918475"/>
                </a:cubicBezTo>
                <a:cubicBezTo>
                  <a:pt x="2170686" y="2920724"/>
                  <a:pt x="2206286" y="2945386"/>
                  <a:pt x="2130469" y="2933502"/>
                </a:cubicBezTo>
                <a:lnTo>
                  <a:pt x="2051835" y="2955169"/>
                </a:lnTo>
                <a:cubicBezTo>
                  <a:pt x="2052153" y="2950872"/>
                  <a:pt x="1934201" y="3004193"/>
                  <a:pt x="1910793" y="3004946"/>
                </a:cubicBezTo>
                <a:lnTo>
                  <a:pt x="1758332" y="3027886"/>
                </a:lnTo>
                <a:cubicBezTo>
                  <a:pt x="1709235" y="3044665"/>
                  <a:pt x="1700383" y="3043257"/>
                  <a:pt x="1649704" y="3051307"/>
                </a:cubicBezTo>
                <a:cubicBezTo>
                  <a:pt x="1599024" y="3059359"/>
                  <a:pt x="1520412" y="3098900"/>
                  <a:pt x="1454257" y="3076192"/>
                </a:cubicBezTo>
                <a:cubicBezTo>
                  <a:pt x="1407884" y="3090545"/>
                  <a:pt x="1414359" y="3062092"/>
                  <a:pt x="1323176" y="3081187"/>
                </a:cubicBezTo>
                <a:cubicBezTo>
                  <a:pt x="1269270" y="3084300"/>
                  <a:pt x="1246499" y="3082073"/>
                  <a:pt x="1231798" y="3083652"/>
                </a:cubicBezTo>
                <a:lnTo>
                  <a:pt x="1128386" y="3096270"/>
                </a:lnTo>
                <a:lnTo>
                  <a:pt x="1087572" y="3101257"/>
                </a:lnTo>
                <a:lnTo>
                  <a:pt x="1075937" y="3104255"/>
                </a:lnTo>
                <a:lnTo>
                  <a:pt x="992872" y="3105385"/>
                </a:lnTo>
                <a:cubicBezTo>
                  <a:pt x="955021" y="3105296"/>
                  <a:pt x="904630" y="3125038"/>
                  <a:pt x="891882" y="3122691"/>
                </a:cubicBezTo>
                <a:cubicBezTo>
                  <a:pt x="784087" y="3112356"/>
                  <a:pt x="829281" y="3133000"/>
                  <a:pt x="715888" y="3127380"/>
                </a:cubicBezTo>
                <a:cubicBezTo>
                  <a:pt x="637116" y="3116268"/>
                  <a:pt x="537472" y="3131012"/>
                  <a:pt x="399964" y="3152096"/>
                </a:cubicBezTo>
                <a:lnTo>
                  <a:pt x="310170" y="3146040"/>
                </a:lnTo>
                <a:lnTo>
                  <a:pt x="251771" y="3165636"/>
                </a:lnTo>
                <a:cubicBezTo>
                  <a:pt x="208442" y="3181313"/>
                  <a:pt x="136178" y="3149360"/>
                  <a:pt x="104780" y="3166182"/>
                </a:cubicBezTo>
                <a:cubicBezTo>
                  <a:pt x="55782" y="3185117"/>
                  <a:pt x="29223" y="3184417"/>
                  <a:pt x="8274" y="3178809"/>
                </a:cubicBezTo>
                <a:lnTo>
                  <a:pt x="0" y="317591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23E81E8-244F-5243-90A8-2C7E04EF62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45707" y="3493827"/>
            <a:ext cx="5813948" cy="28561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endParaRPr lang="en-US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73997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9EB3035-C82E-DECE-58B1-E183220D7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84C8E-141E-EA40-880D-76BD3911284B}" type="datetime1">
              <a:rPr lang="nl-NL" smtClean="0"/>
              <a:pPr/>
              <a:t>29-1-2025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A69EC13-41F6-1660-1C23-ED36FC4A4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31C311F-587A-53DC-56C5-5190947D3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/>
              <a:pPr/>
              <a:t>10</a:t>
            </a:fld>
            <a:endParaRPr lang="nl-NL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5EC7915-DE7D-CCBF-0B07-C69DB7E11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0098" y="564860"/>
            <a:ext cx="8671406" cy="761310"/>
          </a:xfrm>
        </p:spPr>
        <p:txBody>
          <a:bodyPr/>
          <a:lstStyle/>
          <a:p>
            <a:r>
              <a:rPr lang="nl-NL">
                <a:latin typeface="DIN"/>
              </a:rPr>
              <a:t>1 of 2 jeugdhulpaanbieders</a:t>
            </a:r>
            <a:endParaRPr lang="nl-NL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99233813-9DD7-1FBA-A420-5ED56D5244E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Tijdelijke aanduiding voor afbeelding 10">
            <a:extLst>
              <a:ext uri="{FF2B5EF4-FFF2-40B4-BE49-F238E27FC236}">
                <a16:creationId xmlns:a16="http://schemas.microsoft.com/office/drawing/2014/main" id="{60F4F884-DD99-5AD2-2031-9F2089F23A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0" b="510"/>
          <a:stretch>
            <a:fillRect/>
          </a:stretch>
        </p:blipFill>
        <p:spPr>
          <a:xfrm>
            <a:off x="-10886" y="2202055"/>
            <a:ext cx="2047875" cy="1119187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9838D344-92B5-DB67-B817-8A25DA7260EC}"/>
              </a:ext>
            </a:extLst>
          </p:cNvPr>
          <p:cNvSpPr txBox="1"/>
          <p:nvPr/>
        </p:nvSpPr>
        <p:spPr>
          <a:xfrm>
            <a:off x="2845594" y="1583530"/>
            <a:ext cx="8427378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/>
              <a:buChar char="q"/>
            </a:pPr>
            <a:r>
              <a:rPr lang="nl-NL" sz="2400">
                <a:ea typeface="Calibri"/>
                <a:cs typeface="Calibri"/>
              </a:rPr>
              <a:t> Schaalgrootte en efficiënte inzet: minimaal 2 FTE</a:t>
            </a:r>
          </a:p>
          <a:p>
            <a:pPr marL="285750" indent="-285750">
              <a:buFont typeface="Wingdings"/>
              <a:buChar char="q"/>
            </a:pPr>
            <a:endParaRPr lang="nl-NL" sz="2400">
              <a:ea typeface="Calibri"/>
              <a:cs typeface="Calibri"/>
            </a:endParaRPr>
          </a:p>
          <a:p>
            <a:pPr marL="285750" indent="-285750">
              <a:buFont typeface="Wingdings"/>
              <a:buChar char="q"/>
            </a:pPr>
            <a:r>
              <a:rPr lang="nl-NL" sz="2400">
                <a:ea typeface="Calibri"/>
                <a:cs typeface="Calibri"/>
              </a:rPr>
              <a:t> Wel voorzien in deskundigheid die nodig is</a:t>
            </a:r>
          </a:p>
          <a:p>
            <a:pPr marL="285750" indent="-285750">
              <a:buFont typeface="Wingdings"/>
              <a:buChar char="q"/>
            </a:pPr>
            <a:endParaRPr lang="nl-NL" sz="2400">
              <a:ea typeface="Calibri"/>
              <a:cs typeface="Calibri"/>
            </a:endParaRPr>
          </a:p>
          <a:p>
            <a:endParaRPr lang="nl-NL" sz="2400">
              <a:ea typeface="Calibri"/>
              <a:cs typeface="Calibri"/>
            </a:endParaRPr>
          </a:p>
          <a:p>
            <a:r>
              <a:rPr lang="nl-NL" sz="2400" b="1">
                <a:ea typeface="Calibri"/>
                <a:cs typeface="Calibri"/>
              </a:rPr>
              <a:t>Vraag: 1 of 2 aanbieders per perceel: wat betekent elk van deze keuzes voor jullie?</a:t>
            </a:r>
          </a:p>
        </p:txBody>
      </p:sp>
    </p:spTree>
    <p:extLst>
      <p:ext uri="{BB962C8B-B14F-4D97-AF65-F5344CB8AC3E}">
        <p14:creationId xmlns:p14="http://schemas.microsoft.com/office/powerpoint/2010/main" val="880489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9EB3035-C82E-DECE-58B1-E183220D7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84C8E-141E-EA40-880D-76BD3911284B}" type="datetime1">
              <a:rPr lang="nl-NL" smtClean="0"/>
              <a:pPr/>
              <a:t>29-1-2025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A69EC13-41F6-1660-1C23-ED36FC4A4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31C311F-587A-53DC-56C5-5190947D3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/>
              <a:pPr/>
              <a:t>11</a:t>
            </a:fld>
            <a:endParaRPr lang="nl-NL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5EC7915-DE7D-CCBF-0B07-C69DB7E11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0098" y="564860"/>
            <a:ext cx="8671406" cy="761310"/>
          </a:xfrm>
        </p:spPr>
        <p:txBody>
          <a:bodyPr/>
          <a:lstStyle/>
          <a:p>
            <a:r>
              <a:rPr lang="nl-NL">
                <a:latin typeface="DIN"/>
              </a:rPr>
              <a:t>Berekening FTE</a:t>
            </a:r>
            <a:endParaRPr lang="nl-NL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99233813-9DD7-1FBA-A420-5ED56D5244E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Tijdelijke aanduiding voor afbeelding 10">
            <a:extLst>
              <a:ext uri="{FF2B5EF4-FFF2-40B4-BE49-F238E27FC236}">
                <a16:creationId xmlns:a16="http://schemas.microsoft.com/office/drawing/2014/main" id="{60F4F884-DD99-5AD2-2031-9F2089F23A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0" b="510"/>
          <a:stretch>
            <a:fillRect/>
          </a:stretch>
        </p:blipFill>
        <p:spPr>
          <a:xfrm>
            <a:off x="-10886" y="2202055"/>
            <a:ext cx="2047875" cy="1119187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9838D344-92B5-DB67-B817-8A25DA7260EC}"/>
              </a:ext>
            </a:extLst>
          </p:cNvPr>
          <p:cNvSpPr txBox="1"/>
          <p:nvPr/>
        </p:nvSpPr>
        <p:spPr>
          <a:xfrm>
            <a:off x="2845594" y="1583530"/>
            <a:ext cx="8427378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2400">
                <a:ea typeface="Calibri"/>
                <a:cs typeface="Calibri"/>
              </a:rPr>
              <a:t>In overleg met schoolbesturen: Per schoolbestuur:</a:t>
            </a:r>
          </a:p>
          <a:p>
            <a:pPr marL="285750" indent="-285750">
              <a:buFont typeface="Wingdings"/>
              <a:buChar char="q"/>
            </a:pPr>
            <a:endParaRPr lang="nl-NL" sz="2400">
              <a:ea typeface="Calibri"/>
              <a:cs typeface="Calibri"/>
            </a:endParaRPr>
          </a:p>
          <a:p>
            <a:pPr marL="285750" indent="-285750">
              <a:buFont typeface="Wingdings"/>
              <a:buChar char="q"/>
            </a:pPr>
            <a:r>
              <a:rPr lang="nl-NL" sz="2400">
                <a:ea typeface="Calibri"/>
                <a:cs typeface="Calibri"/>
              </a:rPr>
              <a:t> 50% naar rato van het leerlingaantal</a:t>
            </a:r>
          </a:p>
          <a:p>
            <a:pPr marL="285750" indent="-285750">
              <a:buFont typeface="Wingdings"/>
              <a:buChar char="q"/>
            </a:pPr>
            <a:r>
              <a:rPr lang="nl-NL" sz="2400">
                <a:ea typeface="Calibri"/>
                <a:cs typeface="Calibri"/>
              </a:rPr>
              <a:t> 50% op basis van het historische gebruik van begeleiding van de leerlingen op deze scholen</a:t>
            </a:r>
            <a:endParaRPr lang="nl-NL">
              <a:ea typeface="Calibri"/>
              <a:cs typeface="Calibri"/>
            </a:endParaRPr>
          </a:p>
          <a:p>
            <a:pPr marL="285750" indent="-285750">
              <a:buFont typeface="Wingdings"/>
              <a:buChar char="q"/>
            </a:pPr>
            <a:r>
              <a:rPr lang="nl-NL" sz="2400">
                <a:ea typeface="Calibri"/>
                <a:cs typeface="Calibri"/>
              </a:rPr>
              <a:t> Waar mogelijk doorgetrokken naar niveau van afzonderlijke scholen</a:t>
            </a:r>
          </a:p>
          <a:p>
            <a:pPr marL="285750" indent="-285750">
              <a:buFont typeface="Wingdings"/>
              <a:buChar char="q"/>
            </a:pPr>
            <a:endParaRPr lang="nl-NL" sz="2400">
              <a:ea typeface="Calibri"/>
              <a:cs typeface="Calibri"/>
            </a:endParaRPr>
          </a:p>
          <a:p>
            <a:endParaRPr lang="nl-NL" sz="24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4222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761DDFE-071F-4200-B0AA-394476C2D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5EC7915-DE7D-CCBF-0B07-C69DB7E11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3821" y="231513"/>
            <a:ext cx="5181562" cy="84663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err="1">
                <a:latin typeface="+mj-lt"/>
              </a:rPr>
              <a:t>Aantal</a:t>
            </a:r>
            <a:r>
              <a:rPr lang="en-US">
                <a:latin typeface="+mj-lt"/>
              </a:rPr>
              <a:t> FTE per </a:t>
            </a:r>
            <a:r>
              <a:rPr lang="en-US" err="1">
                <a:latin typeface="+mj-lt"/>
              </a:rPr>
              <a:t>perceel</a:t>
            </a:r>
            <a:br>
              <a:rPr lang="en-US">
                <a:latin typeface="+mj-lt"/>
              </a:rPr>
            </a:br>
            <a:r>
              <a:rPr lang="en-US" err="1">
                <a:latin typeface="+mj-lt"/>
                <a:ea typeface="Calibri Light"/>
                <a:cs typeface="Calibri Light"/>
              </a:rPr>
              <a:t>Voorlopige</a:t>
            </a:r>
            <a:r>
              <a:rPr lang="en-US">
                <a:latin typeface="+mj-lt"/>
                <a:ea typeface="Calibri Light"/>
                <a:cs typeface="Calibri Light"/>
              </a:rPr>
              <a:t> </a:t>
            </a:r>
            <a:r>
              <a:rPr lang="en-US" err="1">
                <a:latin typeface="+mj-lt"/>
                <a:ea typeface="Calibri Light"/>
                <a:cs typeface="Calibri Light"/>
              </a:rPr>
              <a:t>verdeling</a:t>
            </a:r>
            <a:endParaRPr lang="en-US">
              <a:latin typeface="+mj-lt"/>
              <a:ea typeface="Calibri Light"/>
              <a:cs typeface="Calibri Light"/>
            </a:endParaRPr>
          </a:p>
        </p:txBody>
      </p:sp>
      <p:pic>
        <p:nvPicPr>
          <p:cNvPr id="10" name="Tijdelijke aanduiding voor afbeelding 10">
            <a:extLst>
              <a:ext uri="{FF2B5EF4-FFF2-40B4-BE49-F238E27FC236}">
                <a16:creationId xmlns:a16="http://schemas.microsoft.com/office/drawing/2014/main" id="{60F4F884-DD99-5AD2-2031-9F2089F23A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0" b="510"/>
          <a:stretch>
            <a:fillRect/>
          </a:stretch>
        </p:blipFill>
        <p:spPr>
          <a:xfrm>
            <a:off x="723180" y="110561"/>
            <a:ext cx="2924317" cy="1705910"/>
          </a:xfrm>
          <a:prstGeom prst="rect">
            <a:avLst/>
          </a:prstGeom>
        </p:spPr>
      </p:pic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9EB3035-C82E-DECE-58B1-E183220D7F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BE84C8E-141E-EA40-880D-76BD3911284B}" type="datetime1">
              <a:rPr lang="en-US" sz="1200" smtClean="0">
                <a:latin typeface="+mn-lt"/>
              </a:rPr>
              <a:pPr>
                <a:spcAft>
                  <a:spcPts val="600"/>
                </a:spcAft>
              </a:pPr>
              <a:t>1/29/2025</a:t>
            </a:fld>
            <a:endParaRPr lang="en-US" sz="1200">
              <a:latin typeface="+mn-lt"/>
            </a:endParaRP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A69EC13-41F6-1660-1C23-ED36FC4A4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1200" kern="120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31C311F-587A-53DC-56C5-5190947D3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6BA46E3B-9C4D-ED4F-A219-BC09E5D72B97}" type="slidenum">
              <a:rPr lang="en-US" sz="1200" smtClean="0">
                <a:latin typeface="+mn-lt"/>
              </a:rPr>
              <a:pPr>
                <a:spcAft>
                  <a:spcPts val="600"/>
                </a:spcAft>
              </a:pPr>
              <a:t>12</a:t>
            </a:fld>
            <a:endParaRPr lang="en-US" sz="1200">
              <a:latin typeface="+mn-lt"/>
            </a:endParaRPr>
          </a:p>
        </p:txBody>
      </p:sp>
      <p:graphicFrame>
        <p:nvGraphicFramePr>
          <p:cNvPr id="14" name="Tabel 13">
            <a:extLst>
              <a:ext uri="{FF2B5EF4-FFF2-40B4-BE49-F238E27FC236}">
                <a16:creationId xmlns:a16="http://schemas.microsoft.com/office/drawing/2014/main" id="{2F6B327A-DB28-C2EB-FD9F-00CB812D44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004422"/>
              </p:ext>
            </p:extLst>
          </p:nvPr>
        </p:nvGraphicFramePr>
        <p:xfrm>
          <a:off x="3953774" y="1265207"/>
          <a:ext cx="4270434" cy="54864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270434">
                  <a:extLst>
                    <a:ext uri="{9D8B030D-6E8A-4147-A177-3AD203B41FA5}">
                      <a16:colId xmlns:a16="http://schemas.microsoft.com/office/drawing/2014/main" val="878921436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Bombardon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373120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Klimop - Stad*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73429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Klimop - Buiten*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347405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Nautilus: Paul </a:t>
                      </a:r>
                      <a:r>
                        <a:rPr lang="nl-NL" sz="24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Kleestraat</a:t>
                      </a: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 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494350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Nautilus: SO Slauerhoffstraat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500436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Nautilus: VSO VMBO Lierstraat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5971553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Nautilus: VSO VMBO Radioweg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233579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Pro Almere Koningsbeltweg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5484929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Pro Almere-</a:t>
                      </a:r>
                      <a:r>
                        <a:rPr lang="nl-NL" sz="24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Bachweg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58521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Pro Almere-Marathonlaan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7883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Sas: </a:t>
                      </a:r>
                      <a:r>
                        <a:rPr lang="nl-NL" sz="24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Aventurijn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287320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Sas: De Bongerd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903785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Sas: </a:t>
                      </a:r>
                      <a:r>
                        <a:rPr lang="nl-NL" sz="2400" b="0" i="0" u="none" strike="noStrike" err="1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Olivijn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589458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SWV-POA: OPDC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758542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Watertuin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3691335"/>
                  </a:ext>
                </a:extLst>
              </a:tr>
            </a:tbl>
          </a:graphicData>
        </a:graphic>
      </p:graphicFrame>
      <p:graphicFrame>
        <p:nvGraphicFramePr>
          <p:cNvPr id="19" name="Tabel 18">
            <a:extLst>
              <a:ext uri="{FF2B5EF4-FFF2-40B4-BE49-F238E27FC236}">
                <a16:creationId xmlns:a16="http://schemas.microsoft.com/office/drawing/2014/main" id="{9EDD1BA6-5276-83CF-299F-B2889B95E3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3619126"/>
              </p:ext>
            </p:extLst>
          </p:nvPr>
        </p:nvGraphicFramePr>
        <p:xfrm>
          <a:off x="8226964" y="1265656"/>
          <a:ext cx="1557130" cy="54864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557130">
                  <a:extLst>
                    <a:ext uri="{9D8B030D-6E8A-4147-A177-3AD203B41FA5}">
                      <a16:colId xmlns:a16="http://schemas.microsoft.com/office/drawing/2014/main" val="2620248742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6,3</a:t>
                      </a:r>
                      <a:endParaRPr lang="nl-NL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348078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2,0</a:t>
                      </a:r>
                      <a:endParaRPr lang="nl-NL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9900658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1,6</a:t>
                      </a:r>
                      <a:endParaRPr lang="nl-NL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358044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4,5</a:t>
                      </a:r>
                      <a:endParaRPr lang="nl-NL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527040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2,3</a:t>
                      </a:r>
                      <a:endParaRPr lang="nl-NL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291058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4,3</a:t>
                      </a:r>
                      <a:endParaRPr lang="nl-NL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55547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2,5</a:t>
                      </a:r>
                      <a:endParaRPr lang="nl-NL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1497808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4,0</a:t>
                      </a:r>
                      <a:endParaRPr lang="nl-NL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772845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4,7</a:t>
                      </a:r>
                      <a:endParaRPr lang="nl-NL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957737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4,5</a:t>
                      </a:r>
                      <a:endParaRPr lang="nl-NL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9690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4,9</a:t>
                      </a:r>
                      <a:endParaRPr lang="nl-NL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662553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2,1</a:t>
                      </a:r>
                      <a:endParaRPr lang="nl-NL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950433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4,8</a:t>
                      </a:r>
                      <a:endParaRPr lang="nl-NL"/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316456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4,0</a:t>
                      </a:r>
                    </a:p>
                  </a:txBody>
                  <a:tcPr marL="0" marR="0" marT="0" marB="0" anchor="b">
                    <a:lnL w="6350">
                      <a:solidFill>
                        <a:srgbClr val="FFFFFF"/>
                      </a:solidFill>
                    </a:lnL>
                    <a:lnR w="6350">
                      <a:solidFill>
                        <a:srgbClr val="FFFFFF"/>
                      </a:solidFill>
                    </a:lnR>
                    <a:lnT w="6350">
                      <a:solidFill>
                        <a:srgbClr val="FFFFFF"/>
                      </a:solidFill>
                    </a:lnT>
                    <a:lnB w="6350">
                      <a:solidFill>
                        <a:srgbClr val="FFFFFF"/>
                      </a:solidFill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42196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 Light"/>
                        </a:rPr>
                        <a:t>6,1</a:t>
                      </a:r>
                    </a:p>
                  </a:txBody>
                  <a:tcPr marL="0" marR="0" marT="0" marB="0" anchor="b">
                    <a:lnL w="6350">
                      <a:solidFill>
                        <a:srgbClr val="FFFFFF"/>
                      </a:solidFill>
                    </a:lnL>
                    <a:lnR w="6350">
                      <a:solidFill>
                        <a:srgbClr val="FFFFFF"/>
                      </a:solidFill>
                    </a:lnR>
                    <a:lnT w="6350">
                      <a:solidFill>
                        <a:srgbClr val="FFFFFF"/>
                      </a:solidFill>
                    </a:lnT>
                    <a:lnB w="6350">
                      <a:solidFill>
                        <a:srgbClr val="FFFFFF"/>
                      </a:solidFill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4207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9099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9EB3035-C82E-DECE-58B1-E183220D7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84C8E-141E-EA40-880D-76BD3911284B}" type="datetime1">
              <a:rPr lang="nl-NL" smtClean="0"/>
              <a:pPr/>
              <a:t>29-1-2025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A69EC13-41F6-1660-1C23-ED36FC4A4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31C311F-587A-53DC-56C5-5190947D3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/>
              <a:pPr/>
              <a:t>13</a:t>
            </a:fld>
            <a:endParaRPr lang="nl-NL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5EC7915-DE7D-CCBF-0B07-C69DB7E11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4513" y="579237"/>
            <a:ext cx="8671406" cy="761310"/>
          </a:xfrm>
        </p:spPr>
        <p:txBody>
          <a:bodyPr/>
          <a:lstStyle/>
          <a:p>
            <a:r>
              <a:rPr lang="nl-NL">
                <a:latin typeface="DIN"/>
              </a:rPr>
              <a:t>Bekostiging</a:t>
            </a:r>
            <a:endParaRPr lang="nl-NL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99233813-9DD7-1FBA-A420-5ED56D5244E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Tijdelijke aanduiding voor afbeelding 10">
            <a:extLst>
              <a:ext uri="{FF2B5EF4-FFF2-40B4-BE49-F238E27FC236}">
                <a16:creationId xmlns:a16="http://schemas.microsoft.com/office/drawing/2014/main" id="{60F4F884-DD99-5AD2-2031-9F2089F23A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0" b="510"/>
          <a:stretch>
            <a:fillRect/>
          </a:stretch>
        </p:blipFill>
        <p:spPr>
          <a:xfrm>
            <a:off x="-10886" y="2202055"/>
            <a:ext cx="2047875" cy="1119187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9838D344-92B5-DB67-B817-8A25DA7260EC}"/>
              </a:ext>
            </a:extLst>
          </p:cNvPr>
          <p:cNvSpPr txBox="1"/>
          <p:nvPr/>
        </p:nvSpPr>
        <p:spPr>
          <a:xfrm>
            <a:off x="2845594" y="1583530"/>
            <a:ext cx="8427378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l-NL" sz="2400">
              <a:ea typeface="Calibri"/>
              <a:cs typeface="Calibri"/>
            </a:endParaRPr>
          </a:p>
          <a:p>
            <a:pPr marL="285750" indent="-285750">
              <a:buFont typeface="Wingdings"/>
              <a:buChar char="q"/>
            </a:pPr>
            <a:endParaRPr lang="nl-NL" sz="2400">
              <a:ea typeface="Calibri"/>
              <a:cs typeface="Calibri"/>
            </a:endParaRPr>
          </a:p>
          <a:p>
            <a:pPr marL="285750" indent="-285750">
              <a:buFont typeface="Wingdings"/>
              <a:buChar char="q"/>
            </a:pPr>
            <a:r>
              <a:rPr lang="nl-NL" sz="2400">
                <a:ea typeface="Calibri"/>
                <a:cs typeface="Calibri"/>
              </a:rPr>
              <a:t> Taakgerichte uitvoeringsvariant</a:t>
            </a:r>
          </a:p>
          <a:p>
            <a:pPr marL="285750" indent="-285750">
              <a:buFont typeface="Wingdings"/>
              <a:buChar char="q"/>
            </a:pPr>
            <a:endParaRPr lang="nl-NL" sz="2400">
              <a:ea typeface="Calibri"/>
              <a:cs typeface="Calibri"/>
            </a:endParaRPr>
          </a:p>
          <a:p>
            <a:pPr marL="285750" indent="-285750">
              <a:buFont typeface="Wingdings"/>
              <a:buChar char="q"/>
            </a:pPr>
            <a:r>
              <a:rPr lang="nl-NL" sz="2400">
                <a:ea typeface="Calibri"/>
                <a:cs typeface="Calibri"/>
              </a:rPr>
              <a:t>Vooraf per kwartaal gefactureerd</a:t>
            </a:r>
          </a:p>
          <a:p>
            <a:pPr marL="285750" indent="-285750">
              <a:buFont typeface="Wingdings"/>
              <a:buChar char="q"/>
            </a:pPr>
            <a:endParaRPr lang="nl-NL" sz="2400">
              <a:ea typeface="Calibri"/>
              <a:cs typeface="Calibri"/>
            </a:endParaRPr>
          </a:p>
          <a:p>
            <a:pPr marL="285750" indent="-285750">
              <a:buFont typeface="Wingdings"/>
              <a:buChar char="q"/>
            </a:pPr>
            <a:r>
              <a:rPr lang="nl-NL" sz="2400">
                <a:ea typeface="Calibri"/>
                <a:cs typeface="Calibri"/>
              </a:rPr>
              <a:t>Geen aanvullende beschikkingen</a:t>
            </a:r>
          </a:p>
          <a:p>
            <a:pPr marL="285750" indent="-285750">
              <a:buFont typeface="Wingdings"/>
              <a:buChar char="q"/>
            </a:pPr>
            <a:endParaRPr lang="nl-NL" sz="2400">
              <a:ea typeface="Calibri"/>
              <a:cs typeface="Calibri"/>
            </a:endParaRPr>
          </a:p>
          <a:p>
            <a:pPr marL="285750" indent="-285750">
              <a:buFont typeface="Wingdings"/>
              <a:buChar char="q"/>
            </a:pPr>
            <a:r>
              <a:rPr lang="nl-NL" sz="2400">
                <a:ea typeface="Calibri"/>
                <a:cs typeface="Calibri"/>
              </a:rPr>
              <a:t>Overgangsperiode tot 31 december 2025</a:t>
            </a:r>
          </a:p>
        </p:txBody>
      </p:sp>
    </p:spTree>
    <p:extLst>
      <p:ext uri="{BB962C8B-B14F-4D97-AF65-F5344CB8AC3E}">
        <p14:creationId xmlns:p14="http://schemas.microsoft.com/office/powerpoint/2010/main" val="3146193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9EB3035-C82E-DECE-58B1-E183220D7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84C8E-141E-EA40-880D-76BD3911284B}" type="datetime1">
              <a:rPr lang="nl-NL" smtClean="0"/>
              <a:pPr/>
              <a:t>29-1-2025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A69EC13-41F6-1660-1C23-ED36FC4A4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31C311F-587A-53DC-56C5-5190947D3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/>
              <a:pPr/>
              <a:t>14</a:t>
            </a:fld>
            <a:endParaRPr lang="nl-NL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5EC7915-DE7D-CCBF-0B07-C69DB7E11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4513" y="579237"/>
            <a:ext cx="8671406" cy="761310"/>
          </a:xfrm>
        </p:spPr>
        <p:txBody>
          <a:bodyPr>
            <a:normAutofit fontScale="90000"/>
          </a:bodyPr>
          <a:lstStyle/>
          <a:p>
            <a:r>
              <a:rPr lang="nl-NL">
                <a:latin typeface="DIN"/>
              </a:rPr>
              <a:t>Samenwerking </a:t>
            </a:r>
            <a:br>
              <a:rPr lang="nl-NL">
                <a:latin typeface="DIN"/>
              </a:rPr>
            </a:br>
            <a:r>
              <a:rPr lang="nl-NL">
                <a:latin typeface="DIN"/>
              </a:rPr>
              <a:t>Gemeentelijke Toegang en Regie</a:t>
            </a:r>
            <a:endParaRPr lang="nl-NL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99233813-9DD7-1FBA-A420-5ED56D5244E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Tijdelijke aanduiding voor afbeelding 10">
            <a:extLst>
              <a:ext uri="{FF2B5EF4-FFF2-40B4-BE49-F238E27FC236}">
                <a16:creationId xmlns:a16="http://schemas.microsoft.com/office/drawing/2014/main" id="{60F4F884-DD99-5AD2-2031-9F2089F23A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0" b="510"/>
          <a:stretch>
            <a:fillRect/>
          </a:stretch>
        </p:blipFill>
        <p:spPr>
          <a:xfrm>
            <a:off x="-10886" y="2202055"/>
            <a:ext cx="2047875" cy="1119187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9838D344-92B5-DB67-B817-8A25DA7260EC}"/>
              </a:ext>
            </a:extLst>
          </p:cNvPr>
          <p:cNvSpPr txBox="1"/>
          <p:nvPr/>
        </p:nvSpPr>
        <p:spPr>
          <a:xfrm>
            <a:off x="2845594" y="1583530"/>
            <a:ext cx="8427378" cy="48936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l-NL" sz="2400">
              <a:ea typeface="Calibri"/>
              <a:cs typeface="Calibri"/>
            </a:endParaRPr>
          </a:p>
          <a:p>
            <a:pPr marL="285750" indent="-285750">
              <a:buFont typeface="Wingdings"/>
              <a:buChar char="q"/>
            </a:pPr>
            <a:endParaRPr lang="nl-NL" sz="2400">
              <a:ea typeface="Calibri"/>
              <a:cs typeface="Calibri"/>
            </a:endParaRPr>
          </a:p>
          <a:p>
            <a:pPr marL="285750" indent="-285750">
              <a:buFont typeface="Wingdings"/>
              <a:buChar char="q"/>
            </a:pPr>
            <a:r>
              <a:rPr lang="nl-NL" sz="2400">
                <a:ea typeface="Calibri"/>
                <a:cs typeface="Calibri"/>
              </a:rPr>
              <a:t> JGO pakt aanmeldingen vanuit Toegang op van jeugdigen die op betreffende school zitten</a:t>
            </a:r>
          </a:p>
          <a:p>
            <a:pPr marL="285750" indent="-285750">
              <a:buFont typeface="Wingdings"/>
              <a:buChar char="q"/>
            </a:pPr>
            <a:endParaRPr lang="nl-NL" sz="2400">
              <a:ea typeface="Calibri"/>
              <a:cs typeface="Calibri"/>
            </a:endParaRPr>
          </a:p>
          <a:p>
            <a:pPr marL="285750" indent="-285750">
              <a:buFont typeface="Wingdings"/>
              <a:buChar char="q"/>
            </a:pPr>
            <a:r>
              <a:rPr lang="nl-NL" sz="2400">
                <a:ea typeface="Calibri"/>
                <a:cs typeface="Calibri"/>
              </a:rPr>
              <a:t>Ondersteuning voor gehele gezin --&gt; buiten JGO-budget</a:t>
            </a:r>
          </a:p>
          <a:p>
            <a:pPr marL="285750" indent="-285750">
              <a:buFont typeface="Wingdings"/>
              <a:buChar char="q"/>
            </a:pPr>
            <a:endParaRPr lang="nl-NL" sz="2400">
              <a:ea typeface="Calibri"/>
              <a:cs typeface="Calibri"/>
            </a:endParaRPr>
          </a:p>
          <a:p>
            <a:pPr marL="285750" indent="-285750">
              <a:buFont typeface="Wingdings"/>
              <a:buChar char="q"/>
            </a:pPr>
            <a:r>
              <a:rPr lang="nl-NL" sz="2400">
                <a:ea typeface="Calibri"/>
                <a:cs typeface="Calibri"/>
              </a:rPr>
              <a:t>1 kind – 1 gezin – 1 plan</a:t>
            </a:r>
          </a:p>
          <a:p>
            <a:pPr marL="285750" indent="-285750">
              <a:buFont typeface="Wingdings"/>
              <a:buChar char="q"/>
            </a:pPr>
            <a:endParaRPr lang="nl-NL" sz="2400">
              <a:ea typeface="Calibri"/>
              <a:cs typeface="Calibri"/>
            </a:endParaRPr>
          </a:p>
          <a:p>
            <a:pPr marL="285750" indent="-285750">
              <a:buFont typeface="Wingdings"/>
              <a:buChar char="q"/>
            </a:pPr>
            <a:endParaRPr lang="nl-NL" sz="2400">
              <a:ea typeface="Calibri"/>
              <a:cs typeface="Calibri"/>
            </a:endParaRPr>
          </a:p>
          <a:p>
            <a:r>
              <a:rPr lang="nl-NL" sz="2400" b="1">
                <a:ea typeface="Calibri"/>
                <a:cs typeface="Calibri"/>
              </a:rPr>
              <a:t>Vraag: nog andere samenwerkingsafspraken nodig?</a:t>
            </a:r>
          </a:p>
          <a:p>
            <a:pPr marL="285750" indent="-285750">
              <a:buFont typeface="Wingdings"/>
              <a:buChar char="q"/>
            </a:pPr>
            <a:endParaRPr lang="nl-NL" sz="2400">
              <a:ea typeface="Calibri"/>
              <a:cs typeface="Calibri"/>
            </a:endParaRPr>
          </a:p>
          <a:p>
            <a:pPr marL="285750" indent="-285750">
              <a:buFont typeface="Wingdings"/>
              <a:buChar char="q"/>
            </a:pPr>
            <a:endParaRPr lang="nl-NL" sz="24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26010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9EB3035-C82E-DECE-58B1-E183220D7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84C8E-141E-EA40-880D-76BD3911284B}" type="datetime1">
              <a:rPr lang="nl-NL" smtClean="0"/>
              <a:pPr/>
              <a:t>29-1-2025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A69EC13-41F6-1660-1C23-ED36FC4A4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31C311F-587A-53DC-56C5-5190947D3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/>
              <a:pPr/>
              <a:t>15</a:t>
            </a:fld>
            <a:endParaRPr lang="nl-NL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5EC7915-DE7D-CCBF-0B07-C69DB7E11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4513" y="579237"/>
            <a:ext cx="8973330" cy="1149499"/>
          </a:xfrm>
        </p:spPr>
        <p:txBody>
          <a:bodyPr>
            <a:normAutofit/>
          </a:bodyPr>
          <a:lstStyle/>
          <a:p>
            <a:r>
              <a:rPr lang="nl-NL">
                <a:latin typeface="DIN"/>
              </a:rPr>
              <a:t>Monitoring: partnerschap </a:t>
            </a:r>
            <a:endParaRPr lang="nl-NL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99233813-9DD7-1FBA-A420-5ED56D5244E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Tijdelijke aanduiding voor afbeelding 10">
            <a:extLst>
              <a:ext uri="{FF2B5EF4-FFF2-40B4-BE49-F238E27FC236}">
                <a16:creationId xmlns:a16="http://schemas.microsoft.com/office/drawing/2014/main" id="{60F4F884-DD99-5AD2-2031-9F2089F23A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0" b="510"/>
          <a:stretch>
            <a:fillRect/>
          </a:stretch>
        </p:blipFill>
        <p:spPr>
          <a:xfrm>
            <a:off x="-10886" y="2202055"/>
            <a:ext cx="2047875" cy="1119187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9838D344-92B5-DB67-B817-8A25DA7260EC}"/>
              </a:ext>
            </a:extLst>
          </p:cNvPr>
          <p:cNvSpPr txBox="1"/>
          <p:nvPr/>
        </p:nvSpPr>
        <p:spPr>
          <a:xfrm>
            <a:off x="2845594" y="1583530"/>
            <a:ext cx="8427378" cy="526297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l-NL" sz="2400">
              <a:ea typeface="Calibri"/>
              <a:cs typeface="Calibri"/>
            </a:endParaRPr>
          </a:p>
          <a:p>
            <a:pPr marL="285750" indent="-285750">
              <a:buFont typeface="Wingdings"/>
              <a:buChar char="q"/>
            </a:pPr>
            <a:endParaRPr lang="nl-NL" sz="2400">
              <a:ea typeface="Calibri"/>
              <a:cs typeface="Calibri"/>
            </a:endParaRPr>
          </a:p>
          <a:p>
            <a:pPr marL="285750" indent="-285750">
              <a:buFont typeface="Wingdings"/>
              <a:buChar char="q"/>
            </a:pPr>
            <a:r>
              <a:rPr lang="nl-NL" sz="2400">
                <a:ea typeface="Calibri"/>
                <a:cs typeface="Calibri"/>
              </a:rPr>
              <a:t> Jaarlijks Uitvoeringsplan jeugdhulpaanbieder en school</a:t>
            </a:r>
          </a:p>
          <a:p>
            <a:pPr marL="285750" indent="-285750">
              <a:buFont typeface="Wingdings"/>
              <a:buChar char="q"/>
            </a:pPr>
            <a:endParaRPr lang="nl-NL" sz="2400">
              <a:ea typeface="Calibri"/>
              <a:cs typeface="Calibri"/>
            </a:endParaRPr>
          </a:p>
          <a:p>
            <a:pPr marL="285750" indent="-285750">
              <a:buFont typeface="Wingdings"/>
              <a:buChar char="q"/>
            </a:pPr>
            <a:r>
              <a:rPr lang="nl-NL" sz="2400">
                <a:ea typeface="Calibri"/>
                <a:cs typeface="Calibri"/>
              </a:rPr>
              <a:t>Begeleidingscommissie JGO: school, jeugdhulpaanbieder, SWV Passend Onderwijs en gemeenten Almere</a:t>
            </a:r>
          </a:p>
          <a:p>
            <a:pPr marL="285750" indent="-285750">
              <a:buFont typeface="Wingdings"/>
              <a:buChar char="q"/>
            </a:pPr>
            <a:endParaRPr lang="nl-NL" sz="2400">
              <a:ea typeface="Calibri"/>
              <a:cs typeface="Calibri"/>
            </a:endParaRPr>
          </a:p>
          <a:p>
            <a:pPr marL="285750" indent="-285750">
              <a:buFont typeface="Wingdings"/>
              <a:buChar char="q"/>
            </a:pPr>
            <a:r>
              <a:rPr lang="nl-NL" sz="2400">
                <a:ea typeface="Calibri"/>
                <a:cs typeface="Calibri"/>
              </a:rPr>
              <a:t>2x per jaar evaluatiegesprek met CLM en beleid van de gemeente</a:t>
            </a:r>
          </a:p>
          <a:p>
            <a:pPr marL="285750" indent="-285750">
              <a:buFont typeface="Wingdings"/>
              <a:buChar char="q"/>
            </a:pPr>
            <a:endParaRPr lang="nl-NL" sz="2400">
              <a:ea typeface="Calibri"/>
              <a:cs typeface="Calibri"/>
            </a:endParaRPr>
          </a:p>
          <a:p>
            <a:pPr marL="285750" indent="-285750">
              <a:buFont typeface="Wingdings"/>
              <a:buChar char="q"/>
            </a:pPr>
            <a:endParaRPr lang="nl-NL" sz="2400">
              <a:ea typeface="Calibri"/>
              <a:cs typeface="Calibri"/>
            </a:endParaRPr>
          </a:p>
          <a:p>
            <a:endParaRPr lang="nl-NL" sz="2400" b="1">
              <a:ea typeface="Calibri"/>
              <a:cs typeface="Calibri"/>
            </a:endParaRPr>
          </a:p>
          <a:p>
            <a:pPr marL="285750" indent="-285750">
              <a:buFont typeface="Wingdings"/>
              <a:buChar char="q"/>
            </a:pPr>
            <a:endParaRPr lang="nl-NL" sz="2400">
              <a:ea typeface="Calibri"/>
              <a:cs typeface="Calibri"/>
            </a:endParaRPr>
          </a:p>
          <a:p>
            <a:pPr marL="285750" indent="-285750">
              <a:buFont typeface="Wingdings"/>
              <a:buChar char="q"/>
            </a:pPr>
            <a:endParaRPr lang="nl-NL" sz="24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75414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9EB3035-C82E-DECE-58B1-E183220D7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84C8E-141E-EA40-880D-76BD3911284B}" type="datetime1">
              <a:rPr lang="nl-NL" smtClean="0"/>
              <a:pPr/>
              <a:t>29-1-2025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A69EC13-41F6-1660-1C23-ED36FC4A4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31C311F-587A-53DC-56C5-5190947D3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/>
              <a:pPr/>
              <a:t>16</a:t>
            </a:fld>
            <a:endParaRPr lang="nl-NL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5EC7915-DE7D-CCBF-0B07-C69DB7E11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9381" y="349200"/>
            <a:ext cx="8973330" cy="1365159"/>
          </a:xfrm>
        </p:spPr>
        <p:txBody>
          <a:bodyPr>
            <a:normAutofit/>
          </a:bodyPr>
          <a:lstStyle/>
          <a:p>
            <a:r>
              <a:rPr lang="nl-NL">
                <a:latin typeface="DIN"/>
              </a:rPr>
              <a:t>Monitoring: gegevens aanleveren </a:t>
            </a:r>
            <a:endParaRPr lang="nl-NL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99233813-9DD7-1FBA-A420-5ED56D5244E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Tijdelijke aanduiding voor afbeelding 10">
            <a:extLst>
              <a:ext uri="{FF2B5EF4-FFF2-40B4-BE49-F238E27FC236}">
                <a16:creationId xmlns:a16="http://schemas.microsoft.com/office/drawing/2014/main" id="{60F4F884-DD99-5AD2-2031-9F2089F23A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0" b="510"/>
          <a:stretch>
            <a:fillRect/>
          </a:stretch>
        </p:blipFill>
        <p:spPr>
          <a:xfrm>
            <a:off x="-10886" y="2202055"/>
            <a:ext cx="2047875" cy="1119187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9838D344-92B5-DB67-B817-8A25DA7260EC}"/>
              </a:ext>
            </a:extLst>
          </p:cNvPr>
          <p:cNvSpPr txBox="1"/>
          <p:nvPr/>
        </p:nvSpPr>
        <p:spPr>
          <a:xfrm>
            <a:off x="2040462" y="1526021"/>
            <a:ext cx="10152661" cy="69249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2400" b="1" err="1">
                <a:ea typeface="Calibri"/>
                <a:cs typeface="Calibri"/>
              </a:rPr>
              <a:t>KPI's</a:t>
            </a:r>
            <a:r>
              <a:rPr lang="nl-NL" sz="2400" b="1">
                <a:ea typeface="Calibri"/>
                <a:cs typeface="Calibri"/>
              </a:rPr>
              <a:t>: </a:t>
            </a:r>
          </a:p>
          <a:p>
            <a:pPr marL="285750" indent="-285750">
              <a:buFont typeface="Wingdings"/>
              <a:buChar char="q"/>
            </a:pPr>
            <a:endParaRPr lang="nl-NL" sz="2400">
              <a:ea typeface="Calibri"/>
              <a:cs typeface="Calibri"/>
            </a:endParaRPr>
          </a:p>
          <a:p>
            <a:pPr marL="800100" lvl="1" indent="-342900">
              <a:buFont typeface="Wingdings"/>
              <a:buChar char="q"/>
            </a:pPr>
            <a:r>
              <a:rPr lang="nl-NL" sz="2400">
                <a:ea typeface="Calibri"/>
                <a:cs typeface="Calibri"/>
              </a:rPr>
              <a:t> </a:t>
            </a:r>
            <a:r>
              <a:rPr lang="nl-NL" sz="2400">
                <a:ea typeface="+mn-lt"/>
                <a:cs typeface="+mn-lt"/>
              </a:rPr>
              <a:t>Tevredenheid jeugdige en (Pleeg)ouders/verzorgers;</a:t>
            </a:r>
          </a:p>
          <a:p>
            <a:pPr marL="800100" lvl="1" indent="-342900">
              <a:buFont typeface="Wingdings"/>
              <a:buChar char="q"/>
            </a:pPr>
            <a:r>
              <a:rPr lang="nl-NL" sz="2400">
                <a:ea typeface="+mn-lt"/>
                <a:cs typeface="+mn-lt"/>
              </a:rPr>
              <a:t>Aantal doorverwijzingen naar behandeling (jeugdwet); (met een afname van 5% per jaar tot een maximum van 15% na 3 jaar)</a:t>
            </a:r>
            <a:endParaRPr lang="nl-NL">
              <a:ea typeface="Calibri" panose="020F0502020204030204"/>
              <a:cs typeface="Calibri" panose="020F0502020204030204"/>
            </a:endParaRPr>
          </a:p>
          <a:p>
            <a:pPr marL="800100" lvl="1" indent="-342900">
              <a:buFont typeface="Wingdings"/>
              <a:buChar char="q"/>
            </a:pPr>
            <a:r>
              <a:rPr lang="nl-NL" sz="2400">
                <a:ea typeface="+mn-lt"/>
                <a:cs typeface="+mn-lt"/>
              </a:rPr>
              <a:t>Aantal doorverwijzingen naar specialistische groepsbegeleiding</a:t>
            </a:r>
            <a:endParaRPr lang="nl-NL">
              <a:ea typeface="Calibri" panose="020F0502020204030204"/>
              <a:cs typeface="Calibri" panose="020F0502020204030204"/>
            </a:endParaRPr>
          </a:p>
          <a:p>
            <a:pPr marL="800100" lvl="1" indent="-342900">
              <a:buFont typeface="Wingdings"/>
              <a:buChar char="q"/>
            </a:pPr>
            <a:r>
              <a:rPr lang="nl-NL" sz="2400">
                <a:ea typeface="+mn-lt"/>
                <a:cs typeface="+mn-lt"/>
              </a:rPr>
              <a:t>Aantal thuiszitters (aangeleverd door school).</a:t>
            </a:r>
            <a:endParaRPr lang="nl-NL"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Wingdings"/>
              <a:buChar char="q"/>
            </a:pPr>
            <a:endParaRPr lang="nl-NL" sz="2400">
              <a:ea typeface="Calibri"/>
              <a:cs typeface="Calibri"/>
            </a:endParaRPr>
          </a:p>
          <a:p>
            <a:r>
              <a:rPr lang="nl-NL" sz="2400" b="1">
                <a:ea typeface="Calibri"/>
                <a:cs typeface="Calibri"/>
              </a:rPr>
              <a:t>Vragen: </a:t>
            </a:r>
          </a:p>
          <a:p>
            <a:pPr marL="285750" indent="-285750">
              <a:buFont typeface="Arial"/>
              <a:buChar char="•"/>
            </a:pPr>
            <a:r>
              <a:rPr lang="nl-NL" sz="2400" b="1">
                <a:ea typeface="+mn-lt"/>
                <a:cs typeface="+mn-lt"/>
              </a:rPr>
              <a:t>Welke </a:t>
            </a:r>
            <a:r>
              <a:rPr lang="nl-NL" sz="2400" b="1" err="1">
                <a:ea typeface="+mn-lt"/>
                <a:cs typeface="+mn-lt"/>
              </a:rPr>
              <a:t>KPI’s</a:t>
            </a:r>
            <a:r>
              <a:rPr lang="nl-NL" sz="2400" b="1">
                <a:ea typeface="+mn-lt"/>
                <a:cs typeface="+mn-lt"/>
              </a:rPr>
              <a:t> vinden jullie van belang als sturingsinformatie?</a:t>
            </a:r>
            <a:endParaRPr lang="nl-NL" b="1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2400" b="1">
                <a:ea typeface="+mn-lt"/>
                <a:cs typeface="+mn-lt"/>
              </a:rPr>
              <a:t>Beoogde afname van doorverwijzingen van 5-max 15% na 3 jaar? </a:t>
            </a:r>
            <a:endParaRPr lang="nl-NL" b="1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l-NL" sz="2400" b="1">
                <a:ea typeface="+mn-lt"/>
                <a:cs typeface="+mn-lt"/>
              </a:rPr>
              <a:t>Ideeën voor het zo efficiënt mogelijk aanleveren van sturingsinformatie? </a:t>
            </a:r>
            <a:endParaRPr lang="nl-NL" b="1"/>
          </a:p>
          <a:p>
            <a:br>
              <a:rPr lang="en-US"/>
            </a:br>
            <a:endParaRPr lang="en-US"/>
          </a:p>
          <a:p>
            <a:endParaRPr lang="nl-NL" sz="2400">
              <a:ea typeface="Calibri"/>
              <a:cs typeface="Calibri"/>
            </a:endParaRPr>
          </a:p>
          <a:p>
            <a:pPr marL="285750" indent="-285750">
              <a:buFont typeface="Wingdings"/>
              <a:buChar char="q"/>
            </a:pPr>
            <a:endParaRPr lang="nl-NL" sz="2400">
              <a:ea typeface="Calibri"/>
              <a:cs typeface="Calibri"/>
            </a:endParaRPr>
          </a:p>
          <a:p>
            <a:endParaRPr lang="nl-NL" sz="2400" b="1">
              <a:ea typeface="Calibri"/>
              <a:cs typeface="Calibri"/>
            </a:endParaRPr>
          </a:p>
          <a:p>
            <a:pPr marL="285750" indent="-285750">
              <a:buFont typeface="Wingdings"/>
              <a:buChar char="q"/>
            </a:pPr>
            <a:endParaRPr lang="nl-NL" sz="2400">
              <a:ea typeface="Calibri"/>
              <a:cs typeface="Calibri"/>
            </a:endParaRPr>
          </a:p>
          <a:p>
            <a:pPr marL="285750" indent="-285750">
              <a:buFont typeface="Wingdings"/>
              <a:buChar char="q"/>
            </a:pPr>
            <a:endParaRPr lang="nl-NL" sz="24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4277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C581221-3126-C7FD-8D0B-B53AAAD8DB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10691" y="1780342"/>
            <a:ext cx="9559636" cy="4272363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nl-NL" sz="2600">
              <a:latin typeface="DIN-Regular" panose="020B0500000000000000" pitchFamily="34" charset="0"/>
            </a:endParaRPr>
          </a:p>
          <a:p>
            <a:r>
              <a:rPr lang="nl-NL" sz="2400">
                <a:latin typeface="DIN-Regular"/>
              </a:rPr>
              <a:t>14 onafhankelijke percelen</a:t>
            </a:r>
            <a:endParaRPr lang="nl-NL" sz="2400"/>
          </a:p>
          <a:p>
            <a:endParaRPr lang="nl-NL" sz="2400">
              <a:latin typeface="DIN-Regular"/>
            </a:endParaRPr>
          </a:p>
          <a:p>
            <a:r>
              <a:rPr lang="nl-NL" sz="2400">
                <a:latin typeface="DIN-Regular"/>
              </a:rPr>
              <a:t>In ieder geval 1 jeugdhulpaanbieder per perceel</a:t>
            </a:r>
          </a:p>
          <a:p>
            <a:endParaRPr lang="nl-NL" sz="2400">
              <a:latin typeface="DIN-Regular"/>
            </a:endParaRPr>
          </a:p>
          <a:p>
            <a:r>
              <a:rPr lang="nl-NL" sz="2400">
                <a:latin typeface="DIN-Regular"/>
              </a:rPr>
              <a:t>Gunningscriterium: samenwerking met gespecialiseerd  onderwijs</a:t>
            </a:r>
          </a:p>
          <a:p>
            <a:r>
              <a:rPr lang="nl-NL" sz="2400">
                <a:latin typeface="DIN-Regular"/>
              </a:rPr>
              <a:t>	</a:t>
            </a:r>
            <a:r>
              <a:rPr lang="nl-NL" sz="2400">
                <a:latin typeface="DIN-Regular"/>
                <a:sym typeface="Wingdings" panose="05000000000000000000" pitchFamily="2" charset="2"/>
              </a:rPr>
              <a:t> gemeente en schoollocatie</a:t>
            </a:r>
            <a:r>
              <a:rPr lang="nl-NL" sz="2400">
                <a:latin typeface="DIN-Regular"/>
              </a:rPr>
              <a:t> beoordelen dit</a:t>
            </a:r>
          </a:p>
          <a:p>
            <a:endParaRPr lang="nl-NL" sz="2400">
              <a:latin typeface="DIN-Regular"/>
            </a:endParaRP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9EB3035-C82E-DECE-58B1-E183220D7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84C8E-141E-EA40-880D-76BD3911284B}" type="datetime1">
              <a:rPr lang="nl-NL" smtClean="0"/>
              <a:pPr/>
              <a:t>29-1-2025</a:t>
            </a:fld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31C311F-587A-53DC-56C5-5190947D3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/>
              <a:pPr/>
              <a:t>17</a:t>
            </a:fld>
            <a:endParaRPr lang="nl-NL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5EC7915-DE7D-CCBF-0B07-C69DB7E11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5494" y="1019032"/>
            <a:ext cx="8726603" cy="761310"/>
          </a:xfrm>
        </p:spPr>
        <p:txBody>
          <a:bodyPr/>
          <a:lstStyle/>
          <a:p>
            <a:r>
              <a:rPr lang="nl-NL"/>
              <a:t>Inkoopopdracht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99233813-9DD7-1FBA-A420-5ED56D5244E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Tijdelijke aanduiding voor afbeelding 10">
            <a:extLst>
              <a:ext uri="{FF2B5EF4-FFF2-40B4-BE49-F238E27FC236}">
                <a16:creationId xmlns:a16="http://schemas.microsoft.com/office/drawing/2014/main" id="{60F4F884-DD99-5AD2-2031-9F2089F23A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0" b="510"/>
          <a:stretch>
            <a:fillRect/>
          </a:stretch>
        </p:blipFill>
        <p:spPr>
          <a:xfrm>
            <a:off x="-10886" y="2202055"/>
            <a:ext cx="2047875" cy="11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0055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C581221-3126-C7FD-8D0B-B53AAAD8DB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683049" y="2202055"/>
            <a:ext cx="8670751" cy="3850650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nl-NL" sz="2000">
              <a:latin typeface="DIN-Regular"/>
            </a:endParaRPr>
          </a:p>
          <a:p>
            <a:pPr marL="457200" indent="-457200">
              <a:buAutoNum type="arabicPeriod"/>
            </a:pPr>
            <a:r>
              <a:rPr lang="nl-NL" sz="2000">
                <a:latin typeface="DIN-Regular"/>
              </a:rPr>
              <a:t>Publicatie aanbestedingsdocumenten op aanbestedingsplatform </a:t>
            </a:r>
            <a:r>
              <a:rPr lang="nl-NL" sz="2000" err="1">
                <a:latin typeface="DIN-Regular"/>
              </a:rPr>
              <a:t>TenderNed</a:t>
            </a:r>
            <a:r>
              <a:rPr lang="nl-NL" sz="2000">
                <a:latin typeface="DIN-Regular"/>
              </a:rPr>
              <a:t> </a:t>
            </a:r>
            <a:endParaRPr lang="nl-NL" sz="2000">
              <a:latin typeface="DIN-Regular" panose="020B0500000000000000" pitchFamily="34" charset="0"/>
            </a:endParaRPr>
          </a:p>
          <a:p>
            <a:r>
              <a:rPr lang="nl-NL" sz="2000">
                <a:latin typeface="DIN-Regular"/>
              </a:rPr>
              <a:t>2.    Nota van Inlichtingen – beantwoorden van uw vragen</a:t>
            </a:r>
            <a:endParaRPr lang="nl-NL" sz="2000"/>
          </a:p>
          <a:p>
            <a:r>
              <a:rPr lang="nl-NL" sz="2000">
                <a:latin typeface="DIN-Regular" panose="020B0500000000000000" pitchFamily="34" charset="0"/>
              </a:rPr>
              <a:t>3.    </a:t>
            </a:r>
            <a:r>
              <a:rPr lang="nl-NL" sz="2000">
                <a:latin typeface="DIN-Regular"/>
              </a:rPr>
              <a:t>Opstellen offerte – indienen inschrijving</a:t>
            </a:r>
            <a:endParaRPr lang="nl-NL" sz="2000">
              <a:latin typeface="DIN-Regular" panose="020B0500000000000000" pitchFamily="34" charset="0"/>
            </a:endParaRPr>
          </a:p>
          <a:p>
            <a:pPr marL="457200" indent="-457200">
              <a:buAutoNum type="arabicPeriod" startAt="4"/>
            </a:pPr>
            <a:r>
              <a:rPr lang="nl-NL" sz="2000">
                <a:latin typeface="DIN-Regular"/>
              </a:rPr>
              <a:t>Beoordelen – uitsluitingsgronden, geschiktheidseisen, minimumeisen, gunningscriteria</a:t>
            </a:r>
          </a:p>
          <a:p>
            <a:pPr marL="457200" indent="-457200">
              <a:buAutoNum type="arabicPeriod" startAt="4"/>
            </a:pPr>
            <a:r>
              <a:rPr lang="nl-NL" sz="2000">
                <a:latin typeface="DIN-Regular"/>
              </a:rPr>
              <a:t>Gunning – voor iedere school één aanbieder</a:t>
            </a:r>
          </a:p>
          <a:p>
            <a:pPr marL="457200" indent="-457200">
              <a:buAutoNum type="arabicPeriod" startAt="4"/>
            </a:pPr>
            <a:r>
              <a:rPr lang="nl-NL" sz="2000">
                <a:latin typeface="DIN-Regular"/>
              </a:rPr>
              <a:t>Start uitvoering werkzaamheden</a:t>
            </a:r>
          </a:p>
          <a:p>
            <a:endParaRPr lang="nl-NL" sz="2000">
              <a:latin typeface="DIN-Regular" panose="020B0500000000000000" pitchFamily="34" charset="0"/>
            </a:endParaRP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9EB3035-C82E-DECE-58B1-E183220D7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84C8E-141E-EA40-880D-76BD3911284B}" type="datetime1">
              <a:rPr lang="nl-NL" smtClean="0"/>
              <a:pPr/>
              <a:t>29-1-2025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A69EC13-41F6-1660-1C23-ED36FC4A4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31C311F-587A-53DC-56C5-5190947D3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/>
              <a:pPr/>
              <a:t>18</a:t>
            </a:fld>
            <a:endParaRPr lang="nl-NL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5EC7915-DE7D-CCBF-0B07-C69DB7E11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>
                <a:latin typeface="DIN-Regular" panose="020B0500000000000000" pitchFamily="34" charset="0"/>
              </a:rPr>
              <a:t>inkoopprocedure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99233813-9DD7-1FBA-A420-5ED56D5244E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Tijdelijke aanduiding voor afbeelding 10">
            <a:extLst>
              <a:ext uri="{FF2B5EF4-FFF2-40B4-BE49-F238E27FC236}">
                <a16:creationId xmlns:a16="http://schemas.microsoft.com/office/drawing/2014/main" id="{60F4F884-DD99-5AD2-2031-9F2089F23A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0" b="510"/>
          <a:stretch>
            <a:fillRect/>
          </a:stretch>
        </p:blipFill>
        <p:spPr>
          <a:xfrm>
            <a:off x="-10886" y="2202055"/>
            <a:ext cx="2047875" cy="11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3786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C581221-3126-C7FD-8D0B-B53AAAD8DB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10691" y="1780342"/>
            <a:ext cx="9559636" cy="4272363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nl-NL" sz="2600">
              <a:latin typeface="DIN-Regular" panose="020B0500000000000000" pitchFamily="34" charset="0"/>
            </a:endParaRPr>
          </a:p>
          <a:p>
            <a:r>
              <a:rPr lang="nl-NL" sz="2400">
                <a:latin typeface="DIN-Regular"/>
              </a:rPr>
              <a:t>Januari 2025:  Start aanbestedingsprocedure, publicatie documenten</a:t>
            </a:r>
            <a:endParaRPr lang="nl-NL" sz="2400"/>
          </a:p>
          <a:p>
            <a:endParaRPr lang="nl-NL" sz="2400">
              <a:latin typeface="DIN-Regular"/>
            </a:endParaRPr>
          </a:p>
          <a:p>
            <a:r>
              <a:rPr lang="nl-NL" sz="2400">
                <a:latin typeface="DIN-Regular"/>
              </a:rPr>
              <a:t>1 augustus 2025:   Gunning aanbesteding</a:t>
            </a:r>
          </a:p>
          <a:p>
            <a:endParaRPr lang="nl-NL" sz="2400">
              <a:latin typeface="DIN-Regular"/>
            </a:endParaRPr>
          </a:p>
          <a:p>
            <a:r>
              <a:rPr lang="nl-NL" sz="2400">
                <a:latin typeface="DIN-Regular"/>
              </a:rPr>
              <a:t>Tot 31 december 2025:  overgangsperiode voor afbouwen of onderbrengen bestaande beschikkingen in JGO-budget</a:t>
            </a:r>
            <a:endParaRPr lang="nl-NL" sz="2400">
              <a:latin typeface="DIN-Regular" panose="020B0500000000000000" pitchFamily="34" charset="0"/>
            </a:endParaRPr>
          </a:p>
          <a:p>
            <a:endParaRPr lang="nl-NL" sz="2600">
              <a:latin typeface="DIN-Regular" panose="020B0500000000000000" pitchFamily="34" charset="0"/>
            </a:endParaRPr>
          </a:p>
          <a:p>
            <a:r>
              <a:rPr lang="nl-NL" sz="2200" i="1">
                <a:latin typeface="DIN-Regular"/>
              </a:rPr>
              <a:t>Planning onder voorbehoud</a:t>
            </a:r>
            <a:endParaRPr lang="nl-NL" sz="2000">
              <a:latin typeface="DIN"/>
            </a:endParaRP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9EB3035-C82E-DECE-58B1-E183220D7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84C8E-141E-EA40-880D-76BD3911284B}" type="datetime1">
              <a:rPr lang="nl-NL" smtClean="0"/>
              <a:pPr/>
              <a:t>29-1-2025</a:t>
            </a:fld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31C311F-587A-53DC-56C5-5190947D3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/>
              <a:pPr/>
              <a:t>19</a:t>
            </a:fld>
            <a:endParaRPr lang="nl-NL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5EC7915-DE7D-CCBF-0B07-C69DB7E11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5494" y="1019032"/>
            <a:ext cx="8726603" cy="761310"/>
          </a:xfrm>
        </p:spPr>
        <p:txBody>
          <a:bodyPr/>
          <a:lstStyle/>
          <a:p>
            <a:r>
              <a:rPr lang="nl-NL"/>
              <a:t>Concept planning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99233813-9DD7-1FBA-A420-5ED56D5244E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Tijdelijke aanduiding voor afbeelding 10">
            <a:extLst>
              <a:ext uri="{FF2B5EF4-FFF2-40B4-BE49-F238E27FC236}">
                <a16:creationId xmlns:a16="http://schemas.microsoft.com/office/drawing/2014/main" id="{60F4F884-DD99-5AD2-2031-9F2089F23A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0" b="510"/>
          <a:stretch>
            <a:fillRect/>
          </a:stretch>
        </p:blipFill>
        <p:spPr>
          <a:xfrm>
            <a:off x="-10886" y="2202055"/>
            <a:ext cx="2047875" cy="11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923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4CCBEC5-373C-7643-B524-20320D039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84C8E-141E-EA40-880D-76BD3911284B}" type="datetime1">
              <a:rPr lang="nl-NL" smtClean="0"/>
              <a:pPr/>
              <a:t>29-1-2025</a:t>
            </a:fld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DBD1FAD-1E21-6641-9626-7E5794065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/>
              <a:pPr/>
              <a:t>2</a:t>
            </a:fld>
            <a:endParaRPr lang="nl-NL"/>
          </a:p>
        </p:txBody>
      </p:sp>
      <p:pic>
        <p:nvPicPr>
          <p:cNvPr id="12" name="Tijdelijke aanduiding voor afbeelding 11">
            <a:extLst>
              <a:ext uri="{FF2B5EF4-FFF2-40B4-BE49-F238E27FC236}">
                <a16:creationId xmlns:a16="http://schemas.microsoft.com/office/drawing/2014/main" id="{59D2A70D-558A-9E42-B4E2-F8591B9318BA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3"/>
          <a:srcRect t="549" b="549"/>
          <a:stretch>
            <a:fillRect/>
          </a:stretch>
        </p:blipFill>
        <p:spPr/>
      </p:pic>
      <p:graphicFrame>
        <p:nvGraphicFramePr>
          <p:cNvPr id="8" name="Tijdelijke aanduiding voor inhoud 7">
            <a:extLst>
              <a:ext uri="{FF2B5EF4-FFF2-40B4-BE49-F238E27FC236}">
                <a16:creationId xmlns:a16="http://schemas.microsoft.com/office/drawing/2014/main" id="{C3EB9933-1F6E-F0AB-9E74-8E072F76A0D8}"/>
              </a:ext>
            </a:extLst>
          </p:cNvPr>
          <p:cNvGraphicFramePr>
            <a:graphicFrameLocks noGrp="1"/>
          </p:cNvGraphicFramePr>
          <p:nvPr>
            <p:ph sz="quarter" idx="18"/>
            <p:extLst>
              <p:ext uri="{D42A27DB-BD31-4B8C-83A1-F6EECF244321}">
                <p14:modId xmlns:p14="http://schemas.microsoft.com/office/powerpoint/2010/main" val="2882911986"/>
              </p:ext>
            </p:extLst>
          </p:nvPr>
        </p:nvGraphicFramePr>
        <p:xfrm>
          <a:off x="2787089" y="1782680"/>
          <a:ext cx="8428838" cy="470820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362897">
                  <a:extLst>
                    <a:ext uri="{9D8B030D-6E8A-4147-A177-3AD203B41FA5}">
                      <a16:colId xmlns:a16="http://schemas.microsoft.com/office/drawing/2014/main" val="1057824544"/>
                    </a:ext>
                  </a:extLst>
                </a:gridCol>
                <a:gridCol w="6065941">
                  <a:extLst>
                    <a:ext uri="{9D8B030D-6E8A-4147-A177-3AD203B41FA5}">
                      <a16:colId xmlns:a16="http://schemas.microsoft.com/office/drawing/2014/main" val="3156265519"/>
                    </a:ext>
                  </a:extLst>
                </a:gridCol>
              </a:tblGrid>
              <a:tr h="449129">
                <a:tc>
                  <a:txBody>
                    <a:bodyPr/>
                    <a:lstStyle/>
                    <a:p>
                      <a:r>
                        <a:rPr lang="nl-NL">
                          <a:latin typeface="DIN-Regular"/>
                        </a:rPr>
                        <a:t>Tijd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>
                          <a:latin typeface="DIN-Regular"/>
                        </a:rPr>
                        <a:t>Onderwerp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7681384"/>
                  </a:ext>
                </a:extLst>
              </a:tr>
              <a:tr h="449129">
                <a:tc>
                  <a:txBody>
                    <a:bodyPr/>
                    <a:lstStyle/>
                    <a:p>
                      <a:r>
                        <a:rPr lang="nl-NL">
                          <a:latin typeface="DIN-Regular"/>
                        </a:rPr>
                        <a:t>9:30 uur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>
                          <a:latin typeface="DIN-Regular"/>
                        </a:rPr>
                        <a:t>Opening en welkom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9762847"/>
                  </a:ext>
                </a:extLst>
              </a:tr>
              <a:tr h="2462560">
                <a:tc>
                  <a:txBody>
                    <a:bodyPr/>
                    <a:lstStyle/>
                    <a:p>
                      <a:r>
                        <a:rPr lang="nl-NL">
                          <a:latin typeface="DIN-Regular"/>
                        </a:rPr>
                        <a:t>9:35 uur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NL">
                          <a:latin typeface="DIN-Regular"/>
                        </a:rPr>
                        <a:t>In gesprek:</a:t>
                      </a:r>
                      <a:endParaRPr lang="nl-NL"/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nl-NL" sz="1800" b="0" i="0" u="none" strike="noStrike" noProof="0">
                          <a:effectLst/>
                        </a:rPr>
                        <a:t>JGO in de basis   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nl-NL" sz="1800" b="0" i="0" u="none" strike="noStrike" noProof="0">
                          <a:effectLst/>
                        </a:rPr>
                        <a:t>Aantal percelen in de aanbesteding  </a:t>
                      </a:r>
                      <a:endParaRPr lang="nl-NL"/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nl-NL" sz="1800" b="0" i="0" u="none" strike="noStrike" noProof="0">
                          <a:effectLst/>
                        </a:rPr>
                        <a:t>Berekening achter het aantal FTE per perceel  </a:t>
                      </a:r>
                      <a:endParaRPr lang="nl-NL"/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nl-NL" sz="1800" b="0" i="0" u="none" strike="noStrike" noProof="0">
                          <a:effectLst/>
                        </a:rPr>
                        <a:t>Bekostiging  </a:t>
                      </a:r>
                      <a:endParaRPr lang="nl-NL"/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nl-NL" sz="1800" b="0" i="0" u="none" strike="noStrike" noProof="0">
                          <a:effectLst/>
                        </a:rPr>
                        <a:t>Samenwerking met Gemeentelijke Toegang en Regie  </a:t>
                      </a:r>
                      <a:endParaRPr lang="nl-NL"/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nl-NL" sz="1800" b="0" i="0" u="none" strike="noStrike" noProof="0">
                          <a:effectLst/>
                        </a:rPr>
                        <a:t>Monitoring: gegevens aanleveren </a:t>
                      </a:r>
                      <a:endParaRPr lang="nl-NL"/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nl-NL" sz="1800" b="0" i="0" u="none" strike="noStrike" noProof="0">
                          <a:effectLst/>
                        </a:rPr>
                        <a:t>Inkoopprocedure </a:t>
                      </a:r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9530789"/>
                  </a:ext>
                </a:extLst>
              </a:tr>
              <a:tr h="449129">
                <a:tc>
                  <a:txBody>
                    <a:bodyPr/>
                    <a:lstStyle/>
                    <a:p>
                      <a:r>
                        <a:rPr lang="nl-NL">
                          <a:latin typeface="DIN-Regular"/>
                        </a:rPr>
                        <a:t>11:00 uur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>
                          <a:latin typeface="DIN-Regular"/>
                        </a:rPr>
                        <a:t>Beoogde planning en vervolg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4123788"/>
                  </a:ext>
                </a:extLst>
              </a:tr>
              <a:tr h="449129">
                <a:tc>
                  <a:txBody>
                    <a:bodyPr/>
                    <a:lstStyle/>
                    <a:p>
                      <a:r>
                        <a:rPr lang="nl-NL">
                          <a:latin typeface="DIN-Regular"/>
                        </a:rPr>
                        <a:t>11:15 uur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>
                          <a:latin typeface="DIN-Regular"/>
                        </a:rPr>
                        <a:t>Rondvraag en afrondende reflectie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2131018"/>
                  </a:ext>
                </a:extLst>
              </a:tr>
              <a:tr h="449129">
                <a:tc>
                  <a:txBody>
                    <a:bodyPr/>
                    <a:lstStyle/>
                    <a:p>
                      <a:r>
                        <a:rPr lang="nl-NL">
                          <a:latin typeface="DIN-Regular"/>
                        </a:rPr>
                        <a:t>11:30 uur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>
                          <a:latin typeface="DIN-Regular"/>
                        </a:rPr>
                        <a:t>Afsluiting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78707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60900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73FCC02D-7F2B-49D7-859A-8C9CA4C5E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D79EEC4F-00DB-3D46-ABF9-676CC06DF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kern="120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Rondvraag</a:t>
            </a:r>
            <a:r>
              <a:rPr lang="en-US" sz="36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36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err="1">
                <a:solidFill>
                  <a:schemeClr val="tx2"/>
                </a:solidFill>
                <a:latin typeface="+mj-lt"/>
              </a:rPr>
              <a:t>a</a:t>
            </a:r>
            <a:r>
              <a:rPr lang="en-US" sz="3600" kern="120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frondende</a:t>
            </a:r>
            <a:r>
              <a:rPr lang="en-US" sz="36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reflectie</a:t>
            </a:r>
            <a:endParaRPr lang="en-US" sz="3600" kern="120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Tijdelijke aanduiding voor afbeelding 1" descr="Afbeelding met tekenfilm, Tekenfilm, illustratie, fictie&#10;&#10;Automatisch gegenereerde beschrijving">
            <a:extLst>
              <a:ext uri="{FF2B5EF4-FFF2-40B4-BE49-F238E27FC236}">
                <a16:creationId xmlns:a16="http://schemas.microsoft.com/office/drawing/2014/main" id="{0720F0C7-C004-AC55-F1BA-8AF34FC478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623" b="-3"/>
          <a:stretch/>
        </p:blipFill>
        <p:spPr>
          <a:xfrm>
            <a:off x="-33867" y="580444"/>
            <a:ext cx="5393426" cy="3138778"/>
          </a:xfrm>
          <a:prstGeom prst="rect">
            <a:avLst/>
          </a:prstGeom>
        </p:spPr>
      </p:pic>
      <p:pic>
        <p:nvPicPr>
          <p:cNvPr id="12" name="Tijdelijke aanduiding voor afbeelding 11">
            <a:extLst>
              <a:ext uri="{FF2B5EF4-FFF2-40B4-BE49-F238E27FC236}">
                <a16:creationId xmlns:a16="http://schemas.microsoft.com/office/drawing/2014/main" id="{39C3A9E5-643C-3F46-8CD6-2E3D7EB2A67F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3"/>
          <a:srcRect l="1009" r="4482" b="-1"/>
          <a:stretch/>
        </p:blipFill>
        <p:spPr>
          <a:xfrm>
            <a:off x="-33867" y="3706948"/>
            <a:ext cx="5393426" cy="3138778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083B64E8-D4C5-4299-B6FF-7274DEDF0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3867" y="0"/>
            <a:ext cx="6013938" cy="6858000"/>
            <a:chOff x="-33867" y="0"/>
            <a:chExt cx="6013938" cy="6858000"/>
          </a:xfrm>
        </p:grpSpPr>
        <p:sp useBgFill="1">
          <p:nvSpPr>
            <p:cNvPr id="27" name="Freeform: Shape 26">
              <a:extLst>
                <a:ext uri="{FF2B5EF4-FFF2-40B4-BE49-F238E27FC236}">
                  <a16:creationId xmlns:a16="http://schemas.microsoft.com/office/drawing/2014/main" id="{A65C18B7-BEDE-48E6-86DB-DEBE5E373B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3867" y="511966"/>
              <a:ext cx="5736222" cy="6345687"/>
            </a:xfrm>
            <a:custGeom>
              <a:avLst/>
              <a:gdLst>
                <a:gd name="connsiteX0" fmla="*/ 1262253 w 3134106"/>
                <a:gd name="connsiteY0" fmla="*/ 0 h 3467100"/>
                <a:gd name="connsiteX1" fmla="*/ 0 w 3134106"/>
                <a:gd name="connsiteY1" fmla="*/ 482156 h 3467100"/>
                <a:gd name="connsiteX2" fmla="*/ 0 w 3134106"/>
                <a:gd name="connsiteY2" fmla="*/ 777526 h 3467100"/>
                <a:gd name="connsiteX3" fmla="*/ 106966 w 3134106"/>
                <a:gd name="connsiteY3" fmla="*/ 645319 h 3467100"/>
                <a:gd name="connsiteX4" fmla="*/ 621316 w 3134106"/>
                <a:gd name="connsiteY4" fmla="*/ 259556 h 3467100"/>
                <a:gd name="connsiteX5" fmla="*/ 658749 w 3134106"/>
                <a:gd name="connsiteY5" fmla="*/ 242888 h 3467100"/>
                <a:gd name="connsiteX6" fmla="*/ 696468 w 3134106"/>
                <a:gd name="connsiteY6" fmla="*/ 226790 h 3467100"/>
                <a:gd name="connsiteX7" fmla="*/ 734854 w 3134106"/>
                <a:gd name="connsiteY7" fmla="*/ 212217 h 3467100"/>
                <a:gd name="connsiteX8" fmla="*/ 773525 w 3134106"/>
                <a:gd name="connsiteY8" fmla="*/ 198215 h 3467100"/>
                <a:gd name="connsiteX9" fmla="*/ 812768 w 3134106"/>
                <a:gd name="connsiteY9" fmla="*/ 185642 h 3467100"/>
                <a:gd name="connsiteX10" fmla="*/ 852202 w 3134106"/>
                <a:gd name="connsiteY10" fmla="*/ 173736 h 3467100"/>
                <a:gd name="connsiteX11" fmla="*/ 892112 w 3134106"/>
                <a:gd name="connsiteY11" fmla="*/ 163354 h 3467100"/>
                <a:gd name="connsiteX12" fmla="*/ 912114 w 3134106"/>
                <a:gd name="connsiteY12" fmla="*/ 158210 h 3467100"/>
                <a:gd name="connsiteX13" fmla="*/ 922115 w 3134106"/>
                <a:gd name="connsiteY13" fmla="*/ 155639 h 3467100"/>
                <a:gd name="connsiteX14" fmla="*/ 932212 w 3134106"/>
                <a:gd name="connsiteY14" fmla="*/ 153543 h 3467100"/>
                <a:gd name="connsiteX15" fmla="*/ 1260634 w 3134106"/>
                <a:gd name="connsiteY15" fmla="*/ 117062 h 3467100"/>
                <a:gd name="connsiteX16" fmla="*/ 1587341 w 3134106"/>
                <a:gd name="connsiteY16" fmla="*/ 161544 h 3467100"/>
                <a:gd name="connsiteX17" fmla="*/ 1743647 w 3134106"/>
                <a:gd name="connsiteY17" fmla="*/ 213741 h 3467100"/>
                <a:gd name="connsiteX18" fmla="*/ 1892808 w 3134106"/>
                <a:gd name="connsiteY18" fmla="*/ 282702 h 3467100"/>
                <a:gd name="connsiteX19" fmla="*/ 2033683 w 3134106"/>
                <a:gd name="connsiteY19" fmla="*/ 365950 h 3467100"/>
                <a:gd name="connsiteX20" fmla="*/ 2165509 w 3134106"/>
                <a:gd name="connsiteY20" fmla="*/ 461677 h 3467100"/>
                <a:gd name="connsiteX21" fmla="*/ 2288286 w 3134106"/>
                <a:gd name="connsiteY21" fmla="*/ 567500 h 3467100"/>
                <a:gd name="connsiteX22" fmla="*/ 2401348 w 3134106"/>
                <a:gd name="connsiteY22" fmla="*/ 682371 h 3467100"/>
                <a:gd name="connsiteX23" fmla="*/ 2505075 w 3134106"/>
                <a:gd name="connsiteY23" fmla="*/ 804577 h 3467100"/>
                <a:gd name="connsiteX24" fmla="*/ 2598801 w 3134106"/>
                <a:gd name="connsiteY24" fmla="*/ 933355 h 3467100"/>
                <a:gd name="connsiteX25" fmla="*/ 2682240 w 3134106"/>
                <a:gd name="connsiteY25" fmla="*/ 1067943 h 3467100"/>
                <a:gd name="connsiteX26" fmla="*/ 2754725 w 3134106"/>
                <a:gd name="connsiteY26" fmla="*/ 1207770 h 3467100"/>
                <a:gd name="connsiteX27" fmla="*/ 2861596 w 3134106"/>
                <a:gd name="connsiteY27" fmla="*/ 1501140 h 3467100"/>
                <a:gd name="connsiteX28" fmla="*/ 2893314 w 3134106"/>
                <a:gd name="connsiteY28" fmla="*/ 1653254 h 3467100"/>
                <a:gd name="connsiteX29" fmla="*/ 2898743 w 3134106"/>
                <a:gd name="connsiteY29" fmla="*/ 1691640 h 3467100"/>
                <a:gd name="connsiteX30" fmla="*/ 2903220 w 3134106"/>
                <a:gd name="connsiteY30" fmla="*/ 1730216 h 3467100"/>
                <a:gd name="connsiteX31" fmla="*/ 2906840 w 3134106"/>
                <a:gd name="connsiteY31" fmla="*/ 1768888 h 3467100"/>
                <a:gd name="connsiteX32" fmla="*/ 2909221 w 3134106"/>
                <a:gd name="connsiteY32" fmla="*/ 1807655 h 3467100"/>
                <a:gd name="connsiteX33" fmla="*/ 2907506 w 3134106"/>
                <a:gd name="connsiteY33" fmla="*/ 1963007 h 3467100"/>
                <a:gd name="connsiteX34" fmla="*/ 2904458 w 3134106"/>
                <a:gd name="connsiteY34" fmla="*/ 2001869 h 3467100"/>
                <a:gd name="connsiteX35" fmla="*/ 2900267 w 3134106"/>
                <a:gd name="connsiteY35" fmla="*/ 2040636 h 3467100"/>
                <a:gd name="connsiteX36" fmla="*/ 2894648 w 3134106"/>
                <a:gd name="connsiteY36" fmla="*/ 2079308 h 3467100"/>
                <a:gd name="connsiteX37" fmla="*/ 2888075 w 3134106"/>
                <a:gd name="connsiteY37" fmla="*/ 2117884 h 3467100"/>
                <a:gd name="connsiteX38" fmla="*/ 2849785 w 3134106"/>
                <a:gd name="connsiteY38" fmla="*/ 2268855 h 3467100"/>
                <a:gd name="connsiteX39" fmla="*/ 2785491 w 3134106"/>
                <a:gd name="connsiteY39" fmla="*/ 2404777 h 3467100"/>
                <a:gd name="connsiteX40" fmla="*/ 2682049 w 3134106"/>
                <a:gd name="connsiteY40" fmla="*/ 2511647 h 3467100"/>
                <a:gd name="connsiteX41" fmla="*/ 2544318 w 3134106"/>
                <a:gd name="connsiteY41" fmla="*/ 2596229 h 3467100"/>
                <a:gd name="connsiteX42" fmla="*/ 2270474 w 3134106"/>
                <a:gd name="connsiteY42" fmla="*/ 2796349 h 3467100"/>
                <a:gd name="connsiteX43" fmla="*/ 2211896 w 3134106"/>
                <a:gd name="connsiteY43" fmla="*/ 2856357 h 3467100"/>
                <a:gd name="connsiteX44" fmla="*/ 2155127 w 3134106"/>
                <a:gd name="connsiteY44" fmla="*/ 2916936 h 3467100"/>
                <a:gd name="connsiteX45" fmla="*/ 2042636 w 3134106"/>
                <a:gd name="connsiteY45" fmla="*/ 3038094 h 3467100"/>
                <a:gd name="connsiteX46" fmla="*/ 1985963 w 3134106"/>
                <a:gd name="connsiteY46" fmla="*/ 3097721 h 3467100"/>
                <a:gd name="connsiteX47" fmla="*/ 1928051 w 3134106"/>
                <a:gd name="connsiteY47" fmla="*/ 3155728 h 3467100"/>
                <a:gd name="connsiteX48" fmla="*/ 1806702 w 3134106"/>
                <a:gd name="connsiteY48" fmla="*/ 3264313 h 3467100"/>
                <a:gd name="connsiteX49" fmla="*/ 1674400 w 3134106"/>
                <a:gd name="connsiteY49" fmla="*/ 3356134 h 3467100"/>
                <a:gd name="connsiteX50" fmla="*/ 1529906 w 3134106"/>
                <a:gd name="connsiteY50" fmla="*/ 3422333 h 3467100"/>
                <a:gd name="connsiteX51" fmla="*/ 1492187 w 3134106"/>
                <a:gd name="connsiteY51" fmla="*/ 3434048 h 3467100"/>
                <a:gd name="connsiteX52" fmla="*/ 1453896 w 3134106"/>
                <a:gd name="connsiteY52" fmla="*/ 3443669 h 3467100"/>
                <a:gd name="connsiteX53" fmla="*/ 1415129 w 3134106"/>
                <a:gd name="connsiteY53" fmla="*/ 3451003 h 3467100"/>
                <a:gd name="connsiteX54" fmla="*/ 1376077 w 3134106"/>
                <a:gd name="connsiteY54" fmla="*/ 3456241 h 3467100"/>
                <a:gd name="connsiteX55" fmla="*/ 1336834 w 3134106"/>
                <a:gd name="connsiteY55" fmla="*/ 3459480 h 3467100"/>
                <a:gd name="connsiteX56" fmla="*/ 1297496 w 3134106"/>
                <a:gd name="connsiteY56" fmla="*/ 3460718 h 3467100"/>
                <a:gd name="connsiteX57" fmla="*/ 1258062 w 3134106"/>
                <a:gd name="connsiteY57" fmla="*/ 3460052 h 3467100"/>
                <a:gd name="connsiteX58" fmla="*/ 1217676 w 3134106"/>
                <a:gd name="connsiteY58" fmla="*/ 3457480 h 3467100"/>
                <a:gd name="connsiteX59" fmla="*/ 900113 w 3134106"/>
                <a:gd name="connsiteY59" fmla="*/ 3406426 h 3467100"/>
                <a:gd name="connsiteX60" fmla="*/ 823246 w 3134106"/>
                <a:gd name="connsiteY60" fmla="*/ 3383947 h 3467100"/>
                <a:gd name="connsiteX61" fmla="*/ 747808 w 3134106"/>
                <a:gd name="connsiteY61" fmla="*/ 3357753 h 3467100"/>
                <a:gd name="connsiteX62" fmla="*/ 710660 w 3134106"/>
                <a:gd name="connsiteY62" fmla="*/ 3343370 h 3467100"/>
                <a:gd name="connsiteX63" fmla="*/ 673799 w 3134106"/>
                <a:gd name="connsiteY63" fmla="*/ 3328321 h 3467100"/>
                <a:gd name="connsiteX64" fmla="*/ 655415 w 3134106"/>
                <a:gd name="connsiteY64" fmla="*/ 3320796 h 3467100"/>
                <a:gd name="connsiteX65" fmla="*/ 637413 w 3134106"/>
                <a:gd name="connsiteY65" fmla="*/ 3312319 h 3467100"/>
                <a:gd name="connsiteX66" fmla="*/ 601409 w 3134106"/>
                <a:gd name="connsiteY66" fmla="*/ 3295460 h 3467100"/>
                <a:gd name="connsiteX67" fmla="*/ 96012 w 3134106"/>
                <a:gd name="connsiteY67" fmla="*/ 2922746 h 3467100"/>
                <a:gd name="connsiteX68" fmla="*/ 0 w 3134106"/>
                <a:gd name="connsiteY68" fmla="*/ 2808256 h 3467100"/>
                <a:gd name="connsiteX69" fmla="*/ 0 w 3134106"/>
                <a:gd name="connsiteY69" fmla="*/ 3204020 h 3467100"/>
                <a:gd name="connsiteX70" fmla="*/ 376523 w 3134106"/>
                <a:gd name="connsiteY70" fmla="*/ 3467100 h 3467100"/>
                <a:gd name="connsiteX71" fmla="*/ 2147983 w 3134106"/>
                <a:gd name="connsiteY71" fmla="*/ 3467100 h 3467100"/>
                <a:gd name="connsiteX72" fmla="*/ 3134106 w 3134106"/>
                <a:gd name="connsiteY72" fmla="*/ 1843088 h 3467100"/>
                <a:gd name="connsiteX73" fmla="*/ 1262253 w 3134106"/>
                <a:gd name="connsiteY73" fmla="*/ 0 h 346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134106" h="3467100">
                  <a:moveTo>
                    <a:pt x="1262253" y="0"/>
                  </a:moveTo>
                  <a:cubicBezTo>
                    <a:pt x="775907" y="0"/>
                    <a:pt x="332804" y="182690"/>
                    <a:pt x="0" y="482156"/>
                  </a:cubicBezTo>
                  <a:lnTo>
                    <a:pt x="0" y="777526"/>
                  </a:lnTo>
                  <a:cubicBezTo>
                    <a:pt x="33338" y="731901"/>
                    <a:pt x="68961" y="687705"/>
                    <a:pt x="106966" y="645319"/>
                  </a:cubicBezTo>
                  <a:cubicBezTo>
                    <a:pt x="248603" y="486632"/>
                    <a:pt x="423100" y="351854"/>
                    <a:pt x="621316" y="259556"/>
                  </a:cubicBezTo>
                  <a:lnTo>
                    <a:pt x="658749" y="242888"/>
                  </a:lnTo>
                  <a:cubicBezTo>
                    <a:pt x="671322" y="237458"/>
                    <a:pt x="683609" y="231362"/>
                    <a:pt x="696468" y="226790"/>
                  </a:cubicBezTo>
                  <a:lnTo>
                    <a:pt x="734854" y="212217"/>
                  </a:lnTo>
                  <a:cubicBezTo>
                    <a:pt x="747713" y="207550"/>
                    <a:pt x="760381" y="202121"/>
                    <a:pt x="773525" y="198215"/>
                  </a:cubicBezTo>
                  <a:lnTo>
                    <a:pt x="812768" y="185642"/>
                  </a:lnTo>
                  <a:cubicBezTo>
                    <a:pt x="825913" y="181547"/>
                    <a:pt x="838867" y="176879"/>
                    <a:pt x="852202" y="173736"/>
                  </a:cubicBezTo>
                  <a:lnTo>
                    <a:pt x="892112" y="163354"/>
                  </a:lnTo>
                  <a:lnTo>
                    <a:pt x="912114" y="158210"/>
                  </a:lnTo>
                  <a:lnTo>
                    <a:pt x="922115" y="155639"/>
                  </a:lnTo>
                  <a:lnTo>
                    <a:pt x="932212" y="153543"/>
                  </a:lnTo>
                  <a:cubicBezTo>
                    <a:pt x="1039749" y="129635"/>
                    <a:pt x="1150144" y="117443"/>
                    <a:pt x="1260634" y="117062"/>
                  </a:cubicBezTo>
                  <a:cubicBezTo>
                    <a:pt x="1370933" y="116967"/>
                    <a:pt x="1481138" y="132874"/>
                    <a:pt x="1587341" y="161544"/>
                  </a:cubicBezTo>
                  <a:cubicBezTo>
                    <a:pt x="1640491" y="175831"/>
                    <a:pt x="1692688" y="193358"/>
                    <a:pt x="1743647" y="213741"/>
                  </a:cubicBezTo>
                  <a:cubicBezTo>
                    <a:pt x="1794796" y="233744"/>
                    <a:pt x="1844421" y="257175"/>
                    <a:pt x="1892808" y="282702"/>
                  </a:cubicBezTo>
                  <a:cubicBezTo>
                    <a:pt x="1941290" y="308134"/>
                    <a:pt x="1988153" y="336233"/>
                    <a:pt x="2033683" y="365950"/>
                  </a:cubicBezTo>
                  <a:cubicBezTo>
                    <a:pt x="2079117" y="395954"/>
                    <a:pt x="2123027" y="428054"/>
                    <a:pt x="2165509" y="461677"/>
                  </a:cubicBezTo>
                  <a:cubicBezTo>
                    <a:pt x="2207990" y="495300"/>
                    <a:pt x="2248948" y="530733"/>
                    <a:pt x="2288286" y="567500"/>
                  </a:cubicBezTo>
                  <a:cubicBezTo>
                    <a:pt x="2327720" y="604266"/>
                    <a:pt x="2365153" y="642938"/>
                    <a:pt x="2401348" y="682371"/>
                  </a:cubicBezTo>
                  <a:cubicBezTo>
                    <a:pt x="2437543" y="721900"/>
                    <a:pt x="2472119" y="762667"/>
                    <a:pt x="2505075" y="804577"/>
                  </a:cubicBezTo>
                  <a:cubicBezTo>
                    <a:pt x="2537841" y="846677"/>
                    <a:pt x="2569369" y="889445"/>
                    <a:pt x="2598801" y="933355"/>
                  </a:cubicBezTo>
                  <a:cubicBezTo>
                    <a:pt x="2628329" y="977265"/>
                    <a:pt x="2656428" y="1022128"/>
                    <a:pt x="2682240" y="1067943"/>
                  </a:cubicBezTo>
                  <a:cubicBezTo>
                    <a:pt x="2708243" y="1113663"/>
                    <a:pt x="2732437" y="1160336"/>
                    <a:pt x="2754725" y="1207770"/>
                  </a:cubicBezTo>
                  <a:cubicBezTo>
                    <a:pt x="2799112" y="1302639"/>
                    <a:pt x="2835021" y="1400747"/>
                    <a:pt x="2861596" y="1501140"/>
                  </a:cubicBezTo>
                  <a:cubicBezTo>
                    <a:pt x="2874645" y="1551337"/>
                    <a:pt x="2885218" y="1602105"/>
                    <a:pt x="2893314" y="1653254"/>
                  </a:cubicBezTo>
                  <a:cubicBezTo>
                    <a:pt x="2895314" y="1666018"/>
                    <a:pt x="2897410" y="1678781"/>
                    <a:pt x="2898743" y="1691640"/>
                  </a:cubicBezTo>
                  <a:cubicBezTo>
                    <a:pt x="2900172" y="1704499"/>
                    <a:pt x="2902172" y="1717262"/>
                    <a:pt x="2903220" y="1730216"/>
                  </a:cubicBezTo>
                  <a:cubicBezTo>
                    <a:pt x="2904363" y="1743075"/>
                    <a:pt x="2905792" y="1755934"/>
                    <a:pt x="2906840" y="1768888"/>
                  </a:cubicBezTo>
                  <a:lnTo>
                    <a:pt x="2909221" y="1807655"/>
                  </a:lnTo>
                  <a:cubicBezTo>
                    <a:pt x="2911316" y="1859375"/>
                    <a:pt x="2911221" y="1911191"/>
                    <a:pt x="2907506" y="1963007"/>
                  </a:cubicBezTo>
                  <a:cubicBezTo>
                    <a:pt x="2906459" y="1975961"/>
                    <a:pt x="2906078" y="1988915"/>
                    <a:pt x="2904458" y="2001869"/>
                  </a:cubicBezTo>
                  <a:lnTo>
                    <a:pt x="2900267" y="2040636"/>
                  </a:lnTo>
                  <a:lnTo>
                    <a:pt x="2894648" y="2079308"/>
                  </a:lnTo>
                  <a:cubicBezTo>
                    <a:pt x="2892838" y="2092166"/>
                    <a:pt x="2890171" y="2104930"/>
                    <a:pt x="2888075" y="2117884"/>
                  </a:cubicBezTo>
                  <a:cubicBezTo>
                    <a:pt x="2878360" y="2169128"/>
                    <a:pt x="2866168" y="2220278"/>
                    <a:pt x="2849785" y="2268855"/>
                  </a:cubicBezTo>
                  <a:cubicBezTo>
                    <a:pt x="2833402" y="2317433"/>
                    <a:pt x="2813018" y="2363915"/>
                    <a:pt x="2785491" y="2404777"/>
                  </a:cubicBezTo>
                  <a:cubicBezTo>
                    <a:pt x="2758440" y="2446115"/>
                    <a:pt x="2723579" y="2481263"/>
                    <a:pt x="2682049" y="2511647"/>
                  </a:cubicBezTo>
                  <a:cubicBezTo>
                    <a:pt x="2640616" y="2542223"/>
                    <a:pt x="2592705" y="2568321"/>
                    <a:pt x="2544318" y="2596229"/>
                  </a:cubicBezTo>
                  <a:cubicBezTo>
                    <a:pt x="2446687" y="2650808"/>
                    <a:pt x="2350580" y="2716530"/>
                    <a:pt x="2270474" y="2796349"/>
                  </a:cubicBezTo>
                  <a:cubicBezTo>
                    <a:pt x="2250091" y="2816257"/>
                    <a:pt x="2230946" y="2836164"/>
                    <a:pt x="2211896" y="2856357"/>
                  </a:cubicBezTo>
                  <a:lnTo>
                    <a:pt x="2155127" y="2916936"/>
                  </a:lnTo>
                  <a:cubicBezTo>
                    <a:pt x="2117503" y="2957417"/>
                    <a:pt x="2080260" y="2998089"/>
                    <a:pt x="2042636" y="3038094"/>
                  </a:cubicBezTo>
                  <a:cubicBezTo>
                    <a:pt x="2023872" y="3058097"/>
                    <a:pt x="2005013" y="3078099"/>
                    <a:pt x="1985963" y="3097721"/>
                  </a:cubicBezTo>
                  <a:cubicBezTo>
                    <a:pt x="1966913" y="3117342"/>
                    <a:pt x="1947577" y="3136678"/>
                    <a:pt x="1928051" y="3155728"/>
                  </a:cubicBezTo>
                  <a:cubicBezTo>
                    <a:pt x="1889093" y="3193828"/>
                    <a:pt x="1848707" y="3230309"/>
                    <a:pt x="1806702" y="3264313"/>
                  </a:cubicBezTo>
                  <a:cubicBezTo>
                    <a:pt x="1764792" y="3298412"/>
                    <a:pt x="1720406" y="3329083"/>
                    <a:pt x="1674400" y="3356134"/>
                  </a:cubicBezTo>
                  <a:cubicBezTo>
                    <a:pt x="1628204" y="3382804"/>
                    <a:pt x="1579912" y="3405473"/>
                    <a:pt x="1529906" y="3422333"/>
                  </a:cubicBezTo>
                  <a:cubicBezTo>
                    <a:pt x="1517428" y="3426714"/>
                    <a:pt x="1504664" y="3430048"/>
                    <a:pt x="1492187" y="3434048"/>
                  </a:cubicBezTo>
                  <a:cubicBezTo>
                    <a:pt x="1479518" y="3437478"/>
                    <a:pt x="1466660" y="3440430"/>
                    <a:pt x="1453896" y="3443669"/>
                  </a:cubicBezTo>
                  <a:cubicBezTo>
                    <a:pt x="1440942" y="3446145"/>
                    <a:pt x="1428083" y="3448717"/>
                    <a:pt x="1415129" y="3451003"/>
                  </a:cubicBezTo>
                  <a:cubicBezTo>
                    <a:pt x="1402080" y="3452717"/>
                    <a:pt x="1389126" y="3454813"/>
                    <a:pt x="1376077" y="3456241"/>
                  </a:cubicBezTo>
                  <a:cubicBezTo>
                    <a:pt x="1362932" y="3457289"/>
                    <a:pt x="1349978" y="3458718"/>
                    <a:pt x="1336834" y="3459480"/>
                  </a:cubicBezTo>
                  <a:cubicBezTo>
                    <a:pt x="1323689" y="3459861"/>
                    <a:pt x="1310640" y="3460623"/>
                    <a:pt x="1297496" y="3460718"/>
                  </a:cubicBezTo>
                  <a:cubicBezTo>
                    <a:pt x="1284351" y="3460433"/>
                    <a:pt x="1271302" y="3460528"/>
                    <a:pt x="1258062" y="3460052"/>
                  </a:cubicBezTo>
                  <a:lnTo>
                    <a:pt x="1217676" y="3457480"/>
                  </a:lnTo>
                  <a:cubicBezTo>
                    <a:pt x="1110044" y="3450717"/>
                    <a:pt x="1003554" y="3433286"/>
                    <a:pt x="900113" y="3406426"/>
                  </a:cubicBezTo>
                  <a:lnTo>
                    <a:pt x="823246" y="3383947"/>
                  </a:lnTo>
                  <a:cubicBezTo>
                    <a:pt x="797909" y="3375660"/>
                    <a:pt x="772954" y="3366326"/>
                    <a:pt x="747808" y="3357753"/>
                  </a:cubicBezTo>
                  <a:cubicBezTo>
                    <a:pt x="735140" y="3353753"/>
                    <a:pt x="722948" y="3348323"/>
                    <a:pt x="710660" y="3343370"/>
                  </a:cubicBezTo>
                  <a:lnTo>
                    <a:pt x="673799" y="3328321"/>
                  </a:lnTo>
                  <a:lnTo>
                    <a:pt x="655415" y="3320796"/>
                  </a:lnTo>
                  <a:lnTo>
                    <a:pt x="637413" y="3312319"/>
                  </a:lnTo>
                  <a:lnTo>
                    <a:pt x="601409" y="3295460"/>
                  </a:lnTo>
                  <a:cubicBezTo>
                    <a:pt x="410909" y="3202877"/>
                    <a:pt x="238125" y="3076575"/>
                    <a:pt x="96012" y="2922746"/>
                  </a:cubicBezTo>
                  <a:cubicBezTo>
                    <a:pt x="62103" y="2886075"/>
                    <a:pt x="30194" y="2847785"/>
                    <a:pt x="0" y="2808256"/>
                  </a:cubicBezTo>
                  <a:lnTo>
                    <a:pt x="0" y="3204020"/>
                  </a:lnTo>
                  <a:cubicBezTo>
                    <a:pt x="113538" y="3306223"/>
                    <a:pt x="239935" y="3394710"/>
                    <a:pt x="376523" y="3467100"/>
                  </a:cubicBezTo>
                  <a:lnTo>
                    <a:pt x="2147983" y="3467100"/>
                  </a:lnTo>
                  <a:cubicBezTo>
                    <a:pt x="2735009" y="3156014"/>
                    <a:pt x="3134106" y="2545461"/>
                    <a:pt x="3134106" y="1843088"/>
                  </a:cubicBezTo>
                  <a:cubicBezTo>
                    <a:pt x="3134106" y="825151"/>
                    <a:pt x="2296097" y="0"/>
                    <a:pt x="1262253" y="0"/>
                  </a:cubicBez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8D8A1C-D756-43C4-BFD3-95BD029F5A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3867" y="724225"/>
              <a:ext cx="5420380" cy="6133427"/>
            </a:xfrm>
            <a:custGeom>
              <a:avLst/>
              <a:gdLst>
                <a:gd name="connsiteX0" fmla="*/ 2918460 w 2961539"/>
                <a:gd name="connsiteY0" fmla="*/ 1324969 h 3351127"/>
                <a:gd name="connsiteX1" fmla="*/ 2906649 w 2961539"/>
                <a:gd name="connsiteY1" fmla="*/ 1284393 h 3351127"/>
                <a:gd name="connsiteX2" fmla="*/ 2893314 w 2961539"/>
                <a:gd name="connsiteY2" fmla="*/ 1244388 h 3351127"/>
                <a:gd name="connsiteX3" fmla="*/ 2878741 w 2961539"/>
                <a:gd name="connsiteY3" fmla="*/ 1204859 h 3351127"/>
                <a:gd name="connsiteX4" fmla="*/ 2811209 w 2961539"/>
                <a:gd name="connsiteY4" fmla="*/ 1051316 h 3351127"/>
                <a:gd name="connsiteX5" fmla="*/ 2636711 w 2961539"/>
                <a:gd name="connsiteY5" fmla="*/ 768709 h 3351127"/>
                <a:gd name="connsiteX6" fmla="*/ 2418683 w 2961539"/>
                <a:gd name="connsiteY6" fmla="*/ 522202 h 3351127"/>
                <a:gd name="connsiteX7" fmla="*/ 2165699 w 2961539"/>
                <a:gd name="connsiteY7" fmla="*/ 314748 h 3351127"/>
                <a:gd name="connsiteX8" fmla="*/ 2027873 w 2961539"/>
                <a:gd name="connsiteY8" fmla="*/ 227213 h 3351127"/>
                <a:gd name="connsiteX9" fmla="*/ 1883474 w 2961539"/>
                <a:gd name="connsiteY9" fmla="*/ 151203 h 3351127"/>
                <a:gd name="connsiteX10" fmla="*/ 1576483 w 2961539"/>
                <a:gd name="connsiteY10" fmla="*/ 40618 h 3351127"/>
                <a:gd name="connsiteX11" fmla="*/ 1415415 w 2961539"/>
                <a:gd name="connsiteY11" fmla="*/ 10233 h 3351127"/>
                <a:gd name="connsiteX12" fmla="*/ 1251204 w 2961539"/>
                <a:gd name="connsiteY12" fmla="*/ 42 h 3351127"/>
                <a:gd name="connsiteX13" fmla="*/ 927163 w 2961539"/>
                <a:gd name="connsiteY13" fmla="*/ 29855 h 3351127"/>
                <a:gd name="connsiteX14" fmla="*/ 610362 w 2961539"/>
                <a:gd name="connsiteY14" fmla="*/ 116151 h 3351127"/>
                <a:gd name="connsiteX15" fmla="*/ 315468 w 2961539"/>
                <a:gd name="connsiteY15" fmla="*/ 267408 h 3351127"/>
                <a:gd name="connsiteX16" fmla="*/ 182975 w 2961539"/>
                <a:gd name="connsiteY16" fmla="*/ 368183 h 3351127"/>
                <a:gd name="connsiteX17" fmla="*/ 64294 w 2961539"/>
                <a:gd name="connsiteY17" fmla="*/ 484674 h 3351127"/>
                <a:gd name="connsiteX18" fmla="*/ 0 w 2961539"/>
                <a:gd name="connsiteY18" fmla="*/ 556778 h 3351127"/>
                <a:gd name="connsiteX19" fmla="*/ 0 w 2961539"/>
                <a:gd name="connsiteY19" fmla="*/ 956066 h 3351127"/>
                <a:gd name="connsiteX20" fmla="*/ 227552 w 2961539"/>
                <a:gd name="connsiteY20" fmla="*/ 636597 h 3351127"/>
                <a:gd name="connsiteX21" fmla="*/ 331756 w 2961539"/>
                <a:gd name="connsiteY21" fmla="*/ 534966 h 3351127"/>
                <a:gd name="connsiteX22" fmla="*/ 441770 w 2961539"/>
                <a:gd name="connsiteY22" fmla="*/ 439620 h 3351127"/>
                <a:gd name="connsiteX23" fmla="*/ 683419 w 2961539"/>
                <a:gd name="connsiteY23" fmla="*/ 274457 h 3351127"/>
                <a:gd name="connsiteX24" fmla="*/ 956596 w 2961539"/>
                <a:gd name="connsiteY24" fmla="*/ 161300 h 3351127"/>
                <a:gd name="connsiteX25" fmla="*/ 1251490 w 2961539"/>
                <a:gd name="connsiteY25" fmla="*/ 123009 h 3351127"/>
                <a:gd name="connsiteX26" fmla="*/ 1398175 w 2961539"/>
                <a:gd name="connsiteY26" fmla="*/ 135297 h 3351127"/>
                <a:gd name="connsiteX27" fmla="*/ 1542383 w 2961539"/>
                <a:gd name="connsiteY27" fmla="*/ 167967 h 3351127"/>
                <a:gd name="connsiteX28" fmla="*/ 1681925 w 2961539"/>
                <a:gd name="connsiteY28" fmla="*/ 218450 h 3351127"/>
                <a:gd name="connsiteX29" fmla="*/ 1715929 w 2961539"/>
                <a:gd name="connsiteY29" fmla="*/ 233595 h 3351127"/>
                <a:gd name="connsiteX30" fmla="*/ 1749552 w 2961539"/>
                <a:gd name="connsiteY30" fmla="*/ 249597 h 3351127"/>
                <a:gd name="connsiteX31" fmla="*/ 1782604 w 2961539"/>
                <a:gd name="connsiteY31" fmla="*/ 266646 h 3351127"/>
                <a:gd name="connsiteX32" fmla="*/ 1815275 w 2961539"/>
                <a:gd name="connsiteY32" fmla="*/ 284553 h 3351127"/>
                <a:gd name="connsiteX33" fmla="*/ 2059400 w 2961539"/>
                <a:gd name="connsiteY33" fmla="*/ 454765 h 3351127"/>
                <a:gd name="connsiteX34" fmla="*/ 2270284 w 2961539"/>
                <a:gd name="connsiteY34" fmla="*/ 663648 h 3351127"/>
                <a:gd name="connsiteX35" fmla="*/ 2362581 w 2961539"/>
                <a:gd name="connsiteY35" fmla="*/ 779091 h 3351127"/>
                <a:gd name="connsiteX36" fmla="*/ 2445353 w 2961539"/>
                <a:gd name="connsiteY36" fmla="*/ 900726 h 3351127"/>
                <a:gd name="connsiteX37" fmla="*/ 2581180 w 2961539"/>
                <a:gd name="connsiteY37" fmla="*/ 1158663 h 3351127"/>
                <a:gd name="connsiteX38" fmla="*/ 2673382 w 2961539"/>
                <a:gd name="connsiteY38" fmla="*/ 1430601 h 3351127"/>
                <a:gd name="connsiteX39" fmla="*/ 2707291 w 2961539"/>
                <a:gd name="connsiteY39" fmla="*/ 1569095 h 3351127"/>
                <a:gd name="connsiteX40" fmla="*/ 2728913 w 2961539"/>
                <a:gd name="connsiteY40" fmla="*/ 1710065 h 3351127"/>
                <a:gd name="connsiteX41" fmla="*/ 2738342 w 2961539"/>
                <a:gd name="connsiteY41" fmla="*/ 1853321 h 3351127"/>
                <a:gd name="connsiteX42" fmla="*/ 2733294 w 2961539"/>
                <a:gd name="connsiteY42" fmla="*/ 1998482 h 3351127"/>
                <a:gd name="connsiteX43" fmla="*/ 2704433 w 2961539"/>
                <a:gd name="connsiteY43" fmla="*/ 2140785 h 3351127"/>
                <a:gd name="connsiteX44" fmla="*/ 2645759 w 2961539"/>
                <a:gd name="connsiteY44" fmla="*/ 2264515 h 3351127"/>
                <a:gd name="connsiteX45" fmla="*/ 2552986 w 2961539"/>
                <a:gd name="connsiteY45" fmla="*/ 2354717 h 3351127"/>
                <a:gd name="connsiteX46" fmla="*/ 2492026 w 2961539"/>
                <a:gd name="connsiteY46" fmla="*/ 2389769 h 3351127"/>
                <a:gd name="connsiteX47" fmla="*/ 2423541 w 2961539"/>
                <a:gd name="connsiteY47" fmla="*/ 2423583 h 3351127"/>
                <a:gd name="connsiteX48" fmla="*/ 2278475 w 2961539"/>
                <a:gd name="connsiteY48" fmla="*/ 2502640 h 3351127"/>
                <a:gd name="connsiteX49" fmla="*/ 2143697 w 2961539"/>
                <a:gd name="connsiteY49" fmla="*/ 2606463 h 3351127"/>
                <a:gd name="connsiteX50" fmla="*/ 2113312 w 2961539"/>
                <a:gd name="connsiteY50" fmla="*/ 2635514 h 3351127"/>
                <a:gd name="connsiteX51" fmla="*/ 2084927 w 2961539"/>
                <a:gd name="connsiteY51" fmla="*/ 2664184 h 3351127"/>
                <a:gd name="connsiteX52" fmla="*/ 2030349 w 2961539"/>
                <a:gd name="connsiteY52" fmla="*/ 2722573 h 3351127"/>
                <a:gd name="connsiteX53" fmla="*/ 1929098 w 2961539"/>
                <a:gd name="connsiteY53" fmla="*/ 2842683 h 3351127"/>
                <a:gd name="connsiteX54" fmla="*/ 1880045 w 2961539"/>
                <a:gd name="connsiteY54" fmla="*/ 2902309 h 3351127"/>
                <a:gd name="connsiteX55" fmla="*/ 1831086 w 2961539"/>
                <a:gd name="connsiteY55" fmla="*/ 2960888 h 3351127"/>
                <a:gd name="connsiteX56" fmla="*/ 1730121 w 2961539"/>
                <a:gd name="connsiteY56" fmla="*/ 3071854 h 3351127"/>
                <a:gd name="connsiteX57" fmla="*/ 1620488 w 2961539"/>
                <a:gd name="connsiteY57" fmla="*/ 3169200 h 3351127"/>
                <a:gd name="connsiteX58" fmla="*/ 1497616 w 2961539"/>
                <a:gd name="connsiteY58" fmla="*/ 3244447 h 3351127"/>
                <a:gd name="connsiteX59" fmla="*/ 1361313 w 2961539"/>
                <a:gd name="connsiteY59" fmla="*/ 3288739 h 3351127"/>
                <a:gd name="connsiteX60" fmla="*/ 1289590 w 2961539"/>
                <a:gd name="connsiteY60" fmla="*/ 3297978 h 3351127"/>
                <a:gd name="connsiteX61" fmla="*/ 1253204 w 2961539"/>
                <a:gd name="connsiteY61" fmla="*/ 3299407 h 3351127"/>
                <a:gd name="connsiteX62" fmla="*/ 1215676 w 2961539"/>
                <a:gd name="connsiteY62" fmla="*/ 3299216 h 3351127"/>
                <a:gd name="connsiteX63" fmla="*/ 918972 w 2961539"/>
                <a:gd name="connsiteY63" fmla="*/ 3254639 h 3351127"/>
                <a:gd name="connsiteX64" fmla="*/ 642557 w 2961539"/>
                <a:gd name="connsiteY64" fmla="*/ 3139672 h 3351127"/>
                <a:gd name="connsiteX65" fmla="*/ 515112 w 2961539"/>
                <a:gd name="connsiteY65" fmla="*/ 3061853 h 3351127"/>
                <a:gd name="connsiteX66" fmla="*/ 484442 w 2961539"/>
                <a:gd name="connsiteY66" fmla="*/ 3040612 h 3351127"/>
                <a:gd name="connsiteX67" fmla="*/ 454343 w 2961539"/>
                <a:gd name="connsiteY67" fmla="*/ 3018610 h 3351127"/>
                <a:gd name="connsiteX68" fmla="*/ 424625 w 2961539"/>
                <a:gd name="connsiteY68" fmla="*/ 2996131 h 3351127"/>
                <a:gd name="connsiteX69" fmla="*/ 395478 w 2961539"/>
                <a:gd name="connsiteY69" fmla="*/ 2973080 h 3351127"/>
                <a:gd name="connsiteX70" fmla="*/ 181547 w 2961539"/>
                <a:gd name="connsiteY70" fmla="*/ 2767626 h 3351127"/>
                <a:gd name="connsiteX71" fmla="*/ 134112 w 2961539"/>
                <a:gd name="connsiteY71" fmla="*/ 2710761 h 3351127"/>
                <a:gd name="connsiteX72" fmla="*/ 89821 w 2961539"/>
                <a:gd name="connsiteY72" fmla="*/ 2652087 h 3351127"/>
                <a:gd name="connsiteX73" fmla="*/ 10096 w 2961539"/>
                <a:gd name="connsiteY73" fmla="*/ 2529025 h 3351127"/>
                <a:gd name="connsiteX74" fmla="*/ 191 w 2961539"/>
                <a:gd name="connsiteY74" fmla="*/ 2511499 h 3351127"/>
                <a:gd name="connsiteX75" fmla="*/ 191 w 2961539"/>
                <a:gd name="connsiteY75" fmla="*/ 2835063 h 3351127"/>
                <a:gd name="connsiteX76" fmla="*/ 50959 w 2961539"/>
                <a:gd name="connsiteY76" fmla="*/ 2888879 h 3351127"/>
                <a:gd name="connsiteX77" fmla="*/ 300038 w 2961539"/>
                <a:gd name="connsiteY77" fmla="*/ 3100525 h 3351127"/>
                <a:gd name="connsiteX78" fmla="*/ 438150 w 2961539"/>
                <a:gd name="connsiteY78" fmla="*/ 3186916 h 3351127"/>
                <a:gd name="connsiteX79" fmla="*/ 584264 w 2961539"/>
                <a:gd name="connsiteY79" fmla="*/ 3258830 h 3351127"/>
                <a:gd name="connsiteX80" fmla="*/ 862965 w 2961539"/>
                <a:gd name="connsiteY80" fmla="*/ 3351127 h 3351127"/>
                <a:gd name="connsiteX81" fmla="*/ 1534478 w 2961539"/>
                <a:gd name="connsiteY81" fmla="*/ 3351127 h 3351127"/>
                <a:gd name="connsiteX82" fmla="*/ 1540955 w 2961539"/>
                <a:gd name="connsiteY82" fmla="*/ 3348841 h 3351127"/>
                <a:gd name="connsiteX83" fmla="*/ 1691831 w 2961539"/>
                <a:gd name="connsiteY83" fmla="*/ 3275403 h 3351127"/>
                <a:gd name="connsiteX84" fmla="*/ 1827086 w 2961539"/>
                <a:gd name="connsiteY84" fmla="*/ 3179963 h 3351127"/>
                <a:gd name="connsiteX85" fmla="*/ 1948625 w 2961539"/>
                <a:gd name="connsiteY85" fmla="*/ 3072426 h 3351127"/>
                <a:gd name="connsiteX86" fmla="*/ 2005584 w 2961539"/>
                <a:gd name="connsiteY86" fmla="*/ 3016514 h 3351127"/>
                <a:gd name="connsiteX87" fmla="*/ 2060639 w 2961539"/>
                <a:gd name="connsiteY87" fmla="*/ 2959935 h 3351127"/>
                <a:gd name="connsiteX88" fmla="*/ 2167223 w 2961539"/>
                <a:gd name="connsiteY88" fmla="*/ 2847350 h 3351127"/>
                <a:gd name="connsiteX89" fmla="*/ 2218754 w 2961539"/>
                <a:gd name="connsiteY89" fmla="*/ 2791438 h 3351127"/>
                <a:gd name="connsiteX90" fmla="*/ 2244471 w 2961539"/>
                <a:gd name="connsiteY90" fmla="*/ 2763911 h 3351127"/>
                <a:gd name="connsiteX91" fmla="*/ 2269427 w 2961539"/>
                <a:gd name="connsiteY91" fmla="*/ 2738098 h 3351127"/>
                <a:gd name="connsiteX92" fmla="*/ 2321243 w 2961539"/>
                <a:gd name="connsiteY92" fmla="*/ 2689807 h 3351127"/>
                <a:gd name="connsiteX93" fmla="*/ 2376297 w 2961539"/>
                <a:gd name="connsiteY93" fmla="*/ 2645230 h 3351127"/>
                <a:gd name="connsiteX94" fmla="*/ 2499265 w 2961539"/>
                <a:gd name="connsiteY94" fmla="*/ 2564934 h 3351127"/>
                <a:gd name="connsiteX95" fmla="*/ 2639187 w 2961539"/>
                <a:gd name="connsiteY95" fmla="*/ 2476732 h 3351127"/>
                <a:gd name="connsiteX96" fmla="*/ 2674239 w 2961539"/>
                <a:gd name="connsiteY96" fmla="*/ 2448729 h 3351127"/>
                <a:gd name="connsiteX97" fmla="*/ 2707481 w 2961539"/>
                <a:gd name="connsiteY97" fmla="*/ 2417487 h 3351127"/>
                <a:gd name="connsiteX98" fmla="*/ 2765298 w 2961539"/>
                <a:gd name="connsiteY98" fmla="*/ 2347097 h 3351127"/>
                <a:gd name="connsiteX99" fmla="*/ 2810447 w 2961539"/>
                <a:gd name="connsiteY99" fmla="*/ 2270802 h 3351127"/>
                <a:gd name="connsiteX100" fmla="*/ 2845499 w 2961539"/>
                <a:gd name="connsiteY100" fmla="*/ 2192411 h 3351127"/>
                <a:gd name="connsiteX101" fmla="*/ 2901315 w 2961539"/>
                <a:gd name="connsiteY101" fmla="*/ 2034772 h 3351127"/>
                <a:gd name="connsiteX102" fmla="*/ 2943130 w 2961539"/>
                <a:gd name="connsiteY102" fmla="*/ 1871704 h 3351127"/>
                <a:gd name="connsiteX103" fmla="*/ 2961037 w 2961539"/>
                <a:gd name="connsiteY103" fmla="*/ 1703302 h 3351127"/>
                <a:gd name="connsiteX104" fmla="*/ 2928842 w 2961539"/>
                <a:gd name="connsiteY104" fmla="*/ 1366308 h 3351127"/>
                <a:gd name="connsiteX105" fmla="*/ 2918460 w 2961539"/>
                <a:gd name="connsiteY105" fmla="*/ 1324969 h 3351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2961539" h="3351127">
                  <a:moveTo>
                    <a:pt x="2918460" y="1324969"/>
                  </a:moveTo>
                  <a:lnTo>
                    <a:pt x="2906649" y="1284393"/>
                  </a:lnTo>
                  <a:lnTo>
                    <a:pt x="2893314" y="1244388"/>
                  </a:lnTo>
                  <a:cubicBezTo>
                    <a:pt x="2888837" y="1231053"/>
                    <a:pt x="2883694" y="1218004"/>
                    <a:pt x="2878741" y="1204859"/>
                  </a:cubicBezTo>
                  <a:cubicBezTo>
                    <a:pt x="2858453" y="1152567"/>
                    <a:pt x="2836069" y="1101227"/>
                    <a:pt x="2811209" y="1051316"/>
                  </a:cubicBezTo>
                  <a:cubicBezTo>
                    <a:pt x="2761107" y="951684"/>
                    <a:pt x="2702814" y="857006"/>
                    <a:pt x="2636711" y="768709"/>
                  </a:cubicBezTo>
                  <a:cubicBezTo>
                    <a:pt x="2570798" y="680412"/>
                    <a:pt x="2497455" y="598212"/>
                    <a:pt x="2418683" y="522202"/>
                  </a:cubicBezTo>
                  <a:cubicBezTo>
                    <a:pt x="2339912" y="446193"/>
                    <a:pt x="2254949" y="377232"/>
                    <a:pt x="2165699" y="314748"/>
                  </a:cubicBezTo>
                  <a:cubicBezTo>
                    <a:pt x="2121122" y="283506"/>
                    <a:pt x="2075021" y="254359"/>
                    <a:pt x="2027873" y="227213"/>
                  </a:cubicBezTo>
                  <a:cubicBezTo>
                    <a:pt x="1980914" y="199781"/>
                    <a:pt x="1932623" y="174635"/>
                    <a:pt x="1883474" y="151203"/>
                  </a:cubicBezTo>
                  <a:cubicBezTo>
                    <a:pt x="1785176" y="104721"/>
                    <a:pt x="1682496" y="67002"/>
                    <a:pt x="1576483" y="40618"/>
                  </a:cubicBezTo>
                  <a:cubicBezTo>
                    <a:pt x="1523524" y="27474"/>
                    <a:pt x="1469803" y="16901"/>
                    <a:pt x="1415415" y="10233"/>
                  </a:cubicBezTo>
                  <a:cubicBezTo>
                    <a:pt x="1361123" y="3185"/>
                    <a:pt x="1306163" y="-435"/>
                    <a:pt x="1251204" y="42"/>
                  </a:cubicBezTo>
                  <a:cubicBezTo>
                    <a:pt x="1142714" y="804"/>
                    <a:pt x="1034415" y="10805"/>
                    <a:pt x="927163" y="29855"/>
                  </a:cubicBezTo>
                  <a:cubicBezTo>
                    <a:pt x="820007" y="49095"/>
                    <a:pt x="713423" y="76813"/>
                    <a:pt x="610362" y="116151"/>
                  </a:cubicBezTo>
                  <a:cubicBezTo>
                    <a:pt x="507301" y="155394"/>
                    <a:pt x="407861" y="205782"/>
                    <a:pt x="315468" y="267408"/>
                  </a:cubicBezTo>
                  <a:cubicBezTo>
                    <a:pt x="269367" y="298269"/>
                    <a:pt x="224504" y="331226"/>
                    <a:pt x="182975" y="368183"/>
                  </a:cubicBezTo>
                  <a:cubicBezTo>
                    <a:pt x="141542" y="405140"/>
                    <a:pt x="102489" y="444573"/>
                    <a:pt x="64294" y="484674"/>
                  </a:cubicBezTo>
                  <a:cubicBezTo>
                    <a:pt x="42291" y="508105"/>
                    <a:pt x="20860" y="532203"/>
                    <a:pt x="0" y="556778"/>
                  </a:cubicBezTo>
                  <a:lnTo>
                    <a:pt x="0" y="956066"/>
                  </a:lnTo>
                  <a:cubicBezTo>
                    <a:pt x="62579" y="840909"/>
                    <a:pt x="138970" y="733276"/>
                    <a:pt x="227552" y="636597"/>
                  </a:cubicBezTo>
                  <a:cubicBezTo>
                    <a:pt x="260223" y="600593"/>
                    <a:pt x="295466" y="567160"/>
                    <a:pt x="331756" y="534966"/>
                  </a:cubicBezTo>
                  <a:cubicBezTo>
                    <a:pt x="367951" y="502771"/>
                    <a:pt x="403955" y="470196"/>
                    <a:pt x="441770" y="439620"/>
                  </a:cubicBezTo>
                  <a:cubicBezTo>
                    <a:pt x="517208" y="378375"/>
                    <a:pt x="597503" y="322177"/>
                    <a:pt x="683419" y="274457"/>
                  </a:cubicBezTo>
                  <a:cubicBezTo>
                    <a:pt x="769239" y="226832"/>
                    <a:pt x="860679" y="187208"/>
                    <a:pt x="956596" y="161300"/>
                  </a:cubicBezTo>
                  <a:cubicBezTo>
                    <a:pt x="1052322" y="135201"/>
                    <a:pt x="1151954" y="122247"/>
                    <a:pt x="1251490" y="123009"/>
                  </a:cubicBezTo>
                  <a:cubicBezTo>
                    <a:pt x="1300448" y="123581"/>
                    <a:pt x="1349502" y="127772"/>
                    <a:pt x="1398175" y="135297"/>
                  </a:cubicBezTo>
                  <a:cubicBezTo>
                    <a:pt x="1446752" y="143107"/>
                    <a:pt x="1495044" y="153870"/>
                    <a:pt x="1542383" y="167967"/>
                  </a:cubicBezTo>
                  <a:cubicBezTo>
                    <a:pt x="1589723" y="182160"/>
                    <a:pt x="1636490" y="198733"/>
                    <a:pt x="1681925" y="218450"/>
                  </a:cubicBezTo>
                  <a:cubicBezTo>
                    <a:pt x="1693259" y="223498"/>
                    <a:pt x="1704689" y="228261"/>
                    <a:pt x="1715929" y="233595"/>
                  </a:cubicBezTo>
                  <a:lnTo>
                    <a:pt x="1749552" y="249597"/>
                  </a:lnTo>
                  <a:lnTo>
                    <a:pt x="1782604" y="266646"/>
                  </a:lnTo>
                  <a:cubicBezTo>
                    <a:pt x="1793558" y="272457"/>
                    <a:pt x="1804416" y="278553"/>
                    <a:pt x="1815275" y="284553"/>
                  </a:cubicBezTo>
                  <a:cubicBezTo>
                    <a:pt x="1901762" y="333321"/>
                    <a:pt x="1983486" y="390662"/>
                    <a:pt x="2059400" y="454765"/>
                  </a:cubicBezTo>
                  <a:cubicBezTo>
                    <a:pt x="2135410" y="518583"/>
                    <a:pt x="2205990" y="588687"/>
                    <a:pt x="2270284" y="663648"/>
                  </a:cubicBezTo>
                  <a:cubicBezTo>
                    <a:pt x="2302574" y="701082"/>
                    <a:pt x="2333530" y="739372"/>
                    <a:pt x="2362581" y="779091"/>
                  </a:cubicBezTo>
                  <a:cubicBezTo>
                    <a:pt x="2391632" y="818811"/>
                    <a:pt x="2419255" y="859387"/>
                    <a:pt x="2445353" y="900726"/>
                  </a:cubicBezTo>
                  <a:cubicBezTo>
                    <a:pt x="2497455" y="983593"/>
                    <a:pt x="2542889" y="1069890"/>
                    <a:pt x="2581180" y="1158663"/>
                  </a:cubicBezTo>
                  <a:cubicBezTo>
                    <a:pt x="2619470" y="1247436"/>
                    <a:pt x="2648617" y="1338876"/>
                    <a:pt x="2673382" y="1430601"/>
                  </a:cubicBezTo>
                  <a:cubicBezTo>
                    <a:pt x="2685764" y="1476512"/>
                    <a:pt x="2697480" y="1522518"/>
                    <a:pt x="2707291" y="1569095"/>
                  </a:cubicBezTo>
                  <a:cubicBezTo>
                    <a:pt x="2717197" y="1615672"/>
                    <a:pt x="2724245" y="1662726"/>
                    <a:pt x="2728913" y="1710065"/>
                  </a:cubicBezTo>
                  <a:cubicBezTo>
                    <a:pt x="2733485" y="1757404"/>
                    <a:pt x="2736818" y="1805124"/>
                    <a:pt x="2738342" y="1853321"/>
                  </a:cubicBezTo>
                  <a:cubicBezTo>
                    <a:pt x="2739390" y="1901422"/>
                    <a:pt x="2738247" y="1950000"/>
                    <a:pt x="2733294" y="1998482"/>
                  </a:cubicBezTo>
                  <a:cubicBezTo>
                    <a:pt x="2728151" y="2046774"/>
                    <a:pt x="2718911" y="2095542"/>
                    <a:pt x="2704433" y="2140785"/>
                  </a:cubicBezTo>
                  <a:cubicBezTo>
                    <a:pt x="2689860" y="2186029"/>
                    <a:pt x="2670429" y="2228320"/>
                    <a:pt x="2645759" y="2264515"/>
                  </a:cubicBezTo>
                  <a:cubicBezTo>
                    <a:pt x="2620899" y="2300710"/>
                    <a:pt x="2590514" y="2330047"/>
                    <a:pt x="2552986" y="2354717"/>
                  </a:cubicBezTo>
                  <a:cubicBezTo>
                    <a:pt x="2534317" y="2367195"/>
                    <a:pt x="2513838" y="2378530"/>
                    <a:pt x="2492026" y="2389769"/>
                  </a:cubicBezTo>
                  <a:cubicBezTo>
                    <a:pt x="2470309" y="2401009"/>
                    <a:pt x="2447258" y="2412058"/>
                    <a:pt x="2423541" y="2423583"/>
                  </a:cubicBezTo>
                  <a:cubicBezTo>
                    <a:pt x="2376107" y="2446633"/>
                    <a:pt x="2326100" y="2472065"/>
                    <a:pt x="2278475" y="2502640"/>
                  </a:cubicBezTo>
                  <a:cubicBezTo>
                    <a:pt x="2230850" y="2533120"/>
                    <a:pt x="2185130" y="2567982"/>
                    <a:pt x="2143697" y="2606463"/>
                  </a:cubicBezTo>
                  <a:cubicBezTo>
                    <a:pt x="2133410" y="2615988"/>
                    <a:pt x="2122837" y="2625989"/>
                    <a:pt x="2113312" y="2635514"/>
                  </a:cubicBezTo>
                  <a:lnTo>
                    <a:pt x="2084927" y="2664184"/>
                  </a:lnTo>
                  <a:cubicBezTo>
                    <a:pt x="2066258" y="2683425"/>
                    <a:pt x="2048066" y="2702951"/>
                    <a:pt x="2030349" y="2722573"/>
                  </a:cubicBezTo>
                  <a:cubicBezTo>
                    <a:pt x="1995011" y="2762101"/>
                    <a:pt x="1962055" y="2802773"/>
                    <a:pt x="1929098" y="2842683"/>
                  </a:cubicBezTo>
                  <a:lnTo>
                    <a:pt x="1880045" y="2902309"/>
                  </a:lnTo>
                  <a:cubicBezTo>
                    <a:pt x="1863757" y="2922026"/>
                    <a:pt x="1847564" y="2941648"/>
                    <a:pt x="1831086" y="2960888"/>
                  </a:cubicBezTo>
                  <a:cubicBezTo>
                    <a:pt x="1798130" y="2999178"/>
                    <a:pt x="1764983" y="3036707"/>
                    <a:pt x="1730121" y="3071854"/>
                  </a:cubicBezTo>
                  <a:cubicBezTo>
                    <a:pt x="1695355" y="3107001"/>
                    <a:pt x="1659160" y="3140053"/>
                    <a:pt x="1620488" y="3169200"/>
                  </a:cubicBezTo>
                  <a:cubicBezTo>
                    <a:pt x="1581912" y="3198442"/>
                    <a:pt x="1541145" y="3224254"/>
                    <a:pt x="1497616" y="3244447"/>
                  </a:cubicBezTo>
                  <a:cubicBezTo>
                    <a:pt x="1454277" y="3264735"/>
                    <a:pt x="1408462" y="3279690"/>
                    <a:pt x="1361313" y="3288739"/>
                  </a:cubicBezTo>
                  <a:cubicBezTo>
                    <a:pt x="1337691" y="3293406"/>
                    <a:pt x="1313688" y="3296168"/>
                    <a:pt x="1289590" y="3297978"/>
                  </a:cubicBezTo>
                  <a:cubicBezTo>
                    <a:pt x="1277493" y="3298740"/>
                    <a:pt x="1265396" y="3299216"/>
                    <a:pt x="1253204" y="3299407"/>
                  </a:cubicBezTo>
                  <a:lnTo>
                    <a:pt x="1215676" y="3299216"/>
                  </a:lnTo>
                  <a:cubicBezTo>
                    <a:pt x="1115378" y="3296930"/>
                    <a:pt x="1015365" y="3281785"/>
                    <a:pt x="918972" y="3254639"/>
                  </a:cubicBezTo>
                  <a:cubicBezTo>
                    <a:pt x="822484" y="3227302"/>
                    <a:pt x="729996" y="3187583"/>
                    <a:pt x="642557" y="3139672"/>
                  </a:cubicBezTo>
                  <a:cubicBezTo>
                    <a:pt x="598837" y="3115765"/>
                    <a:pt x="556451" y="3089571"/>
                    <a:pt x="515112" y="3061853"/>
                  </a:cubicBezTo>
                  <a:lnTo>
                    <a:pt x="484442" y="3040612"/>
                  </a:lnTo>
                  <a:lnTo>
                    <a:pt x="454343" y="3018610"/>
                  </a:lnTo>
                  <a:lnTo>
                    <a:pt x="424625" y="2996131"/>
                  </a:lnTo>
                  <a:cubicBezTo>
                    <a:pt x="414719" y="2988606"/>
                    <a:pt x="405194" y="2980605"/>
                    <a:pt x="395478" y="2973080"/>
                  </a:cubicBezTo>
                  <a:cubicBezTo>
                    <a:pt x="318230" y="2910882"/>
                    <a:pt x="246507" y="2842111"/>
                    <a:pt x="181547" y="2767626"/>
                  </a:cubicBezTo>
                  <a:cubicBezTo>
                    <a:pt x="165259" y="2749052"/>
                    <a:pt x="149543" y="2730002"/>
                    <a:pt x="134112" y="2710761"/>
                  </a:cubicBezTo>
                  <a:cubicBezTo>
                    <a:pt x="118967" y="2691521"/>
                    <a:pt x="104013" y="2672090"/>
                    <a:pt x="89821" y="2652087"/>
                  </a:cubicBezTo>
                  <a:cubicBezTo>
                    <a:pt x="61246" y="2612273"/>
                    <a:pt x="34766" y="2571220"/>
                    <a:pt x="10096" y="2529025"/>
                  </a:cubicBezTo>
                  <a:cubicBezTo>
                    <a:pt x="6668" y="2523214"/>
                    <a:pt x="3429" y="2517309"/>
                    <a:pt x="191" y="2511499"/>
                  </a:cubicBezTo>
                  <a:lnTo>
                    <a:pt x="191" y="2835063"/>
                  </a:lnTo>
                  <a:cubicBezTo>
                    <a:pt x="16764" y="2853351"/>
                    <a:pt x="33719" y="2871353"/>
                    <a:pt x="50959" y="2888879"/>
                  </a:cubicBezTo>
                  <a:cubicBezTo>
                    <a:pt x="127635" y="2966698"/>
                    <a:pt x="210788" y="3037945"/>
                    <a:pt x="300038" y="3100525"/>
                  </a:cubicBezTo>
                  <a:cubicBezTo>
                    <a:pt x="344424" y="3131671"/>
                    <a:pt x="390525" y="3160627"/>
                    <a:pt x="438150" y="3186916"/>
                  </a:cubicBezTo>
                  <a:cubicBezTo>
                    <a:pt x="485585" y="3213491"/>
                    <a:pt x="534543" y="3237303"/>
                    <a:pt x="584264" y="3258830"/>
                  </a:cubicBezTo>
                  <a:cubicBezTo>
                    <a:pt x="674561" y="3297597"/>
                    <a:pt x="767906" y="3328362"/>
                    <a:pt x="862965" y="3351127"/>
                  </a:cubicBezTo>
                  <a:lnTo>
                    <a:pt x="1534478" y="3351127"/>
                  </a:lnTo>
                  <a:cubicBezTo>
                    <a:pt x="1536668" y="3350365"/>
                    <a:pt x="1538764" y="3349603"/>
                    <a:pt x="1540955" y="3348841"/>
                  </a:cubicBezTo>
                  <a:cubicBezTo>
                    <a:pt x="1593628" y="3329220"/>
                    <a:pt x="1644110" y="3304169"/>
                    <a:pt x="1691831" y="3275403"/>
                  </a:cubicBezTo>
                  <a:cubicBezTo>
                    <a:pt x="1739551" y="3246543"/>
                    <a:pt x="1784509" y="3214253"/>
                    <a:pt x="1827086" y="3179963"/>
                  </a:cubicBezTo>
                  <a:cubicBezTo>
                    <a:pt x="1869662" y="3145578"/>
                    <a:pt x="1910143" y="3109573"/>
                    <a:pt x="1948625" y="3072426"/>
                  </a:cubicBezTo>
                  <a:cubicBezTo>
                    <a:pt x="1967960" y="3053852"/>
                    <a:pt x="1986915" y="3035278"/>
                    <a:pt x="2005584" y="3016514"/>
                  </a:cubicBezTo>
                  <a:cubicBezTo>
                    <a:pt x="2024158" y="2997655"/>
                    <a:pt x="2042541" y="2978890"/>
                    <a:pt x="2060639" y="2959935"/>
                  </a:cubicBezTo>
                  <a:cubicBezTo>
                    <a:pt x="2096834" y="2922121"/>
                    <a:pt x="2132552" y="2884783"/>
                    <a:pt x="2167223" y="2847350"/>
                  </a:cubicBezTo>
                  <a:lnTo>
                    <a:pt x="2218754" y="2791438"/>
                  </a:lnTo>
                  <a:lnTo>
                    <a:pt x="2244471" y="2763911"/>
                  </a:lnTo>
                  <a:cubicBezTo>
                    <a:pt x="2253044" y="2754862"/>
                    <a:pt x="2260949" y="2746576"/>
                    <a:pt x="2269427" y="2738098"/>
                  </a:cubicBezTo>
                  <a:cubicBezTo>
                    <a:pt x="2286191" y="2721430"/>
                    <a:pt x="2303336" y="2705142"/>
                    <a:pt x="2321243" y="2689807"/>
                  </a:cubicBezTo>
                  <a:cubicBezTo>
                    <a:pt x="2338959" y="2674281"/>
                    <a:pt x="2357247" y="2659326"/>
                    <a:pt x="2376297" y="2645230"/>
                  </a:cubicBezTo>
                  <a:cubicBezTo>
                    <a:pt x="2414302" y="2616750"/>
                    <a:pt x="2454974" y="2590937"/>
                    <a:pt x="2499265" y="2564934"/>
                  </a:cubicBezTo>
                  <a:cubicBezTo>
                    <a:pt x="2543270" y="2538645"/>
                    <a:pt x="2591562" y="2512165"/>
                    <a:pt x="2639187" y="2476732"/>
                  </a:cubicBezTo>
                  <a:cubicBezTo>
                    <a:pt x="2650998" y="2467874"/>
                    <a:pt x="2662809" y="2458635"/>
                    <a:pt x="2674239" y="2448729"/>
                  </a:cubicBezTo>
                  <a:cubicBezTo>
                    <a:pt x="2685669" y="2438823"/>
                    <a:pt x="2696718" y="2428345"/>
                    <a:pt x="2707481" y="2417487"/>
                  </a:cubicBezTo>
                  <a:cubicBezTo>
                    <a:pt x="2728817" y="2395675"/>
                    <a:pt x="2748248" y="2371862"/>
                    <a:pt x="2765298" y="2347097"/>
                  </a:cubicBezTo>
                  <a:cubicBezTo>
                    <a:pt x="2782538" y="2322427"/>
                    <a:pt x="2797112" y="2296614"/>
                    <a:pt x="2810447" y="2270802"/>
                  </a:cubicBezTo>
                  <a:cubicBezTo>
                    <a:pt x="2823496" y="2244799"/>
                    <a:pt x="2834926" y="2218605"/>
                    <a:pt x="2845499" y="2192411"/>
                  </a:cubicBezTo>
                  <a:cubicBezTo>
                    <a:pt x="2866739" y="2139928"/>
                    <a:pt x="2884551" y="2088017"/>
                    <a:pt x="2901315" y="2034772"/>
                  </a:cubicBezTo>
                  <a:cubicBezTo>
                    <a:pt x="2918079" y="1981528"/>
                    <a:pt x="2932653" y="1927140"/>
                    <a:pt x="2943130" y="1871704"/>
                  </a:cubicBezTo>
                  <a:cubicBezTo>
                    <a:pt x="2953607" y="1816269"/>
                    <a:pt x="2959608" y="1759785"/>
                    <a:pt x="2961037" y="1703302"/>
                  </a:cubicBezTo>
                  <a:cubicBezTo>
                    <a:pt x="2963895" y="1590241"/>
                    <a:pt x="2954750" y="1476226"/>
                    <a:pt x="2928842" y="1366308"/>
                  </a:cubicBezTo>
                  <a:cubicBezTo>
                    <a:pt x="2925413" y="1352306"/>
                    <a:pt x="2922270" y="1338590"/>
                    <a:pt x="2918460" y="1324969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FED376B-30B7-42B4-A28D-780AB93343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3867" y="675836"/>
              <a:ext cx="5440687" cy="6181815"/>
            </a:xfrm>
            <a:custGeom>
              <a:avLst/>
              <a:gdLst>
                <a:gd name="connsiteX0" fmla="*/ 1247966 w 2972634"/>
                <a:gd name="connsiteY0" fmla="*/ 0 h 3377565"/>
                <a:gd name="connsiteX1" fmla="*/ 0 w 2972634"/>
                <a:gd name="connsiteY1" fmla="*/ 557308 h 3377565"/>
                <a:gd name="connsiteX2" fmla="*/ 0 w 2972634"/>
                <a:gd name="connsiteY2" fmla="*/ 1091660 h 3377565"/>
                <a:gd name="connsiteX3" fmla="*/ 264414 w 2972634"/>
                <a:gd name="connsiteY3" fmla="*/ 717423 h 3377565"/>
                <a:gd name="connsiteX4" fmla="*/ 1247966 w 2972634"/>
                <a:gd name="connsiteY4" fmla="*/ 302324 h 3377565"/>
                <a:gd name="connsiteX5" fmla="*/ 1843850 w 2972634"/>
                <a:gd name="connsiteY5" fmla="*/ 472916 h 3377565"/>
                <a:gd name="connsiteX6" fmla="*/ 2372106 w 2972634"/>
                <a:gd name="connsiteY6" fmla="*/ 934688 h 3377565"/>
                <a:gd name="connsiteX7" fmla="*/ 2635377 w 2972634"/>
                <a:gd name="connsiteY7" fmla="*/ 1471041 h 3377565"/>
                <a:gd name="connsiteX8" fmla="*/ 2630996 w 2972634"/>
                <a:gd name="connsiteY8" fmla="*/ 2037112 h 3377565"/>
                <a:gd name="connsiteX9" fmla="*/ 2555558 w 2972634"/>
                <a:gd name="connsiteY9" fmla="*/ 2200085 h 3377565"/>
                <a:gd name="connsiteX10" fmla="*/ 2429828 w 2972634"/>
                <a:gd name="connsiteY10" fmla="*/ 2280285 h 3377565"/>
                <a:gd name="connsiteX11" fmla="*/ 2040255 w 2972634"/>
                <a:gd name="connsiteY11" fmla="*/ 2560892 h 3377565"/>
                <a:gd name="connsiteX12" fmla="*/ 1873377 w 2972634"/>
                <a:gd name="connsiteY12" fmla="*/ 2739295 h 3377565"/>
                <a:gd name="connsiteX13" fmla="*/ 1553147 w 2972634"/>
                <a:gd name="connsiteY13" fmla="*/ 3048476 h 3377565"/>
                <a:gd name="connsiteX14" fmla="*/ 1247966 w 2972634"/>
                <a:gd name="connsiteY14" fmla="*/ 3149822 h 3377565"/>
                <a:gd name="connsiteX15" fmla="*/ 662083 w 2972634"/>
                <a:gd name="connsiteY15" fmla="*/ 3018377 h 3377565"/>
                <a:gd name="connsiteX16" fmla="*/ 197263 w 2972634"/>
                <a:gd name="connsiteY16" fmla="*/ 2661476 h 3377565"/>
                <a:gd name="connsiteX17" fmla="*/ 0 w 2972634"/>
                <a:gd name="connsiteY17" fmla="*/ 2360581 h 3377565"/>
                <a:gd name="connsiteX18" fmla="*/ 0 w 2972634"/>
                <a:gd name="connsiteY18" fmla="*/ 2894933 h 3377565"/>
                <a:gd name="connsiteX19" fmla="*/ 753428 w 2972634"/>
                <a:gd name="connsiteY19" fmla="*/ 3377565 h 3377565"/>
                <a:gd name="connsiteX20" fmla="*/ 1587341 w 2972634"/>
                <a:gd name="connsiteY20" fmla="*/ 3377565 h 3377565"/>
                <a:gd name="connsiteX21" fmla="*/ 2255996 w 2972634"/>
                <a:gd name="connsiteY21" fmla="*/ 2772823 h 3377565"/>
                <a:gd name="connsiteX22" fmla="*/ 2922270 w 2972634"/>
                <a:gd name="connsiteY22" fmla="*/ 2118551 h 3377565"/>
                <a:gd name="connsiteX23" fmla="*/ 1247966 w 2972634"/>
                <a:gd name="connsiteY23" fmla="*/ 0 h 3377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972634" h="3377565">
                  <a:moveTo>
                    <a:pt x="1247966" y="0"/>
                  </a:moveTo>
                  <a:cubicBezTo>
                    <a:pt x="754285" y="0"/>
                    <a:pt x="309944" y="214694"/>
                    <a:pt x="0" y="557308"/>
                  </a:cubicBezTo>
                  <a:lnTo>
                    <a:pt x="0" y="1091660"/>
                  </a:lnTo>
                  <a:cubicBezTo>
                    <a:pt x="67437" y="953357"/>
                    <a:pt x="156019" y="827723"/>
                    <a:pt x="264414" y="717423"/>
                  </a:cubicBezTo>
                  <a:cubicBezTo>
                    <a:pt x="527399" y="449771"/>
                    <a:pt x="876776" y="302324"/>
                    <a:pt x="1247966" y="302324"/>
                  </a:cubicBezTo>
                  <a:cubicBezTo>
                    <a:pt x="1438370" y="302324"/>
                    <a:pt x="1644491" y="361283"/>
                    <a:pt x="1843850" y="472916"/>
                  </a:cubicBezTo>
                  <a:cubicBezTo>
                    <a:pt x="2046161" y="586169"/>
                    <a:pt x="2228755" y="745808"/>
                    <a:pt x="2372106" y="934688"/>
                  </a:cubicBezTo>
                  <a:cubicBezTo>
                    <a:pt x="2498884" y="1101757"/>
                    <a:pt x="2589848" y="1287209"/>
                    <a:pt x="2635377" y="1471041"/>
                  </a:cubicBezTo>
                  <a:cubicBezTo>
                    <a:pt x="2683288" y="1664779"/>
                    <a:pt x="2681859" y="1855279"/>
                    <a:pt x="2630996" y="2037112"/>
                  </a:cubicBezTo>
                  <a:cubicBezTo>
                    <a:pt x="2608993" y="2115788"/>
                    <a:pt x="2583656" y="2170557"/>
                    <a:pt x="2555558" y="2200085"/>
                  </a:cubicBezTo>
                  <a:cubicBezTo>
                    <a:pt x="2531650" y="2225135"/>
                    <a:pt x="2494121" y="2245900"/>
                    <a:pt x="2429828" y="2280285"/>
                  </a:cubicBezTo>
                  <a:cubicBezTo>
                    <a:pt x="2328482" y="2334578"/>
                    <a:pt x="2189607" y="2408873"/>
                    <a:pt x="2040255" y="2560892"/>
                  </a:cubicBezTo>
                  <a:cubicBezTo>
                    <a:pt x="1981486" y="2620709"/>
                    <a:pt x="1926527" y="2681002"/>
                    <a:pt x="1873377" y="2739295"/>
                  </a:cubicBezTo>
                  <a:cubicBezTo>
                    <a:pt x="1763839" y="2859405"/>
                    <a:pt x="1660398" y="2972943"/>
                    <a:pt x="1553147" y="3048476"/>
                  </a:cubicBezTo>
                  <a:cubicBezTo>
                    <a:pt x="1453610" y="3118580"/>
                    <a:pt x="1359503" y="3149822"/>
                    <a:pt x="1247966" y="3149822"/>
                  </a:cubicBezTo>
                  <a:cubicBezTo>
                    <a:pt x="1043178" y="3149822"/>
                    <a:pt x="846011" y="3105626"/>
                    <a:pt x="662083" y="3018377"/>
                  </a:cubicBezTo>
                  <a:cubicBezTo>
                    <a:pt x="486156" y="2934938"/>
                    <a:pt x="325374" y="2811494"/>
                    <a:pt x="197263" y="2661476"/>
                  </a:cubicBezTo>
                  <a:cubicBezTo>
                    <a:pt x="118682" y="2569464"/>
                    <a:pt x="52673" y="2468594"/>
                    <a:pt x="0" y="2360581"/>
                  </a:cubicBezTo>
                  <a:lnTo>
                    <a:pt x="0" y="2894933"/>
                  </a:lnTo>
                  <a:cubicBezTo>
                    <a:pt x="201930" y="3118104"/>
                    <a:pt x="460915" y="3286982"/>
                    <a:pt x="753428" y="3377565"/>
                  </a:cubicBezTo>
                  <a:lnTo>
                    <a:pt x="1587341" y="3377565"/>
                  </a:lnTo>
                  <a:cubicBezTo>
                    <a:pt x="1849850" y="3254312"/>
                    <a:pt x="2033492" y="2999327"/>
                    <a:pt x="2255996" y="2772823"/>
                  </a:cubicBezTo>
                  <a:cubicBezTo>
                    <a:pt x="2562892" y="2460498"/>
                    <a:pt x="2794159" y="2577084"/>
                    <a:pt x="2922270" y="2118551"/>
                  </a:cubicBezTo>
                  <a:cubicBezTo>
                    <a:pt x="3213830" y="1075182"/>
                    <a:pt x="2184654" y="0"/>
                    <a:pt x="1247966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A5D621B-06DE-4FE4-8194-529779ECB7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3867" y="675836"/>
              <a:ext cx="5440807" cy="6182163"/>
            </a:xfrm>
            <a:custGeom>
              <a:avLst/>
              <a:gdLst>
                <a:gd name="connsiteX0" fmla="*/ 1247966 w 2972700"/>
                <a:gd name="connsiteY0" fmla="*/ 0 h 3377755"/>
                <a:gd name="connsiteX1" fmla="*/ 0 w 2972700"/>
                <a:gd name="connsiteY1" fmla="*/ 557308 h 3377755"/>
                <a:gd name="connsiteX2" fmla="*/ 0 w 2972700"/>
                <a:gd name="connsiteY2" fmla="*/ 1245489 h 3377755"/>
                <a:gd name="connsiteX3" fmla="*/ 20288 w 2972700"/>
                <a:gd name="connsiteY3" fmla="*/ 1193387 h 3377755"/>
                <a:gd name="connsiteX4" fmla="*/ 307467 w 2972700"/>
                <a:gd name="connsiteY4" fmla="*/ 759809 h 3377755"/>
                <a:gd name="connsiteX5" fmla="*/ 1247966 w 2972700"/>
                <a:gd name="connsiteY5" fmla="*/ 362903 h 3377755"/>
                <a:gd name="connsiteX6" fmla="*/ 1814322 w 2972700"/>
                <a:gd name="connsiteY6" fmla="*/ 525780 h 3377755"/>
                <a:gd name="connsiteX7" fmla="*/ 2324005 w 2972700"/>
                <a:gd name="connsiteY7" fmla="*/ 971360 h 3377755"/>
                <a:gd name="connsiteX8" fmla="*/ 2576703 w 2972700"/>
                <a:gd name="connsiteY8" fmla="*/ 1485710 h 3377755"/>
                <a:gd name="connsiteX9" fmla="*/ 2572798 w 2972700"/>
                <a:gd name="connsiteY9" fmla="*/ 2021015 h 3377755"/>
                <a:gd name="connsiteX10" fmla="*/ 2511838 w 2972700"/>
                <a:gd name="connsiteY10" fmla="*/ 2158556 h 3377755"/>
                <a:gd name="connsiteX11" fmla="*/ 2401348 w 2972700"/>
                <a:gd name="connsiteY11" fmla="*/ 2227136 h 3377755"/>
                <a:gd name="connsiteX12" fmla="*/ 1997107 w 2972700"/>
                <a:gd name="connsiteY12" fmla="*/ 2518696 h 3377755"/>
                <a:gd name="connsiteX13" fmla="*/ 1828705 w 2972700"/>
                <a:gd name="connsiteY13" fmla="*/ 2698718 h 3377755"/>
                <a:gd name="connsiteX14" fmla="*/ 1247966 w 2972700"/>
                <a:gd name="connsiteY14" fmla="*/ 3089529 h 3377755"/>
                <a:gd name="connsiteX15" fmla="*/ 687991 w 2972700"/>
                <a:gd name="connsiteY15" fmla="*/ 2963894 h 3377755"/>
                <a:gd name="connsiteX16" fmla="*/ 243269 w 2972700"/>
                <a:gd name="connsiteY16" fmla="*/ 2622328 h 3377755"/>
                <a:gd name="connsiteX17" fmla="*/ 2477 w 2972700"/>
                <a:gd name="connsiteY17" fmla="*/ 2213610 h 3377755"/>
                <a:gd name="connsiteX18" fmla="*/ 95 w 2972700"/>
                <a:gd name="connsiteY18" fmla="*/ 2206943 h 3377755"/>
                <a:gd name="connsiteX19" fmla="*/ 95 w 2972700"/>
                <a:gd name="connsiteY19" fmla="*/ 2895124 h 3377755"/>
                <a:gd name="connsiteX20" fmla="*/ 753523 w 2972700"/>
                <a:gd name="connsiteY20" fmla="*/ 3377756 h 3377755"/>
                <a:gd name="connsiteX21" fmla="*/ 1587437 w 2972700"/>
                <a:gd name="connsiteY21" fmla="*/ 3377756 h 3377755"/>
                <a:gd name="connsiteX22" fmla="*/ 2256092 w 2972700"/>
                <a:gd name="connsiteY22" fmla="*/ 2773013 h 3377755"/>
                <a:gd name="connsiteX23" fmla="*/ 2922365 w 2972700"/>
                <a:gd name="connsiteY23" fmla="*/ 2118741 h 3377755"/>
                <a:gd name="connsiteX24" fmla="*/ 1247966 w 2972700"/>
                <a:gd name="connsiteY24" fmla="*/ 0 h 3377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972700" h="3377755">
                  <a:moveTo>
                    <a:pt x="1247966" y="0"/>
                  </a:moveTo>
                  <a:cubicBezTo>
                    <a:pt x="754285" y="0"/>
                    <a:pt x="309944" y="214694"/>
                    <a:pt x="0" y="557308"/>
                  </a:cubicBezTo>
                  <a:lnTo>
                    <a:pt x="0" y="1245489"/>
                  </a:lnTo>
                  <a:cubicBezTo>
                    <a:pt x="6477" y="1228058"/>
                    <a:pt x="13145" y="1210628"/>
                    <a:pt x="20288" y="1193387"/>
                  </a:cubicBezTo>
                  <a:cubicBezTo>
                    <a:pt x="87821" y="1030891"/>
                    <a:pt x="184404" y="885063"/>
                    <a:pt x="307467" y="759809"/>
                  </a:cubicBezTo>
                  <a:cubicBezTo>
                    <a:pt x="559118" y="503873"/>
                    <a:pt x="893064" y="362903"/>
                    <a:pt x="1247966" y="362903"/>
                  </a:cubicBezTo>
                  <a:cubicBezTo>
                    <a:pt x="1428083" y="362903"/>
                    <a:pt x="1623917" y="419195"/>
                    <a:pt x="1814322" y="525780"/>
                  </a:cubicBezTo>
                  <a:cubicBezTo>
                    <a:pt x="2009394" y="634937"/>
                    <a:pt x="2185607" y="789051"/>
                    <a:pt x="2324005" y="971360"/>
                  </a:cubicBezTo>
                  <a:cubicBezTo>
                    <a:pt x="2445830" y="1131856"/>
                    <a:pt x="2533174" y="1309688"/>
                    <a:pt x="2576703" y="1485710"/>
                  </a:cubicBezTo>
                  <a:cubicBezTo>
                    <a:pt x="2622042" y="1669161"/>
                    <a:pt x="2620804" y="1849279"/>
                    <a:pt x="2572798" y="2021015"/>
                  </a:cubicBezTo>
                  <a:cubicBezTo>
                    <a:pt x="2554034" y="2088071"/>
                    <a:pt x="2532412" y="2136934"/>
                    <a:pt x="2511838" y="2158556"/>
                  </a:cubicBezTo>
                  <a:cubicBezTo>
                    <a:pt x="2493455" y="2177796"/>
                    <a:pt x="2452878" y="2199608"/>
                    <a:pt x="2401348" y="2227136"/>
                  </a:cubicBezTo>
                  <a:cubicBezTo>
                    <a:pt x="2296573" y="2283238"/>
                    <a:pt x="2153031" y="2360010"/>
                    <a:pt x="1997107" y="2518696"/>
                  </a:cubicBezTo>
                  <a:cubicBezTo>
                    <a:pt x="1937576" y="2579370"/>
                    <a:pt x="1882235" y="2640044"/>
                    <a:pt x="1828705" y="2698718"/>
                  </a:cubicBezTo>
                  <a:cubicBezTo>
                    <a:pt x="1594580" y="2955512"/>
                    <a:pt x="1462468" y="3089529"/>
                    <a:pt x="1247966" y="3089529"/>
                  </a:cubicBezTo>
                  <a:cubicBezTo>
                    <a:pt x="1052227" y="3089529"/>
                    <a:pt x="863822" y="3047238"/>
                    <a:pt x="687991" y="2963894"/>
                  </a:cubicBezTo>
                  <a:cubicBezTo>
                    <a:pt x="519684" y="2884075"/>
                    <a:pt x="365855" y="2765965"/>
                    <a:pt x="243269" y="2622328"/>
                  </a:cubicBezTo>
                  <a:cubicBezTo>
                    <a:pt x="139541" y="2500884"/>
                    <a:pt x="58484" y="2363343"/>
                    <a:pt x="2477" y="2213610"/>
                  </a:cubicBezTo>
                  <a:cubicBezTo>
                    <a:pt x="1619" y="2211419"/>
                    <a:pt x="857" y="2209133"/>
                    <a:pt x="95" y="2206943"/>
                  </a:cubicBezTo>
                  <a:lnTo>
                    <a:pt x="95" y="2895124"/>
                  </a:lnTo>
                  <a:cubicBezTo>
                    <a:pt x="202025" y="3118295"/>
                    <a:pt x="461010" y="3287173"/>
                    <a:pt x="753523" y="3377756"/>
                  </a:cubicBezTo>
                  <a:lnTo>
                    <a:pt x="1587437" y="3377756"/>
                  </a:lnTo>
                  <a:cubicBezTo>
                    <a:pt x="1849946" y="3254502"/>
                    <a:pt x="2033588" y="2999518"/>
                    <a:pt x="2256092" y="2773013"/>
                  </a:cubicBezTo>
                  <a:cubicBezTo>
                    <a:pt x="2562987" y="2460689"/>
                    <a:pt x="2794254" y="2577275"/>
                    <a:pt x="2922365" y="2118741"/>
                  </a:cubicBezTo>
                  <a:cubicBezTo>
                    <a:pt x="3213830" y="1075182"/>
                    <a:pt x="2184654" y="0"/>
                    <a:pt x="1247966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 useBgFill="1">
          <p:nvSpPr>
            <p:cNvPr id="31" name="Freeform: Shape 30">
              <a:extLst>
                <a:ext uri="{FF2B5EF4-FFF2-40B4-BE49-F238E27FC236}">
                  <a16:creationId xmlns:a16="http://schemas.microsoft.com/office/drawing/2014/main" id="{D10DCE5F-E58B-407C-A6CF-A2A9C86E96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3867" y="0"/>
              <a:ext cx="6013938" cy="6858000"/>
            </a:xfrm>
            <a:custGeom>
              <a:avLst/>
              <a:gdLst>
                <a:gd name="connsiteX0" fmla="*/ 0 w 6013938"/>
                <a:gd name="connsiteY0" fmla="*/ 6065240 h 6858000"/>
                <a:gd name="connsiteX1" fmla="*/ 97497 w 6013938"/>
                <a:gd name="connsiteY1" fmla="*/ 6172514 h 6858000"/>
                <a:gd name="connsiteX2" fmla="*/ 841601 w 6013938"/>
                <a:gd name="connsiteY2" fmla="*/ 6728535 h 6858000"/>
                <a:gd name="connsiteX3" fmla="*/ 1110354 w 6013938"/>
                <a:gd name="connsiteY3" fmla="*/ 6858000 h 6858000"/>
                <a:gd name="connsiteX4" fmla="*/ 0 w 6013938"/>
                <a:gd name="connsiteY4" fmla="*/ 6858000 h 6858000"/>
                <a:gd name="connsiteX5" fmla="*/ 0 w 6013938"/>
                <a:gd name="connsiteY5" fmla="*/ 0 h 6858000"/>
                <a:gd name="connsiteX6" fmla="*/ 6013938 w 6013938"/>
                <a:gd name="connsiteY6" fmla="*/ 0 h 6858000"/>
                <a:gd name="connsiteX7" fmla="*/ 6013938 w 6013938"/>
                <a:gd name="connsiteY7" fmla="*/ 6858000 h 6858000"/>
                <a:gd name="connsiteX8" fmla="*/ 3651068 w 6013938"/>
                <a:gd name="connsiteY8" fmla="*/ 6858000 h 6858000"/>
                <a:gd name="connsiteX9" fmla="*/ 3919822 w 6013938"/>
                <a:gd name="connsiteY9" fmla="*/ 6728535 h 6858000"/>
                <a:gd name="connsiteX10" fmla="*/ 5609664 w 6013938"/>
                <a:gd name="connsiteY10" fmla="*/ 3889299 h 6858000"/>
                <a:gd name="connsiteX11" fmla="*/ 2380711 w 6013938"/>
                <a:gd name="connsiteY11" fmla="*/ 660346 h 6858000"/>
                <a:gd name="connsiteX12" fmla="*/ 97497 w 6013938"/>
                <a:gd name="connsiteY12" fmla="*/ 1606085 h 6858000"/>
                <a:gd name="connsiteX13" fmla="*/ 0 w 6013938"/>
                <a:gd name="connsiteY13" fmla="*/ 171335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013938" h="6858000">
                  <a:moveTo>
                    <a:pt x="0" y="6065240"/>
                  </a:moveTo>
                  <a:lnTo>
                    <a:pt x="97497" y="6172514"/>
                  </a:lnTo>
                  <a:cubicBezTo>
                    <a:pt x="316619" y="6391636"/>
                    <a:pt x="567088" y="6579411"/>
                    <a:pt x="841601" y="6728535"/>
                  </a:cubicBezTo>
                  <a:lnTo>
                    <a:pt x="1110354" y="6858000"/>
                  </a:lnTo>
                  <a:lnTo>
                    <a:pt x="0" y="6858000"/>
                  </a:lnTo>
                  <a:close/>
                  <a:moveTo>
                    <a:pt x="0" y="0"/>
                  </a:moveTo>
                  <a:lnTo>
                    <a:pt x="6013938" y="0"/>
                  </a:lnTo>
                  <a:lnTo>
                    <a:pt x="6013938" y="6858000"/>
                  </a:lnTo>
                  <a:lnTo>
                    <a:pt x="3651068" y="6858000"/>
                  </a:lnTo>
                  <a:lnTo>
                    <a:pt x="3919822" y="6728535"/>
                  </a:lnTo>
                  <a:cubicBezTo>
                    <a:pt x="4926368" y="6181746"/>
                    <a:pt x="5609664" y="5115319"/>
                    <a:pt x="5609664" y="3889299"/>
                  </a:cubicBezTo>
                  <a:cubicBezTo>
                    <a:pt x="5609664" y="2105998"/>
                    <a:pt x="4164012" y="660346"/>
                    <a:pt x="2380711" y="660346"/>
                  </a:cubicBezTo>
                  <a:cubicBezTo>
                    <a:pt x="1489061" y="660346"/>
                    <a:pt x="681822" y="1021759"/>
                    <a:pt x="97497" y="1606085"/>
                  </a:cubicBezTo>
                  <a:lnTo>
                    <a:pt x="0" y="171335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59BC5D00-001C-1D47-B699-02486AB370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57330" y="2369088"/>
            <a:ext cx="6799445" cy="3691883"/>
          </a:xfrm>
        </p:spPr>
        <p:txBody>
          <a:bodyPr vert="horz" lIns="91440" tIns="45720" rIns="91440" bIns="45720" numCol="2" spcCol="180000" rtlCol="0" anchor="ctr">
            <a:normAutofit/>
          </a:bodyPr>
          <a:lstStyle/>
          <a:p>
            <a:pPr marL="285750" indent="-228600" fontAlgn="base">
              <a:buFont typeface="Arial" panose="020B0604020202020204" pitchFamily="34" charset="0"/>
              <a:buChar char="•"/>
            </a:pPr>
            <a:endParaRPr lang="en-US">
              <a:solidFill>
                <a:schemeClr val="tx2"/>
              </a:solidFill>
              <a:latin typeface="+mn-lt"/>
            </a:endParaRPr>
          </a:p>
          <a:p>
            <a:pPr marL="285750" indent="-228600">
              <a:buChar char="•"/>
            </a:pPr>
            <a:r>
              <a:rPr lang="en-US" sz="2400">
                <a:solidFill>
                  <a:schemeClr val="tx2">
                    <a:lumMod val="76000"/>
                  </a:schemeClr>
                </a:solidFill>
                <a:latin typeface="+mn-lt"/>
              </a:rPr>
              <a:t>Wat </a:t>
            </a:r>
            <a:r>
              <a:rPr lang="en-US" sz="2400" err="1">
                <a:solidFill>
                  <a:schemeClr val="tx2">
                    <a:lumMod val="76000"/>
                  </a:schemeClr>
                </a:solidFill>
                <a:latin typeface="+mn-lt"/>
              </a:rPr>
              <a:t>spreekt</a:t>
            </a:r>
            <a:r>
              <a:rPr lang="en-US" sz="2400">
                <a:solidFill>
                  <a:schemeClr val="tx2">
                    <a:lumMod val="76000"/>
                  </a:schemeClr>
                </a:solidFill>
                <a:latin typeface="+mn-lt"/>
              </a:rPr>
              <a:t> je </a:t>
            </a:r>
            <a:r>
              <a:rPr lang="en-US" sz="2400" err="1">
                <a:solidFill>
                  <a:schemeClr val="tx2">
                    <a:lumMod val="76000"/>
                  </a:schemeClr>
                </a:solidFill>
                <a:latin typeface="+mn-lt"/>
              </a:rPr>
              <a:t>vooral</a:t>
            </a:r>
            <a:r>
              <a:rPr lang="en-US" sz="2400">
                <a:solidFill>
                  <a:schemeClr val="tx2">
                    <a:lumMod val="76000"/>
                  </a:schemeClr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tx2">
                    <a:lumMod val="76000"/>
                  </a:schemeClr>
                </a:solidFill>
                <a:latin typeface="+mn-lt"/>
              </a:rPr>
              <a:t>aan</a:t>
            </a:r>
            <a:r>
              <a:rPr lang="en-US" sz="2400">
                <a:solidFill>
                  <a:schemeClr val="tx2">
                    <a:lumMod val="76000"/>
                  </a:schemeClr>
                </a:solidFill>
                <a:latin typeface="+mn-lt"/>
              </a:rPr>
              <a:t>?</a:t>
            </a:r>
            <a:endParaRPr lang="en-US" sz="2400">
              <a:solidFill>
                <a:schemeClr val="tx2">
                  <a:lumMod val="76000"/>
                </a:schemeClr>
              </a:solidFill>
              <a:latin typeface="+mn-lt"/>
              <a:ea typeface="Calibri"/>
              <a:cs typeface="Calibri"/>
            </a:endParaRPr>
          </a:p>
          <a:p>
            <a:pPr marL="285750" indent="-228600" fontAlgn="base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2">
                    <a:lumMod val="76000"/>
                  </a:schemeClr>
                </a:solidFill>
                <a:latin typeface="+mn-lt"/>
              </a:rPr>
              <a:t>Wat </a:t>
            </a:r>
            <a:r>
              <a:rPr lang="en-US" sz="2400" err="1">
                <a:solidFill>
                  <a:schemeClr val="tx2">
                    <a:lumMod val="76000"/>
                  </a:schemeClr>
                </a:solidFill>
                <a:latin typeface="+mn-lt"/>
              </a:rPr>
              <a:t>wil</a:t>
            </a:r>
            <a:r>
              <a:rPr lang="en-US" sz="2400">
                <a:solidFill>
                  <a:schemeClr val="tx2">
                    <a:lumMod val="76000"/>
                  </a:schemeClr>
                </a:solidFill>
                <a:latin typeface="+mn-lt"/>
              </a:rPr>
              <a:t> je </a:t>
            </a:r>
            <a:r>
              <a:rPr lang="en-US" sz="2400" err="1">
                <a:solidFill>
                  <a:schemeClr val="tx2">
                    <a:lumMod val="76000"/>
                  </a:schemeClr>
                </a:solidFill>
                <a:latin typeface="+mn-lt"/>
              </a:rPr>
              <a:t>ons</a:t>
            </a:r>
            <a:r>
              <a:rPr lang="en-US" sz="2400">
                <a:solidFill>
                  <a:schemeClr val="tx2">
                    <a:lumMod val="76000"/>
                  </a:schemeClr>
                </a:solidFill>
                <a:latin typeface="+mn-lt"/>
              </a:rPr>
              <a:t> in </a:t>
            </a:r>
            <a:r>
              <a:rPr lang="en-US" sz="2400" err="1">
                <a:solidFill>
                  <a:schemeClr val="tx2">
                    <a:lumMod val="76000"/>
                  </a:schemeClr>
                </a:solidFill>
                <a:latin typeface="+mn-lt"/>
              </a:rPr>
              <a:t>deze</a:t>
            </a:r>
            <a:r>
              <a:rPr lang="en-US" sz="2400">
                <a:solidFill>
                  <a:schemeClr val="tx2">
                    <a:lumMod val="76000"/>
                  </a:schemeClr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tx2">
                    <a:lumMod val="76000"/>
                  </a:schemeClr>
                </a:solidFill>
                <a:latin typeface="+mn-lt"/>
              </a:rPr>
              <a:t>fase</a:t>
            </a:r>
            <a:r>
              <a:rPr lang="en-US" sz="2400">
                <a:solidFill>
                  <a:schemeClr val="tx2">
                    <a:lumMod val="76000"/>
                  </a:schemeClr>
                </a:solidFill>
                <a:latin typeface="+mn-lt"/>
              </a:rPr>
              <a:t> van de </a:t>
            </a:r>
            <a:r>
              <a:rPr lang="en-US" sz="2400" err="1">
                <a:solidFill>
                  <a:schemeClr val="tx2">
                    <a:lumMod val="76000"/>
                  </a:schemeClr>
                </a:solidFill>
                <a:latin typeface="+mn-lt"/>
              </a:rPr>
              <a:t>aanbesteding</a:t>
            </a:r>
            <a:r>
              <a:rPr lang="en-US" sz="2400">
                <a:solidFill>
                  <a:schemeClr val="tx2">
                    <a:lumMod val="76000"/>
                  </a:schemeClr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tx2">
                    <a:lumMod val="76000"/>
                  </a:schemeClr>
                </a:solidFill>
                <a:latin typeface="+mn-lt"/>
              </a:rPr>
              <a:t>nog</a:t>
            </a:r>
            <a:r>
              <a:rPr lang="en-US" sz="2400">
                <a:solidFill>
                  <a:schemeClr val="tx2">
                    <a:lumMod val="76000"/>
                  </a:schemeClr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tx2">
                    <a:lumMod val="76000"/>
                  </a:schemeClr>
                </a:solidFill>
                <a:latin typeface="+mn-lt"/>
              </a:rPr>
              <a:t>meegeven</a:t>
            </a:r>
            <a:r>
              <a:rPr lang="en-US" sz="2400">
                <a:solidFill>
                  <a:schemeClr val="tx2">
                    <a:lumMod val="76000"/>
                  </a:schemeClr>
                </a:solidFill>
                <a:latin typeface="+mn-lt"/>
              </a:rPr>
              <a:t>?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7B80824-3145-8847-99C2-4D6544F287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4672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8BE84C8E-141E-EA40-880D-76BD3911284B}" type="datetime1">
              <a:rPr lang="en-US" sz="1200">
                <a:latin typeface="+mn-lt"/>
              </a:rPr>
              <a:pPr>
                <a:spcAft>
                  <a:spcPts val="600"/>
                </a:spcAft>
                <a:defRPr/>
              </a:pPr>
              <a:t>1/29/2025</a:t>
            </a:fld>
            <a:endParaRPr lang="en-US" sz="1200">
              <a:latin typeface="+mn-lt"/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E08C8E9-A1A9-484E-9F53-04DE3BF24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6BA46E3B-9C4D-ED4F-A219-BC09E5D72B97}" type="slidenum">
              <a:rPr lang="en-US" sz="1200">
                <a:latin typeface="+mn-lt"/>
              </a:rPr>
              <a:pPr>
                <a:spcAft>
                  <a:spcPts val="600"/>
                </a:spcAft>
                <a:defRPr/>
              </a:pPr>
              <a:t>20</a:t>
            </a:fld>
            <a:endParaRPr lang="en-US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228232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4D6B883-4FA4-42B9-BCF5-5B5B77B10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1512" y="635708"/>
            <a:ext cx="5772150" cy="761310"/>
          </a:xfrm>
        </p:spPr>
        <p:txBody>
          <a:bodyPr>
            <a:normAutofit fontScale="90000"/>
          </a:bodyPr>
          <a:lstStyle/>
          <a:p>
            <a:r>
              <a:rPr lang="nl-NL">
                <a:latin typeface="DIN"/>
              </a:rPr>
              <a:t>Bedankt voor jullie aandacht!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6810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C581221-3126-C7FD-8D0B-B53AAAD8DB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683049" y="2202055"/>
            <a:ext cx="8670751" cy="3850650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nl-NL" sz="2000">
              <a:latin typeface="DIN-Regular"/>
            </a:endParaRPr>
          </a:p>
          <a:p>
            <a:pPr marL="457200" indent="-457200">
              <a:buAutoNum type="arabicPeriod"/>
            </a:pPr>
            <a:r>
              <a:rPr lang="nl-NL" sz="2000">
                <a:latin typeface="DIN-Regular"/>
              </a:rPr>
              <a:t>Bijeenkomst voor scholen, 3 oktober 2024</a:t>
            </a:r>
            <a:endParaRPr lang="nl-NL" sz="2000">
              <a:latin typeface="DIN-Regular" panose="020B0500000000000000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nl-NL" sz="2000">
              <a:latin typeface="DIN-Regular"/>
            </a:endParaRPr>
          </a:p>
          <a:p>
            <a:pPr marL="457200" indent="-457200">
              <a:buAutoNum type="arabicPeriod"/>
            </a:pPr>
            <a:r>
              <a:rPr lang="nl-NL" sz="2000">
                <a:latin typeface="DIN-Regular"/>
              </a:rPr>
              <a:t>t/m december 2024: sessies marktconsultaties</a:t>
            </a:r>
            <a:endParaRPr lang="nl-NL"/>
          </a:p>
          <a:p>
            <a:pPr marL="457200" indent="-457200">
              <a:buFont typeface="+mj-lt"/>
              <a:buAutoNum type="arabicPeriod"/>
            </a:pPr>
            <a:endParaRPr lang="nl-NL" sz="2000">
              <a:latin typeface="DIN-Regular" panose="020B0500000000000000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nl-NL" sz="2000">
                <a:latin typeface="DIN-Regular"/>
              </a:rPr>
              <a:t>Nu bezig met opstellen documenten</a:t>
            </a:r>
          </a:p>
          <a:p>
            <a:endParaRPr lang="nl-NL" sz="2000">
              <a:latin typeface="DIN-Regular" panose="020B0500000000000000" pitchFamily="34" charset="0"/>
            </a:endParaRPr>
          </a:p>
          <a:p>
            <a:pPr marL="457200" indent="-457200">
              <a:buAutoNum type="arabicPeriod" startAt="4"/>
            </a:pPr>
            <a:r>
              <a:rPr lang="nl-NL" sz="2000">
                <a:latin typeface="DIN-Regular"/>
              </a:rPr>
              <a:t>Beoogde publicatie: januari 2025</a:t>
            </a:r>
          </a:p>
          <a:p>
            <a:endParaRPr lang="nl-NL" sz="2000">
              <a:latin typeface="DIN-Regular" panose="020B0500000000000000" pitchFamily="34" charset="0"/>
            </a:endParaRP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9EB3035-C82E-DECE-58B1-E183220D7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84C8E-141E-EA40-880D-76BD3911284B}" type="datetime1">
              <a:rPr lang="nl-NL" smtClean="0"/>
              <a:pPr/>
              <a:t>29-1-2025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A69EC13-41F6-1660-1C23-ED36FC4A4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31C311F-587A-53DC-56C5-5190947D3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/>
              <a:pPr/>
              <a:t>3</a:t>
            </a:fld>
            <a:endParaRPr lang="nl-NL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5EC7915-DE7D-CCBF-0B07-C69DB7E11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>
                <a:latin typeface="DIN-Regular" panose="020B0500000000000000" pitchFamily="34" charset="0"/>
              </a:rPr>
              <a:t>Proces tot nu toe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99233813-9DD7-1FBA-A420-5ED56D5244E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Tijdelijke aanduiding voor afbeelding 10">
            <a:extLst>
              <a:ext uri="{FF2B5EF4-FFF2-40B4-BE49-F238E27FC236}">
                <a16:creationId xmlns:a16="http://schemas.microsoft.com/office/drawing/2014/main" id="{60F4F884-DD99-5AD2-2031-9F2089F23A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0" b="510"/>
          <a:stretch>
            <a:fillRect/>
          </a:stretch>
        </p:blipFill>
        <p:spPr>
          <a:xfrm>
            <a:off x="-10886" y="2202055"/>
            <a:ext cx="2047875" cy="11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471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FA69AAE0-49D5-4C8B-8BA2-55898C00E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Tijdelijke aanduiding voor afbeelding 1" descr="Afbeelding met tekening, Kinderkunst, verven, illustratie&#10;&#10;Automatisch gegenereerde beschrijving">
            <a:extLst>
              <a:ext uri="{FF2B5EF4-FFF2-40B4-BE49-F238E27FC236}">
                <a16:creationId xmlns:a16="http://schemas.microsoft.com/office/drawing/2014/main" id="{D30220E0-2937-E005-B551-C291216E8B6F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3"/>
          <a:srcRect l="14178" r="22924" b="2"/>
          <a:stretch/>
        </p:blipFill>
        <p:spPr>
          <a:xfrm>
            <a:off x="-4" y="-4"/>
            <a:ext cx="7534640" cy="6857984"/>
          </a:xfrm>
          <a:custGeom>
            <a:avLst/>
            <a:gdLst/>
            <a:ahLst/>
            <a:cxnLst/>
            <a:rect l="l" t="t" r="r" b="b"/>
            <a:pathLst>
              <a:path w="7534640" h="6857984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447233" y="4124161"/>
                  <a:pt x="4350312" y="4197688"/>
                  <a:pt x="4483996" y="4348083"/>
                </a:cubicBezTo>
                <a:cubicBezTo>
                  <a:pt x="4644419" y="4344742"/>
                  <a:pt x="4627708" y="4598742"/>
                  <a:pt x="4788129" y="4561979"/>
                </a:cubicBezTo>
                <a:cubicBezTo>
                  <a:pt x="4754709" y="4678954"/>
                  <a:pt x="4641076" y="4618795"/>
                  <a:pt x="4600971" y="4705690"/>
                </a:cubicBezTo>
                <a:cubicBezTo>
                  <a:pt x="4684524" y="4779217"/>
                  <a:pt x="4844945" y="4725744"/>
                  <a:pt x="4871683" y="4879480"/>
                </a:cubicBezTo>
                <a:cubicBezTo>
                  <a:pt x="4838262" y="5039902"/>
                  <a:pt x="4945210" y="5019849"/>
                  <a:pt x="5032105" y="5029876"/>
                </a:cubicBezTo>
                <a:cubicBezTo>
                  <a:pt x="5239317" y="5049930"/>
                  <a:pt x="5439843" y="5063297"/>
                  <a:pt x="5643713" y="5096719"/>
                </a:cubicBezTo>
                <a:cubicBezTo>
                  <a:pt x="5693844" y="5106745"/>
                  <a:pt x="5810819" y="5083350"/>
                  <a:pt x="5800794" y="5186956"/>
                </a:cubicBezTo>
                <a:cubicBezTo>
                  <a:pt x="5790767" y="5270508"/>
                  <a:pt x="5700529" y="5240431"/>
                  <a:pt x="5643713" y="5243772"/>
                </a:cubicBezTo>
                <a:cubicBezTo>
                  <a:pt x="5329553" y="5283879"/>
                  <a:pt x="5012052" y="5220378"/>
                  <a:pt x="4701235" y="5223719"/>
                </a:cubicBezTo>
                <a:cubicBezTo>
                  <a:pt x="4664472" y="5223719"/>
                  <a:pt x="4657787" y="5334009"/>
                  <a:pt x="4577576" y="5297246"/>
                </a:cubicBezTo>
                <a:cubicBezTo>
                  <a:pt x="4788129" y="5397510"/>
                  <a:pt x="5767372" y="5424248"/>
                  <a:pt x="6094900" y="5477721"/>
                </a:cubicBezTo>
                <a:cubicBezTo>
                  <a:pt x="5754004" y="5858724"/>
                  <a:pt x="5429817" y="5628117"/>
                  <a:pt x="5159105" y="5842012"/>
                </a:cubicBezTo>
                <a:cubicBezTo>
                  <a:pt x="5159105" y="5842012"/>
                  <a:pt x="5212580" y="5842012"/>
                  <a:pt x="5443187" y="5912197"/>
                </a:cubicBezTo>
                <a:cubicBezTo>
                  <a:pt x="5627002" y="5969012"/>
                  <a:pt x="5536765" y="6049223"/>
                  <a:pt x="6001321" y="6202962"/>
                </a:cubicBezTo>
                <a:cubicBezTo>
                  <a:pt x="5824188" y="6253093"/>
                  <a:pt x="5593581" y="6156172"/>
                  <a:pt x="5506685" y="6416857"/>
                </a:cubicBezTo>
                <a:cubicBezTo>
                  <a:pt x="5643713" y="6463648"/>
                  <a:pt x="5807477" y="6420200"/>
                  <a:pt x="5904398" y="6543858"/>
                </a:cubicBezTo>
                <a:cubicBezTo>
                  <a:pt x="5934478" y="6580622"/>
                  <a:pt x="5964557" y="6604017"/>
                  <a:pt x="6001321" y="6624068"/>
                </a:cubicBezTo>
                <a:cubicBezTo>
                  <a:pt x="5984612" y="6630754"/>
                  <a:pt x="5964557" y="6637437"/>
                  <a:pt x="5951188" y="6644121"/>
                </a:cubicBezTo>
                <a:cubicBezTo>
                  <a:pt x="5977925" y="6667518"/>
                  <a:pt x="6663060" y="6794517"/>
                  <a:pt x="6836850" y="6797860"/>
                </a:cubicBezTo>
                <a:cubicBezTo>
                  <a:pt x="6761652" y="6822926"/>
                  <a:pt x="6636845" y="6844075"/>
                  <a:pt x="6553814" y="6856412"/>
                </a:cubicBezTo>
                <a:lnTo>
                  <a:pt x="6542822" y="6857984"/>
                </a:lnTo>
                <a:lnTo>
                  <a:pt x="0" y="6857984"/>
                </a:lnTo>
                <a:close/>
              </a:path>
            </a:pathLst>
          </a:custGeom>
        </p:spPr>
      </p:pic>
      <p:sp>
        <p:nvSpPr>
          <p:cNvPr id="6" name="Titel 5">
            <a:extLst>
              <a:ext uri="{FF2B5EF4-FFF2-40B4-BE49-F238E27FC236}">
                <a16:creationId xmlns:a16="http://schemas.microsoft.com/office/drawing/2014/main" id="{E5EC7915-DE7D-CCBF-0B07-C69DB7E11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3650" y="3962400"/>
            <a:ext cx="5505814" cy="1690409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We zijn iets moois aan het bouwen!</a:t>
            </a:r>
          </a:p>
        </p:txBody>
      </p:sp>
      <p:pic>
        <p:nvPicPr>
          <p:cNvPr id="10" name="Tijdelijke aanduiding voor afbeelding 10">
            <a:extLst>
              <a:ext uri="{FF2B5EF4-FFF2-40B4-BE49-F238E27FC236}">
                <a16:creationId xmlns:a16="http://schemas.microsoft.com/office/drawing/2014/main" id="{60F4F884-DD99-5AD2-2031-9F2089F23AF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073" r="19548" b="1"/>
          <a:stretch/>
        </p:blipFill>
        <p:spPr>
          <a:xfrm>
            <a:off x="7653541" y="6"/>
            <a:ext cx="4538463" cy="3877247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9EB3035-C82E-DECE-58B1-E183220D7F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BE84C8E-141E-EA40-880D-76BD3911284B}" type="datetime1">
              <a:rPr lang="en-US" sz="1200">
                <a:solidFill>
                  <a:srgbClr val="FFFFFF"/>
                </a:solidFill>
                <a:latin typeface="+mn-lt"/>
              </a:rPr>
              <a:pPr>
                <a:spcAft>
                  <a:spcPts val="600"/>
                </a:spcAft>
              </a:pPr>
              <a:t>1/29/2025</a:t>
            </a:fld>
            <a:endParaRPr lang="en-US" sz="120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A69EC13-41F6-1660-1C23-ED36FC4A4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endParaRPr lang="en-US" sz="1200" kern="120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31C311F-587A-53DC-56C5-5190947D3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55400" y="6356350"/>
            <a:ext cx="898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6BA46E3B-9C4D-ED4F-A219-BC09E5D72B97}" type="slidenum">
              <a:rPr lang="en-US" sz="1200">
                <a:latin typeface="+mn-lt"/>
              </a:rPr>
              <a:pPr>
                <a:spcAft>
                  <a:spcPts val="600"/>
                </a:spcAft>
              </a:pPr>
              <a:t>4</a:t>
            </a:fld>
            <a:endParaRPr lang="en-US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06421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582D5214-EB45-82AD-1B70-7EE4A34B47C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683049" y="2202055"/>
            <a:ext cx="8670751" cy="4156256"/>
          </a:xfrm>
        </p:spPr>
        <p:txBody>
          <a:bodyPr vert="horz" lIns="91440" tIns="45720" rIns="91440" bIns="45720" rtlCol="0" anchor="t">
            <a:normAutofit/>
          </a:bodyPr>
          <a:lstStyle/>
          <a:p>
            <a:br>
              <a:rPr lang="nl-NL">
                <a:latin typeface="DIN"/>
              </a:rPr>
            </a:br>
            <a:br>
              <a:rPr lang="nl-NL"/>
            </a:br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2B74759-30AA-688E-00EC-6A13D52CF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84C8E-141E-EA40-880D-76BD3911284B}" type="datetime1">
              <a:rPr lang="nl-NL" smtClean="0"/>
              <a:pPr/>
              <a:t>29-1-2025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EF16CD4-AE13-E3F0-3B80-EB833E5C0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41DE710-8C90-4E4B-DADC-81DAE645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/>
              <a:pPr/>
              <a:t>5</a:t>
            </a:fld>
            <a:endParaRPr lang="nl-NL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3F0CB6FB-5F70-6413-8517-06AE192CA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6559" y="755067"/>
            <a:ext cx="8671406" cy="761310"/>
          </a:xfrm>
        </p:spPr>
        <p:txBody>
          <a:bodyPr>
            <a:normAutofit fontScale="90000"/>
          </a:bodyPr>
          <a:lstStyle/>
          <a:p>
            <a:r>
              <a:rPr lang="nl-NL">
                <a:latin typeface="DIN"/>
              </a:rPr>
              <a:t>Inkoop perceel Jeugdhulp voor Gespecialiseerd Onderwijs </a:t>
            </a:r>
            <a:endParaRPr lang="nl-NL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6070F13C-3F7B-8FCB-5703-D65028E8BC9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Tijdelijke aanduiding voor afbeelding 10">
            <a:extLst>
              <a:ext uri="{FF2B5EF4-FFF2-40B4-BE49-F238E27FC236}">
                <a16:creationId xmlns:a16="http://schemas.microsoft.com/office/drawing/2014/main" id="{0D3949BB-24C7-6B6D-DF53-88D7629E7B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0" b="510"/>
          <a:stretch>
            <a:fillRect/>
          </a:stretch>
        </p:blipFill>
        <p:spPr>
          <a:xfrm>
            <a:off x="-10886" y="2202055"/>
            <a:ext cx="2047875" cy="1119187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CC5EDDBC-DFD8-142D-C509-E3AC9FF838A4}"/>
              </a:ext>
            </a:extLst>
          </p:cNvPr>
          <p:cNvSpPr txBox="1"/>
          <p:nvPr/>
        </p:nvSpPr>
        <p:spPr>
          <a:xfrm>
            <a:off x="2680639" y="1877324"/>
            <a:ext cx="8777204" cy="43396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>
                <a:latin typeface="DIN-Regular"/>
              </a:rPr>
              <a:t>Doelen: </a:t>
            </a:r>
            <a:endParaRPr lang="nl-NL">
              <a:latin typeface="DIN-Regular" panose="020B0500000000000000" pitchFamily="34" charset="0"/>
            </a:endParaRPr>
          </a:p>
          <a:p>
            <a:endParaRPr lang="nl-NL">
              <a:latin typeface="DIN-Regular" panose="020B0500000000000000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nl-NL" sz="2400">
                <a:latin typeface="DIN-Regular"/>
              </a:rPr>
              <a:t>Voorkomen escalatie jeugdhulpproblematiek (inzet specialistische jeugdhulp);</a:t>
            </a:r>
          </a:p>
          <a:p>
            <a:pPr marL="285750" indent="-285750">
              <a:buFont typeface="Arial"/>
              <a:buChar char="•"/>
            </a:pPr>
            <a:endParaRPr lang="nl-NL" sz="2400">
              <a:latin typeface="DIN-Regular"/>
            </a:endParaRPr>
          </a:p>
          <a:p>
            <a:pPr marL="285750" indent="-285750">
              <a:buFont typeface="Arial"/>
              <a:buChar char="•"/>
            </a:pPr>
            <a:r>
              <a:rPr lang="nl-NL" sz="2400">
                <a:latin typeface="DIN-Regular"/>
              </a:rPr>
              <a:t>Voorkomen schooluitval en thuiszitters;</a:t>
            </a:r>
          </a:p>
          <a:p>
            <a:pPr marL="285750" indent="-285750">
              <a:buFont typeface="Arial"/>
              <a:buChar char="•"/>
            </a:pPr>
            <a:endParaRPr lang="nl-NL" sz="2400">
              <a:latin typeface="DIN-Regular"/>
            </a:endParaRPr>
          </a:p>
          <a:p>
            <a:pPr marL="285750" indent="-285750">
              <a:buFont typeface="Arial"/>
              <a:buChar char="•"/>
            </a:pPr>
            <a:r>
              <a:rPr lang="nl-NL" sz="2400">
                <a:latin typeface="DIN-Regular"/>
              </a:rPr>
              <a:t>Verbeteren van interprofessioneel werken en afstemming, in de context van het systeem van de jeugdige. </a:t>
            </a:r>
            <a:endParaRPr lang="nl-NL" sz="2400"/>
          </a:p>
          <a:p>
            <a:endParaRPr lang="nl-NL">
              <a:latin typeface="DIN-Regular" panose="020B0500000000000000" pitchFamily="34" charset="0"/>
            </a:endParaRPr>
          </a:p>
          <a:p>
            <a:endParaRPr lang="nl-NL">
              <a:latin typeface="DIN-Regular" panose="020B0500000000000000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>
              <a:latin typeface="DIN-Regular" panose="020B0500000000000000" pitchFamily="34" charset="0"/>
            </a:endParaRPr>
          </a:p>
          <a:p>
            <a:endParaRPr lang="nl-NL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3501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B8F5F6E-5560-42EB-A01E-2652250A2659}"/>
              </a:ext>
            </a:extLst>
          </p:cNvPr>
          <p:cNvSpPr/>
          <p:nvPr/>
        </p:nvSpPr>
        <p:spPr>
          <a:xfrm>
            <a:off x="1079278" y="2103852"/>
            <a:ext cx="4890655" cy="109816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0A01E3-9DC0-1F00-B6D8-B555A430B3D0}"/>
              </a:ext>
            </a:extLst>
          </p:cNvPr>
          <p:cNvSpPr/>
          <p:nvPr/>
        </p:nvSpPr>
        <p:spPr>
          <a:xfrm>
            <a:off x="1080719" y="3428204"/>
            <a:ext cx="4890655" cy="109816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8B10F2-3023-922B-806C-770A75F80889}"/>
              </a:ext>
            </a:extLst>
          </p:cNvPr>
          <p:cNvSpPr/>
          <p:nvPr/>
        </p:nvSpPr>
        <p:spPr>
          <a:xfrm>
            <a:off x="1079277" y="4766848"/>
            <a:ext cx="4890655" cy="109816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5E5565-082B-40A2-49E5-E7150322C6C2}"/>
              </a:ext>
            </a:extLst>
          </p:cNvPr>
          <p:cNvSpPr/>
          <p:nvPr/>
        </p:nvSpPr>
        <p:spPr>
          <a:xfrm>
            <a:off x="6198064" y="2103852"/>
            <a:ext cx="4890655" cy="109816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06EA75-BB17-4849-A2EA-92E115C025A4}"/>
              </a:ext>
            </a:extLst>
          </p:cNvPr>
          <p:cNvSpPr/>
          <p:nvPr/>
        </p:nvSpPr>
        <p:spPr>
          <a:xfrm>
            <a:off x="6199505" y="3428204"/>
            <a:ext cx="4890655" cy="109816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15FB7E9-12BB-04C1-0944-F61F44CD587E}"/>
              </a:ext>
            </a:extLst>
          </p:cNvPr>
          <p:cNvSpPr/>
          <p:nvPr/>
        </p:nvSpPr>
        <p:spPr>
          <a:xfrm>
            <a:off x="6198063" y="4766848"/>
            <a:ext cx="4890655" cy="109816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14" name="Groep 110">
            <a:extLst>
              <a:ext uri="{FF2B5EF4-FFF2-40B4-BE49-F238E27FC236}">
                <a16:creationId xmlns:a16="http://schemas.microsoft.com/office/drawing/2014/main" id="{4B74B286-09BB-006B-DD37-0E650FEBAA69}"/>
              </a:ext>
            </a:extLst>
          </p:cNvPr>
          <p:cNvGrpSpPr/>
          <p:nvPr/>
        </p:nvGrpSpPr>
        <p:grpSpPr>
          <a:xfrm>
            <a:off x="1432127" y="2333903"/>
            <a:ext cx="655441" cy="641217"/>
            <a:chOff x="762178" y="1086587"/>
            <a:chExt cx="655441" cy="641217"/>
          </a:xfrm>
        </p:grpSpPr>
        <p:sp>
          <p:nvSpPr>
            <p:cNvPr id="15" name="Vrije vorm 29">
              <a:extLst>
                <a:ext uri="{FF2B5EF4-FFF2-40B4-BE49-F238E27FC236}">
                  <a16:creationId xmlns:a16="http://schemas.microsoft.com/office/drawing/2014/main" id="{BE8DEA23-8C4E-D5F8-4DAF-219F7DA5D8EB}"/>
                </a:ext>
              </a:extLst>
            </p:cNvPr>
            <p:cNvSpPr/>
            <p:nvPr/>
          </p:nvSpPr>
          <p:spPr>
            <a:xfrm>
              <a:off x="762178" y="1183927"/>
              <a:ext cx="655441" cy="543877"/>
            </a:xfrm>
            <a:custGeom>
              <a:avLst/>
              <a:gdLst>
                <a:gd name="connsiteX0" fmla="*/ 658262 w 655440"/>
                <a:gd name="connsiteY0" fmla="*/ 170694 h 543876"/>
                <a:gd name="connsiteX1" fmla="*/ 600109 w 655440"/>
                <a:gd name="connsiteY1" fmla="*/ 57177 h 543876"/>
                <a:gd name="connsiteX2" fmla="*/ 591463 w 655440"/>
                <a:gd name="connsiteY2" fmla="*/ 51877 h 543876"/>
                <a:gd name="connsiteX3" fmla="*/ 390786 w 655440"/>
                <a:gd name="connsiteY3" fmla="*/ 51877 h 543876"/>
                <a:gd name="connsiteX4" fmla="*/ 342255 w 655440"/>
                <a:gd name="connsiteY4" fmla="*/ 279 h 543876"/>
                <a:gd name="connsiteX5" fmla="*/ 342255 w 655440"/>
                <a:gd name="connsiteY5" fmla="*/ 4184 h 543876"/>
                <a:gd name="connsiteX6" fmla="*/ 332494 w 655440"/>
                <a:gd name="connsiteY6" fmla="*/ 13946 h 543876"/>
                <a:gd name="connsiteX7" fmla="*/ 322732 w 655440"/>
                <a:gd name="connsiteY7" fmla="*/ 4184 h 543876"/>
                <a:gd name="connsiteX8" fmla="*/ 322732 w 655440"/>
                <a:gd name="connsiteY8" fmla="*/ 0 h 543876"/>
                <a:gd name="connsiteX9" fmla="*/ 269181 w 655440"/>
                <a:gd name="connsiteY9" fmla="*/ 51877 h 543876"/>
                <a:gd name="connsiteX10" fmla="*/ 65994 w 655440"/>
                <a:gd name="connsiteY10" fmla="*/ 51877 h 543876"/>
                <a:gd name="connsiteX11" fmla="*/ 57208 w 655440"/>
                <a:gd name="connsiteY11" fmla="*/ 57316 h 543876"/>
                <a:gd name="connsiteX12" fmla="*/ 1008 w 655440"/>
                <a:gd name="connsiteY12" fmla="*/ 170833 h 543876"/>
                <a:gd name="connsiteX13" fmla="*/ 1426 w 655440"/>
                <a:gd name="connsiteY13" fmla="*/ 180316 h 543876"/>
                <a:gd name="connsiteX14" fmla="*/ 9654 w 655440"/>
                <a:gd name="connsiteY14" fmla="*/ 184918 h 543876"/>
                <a:gd name="connsiteX15" fmla="*/ 34477 w 655440"/>
                <a:gd name="connsiteY15" fmla="*/ 184918 h 543876"/>
                <a:gd name="connsiteX16" fmla="*/ 34477 w 655440"/>
                <a:gd name="connsiteY16" fmla="*/ 545132 h 543876"/>
                <a:gd name="connsiteX17" fmla="*/ 627163 w 655440"/>
                <a:gd name="connsiteY17" fmla="*/ 545132 h 543876"/>
                <a:gd name="connsiteX18" fmla="*/ 627163 w 655440"/>
                <a:gd name="connsiteY18" fmla="*/ 184918 h 543876"/>
                <a:gd name="connsiteX19" fmla="*/ 649476 w 655440"/>
                <a:gd name="connsiteY19" fmla="*/ 184918 h 543876"/>
                <a:gd name="connsiteX20" fmla="*/ 657843 w 655440"/>
                <a:gd name="connsiteY20" fmla="*/ 180177 h 543876"/>
                <a:gd name="connsiteX21" fmla="*/ 658262 w 655440"/>
                <a:gd name="connsiteY21" fmla="*/ 170694 h 543876"/>
                <a:gd name="connsiteX22" fmla="*/ 25552 w 655440"/>
                <a:gd name="connsiteY22" fmla="*/ 165394 h 543876"/>
                <a:gd name="connsiteX23" fmla="*/ 72130 w 655440"/>
                <a:gd name="connsiteY23" fmla="*/ 71401 h 543876"/>
                <a:gd name="connsiteX24" fmla="*/ 249239 w 655440"/>
                <a:gd name="connsiteY24" fmla="*/ 71401 h 543876"/>
                <a:gd name="connsiteX25" fmla="*/ 195967 w 655440"/>
                <a:gd name="connsiteY25" fmla="*/ 123000 h 543876"/>
                <a:gd name="connsiteX26" fmla="*/ 193735 w 655440"/>
                <a:gd name="connsiteY26" fmla="*/ 133738 h 543876"/>
                <a:gd name="connsiteX27" fmla="*/ 202800 w 655440"/>
                <a:gd name="connsiteY27" fmla="*/ 139874 h 543876"/>
                <a:gd name="connsiteX28" fmla="*/ 217024 w 655440"/>
                <a:gd name="connsiteY28" fmla="*/ 139874 h 543876"/>
                <a:gd name="connsiteX29" fmla="*/ 217024 w 655440"/>
                <a:gd name="connsiteY29" fmla="*/ 165394 h 543876"/>
                <a:gd name="connsiteX30" fmla="*/ 25552 w 655440"/>
                <a:gd name="connsiteY30" fmla="*/ 165394 h 543876"/>
                <a:gd name="connsiteX31" fmla="*/ 617541 w 655440"/>
                <a:gd name="connsiteY31" fmla="*/ 504411 h 543876"/>
                <a:gd name="connsiteX32" fmla="*/ 607779 w 655440"/>
                <a:gd name="connsiteY32" fmla="*/ 504411 h 543876"/>
                <a:gd name="connsiteX33" fmla="*/ 607779 w 655440"/>
                <a:gd name="connsiteY33" fmla="*/ 525608 h 543876"/>
                <a:gd name="connsiteX34" fmla="*/ 54140 w 655440"/>
                <a:gd name="connsiteY34" fmla="*/ 525608 h 543876"/>
                <a:gd name="connsiteX35" fmla="*/ 54140 w 655440"/>
                <a:gd name="connsiteY35" fmla="*/ 504411 h 543876"/>
                <a:gd name="connsiteX36" fmla="*/ 44378 w 655440"/>
                <a:gd name="connsiteY36" fmla="*/ 504411 h 543876"/>
                <a:gd name="connsiteX37" fmla="*/ 44378 w 655440"/>
                <a:gd name="connsiteY37" fmla="*/ 484887 h 543876"/>
                <a:gd name="connsiteX38" fmla="*/ 54140 w 655440"/>
                <a:gd name="connsiteY38" fmla="*/ 484887 h 543876"/>
                <a:gd name="connsiteX39" fmla="*/ 54140 w 655440"/>
                <a:gd name="connsiteY39" fmla="*/ 184918 h 543876"/>
                <a:gd name="connsiteX40" fmla="*/ 216885 w 655440"/>
                <a:gd name="connsiteY40" fmla="*/ 184918 h 543876"/>
                <a:gd name="connsiteX41" fmla="*/ 216885 w 655440"/>
                <a:gd name="connsiteY41" fmla="*/ 484887 h 543876"/>
                <a:gd name="connsiteX42" fmla="*/ 236409 w 655440"/>
                <a:gd name="connsiteY42" fmla="*/ 484887 h 543876"/>
                <a:gd name="connsiteX43" fmla="*/ 236409 w 655440"/>
                <a:gd name="connsiteY43" fmla="*/ 175156 h 543876"/>
                <a:gd name="connsiteX44" fmla="*/ 236409 w 655440"/>
                <a:gd name="connsiteY44" fmla="*/ 129973 h 543876"/>
                <a:gd name="connsiteX45" fmla="*/ 226786 w 655440"/>
                <a:gd name="connsiteY45" fmla="*/ 120211 h 543876"/>
                <a:gd name="connsiteX46" fmla="*/ 280058 w 655440"/>
                <a:gd name="connsiteY46" fmla="*/ 68612 h 543876"/>
                <a:gd name="connsiteX47" fmla="*/ 332215 w 655440"/>
                <a:gd name="connsiteY47" fmla="*/ 17990 h 543876"/>
                <a:gd name="connsiteX48" fmla="*/ 379490 w 655440"/>
                <a:gd name="connsiteY48" fmla="*/ 68194 h 543876"/>
                <a:gd name="connsiteX49" fmla="*/ 428439 w 655440"/>
                <a:gd name="connsiteY49" fmla="*/ 120211 h 543876"/>
                <a:gd name="connsiteX50" fmla="*/ 420072 w 655440"/>
                <a:gd name="connsiteY50" fmla="*/ 129833 h 543876"/>
                <a:gd name="connsiteX51" fmla="*/ 420072 w 655440"/>
                <a:gd name="connsiteY51" fmla="*/ 175017 h 543876"/>
                <a:gd name="connsiteX52" fmla="*/ 420072 w 655440"/>
                <a:gd name="connsiteY52" fmla="*/ 484747 h 543876"/>
                <a:gd name="connsiteX53" fmla="*/ 439595 w 655440"/>
                <a:gd name="connsiteY53" fmla="*/ 484747 h 543876"/>
                <a:gd name="connsiteX54" fmla="*/ 439595 w 655440"/>
                <a:gd name="connsiteY54" fmla="*/ 184918 h 543876"/>
                <a:gd name="connsiteX55" fmla="*/ 607779 w 655440"/>
                <a:gd name="connsiteY55" fmla="*/ 184918 h 543876"/>
                <a:gd name="connsiteX56" fmla="*/ 607779 w 655440"/>
                <a:gd name="connsiteY56" fmla="*/ 484887 h 543876"/>
                <a:gd name="connsiteX57" fmla="*/ 617541 w 655440"/>
                <a:gd name="connsiteY57" fmla="*/ 484887 h 543876"/>
                <a:gd name="connsiteX58" fmla="*/ 617541 w 655440"/>
                <a:gd name="connsiteY58" fmla="*/ 504411 h 543876"/>
                <a:gd name="connsiteX59" fmla="*/ 439595 w 655440"/>
                <a:gd name="connsiteY59" fmla="*/ 165394 h 543876"/>
                <a:gd name="connsiteX60" fmla="*/ 439595 w 655440"/>
                <a:gd name="connsiteY60" fmla="*/ 139874 h 543876"/>
                <a:gd name="connsiteX61" fmla="*/ 450891 w 655440"/>
                <a:gd name="connsiteY61" fmla="*/ 139874 h 543876"/>
                <a:gd name="connsiteX62" fmla="*/ 459816 w 655440"/>
                <a:gd name="connsiteY62" fmla="*/ 134017 h 543876"/>
                <a:gd name="connsiteX63" fmla="*/ 458004 w 655440"/>
                <a:gd name="connsiteY63" fmla="*/ 123418 h 543876"/>
                <a:gd name="connsiteX64" fmla="*/ 409194 w 655440"/>
                <a:gd name="connsiteY64" fmla="*/ 71401 h 543876"/>
                <a:gd name="connsiteX65" fmla="*/ 585466 w 655440"/>
                <a:gd name="connsiteY65" fmla="*/ 71401 h 543876"/>
                <a:gd name="connsiteX66" fmla="*/ 633718 w 655440"/>
                <a:gd name="connsiteY66" fmla="*/ 165394 h 543876"/>
                <a:gd name="connsiteX67" fmla="*/ 439595 w 655440"/>
                <a:gd name="connsiteY67" fmla="*/ 165394 h 543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655440" h="543876">
                  <a:moveTo>
                    <a:pt x="658262" y="170694"/>
                  </a:moveTo>
                  <a:lnTo>
                    <a:pt x="600109" y="57177"/>
                  </a:lnTo>
                  <a:cubicBezTo>
                    <a:pt x="598435" y="53969"/>
                    <a:pt x="595088" y="51877"/>
                    <a:pt x="591463" y="51877"/>
                  </a:cubicBezTo>
                  <a:lnTo>
                    <a:pt x="390786" y="51877"/>
                  </a:lnTo>
                  <a:lnTo>
                    <a:pt x="342255" y="279"/>
                  </a:lnTo>
                  <a:lnTo>
                    <a:pt x="342255" y="4184"/>
                  </a:lnTo>
                  <a:cubicBezTo>
                    <a:pt x="342255" y="9622"/>
                    <a:pt x="337932" y="13946"/>
                    <a:pt x="332494" y="13946"/>
                  </a:cubicBezTo>
                  <a:cubicBezTo>
                    <a:pt x="327055" y="13946"/>
                    <a:pt x="322732" y="9622"/>
                    <a:pt x="322732" y="4184"/>
                  </a:cubicBezTo>
                  <a:lnTo>
                    <a:pt x="322732" y="0"/>
                  </a:lnTo>
                  <a:lnTo>
                    <a:pt x="269181" y="51877"/>
                  </a:lnTo>
                  <a:lnTo>
                    <a:pt x="65994" y="51877"/>
                  </a:lnTo>
                  <a:cubicBezTo>
                    <a:pt x="62229" y="51877"/>
                    <a:pt x="58882" y="53969"/>
                    <a:pt x="57208" y="57316"/>
                  </a:cubicBezTo>
                  <a:lnTo>
                    <a:pt x="1008" y="170833"/>
                  </a:lnTo>
                  <a:cubicBezTo>
                    <a:pt x="-526" y="173901"/>
                    <a:pt x="-247" y="177387"/>
                    <a:pt x="1426" y="180316"/>
                  </a:cubicBezTo>
                  <a:cubicBezTo>
                    <a:pt x="3239" y="183245"/>
                    <a:pt x="6307" y="184918"/>
                    <a:pt x="9654" y="184918"/>
                  </a:cubicBezTo>
                  <a:lnTo>
                    <a:pt x="34477" y="184918"/>
                  </a:lnTo>
                  <a:lnTo>
                    <a:pt x="34477" y="545132"/>
                  </a:lnTo>
                  <a:lnTo>
                    <a:pt x="627163" y="545132"/>
                  </a:lnTo>
                  <a:lnTo>
                    <a:pt x="627163" y="184918"/>
                  </a:lnTo>
                  <a:lnTo>
                    <a:pt x="649476" y="184918"/>
                  </a:lnTo>
                  <a:cubicBezTo>
                    <a:pt x="652823" y="184918"/>
                    <a:pt x="656030" y="183105"/>
                    <a:pt x="657843" y="180177"/>
                  </a:cubicBezTo>
                  <a:cubicBezTo>
                    <a:pt x="659656" y="177387"/>
                    <a:pt x="659796" y="173762"/>
                    <a:pt x="658262" y="170694"/>
                  </a:cubicBezTo>
                  <a:close/>
                  <a:moveTo>
                    <a:pt x="25552" y="165394"/>
                  </a:moveTo>
                  <a:lnTo>
                    <a:pt x="72130" y="71401"/>
                  </a:lnTo>
                  <a:lnTo>
                    <a:pt x="249239" y="71401"/>
                  </a:lnTo>
                  <a:lnTo>
                    <a:pt x="195967" y="123000"/>
                  </a:lnTo>
                  <a:cubicBezTo>
                    <a:pt x="193177" y="125789"/>
                    <a:pt x="192201" y="129973"/>
                    <a:pt x="193735" y="133738"/>
                  </a:cubicBezTo>
                  <a:cubicBezTo>
                    <a:pt x="195269" y="137364"/>
                    <a:pt x="198756" y="139874"/>
                    <a:pt x="202800" y="139874"/>
                  </a:cubicBezTo>
                  <a:lnTo>
                    <a:pt x="217024" y="139874"/>
                  </a:lnTo>
                  <a:lnTo>
                    <a:pt x="217024" y="165394"/>
                  </a:lnTo>
                  <a:lnTo>
                    <a:pt x="25552" y="165394"/>
                  </a:lnTo>
                  <a:close/>
                  <a:moveTo>
                    <a:pt x="617541" y="504411"/>
                  </a:moveTo>
                  <a:lnTo>
                    <a:pt x="607779" y="504411"/>
                  </a:lnTo>
                  <a:lnTo>
                    <a:pt x="607779" y="525608"/>
                  </a:lnTo>
                  <a:lnTo>
                    <a:pt x="54140" y="525608"/>
                  </a:lnTo>
                  <a:lnTo>
                    <a:pt x="54140" y="504411"/>
                  </a:lnTo>
                  <a:lnTo>
                    <a:pt x="44378" y="504411"/>
                  </a:lnTo>
                  <a:lnTo>
                    <a:pt x="44378" y="484887"/>
                  </a:lnTo>
                  <a:lnTo>
                    <a:pt x="54140" y="484887"/>
                  </a:lnTo>
                  <a:lnTo>
                    <a:pt x="54140" y="184918"/>
                  </a:lnTo>
                  <a:lnTo>
                    <a:pt x="216885" y="184918"/>
                  </a:lnTo>
                  <a:lnTo>
                    <a:pt x="216885" y="484887"/>
                  </a:lnTo>
                  <a:lnTo>
                    <a:pt x="236409" y="484887"/>
                  </a:lnTo>
                  <a:lnTo>
                    <a:pt x="236409" y="175156"/>
                  </a:lnTo>
                  <a:lnTo>
                    <a:pt x="236409" y="129973"/>
                  </a:lnTo>
                  <a:cubicBezTo>
                    <a:pt x="236409" y="124673"/>
                    <a:pt x="232086" y="120211"/>
                    <a:pt x="226786" y="120211"/>
                  </a:cubicBezTo>
                  <a:lnTo>
                    <a:pt x="280058" y="68612"/>
                  </a:lnTo>
                  <a:lnTo>
                    <a:pt x="332215" y="17990"/>
                  </a:lnTo>
                  <a:lnTo>
                    <a:pt x="379490" y="68194"/>
                  </a:lnTo>
                  <a:lnTo>
                    <a:pt x="428439" y="120211"/>
                  </a:lnTo>
                  <a:cubicBezTo>
                    <a:pt x="423697" y="120908"/>
                    <a:pt x="420072" y="124952"/>
                    <a:pt x="420072" y="129833"/>
                  </a:cubicBezTo>
                  <a:lnTo>
                    <a:pt x="420072" y="175017"/>
                  </a:lnTo>
                  <a:lnTo>
                    <a:pt x="420072" y="484747"/>
                  </a:lnTo>
                  <a:lnTo>
                    <a:pt x="439595" y="484747"/>
                  </a:lnTo>
                  <a:lnTo>
                    <a:pt x="439595" y="184918"/>
                  </a:lnTo>
                  <a:lnTo>
                    <a:pt x="607779" y="184918"/>
                  </a:lnTo>
                  <a:lnTo>
                    <a:pt x="607779" y="484887"/>
                  </a:lnTo>
                  <a:lnTo>
                    <a:pt x="617541" y="484887"/>
                  </a:lnTo>
                  <a:lnTo>
                    <a:pt x="617541" y="504411"/>
                  </a:lnTo>
                  <a:close/>
                  <a:moveTo>
                    <a:pt x="439595" y="165394"/>
                  </a:moveTo>
                  <a:lnTo>
                    <a:pt x="439595" y="139874"/>
                  </a:lnTo>
                  <a:lnTo>
                    <a:pt x="450891" y="139874"/>
                  </a:lnTo>
                  <a:cubicBezTo>
                    <a:pt x="454796" y="139874"/>
                    <a:pt x="458282" y="137503"/>
                    <a:pt x="459816" y="134017"/>
                  </a:cubicBezTo>
                  <a:cubicBezTo>
                    <a:pt x="461350" y="130530"/>
                    <a:pt x="460653" y="126347"/>
                    <a:pt x="458004" y="123418"/>
                  </a:cubicBezTo>
                  <a:lnTo>
                    <a:pt x="409194" y="71401"/>
                  </a:lnTo>
                  <a:lnTo>
                    <a:pt x="585466" y="71401"/>
                  </a:lnTo>
                  <a:lnTo>
                    <a:pt x="633718" y="165394"/>
                  </a:lnTo>
                  <a:lnTo>
                    <a:pt x="439595" y="165394"/>
                  </a:lnTo>
                  <a:close/>
                </a:path>
              </a:pathLst>
            </a:custGeom>
            <a:solidFill>
              <a:srgbClr val="3C3C3B"/>
            </a:solidFill>
            <a:ln w="139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" name="Vrije vorm 30">
              <a:extLst>
                <a:ext uri="{FF2B5EF4-FFF2-40B4-BE49-F238E27FC236}">
                  <a16:creationId xmlns:a16="http://schemas.microsoft.com/office/drawing/2014/main" id="{BD82FE43-ECE8-DC7E-5C84-3784BA96101F}"/>
                </a:ext>
              </a:extLst>
            </p:cNvPr>
            <p:cNvSpPr/>
            <p:nvPr/>
          </p:nvSpPr>
          <p:spPr>
            <a:xfrm>
              <a:off x="806556" y="1547766"/>
              <a:ext cx="571768" cy="139456"/>
            </a:xfrm>
            <a:custGeom>
              <a:avLst/>
              <a:gdLst>
                <a:gd name="connsiteX0" fmla="*/ 395217 w 571767"/>
                <a:gd name="connsiteY0" fmla="*/ 121047 h 139455"/>
                <a:gd name="connsiteX1" fmla="*/ 375693 w 571767"/>
                <a:gd name="connsiteY1" fmla="*/ 121047 h 139455"/>
                <a:gd name="connsiteX2" fmla="*/ 326047 w 571767"/>
                <a:gd name="connsiteY2" fmla="*/ 121047 h 139455"/>
                <a:gd name="connsiteX3" fmla="*/ 326047 w 571767"/>
                <a:gd name="connsiteY3" fmla="*/ 9762 h 139455"/>
                <a:gd name="connsiteX4" fmla="*/ 316285 w 571767"/>
                <a:gd name="connsiteY4" fmla="*/ 0 h 139455"/>
                <a:gd name="connsiteX5" fmla="*/ 256598 w 571767"/>
                <a:gd name="connsiteY5" fmla="*/ 0 h 139455"/>
                <a:gd name="connsiteX6" fmla="*/ 246836 w 571767"/>
                <a:gd name="connsiteY6" fmla="*/ 9762 h 139455"/>
                <a:gd name="connsiteX7" fmla="*/ 246836 w 571767"/>
                <a:gd name="connsiteY7" fmla="*/ 121047 h 139455"/>
                <a:gd name="connsiteX8" fmla="*/ 192170 w 571767"/>
                <a:gd name="connsiteY8" fmla="*/ 121047 h 139455"/>
                <a:gd name="connsiteX9" fmla="*/ 172646 w 571767"/>
                <a:gd name="connsiteY9" fmla="*/ 121047 h 139455"/>
                <a:gd name="connsiteX10" fmla="*/ 9762 w 571767"/>
                <a:gd name="connsiteY10" fmla="*/ 121047 h 139455"/>
                <a:gd name="connsiteX11" fmla="*/ 0 w 571767"/>
                <a:gd name="connsiteY11" fmla="*/ 121047 h 139455"/>
                <a:gd name="connsiteX12" fmla="*/ 0 w 571767"/>
                <a:gd name="connsiteY12" fmla="*/ 140571 h 139455"/>
                <a:gd name="connsiteX13" fmla="*/ 9762 w 571767"/>
                <a:gd name="connsiteY13" fmla="*/ 140571 h 139455"/>
                <a:gd name="connsiteX14" fmla="*/ 256598 w 571767"/>
                <a:gd name="connsiteY14" fmla="*/ 140571 h 139455"/>
                <a:gd name="connsiteX15" fmla="*/ 316285 w 571767"/>
                <a:gd name="connsiteY15" fmla="*/ 140571 h 139455"/>
                <a:gd name="connsiteX16" fmla="*/ 563400 w 571767"/>
                <a:gd name="connsiteY16" fmla="*/ 140571 h 139455"/>
                <a:gd name="connsiteX17" fmla="*/ 573162 w 571767"/>
                <a:gd name="connsiteY17" fmla="*/ 140571 h 139455"/>
                <a:gd name="connsiteX18" fmla="*/ 573162 w 571767"/>
                <a:gd name="connsiteY18" fmla="*/ 121047 h 139455"/>
                <a:gd name="connsiteX19" fmla="*/ 563400 w 571767"/>
                <a:gd name="connsiteY19" fmla="*/ 121047 h 139455"/>
                <a:gd name="connsiteX20" fmla="*/ 395217 w 571767"/>
                <a:gd name="connsiteY20" fmla="*/ 121047 h 139455"/>
                <a:gd name="connsiteX21" fmla="*/ 306523 w 571767"/>
                <a:gd name="connsiteY21" fmla="*/ 121047 h 139455"/>
                <a:gd name="connsiteX22" fmla="*/ 266360 w 571767"/>
                <a:gd name="connsiteY22" fmla="*/ 121047 h 139455"/>
                <a:gd name="connsiteX23" fmla="*/ 266360 w 571767"/>
                <a:gd name="connsiteY23" fmla="*/ 19524 h 139455"/>
                <a:gd name="connsiteX24" fmla="*/ 306523 w 571767"/>
                <a:gd name="connsiteY24" fmla="*/ 19524 h 139455"/>
                <a:gd name="connsiteX25" fmla="*/ 306523 w 571767"/>
                <a:gd name="connsiteY25" fmla="*/ 121047 h 139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71767" h="139455">
                  <a:moveTo>
                    <a:pt x="395217" y="121047"/>
                  </a:moveTo>
                  <a:lnTo>
                    <a:pt x="375693" y="121047"/>
                  </a:lnTo>
                  <a:lnTo>
                    <a:pt x="326047" y="121047"/>
                  </a:lnTo>
                  <a:lnTo>
                    <a:pt x="326047" y="9762"/>
                  </a:lnTo>
                  <a:cubicBezTo>
                    <a:pt x="326047" y="4323"/>
                    <a:pt x="321724" y="0"/>
                    <a:pt x="316285" y="0"/>
                  </a:cubicBezTo>
                  <a:lnTo>
                    <a:pt x="256598" y="0"/>
                  </a:lnTo>
                  <a:cubicBezTo>
                    <a:pt x="251159" y="0"/>
                    <a:pt x="246836" y="4323"/>
                    <a:pt x="246836" y="9762"/>
                  </a:cubicBezTo>
                  <a:lnTo>
                    <a:pt x="246836" y="121047"/>
                  </a:lnTo>
                  <a:lnTo>
                    <a:pt x="192170" y="121047"/>
                  </a:lnTo>
                  <a:lnTo>
                    <a:pt x="172646" y="121047"/>
                  </a:lnTo>
                  <a:lnTo>
                    <a:pt x="9762" y="121047"/>
                  </a:lnTo>
                  <a:lnTo>
                    <a:pt x="0" y="121047"/>
                  </a:lnTo>
                  <a:lnTo>
                    <a:pt x="0" y="140571"/>
                  </a:lnTo>
                  <a:lnTo>
                    <a:pt x="9762" y="140571"/>
                  </a:lnTo>
                  <a:lnTo>
                    <a:pt x="256598" y="140571"/>
                  </a:lnTo>
                  <a:lnTo>
                    <a:pt x="316285" y="140571"/>
                  </a:lnTo>
                  <a:lnTo>
                    <a:pt x="563400" y="140571"/>
                  </a:lnTo>
                  <a:lnTo>
                    <a:pt x="573162" y="140571"/>
                  </a:lnTo>
                  <a:lnTo>
                    <a:pt x="573162" y="121047"/>
                  </a:lnTo>
                  <a:lnTo>
                    <a:pt x="563400" y="121047"/>
                  </a:lnTo>
                  <a:lnTo>
                    <a:pt x="395217" y="121047"/>
                  </a:lnTo>
                  <a:close/>
                  <a:moveTo>
                    <a:pt x="306523" y="121047"/>
                  </a:moveTo>
                  <a:lnTo>
                    <a:pt x="266360" y="121047"/>
                  </a:lnTo>
                  <a:lnTo>
                    <a:pt x="266360" y="19524"/>
                  </a:lnTo>
                  <a:lnTo>
                    <a:pt x="306523" y="19524"/>
                  </a:lnTo>
                  <a:lnTo>
                    <a:pt x="306523" y="121047"/>
                  </a:lnTo>
                  <a:close/>
                </a:path>
              </a:pathLst>
            </a:custGeom>
            <a:solidFill>
              <a:srgbClr val="3C3C3B"/>
            </a:solidFill>
            <a:ln w="139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" name="Vrije vorm 31">
              <a:extLst>
                <a:ext uri="{FF2B5EF4-FFF2-40B4-BE49-F238E27FC236}">
                  <a16:creationId xmlns:a16="http://schemas.microsoft.com/office/drawing/2014/main" id="{573C4D60-B484-D43D-DB99-0513FDB91AE5}"/>
                </a:ext>
              </a:extLst>
            </p:cNvPr>
            <p:cNvSpPr/>
            <p:nvPr/>
          </p:nvSpPr>
          <p:spPr>
            <a:xfrm>
              <a:off x="1084910" y="1086587"/>
              <a:ext cx="97619" cy="97619"/>
            </a:xfrm>
            <a:custGeom>
              <a:avLst/>
              <a:gdLst>
                <a:gd name="connsiteX0" fmla="*/ 9901 w 97618"/>
                <a:gd name="connsiteY0" fmla="*/ 111286 h 97618"/>
                <a:gd name="connsiteX1" fmla="*/ 19663 w 97618"/>
                <a:gd name="connsiteY1" fmla="*/ 101524 h 97618"/>
                <a:gd name="connsiteX2" fmla="*/ 19663 w 97618"/>
                <a:gd name="connsiteY2" fmla="*/ 97619 h 97618"/>
                <a:gd name="connsiteX3" fmla="*/ 19663 w 97618"/>
                <a:gd name="connsiteY3" fmla="*/ 65823 h 97618"/>
                <a:gd name="connsiteX4" fmla="*/ 37095 w 97618"/>
                <a:gd name="connsiteY4" fmla="*/ 71122 h 97618"/>
                <a:gd name="connsiteX5" fmla="*/ 69170 w 97618"/>
                <a:gd name="connsiteY5" fmla="*/ 78653 h 97618"/>
                <a:gd name="connsiteX6" fmla="*/ 88833 w 97618"/>
                <a:gd name="connsiteY6" fmla="*/ 78653 h 97618"/>
                <a:gd name="connsiteX7" fmla="*/ 98595 w 97618"/>
                <a:gd name="connsiteY7" fmla="*/ 68891 h 97618"/>
                <a:gd name="connsiteX8" fmla="*/ 98595 w 97618"/>
                <a:gd name="connsiteY8" fmla="*/ 33051 h 97618"/>
                <a:gd name="connsiteX9" fmla="*/ 88833 w 97618"/>
                <a:gd name="connsiteY9" fmla="*/ 23289 h 97618"/>
                <a:gd name="connsiteX10" fmla="*/ 69170 w 97618"/>
                <a:gd name="connsiteY10" fmla="*/ 23289 h 97618"/>
                <a:gd name="connsiteX11" fmla="*/ 49088 w 97618"/>
                <a:gd name="connsiteY11" fmla="*/ 18129 h 97618"/>
                <a:gd name="connsiteX12" fmla="*/ 19524 w 97618"/>
                <a:gd name="connsiteY12" fmla="*/ 10599 h 97618"/>
                <a:gd name="connsiteX13" fmla="*/ 19524 w 97618"/>
                <a:gd name="connsiteY13" fmla="*/ 9762 h 97618"/>
                <a:gd name="connsiteX14" fmla="*/ 9762 w 97618"/>
                <a:gd name="connsiteY14" fmla="*/ 0 h 97618"/>
                <a:gd name="connsiteX15" fmla="*/ 0 w 97618"/>
                <a:gd name="connsiteY15" fmla="*/ 9762 h 97618"/>
                <a:gd name="connsiteX16" fmla="*/ 0 w 97618"/>
                <a:gd name="connsiteY16" fmla="*/ 97340 h 97618"/>
                <a:gd name="connsiteX17" fmla="*/ 0 w 97618"/>
                <a:gd name="connsiteY17" fmla="*/ 101524 h 97618"/>
                <a:gd name="connsiteX18" fmla="*/ 9901 w 97618"/>
                <a:gd name="connsiteY18" fmla="*/ 111286 h 97618"/>
                <a:gd name="connsiteX19" fmla="*/ 19663 w 97618"/>
                <a:gd name="connsiteY19" fmla="*/ 30122 h 97618"/>
                <a:gd name="connsiteX20" fmla="*/ 41697 w 97618"/>
                <a:gd name="connsiteY20" fmla="*/ 36258 h 97618"/>
                <a:gd name="connsiteX21" fmla="*/ 69170 w 97618"/>
                <a:gd name="connsiteY21" fmla="*/ 42813 h 97618"/>
                <a:gd name="connsiteX22" fmla="*/ 79071 w 97618"/>
                <a:gd name="connsiteY22" fmla="*/ 42813 h 97618"/>
                <a:gd name="connsiteX23" fmla="*/ 79071 w 97618"/>
                <a:gd name="connsiteY23" fmla="*/ 58990 h 97618"/>
                <a:gd name="connsiteX24" fmla="*/ 69170 w 97618"/>
                <a:gd name="connsiteY24" fmla="*/ 58990 h 97618"/>
                <a:gd name="connsiteX25" fmla="*/ 45463 w 97618"/>
                <a:gd name="connsiteY25" fmla="*/ 53411 h 97618"/>
                <a:gd name="connsiteX26" fmla="*/ 19663 w 97618"/>
                <a:gd name="connsiteY26" fmla="*/ 46299 h 97618"/>
                <a:gd name="connsiteX27" fmla="*/ 19663 w 97618"/>
                <a:gd name="connsiteY27" fmla="*/ 30122 h 97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7618" h="97618">
                  <a:moveTo>
                    <a:pt x="9901" y="111286"/>
                  </a:moveTo>
                  <a:cubicBezTo>
                    <a:pt x="15340" y="111286"/>
                    <a:pt x="19663" y="106962"/>
                    <a:pt x="19663" y="101524"/>
                  </a:cubicBezTo>
                  <a:lnTo>
                    <a:pt x="19663" y="97619"/>
                  </a:lnTo>
                  <a:lnTo>
                    <a:pt x="19663" y="65823"/>
                  </a:lnTo>
                  <a:cubicBezTo>
                    <a:pt x="27473" y="66660"/>
                    <a:pt x="32075" y="68612"/>
                    <a:pt x="37095" y="71122"/>
                  </a:cubicBezTo>
                  <a:cubicBezTo>
                    <a:pt x="44486" y="74609"/>
                    <a:pt x="52854" y="78653"/>
                    <a:pt x="69170" y="78653"/>
                  </a:cubicBezTo>
                  <a:lnTo>
                    <a:pt x="88833" y="78653"/>
                  </a:lnTo>
                  <a:cubicBezTo>
                    <a:pt x="94272" y="78653"/>
                    <a:pt x="98595" y="74330"/>
                    <a:pt x="98595" y="68891"/>
                  </a:cubicBezTo>
                  <a:lnTo>
                    <a:pt x="98595" y="33051"/>
                  </a:lnTo>
                  <a:cubicBezTo>
                    <a:pt x="98595" y="27612"/>
                    <a:pt x="94272" y="23289"/>
                    <a:pt x="88833" y="23289"/>
                  </a:cubicBezTo>
                  <a:lnTo>
                    <a:pt x="69170" y="23289"/>
                  </a:lnTo>
                  <a:cubicBezTo>
                    <a:pt x="61500" y="23289"/>
                    <a:pt x="56061" y="21058"/>
                    <a:pt x="49088" y="18129"/>
                  </a:cubicBezTo>
                  <a:cubicBezTo>
                    <a:pt x="41697" y="15061"/>
                    <a:pt x="32493" y="11575"/>
                    <a:pt x="19524" y="10599"/>
                  </a:cubicBezTo>
                  <a:lnTo>
                    <a:pt x="19524" y="9762"/>
                  </a:lnTo>
                  <a:cubicBezTo>
                    <a:pt x="19524" y="4323"/>
                    <a:pt x="15201" y="0"/>
                    <a:pt x="9762" y="0"/>
                  </a:cubicBezTo>
                  <a:cubicBezTo>
                    <a:pt x="4323" y="0"/>
                    <a:pt x="0" y="4323"/>
                    <a:pt x="0" y="9762"/>
                  </a:cubicBezTo>
                  <a:lnTo>
                    <a:pt x="0" y="97340"/>
                  </a:lnTo>
                  <a:lnTo>
                    <a:pt x="0" y="101524"/>
                  </a:lnTo>
                  <a:cubicBezTo>
                    <a:pt x="139" y="106823"/>
                    <a:pt x="4463" y="111286"/>
                    <a:pt x="9901" y="111286"/>
                  </a:cubicBezTo>
                  <a:close/>
                  <a:moveTo>
                    <a:pt x="19663" y="30122"/>
                  </a:moveTo>
                  <a:cubicBezTo>
                    <a:pt x="28728" y="30959"/>
                    <a:pt x="35143" y="33469"/>
                    <a:pt x="41697" y="36258"/>
                  </a:cubicBezTo>
                  <a:cubicBezTo>
                    <a:pt x="49507" y="39466"/>
                    <a:pt x="57595" y="42813"/>
                    <a:pt x="69170" y="42813"/>
                  </a:cubicBezTo>
                  <a:lnTo>
                    <a:pt x="79071" y="42813"/>
                  </a:lnTo>
                  <a:lnTo>
                    <a:pt x="79071" y="58990"/>
                  </a:lnTo>
                  <a:lnTo>
                    <a:pt x="69170" y="58990"/>
                  </a:lnTo>
                  <a:cubicBezTo>
                    <a:pt x="57177" y="58990"/>
                    <a:pt x="52017" y="56479"/>
                    <a:pt x="45463" y="53411"/>
                  </a:cubicBezTo>
                  <a:cubicBezTo>
                    <a:pt x="39187" y="50343"/>
                    <a:pt x="31796" y="47275"/>
                    <a:pt x="19663" y="46299"/>
                  </a:cubicBezTo>
                  <a:lnTo>
                    <a:pt x="19663" y="30122"/>
                  </a:lnTo>
                  <a:close/>
                </a:path>
              </a:pathLst>
            </a:custGeom>
            <a:solidFill>
              <a:srgbClr val="3C3C3B"/>
            </a:solidFill>
            <a:ln w="139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" name="Vrije vorm 32">
              <a:extLst>
                <a:ext uri="{FF2B5EF4-FFF2-40B4-BE49-F238E27FC236}">
                  <a16:creationId xmlns:a16="http://schemas.microsoft.com/office/drawing/2014/main" id="{32D1FC7D-6C14-D342-9BA0-20E6ED4DD16A}"/>
                </a:ext>
              </a:extLst>
            </p:cNvPr>
            <p:cNvSpPr/>
            <p:nvPr/>
          </p:nvSpPr>
          <p:spPr>
            <a:xfrm>
              <a:off x="835005" y="1390739"/>
              <a:ext cx="111564" cy="111564"/>
            </a:xfrm>
            <a:custGeom>
              <a:avLst/>
              <a:gdLst>
                <a:gd name="connsiteX0" fmla="*/ 110170 w 111564"/>
                <a:gd name="connsiteY0" fmla="*/ 0 h 111564"/>
                <a:gd name="connsiteX1" fmla="*/ 9762 w 111564"/>
                <a:gd name="connsiteY1" fmla="*/ 0 h 111564"/>
                <a:gd name="connsiteX2" fmla="*/ 0 w 111564"/>
                <a:gd name="connsiteY2" fmla="*/ 9762 h 111564"/>
                <a:gd name="connsiteX3" fmla="*/ 0 w 111564"/>
                <a:gd name="connsiteY3" fmla="*/ 110170 h 111564"/>
                <a:gd name="connsiteX4" fmla="*/ 9762 w 111564"/>
                <a:gd name="connsiteY4" fmla="*/ 119932 h 111564"/>
                <a:gd name="connsiteX5" fmla="*/ 110170 w 111564"/>
                <a:gd name="connsiteY5" fmla="*/ 119932 h 111564"/>
                <a:gd name="connsiteX6" fmla="*/ 119932 w 111564"/>
                <a:gd name="connsiteY6" fmla="*/ 110170 h 111564"/>
                <a:gd name="connsiteX7" fmla="*/ 119932 w 111564"/>
                <a:gd name="connsiteY7" fmla="*/ 9762 h 111564"/>
                <a:gd name="connsiteX8" fmla="*/ 110170 w 111564"/>
                <a:gd name="connsiteY8" fmla="*/ 0 h 111564"/>
                <a:gd name="connsiteX9" fmla="*/ 29565 w 111564"/>
                <a:gd name="connsiteY9" fmla="*/ 100547 h 111564"/>
                <a:gd name="connsiteX10" fmla="*/ 19663 w 111564"/>
                <a:gd name="connsiteY10" fmla="*/ 100547 h 111564"/>
                <a:gd name="connsiteX11" fmla="*/ 19663 w 111564"/>
                <a:gd name="connsiteY11" fmla="*/ 45741 h 111564"/>
                <a:gd name="connsiteX12" fmla="*/ 29565 w 111564"/>
                <a:gd name="connsiteY12" fmla="*/ 45741 h 111564"/>
                <a:gd name="connsiteX13" fmla="*/ 29565 w 111564"/>
                <a:gd name="connsiteY13" fmla="*/ 100547 h 111564"/>
                <a:gd name="connsiteX14" fmla="*/ 70983 w 111564"/>
                <a:gd name="connsiteY14" fmla="*/ 100547 h 111564"/>
                <a:gd name="connsiteX15" fmla="*/ 49088 w 111564"/>
                <a:gd name="connsiteY15" fmla="*/ 100547 h 111564"/>
                <a:gd name="connsiteX16" fmla="*/ 49088 w 111564"/>
                <a:gd name="connsiteY16" fmla="*/ 45741 h 111564"/>
                <a:gd name="connsiteX17" fmla="*/ 70983 w 111564"/>
                <a:gd name="connsiteY17" fmla="*/ 45741 h 111564"/>
                <a:gd name="connsiteX18" fmla="*/ 70983 w 111564"/>
                <a:gd name="connsiteY18" fmla="*/ 100547 h 111564"/>
                <a:gd name="connsiteX19" fmla="*/ 100408 w 111564"/>
                <a:gd name="connsiteY19" fmla="*/ 100547 h 111564"/>
                <a:gd name="connsiteX20" fmla="*/ 90507 w 111564"/>
                <a:gd name="connsiteY20" fmla="*/ 100547 h 111564"/>
                <a:gd name="connsiteX21" fmla="*/ 90507 w 111564"/>
                <a:gd name="connsiteY21" fmla="*/ 45741 h 111564"/>
                <a:gd name="connsiteX22" fmla="*/ 100408 w 111564"/>
                <a:gd name="connsiteY22" fmla="*/ 45741 h 111564"/>
                <a:gd name="connsiteX23" fmla="*/ 100408 w 111564"/>
                <a:gd name="connsiteY23" fmla="*/ 100547 h 111564"/>
                <a:gd name="connsiteX24" fmla="*/ 100408 w 111564"/>
                <a:gd name="connsiteY24" fmla="*/ 26218 h 111564"/>
                <a:gd name="connsiteX25" fmla="*/ 19524 w 111564"/>
                <a:gd name="connsiteY25" fmla="*/ 26218 h 111564"/>
                <a:gd name="connsiteX26" fmla="*/ 19524 w 111564"/>
                <a:gd name="connsiteY26" fmla="*/ 19524 h 111564"/>
                <a:gd name="connsiteX27" fmla="*/ 100408 w 111564"/>
                <a:gd name="connsiteY27" fmla="*/ 19524 h 111564"/>
                <a:gd name="connsiteX28" fmla="*/ 100408 w 111564"/>
                <a:gd name="connsiteY28" fmla="*/ 26218 h 111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64" h="111564">
                  <a:moveTo>
                    <a:pt x="110170" y="0"/>
                  </a:moveTo>
                  <a:lnTo>
                    <a:pt x="9762" y="0"/>
                  </a:lnTo>
                  <a:cubicBezTo>
                    <a:pt x="4323" y="0"/>
                    <a:pt x="0" y="4323"/>
                    <a:pt x="0" y="9762"/>
                  </a:cubicBezTo>
                  <a:lnTo>
                    <a:pt x="0" y="110170"/>
                  </a:lnTo>
                  <a:cubicBezTo>
                    <a:pt x="0" y="115609"/>
                    <a:pt x="4323" y="119932"/>
                    <a:pt x="9762" y="119932"/>
                  </a:cubicBezTo>
                  <a:lnTo>
                    <a:pt x="110170" y="119932"/>
                  </a:lnTo>
                  <a:cubicBezTo>
                    <a:pt x="115609" y="119932"/>
                    <a:pt x="119932" y="115609"/>
                    <a:pt x="119932" y="110170"/>
                  </a:cubicBezTo>
                  <a:lnTo>
                    <a:pt x="119932" y="9762"/>
                  </a:lnTo>
                  <a:cubicBezTo>
                    <a:pt x="119932" y="4463"/>
                    <a:pt x="115609" y="0"/>
                    <a:pt x="110170" y="0"/>
                  </a:cubicBezTo>
                  <a:close/>
                  <a:moveTo>
                    <a:pt x="29565" y="100547"/>
                  </a:moveTo>
                  <a:lnTo>
                    <a:pt x="19663" y="100547"/>
                  </a:lnTo>
                  <a:lnTo>
                    <a:pt x="19663" y="45741"/>
                  </a:lnTo>
                  <a:lnTo>
                    <a:pt x="29565" y="45741"/>
                  </a:lnTo>
                  <a:lnTo>
                    <a:pt x="29565" y="100547"/>
                  </a:lnTo>
                  <a:close/>
                  <a:moveTo>
                    <a:pt x="70983" y="100547"/>
                  </a:moveTo>
                  <a:lnTo>
                    <a:pt x="49088" y="100547"/>
                  </a:lnTo>
                  <a:lnTo>
                    <a:pt x="49088" y="45741"/>
                  </a:lnTo>
                  <a:lnTo>
                    <a:pt x="70983" y="45741"/>
                  </a:lnTo>
                  <a:lnTo>
                    <a:pt x="70983" y="100547"/>
                  </a:lnTo>
                  <a:close/>
                  <a:moveTo>
                    <a:pt x="100408" y="100547"/>
                  </a:moveTo>
                  <a:lnTo>
                    <a:pt x="90507" y="100547"/>
                  </a:lnTo>
                  <a:lnTo>
                    <a:pt x="90507" y="45741"/>
                  </a:lnTo>
                  <a:lnTo>
                    <a:pt x="100408" y="45741"/>
                  </a:lnTo>
                  <a:lnTo>
                    <a:pt x="100408" y="100547"/>
                  </a:lnTo>
                  <a:close/>
                  <a:moveTo>
                    <a:pt x="100408" y="26218"/>
                  </a:moveTo>
                  <a:lnTo>
                    <a:pt x="19524" y="26218"/>
                  </a:lnTo>
                  <a:lnTo>
                    <a:pt x="19524" y="19524"/>
                  </a:lnTo>
                  <a:lnTo>
                    <a:pt x="100408" y="19524"/>
                  </a:lnTo>
                  <a:lnTo>
                    <a:pt x="100408" y="26218"/>
                  </a:lnTo>
                  <a:close/>
                </a:path>
              </a:pathLst>
            </a:custGeom>
            <a:solidFill>
              <a:srgbClr val="3C3C3B"/>
            </a:solidFill>
            <a:ln w="139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" name="Vrije vorm 33">
              <a:extLst>
                <a:ext uri="{FF2B5EF4-FFF2-40B4-BE49-F238E27FC236}">
                  <a16:creationId xmlns:a16="http://schemas.microsoft.com/office/drawing/2014/main" id="{8E74A4E9-9193-1CBB-33D7-988AEDA02CF7}"/>
                </a:ext>
              </a:extLst>
            </p:cNvPr>
            <p:cNvSpPr/>
            <p:nvPr/>
          </p:nvSpPr>
          <p:spPr>
            <a:xfrm>
              <a:off x="835005" y="1526151"/>
              <a:ext cx="111564" cy="111564"/>
            </a:xfrm>
            <a:custGeom>
              <a:avLst/>
              <a:gdLst>
                <a:gd name="connsiteX0" fmla="*/ 110170 w 111564"/>
                <a:gd name="connsiteY0" fmla="*/ 0 h 111564"/>
                <a:gd name="connsiteX1" fmla="*/ 9762 w 111564"/>
                <a:gd name="connsiteY1" fmla="*/ 0 h 111564"/>
                <a:gd name="connsiteX2" fmla="*/ 0 w 111564"/>
                <a:gd name="connsiteY2" fmla="*/ 9762 h 111564"/>
                <a:gd name="connsiteX3" fmla="*/ 0 w 111564"/>
                <a:gd name="connsiteY3" fmla="*/ 110170 h 111564"/>
                <a:gd name="connsiteX4" fmla="*/ 9762 w 111564"/>
                <a:gd name="connsiteY4" fmla="*/ 119932 h 111564"/>
                <a:gd name="connsiteX5" fmla="*/ 110170 w 111564"/>
                <a:gd name="connsiteY5" fmla="*/ 119932 h 111564"/>
                <a:gd name="connsiteX6" fmla="*/ 119932 w 111564"/>
                <a:gd name="connsiteY6" fmla="*/ 110170 h 111564"/>
                <a:gd name="connsiteX7" fmla="*/ 119932 w 111564"/>
                <a:gd name="connsiteY7" fmla="*/ 9762 h 111564"/>
                <a:gd name="connsiteX8" fmla="*/ 110170 w 111564"/>
                <a:gd name="connsiteY8" fmla="*/ 0 h 111564"/>
                <a:gd name="connsiteX9" fmla="*/ 29565 w 111564"/>
                <a:gd name="connsiteY9" fmla="*/ 100408 h 111564"/>
                <a:gd name="connsiteX10" fmla="*/ 19663 w 111564"/>
                <a:gd name="connsiteY10" fmla="*/ 100408 h 111564"/>
                <a:gd name="connsiteX11" fmla="*/ 19663 w 111564"/>
                <a:gd name="connsiteY11" fmla="*/ 45741 h 111564"/>
                <a:gd name="connsiteX12" fmla="*/ 29565 w 111564"/>
                <a:gd name="connsiteY12" fmla="*/ 45741 h 111564"/>
                <a:gd name="connsiteX13" fmla="*/ 29565 w 111564"/>
                <a:gd name="connsiteY13" fmla="*/ 100408 h 111564"/>
                <a:gd name="connsiteX14" fmla="*/ 70983 w 111564"/>
                <a:gd name="connsiteY14" fmla="*/ 100408 h 111564"/>
                <a:gd name="connsiteX15" fmla="*/ 49088 w 111564"/>
                <a:gd name="connsiteY15" fmla="*/ 100408 h 111564"/>
                <a:gd name="connsiteX16" fmla="*/ 49088 w 111564"/>
                <a:gd name="connsiteY16" fmla="*/ 45741 h 111564"/>
                <a:gd name="connsiteX17" fmla="*/ 70983 w 111564"/>
                <a:gd name="connsiteY17" fmla="*/ 45741 h 111564"/>
                <a:gd name="connsiteX18" fmla="*/ 70983 w 111564"/>
                <a:gd name="connsiteY18" fmla="*/ 100408 h 111564"/>
                <a:gd name="connsiteX19" fmla="*/ 100408 w 111564"/>
                <a:gd name="connsiteY19" fmla="*/ 100408 h 111564"/>
                <a:gd name="connsiteX20" fmla="*/ 90507 w 111564"/>
                <a:gd name="connsiteY20" fmla="*/ 100408 h 111564"/>
                <a:gd name="connsiteX21" fmla="*/ 90507 w 111564"/>
                <a:gd name="connsiteY21" fmla="*/ 45741 h 111564"/>
                <a:gd name="connsiteX22" fmla="*/ 100408 w 111564"/>
                <a:gd name="connsiteY22" fmla="*/ 45741 h 111564"/>
                <a:gd name="connsiteX23" fmla="*/ 100408 w 111564"/>
                <a:gd name="connsiteY23" fmla="*/ 100408 h 111564"/>
                <a:gd name="connsiteX24" fmla="*/ 100408 w 111564"/>
                <a:gd name="connsiteY24" fmla="*/ 26218 h 111564"/>
                <a:gd name="connsiteX25" fmla="*/ 19524 w 111564"/>
                <a:gd name="connsiteY25" fmla="*/ 26218 h 111564"/>
                <a:gd name="connsiteX26" fmla="*/ 19524 w 111564"/>
                <a:gd name="connsiteY26" fmla="*/ 19524 h 111564"/>
                <a:gd name="connsiteX27" fmla="*/ 100408 w 111564"/>
                <a:gd name="connsiteY27" fmla="*/ 19524 h 111564"/>
                <a:gd name="connsiteX28" fmla="*/ 100408 w 111564"/>
                <a:gd name="connsiteY28" fmla="*/ 26218 h 111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64" h="111564">
                  <a:moveTo>
                    <a:pt x="110170" y="0"/>
                  </a:moveTo>
                  <a:lnTo>
                    <a:pt x="9762" y="0"/>
                  </a:lnTo>
                  <a:cubicBezTo>
                    <a:pt x="4323" y="0"/>
                    <a:pt x="0" y="4323"/>
                    <a:pt x="0" y="9762"/>
                  </a:cubicBezTo>
                  <a:lnTo>
                    <a:pt x="0" y="110170"/>
                  </a:lnTo>
                  <a:cubicBezTo>
                    <a:pt x="0" y="115609"/>
                    <a:pt x="4323" y="119932"/>
                    <a:pt x="9762" y="119932"/>
                  </a:cubicBezTo>
                  <a:lnTo>
                    <a:pt x="110170" y="119932"/>
                  </a:lnTo>
                  <a:cubicBezTo>
                    <a:pt x="115609" y="119932"/>
                    <a:pt x="119932" y="115609"/>
                    <a:pt x="119932" y="110170"/>
                  </a:cubicBezTo>
                  <a:lnTo>
                    <a:pt x="119932" y="9762"/>
                  </a:lnTo>
                  <a:cubicBezTo>
                    <a:pt x="119932" y="4463"/>
                    <a:pt x="115609" y="0"/>
                    <a:pt x="110170" y="0"/>
                  </a:cubicBezTo>
                  <a:close/>
                  <a:moveTo>
                    <a:pt x="29565" y="100408"/>
                  </a:moveTo>
                  <a:lnTo>
                    <a:pt x="19663" y="100408"/>
                  </a:lnTo>
                  <a:lnTo>
                    <a:pt x="19663" y="45741"/>
                  </a:lnTo>
                  <a:lnTo>
                    <a:pt x="29565" y="45741"/>
                  </a:lnTo>
                  <a:lnTo>
                    <a:pt x="29565" y="100408"/>
                  </a:lnTo>
                  <a:close/>
                  <a:moveTo>
                    <a:pt x="70983" y="100408"/>
                  </a:moveTo>
                  <a:lnTo>
                    <a:pt x="49088" y="100408"/>
                  </a:lnTo>
                  <a:lnTo>
                    <a:pt x="49088" y="45741"/>
                  </a:lnTo>
                  <a:lnTo>
                    <a:pt x="70983" y="45741"/>
                  </a:lnTo>
                  <a:lnTo>
                    <a:pt x="70983" y="100408"/>
                  </a:lnTo>
                  <a:close/>
                  <a:moveTo>
                    <a:pt x="100408" y="100408"/>
                  </a:moveTo>
                  <a:lnTo>
                    <a:pt x="90507" y="100408"/>
                  </a:lnTo>
                  <a:lnTo>
                    <a:pt x="90507" y="45741"/>
                  </a:lnTo>
                  <a:lnTo>
                    <a:pt x="100408" y="45741"/>
                  </a:lnTo>
                  <a:lnTo>
                    <a:pt x="100408" y="100408"/>
                  </a:lnTo>
                  <a:close/>
                  <a:moveTo>
                    <a:pt x="100408" y="26218"/>
                  </a:moveTo>
                  <a:lnTo>
                    <a:pt x="19524" y="26218"/>
                  </a:lnTo>
                  <a:lnTo>
                    <a:pt x="19524" y="19524"/>
                  </a:lnTo>
                  <a:lnTo>
                    <a:pt x="100408" y="19524"/>
                  </a:lnTo>
                  <a:lnTo>
                    <a:pt x="100408" y="26218"/>
                  </a:lnTo>
                  <a:close/>
                </a:path>
              </a:pathLst>
            </a:custGeom>
            <a:solidFill>
              <a:srgbClr val="3C3C3B"/>
            </a:solidFill>
            <a:ln w="139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" name="Vrije vorm 34">
              <a:extLst>
                <a:ext uri="{FF2B5EF4-FFF2-40B4-BE49-F238E27FC236}">
                  <a16:creationId xmlns:a16="http://schemas.microsoft.com/office/drawing/2014/main" id="{FF9A8E7D-13C0-2483-C578-72280037927A}"/>
                </a:ext>
              </a:extLst>
            </p:cNvPr>
            <p:cNvSpPr/>
            <p:nvPr/>
          </p:nvSpPr>
          <p:spPr>
            <a:xfrm>
              <a:off x="1220321" y="1390739"/>
              <a:ext cx="111564" cy="111564"/>
            </a:xfrm>
            <a:custGeom>
              <a:avLst/>
              <a:gdLst>
                <a:gd name="connsiteX0" fmla="*/ 110170 w 111564"/>
                <a:gd name="connsiteY0" fmla="*/ 0 h 111564"/>
                <a:gd name="connsiteX1" fmla="*/ 9762 w 111564"/>
                <a:gd name="connsiteY1" fmla="*/ 0 h 111564"/>
                <a:gd name="connsiteX2" fmla="*/ 0 w 111564"/>
                <a:gd name="connsiteY2" fmla="*/ 9762 h 111564"/>
                <a:gd name="connsiteX3" fmla="*/ 0 w 111564"/>
                <a:gd name="connsiteY3" fmla="*/ 110170 h 111564"/>
                <a:gd name="connsiteX4" fmla="*/ 9762 w 111564"/>
                <a:gd name="connsiteY4" fmla="*/ 119932 h 111564"/>
                <a:gd name="connsiteX5" fmla="*/ 110170 w 111564"/>
                <a:gd name="connsiteY5" fmla="*/ 119932 h 111564"/>
                <a:gd name="connsiteX6" fmla="*/ 119932 w 111564"/>
                <a:gd name="connsiteY6" fmla="*/ 110170 h 111564"/>
                <a:gd name="connsiteX7" fmla="*/ 119932 w 111564"/>
                <a:gd name="connsiteY7" fmla="*/ 9762 h 111564"/>
                <a:gd name="connsiteX8" fmla="*/ 110170 w 111564"/>
                <a:gd name="connsiteY8" fmla="*/ 0 h 111564"/>
                <a:gd name="connsiteX9" fmla="*/ 29425 w 111564"/>
                <a:gd name="connsiteY9" fmla="*/ 100547 h 111564"/>
                <a:gd name="connsiteX10" fmla="*/ 19524 w 111564"/>
                <a:gd name="connsiteY10" fmla="*/ 100547 h 111564"/>
                <a:gd name="connsiteX11" fmla="*/ 19524 w 111564"/>
                <a:gd name="connsiteY11" fmla="*/ 45741 h 111564"/>
                <a:gd name="connsiteX12" fmla="*/ 29425 w 111564"/>
                <a:gd name="connsiteY12" fmla="*/ 45741 h 111564"/>
                <a:gd name="connsiteX13" fmla="*/ 29425 w 111564"/>
                <a:gd name="connsiteY13" fmla="*/ 100547 h 111564"/>
                <a:gd name="connsiteX14" fmla="*/ 70983 w 111564"/>
                <a:gd name="connsiteY14" fmla="*/ 100547 h 111564"/>
                <a:gd name="connsiteX15" fmla="*/ 49088 w 111564"/>
                <a:gd name="connsiteY15" fmla="*/ 100547 h 111564"/>
                <a:gd name="connsiteX16" fmla="*/ 49088 w 111564"/>
                <a:gd name="connsiteY16" fmla="*/ 45741 h 111564"/>
                <a:gd name="connsiteX17" fmla="*/ 70983 w 111564"/>
                <a:gd name="connsiteY17" fmla="*/ 45741 h 111564"/>
                <a:gd name="connsiteX18" fmla="*/ 70983 w 111564"/>
                <a:gd name="connsiteY18" fmla="*/ 100547 h 111564"/>
                <a:gd name="connsiteX19" fmla="*/ 100408 w 111564"/>
                <a:gd name="connsiteY19" fmla="*/ 100547 h 111564"/>
                <a:gd name="connsiteX20" fmla="*/ 90507 w 111564"/>
                <a:gd name="connsiteY20" fmla="*/ 100547 h 111564"/>
                <a:gd name="connsiteX21" fmla="*/ 90507 w 111564"/>
                <a:gd name="connsiteY21" fmla="*/ 45741 h 111564"/>
                <a:gd name="connsiteX22" fmla="*/ 100408 w 111564"/>
                <a:gd name="connsiteY22" fmla="*/ 45741 h 111564"/>
                <a:gd name="connsiteX23" fmla="*/ 100408 w 111564"/>
                <a:gd name="connsiteY23" fmla="*/ 100547 h 111564"/>
                <a:gd name="connsiteX24" fmla="*/ 100408 w 111564"/>
                <a:gd name="connsiteY24" fmla="*/ 26218 h 111564"/>
                <a:gd name="connsiteX25" fmla="*/ 19524 w 111564"/>
                <a:gd name="connsiteY25" fmla="*/ 26218 h 111564"/>
                <a:gd name="connsiteX26" fmla="*/ 19524 w 111564"/>
                <a:gd name="connsiteY26" fmla="*/ 19524 h 111564"/>
                <a:gd name="connsiteX27" fmla="*/ 100408 w 111564"/>
                <a:gd name="connsiteY27" fmla="*/ 19524 h 111564"/>
                <a:gd name="connsiteX28" fmla="*/ 100408 w 111564"/>
                <a:gd name="connsiteY28" fmla="*/ 26218 h 111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64" h="111564">
                  <a:moveTo>
                    <a:pt x="110170" y="0"/>
                  </a:moveTo>
                  <a:lnTo>
                    <a:pt x="9762" y="0"/>
                  </a:lnTo>
                  <a:cubicBezTo>
                    <a:pt x="4323" y="0"/>
                    <a:pt x="0" y="4323"/>
                    <a:pt x="0" y="9762"/>
                  </a:cubicBezTo>
                  <a:lnTo>
                    <a:pt x="0" y="110170"/>
                  </a:lnTo>
                  <a:cubicBezTo>
                    <a:pt x="0" y="115609"/>
                    <a:pt x="4323" y="119932"/>
                    <a:pt x="9762" y="119932"/>
                  </a:cubicBezTo>
                  <a:lnTo>
                    <a:pt x="110170" y="119932"/>
                  </a:lnTo>
                  <a:cubicBezTo>
                    <a:pt x="115609" y="119932"/>
                    <a:pt x="119932" y="115609"/>
                    <a:pt x="119932" y="110170"/>
                  </a:cubicBezTo>
                  <a:lnTo>
                    <a:pt x="119932" y="9762"/>
                  </a:lnTo>
                  <a:cubicBezTo>
                    <a:pt x="119932" y="4463"/>
                    <a:pt x="115609" y="0"/>
                    <a:pt x="110170" y="0"/>
                  </a:cubicBezTo>
                  <a:close/>
                  <a:moveTo>
                    <a:pt x="29425" y="100547"/>
                  </a:moveTo>
                  <a:lnTo>
                    <a:pt x="19524" y="100547"/>
                  </a:lnTo>
                  <a:lnTo>
                    <a:pt x="19524" y="45741"/>
                  </a:lnTo>
                  <a:lnTo>
                    <a:pt x="29425" y="45741"/>
                  </a:lnTo>
                  <a:lnTo>
                    <a:pt x="29425" y="100547"/>
                  </a:lnTo>
                  <a:close/>
                  <a:moveTo>
                    <a:pt x="70983" y="100547"/>
                  </a:moveTo>
                  <a:lnTo>
                    <a:pt x="49088" y="100547"/>
                  </a:lnTo>
                  <a:lnTo>
                    <a:pt x="49088" y="45741"/>
                  </a:lnTo>
                  <a:lnTo>
                    <a:pt x="70983" y="45741"/>
                  </a:lnTo>
                  <a:lnTo>
                    <a:pt x="70983" y="100547"/>
                  </a:lnTo>
                  <a:close/>
                  <a:moveTo>
                    <a:pt x="100408" y="100547"/>
                  </a:moveTo>
                  <a:lnTo>
                    <a:pt x="90507" y="100547"/>
                  </a:lnTo>
                  <a:lnTo>
                    <a:pt x="90507" y="45741"/>
                  </a:lnTo>
                  <a:lnTo>
                    <a:pt x="100408" y="45741"/>
                  </a:lnTo>
                  <a:lnTo>
                    <a:pt x="100408" y="100547"/>
                  </a:lnTo>
                  <a:close/>
                  <a:moveTo>
                    <a:pt x="100408" y="26218"/>
                  </a:moveTo>
                  <a:lnTo>
                    <a:pt x="19524" y="26218"/>
                  </a:lnTo>
                  <a:lnTo>
                    <a:pt x="19524" y="19524"/>
                  </a:lnTo>
                  <a:lnTo>
                    <a:pt x="100408" y="19524"/>
                  </a:lnTo>
                  <a:lnTo>
                    <a:pt x="100408" y="26218"/>
                  </a:lnTo>
                  <a:close/>
                </a:path>
              </a:pathLst>
            </a:custGeom>
            <a:solidFill>
              <a:srgbClr val="3C3C3B"/>
            </a:solidFill>
            <a:ln w="139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" name="Vrije vorm 35">
              <a:extLst>
                <a:ext uri="{FF2B5EF4-FFF2-40B4-BE49-F238E27FC236}">
                  <a16:creationId xmlns:a16="http://schemas.microsoft.com/office/drawing/2014/main" id="{D21E8B6D-BCE3-D6F8-1FB6-A73BC0333350}"/>
                </a:ext>
              </a:extLst>
            </p:cNvPr>
            <p:cNvSpPr/>
            <p:nvPr/>
          </p:nvSpPr>
          <p:spPr>
            <a:xfrm>
              <a:off x="1220321" y="1526151"/>
              <a:ext cx="111564" cy="111564"/>
            </a:xfrm>
            <a:custGeom>
              <a:avLst/>
              <a:gdLst>
                <a:gd name="connsiteX0" fmla="*/ 110170 w 111564"/>
                <a:gd name="connsiteY0" fmla="*/ 0 h 111564"/>
                <a:gd name="connsiteX1" fmla="*/ 9762 w 111564"/>
                <a:gd name="connsiteY1" fmla="*/ 0 h 111564"/>
                <a:gd name="connsiteX2" fmla="*/ 0 w 111564"/>
                <a:gd name="connsiteY2" fmla="*/ 9762 h 111564"/>
                <a:gd name="connsiteX3" fmla="*/ 0 w 111564"/>
                <a:gd name="connsiteY3" fmla="*/ 110170 h 111564"/>
                <a:gd name="connsiteX4" fmla="*/ 9762 w 111564"/>
                <a:gd name="connsiteY4" fmla="*/ 119932 h 111564"/>
                <a:gd name="connsiteX5" fmla="*/ 110170 w 111564"/>
                <a:gd name="connsiteY5" fmla="*/ 119932 h 111564"/>
                <a:gd name="connsiteX6" fmla="*/ 119932 w 111564"/>
                <a:gd name="connsiteY6" fmla="*/ 110170 h 111564"/>
                <a:gd name="connsiteX7" fmla="*/ 119932 w 111564"/>
                <a:gd name="connsiteY7" fmla="*/ 9762 h 111564"/>
                <a:gd name="connsiteX8" fmla="*/ 110170 w 111564"/>
                <a:gd name="connsiteY8" fmla="*/ 0 h 111564"/>
                <a:gd name="connsiteX9" fmla="*/ 29425 w 111564"/>
                <a:gd name="connsiteY9" fmla="*/ 100408 h 111564"/>
                <a:gd name="connsiteX10" fmla="*/ 19524 w 111564"/>
                <a:gd name="connsiteY10" fmla="*/ 100408 h 111564"/>
                <a:gd name="connsiteX11" fmla="*/ 19524 w 111564"/>
                <a:gd name="connsiteY11" fmla="*/ 45741 h 111564"/>
                <a:gd name="connsiteX12" fmla="*/ 29425 w 111564"/>
                <a:gd name="connsiteY12" fmla="*/ 45741 h 111564"/>
                <a:gd name="connsiteX13" fmla="*/ 29425 w 111564"/>
                <a:gd name="connsiteY13" fmla="*/ 100408 h 111564"/>
                <a:gd name="connsiteX14" fmla="*/ 70983 w 111564"/>
                <a:gd name="connsiteY14" fmla="*/ 100408 h 111564"/>
                <a:gd name="connsiteX15" fmla="*/ 49088 w 111564"/>
                <a:gd name="connsiteY15" fmla="*/ 100408 h 111564"/>
                <a:gd name="connsiteX16" fmla="*/ 49088 w 111564"/>
                <a:gd name="connsiteY16" fmla="*/ 45741 h 111564"/>
                <a:gd name="connsiteX17" fmla="*/ 70983 w 111564"/>
                <a:gd name="connsiteY17" fmla="*/ 45741 h 111564"/>
                <a:gd name="connsiteX18" fmla="*/ 70983 w 111564"/>
                <a:gd name="connsiteY18" fmla="*/ 100408 h 111564"/>
                <a:gd name="connsiteX19" fmla="*/ 100408 w 111564"/>
                <a:gd name="connsiteY19" fmla="*/ 100408 h 111564"/>
                <a:gd name="connsiteX20" fmla="*/ 90507 w 111564"/>
                <a:gd name="connsiteY20" fmla="*/ 100408 h 111564"/>
                <a:gd name="connsiteX21" fmla="*/ 90507 w 111564"/>
                <a:gd name="connsiteY21" fmla="*/ 45741 h 111564"/>
                <a:gd name="connsiteX22" fmla="*/ 100408 w 111564"/>
                <a:gd name="connsiteY22" fmla="*/ 45741 h 111564"/>
                <a:gd name="connsiteX23" fmla="*/ 100408 w 111564"/>
                <a:gd name="connsiteY23" fmla="*/ 100408 h 111564"/>
                <a:gd name="connsiteX24" fmla="*/ 100408 w 111564"/>
                <a:gd name="connsiteY24" fmla="*/ 26218 h 111564"/>
                <a:gd name="connsiteX25" fmla="*/ 19524 w 111564"/>
                <a:gd name="connsiteY25" fmla="*/ 26218 h 111564"/>
                <a:gd name="connsiteX26" fmla="*/ 19524 w 111564"/>
                <a:gd name="connsiteY26" fmla="*/ 19524 h 111564"/>
                <a:gd name="connsiteX27" fmla="*/ 100408 w 111564"/>
                <a:gd name="connsiteY27" fmla="*/ 19524 h 111564"/>
                <a:gd name="connsiteX28" fmla="*/ 100408 w 111564"/>
                <a:gd name="connsiteY28" fmla="*/ 26218 h 111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64" h="111564">
                  <a:moveTo>
                    <a:pt x="110170" y="0"/>
                  </a:moveTo>
                  <a:lnTo>
                    <a:pt x="9762" y="0"/>
                  </a:lnTo>
                  <a:cubicBezTo>
                    <a:pt x="4323" y="0"/>
                    <a:pt x="0" y="4323"/>
                    <a:pt x="0" y="9762"/>
                  </a:cubicBezTo>
                  <a:lnTo>
                    <a:pt x="0" y="110170"/>
                  </a:lnTo>
                  <a:cubicBezTo>
                    <a:pt x="0" y="115609"/>
                    <a:pt x="4323" y="119932"/>
                    <a:pt x="9762" y="119932"/>
                  </a:cubicBezTo>
                  <a:lnTo>
                    <a:pt x="110170" y="119932"/>
                  </a:lnTo>
                  <a:cubicBezTo>
                    <a:pt x="115609" y="119932"/>
                    <a:pt x="119932" y="115609"/>
                    <a:pt x="119932" y="110170"/>
                  </a:cubicBezTo>
                  <a:lnTo>
                    <a:pt x="119932" y="9762"/>
                  </a:lnTo>
                  <a:cubicBezTo>
                    <a:pt x="119932" y="4463"/>
                    <a:pt x="115609" y="0"/>
                    <a:pt x="110170" y="0"/>
                  </a:cubicBezTo>
                  <a:close/>
                  <a:moveTo>
                    <a:pt x="29425" y="100408"/>
                  </a:moveTo>
                  <a:lnTo>
                    <a:pt x="19524" y="100408"/>
                  </a:lnTo>
                  <a:lnTo>
                    <a:pt x="19524" y="45741"/>
                  </a:lnTo>
                  <a:lnTo>
                    <a:pt x="29425" y="45741"/>
                  </a:lnTo>
                  <a:lnTo>
                    <a:pt x="29425" y="100408"/>
                  </a:lnTo>
                  <a:close/>
                  <a:moveTo>
                    <a:pt x="70983" y="100408"/>
                  </a:moveTo>
                  <a:lnTo>
                    <a:pt x="49088" y="100408"/>
                  </a:lnTo>
                  <a:lnTo>
                    <a:pt x="49088" y="45741"/>
                  </a:lnTo>
                  <a:lnTo>
                    <a:pt x="70983" y="45741"/>
                  </a:lnTo>
                  <a:lnTo>
                    <a:pt x="70983" y="100408"/>
                  </a:lnTo>
                  <a:close/>
                  <a:moveTo>
                    <a:pt x="100408" y="100408"/>
                  </a:moveTo>
                  <a:lnTo>
                    <a:pt x="90507" y="100408"/>
                  </a:lnTo>
                  <a:lnTo>
                    <a:pt x="90507" y="45741"/>
                  </a:lnTo>
                  <a:lnTo>
                    <a:pt x="100408" y="45741"/>
                  </a:lnTo>
                  <a:lnTo>
                    <a:pt x="100408" y="100408"/>
                  </a:lnTo>
                  <a:close/>
                  <a:moveTo>
                    <a:pt x="100408" y="26218"/>
                  </a:moveTo>
                  <a:lnTo>
                    <a:pt x="19524" y="26218"/>
                  </a:lnTo>
                  <a:lnTo>
                    <a:pt x="19524" y="19524"/>
                  </a:lnTo>
                  <a:lnTo>
                    <a:pt x="100408" y="19524"/>
                  </a:lnTo>
                  <a:lnTo>
                    <a:pt x="100408" y="26218"/>
                  </a:lnTo>
                  <a:close/>
                </a:path>
              </a:pathLst>
            </a:custGeom>
            <a:solidFill>
              <a:srgbClr val="3C3C3B"/>
            </a:solidFill>
            <a:ln w="139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" name="Vrije vorm 36">
              <a:extLst>
                <a:ext uri="{FF2B5EF4-FFF2-40B4-BE49-F238E27FC236}">
                  <a16:creationId xmlns:a16="http://schemas.microsoft.com/office/drawing/2014/main" id="{680F8816-B8FC-D983-1C27-5F6A6E66C9DC}"/>
                </a:ext>
              </a:extLst>
            </p:cNvPr>
            <p:cNvSpPr/>
            <p:nvPr/>
          </p:nvSpPr>
          <p:spPr>
            <a:xfrm>
              <a:off x="1035403" y="1263277"/>
              <a:ext cx="111564" cy="111564"/>
            </a:xfrm>
            <a:custGeom>
              <a:avLst/>
              <a:gdLst>
                <a:gd name="connsiteX0" fmla="*/ 120769 w 111564"/>
                <a:gd name="connsiteY0" fmla="*/ 60384 h 111564"/>
                <a:gd name="connsiteX1" fmla="*/ 60384 w 111564"/>
                <a:gd name="connsiteY1" fmla="*/ 0 h 111564"/>
                <a:gd name="connsiteX2" fmla="*/ 0 w 111564"/>
                <a:gd name="connsiteY2" fmla="*/ 60384 h 111564"/>
                <a:gd name="connsiteX3" fmla="*/ 60384 w 111564"/>
                <a:gd name="connsiteY3" fmla="*/ 120768 h 111564"/>
                <a:gd name="connsiteX4" fmla="*/ 120769 w 111564"/>
                <a:gd name="connsiteY4" fmla="*/ 60384 h 111564"/>
                <a:gd name="connsiteX5" fmla="*/ 19524 w 111564"/>
                <a:gd name="connsiteY5" fmla="*/ 60384 h 111564"/>
                <a:gd name="connsiteX6" fmla="*/ 60384 w 111564"/>
                <a:gd name="connsiteY6" fmla="*/ 19524 h 111564"/>
                <a:gd name="connsiteX7" fmla="*/ 101245 w 111564"/>
                <a:gd name="connsiteY7" fmla="*/ 60384 h 111564"/>
                <a:gd name="connsiteX8" fmla="*/ 60384 w 111564"/>
                <a:gd name="connsiteY8" fmla="*/ 101245 h 111564"/>
                <a:gd name="connsiteX9" fmla="*/ 19524 w 111564"/>
                <a:gd name="connsiteY9" fmla="*/ 60384 h 111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1564" h="111564">
                  <a:moveTo>
                    <a:pt x="120769" y="60384"/>
                  </a:moveTo>
                  <a:cubicBezTo>
                    <a:pt x="120769" y="27054"/>
                    <a:pt x="93714" y="0"/>
                    <a:pt x="60384" y="0"/>
                  </a:cubicBezTo>
                  <a:cubicBezTo>
                    <a:pt x="27054" y="0"/>
                    <a:pt x="0" y="27054"/>
                    <a:pt x="0" y="60384"/>
                  </a:cubicBezTo>
                  <a:cubicBezTo>
                    <a:pt x="0" y="93714"/>
                    <a:pt x="27054" y="120768"/>
                    <a:pt x="60384" y="120768"/>
                  </a:cubicBezTo>
                  <a:cubicBezTo>
                    <a:pt x="93714" y="120768"/>
                    <a:pt x="120769" y="93714"/>
                    <a:pt x="120769" y="60384"/>
                  </a:cubicBezTo>
                  <a:close/>
                  <a:moveTo>
                    <a:pt x="19524" y="60384"/>
                  </a:moveTo>
                  <a:cubicBezTo>
                    <a:pt x="19524" y="37792"/>
                    <a:pt x="37792" y="19524"/>
                    <a:pt x="60384" y="19524"/>
                  </a:cubicBezTo>
                  <a:cubicBezTo>
                    <a:pt x="82976" y="19524"/>
                    <a:pt x="101245" y="37792"/>
                    <a:pt x="101245" y="60384"/>
                  </a:cubicBezTo>
                  <a:cubicBezTo>
                    <a:pt x="101245" y="82976"/>
                    <a:pt x="82976" y="101245"/>
                    <a:pt x="60384" y="101245"/>
                  </a:cubicBezTo>
                  <a:cubicBezTo>
                    <a:pt x="37792" y="101245"/>
                    <a:pt x="19524" y="82976"/>
                    <a:pt x="19524" y="60384"/>
                  </a:cubicBezTo>
                  <a:close/>
                </a:path>
              </a:pathLst>
            </a:custGeom>
            <a:solidFill>
              <a:srgbClr val="3C3C3B"/>
            </a:solidFill>
            <a:ln w="139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" name="Vrije vorm 37">
              <a:extLst>
                <a:ext uri="{FF2B5EF4-FFF2-40B4-BE49-F238E27FC236}">
                  <a16:creationId xmlns:a16="http://schemas.microsoft.com/office/drawing/2014/main" id="{0F4403BF-6CF5-5E37-4531-D99F1DAAC35D}"/>
                </a:ext>
              </a:extLst>
            </p:cNvPr>
            <p:cNvSpPr/>
            <p:nvPr/>
          </p:nvSpPr>
          <p:spPr>
            <a:xfrm>
              <a:off x="1064530" y="1299762"/>
              <a:ext cx="55782" cy="27891"/>
            </a:xfrm>
            <a:custGeom>
              <a:avLst/>
              <a:gdLst>
                <a:gd name="connsiteX0" fmla="*/ 41298 w 55782"/>
                <a:gd name="connsiteY0" fmla="*/ 27525 h 27891"/>
                <a:gd name="connsiteX1" fmla="*/ 56359 w 55782"/>
                <a:gd name="connsiteY1" fmla="*/ 9117 h 27891"/>
                <a:gd name="connsiteX2" fmla="*/ 55940 w 55782"/>
                <a:gd name="connsiteY2" fmla="*/ 1587 h 27891"/>
                <a:gd name="connsiteX3" fmla="*/ 48410 w 55782"/>
                <a:gd name="connsiteY3" fmla="*/ 1447 h 27891"/>
                <a:gd name="connsiteX4" fmla="*/ 34325 w 55782"/>
                <a:gd name="connsiteY4" fmla="*/ 13998 h 27891"/>
                <a:gd name="connsiteX5" fmla="*/ 31396 w 55782"/>
                <a:gd name="connsiteY5" fmla="*/ 13440 h 27891"/>
                <a:gd name="connsiteX6" fmla="*/ 25260 w 55782"/>
                <a:gd name="connsiteY6" fmla="*/ 15672 h 27891"/>
                <a:gd name="connsiteX7" fmla="*/ 7689 w 55782"/>
                <a:gd name="connsiteY7" fmla="*/ 8560 h 27891"/>
                <a:gd name="connsiteX8" fmla="*/ 577 w 55782"/>
                <a:gd name="connsiteY8" fmla="*/ 11209 h 27891"/>
                <a:gd name="connsiteX9" fmla="*/ 2668 w 55782"/>
                <a:gd name="connsiteY9" fmla="*/ 18461 h 27891"/>
                <a:gd name="connsiteX10" fmla="*/ 23168 w 55782"/>
                <a:gd name="connsiteY10" fmla="*/ 30872 h 27891"/>
                <a:gd name="connsiteX11" fmla="*/ 31257 w 55782"/>
                <a:gd name="connsiteY11" fmla="*/ 34777 h 27891"/>
                <a:gd name="connsiteX12" fmla="*/ 31257 w 55782"/>
                <a:gd name="connsiteY12" fmla="*/ 34777 h 27891"/>
                <a:gd name="connsiteX13" fmla="*/ 31257 w 55782"/>
                <a:gd name="connsiteY13" fmla="*/ 34777 h 27891"/>
                <a:gd name="connsiteX14" fmla="*/ 31257 w 55782"/>
                <a:gd name="connsiteY14" fmla="*/ 34777 h 27891"/>
                <a:gd name="connsiteX15" fmla="*/ 41298 w 55782"/>
                <a:gd name="connsiteY15" fmla="*/ 27525 h 27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782" h="27891">
                  <a:moveTo>
                    <a:pt x="41298" y="27525"/>
                  </a:moveTo>
                  <a:lnTo>
                    <a:pt x="56359" y="9117"/>
                  </a:lnTo>
                  <a:cubicBezTo>
                    <a:pt x="58172" y="6886"/>
                    <a:pt x="58032" y="3539"/>
                    <a:pt x="55940" y="1587"/>
                  </a:cubicBezTo>
                  <a:cubicBezTo>
                    <a:pt x="53849" y="-505"/>
                    <a:pt x="50502" y="-505"/>
                    <a:pt x="48410" y="1447"/>
                  </a:cubicBezTo>
                  <a:lnTo>
                    <a:pt x="34325" y="13998"/>
                  </a:lnTo>
                  <a:cubicBezTo>
                    <a:pt x="33349" y="13719"/>
                    <a:pt x="32372" y="13440"/>
                    <a:pt x="31396" y="13440"/>
                  </a:cubicBezTo>
                  <a:cubicBezTo>
                    <a:pt x="29026" y="13440"/>
                    <a:pt x="27073" y="14277"/>
                    <a:pt x="25260" y="15672"/>
                  </a:cubicBezTo>
                  <a:lnTo>
                    <a:pt x="7689" y="8560"/>
                  </a:lnTo>
                  <a:cubicBezTo>
                    <a:pt x="5039" y="7444"/>
                    <a:pt x="1971" y="8560"/>
                    <a:pt x="577" y="11209"/>
                  </a:cubicBezTo>
                  <a:cubicBezTo>
                    <a:pt x="-678" y="13859"/>
                    <a:pt x="158" y="16927"/>
                    <a:pt x="2668" y="18461"/>
                  </a:cubicBezTo>
                  <a:lnTo>
                    <a:pt x="23168" y="30872"/>
                  </a:lnTo>
                  <a:cubicBezTo>
                    <a:pt x="25121" y="33243"/>
                    <a:pt x="27910" y="34777"/>
                    <a:pt x="31257" y="34777"/>
                  </a:cubicBezTo>
                  <a:cubicBezTo>
                    <a:pt x="31257" y="34777"/>
                    <a:pt x="31257" y="34777"/>
                    <a:pt x="31257" y="34777"/>
                  </a:cubicBezTo>
                  <a:cubicBezTo>
                    <a:pt x="31257" y="34777"/>
                    <a:pt x="31257" y="34777"/>
                    <a:pt x="31257" y="34777"/>
                  </a:cubicBezTo>
                  <a:cubicBezTo>
                    <a:pt x="31257" y="34777"/>
                    <a:pt x="31257" y="34777"/>
                    <a:pt x="31257" y="34777"/>
                  </a:cubicBezTo>
                  <a:cubicBezTo>
                    <a:pt x="35859" y="34638"/>
                    <a:pt x="39764" y="31570"/>
                    <a:pt x="41298" y="27525"/>
                  </a:cubicBezTo>
                  <a:close/>
                </a:path>
              </a:pathLst>
            </a:custGeom>
            <a:solidFill>
              <a:srgbClr val="3C3C3B"/>
            </a:solidFill>
            <a:ln w="139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grpSp>
        <p:nvGrpSpPr>
          <p:cNvPr id="24" name="Groep 140">
            <a:extLst>
              <a:ext uri="{FF2B5EF4-FFF2-40B4-BE49-F238E27FC236}">
                <a16:creationId xmlns:a16="http://schemas.microsoft.com/office/drawing/2014/main" id="{4961A13E-E48E-0249-5D4C-72B9761EDD20}"/>
              </a:ext>
            </a:extLst>
          </p:cNvPr>
          <p:cNvGrpSpPr/>
          <p:nvPr/>
        </p:nvGrpSpPr>
        <p:grpSpPr>
          <a:xfrm>
            <a:off x="1588129" y="3738160"/>
            <a:ext cx="292700" cy="418367"/>
            <a:chOff x="2452008" y="1160301"/>
            <a:chExt cx="292700" cy="418367"/>
          </a:xfrm>
        </p:grpSpPr>
        <p:sp>
          <p:nvSpPr>
            <p:cNvPr id="25" name="Vrije vorm 58">
              <a:extLst>
                <a:ext uri="{FF2B5EF4-FFF2-40B4-BE49-F238E27FC236}">
                  <a16:creationId xmlns:a16="http://schemas.microsoft.com/office/drawing/2014/main" id="{C82D1F7D-21C8-2B33-BDC6-27C8DCDCA413}"/>
                </a:ext>
              </a:extLst>
            </p:cNvPr>
            <p:cNvSpPr/>
            <p:nvPr/>
          </p:nvSpPr>
          <p:spPr>
            <a:xfrm>
              <a:off x="2452008" y="1160301"/>
              <a:ext cx="292700" cy="418367"/>
            </a:xfrm>
            <a:custGeom>
              <a:avLst/>
              <a:gdLst>
                <a:gd name="connsiteX0" fmla="*/ 147883 w 292699"/>
                <a:gd name="connsiteY0" fmla="*/ 422829 h 418366"/>
                <a:gd name="connsiteX1" fmla="*/ 139660 w 292699"/>
                <a:gd name="connsiteY1" fmla="*/ 418785 h 418366"/>
                <a:gd name="connsiteX2" fmla="*/ 0 w 292699"/>
                <a:gd name="connsiteY2" fmla="*/ 147962 h 418366"/>
                <a:gd name="connsiteX3" fmla="*/ 147883 w 292699"/>
                <a:gd name="connsiteY3" fmla="*/ 0 h 418366"/>
                <a:gd name="connsiteX4" fmla="*/ 295766 w 292699"/>
                <a:gd name="connsiteY4" fmla="*/ 147962 h 418366"/>
                <a:gd name="connsiteX5" fmla="*/ 156107 w 292699"/>
                <a:gd name="connsiteY5" fmla="*/ 418785 h 418366"/>
                <a:gd name="connsiteX6" fmla="*/ 147883 w 292699"/>
                <a:gd name="connsiteY6" fmla="*/ 422829 h 418366"/>
                <a:gd name="connsiteX7" fmla="*/ 147883 w 292699"/>
                <a:gd name="connsiteY7" fmla="*/ 21197 h 418366"/>
                <a:gd name="connsiteX8" fmla="*/ 21046 w 292699"/>
                <a:gd name="connsiteY8" fmla="*/ 148102 h 418366"/>
                <a:gd name="connsiteX9" fmla="*/ 147883 w 292699"/>
                <a:gd name="connsiteY9" fmla="*/ 395356 h 418366"/>
                <a:gd name="connsiteX10" fmla="*/ 274720 w 292699"/>
                <a:gd name="connsiteY10" fmla="*/ 148102 h 418366"/>
                <a:gd name="connsiteX11" fmla="*/ 147883 w 292699"/>
                <a:gd name="connsiteY11" fmla="*/ 21197 h 41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2699" h="418366">
                  <a:moveTo>
                    <a:pt x="147883" y="422829"/>
                  </a:moveTo>
                  <a:cubicBezTo>
                    <a:pt x="144677" y="422829"/>
                    <a:pt x="141611" y="421295"/>
                    <a:pt x="139660" y="418785"/>
                  </a:cubicBezTo>
                  <a:cubicBezTo>
                    <a:pt x="0" y="243210"/>
                    <a:pt x="0" y="192588"/>
                    <a:pt x="0" y="147962"/>
                  </a:cubicBezTo>
                  <a:cubicBezTo>
                    <a:pt x="0" y="66381"/>
                    <a:pt x="66345" y="0"/>
                    <a:pt x="147883" y="0"/>
                  </a:cubicBezTo>
                  <a:cubicBezTo>
                    <a:pt x="229421" y="0"/>
                    <a:pt x="295766" y="66381"/>
                    <a:pt x="295766" y="147962"/>
                  </a:cubicBezTo>
                  <a:cubicBezTo>
                    <a:pt x="295766" y="192588"/>
                    <a:pt x="295766" y="243210"/>
                    <a:pt x="156107" y="418785"/>
                  </a:cubicBezTo>
                  <a:cubicBezTo>
                    <a:pt x="154155" y="421435"/>
                    <a:pt x="151228" y="422829"/>
                    <a:pt x="147883" y="422829"/>
                  </a:cubicBezTo>
                  <a:close/>
                  <a:moveTo>
                    <a:pt x="147883" y="21197"/>
                  </a:moveTo>
                  <a:cubicBezTo>
                    <a:pt x="77914" y="21197"/>
                    <a:pt x="21046" y="78095"/>
                    <a:pt x="21046" y="148102"/>
                  </a:cubicBezTo>
                  <a:cubicBezTo>
                    <a:pt x="21046" y="188404"/>
                    <a:pt x="21046" y="234006"/>
                    <a:pt x="147883" y="395356"/>
                  </a:cubicBezTo>
                  <a:cubicBezTo>
                    <a:pt x="274720" y="234146"/>
                    <a:pt x="274720" y="188544"/>
                    <a:pt x="274720" y="148102"/>
                  </a:cubicBezTo>
                  <a:cubicBezTo>
                    <a:pt x="274720" y="78095"/>
                    <a:pt x="217852" y="21197"/>
                    <a:pt x="147883" y="21197"/>
                  </a:cubicBezTo>
                  <a:close/>
                </a:path>
              </a:pathLst>
            </a:custGeom>
            <a:solidFill>
              <a:srgbClr val="3C3C3B"/>
            </a:solidFill>
            <a:ln w="139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" name="Vrije vorm 59">
              <a:extLst>
                <a:ext uri="{FF2B5EF4-FFF2-40B4-BE49-F238E27FC236}">
                  <a16:creationId xmlns:a16="http://schemas.microsoft.com/office/drawing/2014/main" id="{B9ED242F-3C21-DA50-C9DF-E49FA2191C22}"/>
                </a:ext>
              </a:extLst>
            </p:cNvPr>
            <p:cNvSpPr/>
            <p:nvPr/>
          </p:nvSpPr>
          <p:spPr>
            <a:xfrm>
              <a:off x="2536472" y="1244950"/>
              <a:ext cx="125443" cy="125510"/>
            </a:xfrm>
            <a:custGeom>
              <a:avLst/>
              <a:gdLst>
                <a:gd name="connsiteX0" fmla="*/ 63418 w 125442"/>
                <a:gd name="connsiteY0" fmla="*/ 126905 h 125509"/>
                <a:gd name="connsiteX1" fmla="*/ 0 w 125442"/>
                <a:gd name="connsiteY1" fmla="*/ 63452 h 125509"/>
                <a:gd name="connsiteX2" fmla="*/ 63418 w 125442"/>
                <a:gd name="connsiteY2" fmla="*/ 0 h 125509"/>
                <a:gd name="connsiteX3" fmla="*/ 126837 w 125442"/>
                <a:gd name="connsiteY3" fmla="*/ 63452 h 125509"/>
                <a:gd name="connsiteX4" fmla="*/ 63418 w 125442"/>
                <a:gd name="connsiteY4" fmla="*/ 126905 h 125509"/>
                <a:gd name="connsiteX5" fmla="*/ 63418 w 125442"/>
                <a:gd name="connsiteY5" fmla="*/ 21197 h 125509"/>
                <a:gd name="connsiteX6" fmla="*/ 21186 w 125442"/>
                <a:gd name="connsiteY6" fmla="*/ 63452 h 125509"/>
                <a:gd name="connsiteX7" fmla="*/ 63418 w 125442"/>
                <a:gd name="connsiteY7" fmla="*/ 105707 h 125509"/>
                <a:gd name="connsiteX8" fmla="*/ 105651 w 125442"/>
                <a:gd name="connsiteY8" fmla="*/ 63452 h 125509"/>
                <a:gd name="connsiteX9" fmla="*/ 63418 w 125442"/>
                <a:gd name="connsiteY9" fmla="*/ 21197 h 125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5442" h="125509">
                  <a:moveTo>
                    <a:pt x="63418" y="126905"/>
                  </a:moveTo>
                  <a:cubicBezTo>
                    <a:pt x="28434" y="126905"/>
                    <a:pt x="0" y="98456"/>
                    <a:pt x="0" y="63452"/>
                  </a:cubicBezTo>
                  <a:cubicBezTo>
                    <a:pt x="0" y="28449"/>
                    <a:pt x="28434" y="0"/>
                    <a:pt x="63418" y="0"/>
                  </a:cubicBezTo>
                  <a:cubicBezTo>
                    <a:pt x="98403" y="0"/>
                    <a:pt x="126837" y="28449"/>
                    <a:pt x="126837" y="63452"/>
                  </a:cubicBezTo>
                  <a:cubicBezTo>
                    <a:pt x="126837" y="98456"/>
                    <a:pt x="98403" y="126905"/>
                    <a:pt x="63418" y="126905"/>
                  </a:cubicBezTo>
                  <a:close/>
                  <a:moveTo>
                    <a:pt x="63418" y="21197"/>
                  </a:moveTo>
                  <a:cubicBezTo>
                    <a:pt x="40142" y="21197"/>
                    <a:pt x="21186" y="40163"/>
                    <a:pt x="21186" y="63452"/>
                  </a:cubicBezTo>
                  <a:cubicBezTo>
                    <a:pt x="21186" y="86741"/>
                    <a:pt x="40142" y="105707"/>
                    <a:pt x="63418" y="105707"/>
                  </a:cubicBezTo>
                  <a:cubicBezTo>
                    <a:pt x="86695" y="105707"/>
                    <a:pt x="105651" y="86741"/>
                    <a:pt x="105651" y="63452"/>
                  </a:cubicBezTo>
                  <a:cubicBezTo>
                    <a:pt x="105651" y="40163"/>
                    <a:pt x="86834" y="21197"/>
                    <a:pt x="63418" y="21197"/>
                  </a:cubicBezTo>
                  <a:close/>
                </a:path>
              </a:pathLst>
            </a:custGeom>
            <a:solidFill>
              <a:srgbClr val="3C3C3B"/>
            </a:solidFill>
            <a:ln w="139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grpSp>
        <p:nvGrpSpPr>
          <p:cNvPr id="27" name="Groep 148">
            <a:extLst>
              <a:ext uri="{FF2B5EF4-FFF2-40B4-BE49-F238E27FC236}">
                <a16:creationId xmlns:a16="http://schemas.microsoft.com/office/drawing/2014/main" id="{0C58E095-48AD-EE13-B56C-6E75238580D8}"/>
              </a:ext>
            </a:extLst>
          </p:cNvPr>
          <p:cNvGrpSpPr/>
          <p:nvPr/>
        </p:nvGrpSpPr>
        <p:grpSpPr>
          <a:xfrm>
            <a:off x="1506554" y="5104546"/>
            <a:ext cx="406574" cy="432312"/>
            <a:chOff x="7939574" y="1903878"/>
            <a:chExt cx="406574" cy="432312"/>
          </a:xfrm>
        </p:grpSpPr>
        <p:sp>
          <p:nvSpPr>
            <p:cNvPr id="28" name="Vrije vorm 96">
              <a:extLst>
                <a:ext uri="{FF2B5EF4-FFF2-40B4-BE49-F238E27FC236}">
                  <a16:creationId xmlns:a16="http://schemas.microsoft.com/office/drawing/2014/main" id="{95665ECC-2809-7D40-73BC-22210CCCC0A0}"/>
                </a:ext>
              </a:extLst>
            </p:cNvPr>
            <p:cNvSpPr/>
            <p:nvPr/>
          </p:nvSpPr>
          <p:spPr>
            <a:xfrm>
              <a:off x="8178891" y="2028412"/>
              <a:ext cx="139381" cy="139456"/>
            </a:xfrm>
            <a:custGeom>
              <a:avLst/>
              <a:gdLst>
                <a:gd name="connsiteX0" fmla="*/ 95336 w 139380"/>
                <a:gd name="connsiteY0" fmla="*/ 59548 h 139455"/>
                <a:gd name="connsiteX1" fmla="*/ 124328 w 139380"/>
                <a:gd name="connsiteY1" fmla="*/ 112820 h 139455"/>
                <a:gd name="connsiteX2" fmla="*/ 103003 w 139380"/>
                <a:gd name="connsiteY2" fmla="*/ 128996 h 139455"/>
                <a:gd name="connsiteX3" fmla="*/ 0 w 139380"/>
                <a:gd name="connsiteY3" fmla="*/ 86741 h 139455"/>
                <a:gd name="connsiteX4" fmla="*/ 0 w 139380"/>
                <a:gd name="connsiteY4" fmla="*/ 107799 h 139455"/>
                <a:gd name="connsiteX5" fmla="*/ 100772 w 139380"/>
                <a:gd name="connsiteY5" fmla="*/ 149078 h 139455"/>
                <a:gd name="connsiteX6" fmla="*/ 104536 w 139380"/>
                <a:gd name="connsiteY6" fmla="*/ 149775 h 139455"/>
                <a:gd name="connsiteX7" fmla="*/ 110389 w 139380"/>
                <a:gd name="connsiteY7" fmla="*/ 147823 h 139455"/>
                <a:gd name="connsiteX8" fmla="*/ 142726 w 139380"/>
                <a:gd name="connsiteY8" fmla="*/ 123279 h 139455"/>
                <a:gd name="connsiteX9" fmla="*/ 145374 w 139380"/>
                <a:gd name="connsiteY9" fmla="*/ 110867 h 139455"/>
                <a:gd name="connsiteX10" fmla="*/ 110808 w 139380"/>
                <a:gd name="connsiteY10" fmla="*/ 47136 h 139455"/>
                <a:gd name="connsiteX11" fmla="*/ 105929 w 139380"/>
                <a:gd name="connsiteY11" fmla="*/ 42813 h 139455"/>
                <a:gd name="connsiteX12" fmla="*/ 0 w 139380"/>
                <a:gd name="connsiteY12" fmla="*/ 0 h 139455"/>
                <a:gd name="connsiteX13" fmla="*/ 0 w 139380"/>
                <a:gd name="connsiteY13" fmla="*/ 21058 h 139455"/>
                <a:gd name="connsiteX14" fmla="*/ 95336 w 139380"/>
                <a:gd name="connsiteY14" fmla="*/ 59548 h 139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9380" h="139455">
                  <a:moveTo>
                    <a:pt x="95336" y="59548"/>
                  </a:moveTo>
                  <a:lnTo>
                    <a:pt x="124328" y="112820"/>
                  </a:lnTo>
                  <a:lnTo>
                    <a:pt x="103003" y="128996"/>
                  </a:lnTo>
                  <a:lnTo>
                    <a:pt x="0" y="86741"/>
                  </a:lnTo>
                  <a:lnTo>
                    <a:pt x="0" y="107799"/>
                  </a:lnTo>
                  <a:lnTo>
                    <a:pt x="100772" y="149078"/>
                  </a:lnTo>
                  <a:cubicBezTo>
                    <a:pt x="102027" y="149496"/>
                    <a:pt x="103281" y="149775"/>
                    <a:pt x="104536" y="149775"/>
                  </a:cubicBezTo>
                  <a:cubicBezTo>
                    <a:pt x="106626" y="149775"/>
                    <a:pt x="108717" y="149078"/>
                    <a:pt x="110389" y="147823"/>
                  </a:cubicBezTo>
                  <a:lnTo>
                    <a:pt x="142726" y="123279"/>
                  </a:lnTo>
                  <a:cubicBezTo>
                    <a:pt x="146629" y="120350"/>
                    <a:pt x="147743" y="115051"/>
                    <a:pt x="145374" y="110867"/>
                  </a:cubicBezTo>
                  <a:lnTo>
                    <a:pt x="110808" y="47136"/>
                  </a:lnTo>
                  <a:cubicBezTo>
                    <a:pt x="109693" y="45184"/>
                    <a:pt x="108020" y="43650"/>
                    <a:pt x="105929" y="42813"/>
                  </a:cubicBezTo>
                  <a:lnTo>
                    <a:pt x="0" y="0"/>
                  </a:lnTo>
                  <a:lnTo>
                    <a:pt x="0" y="21058"/>
                  </a:lnTo>
                  <a:lnTo>
                    <a:pt x="95336" y="59548"/>
                  </a:lnTo>
                  <a:close/>
                </a:path>
              </a:pathLst>
            </a:custGeom>
            <a:solidFill>
              <a:srgbClr val="3C3C3B"/>
            </a:solidFill>
            <a:ln w="139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" name="Vrije vorm 97">
              <a:extLst>
                <a:ext uri="{FF2B5EF4-FFF2-40B4-BE49-F238E27FC236}">
                  <a16:creationId xmlns:a16="http://schemas.microsoft.com/office/drawing/2014/main" id="{FC3A6A6C-3314-588E-91E0-F1FFFFA39AB4}"/>
                </a:ext>
              </a:extLst>
            </p:cNvPr>
            <p:cNvSpPr/>
            <p:nvPr/>
          </p:nvSpPr>
          <p:spPr>
            <a:xfrm>
              <a:off x="8178891" y="2195758"/>
              <a:ext cx="167257" cy="83673"/>
            </a:xfrm>
            <a:custGeom>
              <a:avLst/>
              <a:gdLst>
                <a:gd name="connsiteX0" fmla="*/ 170184 w 167257"/>
                <a:gd name="connsiteY0" fmla="*/ 38211 h 83673"/>
                <a:gd name="connsiteX1" fmla="*/ 124746 w 167257"/>
                <a:gd name="connsiteY1" fmla="*/ 2092 h 83673"/>
                <a:gd name="connsiteX2" fmla="*/ 118753 w 167257"/>
                <a:gd name="connsiteY2" fmla="*/ 0 h 83673"/>
                <a:gd name="connsiteX3" fmla="*/ 0 w 167257"/>
                <a:gd name="connsiteY3" fmla="*/ 0 h 83673"/>
                <a:gd name="connsiteX4" fmla="*/ 0 w 167257"/>
                <a:gd name="connsiteY4" fmla="*/ 19524 h 83673"/>
                <a:gd name="connsiteX5" fmla="*/ 115407 w 167257"/>
                <a:gd name="connsiteY5" fmla="*/ 19524 h 83673"/>
                <a:gd name="connsiteX6" fmla="*/ 148440 w 167257"/>
                <a:gd name="connsiteY6" fmla="*/ 45741 h 83673"/>
                <a:gd name="connsiteX7" fmla="*/ 114571 w 167257"/>
                <a:gd name="connsiteY7" fmla="*/ 71680 h 83673"/>
                <a:gd name="connsiteX8" fmla="*/ 140 w 167257"/>
                <a:gd name="connsiteY8" fmla="*/ 71680 h 83673"/>
                <a:gd name="connsiteX9" fmla="*/ 140 w 167257"/>
                <a:gd name="connsiteY9" fmla="*/ 91204 h 83673"/>
                <a:gd name="connsiteX10" fmla="*/ 117917 w 167257"/>
                <a:gd name="connsiteY10" fmla="*/ 91204 h 83673"/>
                <a:gd name="connsiteX11" fmla="*/ 123910 w 167257"/>
                <a:gd name="connsiteY11" fmla="*/ 89252 h 83673"/>
                <a:gd name="connsiteX12" fmla="*/ 170323 w 167257"/>
                <a:gd name="connsiteY12" fmla="*/ 53690 h 83673"/>
                <a:gd name="connsiteX13" fmla="*/ 174087 w 167257"/>
                <a:gd name="connsiteY13" fmla="*/ 46020 h 83673"/>
                <a:gd name="connsiteX14" fmla="*/ 170184 w 167257"/>
                <a:gd name="connsiteY14" fmla="*/ 38211 h 83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7257" h="83673">
                  <a:moveTo>
                    <a:pt x="170184" y="38211"/>
                  </a:moveTo>
                  <a:lnTo>
                    <a:pt x="124746" y="2092"/>
                  </a:lnTo>
                  <a:cubicBezTo>
                    <a:pt x="123074" y="697"/>
                    <a:pt x="120843" y="0"/>
                    <a:pt x="118753" y="0"/>
                  </a:cubicBezTo>
                  <a:lnTo>
                    <a:pt x="0" y="0"/>
                  </a:lnTo>
                  <a:lnTo>
                    <a:pt x="0" y="19524"/>
                  </a:lnTo>
                  <a:lnTo>
                    <a:pt x="115407" y="19524"/>
                  </a:lnTo>
                  <a:lnTo>
                    <a:pt x="148440" y="45741"/>
                  </a:lnTo>
                  <a:lnTo>
                    <a:pt x="114571" y="71680"/>
                  </a:lnTo>
                  <a:lnTo>
                    <a:pt x="140" y="71680"/>
                  </a:lnTo>
                  <a:lnTo>
                    <a:pt x="140" y="91204"/>
                  </a:lnTo>
                  <a:lnTo>
                    <a:pt x="117917" y="91204"/>
                  </a:lnTo>
                  <a:cubicBezTo>
                    <a:pt x="120007" y="91204"/>
                    <a:pt x="122098" y="90507"/>
                    <a:pt x="123910" y="89252"/>
                  </a:cubicBezTo>
                  <a:lnTo>
                    <a:pt x="170323" y="53690"/>
                  </a:lnTo>
                  <a:cubicBezTo>
                    <a:pt x="172693" y="51877"/>
                    <a:pt x="174087" y="49088"/>
                    <a:pt x="174087" y="46020"/>
                  </a:cubicBezTo>
                  <a:cubicBezTo>
                    <a:pt x="174087" y="42952"/>
                    <a:pt x="172554" y="40163"/>
                    <a:pt x="170184" y="38211"/>
                  </a:cubicBezTo>
                  <a:close/>
                </a:path>
              </a:pathLst>
            </a:custGeom>
            <a:solidFill>
              <a:srgbClr val="3C3C3B"/>
            </a:solidFill>
            <a:ln w="139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0" name="Vrije vorm 98">
              <a:extLst>
                <a:ext uri="{FF2B5EF4-FFF2-40B4-BE49-F238E27FC236}">
                  <a16:creationId xmlns:a16="http://schemas.microsoft.com/office/drawing/2014/main" id="{169CA147-42DB-0E94-EDC9-761FB91FB26A}"/>
                </a:ext>
              </a:extLst>
            </p:cNvPr>
            <p:cNvSpPr/>
            <p:nvPr/>
          </p:nvSpPr>
          <p:spPr>
            <a:xfrm>
              <a:off x="7939574" y="1903878"/>
              <a:ext cx="236948" cy="432312"/>
            </a:xfrm>
            <a:custGeom>
              <a:avLst/>
              <a:gdLst>
                <a:gd name="connsiteX0" fmla="*/ 215343 w 236947"/>
                <a:gd name="connsiteY0" fmla="*/ 96503 h 432312"/>
                <a:gd name="connsiteX1" fmla="*/ 215343 w 236947"/>
                <a:gd name="connsiteY1" fmla="*/ 76980 h 432312"/>
                <a:gd name="connsiteX2" fmla="*/ 244753 w 236947"/>
                <a:gd name="connsiteY2" fmla="*/ 39187 h 432312"/>
                <a:gd name="connsiteX3" fmla="*/ 205587 w 236947"/>
                <a:gd name="connsiteY3" fmla="*/ 0 h 432312"/>
                <a:gd name="connsiteX4" fmla="*/ 166421 w 236947"/>
                <a:gd name="connsiteY4" fmla="*/ 39187 h 432312"/>
                <a:gd name="connsiteX5" fmla="*/ 195830 w 236947"/>
                <a:gd name="connsiteY5" fmla="*/ 76980 h 432312"/>
                <a:gd name="connsiteX6" fmla="*/ 195830 w 236947"/>
                <a:gd name="connsiteY6" fmla="*/ 106962 h 432312"/>
                <a:gd name="connsiteX7" fmla="*/ 88367 w 236947"/>
                <a:gd name="connsiteY7" fmla="*/ 63452 h 432312"/>
                <a:gd name="connsiteX8" fmla="*/ 79865 w 236947"/>
                <a:gd name="connsiteY8" fmla="*/ 64010 h 432312"/>
                <a:gd name="connsiteX9" fmla="*/ 38608 w 236947"/>
                <a:gd name="connsiteY9" fmla="*/ 87439 h 432312"/>
                <a:gd name="connsiteX10" fmla="*/ 34009 w 236947"/>
                <a:gd name="connsiteY10" fmla="*/ 93714 h 432312"/>
                <a:gd name="connsiteX11" fmla="*/ 35402 w 236947"/>
                <a:gd name="connsiteY11" fmla="*/ 101384 h 432312"/>
                <a:gd name="connsiteX12" fmla="*/ 76660 w 236947"/>
                <a:gd name="connsiteY12" fmla="*/ 164000 h 432312"/>
                <a:gd name="connsiteX13" fmla="*/ 81119 w 236947"/>
                <a:gd name="connsiteY13" fmla="*/ 167626 h 432312"/>
                <a:gd name="connsiteX14" fmla="*/ 195970 w 236947"/>
                <a:gd name="connsiteY14" fmla="*/ 214622 h 432312"/>
                <a:gd name="connsiteX15" fmla="*/ 195970 w 236947"/>
                <a:gd name="connsiteY15" fmla="*/ 236935 h 432312"/>
                <a:gd name="connsiteX16" fmla="*/ 63836 w 236947"/>
                <a:gd name="connsiteY16" fmla="*/ 236935 h 432312"/>
                <a:gd name="connsiteX17" fmla="*/ 57843 w 236947"/>
                <a:gd name="connsiteY17" fmla="*/ 239027 h 432312"/>
                <a:gd name="connsiteX18" fmla="*/ 3763 w 236947"/>
                <a:gd name="connsiteY18" fmla="*/ 281003 h 432312"/>
                <a:gd name="connsiteX19" fmla="*/ 0 w 236947"/>
                <a:gd name="connsiteY19" fmla="*/ 288673 h 432312"/>
                <a:gd name="connsiteX20" fmla="*/ 3623 w 236947"/>
                <a:gd name="connsiteY20" fmla="*/ 296343 h 432312"/>
                <a:gd name="connsiteX21" fmla="*/ 56449 w 236947"/>
                <a:gd name="connsiteY21" fmla="*/ 339016 h 432312"/>
                <a:gd name="connsiteX22" fmla="*/ 62582 w 236947"/>
                <a:gd name="connsiteY22" fmla="*/ 341248 h 432312"/>
                <a:gd name="connsiteX23" fmla="*/ 195830 w 236947"/>
                <a:gd name="connsiteY23" fmla="*/ 341248 h 432312"/>
                <a:gd name="connsiteX24" fmla="*/ 195830 w 236947"/>
                <a:gd name="connsiteY24" fmla="*/ 442353 h 432312"/>
                <a:gd name="connsiteX25" fmla="*/ 215343 w 236947"/>
                <a:gd name="connsiteY25" fmla="*/ 442353 h 432312"/>
                <a:gd name="connsiteX26" fmla="*/ 215343 w 236947"/>
                <a:gd name="connsiteY26" fmla="*/ 421295 h 432312"/>
                <a:gd name="connsiteX27" fmla="*/ 215343 w 236947"/>
                <a:gd name="connsiteY27" fmla="*/ 96503 h 432312"/>
                <a:gd name="connsiteX28" fmla="*/ 185934 w 236947"/>
                <a:gd name="connsiteY28" fmla="*/ 39187 h 432312"/>
                <a:gd name="connsiteX29" fmla="*/ 205587 w 236947"/>
                <a:gd name="connsiteY29" fmla="*/ 19524 h 432312"/>
                <a:gd name="connsiteX30" fmla="*/ 225239 w 236947"/>
                <a:gd name="connsiteY30" fmla="*/ 39187 h 432312"/>
                <a:gd name="connsiteX31" fmla="*/ 205587 w 236947"/>
                <a:gd name="connsiteY31" fmla="*/ 58850 h 432312"/>
                <a:gd name="connsiteX32" fmla="*/ 185934 w 236947"/>
                <a:gd name="connsiteY32" fmla="*/ 39187 h 432312"/>
                <a:gd name="connsiteX33" fmla="*/ 91155 w 236947"/>
                <a:gd name="connsiteY33" fmla="*/ 150612 h 432312"/>
                <a:gd name="connsiteX34" fmla="*/ 57285 w 236947"/>
                <a:gd name="connsiteY34" fmla="*/ 99292 h 432312"/>
                <a:gd name="connsiteX35" fmla="*/ 85441 w 236947"/>
                <a:gd name="connsiteY35" fmla="*/ 83255 h 432312"/>
                <a:gd name="connsiteX36" fmla="*/ 195830 w 236947"/>
                <a:gd name="connsiteY36" fmla="*/ 127881 h 432312"/>
                <a:gd name="connsiteX37" fmla="*/ 195830 w 236947"/>
                <a:gd name="connsiteY37" fmla="*/ 193425 h 432312"/>
                <a:gd name="connsiteX38" fmla="*/ 91155 w 236947"/>
                <a:gd name="connsiteY38" fmla="*/ 150612 h 432312"/>
                <a:gd name="connsiteX39" fmla="*/ 66066 w 236947"/>
                <a:gd name="connsiteY39" fmla="*/ 321585 h 432312"/>
                <a:gd name="connsiteX40" fmla="*/ 25506 w 236947"/>
                <a:gd name="connsiteY40" fmla="*/ 288812 h 432312"/>
                <a:gd name="connsiteX41" fmla="*/ 67181 w 236947"/>
                <a:gd name="connsiteY41" fmla="*/ 256319 h 432312"/>
                <a:gd name="connsiteX42" fmla="*/ 195970 w 236947"/>
                <a:gd name="connsiteY42" fmla="*/ 256319 h 432312"/>
                <a:gd name="connsiteX43" fmla="*/ 195970 w 236947"/>
                <a:gd name="connsiteY43" fmla="*/ 321445 h 432312"/>
                <a:gd name="connsiteX44" fmla="*/ 66066 w 236947"/>
                <a:gd name="connsiteY44" fmla="*/ 321445 h 432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36947" h="432312">
                  <a:moveTo>
                    <a:pt x="215343" y="96503"/>
                  </a:moveTo>
                  <a:lnTo>
                    <a:pt x="215343" y="76980"/>
                  </a:lnTo>
                  <a:cubicBezTo>
                    <a:pt x="232208" y="72656"/>
                    <a:pt x="244753" y="57316"/>
                    <a:pt x="244753" y="39187"/>
                  </a:cubicBezTo>
                  <a:cubicBezTo>
                    <a:pt x="244753" y="17571"/>
                    <a:pt x="227191" y="0"/>
                    <a:pt x="205587" y="0"/>
                  </a:cubicBezTo>
                  <a:cubicBezTo>
                    <a:pt x="183982" y="0"/>
                    <a:pt x="166421" y="17571"/>
                    <a:pt x="166421" y="39187"/>
                  </a:cubicBezTo>
                  <a:cubicBezTo>
                    <a:pt x="166421" y="57456"/>
                    <a:pt x="178965" y="72656"/>
                    <a:pt x="195830" y="76980"/>
                  </a:cubicBezTo>
                  <a:lnTo>
                    <a:pt x="195830" y="106962"/>
                  </a:lnTo>
                  <a:lnTo>
                    <a:pt x="88367" y="63452"/>
                  </a:lnTo>
                  <a:cubicBezTo>
                    <a:pt x="85579" y="62337"/>
                    <a:pt x="82513" y="62476"/>
                    <a:pt x="79865" y="64010"/>
                  </a:cubicBezTo>
                  <a:lnTo>
                    <a:pt x="38608" y="87439"/>
                  </a:lnTo>
                  <a:cubicBezTo>
                    <a:pt x="36239" y="88833"/>
                    <a:pt x="34566" y="91064"/>
                    <a:pt x="34009" y="93714"/>
                  </a:cubicBezTo>
                  <a:cubicBezTo>
                    <a:pt x="33451" y="96364"/>
                    <a:pt x="33869" y="99153"/>
                    <a:pt x="35402" y="101384"/>
                  </a:cubicBezTo>
                  <a:lnTo>
                    <a:pt x="76660" y="164000"/>
                  </a:lnTo>
                  <a:cubicBezTo>
                    <a:pt x="77774" y="165673"/>
                    <a:pt x="79308" y="166928"/>
                    <a:pt x="81119" y="167626"/>
                  </a:cubicBezTo>
                  <a:lnTo>
                    <a:pt x="195970" y="214622"/>
                  </a:lnTo>
                  <a:lnTo>
                    <a:pt x="195970" y="236935"/>
                  </a:lnTo>
                  <a:lnTo>
                    <a:pt x="63836" y="236935"/>
                  </a:lnTo>
                  <a:cubicBezTo>
                    <a:pt x="61606" y="236935"/>
                    <a:pt x="59515" y="237632"/>
                    <a:pt x="57843" y="239027"/>
                  </a:cubicBezTo>
                  <a:lnTo>
                    <a:pt x="3763" y="281003"/>
                  </a:lnTo>
                  <a:cubicBezTo>
                    <a:pt x="1393" y="282816"/>
                    <a:pt x="0" y="285605"/>
                    <a:pt x="0" y="288673"/>
                  </a:cubicBezTo>
                  <a:cubicBezTo>
                    <a:pt x="0" y="291741"/>
                    <a:pt x="1254" y="294530"/>
                    <a:pt x="3623" y="296343"/>
                  </a:cubicBezTo>
                  <a:lnTo>
                    <a:pt x="56449" y="339016"/>
                  </a:lnTo>
                  <a:cubicBezTo>
                    <a:pt x="58122" y="340411"/>
                    <a:pt x="60351" y="341248"/>
                    <a:pt x="62582" y="341248"/>
                  </a:cubicBezTo>
                  <a:lnTo>
                    <a:pt x="195830" y="341248"/>
                  </a:lnTo>
                  <a:lnTo>
                    <a:pt x="195830" y="442353"/>
                  </a:lnTo>
                  <a:lnTo>
                    <a:pt x="215343" y="442353"/>
                  </a:lnTo>
                  <a:lnTo>
                    <a:pt x="215343" y="421295"/>
                  </a:lnTo>
                  <a:lnTo>
                    <a:pt x="215343" y="96503"/>
                  </a:lnTo>
                  <a:close/>
                  <a:moveTo>
                    <a:pt x="185934" y="39187"/>
                  </a:moveTo>
                  <a:cubicBezTo>
                    <a:pt x="185934" y="28309"/>
                    <a:pt x="194715" y="19524"/>
                    <a:pt x="205587" y="19524"/>
                  </a:cubicBezTo>
                  <a:cubicBezTo>
                    <a:pt x="216458" y="19524"/>
                    <a:pt x="225239" y="28309"/>
                    <a:pt x="225239" y="39187"/>
                  </a:cubicBezTo>
                  <a:cubicBezTo>
                    <a:pt x="225239" y="50065"/>
                    <a:pt x="216458" y="58850"/>
                    <a:pt x="205587" y="58850"/>
                  </a:cubicBezTo>
                  <a:cubicBezTo>
                    <a:pt x="194715" y="58850"/>
                    <a:pt x="185934" y="49925"/>
                    <a:pt x="185934" y="39187"/>
                  </a:cubicBezTo>
                  <a:close/>
                  <a:moveTo>
                    <a:pt x="91155" y="150612"/>
                  </a:moveTo>
                  <a:lnTo>
                    <a:pt x="57285" y="99292"/>
                  </a:lnTo>
                  <a:lnTo>
                    <a:pt x="85441" y="83255"/>
                  </a:lnTo>
                  <a:lnTo>
                    <a:pt x="195830" y="127881"/>
                  </a:lnTo>
                  <a:lnTo>
                    <a:pt x="195830" y="193425"/>
                  </a:lnTo>
                  <a:lnTo>
                    <a:pt x="91155" y="150612"/>
                  </a:lnTo>
                  <a:close/>
                  <a:moveTo>
                    <a:pt x="66066" y="321585"/>
                  </a:moveTo>
                  <a:lnTo>
                    <a:pt x="25506" y="288812"/>
                  </a:lnTo>
                  <a:lnTo>
                    <a:pt x="67181" y="256319"/>
                  </a:lnTo>
                  <a:lnTo>
                    <a:pt x="195970" y="256319"/>
                  </a:lnTo>
                  <a:lnTo>
                    <a:pt x="195970" y="321445"/>
                  </a:lnTo>
                  <a:lnTo>
                    <a:pt x="66066" y="321445"/>
                  </a:lnTo>
                  <a:close/>
                </a:path>
              </a:pathLst>
            </a:custGeom>
            <a:solidFill>
              <a:srgbClr val="3C3C3B"/>
            </a:solidFill>
            <a:ln w="139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grpSp>
        <p:nvGrpSpPr>
          <p:cNvPr id="31" name="Graphic 3">
            <a:extLst>
              <a:ext uri="{FF2B5EF4-FFF2-40B4-BE49-F238E27FC236}">
                <a16:creationId xmlns:a16="http://schemas.microsoft.com/office/drawing/2014/main" id="{807FA1B2-3DF0-F639-1848-52F036ED40DD}"/>
              </a:ext>
            </a:extLst>
          </p:cNvPr>
          <p:cNvGrpSpPr/>
          <p:nvPr/>
        </p:nvGrpSpPr>
        <p:grpSpPr>
          <a:xfrm>
            <a:off x="6578228" y="3714199"/>
            <a:ext cx="396053" cy="517893"/>
            <a:chOff x="5870082" y="3174163"/>
            <a:chExt cx="396053" cy="517893"/>
          </a:xfrm>
          <a:solidFill>
            <a:srgbClr val="3C3C3B"/>
          </a:solidFill>
        </p:grpSpPr>
        <p:sp>
          <p:nvSpPr>
            <p:cNvPr id="32" name="Vrije vorm 5">
              <a:extLst>
                <a:ext uri="{FF2B5EF4-FFF2-40B4-BE49-F238E27FC236}">
                  <a16:creationId xmlns:a16="http://schemas.microsoft.com/office/drawing/2014/main" id="{18F9033A-82C7-1913-7729-BA2D64FC765F}"/>
                </a:ext>
              </a:extLst>
            </p:cNvPr>
            <p:cNvSpPr/>
            <p:nvPr/>
          </p:nvSpPr>
          <p:spPr>
            <a:xfrm>
              <a:off x="5870082" y="3174163"/>
              <a:ext cx="396053" cy="517893"/>
            </a:xfrm>
            <a:custGeom>
              <a:avLst/>
              <a:gdLst>
                <a:gd name="connsiteX0" fmla="*/ 368163 w 396053"/>
                <a:gd name="connsiteY0" fmla="*/ 32882 h 517893"/>
                <a:gd name="connsiteX1" fmla="*/ 368163 w 396053"/>
                <a:gd name="connsiteY1" fmla="*/ 32882 h 517893"/>
                <a:gd name="connsiteX2" fmla="*/ 238469 w 396053"/>
                <a:gd name="connsiteY2" fmla="*/ 32882 h 517893"/>
                <a:gd name="connsiteX3" fmla="*/ 228707 w 396053"/>
                <a:gd name="connsiteY3" fmla="*/ 13701 h 517893"/>
                <a:gd name="connsiteX4" fmla="*/ 198027 w 396053"/>
                <a:gd name="connsiteY4" fmla="*/ 0 h 517893"/>
                <a:gd name="connsiteX5" fmla="*/ 196632 w 396053"/>
                <a:gd name="connsiteY5" fmla="*/ 0 h 517893"/>
                <a:gd name="connsiteX6" fmla="*/ 156190 w 396053"/>
                <a:gd name="connsiteY6" fmla="*/ 31512 h 517893"/>
                <a:gd name="connsiteX7" fmla="*/ 26497 w 396053"/>
                <a:gd name="connsiteY7" fmla="*/ 31512 h 517893"/>
                <a:gd name="connsiteX8" fmla="*/ 0 w 396053"/>
                <a:gd name="connsiteY8" fmla="*/ 57544 h 517893"/>
                <a:gd name="connsiteX9" fmla="*/ 0 w 396053"/>
                <a:gd name="connsiteY9" fmla="*/ 491862 h 517893"/>
                <a:gd name="connsiteX10" fmla="*/ 26497 w 396053"/>
                <a:gd name="connsiteY10" fmla="*/ 517894 h 517893"/>
                <a:gd name="connsiteX11" fmla="*/ 369557 w 396053"/>
                <a:gd name="connsiteY11" fmla="*/ 517894 h 517893"/>
                <a:gd name="connsiteX12" fmla="*/ 369557 w 396053"/>
                <a:gd name="connsiteY12" fmla="*/ 517894 h 517893"/>
                <a:gd name="connsiteX13" fmla="*/ 396054 w 396053"/>
                <a:gd name="connsiteY13" fmla="*/ 493232 h 517893"/>
                <a:gd name="connsiteX14" fmla="*/ 396054 w 396053"/>
                <a:gd name="connsiteY14" fmla="*/ 58914 h 517893"/>
                <a:gd name="connsiteX15" fmla="*/ 387686 w 396053"/>
                <a:gd name="connsiteY15" fmla="*/ 41103 h 517893"/>
                <a:gd name="connsiteX16" fmla="*/ 368163 w 396053"/>
                <a:gd name="connsiteY16" fmla="*/ 32882 h 517893"/>
                <a:gd name="connsiteX17" fmla="*/ 117143 w 396053"/>
                <a:gd name="connsiteY17" fmla="*/ 52063 h 517893"/>
                <a:gd name="connsiteX18" fmla="*/ 164558 w 396053"/>
                <a:gd name="connsiteY18" fmla="*/ 52063 h 517893"/>
                <a:gd name="connsiteX19" fmla="*/ 174319 w 396053"/>
                <a:gd name="connsiteY19" fmla="*/ 42473 h 517893"/>
                <a:gd name="connsiteX20" fmla="*/ 181292 w 396053"/>
                <a:gd name="connsiteY20" fmla="*/ 26032 h 517893"/>
                <a:gd name="connsiteX21" fmla="*/ 196632 w 396053"/>
                <a:gd name="connsiteY21" fmla="*/ 19181 h 517893"/>
                <a:gd name="connsiteX22" fmla="*/ 196632 w 396053"/>
                <a:gd name="connsiteY22" fmla="*/ 19181 h 517893"/>
                <a:gd name="connsiteX23" fmla="*/ 198027 w 396053"/>
                <a:gd name="connsiteY23" fmla="*/ 19181 h 517893"/>
                <a:gd name="connsiteX24" fmla="*/ 214762 w 396053"/>
                <a:gd name="connsiteY24" fmla="*/ 26032 h 517893"/>
                <a:gd name="connsiteX25" fmla="*/ 220340 w 396053"/>
                <a:gd name="connsiteY25" fmla="*/ 41103 h 517893"/>
                <a:gd name="connsiteX26" fmla="*/ 230102 w 396053"/>
                <a:gd name="connsiteY26" fmla="*/ 50693 h 517893"/>
                <a:gd name="connsiteX27" fmla="*/ 277517 w 396053"/>
                <a:gd name="connsiteY27" fmla="*/ 50693 h 517893"/>
                <a:gd name="connsiteX28" fmla="*/ 277517 w 396053"/>
                <a:gd name="connsiteY28" fmla="*/ 97276 h 517893"/>
                <a:gd name="connsiteX29" fmla="*/ 117143 w 396053"/>
                <a:gd name="connsiteY29" fmla="*/ 97276 h 517893"/>
                <a:gd name="connsiteX30" fmla="*/ 117143 w 396053"/>
                <a:gd name="connsiteY30" fmla="*/ 52063 h 517893"/>
                <a:gd name="connsiteX31" fmla="*/ 375135 w 396053"/>
                <a:gd name="connsiteY31" fmla="*/ 491862 h 517893"/>
                <a:gd name="connsiteX32" fmla="*/ 368163 w 396053"/>
                <a:gd name="connsiteY32" fmla="*/ 498713 h 517893"/>
                <a:gd name="connsiteX33" fmla="*/ 25102 w 396053"/>
                <a:gd name="connsiteY33" fmla="*/ 498713 h 517893"/>
                <a:gd name="connsiteX34" fmla="*/ 18129 w 396053"/>
                <a:gd name="connsiteY34" fmla="*/ 491862 h 517893"/>
                <a:gd name="connsiteX35" fmla="*/ 18129 w 396053"/>
                <a:gd name="connsiteY35" fmla="*/ 58914 h 517893"/>
                <a:gd name="connsiteX36" fmla="*/ 25102 w 396053"/>
                <a:gd name="connsiteY36" fmla="*/ 52063 h 517893"/>
                <a:gd name="connsiteX37" fmla="*/ 97619 w 396053"/>
                <a:gd name="connsiteY37" fmla="*/ 52063 h 517893"/>
                <a:gd name="connsiteX38" fmla="*/ 97619 w 396053"/>
                <a:gd name="connsiteY38" fmla="*/ 106867 h 517893"/>
                <a:gd name="connsiteX39" fmla="*/ 107381 w 396053"/>
                <a:gd name="connsiteY39" fmla="*/ 116458 h 517893"/>
                <a:gd name="connsiteX40" fmla="*/ 287278 w 396053"/>
                <a:gd name="connsiteY40" fmla="*/ 116458 h 517893"/>
                <a:gd name="connsiteX41" fmla="*/ 297040 w 396053"/>
                <a:gd name="connsiteY41" fmla="*/ 106867 h 517893"/>
                <a:gd name="connsiteX42" fmla="*/ 297040 w 396053"/>
                <a:gd name="connsiteY42" fmla="*/ 52063 h 517893"/>
                <a:gd name="connsiteX43" fmla="*/ 368163 w 396053"/>
                <a:gd name="connsiteY43" fmla="*/ 52063 h 517893"/>
                <a:gd name="connsiteX44" fmla="*/ 368163 w 396053"/>
                <a:gd name="connsiteY44" fmla="*/ 52063 h 517893"/>
                <a:gd name="connsiteX45" fmla="*/ 373741 w 396053"/>
                <a:gd name="connsiteY45" fmla="*/ 53433 h 517893"/>
                <a:gd name="connsiteX46" fmla="*/ 375135 w 396053"/>
                <a:gd name="connsiteY46" fmla="*/ 57544 h 517893"/>
                <a:gd name="connsiteX47" fmla="*/ 375135 w 396053"/>
                <a:gd name="connsiteY47" fmla="*/ 491862 h 517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6053" h="517893">
                  <a:moveTo>
                    <a:pt x="368163" y="32882"/>
                  </a:moveTo>
                  <a:cubicBezTo>
                    <a:pt x="368163" y="32882"/>
                    <a:pt x="368163" y="32882"/>
                    <a:pt x="368163" y="32882"/>
                  </a:cubicBezTo>
                  <a:lnTo>
                    <a:pt x="238469" y="32882"/>
                  </a:lnTo>
                  <a:cubicBezTo>
                    <a:pt x="237074" y="26032"/>
                    <a:pt x="232891" y="19181"/>
                    <a:pt x="228707" y="13701"/>
                  </a:cubicBezTo>
                  <a:cubicBezTo>
                    <a:pt x="220340" y="5480"/>
                    <a:pt x="209183" y="0"/>
                    <a:pt x="198027" y="0"/>
                  </a:cubicBezTo>
                  <a:cubicBezTo>
                    <a:pt x="198027" y="0"/>
                    <a:pt x="196632" y="0"/>
                    <a:pt x="196632" y="0"/>
                  </a:cubicBezTo>
                  <a:cubicBezTo>
                    <a:pt x="177109" y="0"/>
                    <a:pt x="160374" y="13701"/>
                    <a:pt x="156190" y="31512"/>
                  </a:cubicBezTo>
                  <a:lnTo>
                    <a:pt x="26497" y="31512"/>
                  </a:lnTo>
                  <a:cubicBezTo>
                    <a:pt x="12551" y="31512"/>
                    <a:pt x="0" y="42473"/>
                    <a:pt x="0" y="57544"/>
                  </a:cubicBezTo>
                  <a:lnTo>
                    <a:pt x="0" y="491862"/>
                  </a:lnTo>
                  <a:cubicBezTo>
                    <a:pt x="0" y="505563"/>
                    <a:pt x="11156" y="517894"/>
                    <a:pt x="26497" y="517894"/>
                  </a:cubicBezTo>
                  <a:lnTo>
                    <a:pt x="369557" y="517894"/>
                  </a:lnTo>
                  <a:cubicBezTo>
                    <a:pt x="369557" y="517894"/>
                    <a:pt x="369557" y="517894"/>
                    <a:pt x="369557" y="517894"/>
                  </a:cubicBezTo>
                  <a:cubicBezTo>
                    <a:pt x="383503" y="517894"/>
                    <a:pt x="394659" y="506933"/>
                    <a:pt x="396054" y="493232"/>
                  </a:cubicBezTo>
                  <a:lnTo>
                    <a:pt x="396054" y="58914"/>
                  </a:lnTo>
                  <a:cubicBezTo>
                    <a:pt x="396054" y="52063"/>
                    <a:pt x="393265" y="45213"/>
                    <a:pt x="387686" y="41103"/>
                  </a:cubicBezTo>
                  <a:cubicBezTo>
                    <a:pt x="382108" y="35622"/>
                    <a:pt x="375135" y="32882"/>
                    <a:pt x="368163" y="32882"/>
                  </a:cubicBezTo>
                  <a:close/>
                  <a:moveTo>
                    <a:pt x="117143" y="52063"/>
                  </a:moveTo>
                  <a:lnTo>
                    <a:pt x="164558" y="52063"/>
                  </a:lnTo>
                  <a:cubicBezTo>
                    <a:pt x="170136" y="52063"/>
                    <a:pt x="174319" y="47953"/>
                    <a:pt x="174319" y="42473"/>
                  </a:cubicBezTo>
                  <a:cubicBezTo>
                    <a:pt x="174319" y="36992"/>
                    <a:pt x="177109" y="31512"/>
                    <a:pt x="181292" y="26032"/>
                  </a:cubicBezTo>
                  <a:cubicBezTo>
                    <a:pt x="185476" y="20551"/>
                    <a:pt x="191054" y="19181"/>
                    <a:pt x="196632" y="19181"/>
                  </a:cubicBezTo>
                  <a:cubicBezTo>
                    <a:pt x="196632" y="19181"/>
                    <a:pt x="196632" y="19181"/>
                    <a:pt x="196632" y="19181"/>
                  </a:cubicBezTo>
                  <a:cubicBezTo>
                    <a:pt x="196632" y="19181"/>
                    <a:pt x="198027" y="19181"/>
                    <a:pt x="198027" y="19181"/>
                  </a:cubicBezTo>
                  <a:cubicBezTo>
                    <a:pt x="203605" y="19181"/>
                    <a:pt x="210578" y="21921"/>
                    <a:pt x="214762" y="26032"/>
                  </a:cubicBezTo>
                  <a:cubicBezTo>
                    <a:pt x="218945" y="30142"/>
                    <a:pt x="220340" y="35622"/>
                    <a:pt x="220340" y="41103"/>
                  </a:cubicBezTo>
                  <a:cubicBezTo>
                    <a:pt x="220340" y="46583"/>
                    <a:pt x="224523" y="50693"/>
                    <a:pt x="230102" y="50693"/>
                  </a:cubicBezTo>
                  <a:lnTo>
                    <a:pt x="277517" y="50693"/>
                  </a:lnTo>
                  <a:lnTo>
                    <a:pt x="277517" y="97276"/>
                  </a:lnTo>
                  <a:lnTo>
                    <a:pt x="117143" y="97276"/>
                  </a:lnTo>
                  <a:lnTo>
                    <a:pt x="117143" y="52063"/>
                  </a:lnTo>
                  <a:close/>
                  <a:moveTo>
                    <a:pt x="375135" y="491862"/>
                  </a:moveTo>
                  <a:cubicBezTo>
                    <a:pt x="375135" y="495972"/>
                    <a:pt x="372346" y="498713"/>
                    <a:pt x="368163" y="498713"/>
                  </a:cubicBezTo>
                  <a:lnTo>
                    <a:pt x="25102" y="498713"/>
                  </a:lnTo>
                  <a:cubicBezTo>
                    <a:pt x="20918" y="498713"/>
                    <a:pt x="18129" y="495972"/>
                    <a:pt x="18129" y="491862"/>
                  </a:cubicBezTo>
                  <a:lnTo>
                    <a:pt x="18129" y="58914"/>
                  </a:lnTo>
                  <a:cubicBezTo>
                    <a:pt x="18129" y="54804"/>
                    <a:pt x="20918" y="52063"/>
                    <a:pt x="25102" y="52063"/>
                  </a:cubicBezTo>
                  <a:lnTo>
                    <a:pt x="97619" y="52063"/>
                  </a:lnTo>
                  <a:lnTo>
                    <a:pt x="97619" y="106867"/>
                  </a:lnTo>
                  <a:cubicBezTo>
                    <a:pt x="97619" y="112347"/>
                    <a:pt x="101803" y="116458"/>
                    <a:pt x="107381" y="116458"/>
                  </a:cubicBezTo>
                  <a:lnTo>
                    <a:pt x="287278" y="116458"/>
                  </a:lnTo>
                  <a:cubicBezTo>
                    <a:pt x="292857" y="116458"/>
                    <a:pt x="297040" y="112347"/>
                    <a:pt x="297040" y="106867"/>
                  </a:cubicBezTo>
                  <a:lnTo>
                    <a:pt x="297040" y="52063"/>
                  </a:lnTo>
                  <a:lnTo>
                    <a:pt x="368163" y="52063"/>
                  </a:lnTo>
                  <a:cubicBezTo>
                    <a:pt x="368163" y="52063"/>
                    <a:pt x="368163" y="52063"/>
                    <a:pt x="368163" y="52063"/>
                  </a:cubicBezTo>
                  <a:cubicBezTo>
                    <a:pt x="369557" y="52063"/>
                    <a:pt x="372346" y="53433"/>
                    <a:pt x="373741" y="53433"/>
                  </a:cubicBezTo>
                  <a:cubicBezTo>
                    <a:pt x="375135" y="54804"/>
                    <a:pt x="375135" y="56174"/>
                    <a:pt x="375135" y="57544"/>
                  </a:cubicBezTo>
                  <a:lnTo>
                    <a:pt x="375135" y="491862"/>
                  </a:lnTo>
                  <a:close/>
                </a:path>
              </a:pathLst>
            </a:custGeom>
            <a:solidFill>
              <a:srgbClr val="3C3C3B"/>
            </a:solidFill>
            <a:ln w="137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3" name="Vrije vorm 6">
              <a:extLst>
                <a:ext uri="{FF2B5EF4-FFF2-40B4-BE49-F238E27FC236}">
                  <a16:creationId xmlns:a16="http://schemas.microsoft.com/office/drawing/2014/main" id="{9B45B02E-B7DC-6AE6-3EA9-FA5D977C0CB4}"/>
                </a:ext>
              </a:extLst>
            </p:cNvPr>
            <p:cNvSpPr/>
            <p:nvPr/>
          </p:nvSpPr>
          <p:spPr>
            <a:xfrm>
              <a:off x="5918891" y="3254999"/>
              <a:ext cx="298434" cy="389105"/>
            </a:xfrm>
            <a:custGeom>
              <a:avLst/>
              <a:gdLst>
                <a:gd name="connsiteX0" fmla="*/ 287278 w 298434"/>
                <a:gd name="connsiteY0" fmla="*/ 0 h 389105"/>
                <a:gd name="connsiteX1" fmla="*/ 270544 w 298434"/>
                <a:gd name="connsiteY1" fmla="*/ 0 h 389105"/>
                <a:gd name="connsiteX2" fmla="*/ 260782 w 298434"/>
                <a:gd name="connsiteY2" fmla="*/ 9591 h 389105"/>
                <a:gd name="connsiteX3" fmla="*/ 270544 w 298434"/>
                <a:gd name="connsiteY3" fmla="*/ 19181 h 389105"/>
                <a:gd name="connsiteX4" fmla="*/ 277517 w 298434"/>
                <a:gd name="connsiteY4" fmla="*/ 19181 h 389105"/>
                <a:gd name="connsiteX5" fmla="*/ 277517 w 298434"/>
                <a:gd name="connsiteY5" fmla="*/ 369924 h 389105"/>
                <a:gd name="connsiteX6" fmla="*/ 19524 w 298434"/>
                <a:gd name="connsiteY6" fmla="*/ 369924 h 389105"/>
                <a:gd name="connsiteX7" fmla="*/ 19524 w 298434"/>
                <a:gd name="connsiteY7" fmla="*/ 19181 h 389105"/>
                <a:gd name="connsiteX8" fmla="*/ 26497 w 298434"/>
                <a:gd name="connsiteY8" fmla="*/ 19181 h 389105"/>
                <a:gd name="connsiteX9" fmla="*/ 36258 w 298434"/>
                <a:gd name="connsiteY9" fmla="*/ 9591 h 389105"/>
                <a:gd name="connsiteX10" fmla="*/ 26497 w 298434"/>
                <a:gd name="connsiteY10" fmla="*/ 0 h 389105"/>
                <a:gd name="connsiteX11" fmla="*/ 9762 w 298434"/>
                <a:gd name="connsiteY11" fmla="*/ 0 h 389105"/>
                <a:gd name="connsiteX12" fmla="*/ 0 w 298434"/>
                <a:gd name="connsiteY12" fmla="*/ 9591 h 389105"/>
                <a:gd name="connsiteX13" fmla="*/ 0 w 298434"/>
                <a:gd name="connsiteY13" fmla="*/ 379515 h 389105"/>
                <a:gd name="connsiteX14" fmla="*/ 9762 w 298434"/>
                <a:gd name="connsiteY14" fmla="*/ 389105 h 389105"/>
                <a:gd name="connsiteX15" fmla="*/ 288673 w 298434"/>
                <a:gd name="connsiteY15" fmla="*/ 389105 h 389105"/>
                <a:gd name="connsiteX16" fmla="*/ 298435 w 298434"/>
                <a:gd name="connsiteY16" fmla="*/ 379515 h 389105"/>
                <a:gd name="connsiteX17" fmla="*/ 298435 w 298434"/>
                <a:gd name="connsiteY17" fmla="*/ 9591 h 389105"/>
                <a:gd name="connsiteX18" fmla="*/ 287278 w 298434"/>
                <a:gd name="connsiteY18" fmla="*/ 0 h 389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8434" h="389105">
                  <a:moveTo>
                    <a:pt x="287278" y="0"/>
                  </a:moveTo>
                  <a:lnTo>
                    <a:pt x="270544" y="0"/>
                  </a:lnTo>
                  <a:cubicBezTo>
                    <a:pt x="264966" y="0"/>
                    <a:pt x="260782" y="4110"/>
                    <a:pt x="260782" y="9591"/>
                  </a:cubicBezTo>
                  <a:cubicBezTo>
                    <a:pt x="260782" y="15071"/>
                    <a:pt x="264966" y="19181"/>
                    <a:pt x="270544" y="19181"/>
                  </a:cubicBezTo>
                  <a:lnTo>
                    <a:pt x="277517" y="19181"/>
                  </a:lnTo>
                  <a:lnTo>
                    <a:pt x="277517" y="369924"/>
                  </a:lnTo>
                  <a:lnTo>
                    <a:pt x="19524" y="369924"/>
                  </a:lnTo>
                  <a:lnTo>
                    <a:pt x="19524" y="19181"/>
                  </a:lnTo>
                  <a:lnTo>
                    <a:pt x="26497" y="19181"/>
                  </a:lnTo>
                  <a:cubicBezTo>
                    <a:pt x="32075" y="19181"/>
                    <a:pt x="36258" y="15071"/>
                    <a:pt x="36258" y="9591"/>
                  </a:cubicBezTo>
                  <a:cubicBezTo>
                    <a:pt x="36258" y="4110"/>
                    <a:pt x="32075" y="0"/>
                    <a:pt x="26497" y="0"/>
                  </a:cubicBezTo>
                  <a:lnTo>
                    <a:pt x="9762" y="0"/>
                  </a:lnTo>
                  <a:cubicBezTo>
                    <a:pt x="4184" y="0"/>
                    <a:pt x="0" y="4110"/>
                    <a:pt x="0" y="9591"/>
                  </a:cubicBezTo>
                  <a:lnTo>
                    <a:pt x="0" y="379515"/>
                  </a:lnTo>
                  <a:cubicBezTo>
                    <a:pt x="0" y="384995"/>
                    <a:pt x="4184" y="389105"/>
                    <a:pt x="9762" y="389105"/>
                  </a:cubicBezTo>
                  <a:lnTo>
                    <a:pt x="288673" y="389105"/>
                  </a:lnTo>
                  <a:cubicBezTo>
                    <a:pt x="294251" y="389105"/>
                    <a:pt x="298435" y="384995"/>
                    <a:pt x="298435" y="379515"/>
                  </a:cubicBezTo>
                  <a:lnTo>
                    <a:pt x="298435" y="9591"/>
                  </a:lnTo>
                  <a:cubicBezTo>
                    <a:pt x="297040" y="4110"/>
                    <a:pt x="292857" y="0"/>
                    <a:pt x="287278" y="0"/>
                  </a:cubicBezTo>
                  <a:close/>
                </a:path>
              </a:pathLst>
            </a:custGeom>
            <a:solidFill>
              <a:srgbClr val="3C3C3B"/>
            </a:solidFill>
            <a:ln w="137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4" name="Vrije vorm 7">
              <a:extLst>
                <a:ext uri="{FF2B5EF4-FFF2-40B4-BE49-F238E27FC236}">
                  <a16:creationId xmlns:a16="http://schemas.microsoft.com/office/drawing/2014/main" id="{8A3456DC-A397-488A-1F84-A39E888DE620}"/>
                </a:ext>
              </a:extLst>
            </p:cNvPr>
            <p:cNvSpPr/>
            <p:nvPr/>
          </p:nvSpPr>
          <p:spPr>
            <a:xfrm>
              <a:off x="6065320" y="3350905"/>
              <a:ext cx="110169" cy="19181"/>
            </a:xfrm>
            <a:custGeom>
              <a:avLst/>
              <a:gdLst>
                <a:gd name="connsiteX0" fmla="*/ 9762 w 110169"/>
                <a:gd name="connsiteY0" fmla="*/ 19181 h 19181"/>
                <a:gd name="connsiteX1" fmla="*/ 100408 w 110169"/>
                <a:gd name="connsiteY1" fmla="*/ 19181 h 19181"/>
                <a:gd name="connsiteX2" fmla="*/ 110170 w 110169"/>
                <a:gd name="connsiteY2" fmla="*/ 9591 h 19181"/>
                <a:gd name="connsiteX3" fmla="*/ 100408 w 110169"/>
                <a:gd name="connsiteY3" fmla="*/ 0 h 19181"/>
                <a:gd name="connsiteX4" fmla="*/ 9762 w 110169"/>
                <a:gd name="connsiteY4" fmla="*/ 0 h 19181"/>
                <a:gd name="connsiteX5" fmla="*/ 0 w 110169"/>
                <a:gd name="connsiteY5" fmla="*/ 9591 h 19181"/>
                <a:gd name="connsiteX6" fmla="*/ 9762 w 110169"/>
                <a:gd name="connsiteY6" fmla="*/ 19181 h 19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169" h="19181">
                  <a:moveTo>
                    <a:pt x="9762" y="19181"/>
                  </a:moveTo>
                  <a:lnTo>
                    <a:pt x="100408" y="19181"/>
                  </a:lnTo>
                  <a:cubicBezTo>
                    <a:pt x="105986" y="19181"/>
                    <a:pt x="110170" y="15071"/>
                    <a:pt x="110170" y="9591"/>
                  </a:cubicBezTo>
                  <a:cubicBezTo>
                    <a:pt x="110170" y="4110"/>
                    <a:pt x="105986" y="0"/>
                    <a:pt x="100408" y="0"/>
                  </a:cubicBezTo>
                  <a:lnTo>
                    <a:pt x="9762" y="0"/>
                  </a:lnTo>
                  <a:cubicBezTo>
                    <a:pt x="4184" y="0"/>
                    <a:pt x="0" y="4110"/>
                    <a:pt x="0" y="9591"/>
                  </a:cubicBezTo>
                  <a:cubicBezTo>
                    <a:pt x="0" y="15071"/>
                    <a:pt x="4184" y="19181"/>
                    <a:pt x="9762" y="19181"/>
                  </a:cubicBezTo>
                  <a:close/>
                </a:path>
              </a:pathLst>
            </a:custGeom>
            <a:solidFill>
              <a:srgbClr val="3C3C3B"/>
            </a:solidFill>
            <a:ln w="137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5" name="Vrije vorm 8">
              <a:extLst>
                <a:ext uri="{FF2B5EF4-FFF2-40B4-BE49-F238E27FC236}">
                  <a16:creationId xmlns:a16="http://schemas.microsoft.com/office/drawing/2014/main" id="{BE95DE38-9AD1-8A6F-534F-7875CD7BE7E1}"/>
                </a:ext>
              </a:extLst>
            </p:cNvPr>
            <p:cNvSpPr/>
            <p:nvPr/>
          </p:nvSpPr>
          <p:spPr>
            <a:xfrm>
              <a:off x="6065320" y="3400228"/>
              <a:ext cx="85067" cy="19181"/>
            </a:xfrm>
            <a:custGeom>
              <a:avLst/>
              <a:gdLst>
                <a:gd name="connsiteX0" fmla="*/ 9762 w 85067"/>
                <a:gd name="connsiteY0" fmla="*/ 19181 h 19181"/>
                <a:gd name="connsiteX1" fmla="*/ 75306 w 85067"/>
                <a:gd name="connsiteY1" fmla="*/ 19181 h 19181"/>
                <a:gd name="connsiteX2" fmla="*/ 85068 w 85067"/>
                <a:gd name="connsiteY2" fmla="*/ 9591 h 19181"/>
                <a:gd name="connsiteX3" fmla="*/ 75306 w 85067"/>
                <a:gd name="connsiteY3" fmla="*/ 0 h 19181"/>
                <a:gd name="connsiteX4" fmla="*/ 9762 w 85067"/>
                <a:gd name="connsiteY4" fmla="*/ 0 h 19181"/>
                <a:gd name="connsiteX5" fmla="*/ 0 w 85067"/>
                <a:gd name="connsiteY5" fmla="*/ 9591 h 19181"/>
                <a:gd name="connsiteX6" fmla="*/ 9762 w 85067"/>
                <a:gd name="connsiteY6" fmla="*/ 19181 h 19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067" h="19181">
                  <a:moveTo>
                    <a:pt x="9762" y="19181"/>
                  </a:moveTo>
                  <a:lnTo>
                    <a:pt x="75306" y="19181"/>
                  </a:lnTo>
                  <a:cubicBezTo>
                    <a:pt x="80884" y="19181"/>
                    <a:pt x="85068" y="15071"/>
                    <a:pt x="85068" y="9591"/>
                  </a:cubicBezTo>
                  <a:cubicBezTo>
                    <a:pt x="85068" y="4110"/>
                    <a:pt x="80884" y="0"/>
                    <a:pt x="75306" y="0"/>
                  </a:cubicBezTo>
                  <a:lnTo>
                    <a:pt x="9762" y="0"/>
                  </a:lnTo>
                  <a:cubicBezTo>
                    <a:pt x="4184" y="0"/>
                    <a:pt x="0" y="4110"/>
                    <a:pt x="0" y="9591"/>
                  </a:cubicBezTo>
                  <a:cubicBezTo>
                    <a:pt x="0" y="15071"/>
                    <a:pt x="4184" y="19181"/>
                    <a:pt x="9762" y="19181"/>
                  </a:cubicBezTo>
                  <a:close/>
                </a:path>
              </a:pathLst>
            </a:custGeom>
            <a:solidFill>
              <a:srgbClr val="3C3C3B"/>
            </a:solidFill>
            <a:ln w="137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6" name="Vrije vorm 9">
              <a:extLst>
                <a:ext uri="{FF2B5EF4-FFF2-40B4-BE49-F238E27FC236}">
                  <a16:creationId xmlns:a16="http://schemas.microsoft.com/office/drawing/2014/main" id="{8C981DD5-61FC-E5B7-CDEF-DD761FC62F98}"/>
                </a:ext>
              </a:extLst>
            </p:cNvPr>
            <p:cNvSpPr/>
            <p:nvPr/>
          </p:nvSpPr>
          <p:spPr>
            <a:xfrm>
              <a:off x="5960031" y="3351051"/>
              <a:ext cx="92737" cy="69728"/>
            </a:xfrm>
            <a:custGeom>
              <a:avLst/>
              <a:gdLst>
                <a:gd name="connsiteX0" fmla="*/ 32772 w 92737"/>
                <a:gd name="connsiteY0" fmla="*/ 66988 h 69728"/>
                <a:gd name="connsiteX1" fmla="*/ 32772 w 92737"/>
                <a:gd name="connsiteY1" fmla="*/ 66988 h 69728"/>
                <a:gd name="connsiteX2" fmla="*/ 39745 w 92737"/>
                <a:gd name="connsiteY2" fmla="*/ 69728 h 69728"/>
                <a:gd name="connsiteX3" fmla="*/ 46718 w 92737"/>
                <a:gd name="connsiteY3" fmla="*/ 66988 h 69728"/>
                <a:gd name="connsiteX4" fmla="*/ 89949 w 92737"/>
                <a:gd name="connsiteY4" fmla="*/ 16295 h 69728"/>
                <a:gd name="connsiteX5" fmla="*/ 92738 w 92737"/>
                <a:gd name="connsiteY5" fmla="*/ 9445 h 69728"/>
                <a:gd name="connsiteX6" fmla="*/ 89949 w 92737"/>
                <a:gd name="connsiteY6" fmla="*/ 2594 h 69728"/>
                <a:gd name="connsiteX7" fmla="*/ 76003 w 92737"/>
                <a:gd name="connsiteY7" fmla="*/ 2594 h 69728"/>
                <a:gd name="connsiteX8" fmla="*/ 76003 w 92737"/>
                <a:gd name="connsiteY8" fmla="*/ 2594 h 69728"/>
                <a:gd name="connsiteX9" fmla="*/ 38350 w 92737"/>
                <a:gd name="connsiteY9" fmla="*/ 45067 h 69728"/>
                <a:gd name="connsiteX10" fmla="*/ 16037 w 92737"/>
                <a:gd name="connsiteY10" fmla="*/ 23145 h 69728"/>
                <a:gd name="connsiteX11" fmla="*/ 2092 w 92737"/>
                <a:gd name="connsiteY11" fmla="*/ 24516 h 69728"/>
                <a:gd name="connsiteX12" fmla="*/ 2092 w 92737"/>
                <a:gd name="connsiteY12" fmla="*/ 36846 h 69728"/>
                <a:gd name="connsiteX13" fmla="*/ 32772 w 92737"/>
                <a:gd name="connsiteY13" fmla="*/ 66988 h 69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2737" h="69728">
                  <a:moveTo>
                    <a:pt x="32772" y="66988"/>
                  </a:moveTo>
                  <a:lnTo>
                    <a:pt x="32772" y="66988"/>
                  </a:lnTo>
                  <a:cubicBezTo>
                    <a:pt x="34167" y="68358"/>
                    <a:pt x="36956" y="69728"/>
                    <a:pt x="39745" y="69728"/>
                  </a:cubicBezTo>
                  <a:cubicBezTo>
                    <a:pt x="42534" y="69728"/>
                    <a:pt x="45323" y="68358"/>
                    <a:pt x="46718" y="66988"/>
                  </a:cubicBezTo>
                  <a:lnTo>
                    <a:pt x="89949" y="16295"/>
                  </a:lnTo>
                  <a:cubicBezTo>
                    <a:pt x="91343" y="14925"/>
                    <a:pt x="92738" y="12185"/>
                    <a:pt x="92738" y="9445"/>
                  </a:cubicBezTo>
                  <a:cubicBezTo>
                    <a:pt x="92738" y="6704"/>
                    <a:pt x="91343" y="3964"/>
                    <a:pt x="89949" y="2594"/>
                  </a:cubicBezTo>
                  <a:cubicBezTo>
                    <a:pt x="85765" y="-1516"/>
                    <a:pt x="80187" y="-146"/>
                    <a:pt x="76003" y="2594"/>
                  </a:cubicBezTo>
                  <a:cubicBezTo>
                    <a:pt x="76003" y="2594"/>
                    <a:pt x="76003" y="2594"/>
                    <a:pt x="76003" y="2594"/>
                  </a:cubicBezTo>
                  <a:lnTo>
                    <a:pt x="38350" y="45067"/>
                  </a:lnTo>
                  <a:lnTo>
                    <a:pt x="16037" y="23145"/>
                  </a:lnTo>
                  <a:cubicBezTo>
                    <a:pt x="11854" y="19035"/>
                    <a:pt x="6276" y="20405"/>
                    <a:pt x="2092" y="24516"/>
                  </a:cubicBezTo>
                  <a:cubicBezTo>
                    <a:pt x="-697" y="28626"/>
                    <a:pt x="-697" y="34106"/>
                    <a:pt x="2092" y="36846"/>
                  </a:cubicBezTo>
                  <a:lnTo>
                    <a:pt x="32772" y="66988"/>
                  </a:lnTo>
                  <a:close/>
                </a:path>
              </a:pathLst>
            </a:custGeom>
            <a:solidFill>
              <a:srgbClr val="3C3C3B"/>
            </a:solidFill>
            <a:ln w="137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7" name="Vrije vorm 11">
              <a:extLst>
                <a:ext uri="{FF2B5EF4-FFF2-40B4-BE49-F238E27FC236}">
                  <a16:creationId xmlns:a16="http://schemas.microsoft.com/office/drawing/2014/main" id="{3BCA0C74-CFE0-6EF5-2F25-4BF5552F8828}"/>
                </a:ext>
              </a:extLst>
            </p:cNvPr>
            <p:cNvSpPr/>
            <p:nvPr/>
          </p:nvSpPr>
          <p:spPr>
            <a:xfrm>
              <a:off x="6065320" y="3464622"/>
              <a:ext cx="110169" cy="19181"/>
            </a:xfrm>
            <a:custGeom>
              <a:avLst/>
              <a:gdLst>
                <a:gd name="connsiteX0" fmla="*/ 9762 w 110169"/>
                <a:gd name="connsiteY0" fmla="*/ 19181 h 19181"/>
                <a:gd name="connsiteX1" fmla="*/ 100408 w 110169"/>
                <a:gd name="connsiteY1" fmla="*/ 19181 h 19181"/>
                <a:gd name="connsiteX2" fmla="*/ 110170 w 110169"/>
                <a:gd name="connsiteY2" fmla="*/ 9591 h 19181"/>
                <a:gd name="connsiteX3" fmla="*/ 100408 w 110169"/>
                <a:gd name="connsiteY3" fmla="*/ 0 h 19181"/>
                <a:gd name="connsiteX4" fmla="*/ 9762 w 110169"/>
                <a:gd name="connsiteY4" fmla="*/ 0 h 19181"/>
                <a:gd name="connsiteX5" fmla="*/ 0 w 110169"/>
                <a:gd name="connsiteY5" fmla="*/ 9591 h 19181"/>
                <a:gd name="connsiteX6" fmla="*/ 9762 w 110169"/>
                <a:gd name="connsiteY6" fmla="*/ 19181 h 19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169" h="19181">
                  <a:moveTo>
                    <a:pt x="9762" y="19181"/>
                  </a:moveTo>
                  <a:lnTo>
                    <a:pt x="100408" y="19181"/>
                  </a:lnTo>
                  <a:cubicBezTo>
                    <a:pt x="105986" y="19181"/>
                    <a:pt x="110170" y="15071"/>
                    <a:pt x="110170" y="9591"/>
                  </a:cubicBezTo>
                  <a:cubicBezTo>
                    <a:pt x="110170" y="4110"/>
                    <a:pt x="105986" y="0"/>
                    <a:pt x="100408" y="0"/>
                  </a:cubicBezTo>
                  <a:lnTo>
                    <a:pt x="9762" y="0"/>
                  </a:lnTo>
                  <a:cubicBezTo>
                    <a:pt x="4184" y="0"/>
                    <a:pt x="0" y="4110"/>
                    <a:pt x="0" y="9591"/>
                  </a:cubicBezTo>
                  <a:cubicBezTo>
                    <a:pt x="0" y="15071"/>
                    <a:pt x="4184" y="19181"/>
                    <a:pt x="9762" y="19181"/>
                  </a:cubicBezTo>
                  <a:close/>
                </a:path>
              </a:pathLst>
            </a:custGeom>
            <a:solidFill>
              <a:srgbClr val="3C3C3B"/>
            </a:solidFill>
            <a:ln w="137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8" name="Vrije vorm 12">
              <a:extLst>
                <a:ext uri="{FF2B5EF4-FFF2-40B4-BE49-F238E27FC236}">
                  <a16:creationId xmlns:a16="http://schemas.microsoft.com/office/drawing/2014/main" id="{0CA11595-306F-CFFF-B7AA-540730389774}"/>
                </a:ext>
              </a:extLst>
            </p:cNvPr>
            <p:cNvSpPr/>
            <p:nvPr/>
          </p:nvSpPr>
          <p:spPr>
            <a:xfrm>
              <a:off x="6065320" y="3512575"/>
              <a:ext cx="85067" cy="19181"/>
            </a:xfrm>
            <a:custGeom>
              <a:avLst/>
              <a:gdLst>
                <a:gd name="connsiteX0" fmla="*/ 9762 w 85067"/>
                <a:gd name="connsiteY0" fmla="*/ 19181 h 19181"/>
                <a:gd name="connsiteX1" fmla="*/ 75306 w 85067"/>
                <a:gd name="connsiteY1" fmla="*/ 19181 h 19181"/>
                <a:gd name="connsiteX2" fmla="*/ 85068 w 85067"/>
                <a:gd name="connsiteY2" fmla="*/ 9591 h 19181"/>
                <a:gd name="connsiteX3" fmla="*/ 75306 w 85067"/>
                <a:gd name="connsiteY3" fmla="*/ 0 h 19181"/>
                <a:gd name="connsiteX4" fmla="*/ 9762 w 85067"/>
                <a:gd name="connsiteY4" fmla="*/ 0 h 19181"/>
                <a:gd name="connsiteX5" fmla="*/ 0 w 85067"/>
                <a:gd name="connsiteY5" fmla="*/ 9591 h 19181"/>
                <a:gd name="connsiteX6" fmla="*/ 9762 w 85067"/>
                <a:gd name="connsiteY6" fmla="*/ 19181 h 19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067" h="19181">
                  <a:moveTo>
                    <a:pt x="9762" y="19181"/>
                  </a:moveTo>
                  <a:lnTo>
                    <a:pt x="75306" y="19181"/>
                  </a:lnTo>
                  <a:cubicBezTo>
                    <a:pt x="80884" y="19181"/>
                    <a:pt x="85068" y="15071"/>
                    <a:pt x="85068" y="9591"/>
                  </a:cubicBezTo>
                  <a:cubicBezTo>
                    <a:pt x="85068" y="4110"/>
                    <a:pt x="80884" y="0"/>
                    <a:pt x="75306" y="0"/>
                  </a:cubicBezTo>
                  <a:lnTo>
                    <a:pt x="9762" y="0"/>
                  </a:lnTo>
                  <a:cubicBezTo>
                    <a:pt x="4184" y="0"/>
                    <a:pt x="0" y="4110"/>
                    <a:pt x="0" y="9591"/>
                  </a:cubicBezTo>
                  <a:cubicBezTo>
                    <a:pt x="0" y="15071"/>
                    <a:pt x="4184" y="19181"/>
                    <a:pt x="9762" y="19181"/>
                  </a:cubicBezTo>
                  <a:close/>
                </a:path>
              </a:pathLst>
            </a:custGeom>
            <a:solidFill>
              <a:srgbClr val="3C3C3B"/>
            </a:solidFill>
            <a:ln w="137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9" name="Vrije vorm 13">
              <a:extLst>
                <a:ext uri="{FF2B5EF4-FFF2-40B4-BE49-F238E27FC236}">
                  <a16:creationId xmlns:a16="http://schemas.microsoft.com/office/drawing/2014/main" id="{83DD5D7D-DB5E-4B95-AF45-085FDAC2E5C3}"/>
                </a:ext>
              </a:extLst>
            </p:cNvPr>
            <p:cNvSpPr/>
            <p:nvPr/>
          </p:nvSpPr>
          <p:spPr>
            <a:xfrm>
              <a:off x="5959334" y="3463252"/>
              <a:ext cx="93435" cy="69874"/>
            </a:xfrm>
            <a:custGeom>
              <a:avLst/>
              <a:gdLst>
                <a:gd name="connsiteX0" fmla="*/ 33469 w 93435"/>
                <a:gd name="connsiteY0" fmla="*/ 67134 h 69874"/>
                <a:gd name="connsiteX1" fmla="*/ 40442 w 93435"/>
                <a:gd name="connsiteY1" fmla="*/ 69875 h 69874"/>
                <a:gd name="connsiteX2" fmla="*/ 40442 w 93435"/>
                <a:gd name="connsiteY2" fmla="*/ 69875 h 69874"/>
                <a:gd name="connsiteX3" fmla="*/ 47415 w 93435"/>
                <a:gd name="connsiteY3" fmla="*/ 67134 h 69874"/>
                <a:gd name="connsiteX4" fmla="*/ 90646 w 93435"/>
                <a:gd name="connsiteY4" fmla="*/ 16441 h 69874"/>
                <a:gd name="connsiteX5" fmla="*/ 93435 w 93435"/>
                <a:gd name="connsiteY5" fmla="*/ 9591 h 69874"/>
                <a:gd name="connsiteX6" fmla="*/ 90646 w 93435"/>
                <a:gd name="connsiteY6" fmla="*/ 2740 h 69874"/>
                <a:gd name="connsiteX7" fmla="*/ 82279 w 93435"/>
                <a:gd name="connsiteY7" fmla="*/ 0 h 69874"/>
                <a:gd name="connsiteX8" fmla="*/ 75306 w 93435"/>
                <a:gd name="connsiteY8" fmla="*/ 2740 h 69874"/>
                <a:gd name="connsiteX9" fmla="*/ 39048 w 93435"/>
                <a:gd name="connsiteY9" fmla="*/ 46583 h 69874"/>
                <a:gd name="connsiteX10" fmla="*/ 16735 w 93435"/>
                <a:gd name="connsiteY10" fmla="*/ 24662 h 69874"/>
                <a:gd name="connsiteX11" fmla="*/ 16735 w 93435"/>
                <a:gd name="connsiteY11" fmla="*/ 24662 h 69874"/>
                <a:gd name="connsiteX12" fmla="*/ 9762 w 93435"/>
                <a:gd name="connsiteY12" fmla="*/ 21921 h 69874"/>
                <a:gd name="connsiteX13" fmla="*/ 9762 w 93435"/>
                <a:gd name="connsiteY13" fmla="*/ 21921 h 69874"/>
                <a:gd name="connsiteX14" fmla="*/ 2789 w 93435"/>
                <a:gd name="connsiteY14" fmla="*/ 24662 h 69874"/>
                <a:gd name="connsiteX15" fmla="*/ 0 w 93435"/>
                <a:gd name="connsiteY15" fmla="*/ 31512 h 69874"/>
                <a:gd name="connsiteX16" fmla="*/ 2789 w 93435"/>
                <a:gd name="connsiteY16" fmla="*/ 38362 h 69874"/>
                <a:gd name="connsiteX17" fmla="*/ 33469 w 93435"/>
                <a:gd name="connsiteY17" fmla="*/ 67134 h 69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3435" h="69874">
                  <a:moveTo>
                    <a:pt x="33469" y="67134"/>
                  </a:moveTo>
                  <a:cubicBezTo>
                    <a:pt x="34864" y="68504"/>
                    <a:pt x="37653" y="69875"/>
                    <a:pt x="40442" y="69875"/>
                  </a:cubicBezTo>
                  <a:lnTo>
                    <a:pt x="40442" y="69875"/>
                  </a:lnTo>
                  <a:cubicBezTo>
                    <a:pt x="43231" y="69875"/>
                    <a:pt x="46020" y="68504"/>
                    <a:pt x="47415" y="67134"/>
                  </a:cubicBezTo>
                  <a:lnTo>
                    <a:pt x="90646" y="16441"/>
                  </a:lnTo>
                  <a:cubicBezTo>
                    <a:pt x="92041" y="15071"/>
                    <a:pt x="93435" y="12331"/>
                    <a:pt x="93435" y="9591"/>
                  </a:cubicBezTo>
                  <a:cubicBezTo>
                    <a:pt x="93435" y="6850"/>
                    <a:pt x="92041" y="4110"/>
                    <a:pt x="90646" y="2740"/>
                  </a:cubicBezTo>
                  <a:cubicBezTo>
                    <a:pt x="87857" y="0"/>
                    <a:pt x="85068" y="0"/>
                    <a:pt x="82279" y="0"/>
                  </a:cubicBezTo>
                  <a:cubicBezTo>
                    <a:pt x="79490" y="0"/>
                    <a:pt x="76701" y="1370"/>
                    <a:pt x="75306" y="2740"/>
                  </a:cubicBezTo>
                  <a:lnTo>
                    <a:pt x="39048" y="46583"/>
                  </a:lnTo>
                  <a:lnTo>
                    <a:pt x="16735" y="24662"/>
                  </a:lnTo>
                  <a:cubicBezTo>
                    <a:pt x="16735" y="24662"/>
                    <a:pt x="16735" y="24662"/>
                    <a:pt x="16735" y="24662"/>
                  </a:cubicBezTo>
                  <a:cubicBezTo>
                    <a:pt x="15340" y="23292"/>
                    <a:pt x="12551" y="21921"/>
                    <a:pt x="9762" y="21921"/>
                  </a:cubicBezTo>
                  <a:cubicBezTo>
                    <a:pt x="9762" y="21921"/>
                    <a:pt x="9762" y="21921"/>
                    <a:pt x="9762" y="21921"/>
                  </a:cubicBezTo>
                  <a:cubicBezTo>
                    <a:pt x="6973" y="21921"/>
                    <a:pt x="4184" y="23292"/>
                    <a:pt x="2789" y="24662"/>
                  </a:cubicBezTo>
                  <a:cubicBezTo>
                    <a:pt x="1395" y="26032"/>
                    <a:pt x="0" y="28772"/>
                    <a:pt x="0" y="31512"/>
                  </a:cubicBezTo>
                  <a:cubicBezTo>
                    <a:pt x="0" y="34252"/>
                    <a:pt x="1395" y="36992"/>
                    <a:pt x="2789" y="38362"/>
                  </a:cubicBezTo>
                  <a:lnTo>
                    <a:pt x="33469" y="67134"/>
                  </a:lnTo>
                  <a:close/>
                </a:path>
              </a:pathLst>
            </a:custGeom>
            <a:solidFill>
              <a:srgbClr val="3C3C3B"/>
            </a:solidFill>
            <a:ln w="137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grpSp>
        <p:nvGrpSpPr>
          <p:cNvPr id="40" name="Graphic 3">
            <a:extLst>
              <a:ext uri="{FF2B5EF4-FFF2-40B4-BE49-F238E27FC236}">
                <a16:creationId xmlns:a16="http://schemas.microsoft.com/office/drawing/2014/main" id="{639E112A-4655-2EC0-06E3-B421A218429D}"/>
              </a:ext>
            </a:extLst>
          </p:cNvPr>
          <p:cNvGrpSpPr/>
          <p:nvPr/>
        </p:nvGrpSpPr>
        <p:grpSpPr>
          <a:xfrm>
            <a:off x="6544890" y="2475985"/>
            <a:ext cx="458488" cy="449563"/>
            <a:chOff x="3244877" y="5362982"/>
            <a:chExt cx="458488" cy="449563"/>
          </a:xfrm>
          <a:solidFill>
            <a:srgbClr val="3C3C3B"/>
          </a:solidFill>
        </p:grpSpPr>
        <p:sp>
          <p:nvSpPr>
            <p:cNvPr id="41" name="Vrije vorm 9">
              <a:extLst>
                <a:ext uri="{FF2B5EF4-FFF2-40B4-BE49-F238E27FC236}">
                  <a16:creationId xmlns:a16="http://schemas.microsoft.com/office/drawing/2014/main" id="{83F61ECB-2A76-1524-CD5F-C4852B3141D6}"/>
                </a:ext>
              </a:extLst>
            </p:cNvPr>
            <p:cNvSpPr/>
            <p:nvPr/>
          </p:nvSpPr>
          <p:spPr>
            <a:xfrm>
              <a:off x="3244877" y="5588878"/>
              <a:ext cx="231365" cy="222297"/>
            </a:xfrm>
            <a:custGeom>
              <a:avLst/>
              <a:gdLst>
                <a:gd name="connsiteX0" fmla="*/ 93475 w 231365"/>
                <a:gd name="connsiteY0" fmla="*/ 222297 h 222297"/>
                <a:gd name="connsiteX1" fmla="*/ 28027 w 231365"/>
                <a:gd name="connsiteY1" fmla="*/ 190785 h 222297"/>
                <a:gd name="connsiteX2" fmla="*/ 28027 w 231365"/>
                <a:gd name="connsiteY2" fmla="*/ 190785 h 222297"/>
                <a:gd name="connsiteX3" fmla="*/ 21064 w 231365"/>
                <a:gd name="connsiteY3" fmla="*/ 79808 h 222297"/>
                <a:gd name="connsiteX4" fmla="*/ 96260 w 231365"/>
                <a:gd name="connsiteY4" fmla="*/ 7193 h 222297"/>
                <a:gd name="connsiteX5" fmla="*/ 133858 w 231365"/>
                <a:gd name="connsiteY5" fmla="*/ 7193 h 222297"/>
                <a:gd name="connsiteX6" fmla="*/ 138035 w 231365"/>
                <a:gd name="connsiteY6" fmla="*/ 12673 h 222297"/>
                <a:gd name="connsiteX7" fmla="*/ 156138 w 231365"/>
                <a:gd name="connsiteY7" fmla="*/ 5823 h 222297"/>
                <a:gd name="connsiteX8" fmla="*/ 156138 w 231365"/>
                <a:gd name="connsiteY8" fmla="*/ 5823 h 222297"/>
                <a:gd name="connsiteX9" fmla="*/ 175633 w 231365"/>
                <a:gd name="connsiteY9" fmla="*/ 14043 h 222297"/>
                <a:gd name="connsiteX10" fmla="*/ 182595 w 231365"/>
                <a:gd name="connsiteY10" fmla="*/ 25004 h 222297"/>
                <a:gd name="connsiteX11" fmla="*/ 209053 w 231365"/>
                <a:gd name="connsiteY11" fmla="*/ 31855 h 222297"/>
                <a:gd name="connsiteX12" fmla="*/ 214623 w 231365"/>
                <a:gd name="connsiteY12" fmla="*/ 64737 h 222297"/>
                <a:gd name="connsiteX13" fmla="*/ 222978 w 231365"/>
                <a:gd name="connsiteY13" fmla="*/ 70217 h 222297"/>
                <a:gd name="connsiteX14" fmla="*/ 222978 w 231365"/>
                <a:gd name="connsiteY14" fmla="*/ 108580 h 222297"/>
                <a:gd name="connsiteX15" fmla="*/ 188165 w 231365"/>
                <a:gd name="connsiteY15" fmla="*/ 142832 h 222297"/>
                <a:gd name="connsiteX16" fmla="*/ 209053 w 231365"/>
                <a:gd name="connsiteY16" fmla="*/ 153793 h 222297"/>
                <a:gd name="connsiteX17" fmla="*/ 217408 w 231365"/>
                <a:gd name="connsiteY17" fmla="*/ 188045 h 222297"/>
                <a:gd name="connsiteX18" fmla="*/ 193735 w 231365"/>
                <a:gd name="connsiteY18" fmla="*/ 199006 h 222297"/>
                <a:gd name="connsiteX19" fmla="*/ 144998 w 231365"/>
                <a:gd name="connsiteY19" fmla="*/ 208596 h 222297"/>
                <a:gd name="connsiteX20" fmla="*/ 93475 w 231365"/>
                <a:gd name="connsiteY20" fmla="*/ 222297 h 222297"/>
                <a:gd name="connsiteX21" fmla="*/ 41952 w 231365"/>
                <a:gd name="connsiteY21" fmla="*/ 177084 h 222297"/>
                <a:gd name="connsiteX22" fmla="*/ 136643 w 231365"/>
                <a:gd name="connsiteY22" fmla="*/ 192155 h 222297"/>
                <a:gd name="connsiteX23" fmla="*/ 192343 w 231365"/>
                <a:gd name="connsiteY23" fmla="*/ 179824 h 222297"/>
                <a:gd name="connsiteX24" fmla="*/ 199305 w 231365"/>
                <a:gd name="connsiteY24" fmla="*/ 179824 h 222297"/>
                <a:gd name="connsiteX25" fmla="*/ 193735 w 231365"/>
                <a:gd name="connsiteY25" fmla="*/ 167493 h 222297"/>
                <a:gd name="connsiteX26" fmla="*/ 165885 w 231365"/>
                <a:gd name="connsiteY26" fmla="*/ 163383 h 222297"/>
                <a:gd name="connsiteX27" fmla="*/ 164493 w 231365"/>
                <a:gd name="connsiteY27" fmla="*/ 163383 h 222297"/>
                <a:gd name="connsiteX28" fmla="*/ 153353 w 231365"/>
                <a:gd name="connsiteY28" fmla="*/ 159273 h 222297"/>
                <a:gd name="connsiteX29" fmla="*/ 154745 w 231365"/>
                <a:gd name="connsiteY29" fmla="*/ 148312 h 222297"/>
                <a:gd name="connsiteX30" fmla="*/ 207661 w 231365"/>
                <a:gd name="connsiteY30" fmla="*/ 96249 h 222297"/>
                <a:gd name="connsiteX31" fmla="*/ 207661 w 231365"/>
                <a:gd name="connsiteY31" fmla="*/ 83918 h 222297"/>
                <a:gd name="connsiteX32" fmla="*/ 195128 w 231365"/>
                <a:gd name="connsiteY32" fmla="*/ 83918 h 222297"/>
                <a:gd name="connsiteX33" fmla="*/ 153353 w 231365"/>
                <a:gd name="connsiteY33" fmla="*/ 123651 h 222297"/>
                <a:gd name="connsiteX34" fmla="*/ 139428 w 231365"/>
                <a:gd name="connsiteY34" fmla="*/ 123651 h 222297"/>
                <a:gd name="connsiteX35" fmla="*/ 139428 w 231365"/>
                <a:gd name="connsiteY35" fmla="*/ 109950 h 222297"/>
                <a:gd name="connsiteX36" fmla="*/ 193735 w 231365"/>
                <a:gd name="connsiteY36" fmla="*/ 56516 h 222297"/>
                <a:gd name="connsiteX37" fmla="*/ 193735 w 231365"/>
                <a:gd name="connsiteY37" fmla="*/ 44185 h 222297"/>
                <a:gd name="connsiteX38" fmla="*/ 181203 w 231365"/>
                <a:gd name="connsiteY38" fmla="*/ 44185 h 222297"/>
                <a:gd name="connsiteX39" fmla="*/ 174240 w 231365"/>
                <a:gd name="connsiteY39" fmla="*/ 51036 h 222297"/>
                <a:gd name="connsiteX40" fmla="*/ 174240 w 231365"/>
                <a:gd name="connsiteY40" fmla="*/ 51036 h 222297"/>
                <a:gd name="connsiteX41" fmla="*/ 124110 w 231365"/>
                <a:gd name="connsiteY41" fmla="*/ 100359 h 222297"/>
                <a:gd name="connsiteX42" fmla="*/ 110185 w 231365"/>
                <a:gd name="connsiteY42" fmla="*/ 100359 h 222297"/>
                <a:gd name="connsiteX43" fmla="*/ 110185 w 231365"/>
                <a:gd name="connsiteY43" fmla="*/ 86658 h 222297"/>
                <a:gd name="connsiteX44" fmla="*/ 160315 w 231365"/>
                <a:gd name="connsiteY44" fmla="*/ 37335 h 222297"/>
                <a:gd name="connsiteX45" fmla="*/ 163100 w 231365"/>
                <a:gd name="connsiteY45" fmla="*/ 31855 h 222297"/>
                <a:gd name="connsiteX46" fmla="*/ 160315 w 231365"/>
                <a:gd name="connsiteY46" fmla="*/ 26374 h 222297"/>
                <a:gd name="connsiteX47" fmla="*/ 154745 w 231365"/>
                <a:gd name="connsiteY47" fmla="*/ 23634 h 222297"/>
                <a:gd name="connsiteX48" fmla="*/ 154745 w 231365"/>
                <a:gd name="connsiteY48" fmla="*/ 23634 h 222297"/>
                <a:gd name="connsiteX49" fmla="*/ 154745 w 231365"/>
                <a:gd name="connsiteY49" fmla="*/ 23634 h 222297"/>
                <a:gd name="connsiteX50" fmla="*/ 149175 w 231365"/>
                <a:gd name="connsiteY50" fmla="*/ 26374 h 222297"/>
                <a:gd name="connsiteX51" fmla="*/ 94867 w 231365"/>
                <a:gd name="connsiteY51" fmla="*/ 79808 h 222297"/>
                <a:gd name="connsiteX52" fmla="*/ 80942 w 231365"/>
                <a:gd name="connsiteY52" fmla="*/ 79808 h 222297"/>
                <a:gd name="connsiteX53" fmla="*/ 80942 w 231365"/>
                <a:gd name="connsiteY53" fmla="*/ 66107 h 222297"/>
                <a:gd name="connsiteX54" fmla="*/ 118540 w 231365"/>
                <a:gd name="connsiteY54" fmla="*/ 29114 h 222297"/>
                <a:gd name="connsiteX55" fmla="*/ 118540 w 231365"/>
                <a:gd name="connsiteY55" fmla="*/ 19524 h 222297"/>
                <a:gd name="connsiteX56" fmla="*/ 108792 w 231365"/>
                <a:gd name="connsiteY56" fmla="*/ 19524 h 222297"/>
                <a:gd name="connsiteX57" fmla="*/ 33597 w 231365"/>
                <a:gd name="connsiteY57" fmla="*/ 92139 h 222297"/>
                <a:gd name="connsiteX58" fmla="*/ 41952 w 231365"/>
                <a:gd name="connsiteY58" fmla="*/ 177084 h 222297"/>
                <a:gd name="connsiteX59" fmla="*/ 41952 w 231365"/>
                <a:gd name="connsiteY59" fmla="*/ 177084 h 222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31365" h="222297">
                  <a:moveTo>
                    <a:pt x="93475" y="222297"/>
                  </a:moveTo>
                  <a:cubicBezTo>
                    <a:pt x="72587" y="222297"/>
                    <a:pt x="51700" y="212706"/>
                    <a:pt x="28027" y="190785"/>
                  </a:cubicBezTo>
                  <a:lnTo>
                    <a:pt x="28027" y="190785"/>
                  </a:lnTo>
                  <a:cubicBezTo>
                    <a:pt x="-12356" y="151052"/>
                    <a:pt x="-4001" y="105839"/>
                    <a:pt x="21064" y="79808"/>
                  </a:cubicBezTo>
                  <a:lnTo>
                    <a:pt x="96260" y="7193"/>
                  </a:lnTo>
                  <a:cubicBezTo>
                    <a:pt x="106007" y="-2398"/>
                    <a:pt x="124110" y="-2398"/>
                    <a:pt x="133858" y="7193"/>
                  </a:cubicBezTo>
                  <a:cubicBezTo>
                    <a:pt x="135250" y="8563"/>
                    <a:pt x="136643" y="11303"/>
                    <a:pt x="138035" y="12673"/>
                  </a:cubicBezTo>
                  <a:cubicBezTo>
                    <a:pt x="143605" y="8563"/>
                    <a:pt x="149175" y="5823"/>
                    <a:pt x="156138" y="5823"/>
                  </a:cubicBezTo>
                  <a:cubicBezTo>
                    <a:pt x="156138" y="5823"/>
                    <a:pt x="156138" y="5823"/>
                    <a:pt x="156138" y="5823"/>
                  </a:cubicBezTo>
                  <a:cubicBezTo>
                    <a:pt x="163100" y="5823"/>
                    <a:pt x="170063" y="8563"/>
                    <a:pt x="175633" y="14043"/>
                  </a:cubicBezTo>
                  <a:cubicBezTo>
                    <a:pt x="178418" y="16784"/>
                    <a:pt x="181203" y="20894"/>
                    <a:pt x="182595" y="25004"/>
                  </a:cubicBezTo>
                  <a:cubicBezTo>
                    <a:pt x="190950" y="23634"/>
                    <a:pt x="202090" y="26374"/>
                    <a:pt x="209053" y="31855"/>
                  </a:cubicBezTo>
                  <a:cubicBezTo>
                    <a:pt x="218801" y="41445"/>
                    <a:pt x="218801" y="55146"/>
                    <a:pt x="214623" y="64737"/>
                  </a:cubicBezTo>
                  <a:cubicBezTo>
                    <a:pt x="217408" y="66107"/>
                    <a:pt x="220193" y="67477"/>
                    <a:pt x="222978" y="70217"/>
                  </a:cubicBezTo>
                  <a:cubicBezTo>
                    <a:pt x="235511" y="82548"/>
                    <a:pt x="232726" y="100359"/>
                    <a:pt x="222978" y="108580"/>
                  </a:cubicBezTo>
                  <a:lnTo>
                    <a:pt x="188165" y="142832"/>
                  </a:lnTo>
                  <a:cubicBezTo>
                    <a:pt x="197913" y="144202"/>
                    <a:pt x="204876" y="149682"/>
                    <a:pt x="209053" y="153793"/>
                  </a:cubicBezTo>
                  <a:cubicBezTo>
                    <a:pt x="218801" y="163383"/>
                    <a:pt x="222978" y="178454"/>
                    <a:pt x="217408" y="188045"/>
                  </a:cubicBezTo>
                  <a:cubicBezTo>
                    <a:pt x="213230" y="197635"/>
                    <a:pt x="202090" y="197635"/>
                    <a:pt x="193735" y="199006"/>
                  </a:cubicBezTo>
                  <a:cubicBezTo>
                    <a:pt x="183988" y="199006"/>
                    <a:pt x="167278" y="200376"/>
                    <a:pt x="144998" y="208596"/>
                  </a:cubicBezTo>
                  <a:cubicBezTo>
                    <a:pt x="125502" y="216817"/>
                    <a:pt x="108792" y="222297"/>
                    <a:pt x="93475" y="222297"/>
                  </a:cubicBezTo>
                  <a:close/>
                  <a:moveTo>
                    <a:pt x="41952" y="177084"/>
                  </a:moveTo>
                  <a:cubicBezTo>
                    <a:pt x="75372" y="209966"/>
                    <a:pt x="97652" y="208596"/>
                    <a:pt x="136643" y="192155"/>
                  </a:cubicBezTo>
                  <a:cubicBezTo>
                    <a:pt x="161708" y="181194"/>
                    <a:pt x="181203" y="181194"/>
                    <a:pt x="192343" y="179824"/>
                  </a:cubicBezTo>
                  <a:cubicBezTo>
                    <a:pt x="195128" y="179824"/>
                    <a:pt x="197913" y="179824"/>
                    <a:pt x="199305" y="179824"/>
                  </a:cubicBezTo>
                  <a:cubicBezTo>
                    <a:pt x="199305" y="177084"/>
                    <a:pt x="197913" y="171604"/>
                    <a:pt x="193735" y="167493"/>
                  </a:cubicBezTo>
                  <a:cubicBezTo>
                    <a:pt x="189558" y="163383"/>
                    <a:pt x="181203" y="159273"/>
                    <a:pt x="165885" y="163383"/>
                  </a:cubicBezTo>
                  <a:cubicBezTo>
                    <a:pt x="165885" y="163383"/>
                    <a:pt x="164493" y="163383"/>
                    <a:pt x="164493" y="163383"/>
                  </a:cubicBezTo>
                  <a:cubicBezTo>
                    <a:pt x="160315" y="164753"/>
                    <a:pt x="156138" y="162013"/>
                    <a:pt x="153353" y="159273"/>
                  </a:cubicBezTo>
                  <a:cubicBezTo>
                    <a:pt x="150568" y="155163"/>
                    <a:pt x="151960" y="151052"/>
                    <a:pt x="154745" y="148312"/>
                  </a:cubicBezTo>
                  <a:lnTo>
                    <a:pt x="207661" y="96249"/>
                  </a:lnTo>
                  <a:cubicBezTo>
                    <a:pt x="210445" y="93509"/>
                    <a:pt x="211838" y="88028"/>
                    <a:pt x="207661" y="83918"/>
                  </a:cubicBezTo>
                  <a:cubicBezTo>
                    <a:pt x="204876" y="81178"/>
                    <a:pt x="199305" y="81178"/>
                    <a:pt x="195128" y="83918"/>
                  </a:cubicBezTo>
                  <a:lnTo>
                    <a:pt x="153353" y="123651"/>
                  </a:lnTo>
                  <a:cubicBezTo>
                    <a:pt x="149175" y="127761"/>
                    <a:pt x="143605" y="127761"/>
                    <a:pt x="139428" y="123651"/>
                  </a:cubicBezTo>
                  <a:cubicBezTo>
                    <a:pt x="135250" y="119540"/>
                    <a:pt x="135250" y="114060"/>
                    <a:pt x="139428" y="109950"/>
                  </a:cubicBezTo>
                  <a:lnTo>
                    <a:pt x="193735" y="56516"/>
                  </a:lnTo>
                  <a:cubicBezTo>
                    <a:pt x="196520" y="53776"/>
                    <a:pt x="197913" y="48296"/>
                    <a:pt x="193735" y="44185"/>
                  </a:cubicBezTo>
                  <a:cubicBezTo>
                    <a:pt x="190950" y="41445"/>
                    <a:pt x="185380" y="41445"/>
                    <a:pt x="181203" y="44185"/>
                  </a:cubicBezTo>
                  <a:lnTo>
                    <a:pt x="174240" y="51036"/>
                  </a:lnTo>
                  <a:cubicBezTo>
                    <a:pt x="174240" y="51036"/>
                    <a:pt x="174240" y="51036"/>
                    <a:pt x="174240" y="51036"/>
                  </a:cubicBezTo>
                  <a:lnTo>
                    <a:pt x="124110" y="100359"/>
                  </a:lnTo>
                  <a:cubicBezTo>
                    <a:pt x="119932" y="104469"/>
                    <a:pt x="114363" y="104469"/>
                    <a:pt x="110185" y="100359"/>
                  </a:cubicBezTo>
                  <a:cubicBezTo>
                    <a:pt x="106007" y="96249"/>
                    <a:pt x="106007" y="90768"/>
                    <a:pt x="110185" y="86658"/>
                  </a:cubicBezTo>
                  <a:lnTo>
                    <a:pt x="160315" y="37335"/>
                  </a:lnTo>
                  <a:cubicBezTo>
                    <a:pt x="161708" y="35965"/>
                    <a:pt x="163100" y="33225"/>
                    <a:pt x="163100" y="31855"/>
                  </a:cubicBezTo>
                  <a:cubicBezTo>
                    <a:pt x="163100" y="29114"/>
                    <a:pt x="161708" y="27744"/>
                    <a:pt x="160315" y="26374"/>
                  </a:cubicBezTo>
                  <a:cubicBezTo>
                    <a:pt x="158923" y="25004"/>
                    <a:pt x="156138" y="23634"/>
                    <a:pt x="154745" y="23634"/>
                  </a:cubicBezTo>
                  <a:cubicBezTo>
                    <a:pt x="154745" y="23634"/>
                    <a:pt x="154745" y="23634"/>
                    <a:pt x="154745" y="23634"/>
                  </a:cubicBezTo>
                  <a:lnTo>
                    <a:pt x="154745" y="23634"/>
                  </a:lnTo>
                  <a:cubicBezTo>
                    <a:pt x="151960" y="23634"/>
                    <a:pt x="150568" y="25004"/>
                    <a:pt x="149175" y="26374"/>
                  </a:cubicBezTo>
                  <a:lnTo>
                    <a:pt x="94867" y="79808"/>
                  </a:lnTo>
                  <a:cubicBezTo>
                    <a:pt x="90690" y="83918"/>
                    <a:pt x="85120" y="83918"/>
                    <a:pt x="80942" y="79808"/>
                  </a:cubicBezTo>
                  <a:cubicBezTo>
                    <a:pt x="76765" y="75697"/>
                    <a:pt x="76765" y="70217"/>
                    <a:pt x="80942" y="66107"/>
                  </a:cubicBezTo>
                  <a:lnTo>
                    <a:pt x="118540" y="29114"/>
                  </a:lnTo>
                  <a:cubicBezTo>
                    <a:pt x="119932" y="27744"/>
                    <a:pt x="121325" y="22264"/>
                    <a:pt x="118540" y="19524"/>
                  </a:cubicBezTo>
                  <a:cubicBezTo>
                    <a:pt x="115755" y="16784"/>
                    <a:pt x="111577" y="16784"/>
                    <a:pt x="108792" y="19524"/>
                  </a:cubicBezTo>
                  <a:lnTo>
                    <a:pt x="33597" y="92139"/>
                  </a:lnTo>
                  <a:cubicBezTo>
                    <a:pt x="16887" y="111320"/>
                    <a:pt x="8532" y="144202"/>
                    <a:pt x="41952" y="177084"/>
                  </a:cubicBezTo>
                  <a:lnTo>
                    <a:pt x="41952" y="177084"/>
                  </a:lnTo>
                  <a:close/>
                </a:path>
              </a:pathLst>
            </a:custGeom>
            <a:solidFill>
              <a:srgbClr val="3C3C3B"/>
            </a:solidFill>
            <a:ln w="138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2" name="Vrije vorm 10">
              <a:extLst>
                <a:ext uri="{FF2B5EF4-FFF2-40B4-BE49-F238E27FC236}">
                  <a16:creationId xmlns:a16="http://schemas.microsoft.com/office/drawing/2014/main" id="{7BEEE442-90CF-6A4F-C1C0-125C031598EA}"/>
                </a:ext>
              </a:extLst>
            </p:cNvPr>
            <p:cNvSpPr/>
            <p:nvPr/>
          </p:nvSpPr>
          <p:spPr>
            <a:xfrm>
              <a:off x="3472033" y="5364781"/>
              <a:ext cx="231333" cy="223069"/>
            </a:xfrm>
            <a:custGeom>
              <a:avLst/>
              <a:gdLst>
                <a:gd name="connsiteX0" fmla="*/ 115578 w 231333"/>
                <a:gd name="connsiteY0" fmla="*/ 223069 h 223069"/>
                <a:gd name="connsiteX1" fmla="*/ 96083 w 231333"/>
                <a:gd name="connsiteY1" fmla="*/ 214848 h 223069"/>
                <a:gd name="connsiteX2" fmla="*/ 91906 w 231333"/>
                <a:gd name="connsiteY2" fmla="*/ 209368 h 223069"/>
                <a:gd name="connsiteX3" fmla="*/ 73803 w 231333"/>
                <a:gd name="connsiteY3" fmla="*/ 216219 h 223069"/>
                <a:gd name="connsiteX4" fmla="*/ 73803 w 231333"/>
                <a:gd name="connsiteY4" fmla="*/ 216219 h 223069"/>
                <a:gd name="connsiteX5" fmla="*/ 54308 w 231333"/>
                <a:gd name="connsiteY5" fmla="*/ 207998 h 223069"/>
                <a:gd name="connsiteX6" fmla="*/ 47345 w 231333"/>
                <a:gd name="connsiteY6" fmla="*/ 197037 h 223069"/>
                <a:gd name="connsiteX7" fmla="*/ 22280 w 231333"/>
                <a:gd name="connsiteY7" fmla="*/ 190187 h 223069"/>
                <a:gd name="connsiteX8" fmla="*/ 13925 w 231333"/>
                <a:gd name="connsiteY8" fmla="*/ 169636 h 223069"/>
                <a:gd name="connsiteX9" fmla="*/ 16710 w 231333"/>
                <a:gd name="connsiteY9" fmla="*/ 157305 h 223069"/>
                <a:gd name="connsiteX10" fmla="*/ 8355 w 231333"/>
                <a:gd name="connsiteY10" fmla="*/ 151824 h 223069"/>
                <a:gd name="connsiteX11" fmla="*/ 0 w 231333"/>
                <a:gd name="connsiteY11" fmla="*/ 132643 h 223069"/>
                <a:gd name="connsiteX12" fmla="*/ 8355 w 231333"/>
                <a:gd name="connsiteY12" fmla="*/ 113462 h 223069"/>
                <a:gd name="connsiteX13" fmla="*/ 43168 w 231333"/>
                <a:gd name="connsiteY13" fmla="*/ 79210 h 223069"/>
                <a:gd name="connsiteX14" fmla="*/ 22280 w 231333"/>
                <a:gd name="connsiteY14" fmla="*/ 68249 h 223069"/>
                <a:gd name="connsiteX15" fmla="*/ 13925 w 231333"/>
                <a:gd name="connsiteY15" fmla="*/ 33997 h 223069"/>
                <a:gd name="connsiteX16" fmla="*/ 37598 w 231333"/>
                <a:gd name="connsiteY16" fmla="*/ 23036 h 223069"/>
                <a:gd name="connsiteX17" fmla="*/ 86335 w 231333"/>
                <a:gd name="connsiteY17" fmla="*/ 13445 h 223069"/>
                <a:gd name="connsiteX18" fmla="*/ 203306 w 231333"/>
                <a:gd name="connsiteY18" fmla="*/ 32627 h 223069"/>
                <a:gd name="connsiteX19" fmla="*/ 203306 w 231333"/>
                <a:gd name="connsiteY19" fmla="*/ 32627 h 223069"/>
                <a:gd name="connsiteX20" fmla="*/ 210269 w 231333"/>
                <a:gd name="connsiteY20" fmla="*/ 143604 h 223069"/>
                <a:gd name="connsiteX21" fmla="*/ 135073 w 231333"/>
                <a:gd name="connsiteY21" fmla="*/ 216219 h 223069"/>
                <a:gd name="connsiteX22" fmla="*/ 115578 w 231333"/>
                <a:gd name="connsiteY22" fmla="*/ 223069 h 223069"/>
                <a:gd name="connsiteX23" fmla="*/ 140643 w 231333"/>
                <a:gd name="connsiteY23" fmla="*/ 138123 h 223069"/>
                <a:gd name="connsiteX24" fmla="*/ 147606 w 231333"/>
                <a:gd name="connsiteY24" fmla="*/ 140864 h 223069"/>
                <a:gd name="connsiteX25" fmla="*/ 147606 w 231333"/>
                <a:gd name="connsiteY25" fmla="*/ 154565 h 223069"/>
                <a:gd name="connsiteX26" fmla="*/ 110008 w 231333"/>
                <a:gd name="connsiteY26" fmla="*/ 191557 h 223069"/>
                <a:gd name="connsiteX27" fmla="*/ 110008 w 231333"/>
                <a:gd name="connsiteY27" fmla="*/ 201148 h 223069"/>
                <a:gd name="connsiteX28" fmla="*/ 119756 w 231333"/>
                <a:gd name="connsiteY28" fmla="*/ 201148 h 223069"/>
                <a:gd name="connsiteX29" fmla="*/ 194951 w 231333"/>
                <a:gd name="connsiteY29" fmla="*/ 128533 h 223069"/>
                <a:gd name="connsiteX30" fmla="*/ 187989 w 231333"/>
                <a:gd name="connsiteY30" fmla="*/ 44957 h 223069"/>
                <a:gd name="connsiteX31" fmla="*/ 93298 w 231333"/>
                <a:gd name="connsiteY31" fmla="*/ 29886 h 223069"/>
                <a:gd name="connsiteX32" fmla="*/ 37598 w 231333"/>
                <a:gd name="connsiteY32" fmla="*/ 42217 h 223069"/>
                <a:gd name="connsiteX33" fmla="*/ 30635 w 231333"/>
                <a:gd name="connsiteY33" fmla="*/ 42217 h 223069"/>
                <a:gd name="connsiteX34" fmla="*/ 36205 w 231333"/>
                <a:gd name="connsiteY34" fmla="*/ 54548 h 223069"/>
                <a:gd name="connsiteX35" fmla="*/ 64055 w 231333"/>
                <a:gd name="connsiteY35" fmla="*/ 58658 h 223069"/>
                <a:gd name="connsiteX36" fmla="*/ 65448 w 231333"/>
                <a:gd name="connsiteY36" fmla="*/ 58658 h 223069"/>
                <a:gd name="connsiteX37" fmla="*/ 76588 w 231333"/>
                <a:gd name="connsiteY37" fmla="*/ 62769 h 223069"/>
                <a:gd name="connsiteX38" fmla="*/ 75196 w 231333"/>
                <a:gd name="connsiteY38" fmla="*/ 73729 h 223069"/>
                <a:gd name="connsiteX39" fmla="*/ 22280 w 231333"/>
                <a:gd name="connsiteY39" fmla="*/ 125793 h 223069"/>
                <a:gd name="connsiteX40" fmla="*/ 19495 w 231333"/>
                <a:gd name="connsiteY40" fmla="*/ 131273 h 223069"/>
                <a:gd name="connsiteX41" fmla="*/ 22280 w 231333"/>
                <a:gd name="connsiteY41" fmla="*/ 136753 h 223069"/>
                <a:gd name="connsiteX42" fmla="*/ 34813 w 231333"/>
                <a:gd name="connsiteY42" fmla="*/ 136753 h 223069"/>
                <a:gd name="connsiteX43" fmla="*/ 76588 w 231333"/>
                <a:gd name="connsiteY43" fmla="*/ 97021 h 223069"/>
                <a:gd name="connsiteX44" fmla="*/ 90513 w 231333"/>
                <a:gd name="connsiteY44" fmla="*/ 97021 h 223069"/>
                <a:gd name="connsiteX45" fmla="*/ 90513 w 231333"/>
                <a:gd name="connsiteY45" fmla="*/ 110722 h 223069"/>
                <a:gd name="connsiteX46" fmla="*/ 36205 w 231333"/>
                <a:gd name="connsiteY46" fmla="*/ 164155 h 223069"/>
                <a:gd name="connsiteX47" fmla="*/ 33420 w 231333"/>
                <a:gd name="connsiteY47" fmla="*/ 169636 h 223069"/>
                <a:gd name="connsiteX48" fmla="*/ 36205 w 231333"/>
                <a:gd name="connsiteY48" fmla="*/ 175116 h 223069"/>
                <a:gd name="connsiteX49" fmla="*/ 48738 w 231333"/>
                <a:gd name="connsiteY49" fmla="*/ 175116 h 223069"/>
                <a:gd name="connsiteX50" fmla="*/ 55700 w 231333"/>
                <a:gd name="connsiteY50" fmla="*/ 168265 h 223069"/>
                <a:gd name="connsiteX51" fmla="*/ 55700 w 231333"/>
                <a:gd name="connsiteY51" fmla="*/ 168265 h 223069"/>
                <a:gd name="connsiteX52" fmla="*/ 105831 w 231333"/>
                <a:gd name="connsiteY52" fmla="*/ 118942 h 223069"/>
                <a:gd name="connsiteX53" fmla="*/ 119756 w 231333"/>
                <a:gd name="connsiteY53" fmla="*/ 118942 h 223069"/>
                <a:gd name="connsiteX54" fmla="*/ 119756 w 231333"/>
                <a:gd name="connsiteY54" fmla="*/ 132643 h 223069"/>
                <a:gd name="connsiteX55" fmla="*/ 69625 w 231333"/>
                <a:gd name="connsiteY55" fmla="*/ 181966 h 223069"/>
                <a:gd name="connsiteX56" fmla="*/ 69625 w 231333"/>
                <a:gd name="connsiteY56" fmla="*/ 192927 h 223069"/>
                <a:gd name="connsiteX57" fmla="*/ 75196 w 231333"/>
                <a:gd name="connsiteY57" fmla="*/ 195667 h 223069"/>
                <a:gd name="connsiteX58" fmla="*/ 75196 w 231333"/>
                <a:gd name="connsiteY58" fmla="*/ 195667 h 223069"/>
                <a:gd name="connsiteX59" fmla="*/ 75196 w 231333"/>
                <a:gd name="connsiteY59" fmla="*/ 195667 h 223069"/>
                <a:gd name="connsiteX60" fmla="*/ 80765 w 231333"/>
                <a:gd name="connsiteY60" fmla="*/ 192927 h 223069"/>
                <a:gd name="connsiteX61" fmla="*/ 135073 w 231333"/>
                <a:gd name="connsiteY61" fmla="*/ 139494 h 223069"/>
                <a:gd name="connsiteX62" fmla="*/ 140643 w 231333"/>
                <a:gd name="connsiteY62" fmla="*/ 138123 h 223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31333" h="223069">
                  <a:moveTo>
                    <a:pt x="115578" y="223069"/>
                  </a:moveTo>
                  <a:cubicBezTo>
                    <a:pt x="108616" y="223069"/>
                    <a:pt x="101653" y="220329"/>
                    <a:pt x="96083" y="214848"/>
                  </a:cubicBezTo>
                  <a:cubicBezTo>
                    <a:pt x="94691" y="213478"/>
                    <a:pt x="93298" y="210738"/>
                    <a:pt x="91906" y="209368"/>
                  </a:cubicBezTo>
                  <a:cubicBezTo>
                    <a:pt x="86335" y="213478"/>
                    <a:pt x="80765" y="216219"/>
                    <a:pt x="73803" y="216219"/>
                  </a:cubicBezTo>
                  <a:cubicBezTo>
                    <a:pt x="73803" y="216219"/>
                    <a:pt x="73803" y="216219"/>
                    <a:pt x="73803" y="216219"/>
                  </a:cubicBezTo>
                  <a:cubicBezTo>
                    <a:pt x="66840" y="216219"/>
                    <a:pt x="59878" y="213478"/>
                    <a:pt x="54308" y="207998"/>
                  </a:cubicBezTo>
                  <a:cubicBezTo>
                    <a:pt x="51523" y="205258"/>
                    <a:pt x="48738" y="201148"/>
                    <a:pt x="47345" y="197037"/>
                  </a:cubicBezTo>
                  <a:cubicBezTo>
                    <a:pt x="37598" y="198407"/>
                    <a:pt x="27850" y="195667"/>
                    <a:pt x="22280" y="190187"/>
                  </a:cubicBezTo>
                  <a:cubicBezTo>
                    <a:pt x="16710" y="184707"/>
                    <a:pt x="13925" y="177856"/>
                    <a:pt x="13925" y="169636"/>
                  </a:cubicBezTo>
                  <a:cubicBezTo>
                    <a:pt x="13925" y="165525"/>
                    <a:pt x="15318" y="161415"/>
                    <a:pt x="16710" y="157305"/>
                  </a:cubicBezTo>
                  <a:cubicBezTo>
                    <a:pt x="13925" y="155935"/>
                    <a:pt x="11140" y="154565"/>
                    <a:pt x="8355" y="151824"/>
                  </a:cubicBezTo>
                  <a:cubicBezTo>
                    <a:pt x="2785" y="146344"/>
                    <a:pt x="0" y="139494"/>
                    <a:pt x="0" y="132643"/>
                  </a:cubicBezTo>
                  <a:cubicBezTo>
                    <a:pt x="0" y="125793"/>
                    <a:pt x="2785" y="117572"/>
                    <a:pt x="8355" y="113462"/>
                  </a:cubicBezTo>
                  <a:lnTo>
                    <a:pt x="43168" y="79210"/>
                  </a:lnTo>
                  <a:cubicBezTo>
                    <a:pt x="33420" y="77840"/>
                    <a:pt x="26458" y="72359"/>
                    <a:pt x="22280" y="68249"/>
                  </a:cubicBezTo>
                  <a:cubicBezTo>
                    <a:pt x="12533" y="58658"/>
                    <a:pt x="8355" y="43587"/>
                    <a:pt x="13925" y="33997"/>
                  </a:cubicBezTo>
                  <a:cubicBezTo>
                    <a:pt x="18103" y="24406"/>
                    <a:pt x="29243" y="24406"/>
                    <a:pt x="37598" y="23036"/>
                  </a:cubicBezTo>
                  <a:cubicBezTo>
                    <a:pt x="47345" y="23036"/>
                    <a:pt x="64055" y="21666"/>
                    <a:pt x="86335" y="13445"/>
                  </a:cubicBezTo>
                  <a:cubicBezTo>
                    <a:pt x="130896" y="-5736"/>
                    <a:pt x="161531" y="-8476"/>
                    <a:pt x="203306" y="32627"/>
                  </a:cubicBezTo>
                  <a:lnTo>
                    <a:pt x="203306" y="32627"/>
                  </a:lnTo>
                  <a:cubicBezTo>
                    <a:pt x="243689" y="72359"/>
                    <a:pt x="235334" y="117572"/>
                    <a:pt x="210269" y="143604"/>
                  </a:cubicBezTo>
                  <a:lnTo>
                    <a:pt x="135073" y="216219"/>
                  </a:lnTo>
                  <a:cubicBezTo>
                    <a:pt x="129503" y="220329"/>
                    <a:pt x="122541" y="223069"/>
                    <a:pt x="115578" y="223069"/>
                  </a:cubicBezTo>
                  <a:close/>
                  <a:moveTo>
                    <a:pt x="140643" y="138123"/>
                  </a:moveTo>
                  <a:cubicBezTo>
                    <a:pt x="143428" y="138123"/>
                    <a:pt x="146213" y="139494"/>
                    <a:pt x="147606" y="140864"/>
                  </a:cubicBezTo>
                  <a:cubicBezTo>
                    <a:pt x="151783" y="144974"/>
                    <a:pt x="151783" y="150454"/>
                    <a:pt x="147606" y="154565"/>
                  </a:cubicBezTo>
                  <a:lnTo>
                    <a:pt x="110008" y="191557"/>
                  </a:lnTo>
                  <a:cubicBezTo>
                    <a:pt x="108616" y="192927"/>
                    <a:pt x="107223" y="198407"/>
                    <a:pt x="110008" y="201148"/>
                  </a:cubicBezTo>
                  <a:cubicBezTo>
                    <a:pt x="112793" y="203888"/>
                    <a:pt x="116971" y="203888"/>
                    <a:pt x="119756" y="201148"/>
                  </a:cubicBezTo>
                  <a:lnTo>
                    <a:pt x="194951" y="128533"/>
                  </a:lnTo>
                  <a:cubicBezTo>
                    <a:pt x="213054" y="110722"/>
                    <a:pt x="221409" y="79210"/>
                    <a:pt x="187989" y="44957"/>
                  </a:cubicBezTo>
                  <a:cubicBezTo>
                    <a:pt x="154568" y="12075"/>
                    <a:pt x="132288" y="13445"/>
                    <a:pt x="93298" y="29886"/>
                  </a:cubicBezTo>
                  <a:cubicBezTo>
                    <a:pt x="68233" y="40847"/>
                    <a:pt x="48738" y="40847"/>
                    <a:pt x="37598" y="42217"/>
                  </a:cubicBezTo>
                  <a:cubicBezTo>
                    <a:pt x="34813" y="42217"/>
                    <a:pt x="32028" y="42217"/>
                    <a:pt x="30635" y="42217"/>
                  </a:cubicBezTo>
                  <a:cubicBezTo>
                    <a:pt x="30635" y="44957"/>
                    <a:pt x="32028" y="50438"/>
                    <a:pt x="36205" y="54548"/>
                  </a:cubicBezTo>
                  <a:cubicBezTo>
                    <a:pt x="40383" y="58658"/>
                    <a:pt x="48738" y="62769"/>
                    <a:pt x="64055" y="58658"/>
                  </a:cubicBezTo>
                  <a:cubicBezTo>
                    <a:pt x="64055" y="58658"/>
                    <a:pt x="65448" y="58658"/>
                    <a:pt x="65448" y="58658"/>
                  </a:cubicBezTo>
                  <a:cubicBezTo>
                    <a:pt x="69625" y="57288"/>
                    <a:pt x="73803" y="60028"/>
                    <a:pt x="76588" y="62769"/>
                  </a:cubicBezTo>
                  <a:cubicBezTo>
                    <a:pt x="79373" y="66879"/>
                    <a:pt x="77981" y="70989"/>
                    <a:pt x="75196" y="73729"/>
                  </a:cubicBezTo>
                  <a:lnTo>
                    <a:pt x="22280" y="125793"/>
                  </a:lnTo>
                  <a:cubicBezTo>
                    <a:pt x="20888" y="127163"/>
                    <a:pt x="19495" y="129903"/>
                    <a:pt x="19495" y="131273"/>
                  </a:cubicBezTo>
                  <a:cubicBezTo>
                    <a:pt x="19495" y="134013"/>
                    <a:pt x="20888" y="135383"/>
                    <a:pt x="22280" y="136753"/>
                  </a:cubicBezTo>
                  <a:cubicBezTo>
                    <a:pt x="25065" y="139494"/>
                    <a:pt x="30635" y="139494"/>
                    <a:pt x="34813" y="136753"/>
                  </a:cubicBezTo>
                  <a:lnTo>
                    <a:pt x="76588" y="97021"/>
                  </a:lnTo>
                  <a:cubicBezTo>
                    <a:pt x="80765" y="92911"/>
                    <a:pt x="86335" y="92911"/>
                    <a:pt x="90513" y="97021"/>
                  </a:cubicBezTo>
                  <a:cubicBezTo>
                    <a:pt x="94691" y="101131"/>
                    <a:pt x="94691" y="106611"/>
                    <a:pt x="90513" y="110722"/>
                  </a:cubicBezTo>
                  <a:lnTo>
                    <a:pt x="36205" y="164155"/>
                  </a:lnTo>
                  <a:cubicBezTo>
                    <a:pt x="34813" y="165525"/>
                    <a:pt x="33420" y="168265"/>
                    <a:pt x="33420" y="169636"/>
                  </a:cubicBezTo>
                  <a:cubicBezTo>
                    <a:pt x="33420" y="172376"/>
                    <a:pt x="34813" y="173746"/>
                    <a:pt x="36205" y="175116"/>
                  </a:cubicBezTo>
                  <a:cubicBezTo>
                    <a:pt x="38990" y="177856"/>
                    <a:pt x="44560" y="177856"/>
                    <a:pt x="48738" y="175116"/>
                  </a:cubicBezTo>
                  <a:lnTo>
                    <a:pt x="55700" y="168265"/>
                  </a:lnTo>
                  <a:cubicBezTo>
                    <a:pt x="55700" y="168265"/>
                    <a:pt x="55700" y="168265"/>
                    <a:pt x="55700" y="168265"/>
                  </a:cubicBezTo>
                  <a:lnTo>
                    <a:pt x="105831" y="118942"/>
                  </a:lnTo>
                  <a:cubicBezTo>
                    <a:pt x="110008" y="114832"/>
                    <a:pt x="115578" y="114832"/>
                    <a:pt x="119756" y="118942"/>
                  </a:cubicBezTo>
                  <a:cubicBezTo>
                    <a:pt x="123933" y="123052"/>
                    <a:pt x="123933" y="128533"/>
                    <a:pt x="119756" y="132643"/>
                  </a:cubicBezTo>
                  <a:lnTo>
                    <a:pt x="69625" y="181966"/>
                  </a:lnTo>
                  <a:cubicBezTo>
                    <a:pt x="66840" y="184707"/>
                    <a:pt x="65448" y="190187"/>
                    <a:pt x="69625" y="192927"/>
                  </a:cubicBezTo>
                  <a:cubicBezTo>
                    <a:pt x="71018" y="194297"/>
                    <a:pt x="73803" y="195667"/>
                    <a:pt x="75196" y="195667"/>
                  </a:cubicBezTo>
                  <a:cubicBezTo>
                    <a:pt x="75196" y="195667"/>
                    <a:pt x="75196" y="195667"/>
                    <a:pt x="75196" y="195667"/>
                  </a:cubicBezTo>
                  <a:lnTo>
                    <a:pt x="75196" y="195667"/>
                  </a:lnTo>
                  <a:cubicBezTo>
                    <a:pt x="77981" y="195667"/>
                    <a:pt x="79373" y="194297"/>
                    <a:pt x="80765" y="192927"/>
                  </a:cubicBezTo>
                  <a:lnTo>
                    <a:pt x="135073" y="139494"/>
                  </a:lnTo>
                  <a:cubicBezTo>
                    <a:pt x="136466" y="139494"/>
                    <a:pt x="139251" y="138123"/>
                    <a:pt x="140643" y="138123"/>
                  </a:cubicBezTo>
                  <a:close/>
                </a:path>
              </a:pathLst>
            </a:custGeom>
            <a:solidFill>
              <a:srgbClr val="3C3C3B"/>
            </a:solidFill>
            <a:ln w="138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3" name="Vrije vorm 11">
              <a:extLst>
                <a:ext uri="{FF2B5EF4-FFF2-40B4-BE49-F238E27FC236}">
                  <a16:creationId xmlns:a16="http://schemas.microsoft.com/office/drawing/2014/main" id="{7940EC55-7F69-A0E5-649E-FE4BBD6ECBA8}"/>
                </a:ext>
              </a:extLst>
            </p:cNvPr>
            <p:cNvSpPr/>
            <p:nvPr/>
          </p:nvSpPr>
          <p:spPr>
            <a:xfrm>
              <a:off x="3474470" y="5585110"/>
              <a:ext cx="225674" cy="227434"/>
            </a:xfrm>
            <a:custGeom>
              <a:avLst/>
              <a:gdLst>
                <a:gd name="connsiteX0" fmla="*/ 132636 w 225674"/>
                <a:gd name="connsiteY0" fmla="*/ 227435 h 227434"/>
                <a:gd name="connsiteX1" fmla="*/ 81114 w 225674"/>
                <a:gd name="connsiteY1" fmla="*/ 206884 h 227434"/>
                <a:gd name="connsiteX2" fmla="*/ 7311 w 225674"/>
                <a:gd name="connsiteY2" fmla="*/ 132899 h 227434"/>
                <a:gd name="connsiteX3" fmla="*/ 7311 w 225674"/>
                <a:gd name="connsiteY3" fmla="*/ 95906 h 227434"/>
                <a:gd name="connsiteX4" fmla="*/ 12881 w 225674"/>
                <a:gd name="connsiteY4" fmla="*/ 91796 h 227434"/>
                <a:gd name="connsiteX5" fmla="*/ 5918 w 225674"/>
                <a:gd name="connsiteY5" fmla="*/ 73985 h 227434"/>
                <a:gd name="connsiteX6" fmla="*/ 14273 w 225674"/>
                <a:gd name="connsiteY6" fmla="*/ 54804 h 227434"/>
                <a:gd name="connsiteX7" fmla="*/ 25413 w 225674"/>
                <a:gd name="connsiteY7" fmla="*/ 47953 h 227434"/>
                <a:gd name="connsiteX8" fmla="*/ 32376 w 225674"/>
                <a:gd name="connsiteY8" fmla="*/ 21921 h 227434"/>
                <a:gd name="connsiteX9" fmla="*/ 65796 w 225674"/>
                <a:gd name="connsiteY9" fmla="*/ 16441 h 227434"/>
                <a:gd name="connsiteX10" fmla="*/ 71366 w 225674"/>
                <a:gd name="connsiteY10" fmla="*/ 8221 h 227434"/>
                <a:gd name="connsiteX11" fmla="*/ 92254 w 225674"/>
                <a:gd name="connsiteY11" fmla="*/ 0 h 227434"/>
                <a:gd name="connsiteX12" fmla="*/ 110356 w 225674"/>
                <a:gd name="connsiteY12" fmla="*/ 8221 h 227434"/>
                <a:gd name="connsiteX13" fmla="*/ 145169 w 225674"/>
                <a:gd name="connsiteY13" fmla="*/ 42473 h 227434"/>
                <a:gd name="connsiteX14" fmla="*/ 156309 w 225674"/>
                <a:gd name="connsiteY14" fmla="*/ 21921 h 227434"/>
                <a:gd name="connsiteX15" fmla="*/ 191122 w 225674"/>
                <a:gd name="connsiteY15" fmla="*/ 13701 h 227434"/>
                <a:gd name="connsiteX16" fmla="*/ 202262 w 225674"/>
                <a:gd name="connsiteY16" fmla="*/ 36992 h 227434"/>
                <a:gd name="connsiteX17" fmla="*/ 212009 w 225674"/>
                <a:gd name="connsiteY17" fmla="*/ 84946 h 227434"/>
                <a:gd name="connsiteX18" fmla="*/ 192514 w 225674"/>
                <a:gd name="connsiteY18" fmla="*/ 200033 h 227434"/>
                <a:gd name="connsiteX19" fmla="*/ 192514 w 225674"/>
                <a:gd name="connsiteY19" fmla="*/ 200033 h 227434"/>
                <a:gd name="connsiteX20" fmla="*/ 132636 w 225674"/>
                <a:gd name="connsiteY20" fmla="*/ 227435 h 227434"/>
                <a:gd name="connsiteX21" fmla="*/ 25413 w 225674"/>
                <a:gd name="connsiteY21" fmla="*/ 108237 h 227434"/>
                <a:gd name="connsiteX22" fmla="*/ 19843 w 225674"/>
                <a:gd name="connsiteY22" fmla="*/ 110977 h 227434"/>
                <a:gd name="connsiteX23" fmla="*/ 19843 w 225674"/>
                <a:gd name="connsiteY23" fmla="*/ 120568 h 227434"/>
                <a:gd name="connsiteX24" fmla="*/ 93646 w 225674"/>
                <a:gd name="connsiteY24" fmla="*/ 194553 h 227434"/>
                <a:gd name="connsiteX25" fmla="*/ 178589 w 225674"/>
                <a:gd name="connsiteY25" fmla="*/ 187702 h 227434"/>
                <a:gd name="connsiteX26" fmla="*/ 193907 w 225674"/>
                <a:gd name="connsiteY26" fmla="*/ 94536 h 227434"/>
                <a:gd name="connsiteX27" fmla="*/ 181374 w 225674"/>
                <a:gd name="connsiteY27" fmla="*/ 39733 h 227434"/>
                <a:gd name="connsiteX28" fmla="*/ 181374 w 225674"/>
                <a:gd name="connsiteY28" fmla="*/ 32882 h 227434"/>
                <a:gd name="connsiteX29" fmla="*/ 168842 w 225674"/>
                <a:gd name="connsiteY29" fmla="*/ 38363 h 227434"/>
                <a:gd name="connsiteX30" fmla="*/ 164664 w 225674"/>
                <a:gd name="connsiteY30" fmla="*/ 65764 h 227434"/>
                <a:gd name="connsiteX31" fmla="*/ 164664 w 225674"/>
                <a:gd name="connsiteY31" fmla="*/ 67134 h 227434"/>
                <a:gd name="connsiteX32" fmla="*/ 160486 w 225674"/>
                <a:gd name="connsiteY32" fmla="*/ 78095 h 227434"/>
                <a:gd name="connsiteX33" fmla="*/ 149347 w 225674"/>
                <a:gd name="connsiteY33" fmla="*/ 76725 h 227434"/>
                <a:gd name="connsiteX34" fmla="*/ 96431 w 225674"/>
                <a:gd name="connsiteY34" fmla="*/ 24662 h 227434"/>
                <a:gd name="connsiteX35" fmla="*/ 90861 w 225674"/>
                <a:gd name="connsiteY35" fmla="*/ 21921 h 227434"/>
                <a:gd name="connsiteX36" fmla="*/ 85291 w 225674"/>
                <a:gd name="connsiteY36" fmla="*/ 24662 h 227434"/>
                <a:gd name="connsiteX37" fmla="*/ 82506 w 225674"/>
                <a:gd name="connsiteY37" fmla="*/ 30142 h 227434"/>
                <a:gd name="connsiteX38" fmla="*/ 85291 w 225674"/>
                <a:gd name="connsiteY38" fmla="*/ 35622 h 227434"/>
                <a:gd name="connsiteX39" fmla="*/ 125674 w 225674"/>
                <a:gd name="connsiteY39" fmla="*/ 76725 h 227434"/>
                <a:gd name="connsiteX40" fmla="*/ 125674 w 225674"/>
                <a:gd name="connsiteY40" fmla="*/ 90426 h 227434"/>
                <a:gd name="connsiteX41" fmla="*/ 111749 w 225674"/>
                <a:gd name="connsiteY41" fmla="*/ 90426 h 227434"/>
                <a:gd name="connsiteX42" fmla="*/ 57441 w 225674"/>
                <a:gd name="connsiteY42" fmla="*/ 36992 h 227434"/>
                <a:gd name="connsiteX43" fmla="*/ 44909 w 225674"/>
                <a:gd name="connsiteY43" fmla="*/ 36992 h 227434"/>
                <a:gd name="connsiteX44" fmla="*/ 44909 w 225674"/>
                <a:gd name="connsiteY44" fmla="*/ 49323 h 227434"/>
                <a:gd name="connsiteX45" fmla="*/ 51871 w 225674"/>
                <a:gd name="connsiteY45" fmla="*/ 56174 h 227434"/>
                <a:gd name="connsiteX46" fmla="*/ 51871 w 225674"/>
                <a:gd name="connsiteY46" fmla="*/ 56174 h 227434"/>
                <a:gd name="connsiteX47" fmla="*/ 102001 w 225674"/>
                <a:gd name="connsiteY47" fmla="*/ 105497 h 227434"/>
                <a:gd name="connsiteX48" fmla="*/ 102001 w 225674"/>
                <a:gd name="connsiteY48" fmla="*/ 119198 h 227434"/>
                <a:gd name="connsiteX49" fmla="*/ 88076 w 225674"/>
                <a:gd name="connsiteY49" fmla="*/ 119198 h 227434"/>
                <a:gd name="connsiteX50" fmla="*/ 37946 w 225674"/>
                <a:gd name="connsiteY50" fmla="*/ 69875 h 227434"/>
                <a:gd name="connsiteX51" fmla="*/ 32376 w 225674"/>
                <a:gd name="connsiteY51" fmla="*/ 67134 h 227434"/>
                <a:gd name="connsiteX52" fmla="*/ 32376 w 225674"/>
                <a:gd name="connsiteY52" fmla="*/ 67134 h 227434"/>
                <a:gd name="connsiteX53" fmla="*/ 26806 w 225674"/>
                <a:gd name="connsiteY53" fmla="*/ 69875 h 227434"/>
                <a:gd name="connsiteX54" fmla="*/ 24021 w 225674"/>
                <a:gd name="connsiteY54" fmla="*/ 75355 h 227434"/>
                <a:gd name="connsiteX55" fmla="*/ 26806 w 225674"/>
                <a:gd name="connsiteY55" fmla="*/ 80835 h 227434"/>
                <a:gd name="connsiteX56" fmla="*/ 81114 w 225674"/>
                <a:gd name="connsiteY56" fmla="*/ 134269 h 227434"/>
                <a:gd name="connsiteX57" fmla="*/ 81114 w 225674"/>
                <a:gd name="connsiteY57" fmla="*/ 147970 h 227434"/>
                <a:gd name="connsiteX58" fmla="*/ 67189 w 225674"/>
                <a:gd name="connsiteY58" fmla="*/ 147970 h 227434"/>
                <a:gd name="connsiteX59" fmla="*/ 29591 w 225674"/>
                <a:gd name="connsiteY59" fmla="*/ 110977 h 227434"/>
                <a:gd name="connsiteX60" fmla="*/ 25413 w 225674"/>
                <a:gd name="connsiteY60" fmla="*/ 108237 h 227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225674" h="227434">
                  <a:moveTo>
                    <a:pt x="132636" y="227435"/>
                  </a:moveTo>
                  <a:cubicBezTo>
                    <a:pt x="113141" y="227435"/>
                    <a:pt x="95039" y="219214"/>
                    <a:pt x="81114" y="206884"/>
                  </a:cubicBezTo>
                  <a:lnTo>
                    <a:pt x="7311" y="132899"/>
                  </a:lnTo>
                  <a:cubicBezTo>
                    <a:pt x="-2437" y="123308"/>
                    <a:pt x="-2437" y="105497"/>
                    <a:pt x="7311" y="95906"/>
                  </a:cubicBezTo>
                  <a:cubicBezTo>
                    <a:pt x="8703" y="94536"/>
                    <a:pt x="11488" y="93166"/>
                    <a:pt x="12881" y="91796"/>
                  </a:cubicBezTo>
                  <a:cubicBezTo>
                    <a:pt x="8703" y="86316"/>
                    <a:pt x="5918" y="80835"/>
                    <a:pt x="5918" y="73985"/>
                  </a:cubicBezTo>
                  <a:cubicBezTo>
                    <a:pt x="5918" y="67134"/>
                    <a:pt x="8703" y="60284"/>
                    <a:pt x="14273" y="54804"/>
                  </a:cubicBezTo>
                  <a:cubicBezTo>
                    <a:pt x="17058" y="52063"/>
                    <a:pt x="21236" y="49323"/>
                    <a:pt x="25413" y="47953"/>
                  </a:cubicBezTo>
                  <a:cubicBezTo>
                    <a:pt x="24021" y="39733"/>
                    <a:pt x="25413" y="28772"/>
                    <a:pt x="32376" y="21921"/>
                  </a:cubicBezTo>
                  <a:cubicBezTo>
                    <a:pt x="42123" y="12331"/>
                    <a:pt x="56048" y="12331"/>
                    <a:pt x="65796" y="16441"/>
                  </a:cubicBezTo>
                  <a:cubicBezTo>
                    <a:pt x="67189" y="13701"/>
                    <a:pt x="68581" y="10961"/>
                    <a:pt x="71366" y="8221"/>
                  </a:cubicBezTo>
                  <a:cubicBezTo>
                    <a:pt x="76936" y="2740"/>
                    <a:pt x="83899" y="0"/>
                    <a:pt x="92254" y="0"/>
                  </a:cubicBezTo>
                  <a:cubicBezTo>
                    <a:pt x="99216" y="0"/>
                    <a:pt x="106179" y="2740"/>
                    <a:pt x="110356" y="8221"/>
                  </a:cubicBezTo>
                  <a:lnTo>
                    <a:pt x="145169" y="42473"/>
                  </a:lnTo>
                  <a:cubicBezTo>
                    <a:pt x="146561" y="32882"/>
                    <a:pt x="152132" y="26032"/>
                    <a:pt x="156309" y="21921"/>
                  </a:cubicBezTo>
                  <a:cubicBezTo>
                    <a:pt x="166057" y="12331"/>
                    <a:pt x="181374" y="8221"/>
                    <a:pt x="191122" y="13701"/>
                  </a:cubicBezTo>
                  <a:cubicBezTo>
                    <a:pt x="200869" y="17811"/>
                    <a:pt x="200869" y="28772"/>
                    <a:pt x="202262" y="36992"/>
                  </a:cubicBezTo>
                  <a:cubicBezTo>
                    <a:pt x="202262" y="46583"/>
                    <a:pt x="203654" y="63024"/>
                    <a:pt x="212009" y="84946"/>
                  </a:cubicBezTo>
                  <a:cubicBezTo>
                    <a:pt x="231504" y="128788"/>
                    <a:pt x="234289" y="158930"/>
                    <a:pt x="192514" y="200033"/>
                  </a:cubicBezTo>
                  <a:lnTo>
                    <a:pt x="192514" y="200033"/>
                  </a:lnTo>
                  <a:cubicBezTo>
                    <a:pt x="173019" y="220584"/>
                    <a:pt x="152132" y="227435"/>
                    <a:pt x="132636" y="227435"/>
                  </a:cubicBezTo>
                  <a:close/>
                  <a:moveTo>
                    <a:pt x="25413" y="108237"/>
                  </a:moveTo>
                  <a:cubicBezTo>
                    <a:pt x="24021" y="108237"/>
                    <a:pt x="22628" y="108237"/>
                    <a:pt x="19843" y="110977"/>
                  </a:cubicBezTo>
                  <a:cubicBezTo>
                    <a:pt x="17058" y="113717"/>
                    <a:pt x="17058" y="117828"/>
                    <a:pt x="19843" y="120568"/>
                  </a:cubicBezTo>
                  <a:lnTo>
                    <a:pt x="93646" y="194553"/>
                  </a:lnTo>
                  <a:cubicBezTo>
                    <a:pt x="111749" y="212364"/>
                    <a:pt x="143776" y="220584"/>
                    <a:pt x="178589" y="187702"/>
                  </a:cubicBezTo>
                  <a:cubicBezTo>
                    <a:pt x="212009" y="154820"/>
                    <a:pt x="210617" y="132899"/>
                    <a:pt x="193907" y="94536"/>
                  </a:cubicBezTo>
                  <a:cubicBezTo>
                    <a:pt x="182767" y="69875"/>
                    <a:pt x="182767" y="50693"/>
                    <a:pt x="181374" y="39733"/>
                  </a:cubicBezTo>
                  <a:cubicBezTo>
                    <a:pt x="181374" y="36992"/>
                    <a:pt x="181374" y="34252"/>
                    <a:pt x="181374" y="32882"/>
                  </a:cubicBezTo>
                  <a:cubicBezTo>
                    <a:pt x="178589" y="32882"/>
                    <a:pt x="173019" y="34252"/>
                    <a:pt x="168842" y="38363"/>
                  </a:cubicBezTo>
                  <a:cubicBezTo>
                    <a:pt x="164664" y="42473"/>
                    <a:pt x="160486" y="50693"/>
                    <a:pt x="164664" y="65764"/>
                  </a:cubicBezTo>
                  <a:cubicBezTo>
                    <a:pt x="164664" y="65764"/>
                    <a:pt x="164664" y="67134"/>
                    <a:pt x="164664" y="67134"/>
                  </a:cubicBezTo>
                  <a:cubicBezTo>
                    <a:pt x="166057" y="71245"/>
                    <a:pt x="163272" y="75355"/>
                    <a:pt x="160486" y="78095"/>
                  </a:cubicBezTo>
                  <a:cubicBezTo>
                    <a:pt x="156309" y="80835"/>
                    <a:pt x="152132" y="79465"/>
                    <a:pt x="149347" y="76725"/>
                  </a:cubicBezTo>
                  <a:lnTo>
                    <a:pt x="96431" y="24662"/>
                  </a:lnTo>
                  <a:cubicBezTo>
                    <a:pt x="95039" y="23292"/>
                    <a:pt x="92254" y="21921"/>
                    <a:pt x="90861" y="21921"/>
                  </a:cubicBezTo>
                  <a:cubicBezTo>
                    <a:pt x="88076" y="21921"/>
                    <a:pt x="86684" y="23292"/>
                    <a:pt x="85291" y="24662"/>
                  </a:cubicBezTo>
                  <a:cubicBezTo>
                    <a:pt x="83899" y="26032"/>
                    <a:pt x="82506" y="28772"/>
                    <a:pt x="82506" y="30142"/>
                  </a:cubicBezTo>
                  <a:cubicBezTo>
                    <a:pt x="82506" y="32882"/>
                    <a:pt x="83899" y="34252"/>
                    <a:pt x="85291" y="35622"/>
                  </a:cubicBezTo>
                  <a:lnTo>
                    <a:pt x="125674" y="76725"/>
                  </a:lnTo>
                  <a:cubicBezTo>
                    <a:pt x="129851" y="80835"/>
                    <a:pt x="129851" y="86316"/>
                    <a:pt x="125674" y="90426"/>
                  </a:cubicBezTo>
                  <a:cubicBezTo>
                    <a:pt x="121496" y="94536"/>
                    <a:pt x="115926" y="94536"/>
                    <a:pt x="111749" y="90426"/>
                  </a:cubicBezTo>
                  <a:lnTo>
                    <a:pt x="57441" y="36992"/>
                  </a:lnTo>
                  <a:cubicBezTo>
                    <a:pt x="54656" y="34252"/>
                    <a:pt x="49086" y="32882"/>
                    <a:pt x="44909" y="36992"/>
                  </a:cubicBezTo>
                  <a:cubicBezTo>
                    <a:pt x="42123" y="39733"/>
                    <a:pt x="42123" y="45213"/>
                    <a:pt x="44909" y="49323"/>
                  </a:cubicBezTo>
                  <a:lnTo>
                    <a:pt x="51871" y="56174"/>
                  </a:lnTo>
                  <a:cubicBezTo>
                    <a:pt x="51871" y="56174"/>
                    <a:pt x="51871" y="56174"/>
                    <a:pt x="51871" y="56174"/>
                  </a:cubicBezTo>
                  <a:lnTo>
                    <a:pt x="102001" y="105497"/>
                  </a:lnTo>
                  <a:cubicBezTo>
                    <a:pt x="106179" y="109607"/>
                    <a:pt x="106179" y="115088"/>
                    <a:pt x="102001" y="119198"/>
                  </a:cubicBezTo>
                  <a:cubicBezTo>
                    <a:pt x="97824" y="123308"/>
                    <a:pt x="92254" y="123308"/>
                    <a:pt x="88076" y="119198"/>
                  </a:cubicBezTo>
                  <a:lnTo>
                    <a:pt x="37946" y="69875"/>
                  </a:lnTo>
                  <a:cubicBezTo>
                    <a:pt x="36553" y="68505"/>
                    <a:pt x="33768" y="67134"/>
                    <a:pt x="32376" y="67134"/>
                  </a:cubicBezTo>
                  <a:lnTo>
                    <a:pt x="32376" y="67134"/>
                  </a:lnTo>
                  <a:cubicBezTo>
                    <a:pt x="29591" y="67134"/>
                    <a:pt x="28198" y="68505"/>
                    <a:pt x="26806" y="69875"/>
                  </a:cubicBezTo>
                  <a:cubicBezTo>
                    <a:pt x="25413" y="71245"/>
                    <a:pt x="24021" y="73985"/>
                    <a:pt x="24021" y="75355"/>
                  </a:cubicBezTo>
                  <a:cubicBezTo>
                    <a:pt x="24021" y="78095"/>
                    <a:pt x="25413" y="79465"/>
                    <a:pt x="26806" y="80835"/>
                  </a:cubicBezTo>
                  <a:lnTo>
                    <a:pt x="81114" y="134269"/>
                  </a:lnTo>
                  <a:cubicBezTo>
                    <a:pt x="85291" y="138379"/>
                    <a:pt x="85291" y="143859"/>
                    <a:pt x="81114" y="147970"/>
                  </a:cubicBezTo>
                  <a:cubicBezTo>
                    <a:pt x="76936" y="152080"/>
                    <a:pt x="71366" y="152080"/>
                    <a:pt x="67189" y="147970"/>
                  </a:cubicBezTo>
                  <a:lnTo>
                    <a:pt x="29591" y="110977"/>
                  </a:lnTo>
                  <a:cubicBezTo>
                    <a:pt x="29591" y="108237"/>
                    <a:pt x="28198" y="108237"/>
                    <a:pt x="25413" y="108237"/>
                  </a:cubicBezTo>
                  <a:close/>
                </a:path>
              </a:pathLst>
            </a:custGeom>
            <a:solidFill>
              <a:srgbClr val="3C3C3B"/>
            </a:solidFill>
            <a:ln w="138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4" name="Vrije vorm 12">
              <a:extLst>
                <a:ext uri="{FF2B5EF4-FFF2-40B4-BE49-F238E27FC236}">
                  <a16:creationId xmlns:a16="http://schemas.microsoft.com/office/drawing/2014/main" id="{C60AB52B-4789-C82F-E9C8-1B2502AD0DA6}"/>
                </a:ext>
              </a:extLst>
            </p:cNvPr>
            <p:cNvSpPr/>
            <p:nvPr/>
          </p:nvSpPr>
          <p:spPr>
            <a:xfrm>
              <a:off x="3246706" y="5362982"/>
              <a:ext cx="227067" cy="227608"/>
            </a:xfrm>
            <a:custGeom>
              <a:avLst/>
              <a:gdLst>
                <a:gd name="connsiteX0" fmla="*/ 134813 w 227067"/>
                <a:gd name="connsiteY0" fmla="*/ 227609 h 227608"/>
                <a:gd name="connsiteX1" fmla="*/ 134813 w 227067"/>
                <a:gd name="connsiteY1" fmla="*/ 227609 h 227608"/>
                <a:gd name="connsiteX2" fmla="*/ 115318 w 227067"/>
                <a:gd name="connsiteY2" fmla="*/ 219388 h 227608"/>
                <a:gd name="connsiteX3" fmla="*/ 80506 w 227067"/>
                <a:gd name="connsiteY3" fmla="*/ 185136 h 227608"/>
                <a:gd name="connsiteX4" fmla="*/ 69366 w 227067"/>
                <a:gd name="connsiteY4" fmla="*/ 205687 h 227608"/>
                <a:gd name="connsiteX5" fmla="*/ 34553 w 227067"/>
                <a:gd name="connsiteY5" fmla="*/ 213908 h 227608"/>
                <a:gd name="connsiteX6" fmla="*/ 23413 w 227067"/>
                <a:gd name="connsiteY6" fmla="*/ 190616 h 227608"/>
                <a:gd name="connsiteX7" fmla="*/ 13665 w 227067"/>
                <a:gd name="connsiteY7" fmla="*/ 142663 h 227608"/>
                <a:gd name="connsiteX8" fmla="*/ 33160 w 227067"/>
                <a:gd name="connsiteY8" fmla="*/ 27576 h 227608"/>
                <a:gd name="connsiteX9" fmla="*/ 33160 w 227067"/>
                <a:gd name="connsiteY9" fmla="*/ 27576 h 227608"/>
                <a:gd name="connsiteX10" fmla="*/ 145954 w 227067"/>
                <a:gd name="connsiteY10" fmla="*/ 20725 h 227608"/>
                <a:gd name="connsiteX11" fmla="*/ 219756 w 227067"/>
                <a:gd name="connsiteY11" fmla="*/ 94710 h 227608"/>
                <a:gd name="connsiteX12" fmla="*/ 219756 w 227067"/>
                <a:gd name="connsiteY12" fmla="*/ 131703 h 227608"/>
                <a:gd name="connsiteX13" fmla="*/ 214186 w 227067"/>
                <a:gd name="connsiteY13" fmla="*/ 135813 h 227608"/>
                <a:gd name="connsiteX14" fmla="*/ 221149 w 227067"/>
                <a:gd name="connsiteY14" fmla="*/ 153624 h 227608"/>
                <a:gd name="connsiteX15" fmla="*/ 212794 w 227067"/>
                <a:gd name="connsiteY15" fmla="*/ 172805 h 227608"/>
                <a:gd name="connsiteX16" fmla="*/ 201654 w 227067"/>
                <a:gd name="connsiteY16" fmla="*/ 179656 h 227608"/>
                <a:gd name="connsiteX17" fmla="*/ 194691 w 227067"/>
                <a:gd name="connsiteY17" fmla="*/ 204317 h 227608"/>
                <a:gd name="connsiteX18" fmla="*/ 161271 w 227067"/>
                <a:gd name="connsiteY18" fmla="*/ 209798 h 227608"/>
                <a:gd name="connsiteX19" fmla="*/ 155701 w 227067"/>
                <a:gd name="connsiteY19" fmla="*/ 218018 h 227608"/>
                <a:gd name="connsiteX20" fmla="*/ 134813 w 227067"/>
                <a:gd name="connsiteY20" fmla="*/ 227609 h 227608"/>
                <a:gd name="connsiteX21" fmla="*/ 69366 w 227067"/>
                <a:gd name="connsiteY21" fmla="*/ 150884 h 227608"/>
                <a:gd name="connsiteX22" fmla="*/ 74936 w 227067"/>
                <a:gd name="connsiteY22" fmla="*/ 153624 h 227608"/>
                <a:gd name="connsiteX23" fmla="*/ 127851 w 227067"/>
                <a:gd name="connsiteY23" fmla="*/ 205687 h 227608"/>
                <a:gd name="connsiteX24" fmla="*/ 133421 w 227067"/>
                <a:gd name="connsiteY24" fmla="*/ 208428 h 227608"/>
                <a:gd name="connsiteX25" fmla="*/ 138991 w 227067"/>
                <a:gd name="connsiteY25" fmla="*/ 205687 h 227608"/>
                <a:gd name="connsiteX26" fmla="*/ 141776 w 227067"/>
                <a:gd name="connsiteY26" fmla="*/ 200207 h 227608"/>
                <a:gd name="connsiteX27" fmla="*/ 138991 w 227067"/>
                <a:gd name="connsiteY27" fmla="*/ 194727 h 227608"/>
                <a:gd name="connsiteX28" fmla="*/ 98608 w 227067"/>
                <a:gd name="connsiteY28" fmla="*/ 153624 h 227608"/>
                <a:gd name="connsiteX29" fmla="*/ 98608 w 227067"/>
                <a:gd name="connsiteY29" fmla="*/ 139923 h 227608"/>
                <a:gd name="connsiteX30" fmla="*/ 112533 w 227067"/>
                <a:gd name="connsiteY30" fmla="*/ 139923 h 227608"/>
                <a:gd name="connsiteX31" fmla="*/ 166841 w 227067"/>
                <a:gd name="connsiteY31" fmla="*/ 193357 h 227608"/>
                <a:gd name="connsiteX32" fmla="*/ 179374 w 227067"/>
                <a:gd name="connsiteY32" fmla="*/ 193357 h 227608"/>
                <a:gd name="connsiteX33" fmla="*/ 179374 w 227067"/>
                <a:gd name="connsiteY33" fmla="*/ 181026 h 227608"/>
                <a:gd name="connsiteX34" fmla="*/ 172411 w 227067"/>
                <a:gd name="connsiteY34" fmla="*/ 174175 h 227608"/>
                <a:gd name="connsiteX35" fmla="*/ 172411 w 227067"/>
                <a:gd name="connsiteY35" fmla="*/ 174175 h 227608"/>
                <a:gd name="connsiteX36" fmla="*/ 122281 w 227067"/>
                <a:gd name="connsiteY36" fmla="*/ 124852 h 227608"/>
                <a:gd name="connsiteX37" fmla="*/ 122281 w 227067"/>
                <a:gd name="connsiteY37" fmla="*/ 111151 h 227608"/>
                <a:gd name="connsiteX38" fmla="*/ 136206 w 227067"/>
                <a:gd name="connsiteY38" fmla="*/ 111151 h 227608"/>
                <a:gd name="connsiteX39" fmla="*/ 186336 w 227067"/>
                <a:gd name="connsiteY39" fmla="*/ 160474 h 227608"/>
                <a:gd name="connsiteX40" fmla="*/ 197476 w 227067"/>
                <a:gd name="connsiteY40" fmla="*/ 160474 h 227608"/>
                <a:gd name="connsiteX41" fmla="*/ 200261 w 227067"/>
                <a:gd name="connsiteY41" fmla="*/ 154994 h 227608"/>
                <a:gd name="connsiteX42" fmla="*/ 197476 w 227067"/>
                <a:gd name="connsiteY42" fmla="*/ 149514 h 227608"/>
                <a:gd name="connsiteX43" fmla="*/ 180766 w 227067"/>
                <a:gd name="connsiteY43" fmla="*/ 133073 h 227608"/>
                <a:gd name="connsiteX44" fmla="*/ 180766 w 227067"/>
                <a:gd name="connsiteY44" fmla="*/ 133073 h 227608"/>
                <a:gd name="connsiteX45" fmla="*/ 143169 w 227067"/>
                <a:gd name="connsiteY45" fmla="*/ 96080 h 227608"/>
                <a:gd name="connsiteX46" fmla="*/ 143169 w 227067"/>
                <a:gd name="connsiteY46" fmla="*/ 82379 h 227608"/>
                <a:gd name="connsiteX47" fmla="*/ 157094 w 227067"/>
                <a:gd name="connsiteY47" fmla="*/ 82379 h 227608"/>
                <a:gd name="connsiteX48" fmla="*/ 194691 w 227067"/>
                <a:gd name="connsiteY48" fmla="*/ 119372 h 227608"/>
                <a:gd name="connsiteX49" fmla="*/ 204439 w 227067"/>
                <a:gd name="connsiteY49" fmla="*/ 119372 h 227608"/>
                <a:gd name="connsiteX50" fmla="*/ 204439 w 227067"/>
                <a:gd name="connsiteY50" fmla="*/ 109781 h 227608"/>
                <a:gd name="connsiteX51" fmla="*/ 130636 w 227067"/>
                <a:gd name="connsiteY51" fmla="*/ 35796 h 227608"/>
                <a:gd name="connsiteX52" fmla="*/ 45693 w 227067"/>
                <a:gd name="connsiteY52" fmla="*/ 42647 h 227608"/>
                <a:gd name="connsiteX53" fmla="*/ 30375 w 227067"/>
                <a:gd name="connsiteY53" fmla="*/ 135813 h 227608"/>
                <a:gd name="connsiteX54" fmla="*/ 42908 w 227067"/>
                <a:gd name="connsiteY54" fmla="*/ 190616 h 227608"/>
                <a:gd name="connsiteX55" fmla="*/ 42908 w 227067"/>
                <a:gd name="connsiteY55" fmla="*/ 197467 h 227608"/>
                <a:gd name="connsiteX56" fmla="*/ 55441 w 227067"/>
                <a:gd name="connsiteY56" fmla="*/ 191987 h 227608"/>
                <a:gd name="connsiteX57" fmla="*/ 59618 w 227067"/>
                <a:gd name="connsiteY57" fmla="*/ 164585 h 227608"/>
                <a:gd name="connsiteX58" fmla="*/ 63796 w 227067"/>
                <a:gd name="connsiteY58" fmla="*/ 153624 h 227608"/>
                <a:gd name="connsiteX59" fmla="*/ 69366 w 227067"/>
                <a:gd name="connsiteY59" fmla="*/ 150884 h 227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27067" h="227608">
                  <a:moveTo>
                    <a:pt x="134813" y="227609"/>
                  </a:moveTo>
                  <a:cubicBezTo>
                    <a:pt x="134813" y="227609"/>
                    <a:pt x="134813" y="227609"/>
                    <a:pt x="134813" y="227609"/>
                  </a:cubicBezTo>
                  <a:cubicBezTo>
                    <a:pt x="126459" y="227609"/>
                    <a:pt x="119496" y="224869"/>
                    <a:pt x="115318" y="219388"/>
                  </a:cubicBezTo>
                  <a:lnTo>
                    <a:pt x="80506" y="185136"/>
                  </a:lnTo>
                  <a:cubicBezTo>
                    <a:pt x="79113" y="194727"/>
                    <a:pt x="73543" y="201577"/>
                    <a:pt x="69366" y="205687"/>
                  </a:cubicBezTo>
                  <a:cubicBezTo>
                    <a:pt x="59618" y="215278"/>
                    <a:pt x="44300" y="219388"/>
                    <a:pt x="34553" y="213908"/>
                  </a:cubicBezTo>
                  <a:cubicBezTo>
                    <a:pt x="24805" y="209798"/>
                    <a:pt x="24805" y="198837"/>
                    <a:pt x="23413" y="190616"/>
                  </a:cubicBezTo>
                  <a:cubicBezTo>
                    <a:pt x="23413" y="181026"/>
                    <a:pt x="22020" y="164585"/>
                    <a:pt x="13665" y="142663"/>
                  </a:cubicBezTo>
                  <a:cubicBezTo>
                    <a:pt x="-5830" y="98820"/>
                    <a:pt x="-8615" y="68678"/>
                    <a:pt x="33160" y="27576"/>
                  </a:cubicBezTo>
                  <a:lnTo>
                    <a:pt x="33160" y="27576"/>
                  </a:lnTo>
                  <a:cubicBezTo>
                    <a:pt x="73543" y="-12157"/>
                    <a:pt x="119496" y="-3936"/>
                    <a:pt x="145954" y="20725"/>
                  </a:cubicBezTo>
                  <a:lnTo>
                    <a:pt x="219756" y="94710"/>
                  </a:lnTo>
                  <a:cubicBezTo>
                    <a:pt x="229504" y="104301"/>
                    <a:pt x="229504" y="122112"/>
                    <a:pt x="219756" y="131703"/>
                  </a:cubicBezTo>
                  <a:cubicBezTo>
                    <a:pt x="218364" y="133073"/>
                    <a:pt x="215579" y="134443"/>
                    <a:pt x="214186" y="135813"/>
                  </a:cubicBezTo>
                  <a:cubicBezTo>
                    <a:pt x="218364" y="141293"/>
                    <a:pt x="221149" y="146774"/>
                    <a:pt x="221149" y="153624"/>
                  </a:cubicBezTo>
                  <a:cubicBezTo>
                    <a:pt x="221149" y="160474"/>
                    <a:pt x="218364" y="167325"/>
                    <a:pt x="212794" y="172805"/>
                  </a:cubicBezTo>
                  <a:cubicBezTo>
                    <a:pt x="210009" y="175545"/>
                    <a:pt x="205831" y="178286"/>
                    <a:pt x="201654" y="179656"/>
                  </a:cubicBezTo>
                  <a:cubicBezTo>
                    <a:pt x="203046" y="187876"/>
                    <a:pt x="201654" y="197467"/>
                    <a:pt x="194691" y="204317"/>
                  </a:cubicBezTo>
                  <a:cubicBezTo>
                    <a:pt x="184944" y="213908"/>
                    <a:pt x="171019" y="213908"/>
                    <a:pt x="161271" y="209798"/>
                  </a:cubicBezTo>
                  <a:cubicBezTo>
                    <a:pt x="159879" y="212538"/>
                    <a:pt x="158486" y="215278"/>
                    <a:pt x="155701" y="218018"/>
                  </a:cubicBezTo>
                  <a:cubicBezTo>
                    <a:pt x="150131" y="223499"/>
                    <a:pt x="143169" y="227609"/>
                    <a:pt x="134813" y="227609"/>
                  </a:cubicBezTo>
                  <a:close/>
                  <a:moveTo>
                    <a:pt x="69366" y="150884"/>
                  </a:moveTo>
                  <a:cubicBezTo>
                    <a:pt x="72151" y="150884"/>
                    <a:pt x="73543" y="152254"/>
                    <a:pt x="74936" y="153624"/>
                  </a:cubicBezTo>
                  <a:lnTo>
                    <a:pt x="127851" y="205687"/>
                  </a:lnTo>
                  <a:cubicBezTo>
                    <a:pt x="129244" y="207057"/>
                    <a:pt x="132028" y="208428"/>
                    <a:pt x="133421" y="208428"/>
                  </a:cubicBezTo>
                  <a:cubicBezTo>
                    <a:pt x="136206" y="208428"/>
                    <a:pt x="137598" y="207057"/>
                    <a:pt x="138991" y="205687"/>
                  </a:cubicBezTo>
                  <a:cubicBezTo>
                    <a:pt x="140384" y="204317"/>
                    <a:pt x="141776" y="201577"/>
                    <a:pt x="141776" y="200207"/>
                  </a:cubicBezTo>
                  <a:cubicBezTo>
                    <a:pt x="141776" y="197467"/>
                    <a:pt x="140384" y="196097"/>
                    <a:pt x="138991" y="194727"/>
                  </a:cubicBezTo>
                  <a:lnTo>
                    <a:pt x="98608" y="153624"/>
                  </a:lnTo>
                  <a:cubicBezTo>
                    <a:pt x="94431" y="149514"/>
                    <a:pt x="94431" y="144033"/>
                    <a:pt x="98608" y="139923"/>
                  </a:cubicBezTo>
                  <a:cubicBezTo>
                    <a:pt x="102786" y="135813"/>
                    <a:pt x="108356" y="135813"/>
                    <a:pt x="112533" y="139923"/>
                  </a:cubicBezTo>
                  <a:lnTo>
                    <a:pt x="166841" y="193357"/>
                  </a:lnTo>
                  <a:cubicBezTo>
                    <a:pt x="169626" y="196097"/>
                    <a:pt x="175196" y="197467"/>
                    <a:pt x="179374" y="193357"/>
                  </a:cubicBezTo>
                  <a:cubicBezTo>
                    <a:pt x="182159" y="190616"/>
                    <a:pt x="182159" y="185136"/>
                    <a:pt x="179374" y="181026"/>
                  </a:cubicBezTo>
                  <a:lnTo>
                    <a:pt x="172411" y="174175"/>
                  </a:lnTo>
                  <a:cubicBezTo>
                    <a:pt x="172411" y="174175"/>
                    <a:pt x="172411" y="174175"/>
                    <a:pt x="172411" y="174175"/>
                  </a:cubicBezTo>
                  <a:lnTo>
                    <a:pt x="122281" y="124852"/>
                  </a:lnTo>
                  <a:cubicBezTo>
                    <a:pt x="118103" y="120742"/>
                    <a:pt x="118103" y="115262"/>
                    <a:pt x="122281" y="111151"/>
                  </a:cubicBezTo>
                  <a:cubicBezTo>
                    <a:pt x="126459" y="107041"/>
                    <a:pt x="132028" y="107041"/>
                    <a:pt x="136206" y="111151"/>
                  </a:cubicBezTo>
                  <a:lnTo>
                    <a:pt x="186336" y="160474"/>
                  </a:lnTo>
                  <a:cubicBezTo>
                    <a:pt x="189121" y="163215"/>
                    <a:pt x="194691" y="164585"/>
                    <a:pt x="197476" y="160474"/>
                  </a:cubicBezTo>
                  <a:cubicBezTo>
                    <a:pt x="198869" y="159104"/>
                    <a:pt x="200261" y="156364"/>
                    <a:pt x="200261" y="154994"/>
                  </a:cubicBezTo>
                  <a:cubicBezTo>
                    <a:pt x="200261" y="152254"/>
                    <a:pt x="198869" y="150884"/>
                    <a:pt x="197476" y="149514"/>
                  </a:cubicBezTo>
                  <a:lnTo>
                    <a:pt x="180766" y="133073"/>
                  </a:lnTo>
                  <a:cubicBezTo>
                    <a:pt x="180766" y="133073"/>
                    <a:pt x="180766" y="133073"/>
                    <a:pt x="180766" y="133073"/>
                  </a:cubicBezTo>
                  <a:lnTo>
                    <a:pt x="143169" y="96080"/>
                  </a:lnTo>
                  <a:cubicBezTo>
                    <a:pt x="138991" y="91970"/>
                    <a:pt x="138991" y="86490"/>
                    <a:pt x="143169" y="82379"/>
                  </a:cubicBezTo>
                  <a:cubicBezTo>
                    <a:pt x="147346" y="78269"/>
                    <a:pt x="152916" y="78269"/>
                    <a:pt x="157094" y="82379"/>
                  </a:cubicBezTo>
                  <a:lnTo>
                    <a:pt x="194691" y="119372"/>
                  </a:lnTo>
                  <a:cubicBezTo>
                    <a:pt x="197476" y="120742"/>
                    <a:pt x="201654" y="122112"/>
                    <a:pt x="204439" y="119372"/>
                  </a:cubicBezTo>
                  <a:cubicBezTo>
                    <a:pt x="207224" y="116632"/>
                    <a:pt x="207224" y="112521"/>
                    <a:pt x="204439" y="109781"/>
                  </a:cubicBezTo>
                  <a:lnTo>
                    <a:pt x="130636" y="35796"/>
                  </a:lnTo>
                  <a:cubicBezTo>
                    <a:pt x="112533" y="17985"/>
                    <a:pt x="80506" y="9765"/>
                    <a:pt x="45693" y="42647"/>
                  </a:cubicBezTo>
                  <a:cubicBezTo>
                    <a:pt x="12273" y="75529"/>
                    <a:pt x="13665" y="97450"/>
                    <a:pt x="30375" y="135813"/>
                  </a:cubicBezTo>
                  <a:cubicBezTo>
                    <a:pt x="41515" y="160474"/>
                    <a:pt x="41515" y="179656"/>
                    <a:pt x="42908" y="190616"/>
                  </a:cubicBezTo>
                  <a:cubicBezTo>
                    <a:pt x="42908" y="193357"/>
                    <a:pt x="42908" y="196097"/>
                    <a:pt x="42908" y="197467"/>
                  </a:cubicBezTo>
                  <a:cubicBezTo>
                    <a:pt x="45693" y="197467"/>
                    <a:pt x="51263" y="196097"/>
                    <a:pt x="55441" y="191987"/>
                  </a:cubicBezTo>
                  <a:cubicBezTo>
                    <a:pt x="59618" y="187876"/>
                    <a:pt x="65188" y="179656"/>
                    <a:pt x="59618" y="164585"/>
                  </a:cubicBezTo>
                  <a:cubicBezTo>
                    <a:pt x="58226" y="160474"/>
                    <a:pt x="59618" y="154994"/>
                    <a:pt x="63796" y="153624"/>
                  </a:cubicBezTo>
                  <a:cubicBezTo>
                    <a:pt x="66581" y="150884"/>
                    <a:pt x="67973" y="150884"/>
                    <a:pt x="69366" y="150884"/>
                  </a:cubicBezTo>
                  <a:close/>
                </a:path>
              </a:pathLst>
            </a:custGeom>
            <a:solidFill>
              <a:srgbClr val="3C3C3B"/>
            </a:solidFill>
            <a:ln w="1388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grpSp>
        <p:nvGrpSpPr>
          <p:cNvPr id="45" name="Graphic 3">
            <a:extLst>
              <a:ext uri="{FF2B5EF4-FFF2-40B4-BE49-F238E27FC236}">
                <a16:creationId xmlns:a16="http://schemas.microsoft.com/office/drawing/2014/main" id="{316F5478-B286-7128-64A8-53E29CF47655}"/>
              </a:ext>
            </a:extLst>
          </p:cNvPr>
          <p:cNvGrpSpPr/>
          <p:nvPr/>
        </p:nvGrpSpPr>
        <p:grpSpPr>
          <a:xfrm>
            <a:off x="6564980" y="5110868"/>
            <a:ext cx="422550" cy="419668"/>
            <a:chOff x="5005521" y="2780702"/>
            <a:chExt cx="422550" cy="419668"/>
          </a:xfrm>
          <a:noFill/>
        </p:grpSpPr>
        <p:sp>
          <p:nvSpPr>
            <p:cNvPr id="46" name="Vrije vorm 25">
              <a:extLst>
                <a:ext uri="{FF2B5EF4-FFF2-40B4-BE49-F238E27FC236}">
                  <a16:creationId xmlns:a16="http://schemas.microsoft.com/office/drawing/2014/main" id="{F07B8CBF-8BC2-4816-B874-61CE8145E213}"/>
                </a:ext>
              </a:extLst>
            </p:cNvPr>
            <p:cNvSpPr/>
            <p:nvPr/>
          </p:nvSpPr>
          <p:spPr>
            <a:xfrm>
              <a:off x="5005521" y="2780702"/>
              <a:ext cx="71122" cy="70174"/>
            </a:xfrm>
            <a:custGeom>
              <a:avLst/>
              <a:gdLst>
                <a:gd name="connsiteX0" fmla="*/ 0 w 71122"/>
                <a:gd name="connsiteY0" fmla="*/ 70174 h 70174"/>
                <a:gd name="connsiteX1" fmla="*/ 0 w 71122"/>
                <a:gd name="connsiteY1" fmla="*/ 0 h 70174"/>
                <a:gd name="connsiteX2" fmla="*/ 71122 w 71122"/>
                <a:gd name="connsiteY2" fmla="*/ 0 h 70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122" h="70174">
                  <a:moveTo>
                    <a:pt x="0" y="70174"/>
                  </a:moveTo>
                  <a:lnTo>
                    <a:pt x="0" y="0"/>
                  </a:lnTo>
                  <a:lnTo>
                    <a:pt x="71122" y="0"/>
                  </a:lnTo>
                </a:path>
              </a:pathLst>
            </a:custGeom>
            <a:noFill/>
            <a:ln w="19509" cap="rnd">
              <a:solidFill>
                <a:srgbClr val="3C3C3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7" name="Vrije vorm 26">
              <a:extLst>
                <a:ext uri="{FF2B5EF4-FFF2-40B4-BE49-F238E27FC236}">
                  <a16:creationId xmlns:a16="http://schemas.microsoft.com/office/drawing/2014/main" id="{CB6B83A8-8C9A-E05D-2F4A-27D6E3238F75}"/>
                </a:ext>
              </a:extLst>
            </p:cNvPr>
            <p:cNvSpPr/>
            <p:nvPr/>
          </p:nvSpPr>
          <p:spPr>
            <a:xfrm>
              <a:off x="5356949" y="2780702"/>
              <a:ext cx="71122" cy="70174"/>
            </a:xfrm>
            <a:custGeom>
              <a:avLst/>
              <a:gdLst>
                <a:gd name="connsiteX0" fmla="*/ 0 w 71122"/>
                <a:gd name="connsiteY0" fmla="*/ 0 h 70174"/>
                <a:gd name="connsiteX1" fmla="*/ 71122 w 71122"/>
                <a:gd name="connsiteY1" fmla="*/ 0 h 70174"/>
                <a:gd name="connsiteX2" fmla="*/ 71122 w 71122"/>
                <a:gd name="connsiteY2" fmla="*/ 70174 h 70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122" h="70174">
                  <a:moveTo>
                    <a:pt x="0" y="0"/>
                  </a:moveTo>
                  <a:lnTo>
                    <a:pt x="71122" y="0"/>
                  </a:lnTo>
                  <a:lnTo>
                    <a:pt x="71122" y="70174"/>
                  </a:lnTo>
                </a:path>
              </a:pathLst>
            </a:custGeom>
            <a:noFill/>
            <a:ln w="19509" cap="rnd">
              <a:solidFill>
                <a:srgbClr val="3C3C3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8" name="Vrije vorm 27">
              <a:extLst>
                <a:ext uri="{FF2B5EF4-FFF2-40B4-BE49-F238E27FC236}">
                  <a16:creationId xmlns:a16="http://schemas.microsoft.com/office/drawing/2014/main" id="{1D5B2755-678A-9CF1-85FB-3BAB167816E8}"/>
                </a:ext>
              </a:extLst>
            </p:cNvPr>
            <p:cNvSpPr/>
            <p:nvPr/>
          </p:nvSpPr>
          <p:spPr>
            <a:xfrm>
              <a:off x="5356949" y="3130196"/>
              <a:ext cx="71122" cy="70174"/>
            </a:xfrm>
            <a:custGeom>
              <a:avLst/>
              <a:gdLst>
                <a:gd name="connsiteX0" fmla="*/ 71122 w 71122"/>
                <a:gd name="connsiteY0" fmla="*/ 0 h 70174"/>
                <a:gd name="connsiteX1" fmla="*/ 71122 w 71122"/>
                <a:gd name="connsiteY1" fmla="*/ 70174 h 70174"/>
                <a:gd name="connsiteX2" fmla="*/ 0 w 71122"/>
                <a:gd name="connsiteY2" fmla="*/ 70174 h 70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122" h="70174">
                  <a:moveTo>
                    <a:pt x="71122" y="0"/>
                  </a:moveTo>
                  <a:lnTo>
                    <a:pt x="71122" y="70174"/>
                  </a:lnTo>
                  <a:lnTo>
                    <a:pt x="0" y="70174"/>
                  </a:lnTo>
                </a:path>
              </a:pathLst>
            </a:custGeom>
            <a:noFill/>
            <a:ln w="19509" cap="rnd">
              <a:solidFill>
                <a:srgbClr val="3C3C3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49" name="Vrije vorm 28">
              <a:extLst>
                <a:ext uri="{FF2B5EF4-FFF2-40B4-BE49-F238E27FC236}">
                  <a16:creationId xmlns:a16="http://schemas.microsoft.com/office/drawing/2014/main" id="{D23001E9-9E3A-9EE0-C6ED-C37E1BE29C21}"/>
                </a:ext>
              </a:extLst>
            </p:cNvPr>
            <p:cNvSpPr/>
            <p:nvPr/>
          </p:nvSpPr>
          <p:spPr>
            <a:xfrm>
              <a:off x="5005521" y="3130196"/>
              <a:ext cx="71122" cy="70174"/>
            </a:xfrm>
            <a:custGeom>
              <a:avLst/>
              <a:gdLst>
                <a:gd name="connsiteX0" fmla="*/ 71122 w 71122"/>
                <a:gd name="connsiteY0" fmla="*/ 70174 h 70174"/>
                <a:gd name="connsiteX1" fmla="*/ 0 w 71122"/>
                <a:gd name="connsiteY1" fmla="*/ 70174 h 70174"/>
                <a:gd name="connsiteX2" fmla="*/ 0 w 71122"/>
                <a:gd name="connsiteY2" fmla="*/ 0 h 70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122" h="70174">
                  <a:moveTo>
                    <a:pt x="71122" y="70174"/>
                  </a:moveTo>
                  <a:lnTo>
                    <a:pt x="0" y="70174"/>
                  </a:lnTo>
                  <a:lnTo>
                    <a:pt x="0" y="0"/>
                  </a:lnTo>
                </a:path>
              </a:pathLst>
            </a:custGeom>
            <a:noFill/>
            <a:ln w="19509" cap="rnd">
              <a:solidFill>
                <a:srgbClr val="3C3C3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0" name="Vrije vorm 29">
              <a:extLst>
                <a:ext uri="{FF2B5EF4-FFF2-40B4-BE49-F238E27FC236}">
                  <a16:creationId xmlns:a16="http://schemas.microsoft.com/office/drawing/2014/main" id="{03708A83-A0D1-3CC4-A317-562215FAC7C1}"/>
                </a:ext>
              </a:extLst>
            </p:cNvPr>
            <p:cNvSpPr/>
            <p:nvPr/>
          </p:nvSpPr>
          <p:spPr>
            <a:xfrm>
              <a:off x="5216099" y="2878395"/>
              <a:ext cx="13945" cy="216026"/>
            </a:xfrm>
            <a:custGeom>
              <a:avLst/>
              <a:gdLst>
                <a:gd name="connsiteX0" fmla="*/ 0 w 13945"/>
                <a:gd name="connsiteY0" fmla="*/ 0 h 216026"/>
                <a:gd name="connsiteX1" fmla="*/ 0 w 13945"/>
                <a:gd name="connsiteY1" fmla="*/ 216026 h 216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945" h="216026">
                  <a:moveTo>
                    <a:pt x="0" y="0"/>
                  </a:moveTo>
                  <a:lnTo>
                    <a:pt x="0" y="216026"/>
                  </a:lnTo>
                </a:path>
              </a:pathLst>
            </a:custGeom>
            <a:ln w="19509" cap="rnd">
              <a:solidFill>
                <a:srgbClr val="3C3C3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1" name="Vrije vorm 30">
              <a:extLst>
                <a:ext uri="{FF2B5EF4-FFF2-40B4-BE49-F238E27FC236}">
                  <a16:creationId xmlns:a16="http://schemas.microsoft.com/office/drawing/2014/main" id="{F4FAF06A-905D-496C-B12D-1F6A188C5E9B}"/>
                </a:ext>
              </a:extLst>
            </p:cNvPr>
            <p:cNvSpPr/>
            <p:nvPr/>
          </p:nvSpPr>
          <p:spPr>
            <a:xfrm>
              <a:off x="5193786" y="2828860"/>
              <a:ext cx="44625" cy="49534"/>
            </a:xfrm>
            <a:custGeom>
              <a:avLst/>
              <a:gdLst>
                <a:gd name="connsiteX0" fmla="*/ 44626 w 44625"/>
                <a:gd name="connsiteY0" fmla="*/ 49535 h 49534"/>
                <a:gd name="connsiteX1" fmla="*/ 22313 w 44625"/>
                <a:gd name="connsiteY1" fmla="*/ 0 h 49534"/>
                <a:gd name="connsiteX2" fmla="*/ 0 w 44625"/>
                <a:gd name="connsiteY2" fmla="*/ 49535 h 49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625" h="49534">
                  <a:moveTo>
                    <a:pt x="44626" y="49535"/>
                  </a:moveTo>
                  <a:lnTo>
                    <a:pt x="22313" y="0"/>
                  </a:lnTo>
                  <a:lnTo>
                    <a:pt x="0" y="49535"/>
                  </a:lnTo>
                  <a:close/>
                </a:path>
              </a:pathLst>
            </a:custGeom>
            <a:noFill/>
            <a:ln w="21039" cap="rnd">
              <a:solidFill>
                <a:srgbClr val="3C3C3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2" name="Vrije vorm 31">
              <a:extLst>
                <a:ext uri="{FF2B5EF4-FFF2-40B4-BE49-F238E27FC236}">
                  <a16:creationId xmlns:a16="http://schemas.microsoft.com/office/drawing/2014/main" id="{BF90EC9C-C7FB-13D0-E7E8-45C50C8F434A}"/>
                </a:ext>
              </a:extLst>
            </p:cNvPr>
            <p:cNvSpPr/>
            <p:nvPr/>
          </p:nvSpPr>
          <p:spPr>
            <a:xfrm>
              <a:off x="5193786" y="3105429"/>
              <a:ext cx="44625" cy="49534"/>
            </a:xfrm>
            <a:custGeom>
              <a:avLst/>
              <a:gdLst>
                <a:gd name="connsiteX0" fmla="*/ 0 w 44625"/>
                <a:gd name="connsiteY0" fmla="*/ 0 h 49534"/>
                <a:gd name="connsiteX1" fmla="*/ 22313 w 44625"/>
                <a:gd name="connsiteY1" fmla="*/ 49535 h 49534"/>
                <a:gd name="connsiteX2" fmla="*/ 44626 w 44625"/>
                <a:gd name="connsiteY2" fmla="*/ 0 h 49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625" h="49534">
                  <a:moveTo>
                    <a:pt x="0" y="0"/>
                  </a:moveTo>
                  <a:lnTo>
                    <a:pt x="22313" y="49535"/>
                  </a:lnTo>
                  <a:lnTo>
                    <a:pt x="44626" y="0"/>
                  </a:lnTo>
                  <a:close/>
                </a:path>
              </a:pathLst>
            </a:custGeom>
            <a:noFill/>
            <a:ln w="21039" cap="rnd">
              <a:solidFill>
                <a:srgbClr val="3C3C3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3" name="Vrije vorm 32">
              <a:extLst>
                <a:ext uri="{FF2B5EF4-FFF2-40B4-BE49-F238E27FC236}">
                  <a16:creationId xmlns:a16="http://schemas.microsoft.com/office/drawing/2014/main" id="{9DE99A22-D52C-DDAD-8861-51789244F179}"/>
                </a:ext>
              </a:extLst>
            </p:cNvPr>
            <p:cNvSpPr/>
            <p:nvPr/>
          </p:nvSpPr>
          <p:spPr>
            <a:xfrm>
              <a:off x="5101745" y="2991224"/>
              <a:ext cx="218945" cy="13759"/>
            </a:xfrm>
            <a:custGeom>
              <a:avLst/>
              <a:gdLst>
                <a:gd name="connsiteX0" fmla="*/ 0 w 218945"/>
                <a:gd name="connsiteY0" fmla="*/ 0 h 13759"/>
                <a:gd name="connsiteX1" fmla="*/ 218945 w 218945"/>
                <a:gd name="connsiteY1" fmla="*/ 0 h 13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8945" h="13759">
                  <a:moveTo>
                    <a:pt x="0" y="0"/>
                  </a:moveTo>
                  <a:lnTo>
                    <a:pt x="218945" y="0"/>
                  </a:lnTo>
                </a:path>
              </a:pathLst>
            </a:custGeom>
            <a:ln w="19509" cap="rnd">
              <a:solidFill>
                <a:srgbClr val="3C3C3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4" name="Vrije vorm 33">
              <a:extLst>
                <a:ext uri="{FF2B5EF4-FFF2-40B4-BE49-F238E27FC236}">
                  <a16:creationId xmlns:a16="http://schemas.microsoft.com/office/drawing/2014/main" id="{923D461E-C99F-1FE3-88CB-E7A4259D034A}"/>
                </a:ext>
              </a:extLst>
            </p:cNvPr>
            <p:cNvSpPr/>
            <p:nvPr/>
          </p:nvSpPr>
          <p:spPr>
            <a:xfrm>
              <a:off x="5050146" y="2970584"/>
              <a:ext cx="51598" cy="42654"/>
            </a:xfrm>
            <a:custGeom>
              <a:avLst/>
              <a:gdLst>
                <a:gd name="connsiteX0" fmla="*/ 51599 w 51598"/>
                <a:gd name="connsiteY0" fmla="*/ 0 h 42654"/>
                <a:gd name="connsiteX1" fmla="*/ 0 w 51598"/>
                <a:gd name="connsiteY1" fmla="*/ 20639 h 42654"/>
                <a:gd name="connsiteX2" fmla="*/ 51599 w 51598"/>
                <a:gd name="connsiteY2" fmla="*/ 42655 h 42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598" h="42654">
                  <a:moveTo>
                    <a:pt x="51599" y="0"/>
                  </a:moveTo>
                  <a:lnTo>
                    <a:pt x="0" y="20639"/>
                  </a:lnTo>
                  <a:lnTo>
                    <a:pt x="51599" y="42655"/>
                  </a:lnTo>
                  <a:close/>
                </a:path>
              </a:pathLst>
            </a:custGeom>
            <a:noFill/>
            <a:ln w="21039" cap="rnd">
              <a:solidFill>
                <a:srgbClr val="3C3C3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5" name="Vrije vorm 34">
              <a:extLst>
                <a:ext uri="{FF2B5EF4-FFF2-40B4-BE49-F238E27FC236}">
                  <a16:creationId xmlns:a16="http://schemas.microsoft.com/office/drawing/2014/main" id="{F1455091-1BE6-4911-5B33-66CDC9421899}"/>
                </a:ext>
              </a:extLst>
            </p:cNvPr>
            <p:cNvSpPr/>
            <p:nvPr/>
          </p:nvSpPr>
          <p:spPr>
            <a:xfrm>
              <a:off x="5330452" y="2970584"/>
              <a:ext cx="51598" cy="42654"/>
            </a:xfrm>
            <a:custGeom>
              <a:avLst/>
              <a:gdLst>
                <a:gd name="connsiteX0" fmla="*/ 0 w 51598"/>
                <a:gd name="connsiteY0" fmla="*/ 42655 h 42654"/>
                <a:gd name="connsiteX1" fmla="*/ 51599 w 51598"/>
                <a:gd name="connsiteY1" fmla="*/ 20639 h 42654"/>
                <a:gd name="connsiteX2" fmla="*/ 0 w 51598"/>
                <a:gd name="connsiteY2" fmla="*/ 0 h 42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598" h="42654">
                  <a:moveTo>
                    <a:pt x="0" y="42655"/>
                  </a:moveTo>
                  <a:lnTo>
                    <a:pt x="51599" y="2063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1039" cap="rnd">
              <a:solidFill>
                <a:srgbClr val="3C3C3B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3E36A463-BCE6-5CDD-71BB-E85AAA59C62A}"/>
              </a:ext>
            </a:extLst>
          </p:cNvPr>
          <p:cNvSpPr txBox="1"/>
          <p:nvPr/>
        </p:nvSpPr>
        <p:spPr>
          <a:xfrm>
            <a:off x="2314713" y="2138508"/>
            <a:ext cx="3549366" cy="1071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buClr>
                <a:schemeClr val="tx2"/>
              </a:buClr>
            </a:pPr>
            <a:r>
              <a:rPr lang="nl-NL" sz="1200" b="1">
                <a:latin typeface="DIN-Regular"/>
                <a:ea typeface="Calibri" panose="020F0502020204030204" pitchFamily="34" charset="0"/>
                <a:cs typeface="Arial" panose="020B0604020202020204" pitchFamily="34" charset="0"/>
              </a:rPr>
              <a:t>Onderwijs en jeugdhulp versterken elkaar</a:t>
            </a:r>
            <a:endParaRPr lang="nl-NL" sz="1200">
              <a:effectLst/>
              <a:latin typeface="DIN-Regular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7000"/>
              </a:lnSpc>
              <a:buClr>
                <a:schemeClr val="tx2"/>
              </a:buClr>
            </a:pPr>
            <a:r>
              <a:rPr lang="nl-NL" sz="1200">
                <a:latin typeface="DIN-Regular"/>
                <a:ea typeface="Calibri" panose="020F0502020204030204" pitchFamily="34" charset="0"/>
                <a:cs typeface="Arial" panose="020B0604020202020204" pitchFamily="34" charset="0"/>
              </a:rPr>
              <a:t>J</a:t>
            </a:r>
            <a:r>
              <a:rPr lang="nl-NL" sz="1200">
                <a:effectLst/>
                <a:latin typeface="DIN-Regular"/>
                <a:ea typeface="Calibri" panose="020F0502020204030204" pitchFamily="34" charset="0"/>
                <a:cs typeface="Arial" panose="020B0604020202020204" pitchFamily="34" charset="0"/>
              </a:rPr>
              <a:t>eugdhulp zoveel mogelijk in samenhang &amp; afstemming met onderwijsondersteuning op scholen. Teams met een heldere scope versterken elkaar in hun inzet.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6BACD71-3B86-4F13-944E-42BB50C1A7A6}"/>
              </a:ext>
            </a:extLst>
          </p:cNvPr>
          <p:cNvSpPr txBox="1"/>
          <p:nvPr/>
        </p:nvSpPr>
        <p:spPr>
          <a:xfrm>
            <a:off x="2321498" y="3541238"/>
            <a:ext cx="3549366" cy="87408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>
              <a:lnSpc>
                <a:spcPct val="107000"/>
              </a:lnSpc>
              <a:buClr>
                <a:schemeClr val="tx2"/>
              </a:buClr>
            </a:pPr>
            <a:r>
              <a:rPr lang="nl-NL" sz="1200" b="1">
                <a:latin typeface="DIN-Regular"/>
                <a:ea typeface="Calibri" panose="020F0502020204030204" pitchFamily="34" charset="0"/>
                <a:cs typeface="Arial"/>
              </a:rPr>
              <a:t>Dichtbij de vindplaats</a:t>
            </a:r>
          </a:p>
          <a:p>
            <a:pPr lvl="0">
              <a:lnSpc>
                <a:spcPct val="107000"/>
              </a:lnSpc>
              <a:buClr>
                <a:schemeClr val="tx2"/>
              </a:buClr>
            </a:pPr>
            <a:r>
              <a:rPr lang="nl-NL" sz="1200">
                <a:latin typeface="DIN-Regular"/>
                <a:ea typeface="Calibri" panose="020F0502020204030204" pitchFamily="34" charset="0"/>
                <a:cs typeface="Arial"/>
              </a:rPr>
              <a:t>Op het gespecialiseerd onderwijs zitten kinderen met een relatief grote jeugdhulpbehoefte t.o.v. de rest van de Almeerse populatie.</a:t>
            </a:r>
            <a:endParaRPr lang="nl-NL" sz="1200">
              <a:effectLst/>
              <a:latin typeface="DIN-Regular"/>
              <a:ea typeface="Calibri" panose="020F0502020204030204" pitchFamily="34" charset="0"/>
              <a:cs typeface="Arial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A3598F1-B48D-FC59-114E-A09C23756D8E}"/>
              </a:ext>
            </a:extLst>
          </p:cNvPr>
          <p:cNvSpPr txBox="1"/>
          <p:nvPr/>
        </p:nvSpPr>
        <p:spPr>
          <a:xfrm>
            <a:off x="2321498" y="4822238"/>
            <a:ext cx="3549366" cy="87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buClr>
                <a:schemeClr val="tx2"/>
              </a:buClr>
            </a:pPr>
            <a:r>
              <a:rPr lang="nl-NL" sz="1200" b="1">
                <a:latin typeface="DIN-Regular"/>
                <a:ea typeface="Calibri" panose="020F0502020204030204" pitchFamily="34" charset="0"/>
                <a:cs typeface="Arial" panose="020B0604020202020204" pitchFamily="34" charset="0"/>
              </a:rPr>
              <a:t>Versnippering tegengaan</a:t>
            </a:r>
          </a:p>
          <a:p>
            <a:pPr lvl="0">
              <a:lnSpc>
                <a:spcPct val="107000"/>
              </a:lnSpc>
              <a:buClr>
                <a:schemeClr val="tx2"/>
              </a:buClr>
            </a:pPr>
            <a:r>
              <a:rPr lang="nl-NL" sz="1200">
                <a:latin typeface="DIN-Regular"/>
                <a:ea typeface="Calibri" panose="020F0502020204030204" pitchFamily="34" charset="0"/>
                <a:cs typeface="Arial" panose="020B0604020202020204" pitchFamily="34" charset="0"/>
              </a:rPr>
              <a:t>Duidelijk zorglandschap creëren door hetzelfde aanbod op alle speciaal onderwijsscholen. Op iedere schoollocatie vaste gezichten. Versimpeling aanbod</a:t>
            </a:r>
            <a:endParaRPr lang="nl-NL" sz="1200">
              <a:effectLst/>
              <a:latin typeface="DIN-Regular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74348FC-B968-85F0-061F-0DB90CEE251B}"/>
              </a:ext>
            </a:extLst>
          </p:cNvPr>
          <p:cNvSpPr txBox="1"/>
          <p:nvPr/>
        </p:nvSpPr>
        <p:spPr>
          <a:xfrm>
            <a:off x="7350205" y="2135682"/>
            <a:ext cx="3549366" cy="87408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07000"/>
              </a:lnSpc>
              <a:buClr>
                <a:schemeClr val="tx2"/>
              </a:buClr>
            </a:pPr>
            <a:r>
              <a:rPr lang="nl-NL" sz="1200" b="1">
                <a:latin typeface="DIN-Regular"/>
                <a:cs typeface="Arial"/>
              </a:rPr>
              <a:t>Expertise op maat</a:t>
            </a:r>
            <a:endParaRPr lang="nl-NL"/>
          </a:p>
          <a:p>
            <a:pPr lvl="0">
              <a:lnSpc>
                <a:spcPct val="107000"/>
              </a:lnSpc>
              <a:buClr>
                <a:schemeClr val="tx2"/>
              </a:buClr>
            </a:pPr>
            <a:r>
              <a:rPr lang="nl-NL" sz="1200">
                <a:latin typeface="DIN-Regular"/>
                <a:ea typeface="Calibri" panose="020F0502020204030204" pitchFamily="34" charset="0"/>
                <a:cs typeface="Arial"/>
              </a:rPr>
              <a:t>We contracteren jeugdhulpaanbieders gespecialiseerd in onderwijs &amp; met expertise gericht op specifieke problematiek van de leerling-populatie</a:t>
            </a:r>
            <a:endParaRPr lang="nl-NL" sz="1200">
              <a:effectLst/>
              <a:latin typeface="DIN-Regular"/>
              <a:ea typeface="Calibri" panose="020F0502020204030204" pitchFamily="34" charset="0"/>
              <a:cs typeface="Arial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1436B87-00A4-ADB4-7941-E6BDAF917F44}"/>
              </a:ext>
            </a:extLst>
          </p:cNvPr>
          <p:cNvSpPr txBox="1"/>
          <p:nvPr/>
        </p:nvSpPr>
        <p:spPr>
          <a:xfrm>
            <a:off x="7350205" y="3611538"/>
            <a:ext cx="3549366" cy="87408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>
              <a:lnSpc>
                <a:spcPct val="107000"/>
              </a:lnSpc>
              <a:buClr>
                <a:schemeClr val="tx2"/>
              </a:buClr>
            </a:pPr>
            <a:r>
              <a:rPr lang="nl-NL" sz="1200" b="1">
                <a:latin typeface="DIN-Regular"/>
                <a:ea typeface="Calibri" panose="020F0502020204030204" pitchFamily="34" charset="0"/>
                <a:cs typeface="Arial"/>
              </a:rPr>
              <a:t>Betere monitoring van inzet &amp; effecten</a:t>
            </a:r>
          </a:p>
          <a:p>
            <a:pPr>
              <a:lnSpc>
                <a:spcPct val="107000"/>
              </a:lnSpc>
              <a:buClr>
                <a:schemeClr val="tx2"/>
              </a:buClr>
            </a:pPr>
            <a:r>
              <a:rPr lang="nl-NL" sz="1200">
                <a:effectLst/>
                <a:latin typeface="DIN-Regular"/>
                <a:ea typeface="Calibri" panose="020F0502020204030204" pitchFamily="34" charset="0"/>
                <a:cs typeface="Arial"/>
              </a:rPr>
              <a:t>We </a:t>
            </a:r>
            <a:r>
              <a:rPr lang="nl-NL" sz="1200">
                <a:latin typeface="DIN-Regular"/>
                <a:ea typeface="Calibri" panose="020F0502020204030204" pitchFamily="34" charset="0"/>
                <a:cs typeface="Arial"/>
              </a:rPr>
              <a:t>maken heldere </a:t>
            </a:r>
            <a:r>
              <a:rPr lang="nl-NL" sz="1200">
                <a:effectLst/>
                <a:latin typeface="DIN-Regular"/>
                <a:ea typeface="Calibri" panose="020F0502020204030204" pitchFamily="34" charset="0"/>
                <a:cs typeface="Arial"/>
              </a:rPr>
              <a:t>afspraken</a:t>
            </a:r>
            <a:r>
              <a:rPr lang="nl-NL" sz="1200">
                <a:latin typeface="DIN-Regular"/>
                <a:ea typeface="Calibri" panose="020F0502020204030204" pitchFamily="34" charset="0"/>
                <a:cs typeface="Arial"/>
              </a:rPr>
              <a:t> </a:t>
            </a:r>
            <a:r>
              <a:rPr lang="nl-NL" sz="1200">
                <a:effectLst/>
                <a:latin typeface="DIN-Regular"/>
                <a:ea typeface="Calibri" panose="020F0502020204030204" pitchFamily="34" charset="0"/>
                <a:cs typeface="Arial"/>
              </a:rPr>
              <a:t>over werkwijze &amp; monitoring</a:t>
            </a:r>
            <a:r>
              <a:rPr lang="nl-NL" sz="1200">
                <a:latin typeface="DIN-Regular"/>
                <a:ea typeface="Calibri" panose="020F0502020204030204" pitchFamily="34" charset="0"/>
                <a:cs typeface="Arial"/>
              </a:rPr>
              <a:t>; zo houden we zicht op de ingezette interventies.</a:t>
            </a:r>
            <a:endParaRPr lang="nl-NL" sz="1200">
              <a:effectLst/>
              <a:latin typeface="DIN-Regular"/>
              <a:ea typeface="Calibri" panose="020F0502020204030204" pitchFamily="34" charset="0"/>
              <a:cs typeface="Arial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80E263F-A93E-F05F-3148-E98FC35B7108}"/>
              </a:ext>
            </a:extLst>
          </p:cNvPr>
          <p:cNvSpPr txBox="1"/>
          <p:nvPr/>
        </p:nvSpPr>
        <p:spPr>
          <a:xfrm>
            <a:off x="7350205" y="4829354"/>
            <a:ext cx="3549366" cy="106548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07000"/>
              </a:lnSpc>
              <a:buClr>
                <a:schemeClr val="tx2"/>
              </a:buClr>
            </a:pPr>
            <a:r>
              <a:rPr lang="nl-NL" sz="1200" b="1">
                <a:latin typeface="DIN-Regular"/>
                <a:ea typeface="Calibri" panose="020F0502020204030204" pitchFamily="34" charset="0"/>
                <a:cs typeface="Arial"/>
              </a:rPr>
              <a:t>Nauwe samenwerking met de Sterke Lokale Teams</a:t>
            </a:r>
            <a:endParaRPr lang="nl-NL" sz="1200" b="1">
              <a:latin typeface="DIN-Regular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buClr>
                <a:schemeClr val="tx2"/>
              </a:buClr>
            </a:pPr>
            <a:r>
              <a:rPr lang="nl-NL" sz="1200">
                <a:latin typeface="DIN-Regular"/>
                <a:ea typeface="Calibri" panose="020F0502020204030204" pitchFamily="34" charset="0"/>
                <a:cs typeface="Arial"/>
              </a:rPr>
              <a:t>Iedere schoollocatie in het gespecialiseerd onderwijs wordt gekoppeld aan een medewerker uit het gezinsteam.  </a:t>
            </a:r>
            <a:endParaRPr lang="nl-NL" sz="1200">
              <a:effectLst/>
              <a:latin typeface="DIN-Regular"/>
              <a:ea typeface="Calibri" panose="020F0502020204030204" pitchFamily="34" charset="0"/>
              <a:cs typeface="Arial"/>
            </a:endParaRPr>
          </a:p>
        </p:txBody>
      </p:sp>
      <p:sp>
        <p:nvSpPr>
          <p:cNvPr id="64" name="Titel 5">
            <a:extLst>
              <a:ext uri="{FF2B5EF4-FFF2-40B4-BE49-F238E27FC236}">
                <a16:creationId xmlns:a16="http://schemas.microsoft.com/office/drawing/2014/main" id="{732A4797-4A47-1A1E-4AF6-3231B0AF0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3805" y="755067"/>
            <a:ext cx="10224160" cy="761310"/>
          </a:xfrm>
        </p:spPr>
        <p:txBody>
          <a:bodyPr>
            <a:normAutofit fontScale="90000"/>
          </a:bodyPr>
          <a:lstStyle/>
          <a:p>
            <a:r>
              <a:rPr lang="nl-NL" sz="3600" b="0">
                <a:latin typeface="DIN"/>
              </a:rPr>
              <a:t>Inkoop perceel Jeugdhulp voor Gespecialiseerd Onderwijs </a:t>
            </a:r>
          </a:p>
        </p:txBody>
      </p:sp>
    </p:spTree>
    <p:extLst>
      <p:ext uri="{BB962C8B-B14F-4D97-AF65-F5344CB8AC3E}">
        <p14:creationId xmlns:p14="http://schemas.microsoft.com/office/powerpoint/2010/main" val="250504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4CCBEC5-373C-7643-B524-20320D039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84C8E-141E-EA40-880D-76BD3911284B}" type="datetime1">
              <a:rPr lang="nl-NL" smtClean="0"/>
              <a:pPr/>
              <a:t>29-1-2025</a:t>
            </a:fld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DBD1FAD-1E21-6641-9626-7E5794065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/>
              <a:pPr/>
              <a:t>7</a:t>
            </a:fld>
            <a:endParaRPr lang="nl-NL"/>
          </a:p>
        </p:txBody>
      </p:sp>
      <p:pic>
        <p:nvPicPr>
          <p:cNvPr id="12" name="Tijdelijke aanduiding voor afbeelding 11">
            <a:extLst>
              <a:ext uri="{FF2B5EF4-FFF2-40B4-BE49-F238E27FC236}">
                <a16:creationId xmlns:a16="http://schemas.microsoft.com/office/drawing/2014/main" id="{59D2A70D-558A-9E42-B4E2-F8591B9318BA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3"/>
          <a:srcRect t="549" b="549"/>
          <a:stretch>
            <a:fillRect/>
          </a:stretch>
        </p:blipFill>
        <p:spPr/>
      </p:pic>
      <p:graphicFrame>
        <p:nvGraphicFramePr>
          <p:cNvPr id="8" name="Tijdelijke aanduiding voor inhoud 7">
            <a:extLst>
              <a:ext uri="{FF2B5EF4-FFF2-40B4-BE49-F238E27FC236}">
                <a16:creationId xmlns:a16="http://schemas.microsoft.com/office/drawing/2014/main" id="{C3EB9933-1F6E-F0AB-9E74-8E072F76A0D8}"/>
              </a:ext>
            </a:extLst>
          </p:cNvPr>
          <p:cNvGraphicFramePr>
            <a:graphicFrameLocks noGrp="1"/>
          </p:cNvGraphicFramePr>
          <p:nvPr>
            <p:ph sz="quarter" idx="18"/>
            <p:extLst>
              <p:ext uri="{D42A27DB-BD31-4B8C-83A1-F6EECF244321}">
                <p14:modId xmlns:p14="http://schemas.microsoft.com/office/powerpoint/2010/main" val="2605533385"/>
              </p:ext>
            </p:extLst>
          </p:nvPr>
        </p:nvGraphicFramePr>
        <p:xfrm>
          <a:off x="2787089" y="1782680"/>
          <a:ext cx="8428838" cy="343484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362897">
                  <a:extLst>
                    <a:ext uri="{9D8B030D-6E8A-4147-A177-3AD203B41FA5}">
                      <a16:colId xmlns:a16="http://schemas.microsoft.com/office/drawing/2014/main" val="1057824544"/>
                    </a:ext>
                  </a:extLst>
                </a:gridCol>
                <a:gridCol w="6065941">
                  <a:extLst>
                    <a:ext uri="{9D8B030D-6E8A-4147-A177-3AD203B41FA5}">
                      <a16:colId xmlns:a16="http://schemas.microsoft.com/office/drawing/2014/main" val="3156265519"/>
                    </a:ext>
                  </a:extLst>
                </a:gridCol>
              </a:tblGrid>
              <a:tr h="3434847">
                <a:tc>
                  <a:txBody>
                    <a:bodyPr/>
                    <a:lstStyle/>
                    <a:p>
                      <a:endParaRPr lang="nl-NL">
                        <a:latin typeface="DIN-Regular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NL" sz="2800">
                          <a:latin typeface="DIN-Regular"/>
                        </a:rPr>
                        <a:t>In gesprek:</a:t>
                      </a:r>
                      <a:endParaRPr lang="nl-NL" sz="2800"/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nl-NL" sz="2400" b="0" i="0" u="none" strike="noStrike" noProof="0">
                          <a:effectLst/>
                        </a:rPr>
                        <a:t>JGO in de basis   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nl-NL" sz="2400" b="0" i="0" u="none" strike="noStrike" noProof="0">
                          <a:effectLst/>
                        </a:rPr>
                        <a:t>Aantal percelen in de aanbesteding  </a:t>
                      </a:r>
                      <a:endParaRPr lang="nl-NL" sz="2400"/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nl-NL" sz="2400" b="0" i="0" u="none" strike="noStrike" noProof="0">
                          <a:effectLst/>
                        </a:rPr>
                        <a:t>Berekening achter het aantal FTE per perceel  </a:t>
                      </a:r>
                      <a:endParaRPr lang="nl-NL" sz="2400"/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nl-NL" sz="2400" b="0" i="0" u="none" strike="noStrike" noProof="0">
                          <a:effectLst/>
                        </a:rPr>
                        <a:t>Bekostiging  </a:t>
                      </a:r>
                      <a:endParaRPr lang="nl-NL" sz="2400"/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nl-NL" sz="2400" b="0" i="0" u="none" strike="noStrike" noProof="0">
                          <a:effectLst/>
                        </a:rPr>
                        <a:t>Gemeentelijke Toegang en Regie  </a:t>
                      </a:r>
                      <a:endParaRPr lang="nl-NL" sz="2400"/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nl-NL" sz="2400" b="0" i="0" u="none" strike="noStrike" noProof="0">
                          <a:effectLst/>
                        </a:rPr>
                        <a:t>Monitoring: gegevens aanleveren </a:t>
                      </a:r>
                      <a:endParaRPr lang="nl-NL" sz="2400"/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nl-NL" sz="2400" b="0" i="0" u="none" strike="noStrike" noProof="0">
                          <a:effectLst/>
                        </a:rPr>
                        <a:t>Inkoopprocedure </a:t>
                      </a:r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95307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6305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9EB3035-C82E-DECE-58B1-E183220D7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84C8E-141E-EA40-880D-76BD3911284B}" type="datetime1">
              <a:rPr lang="nl-NL" smtClean="0"/>
              <a:pPr/>
              <a:t>29-1-2025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A69EC13-41F6-1660-1C23-ED36FC4A4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31C311F-587A-53DC-56C5-5190947D3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/>
              <a:pPr/>
              <a:t>8</a:t>
            </a:fld>
            <a:endParaRPr lang="nl-NL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5EC7915-DE7D-CCBF-0B07-C69DB7E11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0098" y="564860"/>
            <a:ext cx="8671406" cy="761310"/>
          </a:xfrm>
        </p:spPr>
        <p:txBody>
          <a:bodyPr/>
          <a:lstStyle/>
          <a:p>
            <a:r>
              <a:rPr lang="nl-NL">
                <a:latin typeface="DIN"/>
              </a:rPr>
              <a:t>JGO in de basis</a:t>
            </a:r>
            <a:endParaRPr lang="nl-NL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99233813-9DD7-1FBA-A420-5ED56D5244E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Tijdelijke aanduiding voor afbeelding 10">
            <a:extLst>
              <a:ext uri="{FF2B5EF4-FFF2-40B4-BE49-F238E27FC236}">
                <a16:creationId xmlns:a16="http://schemas.microsoft.com/office/drawing/2014/main" id="{60F4F884-DD99-5AD2-2031-9F2089F23A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0" b="510"/>
          <a:stretch>
            <a:fillRect/>
          </a:stretch>
        </p:blipFill>
        <p:spPr>
          <a:xfrm>
            <a:off x="-10886" y="2202055"/>
            <a:ext cx="2047875" cy="1119187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9838D344-92B5-DB67-B817-8A25DA7260EC}"/>
              </a:ext>
            </a:extLst>
          </p:cNvPr>
          <p:cNvSpPr txBox="1"/>
          <p:nvPr/>
        </p:nvSpPr>
        <p:spPr>
          <a:xfrm>
            <a:off x="2845594" y="1583530"/>
            <a:ext cx="6500812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l">
              <a:buFont typeface="Wingdings"/>
              <a:buChar char="q"/>
            </a:pPr>
            <a:r>
              <a:rPr lang="nl-NL" sz="2400">
                <a:ea typeface="Calibri"/>
                <a:cs typeface="Calibri"/>
              </a:rPr>
              <a:t>Begeleiding</a:t>
            </a:r>
          </a:p>
          <a:p>
            <a:pPr marL="285750" indent="-285750">
              <a:buFont typeface="Wingdings"/>
              <a:buChar char="q"/>
            </a:pPr>
            <a:endParaRPr lang="nl-NL" sz="2400">
              <a:ea typeface="Calibri"/>
              <a:cs typeface="Calibri"/>
            </a:endParaRPr>
          </a:p>
          <a:p>
            <a:pPr marL="285750" indent="-285750">
              <a:buFont typeface="Wingdings"/>
              <a:buChar char="q"/>
            </a:pPr>
            <a:r>
              <a:rPr lang="nl-NL" sz="2400">
                <a:ea typeface="Calibri"/>
                <a:cs typeface="Calibri"/>
              </a:rPr>
              <a:t>Thuis en op school</a:t>
            </a:r>
          </a:p>
          <a:p>
            <a:pPr marL="285750" indent="-285750">
              <a:buFont typeface="Wingdings"/>
              <a:buChar char="q"/>
            </a:pPr>
            <a:endParaRPr lang="nl-NL" sz="2400">
              <a:ea typeface="Calibri"/>
              <a:cs typeface="Calibri"/>
            </a:endParaRPr>
          </a:p>
          <a:p>
            <a:pPr marL="285750" indent="-285750">
              <a:buFont typeface="Wingdings"/>
              <a:buChar char="q"/>
            </a:pPr>
            <a:r>
              <a:rPr lang="nl-NL" sz="2400">
                <a:ea typeface="Calibri"/>
                <a:cs typeface="Calibri"/>
              </a:rPr>
              <a:t>Begeleiding Basis en Specialistisch</a:t>
            </a:r>
          </a:p>
          <a:p>
            <a:pPr marL="285750" indent="-285750">
              <a:buFont typeface="Wingdings"/>
              <a:buChar char="q"/>
            </a:pPr>
            <a:endParaRPr lang="nl-NL" sz="2400">
              <a:ea typeface="Calibri"/>
              <a:cs typeface="Calibri"/>
            </a:endParaRPr>
          </a:p>
          <a:p>
            <a:pPr marL="285750" indent="-285750">
              <a:buFont typeface="Wingdings"/>
              <a:buChar char="q"/>
            </a:pPr>
            <a:r>
              <a:rPr lang="nl-NL" sz="2400">
                <a:ea typeface="Calibri"/>
                <a:cs typeface="Calibri"/>
              </a:rPr>
              <a:t>Individueel en groepsgericht</a:t>
            </a:r>
          </a:p>
        </p:txBody>
      </p:sp>
    </p:spTree>
    <p:extLst>
      <p:ext uri="{BB962C8B-B14F-4D97-AF65-F5344CB8AC3E}">
        <p14:creationId xmlns:p14="http://schemas.microsoft.com/office/powerpoint/2010/main" val="2826838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9EB3035-C82E-DECE-58B1-E183220D7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84C8E-141E-EA40-880D-76BD3911284B}" type="datetime1">
              <a:rPr lang="nl-NL" smtClean="0"/>
              <a:pPr/>
              <a:t>29-1-2025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A69EC13-41F6-1660-1C23-ED36FC4A4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31C311F-587A-53DC-56C5-5190947D3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46E3B-9C4D-ED4F-A219-BC09E5D72B97}" type="slidenum">
              <a:rPr lang="nl-NL" smtClean="0"/>
              <a:pPr/>
              <a:t>9</a:t>
            </a:fld>
            <a:endParaRPr lang="nl-NL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5EC7915-DE7D-CCBF-0B07-C69DB7E11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0098" y="564860"/>
            <a:ext cx="8671406" cy="761310"/>
          </a:xfrm>
        </p:spPr>
        <p:txBody>
          <a:bodyPr/>
          <a:lstStyle/>
          <a:p>
            <a:r>
              <a:rPr lang="nl-NL">
                <a:latin typeface="DIN"/>
              </a:rPr>
              <a:t>Aantal percelen in de aanbesteding</a:t>
            </a:r>
            <a:endParaRPr lang="nl-NL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99233813-9DD7-1FBA-A420-5ED56D5244E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Tijdelijke aanduiding voor afbeelding 10">
            <a:extLst>
              <a:ext uri="{FF2B5EF4-FFF2-40B4-BE49-F238E27FC236}">
                <a16:creationId xmlns:a16="http://schemas.microsoft.com/office/drawing/2014/main" id="{60F4F884-DD99-5AD2-2031-9F2089F23A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0" b="510"/>
          <a:stretch>
            <a:fillRect/>
          </a:stretch>
        </p:blipFill>
        <p:spPr>
          <a:xfrm>
            <a:off x="-10886" y="2202055"/>
            <a:ext cx="2047875" cy="1119187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9838D344-92B5-DB67-B817-8A25DA7260EC}"/>
              </a:ext>
            </a:extLst>
          </p:cNvPr>
          <p:cNvSpPr txBox="1"/>
          <p:nvPr/>
        </p:nvSpPr>
        <p:spPr>
          <a:xfrm>
            <a:off x="2845594" y="1583530"/>
            <a:ext cx="8427378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/>
              <a:buChar char="q"/>
            </a:pPr>
            <a:r>
              <a:rPr lang="nl-NL" sz="2400">
                <a:ea typeface="Calibri"/>
                <a:cs typeface="Calibri"/>
              </a:rPr>
              <a:t>15 schoollocaties</a:t>
            </a:r>
          </a:p>
          <a:p>
            <a:pPr marL="285750" indent="-285750">
              <a:buFont typeface="Wingdings"/>
              <a:buChar char="q"/>
            </a:pPr>
            <a:endParaRPr lang="nl-NL" sz="2400">
              <a:ea typeface="Calibri"/>
              <a:cs typeface="Calibri"/>
            </a:endParaRPr>
          </a:p>
          <a:p>
            <a:pPr marL="285750" indent="-285750">
              <a:buFont typeface="Wingdings"/>
              <a:buChar char="q"/>
            </a:pPr>
            <a:r>
              <a:rPr lang="nl-NL" sz="2400">
                <a:ea typeface="Calibri"/>
                <a:cs typeface="Calibri"/>
              </a:rPr>
              <a:t>14 percelen: locaties Klimop samengevoegd</a:t>
            </a:r>
          </a:p>
          <a:p>
            <a:pPr marL="285750" indent="-285750">
              <a:buFont typeface="Wingdings"/>
              <a:buChar char="q"/>
            </a:pPr>
            <a:endParaRPr lang="nl-NL" sz="2400">
              <a:ea typeface="Calibri"/>
              <a:cs typeface="Calibri"/>
            </a:endParaRPr>
          </a:p>
          <a:p>
            <a:endParaRPr lang="nl-NL" sz="2400">
              <a:ea typeface="Calibri"/>
              <a:cs typeface="Calibri"/>
            </a:endParaRPr>
          </a:p>
          <a:p>
            <a:r>
              <a:rPr lang="nl-NL" sz="2400">
                <a:ea typeface="Calibri"/>
                <a:cs typeface="Calibri"/>
              </a:rPr>
              <a:t>Reden: minimaal aantal </a:t>
            </a:r>
            <a:r>
              <a:rPr lang="nl-NL" sz="2400" err="1">
                <a:ea typeface="Calibri"/>
                <a:cs typeface="Calibri"/>
              </a:rPr>
              <a:t>FTE's</a:t>
            </a:r>
            <a:r>
              <a:rPr lang="nl-NL" sz="2400">
                <a:ea typeface="Calibri"/>
                <a:cs typeface="Calibri"/>
              </a:rPr>
              <a:t>: 2</a:t>
            </a:r>
          </a:p>
          <a:p>
            <a:endParaRPr lang="nl-NL" sz="2400">
              <a:ea typeface="Calibri"/>
              <a:cs typeface="Calibri"/>
            </a:endParaRPr>
          </a:p>
          <a:p>
            <a:endParaRPr lang="nl-NL" sz="24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0728330"/>
      </p:ext>
    </p:extLst>
  </p:cSld>
  <p:clrMapOvr>
    <a:masterClrMapping/>
  </p:clrMapOvr>
</p:sld>
</file>

<file path=ppt/theme/theme1.xml><?xml version="1.0" encoding="utf-8"?>
<a:theme xmlns:a="http://schemas.openxmlformats.org/drawingml/2006/main" name="MENSEN">
  <a:themeElements>
    <a:clrScheme name="Aangepast 5">
      <a:dk1>
        <a:srgbClr val="000000"/>
      </a:dk1>
      <a:lt1>
        <a:srgbClr val="FFFFFF"/>
      </a:lt1>
      <a:dk2>
        <a:srgbClr val="00A0BA"/>
      </a:dk2>
      <a:lt2>
        <a:srgbClr val="BDB889"/>
      </a:lt2>
      <a:accent1>
        <a:srgbClr val="FF7875"/>
      </a:accent1>
      <a:accent2>
        <a:srgbClr val="A7C48E"/>
      </a:accent2>
      <a:accent3>
        <a:srgbClr val="3D5466"/>
      </a:accent3>
      <a:accent4>
        <a:srgbClr val="79A8BE"/>
      </a:accent4>
      <a:accent5>
        <a:srgbClr val="3F4C4A"/>
      </a:accent5>
      <a:accent6>
        <a:srgbClr val="9C761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haredContentType xmlns="Microsoft.SharePoint.Taxonomy.ContentTypeSync" SourceId="264fed88-3460-4323-80f9-15b2a3d3d26d" ContentTypeId="0x010100A3931FBF8BAFE84BAC495B07B603E4E6" PreviousValue="false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33fc33796384c19818b29a1f52fa6b8 xmlns="e1f914b6-a544-4516-8258-dce33e67d544">
      <Terms xmlns="http://schemas.microsoft.com/office/infopath/2007/PartnerControls"/>
    </m33fc33796384c19818b29a1f52fa6b8>
    <Behandelaar xmlns="e1f914b6-a544-4516-8258-dce33e67d544">
      <UserInfo>
        <DisplayName/>
        <AccountId xsi:nil="true"/>
        <AccountType/>
      </UserInfo>
    </Behandelaar>
    <DocumentSetDescription xmlns="http://schemas.microsoft.com/sharepoint/v3">Jeugdhulp voor het Gespecialiseerd Onderwijs (JGO); start juni 2025, Hans checkt subsidie afbouw </DocumentSetDescription>
    <TaxCatchAll xmlns="e1f914b6-a544-4516-8258-dce33e67d544" xsi:nil="true"/>
    <Documentstatus xmlns="e1f914b6-a544-4516-8258-dce33e67d544">Concept</Documentstatus>
    <Dossierstatus xmlns="e1f914b6-a544-4516-8258-dce33e67d544">In behandeling</Dossierstatus>
    <Kopie xmlns="e1f914b6-a544-4516-8258-dce33e67d544">false</Kopie>
    <j7e7edac40694a75a14dc8a1f940b8b2 xmlns="e1f914b6-a544-4516-8258-dce33e67d544">
      <Terms xmlns="http://schemas.microsoft.com/office/infopath/2007/PartnerControls"/>
    </j7e7edac40694a75a14dc8a1f940b8b2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PowerPoint-presentatie" ma:contentTypeID="0x010100A3931FBF8BAFE84BAC495B07B603E4E600C4987927FF9C544DB68ED61BE200E74C" ma:contentTypeVersion="272" ma:contentTypeDescription="" ma:contentTypeScope="" ma:versionID="c6e16befa6154d845735449122d79105">
  <xsd:schema xmlns:xsd="http://www.w3.org/2001/XMLSchema" xmlns:xs="http://www.w3.org/2001/XMLSchema" xmlns:p="http://schemas.microsoft.com/office/2006/metadata/properties" xmlns:ns1="http://schemas.microsoft.com/sharepoint/v3" xmlns:ns2="e1f914b6-a544-4516-8258-dce33e67d544" targetNamespace="http://schemas.microsoft.com/office/2006/metadata/properties" ma:root="true" ma:fieldsID="d78f7b3fcd03ed951c40bbc6ea0b540c" ns1:_="" ns2:_="">
    <xsd:import namespace="http://schemas.microsoft.com/sharepoint/v3"/>
    <xsd:import namespace="e1f914b6-a544-4516-8258-dce33e67d544"/>
    <xsd:element name="properties">
      <xsd:complexType>
        <xsd:sequence>
          <xsd:element name="documentManagement">
            <xsd:complexType>
              <xsd:all>
                <xsd:element ref="ns2:Behandelaar" minOccurs="0"/>
                <xsd:element ref="ns2:j7e7edac40694a75a14dc8a1f940b8b2" minOccurs="0"/>
                <xsd:element ref="ns2:TaxCatchAll" minOccurs="0"/>
                <xsd:element ref="ns2:TaxCatchAllLabel" minOccurs="0"/>
                <xsd:element ref="ns2:Documentstatus" minOccurs="0"/>
                <xsd:element ref="ns2:m33fc33796384c19818b29a1f52fa6b8" minOccurs="0"/>
                <xsd:element ref="ns2:Kopie" minOccurs="0"/>
                <xsd:element ref="ns2:Dossierstatus" minOccurs="0"/>
                <xsd:element ref="ns1:DocumentSetDescrip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DocumentSetDescription" ma:index="18" nillable="true" ma:displayName="Beschrijving" ma:description="Een beschrijving van de documentenset" ma:internalName="DocumentSetDescription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f914b6-a544-4516-8258-dce33e67d544" elementFormDefault="qualified">
    <xsd:import namespace="http://schemas.microsoft.com/office/2006/documentManagement/types"/>
    <xsd:import namespace="http://schemas.microsoft.com/office/infopath/2007/PartnerControls"/>
    <xsd:element name="Behandelaar" ma:index="8" nillable="true" ma:displayName="Behandelaar" ma:list="UserInfo" ma:SharePointGroup="0" ma:internalName="Behandelaar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j7e7edac40694a75a14dc8a1f940b8b2" ma:index="9" nillable="true" ma:taxonomy="true" ma:internalName="j7e7edac40694a75a14dc8a1f940b8b2" ma:taxonomyFieldName="Documenttypen" ma:displayName="Documenttypen" ma:default="" ma:fieldId="{37e7edac-4069-4a75-a14d-c8a1f940b8b2}" ma:taxonomyMulti="true" ma:sspId="264fed88-3460-4323-80f9-15b2a3d3d26d" ma:termSetId="0cdd49ee-224d-499f-bc0f-91623649ef0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3c6397ee-60c9-4091-b79f-f3abf0e68798}" ma:internalName="TaxCatchAll" ma:showField="CatchAllData" ma:web="a3f22593-1193-4169-b7a1-d03c1b035a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Taxonomy Catch All Column1" ma:hidden="true" ma:list="{3c6397ee-60c9-4091-b79f-f3abf0e68798}" ma:internalName="TaxCatchAllLabel" ma:readOnly="true" ma:showField="CatchAllDataLabel" ma:web="a3f22593-1193-4169-b7a1-d03c1b035a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Documentstatus" ma:index="13" nillable="true" ma:displayName="Documentstatus" ma:default="Concept" ma:format="Dropdown" ma:internalName="Documentstatus">
      <xsd:simpleType>
        <xsd:restriction base="dms:Choice">
          <xsd:enumeration value="Concept"/>
          <xsd:enumeration value="Ter review"/>
          <xsd:enumeration value="Vastgesteld"/>
          <xsd:enumeration value="Gereed"/>
          <xsd:enumeration value="Vervallen"/>
        </xsd:restriction>
      </xsd:simpleType>
    </xsd:element>
    <xsd:element name="m33fc33796384c19818b29a1f52fa6b8" ma:index="14" nillable="true" ma:taxonomy="true" ma:internalName="m33fc33796384c19818b29a1f52fa6b8" ma:taxonomyFieldName="Passende_x0020_Trefwoorden" ma:displayName="Passende Trefwoorden" ma:default="" ma:fieldId="{633fc337-9638-4c19-818b-29a1f52fa6b8}" ma:taxonomyMulti="true" ma:sspId="264fed88-3460-4323-80f9-15b2a3d3d26d" ma:termSetId="149e103c-5860-4dce-b39c-53bee8e9cad0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Kopie" ma:index="16" nillable="true" ma:displayName="Kopie" ma:default="0" ma:internalName="Kopie">
      <xsd:simpleType>
        <xsd:restriction base="dms:Boolean"/>
      </xsd:simpleType>
    </xsd:element>
    <xsd:element name="Dossierstatus" ma:index="17" nillable="true" ma:displayName="Dossierstatus" ma:default="In behandeling" ma:format="Dropdown" ma:internalName="Dossierstatus">
      <xsd:simpleType>
        <xsd:restriction base="dms:Choice">
          <xsd:enumeration value="In behandeling"/>
          <xsd:enumeration value="Afgehandeld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363449D-F993-4BA8-A116-30773B27EF5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D8F2F79-18C0-484B-A79A-27DD517ED929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57B45CF3-1AD1-4609-AD88-3868A055B000}">
  <ds:schemaRefs>
    <ds:schemaRef ds:uri="e1f914b6-a544-4516-8258-dce33e67d54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597FAAD7-91A8-4886-BA63-AB67E347AF79}">
  <ds:schemaRefs>
    <ds:schemaRef ds:uri="e1f914b6-a544-4516-8258-dce33e67d54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Breedbeeld</PresentationFormat>
  <Slides>21</Slides>
  <Notes>19</Notes>
  <HiddenSlides>0</HiddenSlide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2" baseType="lpstr">
      <vt:lpstr>MENSEN</vt:lpstr>
      <vt:lpstr>Marktconsultatie Jeugdhulp voor Gespecialiseerd Onderwijs 2 december 2024</vt:lpstr>
      <vt:lpstr>PowerPoint-presentatie</vt:lpstr>
      <vt:lpstr>Proces tot nu toe</vt:lpstr>
      <vt:lpstr>We zijn iets moois aan het bouwen!</vt:lpstr>
      <vt:lpstr>Inkoop perceel Jeugdhulp voor Gespecialiseerd Onderwijs </vt:lpstr>
      <vt:lpstr>Inkoop perceel Jeugdhulp voor Gespecialiseerd Onderwijs </vt:lpstr>
      <vt:lpstr>PowerPoint-presentatie</vt:lpstr>
      <vt:lpstr>JGO in de basis</vt:lpstr>
      <vt:lpstr>Aantal percelen in de aanbesteding</vt:lpstr>
      <vt:lpstr>1 of 2 jeugdhulpaanbieders</vt:lpstr>
      <vt:lpstr>Berekening FTE</vt:lpstr>
      <vt:lpstr>Aantal FTE per perceel Voorlopige verdeling</vt:lpstr>
      <vt:lpstr>Bekostiging</vt:lpstr>
      <vt:lpstr>Samenwerking  Gemeentelijke Toegang en Regie</vt:lpstr>
      <vt:lpstr>Monitoring: partnerschap </vt:lpstr>
      <vt:lpstr>Monitoring: gegevens aanleveren </vt:lpstr>
      <vt:lpstr>Inkoopopdracht</vt:lpstr>
      <vt:lpstr>inkoopprocedure</vt:lpstr>
      <vt:lpstr>Concept planning</vt:lpstr>
      <vt:lpstr>Rondvraag en afrondende reflectie</vt:lpstr>
      <vt:lpstr>Bedankt voor jullie aandacht!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Rowan de Graaf - Freelancers United</dc:creator>
  <cp:revision>7</cp:revision>
  <dcterms:created xsi:type="dcterms:W3CDTF">2020-12-22T12:57:09Z</dcterms:created>
  <dcterms:modified xsi:type="dcterms:W3CDTF">2025-01-29T09:46:13Z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0x010100A3931FBF8BAFE84BAC495B07B603E4E600C4987927FF9C544DB68ED61BE200E74C</vt:lpwstr>
  </property>
  <property fmtid="{D5CDD505-2E9C-101B-9397-08002B2CF9AE}" pid="3" name="Documenttypen">
    <vt:lpwstr/>
  </property>
  <property fmtid="{D5CDD505-2E9C-101B-9397-08002B2CF9AE}" pid="4" name="Passende Trefwoorden">
    <vt:lpwstr/>
  </property>
  <property fmtid="{D5CDD505-2E9C-101B-9397-08002B2CF9AE}" pid="5" name="SharedWithUsers">
    <vt:lpwstr>13;#Zwieten - Bakker TMME van (Tamara);#14;#Gerritsen JHAM (Jos);#15;#Pet S (Sanne);#16;#Hunneman R (Ria);#17;#Tophoff J (Jocelyne);#18;#Aken HA van (Henriëtte);#19;#Bosmann RL (Rob);#12;#Groeneweg R (Ronald);#179;#Lem A F van der (Anouk);#151;#Martina K </vt:lpwstr>
  </property>
  <property fmtid="{D5CDD505-2E9C-101B-9397-08002B2CF9AE}" pid="6" name="Passende_x0020_Trefwoorden">
    <vt:lpwstr/>
  </property>
</Properties>
</file>