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7B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87923B-6B06-3EAE-A523-D2D070030B8A}" v="1" dt="2024-09-27T12:20:07.612"/>
    <p1510:client id="{DA69F3AD-7CDB-4BF1-899D-9EDE2C793F3B}" v="12" dt="2024-09-27T12:22:15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 Kuijpers" userId="5b574266-84e0-4418-94b6-c8b859dca199" providerId="ADAL" clId="{DA69F3AD-7CDB-4BF1-899D-9EDE2C793F3B}"/>
    <pc:docChg chg="custSel modSld">
      <pc:chgData name="Isa Kuijpers" userId="5b574266-84e0-4418-94b6-c8b859dca199" providerId="ADAL" clId="{DA69F3AD-7CDB-4BF1-899D-9EDE2C793F3B}" dt="2024-09-27T12:22:15.221" v="11" actId="21"/>
      <pc:docMkLst>
        <pc:docMk/>
      </pc:docMkLst>
      <pc:sldChg chg="addSp delSp modSp mod">
        <pc:chgData name="Isa Kuijpers" userId="5b574266-84e0-4418-94b6-c8b859dca199" providerId="ADAL" clId="{DA69F3AD-7CDB-4BF1-899D-9EDE2C793F3B}" dt="2024-09-27T12:22:15.221" v="11" actId="21"/>
        <pc:sldMkLst>
          <pc:docMk/>
          <pc:sldMk cId="3169121939" sldId="256"/>
        </pc:sldMkLst>
        <pc:spChg chg="mod">
          <ac:chgData name="Isa Kuijpers" userId="5b574266-84e0-4418-94b6-c8b859dca199" providerId="ADAL" clId="{DA69F3AD-7CDB-4BF1-899D-9EDE2C793F3B}" dt="2024-09-27T12:22:12.261" v="10" actId="1076"/>
          <ac:spMkLst>
            <pc:docMk/>
            <pc:sldMk cId="3169121939" sldId="256"/>
            <ac:spMk id="7" creationId="{54CEE87E-E313-CF1B-11DC-B303632C2A08}"/>
          </ac:spMkLst>
        </pc:spChg>
        <pc:spChg chg="del">
          <ac:chgData name="Isa Kuijpers" userId="5b574266-84e0-4418-94b6-c8b859dca199" providerId="ADAL" clId="{DA69F3AD-7CDB-4BF1-899D-9EDE2C793F3B}" dt="2024-09-27T12:21:00.501" v="1" actId="21"/>
          <ac:spMkLst>
            <pc:docMk/>
            <pc:sldMk cId="3169121939" sldId="256"/>
            <ac:spMk id="17" creationId="{2EE73D1F-06AD-A5D0-C85B-6468D463E434}"/>
          </ac:spMkLst>
        </pc:spChg>
        <pc:spChg chg="del">
          <ac:chgData name="Isa Kuijpers" userId="5b574266-84e0-4418-94b6-c8b859dca199" providerId="ADAL" clId="{DA69F3AD-7CDB-4BF1-899D-9EDE2C793F3B}" dt="2024-09-27T12:20:56.237" v="0" actId="21"/>
          <ac:spMkLst>
            <pc:docMk/>
            <pc:sldMk cId="3169121939" sldId="256"/>
            <ac:spMk id="26" creationId="{14FA3DB1-DC58-D928-6042-7A3F4AC6A741}"/>
          </ac:spMkLst>
        </pc:spChg>
        <pc:spChg chg="del">
          <ac:chgData name="Isa Kuijpers" userId="5b574266-84e0-4418-94b6-c8b859dca199" providerId="ADAL" clId="{DA69F3AD-7CDB-4BF1-899D-9EDE2C793F3B}" dt="2024-09-27T12:22:00.649" v="9" actId="21"/>
          <ac:spMkLst>
            <pc:docMk/>
            <pc:sldMk cId="3169121939" sldId="256"/>
            <ac:spMk id="36" creationId="{CCB56442-21D2-BDB9-DD36-90BEB8F802A9}"/>
          </ac:spMkLst>
        </pc:spChg>
        <pc:spChg chg="del">
          <ac:chgData name="Isa Kuijpers" userId="5b574266-84e0-4418-94b6-c8b859dca199" providerId="ADAL" clId="{DA69F3AD-7CDB-4BF1-899D-9EDE2C793F3B}" dt="2024-09-27T12:21:05.493" v="2" actId="21"/>
          <ac:spMkLst>
            <pc:docMk/>
            <pc:sldMk cId="3169121939" sldId="256"/>
            <ac:spMk id="66" creationId="{AA4AE409-58DF-9B0D-884E-B323390E1B10}"/>
          </ac:spMkLst>
        </pc:spChg>
        <pc:picChg chg="add del mod">
          <ac:chgData name="Isa Kuijpers" userId="5b574266-84e0-4418-94b6-c8b859dca199" providerId="ADAL" clId="{DA69F3AD-7CDB-4BF1-899D-9EDE2C793F3B}" dt="2024-09-27T12:21:55.044" v="8" actId="1076"/>
          <ac:picMkLst>
            <pc:docMk/>
            <pc:sldMk cId="3169121939" sldId="256"/>
            <ac:picMk id="65" creationId="{F9ED566B-88F2-27F4-8927-04AFE55E77FB}"/>
          </ac:picMkLst>
        </pc:picChg>
        <pc:cxnChg chg="mod">
          <ac:chgData name="Isa Kuijpers" userId="5b574266-84e0-4418-94b6-c8b859dca199" providerId="ADAL" clId="{DA69F3AD-7CDB-4BF1-899D-9EDE2C793F3B}" dt="2024-09-27T12:22:12.261" v="10" actId="1076"/>
          <ac:cxnSpMkLst>
            <pc:docMk/>
            <pc:sldMk cId="3169121939" sldId="256"/>
            <ac:cxnSpMk id="8" creationId="{6E1A5C54-BDE4-D708-9022-22C82498214F}"/>
          </ac:cxnSpMkLst>
        </pc:cxnChg>
        <pc:cxnChg chg="del mod">
          <ac:chgData name="Isa Kuijpers" userId="5b574266-84e0-4418-94b6-c8b859dca199" providerId="ADAL" clId="{DA69F3AD-7CDB-4BF1-899D-9EDE2C793F3B}" dt="2024-09-27T12:22:15.221" v="11" actId="21"/>
          <ac:cxnSpMkLst>
            <pc:docMk/>
            <pc:sldMk cId="3169121939" sldId="256"/>
            <ac:cxnSpMk id="38" creationId="{D72EAC50-4ADD-0DD1-DFF3-6349C50A00D1}"/>
          </ac:cxnSpMkLst>
        </pc:cxnChg>
        <pc:cxnChg chg="del mod">
          <ac:chgData name="Isa Kuijpers" userId="5b574266-84e0-4418-94b6-c8b859dca199" providerId="ADAL" clId="{DA69F3AD-7CDB-4BF1-899D-9EDE2C793F3B}" dt="2024-09-27T12:21:21.287" v="5" actId="21"/>
          <ac:cxnSpMkLst>
            <pc:docMk/>
            <pc:sldMk cId="3169121939" sldId="256"/>
            <ac:cxnSpMk id="61" creationId="{7384C5D9-C1A3-BFCB-C045-72EE814E817B}"/>
          </ac:cxnSpMkLst>
        </pc:cxnChg>
        <pc:cxnChg chg="del mod">
          <ac:chgData name="Isa Kuijpers" userId="5b574266-84e0-4418-94b6-c8b859dca199" providerId="ADAL" clId="{DA69F3AD-7CDB-4BF1-899D-9EDE2C793F3B}" dt="2024-09-27T12:21:08.603" v="3" actId="21"/>
          <ac:cxnSpMkLst>
            <pc:docMk/>
            <pc:sldMk cId="3169121939" sldId="256"/>
            <ac:cxnSpMk id="72" creationId="{52D50D6C-2097-098A-BDF0-AF263786AA31}"/>
          </ac:cxnSpMkLst>
        </pc:cxnChg>
        <pc:cxnChg chg="del mod">
          <ac:chgData name="Isa Kuijpers" userId="5b574266-84e0-4418-94b6-c8b859dca199" providerId="ADAL" clId="{DA69F3AD-7CDB-4BF1-899D-9EDE2C793F3B}" dt="2024-09-27T12:21:18.500" v="4" actId="21"/>
          <ac:cxnSpMkLst>
            <pc:docMk/>
            <pc:sldMk cId="3169121939" sldId="256"/>
            <ac:cxnSpMk id="102" creationId="{D7A4E81A-DA0F-63EC-9CAD-22A20D80E2F4}"/>
          </ac:cxnSpMkLst>
        </pc:cxnChg>
      </pc:sldChg>
    </pc:docChg>
  </pc:docChgLst>
  <pc:docChgLst>
    <pc:chgData name="Kuijpers, Isa" userId="S::isa.kuijpers@utrecht.nl::5b574266-84e0-4418-94b6-c8b859dca199" providerId="AD" clId="Web-{4A87923B-6B06-3EAE-A523-D2D070030B8A}"/>
    <pc:docChg chg="modSld">
      <pc:chgData name="Kuijpers, Isa" userId="S::isa.kuijpers@utrecht.nl::5b574266-84e0-4418-94b6-c8b859dca199" providerId="AD" clId="Web-{4A87923B-6B06-3EAE-A523-D2D070030B8A}" dt="2024-09-27T12:20:07.612" v="0" actId="1076"/>
      <pc:docMkLst>
        <pc:docMk/>
      </pc:docMkLst>
      <pc:sldChg chg="modSp">
        <pc:chgData name="Kuijpers, Isa" userId="S::isa.kuijpers@utrecht.nl::5b574266-84e0-4418-94b6-c8b859dca199" providerId="AD" clId="Web-{4A87923B-6B06-3EAE-A523-D2D070030B8A}" dt="2024-09-27T12:20:07.612" v="0" actId="1076"/>
        <pc:sldMkLst>
          <pc:docMk/>
          <pc:sldMk cId="3169121939" sldId="256"/>
        </pc:sldMkLst>
        <pc:cxnChg chg="mod">
          <ac:chgData name="Kuijpers, Isa" userId="S::isa.kuijpers@utrecht.nl::5b574266-84e0-4418-94b6-c8b859dca199" providerId="AD" clId="Web-{4A87923B-6B06-3EAE-A523-D2D070030B8A}" dt="2024-09-27T12:20:07.612" v="0" actId="1076"/>
          <ac:cxnSpMkLst>
            <pc:docMk/>
            <pc:sldMk cId="3169121939" sldId="256"/>
            <ac:cxnSpMk id="52" creationId="{8BC65AB8-B3A1-5020-A8A0-4FCCFB15ECA8}"/>
          </ac:cxnSpMkLst>
        </pc:cxnChg>
      </pc:sldChg>
    </pc:docChg>
  </pc:docChgLst>
  <pc:docChgLst>
    <pc:chgData name="Kuijpers, Isa" userId="5b574266-84e0-4418-94b6-c8b859dca199" providerId="ADAL" clId="{BEA310D6-DECE-4F3B-8F12-107F19F57BBE}"/>
    <pc:docChg chg="delSld modSld">
      <pc:chgData name="Kuijpers, Isa" userId="5b574266-84e0-4418-94b6-c8b859dca199" providerId="ADAL" clId="{BEA310D6-DECE-4F3B-8F12-107F19F57BBE}" dt="2024-08-21T13:28:39.317" v="37" actId="21"/>
      <pc:docMkLst>
        <pc:docMk/>
      </pc:docMkLst>
      <pc:sldChg chg="delSp modSp mod">
        <pc:chgData name="Kuijpers, Isa" userId="5b574266-84e0-4418-94b6-c8b859dca199" providerId="ADAL" clId="{BEA310D6-DECE-4F3B-8F12-107F19F57BBE}" dt="2024-08-21T13:28:39.317" v="37" actId="21"/>
        <pc:sldMkLst>
          <pc:docMk/>
          <pc:sldMk cId="3169121939" sldId="256"/>
        </pc:sldMkLst>
        <pc:spChg chg="mod">
          <ac:chgData name="Kuijpers, Isa" userId="5b574266-84e0-4418-94b6-c8b859dca199" providerId="ADAL" clId="{BEA310D6-DECE-4F3B-8F12-107F19F57BBE}" dt="2024-08-21T13:26:43.563" v="13" actId="20577"/>
          <ac:spMkLst>
            <pc:docMk/>
            <pc:sldMk cId="3169121939" sldId="256"/>
            <ac:spMk id="13" creationId="{D66C7B1D-3690-1D3B-495F-9048524C572F}"/>
          </ac:spMkLst>
        </pc:spChg>
        <pc:spChg chg="mod">
          <ac:chgData name="Kuijpers, Isa" userId="5b574266-84e0-4418-94b6-c8b859dca199" providerId="ADAL" clId="{BEA310D6-DECE-4F3B-8F12-107F19F57BBE}" dt="2024-08-21T13:28:28.503" v="36" actId="20577"/>
          <ac:spMkLst>
            <pc:docMk/>
            <pc:sldMk cId="3169121939" sldId="256"/>
            <ac:spMk id="51" creationId="{3F4123E5-9FE8-65C5-14C2-92FBFB86D625}"/>
          </ac:spMkLst>
        </pc:spChg>
        <pc:picChg chg="del">
          <ac:chgData name="Kuijpers, Isa" userId="5b574266-84e0-4418-94b6-c8b859dca199" providerId="ADAL" clId="{BEA310D6-DECE-4F3B-8F12-107F19F57BBE}" dt="2024-08-21T13:28:39.317" v="37" actId="21"/>
          <ac:picMkLst>
            <pc:docMk/>
            <pc:sldMk cId="3169121939" sldId="256"/>
            <ac:picMk id="118" creationId="{15C27D82-611F-5060-B612-4203EA9CDC22}"/>
          </ac:picMkLst>
        </pc:picChg>
      </pc:sldChg>
      <pc:sldChg chg="del">
        <pc:chgData name="Kuijpers, Isa" userId="5b574266-84e0-4418-94b6-c8b859dca199" providerId="ADAL" clId="{BEA310D6-DECE-4F3B-8F12-107F19F57BBE}" dt="2024-08-21T13:26:32.755" v="1" actId="2696"/>
        <pc:sldMkLst>
          <pc:docMk/>
          <pc:sldMk cId="2097566626" sldId="258"/>
        </pc:sldMkLst>
      </pc:sldChg>
      <pc:sldChg chg="del">
        <pc:chgData name="Kuijpers, Isa" userId="5b574266-84e0-4418-94b6-c8b859dca199" providerId="ADAL" clId="{BEA310D6-DECE-4F3B-8F12-107F19F57BBE}" dt="2024-08-21T13:26:22.567" v="0" actId="2696"/>
        <pc:sldMkLst>
          <pc:docMk/>
          <pc:sldMk cId="1156754962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F040C-44A6-12D7-F6E4-085D6BF8E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3C2E939-AD14-3883-73D5-FC50901E6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62BFCF-F12A-DF91-A0D4-52133F85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74E92CA-F71A-1EDC-279A-2594D9DB0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EF2B6C-C06F-5134-5FA3-84BAB6B1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196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D5158C-15C3-D81F-0952-3DB7641C5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828F266-F8B1-B5ED-B3DD-C5F77D5CC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360574-957E-A0E3-837B-238D8A503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C548BE-34CA-CE3E-93FC-B693D5913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B11929-AC1A-3D71-7868-E28FA2184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53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481AFE4-E15E-16A7-7CC6-63EB54040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CAE958E-6DFB-005C-85A4-9E19E3ADD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4579AA9-A309-D793-7183-5134611A5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BEA4619-E3BA-EE2A-69C3-1A7DEF992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8760F4-D2F6-22FA-F7F2-2638E51F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448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3DBBD0-004E-D2ED-9501-5F46CE0F1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35D234-E061-6D39-E511-1422AD76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6734B93-857A-11B3-8134-CC928A76C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581E5C-E76C-2C31-4FA9-FA3F4ABD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5179C8A-744C-2108-9CE6-7076D4D08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187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949C8-096D-EF9A-163C-B966786DE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016A4DE-26B4-B639-4088-EE16ED59B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BB783F-C96A-EACD-B45F-91D309722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95F8FE-5299-A50E-A4B4-7512A1E5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65BC4C-B048-AD71-DECA-553AFDC77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49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F9928-E67C-C4FF-E9F2-C6A1BAE02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DD312C-1AD7-B5CB-97B6-8D569B3B0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97E358B-7BBB-9AAE-FAAD-3C15D162A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FC6150-CFDD-5866-B3BE-4B026D3E5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13506A1-F367-0B18-DEC0-685E343FA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21844EA-2C68-1307-DE18-7BB3C5CFE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67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9719C-4212-9C4D-23E6-6B7C78D34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F000125-0EA6-9C86-0392-3CDF6D68F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4B6B089-195B-35A2-2F39-D04DE6940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2CF4A0A-2436-4382-876D-1030CD591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6F21512-5BC5-8BEB-171F-2D9F42614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39995C4-B6B6-B3C9-4FBC-51E13428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CFD93DA-1E5C-977F-DFB6-515F0F3FE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C48D7E0-A6DA-86F3-8ECD-986A303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81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B0CD27-A85D-103C-A4C3-7F5BB9E0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15FF297-4546-A01F-FC88-48AE55B3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0FD6621-E84F-2225-BE4A-B61711DDD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F807104-7FA6-2DDB-8A37-9AE556E0D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79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618C968-05CD-D279-796E-0C0F3E1A9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D4B483-A163-9F22-3F48-82115BF6B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C02FE66-4119-21E5-4E17-50FF6480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347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93A55-3D65-89A9-DD0E-56449BA55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8A9A9D-B4A5-AC87-3657-AC2D294E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C25BBDA-A2F7-28BD-276F-1BBC81C4C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D7E26F8-5A88-D6CC-93FE-5D4AFB8E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D080491-F9EE-F7E7-5C57-B8010831A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982AC53-8EA1-02FF-C173-167C46E7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404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481836-053A-ACA4-B6C0-B6F42368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56B847E-DAE6-BC69-A0FB-A8E79D035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1CA0BBA-9DB8-C887-6DE1-B8739DF90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84FE5E6-9427-00D7-2EB5-C83E24FC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8585EE4-8BB2-DB83-4CB5-9E25F80D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94351AE-08F7-3DE6-0E48-D07AC574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897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9951875-EE41-621D-9084-6A33E8003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0ED8C9-AC7A-A5BD-51C5-74DC0C7CB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AA97E2-EF48-91FE-2065-FA0B039293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AB553-BBEF-4C46-BA67-33901819BEEE}" type="datetimeFigureOut">
              <a:rPr lang="nl-NL" smtClean="0"/>
              <a:t>27-9-2024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F508E3-9FF3-502D-00BC-9170C64D6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98CB77-96C0-E327-2CC4-0461C0629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212A5-E6EA-4466-9D39-81015419F82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6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4" descr="Auto, Auto Lijn Pictogram, Schets Vector Teken, Lineaire Stijl Pictogram  Geïsoleerd Op Wit. Symbool, Logo Illustratie. Bewerkbare Slag. Pixel  Perfect Royalty vrije SVG, Cliparts, Vectoren, en Stock Illustratie. Image  75738363">
            <a:extLst>
              <a:ext uri="{FF2B5EF4-FFF2-40B4-BE49-F238E27FC236}">
                <a16:creationId xmlns:a16="http://schemas.microsoft.com/office/drawing/2014/main" id="{F9ED566B-88F2-27F4-8927-04AFE55E7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11" y="3813586"/>
            <a:ext cx="3597069" cy="353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hthoek 40">
            <a:extLst>
              <a:ext uri="{FF2B5EF4-FFF2-40B4-BE49-F238E27FC236}">
                <a16:creationId xmlns:a16="http://schemas.microsoft.com/office/drawing/2014/main" id="{54909981-2813-B6FB-7507-DCAB274D5988}"/>
              </a:ext>
            </a:extLst>
          </p:cNvPr>
          <p:cNvSpPr/>
          <p:nvPr/>
        </p:nvSpPr>
        <p:spPr>
          <a:xfrm>
            <a:off x="86560" y="4372211"/>
            <a:ext cx="9725523" cy="246678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B4A395BF-4D71-7E9A-A46C-221A0964082C}"/>
              </a:ext>
            </a:extLst>
          </p:cNvPr>
          <p:cNvSpPr txBox="1"/>
          <p:nvPr/>
        </p:nvSpPr>
        <p:spPr>
          <a:xfrm>
            <a:off x="11328478" y="6521495"/>
            <a:ext cx="863522" cy="33650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/>
          </a:bodyPr>
          <a:lstStyle/>
          <a:p>
            <a:pPr algn="l"/>
            <a:r>
              <a:rPr lang="nl-NL" sz="1200"/>
              <a:t>F. De Waal</a:t>
            </a:r>
            <a:endParaRPr lang="nl-NL" sz="1600" i="1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FFC20969-DF02-83EE-B5D5-5DA44E946F3B}"/>
              </a:ext>
            </a:extLst>
          </p:cNvPr>
          <p:cNvSpPr txBox="1"/>
          <p:nvPr/>
        </p:nvSpPr>
        <p:spPr>
          <a:xfrm>
            <a:off x="9453787" y="1224843"/>
            <a:ext cx="161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solidFill>
                  <a:schemeClr val="accent6">
                    <a:lumMod val="50000"/>
                  </a:schemeClr>
                </a:solidFill>
              </a:rPr>
              <a:t>leidinggevende</a:t>
            </a:r>
          </a:p>
        </p:txBody>
      </p:sp>
      <p:pic>
        <p:nvPicPr>
          <p:cNvPr id="22" name="Picture 2" descr="online portal icon - Tango Health : Tango Health">
            <a:extLst>
              <a:ext uri="{FF2B5EF4-FFF2-40B4-BE49-F238E27FC236}">
                <a16:creationId xmlns:a16="http://schemas.microsoft.com/office/drawing/2014/main" id="{1C70FF3F-A848-4AE5-093C-87A270761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3640" y="1193962"/>
            <a:ext cx="36933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15665C4F-FCA3-A609-B2DF-C4F51C7EC5B6}"/>
              </a:ext>
            </a:extLst>
          </p:cNvPr>
          <p:cNvSpPr txBox="1"/>
          <p:nvPr/>
        </p:nvSpPr>
        <p:spPr>
          <a:xfrm>
            <a:off x="86560" y="6488668"/>
            <a:ext cx="12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solidFill>
                  <a:schemeClr val="accent2">
                    <a:lumMod val="50000"/>
                  </a:schemeClr>
                </a:solidFill>
              </a:rPr>
              <a:t>voertuigen</a:t>
            </a: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C6904630-6F82-E801-96F4-8CC58D06FD5E}"/>
              </a:ext>
            </a:extLst>
          </p:cNvPr>
          <p:cNvSpPr/>
          <p:nvPr/>
        </p:nvSpPr>
        <p:spPr>
          <a:xfrm>
            <a:off x="5741590" y="4990961"/>
            <a:ext cx="3885890" cy="858838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/>
              <a:t>Ritregistratie &amp; reservering systeem</a:t>
            </a:r>
          </a:p>
          <a:p>
            <a:pPr algn="ctr"/>
            <a:r>
              <a:rPr lang="nl-NL" i="1"/>
              <a:t>SAAS</a:t>
            </a:r>
          </a:p>
          <a:p>
            <a:pPr algn="ctr"/>
            <a:endParaRPr lang="nl-NL"/>
          </a:p>
        </p:txBody>
      </p:sp>
      <p:pic>
        <p:nvPicPr>
          <p:cNvPr id="86" name="Picture 2" descr="Actor Icon #234376 - Free Icons Library">
            <a:extLst>
              <a:ext uri="{FF2B5EF4-FFF2-40B4-BE49-F238E27FC236}">
                <a16:creationId xmlns:a16="http://schemas.microsoft.com/office/drawing/2014/main" id="{12D7FB68-4E72-A7C0-9605-6224A3785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268" y="899331"/>
            <a:ext cx="328733" cy="32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" name="Tekstvak 115">
            <a:extLst>
              <a:ext uri="{FF2B5EF4-FFF2-40B4-BE49-F238E27FC236}">
                <a16:creationId xmlns:a16="http://schemas.microsoft.com/office/drawing/2014/main" id="{27F7DB1E-3E51-75AD-685C-910F432C3BB3}"/>
              </a:ext>
            </a:extLst>
          </p:cNvPr>
          <p:cNvSpPr txBox="1"/>
          <p:nvPr/>
        </p:nvSpPr>
        <p:spPr>
          <a:xfrm>
            <a:off x="9891788" y="5910431"/>
            <a:ext cx="1103454" cy="66455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nl-NL" sz="1600" i="1"/>
              <a:t>API REST (</a:t>
            </a:r>
            <a:r>
              <a:rPr lang="nl-NL" sz="1600" i="1" err="1"/>
              <a:t>OData</a:t>
            </a:r>
            <a:r>
              <a:rPr lang="nl-NL" sz="1600" i="1"/>
              <a:t>) </a:t>
            </a:r>
          </a:p>
        </p:txBody>
      </p:sp>
      <p:sp>
        <p:nvSpPr>
          <p:cNvPr id="140" name="Ovaal 139">
            <a:extLst>
              <a:ext uri="{FF2B5EF4-FFF2-40B4-BE49-F238E27FC236}">
                <a16:creationId xmlns:a16="http://schemas.microsoft.com/office/drawing/2014/main" id="{2A2BA905-AD3E-6346-8CF5-BBE23164F678}"/>
              </a:ext>
            </a:extLst>
          </p:cNvPr>
          <p:cNvSpPr/>
          <p:nvPr/>
        </p:nvSpPr>
        <p:spPr>
          <a:xfrm>
            <a:off x="9724461" y="5489752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C</a:t>
            </a: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24819DA3-9A8D-4018-636B-15FA4C6F0897}"/>
              </a:ext>
            </a:extLst>
          </p:cNvPr>
          <p:cNvSpPr/>
          <p:nvPr/>
        </p:nvSpPr>
        <p:spPr>
          <a:xfrm>
            <a:off x="10180434" y="4981948"/>
            <a:ext cx="1757453" cy="881352"/>
          </a:xfrm>
          <a:prstGeom prst="rect">
            <a:avLst/>
          </a:prstGeom>
          <a:solidFill>
            <a:schemeClr val="accent3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b="1"/>
              <a:t>BI Tool</a:t>
            </a:r>
          </a:p>
          <a:p>
            <a:pPr algn="ctr"/>
            <a:r>
              <a:rPr lang="nl-NL" sz="1400"/>
              <a:t>Tableau</a:t>
            </a:r>
          </a:p>
          <a:p>
            <a:pPr algn="ctr"/>
            <a:r>
              <a:rPr lang="nl-NL" sz="1400" err="1"/>
              <a:t>PowerBI</a:t>
            </a:r>
            <a:endParaRPr lang="nl-NL" sz="1400"/>
          </a:p>
        </p:txBody>
      </p: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22D51288-2AC7-BC40-339D-4910D5804A4D}"/>
              </a:ext>
            </a:extLst>
          </p:cNvPr>
          <p:cNvCxnSpPr>
            <a:cxnSpLocks/>
            <a:stCxn id="23" idx="1"/>
          </p:cNvCxnSpPr>
          <p:nvPr/>
        </p:nvCxnSpPr>
        <p:spPr>
          <a:xfrm flipH="1" flipV="1">
            <a:off x="9638424" y="5420379"/>
            <a:ext cx="542010" cy="2245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B32BC557-3F17-9756-2ED1-1D753030B8C9}"/>
              </a:ext>
            </a:extLst>
          </p:cNvPr>
          <p:cNvSpPr/>
          <p:nvPr/>
        </p:nvSpPr>
        <p:spPr>
          <a:xfrm>
            <a:off x="6920435" y="1638181"/>
            <a:ext cx="2399696" cy="631992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Ritten registratie volgens eisen Belastingdienst</a:t>
            </a:r>
          </a:p>
        </p:txBody>
      </p:sp>
      <p:sp>
        <p:nvSpPr>
          <p:cNvPr id="19" name="Pijl: rechts 18">
            <a:extLst>
              <a:ext uri="{FF2B5EF4-FFF2-40B4-BE49-F238E27FC236}">
                <a16:creationId xmlns:a16="http://schemas.microsoft.com/office/drawing/2014/main" id="{07BA1FF8-DD53-769A-BF94-32B44F7292FA}"/>
              </a:ext>
            </a:extLst>
          </p:cNvPr>
          <p:cNvSpPr/>
          <p:nvPr/>
        </p:nvSpPr>
        <p:spPr>
          <a:xfrm>
            <a:off x="9059756" y="1671536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8E454653-058B-A9FD-E74D-634C5B9F8584}"/>
              </a:ext>
            </a:extLst>
          </p:cNvPr>
          <p:cNvSpPr/>
          <p:nvPr/>
        </p:nvSpPr>
        <p:spPr>
          <a:xfrm>
            <a:off x="10548878" y="1654847"/>
            <a:ext cx="1090168" cy="59851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Ritten controle accorderen</a:t>
            </a:r>
          </a:p>
        </p:txBody>
      </p:sp>
      <p:sp>
        <p:nvSpPr>
          <p:cNvPr id="24" name="Pijl: rechts 23">
            <a:extLst>
              <a:ext uri="{FF2B5EF4-FFF2-40B4-BE49-F238E27FC236}">
                <a16:creationId xmlns:a16="http://schemas.microsoft.com/office/drawing/2014/main" id="{BAB28892-60F5-5EFF-C088-3397744CE816}"/>
              </a:ext>
            </a:extLst>
          </p:cNvPr>
          <p:cNvSpPr/>
          <p:nvPr/>
        </p:nvSpPr>
        <p:spPr>
          <a:xfrm>
            <a:off x="11439541" y="1735205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8" name="Rechthoek: afgeronde hoeken 27">
            <a:extLst>
              <a:ext uri="{FF2B5EF4-FFF2-40B4-BE49-F238E27FC236}">
                <a16:creationId xmlns:a16="http://schemas.microsoft.com/office/drawing/2014/main" id="{561AD51B-9D53-C942-8AE1-3F1D5C8ABB57}"/>
              </a:ext>
            </a:extLst>
          </p:cNvPr>
          <p:cNvSpPr/>
          <p:nvPr/>
        </p:nvSpPr>
        <p:spPr>
          <a:xfrm>
            <a:off x="2098431" y="108449"/>
            <a:ext cx="7567621" cy="552700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Stadsbedrijven Bedrijfsvoering </a:t>
            </a:r>
            <a:r>
              <a:rPr lang="nl-NL" sz="1200" b="1" kern="0">
                <a:solidFill>
                  <a:srgbClr val="FFB70B">
                    <a:lumMod val="50000"/>
                  </a:srgbClr>
                </a:solidFill>
                <a:latin typeface="Verdana"/>
              </a:rPr>
              <a:t>Materieel beheer – architectuur rittenregistratie</a:t>
            </a:r>
            <a:endParaRPr kumimoji="0" lang="nl-NL" sz="1200" b="1" i="0" u="none" strike="noStrike" kern="0" cap="none" spc="0" normalizeH="0" baseline="0" noProof="0">
              <a:ln>
                <a:noFill/>
              </a:ln>
              <a:solidFill>
                <a:srgbClr val="FFB70B">
                  <a:lumMod val="5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D10AE9D6-42D1-BC43-8FDC-244A7DE05A08}"/>
              </a:ext>
            </a:extLst>
          </p:cNvPr>
          <p:cNvSpPr/>
          <p:nvPr/>
        </p:nvSpPr>
        <p:spPr>
          <a:xfrm>
            <a:off x="2539976" y="1638851"/>
            <a:ext cx="1513322" cy="59851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Aanvraag om voertuig reserveren</a:t>
            </a:r>
          </a:p>
        </p:txBody>
      </p:sp>
      <p:sp>
        <p:nvSpPr>
          <p:cNvPr id="35" name="Pijl: rechts 34">
            <a:extLst>
              <a:ext uri="{FF2B5EF4-FFF2-40B4-BE49-F238E27FC236}">
                <a16:creationId xmlns:a16="http://schemas.microsoft.com/office/drawing/2014/main" id="{2AC64EAF-24E4-9740-89A6-6E4522974728}"/>
              </a:ext>
            </a:extLst>
          </p:cNvPr>
          <p:cNvSpPr/>
          <p:nvPr/>
        </p:nvSpPr>
        <p:spPr>
          <a:xfrm>
            <a:off x="3853793" y="1719209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E3CD5C88-F66B-E1F8-0FCD-A1ACBCD1E448}"/>
              </a:ext>
            </a:extLst>
          </p:cNvPr>
          <p:cNvSpPr/>
          <p:nvPr/>
        </p:nvSpPr>
        <p:spPr>
          <a:xfrm>
            <a:off x="10291574" y="4335432"/>
            <a:ext cx="961484" cy="415301"/>
          </a:xfrm>
          <a:prstGeom prst="rect">
            <a:avLst/>
          </a:prstGeom>
          <a:solidFill>
            <a:schemeClr val="accent3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b="1"/>
              <a:t>SSO</a:t>
            </a:r>
            <a:endParaRPr lang="nl-NL" sz="1400"/>
          </a:p>
        </p:txBody>
      </p:sp>
      <p:sp>
        <p:nvSpPr>
          <p:cNvPr id="48" name="Ovaal 47">
            <a:extLst>
              <a:ext uri="{FF2B5EF4-FFF2-40B4-BE49-F238E27FC236}">
                <a16:creationId xmlns:a16="http://schemas.microsoft.com/office/drawing/2014/main" id="{3F43803E-A418-DD9C-22E7-C76F80DF5E2F}"/>
              </a:ext>
            </a:extLst>
          </p:cNvPr>
          <p:cNvSpPr/>
          <p:nvPr/>
        </p:nvSpPr>
        <p:spPr>
          <a:xfrm>
            <a:off x="4138978" y="5563450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B</a:t>
            </a:r>
          </a:p>
        </p:txBody>
      </p:sp>
      <p:cxnSp>
        <p:nvCxnSpPr>
          <p:cNvPr id="10" name="Verbindingslijn: gebogen 9">
            <a:extLst>
              <a:ext uri="{FF2B5EF4-FFF2-40B4-BE49-F238E27FC236}">
                <a16:creationId xmlns:a16="http://schemas.microsoft.com/office/drawing/2014/main" id="{27E6D7BA-880C-C541-B350-B7C339F03CD3}"/>
              </a:ext>
            </a:extLst>
          </p:cNvPr>
          <p:cNvCxnSpPr>
            <a:cxnSpLocks/>
            <a:endCxn id="23" idx="2"/>
          </p:cNvCxnSpPr>
          <p:nvPr/>
        </p:nvCxnSpPr>
        <p:spPr>
          <a:xfrm rot="16200000" flipH="1">
            <a:off x="8832648" y="3636787"/>
            <a:ext cx="19002" cy="4434024"/>
          </a:xfrm>
          <a:prstGeom prst="bentConnector3">
            <a:avLst>
              <a:gd name="adj1" fmla="val 130303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hoek 11">
            <a:extLst>
              <a:ext uri="{FF2B5EF4-FFF2-40B4-BE49-F238E27FC236}">
                <a16:creationId xmlns:a16="http://schemas.microsoft.com/office/drawing/2014/main" id="{716CBB44-5E1F-F5EA-8452-1F5503CD6F04}"/>
              </a:ext>
            </a:extLst>
          </p:cNvPr>
          <p:cNvSpPr/>
          <p:nvPr/>
        </p:nvSpPr>
        <p:spPr>
          <a:xfrm>
            <a:off x="2242367" y="4973741"/>
            <a:ext cx="1134349" cy="609799"/>
          </a:xfrm>
          <a:prstGeom prst="rect">
            <a:avLst/>
          </a:prstGeom>
          <a:solidFill>
            <a:schemeClr val="accent2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sz="1600" b="1"/>
              <a:t>Paslezer</a:t>
            </a:r>
            <a:endParaRPr lang="nl-NL" sz="1200"/>
          </a:p>
        </p:txBody>
      </p:sp>
      <p:pic>
        <p:nvPicPr>
          <p:cNvPr id="1026" name="Picture 2" descr="Insert card icon">
            <a:extLst>
              <a:ext uri="{FF2B5EF4-FFF2-40B4-BE49-F238E27FC236}">
                <a16:creationId xmlns:a16="http://schemas.microsoft.com/office/drawing/2014/main" id="{B6EE3CA9-6B00-56E9-720E-E76600A29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815" y="4822553"/>
            <a:ext cx="418578" cy="41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hthoek: afgeronde hoeken 28">
            <a:extLst>
              <a:ext uri="{FF2B5EF4-FFF2-40B4-BE49-F238E27FC236}">
                <a16:creationId xmlns:a16="http://schemas.microsoft.com/office/drawing/2014/main" id="{70A6DA53-266C-9B4A-163B-761E90DF3DD8}"/>
              </a:ext>
            </a:extLst>
          </p:cNvPr>
          <p:cNvSpPr/>
          <p:nvPr/>
        </p:nvSpPr>
        <p:spPr>
          <a:xfrm>
            <a:off x="292411" y="1652316"/>
            <a:ext cx="1725460" cy="59851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Identificatie &amp; Toegangscontrole</a:t>
            </a:r>
          </a:p>
        </p:txBody>
      </p:sp>
      <p:sp>
        <p:nvSpPr>
          <p:cNvPr id="33" name="Pijl: rechts 32">
            <a:extLst>
              <a:ext uri="{FF2B5EF4-FFF2-40B4-BE49-F238E27FC236}">
                <a16:creationId xmlns:a16="http://schemas.microsoft.com/office/drawing/2014/main" id="{1262C2B3-25AD-915B-2CA9-ABCCB34269EE}"/>
              </a:ext>
            </a:extLst>
          </p:cNvPr>
          <p:cNvSpPr/>
          <p:nvPr/>
        </p:nvSpPr>
        <p:spPr>
          <a:xfrm>
            <a:off x="1744855" y="1695420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3" name="Tekstvak 52">
            <a:extLst>
              <a:ext uri="{FF2B5EF4-FFF2-40B4-BE49-F238E27FC236}">
                <a16:creationId xmlns:a16="http://schemas.microsoft.com/office/drawing/2014/main" id="{18980AAA-5597-9841-390D-E91942AC2529}"/>
              </a:ext>
            </a:extLst>
          </p:cNvPr>
          <p:cNvSpPr txBox="1"/>
          <p:nvPr/>
        </p:nvSpPr>
        <p:spPr>
          <a:xfrm>
            <a:off x="3078966" y="4356818"/>
            <a:ext cx="1103454" cy="25919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nl-NL" sz="1600" b="1" i="1">
                <a:solidFill>
                  <a:schemeClr val="accent5">
                    <a:lumMod val="50000"/>
                  </a:schemeClr>
                </a:solidFill>
              </a:rPr>
              <a:t>Scope aanbesteding</a:t>
            </a:r>
          </a:p>
        </p:txBody>
      </p:sp>
      <p:pic>
        <p:nvPicPr>
          <p:cNvPr id="56" name="Picture 2" descr="Actor Icon #234376 - Free Icons Library">
            <a:extLst>
              <a:ext uri="{FF2B5EF4-FFF2-40B4-BE49-F238E27FC236}">
                <a16:creationId xmlns:a16="http://schemas.microsoft.com/office/drawing/2014/main" id="{2E4B5360-CB3B-AE6C-2F55-ECF3AEA46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399" y="839683"/>
            <a:ext cx="36933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kstvak 56">
            <a:extLst>
              <a:ext uri="{FF2B5EF4-FFF2-40B4-BE49-F238E27FC236}">
                <a16:creationId xmlns:a16="http://schemas.microsoft.com/office/drawing/2014/main" id="{DCE42958-8D81-6E99-2E05-1C9A97074BC6}"/>
              </a:ext>
            </a:extLst>
          </p:cNvPr>
          <p:cNvSpPr txBox="1"/>
          <p:nvPr/>
        </p:nvSpPr>
        <p:spPr>
          <a:xfrm>
            <a:off x="886155" y="1210950"/>
            <a:ext cx="1371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solidFill>
                  <a:schemeClr val="accent6">
                    <a:lumMod val="50000"/>
                  </a:schemeClr>
                </a:solidFill>
              </a:rPr>
              <a:t>medewerker</a:t>
            </a:r>
          </a:p>
        </p:txBody>
      </p:sp>
      <p:sp>
        <p:nvSpPr>
          <p:cNvPr id="63" name="Tekstvak 62">
            <a:extLst>
              <a:ext uri="{FF2B5EF4-FFF2-40B4-BE49-F238E27FC236}">
                <a16:creationId xmlns:a16="http://schemas.microsoft.com/office/drawing/2014/main" id="{DDD2B2D3-3C3B-8EEC-7CF8-C931899169D9}"/>
              </a:ext>
            </a:extLst>
          </p:cNvPr>
          <p:cNvSpPr txBox="1"/>
          <p:nvPr/>
        </p:nvSpPr>
        <p:spPr>
          <a:xfrm>
            <a:off x="2850014" y="4634822"/>
            <a:ext cx="609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800" b="1"/>
              <a:t>pas</a:t>
            </a:r>
          </a:p>
        </p:txBody>
      </p:sp>
      <p:sp>
        <p:nvSpPr>
          <p:cNvPr id="67" name="Tekstvak 66">
            <a:extLst>
              <a:ext uri="{FF2B5EF4-FFF2-40B4-BE49-F238E27FC236}">
                <a16:creationId xmlns:a16="http://schemas.microsoft.com/office/drawing/2014/main" id="{995E4778-8322-4241-0985-0EBA84611866}"/>
              </a:ext>
            </a:extLst>
          </p:cNvPr>
          <p:cNvSpPr txBox="1"/>
          <p:nvPr/>
        </p:nvSpPr>
        <p:spPr>
          <a:xfrm>
            <a:off x="85040" y="2390030"/>
            <a:ext cx="1798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>
                <a:solidFill>
                  <a:schemeClr val="accent2">
                    <a:lumMod val="50000"/>
                  </a:schemeClr>
                </a:solidFill>
              </a:rPr>
              <a:t>Identificatie</a:t>
            </a:r>
          </a:p>
          <a:p>
            <a:r>
              <a:rPr lang="nl-NL" sz="1600">
                <a:solidFill>
                  <a:schemeClr val="accent2">
                    <a:lumMod val="50000"/>
                  </a:schemeClr>
                </a:solidFill>
              </a:rPr>
              <a:t>bij gebruik voertuig</a:t>
            </a:r>
          </a:p>
        </p:txBody>
      </p:sp>
      <p:sp>
        <p:nvSpPr>
          <p:cNvPr id="74" name="Rechthoek: afgeronde hoeken 73">
            <a:extLst>
              <a:ext uri="{FF2B5EF4-FFF2-40B4-BE49-F238E27FC236}">
                <a16:creationId xmlns:a16="http://schemas.microsoft.com/office/drawing/2014/main" id="{0A19BACF-5F9B-79DD-9896-913EECA75E44}"/>
              </a:ext>
            </a:extLst>
          </p:cNvPr>
          <p:cNvSpPr/>
          <p:nvPr/>
        </p:nvSpPr>
        <p:spPr>
          <a:xfrm>
            <a:off x="4137687" y="1632844"/>
            <a:ext cx="1161199" cy="59851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Pas nr.</a:t>
            </a:r>
          </a:p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registreren</a:t>
            </a:r>
          </a:p>
        </p:txBody>
      </p:sp>
      <p:sp>
        <p:nvSpPr>
          <p:cNvPr id="75" name="Pijl: rechts 74">
            <a:extLst>
              <a:ext uri="{FF2B5EF4-FFF2-40B4-BE49-F238E27FC236}">
                <a16:creationId xmlns:a16="http://schemas.microsoft.com/office/drawing/2014/main" id="{F4E5C177-B14C-9F9D-25F6-CA489438D444}"/>
              </a:ext>
            </a:extLst>
          </p:cNvPr>
          <p:cNvSpPr/>
          <p:nvPr/>
        </p:nvSpPr>
        <p:spPr>
          <a:xfrm>
            <a:off x="5028329" y="1657512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6" name="Rechthoek: afgeronde hoeken 75">
            <a:extLst>
              <a:ext uri="{FF2B5EF4-FFF2-40B4-BE49-F238E27FC236}">
                <a16:creationId xmlns:a16="http://schemas.microsoft.com/office/drawing/2014/main" id="{712C4923-123F-82BD-CF11-19679B8C6187}"/>
              </a:ext>
            </a:extLst>
          </p:cNvPr>
          <p:cNvSpPr/>
          <p:nvPr/>
        </p:nvSpPr>
        <p:spPr>
          <a:xfrm>
            <a:off x="9400911" y="1665198"/>
            <a:ext cx="1090168" cy="59851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Ritten rapportage</a:t>
            </a:r>
          </a:p>
        </p:txBody>
      </p:sp>
      <p:sp>
        <p:nvSpPr>
          <p:cNvPr id="77" name="Pijl: rechts 76">
            <a:extLst>
              <a:ext uri="{FF2B5EF4-FFF2-40B4-BE49-F238E27FC236}">
                <a16:creationId xmlns:a16="http://schemas.microsoft.com/office/drawing/2014/main" id="{D56D72C2-00A9-C4F0-4394-A114F4D1911E}"/>
              </a:ext>
            </a:extLst>
          </p:cNvPr>
          <p:cNvSpPr/>
          <p:nvPr/>
        </p:nvSpPr>
        <p:spPr>
          <a:xfrm>
            <a:off x="10291574" y="1745556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79" name="Verbindingslijn: gebogen 78">
            <a:extLst>
              <a:ext uri="{FF2B5EF4-FFF2-40B4-BE49-F238E27FC236}">
                <a16:creationId xmlns:a16="http://schemas.microsoft.com/office/drawing/2014/main" id="{6E51DF02-1FAB-EA9F-BF49-07C9AB699EF5}"/>
              </a:ext>
            </a:extLst>
          </p:cNvPr>
          <p:cNvCxnSpPr>
            <a:cxnSpLocks/>
            <a:stCxn id="29" idx="2"/>
            <a:endCxn id="12" idx="0"/>
          </p:cNvCxnSpPr>
          <p:nvPr/>
        </p:nvCxnSpPr>
        <p:spPr>
          <a:xfrm rot="16200000" flipH="1">
            <a:off x="620887" y="2785086"/>
            <a:ext cx="2722908" cy="1654401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kstvak 88">
            <a:extLst>
              <a:ext uri="{FF2B5EF4-FFF2-40B4-BE49-F238E27FC236}">
                <a16:creationId xmlns:a16="http://schemas.microsoft.com/office/drawing/2014/main" id="{F0C2D4F1-9338-2779-BB9C-3C484020448D}"/>
              </a:ext>
            </a:extLst>
          </p:cNvPr>
          <p:cNvSpPr txBox="1"/>
          <p:nvPr/>
        </p:nvSpPr>
        <p:spPr>
          <a:xfrm>
            <a:off x="3997579" y="6109576"/>
            <a:ext cx="1103454" cy="66455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nl-NL" sz="1600" i="1"/>
              <a:t>Whitelist</a:t>
            </a:r>
          </a:p>
          <a:p>
            <a:r>
              <a:rPr lang="nl-NL" sz="1600" i="1"/>
              <a:t>medewerker gerechtigd auto </a:t>
            </a:r>
          </a:p>
          <a:p>
            <a:r>
              <a:rPr lang="nl-NL" sz="1600" i="1"/>
              <a:t>(bestand 5G over air) </a:t>
            </a:r>
            <a:endParaRPr lang="nl-NL" sz="1600" i="1">
              <a:highlight>
                <a:srgbClr val="FFFF00"/>
              </a:highlight>
            </a:endParaRPr>
          </a:p>
        </p:txBody>
      </p:sp>
      <p:sp>
        <p:nvSpPr>
          <p:cNvPr id="91" name="Ovaal 90">
            <a:extLst>
              <a:ext uri="{FF2B5EF4-FFF2-40B4-BE49-F238E27FC236}">
                <a16:creationId xmlns:a16="http://schemas.microsoft.com/office/drawing/2014/main" id="{3249E92B-A07F-1490-8592-7FA4AEA651FD}"/>
              </a:ext>
            </a:extLst>
          </p:cNvPr>
          <p:cNvSpPr/>
          <p:nvPr/>
        </p:nvSpPr>
        <p:spPr>
          <a:xfrm>
            <a:off x="6014198" y="3696220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A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66C7B1D-3690-1D3B-495F-9048524C572F}"/>
              </a:ext>
            </a:extLst>
          </p:cNvPr>
          <p:cNvSpPr txBox="1"/>
          <p:nvPr/>
        </p:nvSpPr>
        <p:spPr>
          <a:xfrm>
            <a:off x="6932423" y="2982000"/>
            <a:ext cx="514256" cy="66455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endParaRPr lang="nl-NL" sz="1600" i="1">
              <a:highlight>
                <a:srgbClr val="FFFF00"/>
              </a:highlight>
            </a:endParaRPr>
          </a:p>
        </p:txBody>
      </p:sp>
      <p:sp>
        <p:nvSpPr>
          <p:cNvPr id="71" name="Rechthoek 70">
            <a:extLst>
              <a:ext uri="{FF2B5EF4-FFF2-40B4-BE49-F238E27FC236}">
                <a16:creationId xmlns:a16="http://schemas.microsoft.com/office/drawing/2014/main" id="{7323946B-0952-3BAC-E39F-2D7085606EC1}"/>
              </a:ext>
            </a:extLst>
          </p:cNvPr>
          <p:cNvSpPr/>
          <p:nvPr/>
        </p:nvSpPr>
        <p:spPr>
          <a:xfrm>
            <a:off x="2251832" y="5808280"/>
            <a:ext cx="1134349" cy="499905"/>
          </a:xfrm>
          <a:prstGeom prst="rect">
            <a:avLst/>
          </a:prstGeom>
          <a:solidFill>
            <a:schemeClr val="accent2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sz="1600" b="1"/>
              <a:t>box</a:t>
            </a:r>
            <a:endParaRPr lang="nl-NL" sz="1200"/>
          </a:p>
        </p:txBody>
      </p:sp>
      <p:cxnSp>
        <p:nvCxnSpPr>
          <p:cNvPr id="100" name="Rechte verbindingslijn met pijl 99">
            <a:extLst>
              <a:ext uri="{FF2B5EF4-FFF2-40B4-BE49-F238E27FC236}">
                <a16:creationId xmlns:a16="http://schemas.microsoft.com/office/drawing/2014/main" id="{2D18AC46-980E-B65B-CB95-960C6C5F1FFA}"/>
              </a:ext>
            </a:extLst>
          </p:cNvPr>
          <p:cNvCxnSpPr>
            <a:cxnSpLocks/>
            <a:endCxn id="12" idx="2"/>
          </p:cNvCxnSpPr>
          <p:nvPr/>
        </p:nvCxnSpPr>
        <p:spPr>
          <a:xfrm flipV="1">
            <a:off x="2809542" y="5583540"/>
            <a:ext cx="0" cy="21154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Verbindingslijn: gebogen 107">
            <a:extLst>
              <a:ext uri="{FF2B5EF4-FFF2-40B4-BE49-F238E27FC236}">
                <a16:creationId xmlns:a16="http://schemas.microsoft.com/office/drawing/2014/main" id="{B45EEE8B-7347-B96F-EB7E-CFAF77F9676A}"/>
              </a:ext>
            </a:extLst>
          </p:cNvPr>
          <p:cNvCxnSpPr>
            <a:cxnSpLocks/>
            <a:stCxn id="71" idx="3"/>
            <a:endCxn id="37" idx="1"/>
          </p:cNvCxnSpPr>
          <p:nvPr/>
        </p:nvCxnSpPr>
        <p:spPr>
          <a:xfrm flipV="1">
            <a:off x="3386181" y="5420380"/>
            <a:ext cx="2355409" cy="637853"/>
          </a:xfrm>
          <a:prstGeom prst="bentConnector3">
            <a:avLst>
              <a:gd name="adj1" fmla="val 5795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2" name="Picture 2" descr="Actor Icon #234376 - Free Icons Library">
            <a:extLst>
              <a:ext uri="{FF2B5EF4-FFF2-40B4-BE49-F238E27FC236}">
                <a16:creationId xmlns:a16="http://schemas.microsoft.com/office/drawing/2014/main" id="{3E8C5A0C-C31F-B26E-1481-D1FBD8A24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159" y="865467"/>
            <a:ext cx="36933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" name="Tekstvak 112">
            <a:extLst>
              <a:ext uri="{FF2B5EF4-FFF2-40B4-BE49-F238E27FC236}">
                <a16:creationId xmlns:a16="http://schemas.microsoft.com/office/drawing/2014/main" id="{82055C2E-636C-4211-5FF0-477E69B1DDB4}"/>
              </a:ext>
            </a:extLst>
          </p:cNvPr>
          <p:cNvSpPr txBox="1"/>
          <p:nvPr/>
        </p:nvSpPr>
        <p:spPr>
          <a:xfrm>
            <a:off x="2586615" y="1208104"/>
            <a:ext cx="1371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>
                <a:solidFill>
                  <a:schemeClr val="accent6">
                    <a:lumMod val="50000"/>
                  </a:schemeClr>
                </a:solidFill>
              </a:rPr>
              <a:t>medewerker</a:t>
            </a:r>
          </a:p>
        </p:txBody>
      </p:sp>
      <p:pic>
        <p:nvPicPr>
          <p:cNvPr id="114" name="Picture 2" descr="Actor Icon #234376 - Free Icons Library">
            <a:extLst>
              <a:ext uri="{FF2B5EF4-FFF2-40B4-BE49-F238E27FC236}">
                <a16:creationId xmlns:a16="http://schemas.microsoft.com/office/drawing/2014/main" id="{A4B15A09-D0E7-1C3D-5830-97154A19D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258" y="899331"/>
            <a:ext cx="36933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Tekstvak 114">
            <a:extLst>
              <a:ext uri="{FF2B5EF4-FFF2-40B4-BE49-F238E27FC236}">
                <a16:creationId xmlns:a16="http://schemas.microsoft.com/office/drawing/2014/main" id="{EA453E34-E66B-3B7E-B566-CDDBA2B65E1B}"/>
              </a:ext>
            </a:extLst>
          </p:cNvPr>
          <p:cNvSpPr txBox="1"/>
          <p:nvPr/>
        </p:nvSpPr>
        <p:spPr>
          <a:xfrm>
            <a:off x="5931635" y="1237670"/>
            <a:ext cx="2428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6">
                    <a:lumMod val="50000"/>
                  </a:schemeClr>
                </a:solidFill>
              </a:rPr>
              <a:t>Balie medewerker</a:t>
            </a:r>
          </a:p>
        </p:txBody>
      </p:sp>
      <p:cxnSp>
        <p:nvCxnSpPr>
          <p:cNvPr id="127" name="Rechte verbindingslijn met pijl 126">
            <a:extLst>
              <a:ext uri="{FF2B5EF4-FFF2-40B4-BE49-F238E27FC236}">
                <a16:creationId xmlns:a16="http://schemas.microsoft.com/office/drawing/2014/main" id="{27A266E4-1566-A412-315C-5EF2DCF0638E}"/>
              </a:ext>
            </a:extLst>
          </p:cNvPr>
          <p:cNvCxnSpPr>
            <a:cxnSpLocks/>
            <a:endCxn id="40" idx="1"/>
          </p:cNvCxnSpPr>
          <p:nvPr/>
        </p:nvCxnSpPr>
        <p:spPr>
          <a:xfrm flipV="1">
            <a:off x="9821312" y="4543083"/>
            <a:ext cx="470262" cy="144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Ovaal 133">
            <a:extLst>
              <a:ext uri="{FF2B5EF4-FFF2-40B4-BE49-F238E27FC236}">
                <a16:creationId xmlns:a16="http://schemas.microsoft.com/office/drawing/2014/main" id="{222174E2-6A2C-4F8F-CC89-2B69517EF607}"/>
              </a:ext>
            </a:extLst>
          </p:cNvPr>
          <p:cNvSpPr/>
          <p:nvPr/>
        </p:nvSpPr>
        <p:spPr>
          <a:xfrm>
            <a:off x="9635460" y="4119647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D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54CEE87E-E313-CF1B-11DC-B303632C2A08}"/>
              </a:ext>
            </a:extLst>
          </p:cNvPr>
          <p:cNvSpPr/>
          <p:nvPr/>
        </p:nvSpPr>
        <p:spPr>
          <a:xfrm>
            <a:off x="499683" y="5367544"/>
            <a:ext cx="1312727" cy="609799"/>
          </a:xfrm>
          <a:prstGeom prst="rect">
            <a:avLst/>
          </a:prstGeom>
          <a:solidFill>
            <a:schemeClr val="accent2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sz="1600" b="1"/>
              <a:t>buzzer</a:t>
            </a:r>
            <a:endParaRPr lang="nl-NL" sz="1200"/>
          </a:p>
        </p:txBody>
      </p:sp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6E1A5C54-BDE4-D708-9022-22C82498214F}"/>
              </a:ext>
            </a:extLst>
          </p:cNvPr>
          <p:cNvCxnSpPr>
            <a:cxnSpLocks/>
            <a:stCxn id="7" idx="3"/>
            <a:endCxn id="71" idx="1"/>
          </p:cNvCxnSpPr>
          <p:nvPr/>
        </p:nvCxnSpPr>
        <p:spPr>
          <a:xfrm>
            <a:off x="1812410" y="5672444"/>
            <a:ext cx="439422" cy="3857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hthoek: afgeronde hoeken 43">
            <a:extLst>
              <a:ext uri="{FF2B5EF4-FFF2-40B4-BE49-F238E27FC236}">
                <a16:creationId xmlns:a16="http://schemas.microsoft.com/office/drawing/2014/main" id="{4319C261-A70E-E704-3596-DD14FF51DBFA}"/>
              </a:ext>
            </a:extLst>
          </p:cNvPr>
          <p:cNvSpPr/>
          <p:nvPr/>
        </p:nvSpPr>
        <p:spPr>
          <a:xfrm>
            <a:off x="5333602" y="1642674"/>
            <a:ext cx="1513322" cy="59851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Administratie</a:t>
            </a:r>
          </a:p>
          <a:p>
            <a:pPr marL="0" marR="0" lvl="0" indent="0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>
                <a:ln>
                  <a:noFill/>
                </a:ln>
                <a:solidFill>
                  <a:srgbClr val="FFB70B">
                    <a:lumMod val="5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reserveringen voertuigen</a:t>
            </a:r>
          </a:p>
        </p:txBody>
      </p:sp>
      <p:sp>
        <p:nvSpPr>
          <p:cNvPr id="45" name="Pijl: rechts 44">
            <a:extLst>
              <a:ext uri="{FF2B5EF4-FFF2-40B4-BE49-F238E27FC236}">
                <a16:creationId xmlns:a16="http://schemas.microsoft.com/office/drawing/2014/main" id="{7B9D0D09-CB1E-6A69-DA10-A2F3EE0F237D}"/>
              </a:ext>
            </a:extLst>
          </p:cNvPr>
          <p:cNvSpPr/>
          <p:nvPr/>
        </p:nvSpPr>
        <p:spPr>
          <a:xfrm>
            <a:off x="6647419" y="1723032"/>
            <a:ext cx="199505" cy="166255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rgbClr val="FFB70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8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46" name="Verbindingslijn: gebogen 45">
            <a:extLst>
              <a:ext uri="{FF2B5EF4-FFF2-40B4-BE49-F238E27FC236}">
                <a16:creationId xmlns:a16="http://schemas.microsoft.com/office/drawing/2014/main" id="{B0A55105-0D41-2042-8293-68826B10D349}"/>
              </a:ext>
            </a:extLst>
          </p:cNvPr>
          <p:cNvCxnSpPr>
            <a:cxnSpLocks/>
            <a:stCxn id="34" idx="2"/>
          </p:cNvCxnSpPr>
          <p:nvPr/>
        </p:nvCxnSpPr>
        <p:spPr>
          <a:xfrm rot="16200000" flipH="1">
            <a:off x="3230908" y="2303097"/>
            <a:ext cx="2717065" cy="2585606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vak 50">
            <a:extLst>
              <a:ext uri="{FF2B5EF4-FFF2-40B4-BE49-F238E27FC236}">
                <a16:creationId xmlns:a16="http://schemas.microsoft.com/office/drawing/2014/main" id="{3F4123E5-9FE8-65C5-14C2-92FBFB86D625}"/>
              </a:ext>
            </a:extLst>
          </p:cNvPr>
          <p:cNvSpPr txBox="1"/>
          <p:nvPr/>
        </p:nvSpPr>
        <p:spPr>
          <a:xfrm>
            <a:off x="6536564" y="3892953"/>
            <a:ext cx="1641659" cy="66455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endParaRPr lang="nl-NL" sz="1600" i="1"/>
          </a:p>
        </p:txBody>
      </p:sp>
      <p:cxnSp>
        <p:nvCxnSpPr>
          <p:cNvPr id="52" name="Verbindingslijn: gebogen 51">
            <a:extLst>
              <a:ext uri="{FF2B5EF4-FFF2-40B4-BE49-F238E27FC236}">
                <a16:creationId xmlns:a16="http://schemas.microsoft.com/office/drawing/2014/main" id="{8BC65AB8-B3A1-5020-A8A0-4FCCFB15ECA8}"/>
              </a:ext>
            </a:extLst>
          </p:cNvPr>
          <p:cNvCxnSpPr>
            <a:cxnSpLocks/>
          </p:cNvCxnSpPr>
          <p:nvPr/>
        </p:nvCxnSpPr>
        <p:spPr>
          <a:xfrm rot="16200000" flipH="1">
            <a:off x="4205226" y="1334923"/>
            <a:ext cx="2290929" cy="4120397"/>
          </a:xfrm>
          <a:prstGeom prst="bentConnector3">
            <a:avLst>
              <a:gd name="adj1" fmla="val 56732"/>
            </a:avLst>
          </a:prstGeom>
          <a:ln>
            <a:solidFill>
              <a:schemeClr val="accent2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hthoek 104">
            <a:extLst>
              <a:ext uri="{FF2B5EF4-FFF2-40B4-BE49-F238E27FC236}">
                <a16:creationId xmlns:a16="http://schemas.microsoft.com/office/drawing/2014/main" id="{1059723A-1019-BD1B-41E1-B42FA0A93BB2}"/>
              </a:ext>
            </a:extLst>
          </p:cNvPr>
          <p:cNvSpPr/>
          <p:nvPr/>
        </p:nvSpPr>
        <p:spPr>
          <a:xfrm>
            <a:off x="6695412" y="4528297"/>
            <a:ext cx="1443244" cy="429963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/>
              <a:t>App</a:t>
            </a:r>
            <a:endParaRPr lang="nl-NL" i="1"/>
          </a:p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91219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63A32B1ADD6F4391797248BD71A05A" ma:contentTypeVersion="6" ma:contentTypeDescription="Een nieuw document maken." ma:contentTypeScope="" ma:versionID="89060522f04d68edfea9be8d6f55942a">
  <xsd:schema xmlns:xsd="http://www.w3.org/2001/XMLSchema" xmlns:xs="http://www.w3.org/2001/XMLSchema" xmlns:p="http://schemas.microsoft.com/office/2006/metadata/properties" xmlns:ns2="c00f4285-5483-4680-854f-f6c5b283a1eb" xmlns:ns3="75d56a64-e0dd-4357-9333-d940a271756c" targetNamespace="http://schemas.microsoft.com/office/2006/metadata/properties" ma:root="true" ma:fieldsID="8f056c2e7c209066c7eaaa16933719dc" ns2:_="" ns3:_="">
    <xsd:import namespace="c00f4285-5483-4680-854f-f6c5b283a1eb"/>
    <xsd:import namespace="75d56a64-e0dd-4357-9333-d940a27175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f4285-5483-4680-854f-f6c5b283a1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56a64-e0dd-4357-9333-d940a27175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C84211-2FD9-444F-80CB-C61B46B3AF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6E3101-1504-433E-98CF-819525EA301B}">
  <ds:schemaRefs>
    <ds:schemaRef ds:uri="75d56a64-e0dd-4357-9333-d940a271756c"/>
    <ds:schemaRef ds:uri="c00f4285-5483-4680-854f-f6c5b283a1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ECF0DC3-918C-40FF-8962-D221BF2B7F7A}">
  <ds:schemaRefs>
    <ds:schemaRef ds:uri="75d56a64-e0dd-4357-9333-d940a271756c"/>
    <ds:schemaRef ds:uri="c00f4285-5483-4680-854f-f6c5b283a1e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Company>Gemeente Utrecht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Waal, Frans de</dc:creator>
  <cp:revision>1</cp:revision>
  <dcterms:created xsi:type="dcterms:W3CDTF">2023-12-02T20:32:16Z</dcterms:created>
  <dcterms:modified xsi:type="dcterms:W3CDTF">2024-09-27T12:22:46Z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0x0101002363A32B1ADD6F4391797248BD71A05A</vt:lpwstr>
  </property>
</Properties>
</file>