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1" r:id="rId7"/>
    <p:sldId id="263" r:id="rId8"/>
    <p:sldId id="262" r:id="rId9"/>
    <p:sldId id="267" r:id="rId10"/>
    <p:sldId id="268" r:id="rId11"/>
    <p:sldId id="264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B5"/>
    <a:srgbClr val="5C5B5B"/>
    <a:srgbClr val="388AC4"/>
    <a:srgbClr val="F6D800"/>
    <a:srgbClr val="E7D201"/>
    <a:srgbClr val="A1C52C"/>
    <a:srgbClr val="51A23D"/>
    <a:srgbClr val="0F9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EA2A1-582B-30A8-9726-E0CF948BC224}" v="20" dt="2024-11-26T11:41:06.726"/>
    <p1510:client id="{E3CF2E94-AE1C-B718-20CD-A84102A7D132}" v="368" dt="2024-11-25T15:41:22.491"/>
    <p1510:client id="{E7240EC2-AB56-D089-6471-C77AACE96B26}" v="196" dt="2024-11-25T15:04:18.469"/>
    <p1510:client id="{F16CB305-8B3F-4FA6-A93D-C12F8A9B6172}" v="13" dt="2024-11-25T15:51:54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wers, Michel" userId="S::michel.rauwers@raalte.nl::fd73ad23-de6c-432f-934a-ffc190188adc" providerId="AD" clId="Web-{F16CB305-8B3F-4FA6-A93D-C12F8A9B6172}"/>
    <pc:docChg chg="modSld">
      <pc:chgData name="Rauwers, Michel" userId="S::michel.rauwers@raalte.nl::fd73ad23-de6c-432f-934a-ffc190188adc" providerId="AD" clId="Web-{F16CB305-8B3F-4FA6-A93D-C12F8A9B6172}" dt="2024-11-25T15:51:54.979" v="12" actId="14100"/>
      <pc:docMkLst>
        <pc:docMk/>
      </pc:docMkLst>
      <pc:sldChg chg="modSp">
        <pc:chgData name="Rauwers, Michel" userId="S::michel.rauwers@raalte.nl::fd73ad23-de6c-432f-934a-ffc190188adc" providerId="AD" clId="Web-{F16CB305-8B3F-4FA6-A93D-C12F8A9B6172}" dt="2024-11-25T15:51:11.415" v="11" actId="20577"/>
        <pc:sldMkLst>
          <pc:docMk/>
          <pc:sldMk cId="2971351622" sldId="257"/>
        </pc:sldMkLst>
        <pc:spChg chg="mod">
          <ac:chgData name="Rauwers, Michel" userId="S::michel.rauwers@raalte.nl::fd73ad23-de6c-432f-934a-ffc190188adc" providerId="AD" clId="Web-{F16CB305-8B3F-4FA6-A93D-C12F8A9B6172}" dt="2024-11-25T15:51:11.415" v="11" actId="20577"/>
          <ac:spMkLst>
            <pc:docMk/>
            <pc:sldMk cId="2971351622" sldId="257"/>
            <ac:spMk id="3" creationId="{DFBE45BA-7DA3-48BC-B159-DF0F87272A77}"/>
          </ac:spMkLst>
        </pc:spChg>
      </pc:sldChg>
      <pc:sldChg chg="modSp">
        <pc:chgData name="Rauwers, Michel" userId="S::michel.rauwers@raalte.nl::fd73ad23-de6c-432f-934a-ffc190188adc" providerId="AD" clId="Web-{F16CB305-8B3F-4FA6-A93D-C12F8A9B6172}" dt="2024-11-25T15:51:54.979" v="12" actId="14100"/>
        <pc:sldMkLst>
          <pc:docMk/>
          <pc:sldMk cId="744494769" sldId="261"/>
        </pc:sldMkLst>
        <pc:picChg chg="mod">
          <ac:chgData name="Rauwers, Michel" userId="S::michel.rauwers@raalte.nl::fd73ad23-de6c-432f-934a-ffc190188adc" providerId="AD" clId="Web-{F16CB305-8B3F-4FA6-A93D-C12F8A9B6172}" dt="2024-11-25T15:51:54.979" v="12" actId="14100"/>
          <ac:picMkLst>
            <pc:docMk/>
            <pc:sldMk cId="744494769" sldId="261"/>
            <ac:picMk id="5" creationId="{C557ECF7-2129-F3DC-9DD9-D245588928C7}"/>
          </ac:picMkLst>
        </pc:picChg>
      </pc:sldChg>
    </pc:docChg>
  </pc:docChgLst>
  <pc:docChgLst>
    <pc:chgData name="Mondria, Mirle" userId="S::mirle.mondria@raalte.nl::068a6f93-5de7-44ee-ae1e-30b3cffa1b1f" providerId="AD" clId="Web-{E3CF2E94-AE1C-B718-20CD-A84102A7D132}"/>
    <pc:docChg chg="addSld delSld modSld sldOrd">
      <pc:chgData name="Mondria, Mirle" userId="S::mirle.mondria@raalte.nl::068a6f93-5de7-44ee-ae1e-30b3cffa1b1f" providerId="AD" clId="Web-{E3CF2E94-AE1C-B718-20CD-A84102A7D132}" dt="2024-11-25T15:41:22.491" v="360" actId="20577"/>
      <pc:docMkLst>
        <pc:docMk/>
      </pc:docMkLst>
      <pc:sldChg chg="modSp">
        <pc:chgData name="Mondria, Mirle" userId="S::mirle.mondria@raalte.nl::068a6f93-5de7-44ee-ae1e-30b3cffa1b1f" providerId="AD" clId="Web-{E3CF2E94-AE1C-B718-20CD-A84102A7D132}" dt="2024-11-25T15:22:43.341" v="317" actId="20577"/>
        <pc:sldMkLst>
          <pc:docMk/>
          <pc:sldMk cId="2983829537" sldId="262"/>
        </pc:sldMkLst>
        <pc:spChg chg="mod">
          <ac:chgData name="Mondria, Mirle" userId="S::mirle.mondria@raalte.nl::068a6f93-5de7-44ee-ae1e-30b3cffa1b1f" providerId="AD" clId="Web-{E3CF2E94-AE1C-B718-20CD-A84102A7D132}" dt="2024-11-25T15:22:43.341" v="317" actId="20577"/>
          <ac:spMkLst>
            <pc:docMk/>
            <pc:sldMk cId="2983829537" sldId="262"/>
            <ac:spMk id="3" creationId="{3CC3EFAF-CF9C-5289-30C6-F52126A22253}"/>
          </ac:spMkLst>
        </pc:spChg>
      </pc:sldChg>
      <pc:sldChg chg="del">
        <pc:chgData name="Mondria, Mirle" userId="S::mirle.mondria@raalte.nl::068a6f93-5de7-44ee-ae1e-30b3cffa1b1f" providerId="AD" clId="Web-{E3CF2E94-AE1C-B718-20CD-A84102A7D132}" dt="2024-11-25T15:10:58.957" v="184"/>
        <pc:sldMkLst>
          <pc:docMk/>
          <pc:sldMk cId="2671420643" sldId="265"/>
        </pc:sldMkLst>
      </pc:sldChg>
      <pc:sldChg chg="modSp">
        <pc:chgData name="Mondria, Mirle" userId="S::mirle.mondria@raalte.nl::068a6f93-5de7-44ee-ae1e-30b3cffa1b1f" providerId="AD" clId="Web-{E3CF2E94-AE1C-B718-20CD-A84102A7D132}" dt="2024-11-25T15:32:37.941" v="353" actId="20577"/>
        <pc:sldMkLst>
          <pc:docMk/>
          <pc:sldMk cId="2231336441" sldId="267"/>
        </pc:sldMkLst>
        <pc:spChg chg="mod">
          <ac:chgData name="Mondria, Mirle" userId="S::mirle.mondria@raalte.nl::068a6f93-5de7-44ee-ae1e-30b3cffa1b1f" providerId="AD" clId="Web-{E3CF2E94-AE1C-B718-20CD-A84102A7D132}" dt="2024-11-25T15:32:37.941" v="353" actId="20577"/>
          <ac:spMkLst>
            <pc:docMk/>
            <pc:sldMk cId="2231336441" sldId="267"/>
            <ac:spMk id="2" creationId="{FC96081A-30D6-C987-F916-5C10933C4725}"/>
          </ac:spMkLst>
        </pc:spChg>
        <pc:spChg chg="mod">
          <ac:chgData name="Mondria, Mirle" userId="S::mirle.mondria@raalte.nl::068a6f93-5de7-44ee-ae1e-30b3cffa1b1f" providerId="AD" clId="Web-{E3CF2E94-AE1C-B718-20CD-A84102A7D132}" dt="2024-11-25T15:22:46.966" v="327" actId="20577"/>
          <ac:spMkLst>
            <pc:docMk/>
            <pc:sldMk cId="2231336441" sldId="267"/>
            <ac:spMk id="3" creationId="{6F8F09E3-99E8-1E44-0452-E8F53B2CDE4C}"/>
          </ac:spMkLst>
        </pc:spChg>
      </pc:sldChg>
      <pc:sldChg chg="addSp delSp modSp add ord replId">
        <pc:chgData name="Mondria, Mirle" userId="S::mirle.mondria@raalte.nl::068a6f93-5de7-44ee-ae1e-30b3cffa1b1f" providerId="AD" clId="Web-{E3CF2E94-AE1C-B718-20CD-A84102A7D132}" dt="2024-11-25T15:41:22.491" v="360" actId="20577"/>
        <pc:sldMkLst>
          <pc:docMk/>
          <pc:sldMk cId="1453346659" sldId="268"/>
        </pc:sldMkLst>
        <pc:spChg chg="mod">
          <ac:chgData name="Mondria, Mirle" userId="S::mirle.mondria@raalte.nl::068a6f93-5de7-44ee-ae1e-30b3cffa1b1f" providerId="AD" clId="Web-{E3CF2E94-AE1C-B718-20CD-A84102A7D132}" dt="2024-11-25T15:41:22.491" v="360" actId="20577"/>
          <ac:spMkLst>
            <pc:docMk/>
            <pc:sldMk cId="1453346659" sldId="268"/>
            <ac:spMk id="2" creationId="{0372DCA2-BCF7-C79C-7F8D-6BBF143B76CE}"/>
          </ac:spMkLst>
        </pc:spChg>
        <pc:spChg chg="mod">
          <ac:chgData name="Mondria, Mirle" userId="S::mirle.mondria@raalte.nl::068a6f93-5de7-44ee-ae1e-30b3cffa1b1f" providerId="AD" clId="Web-{E3CF2E94-AE1C-B718-20CD-A84102A7D132}" dt="2024-11-25T15:13:09.133" v="289" actId="20577"/>
          <ac:spMkLst>
            <pc:docMk/>
            <pc:sldMk cId="1453346659" sldId="268"/>
            <ac:spMk id="3" creationId="{3CC3EFAF-CF9C-5289-30C6-F52126A22253}"/>
          </ac:spMkLst>
        </pc:spChg>
        <pc:spChg chg="del">
          <ac:chgData name="Mondria, Mirle" userId="S::mirle.mondria@raalte.nl::068a6f93-5de7-44ee-ae1e-30b3cffa1b1f" providerId="AD" clId="Web-{E3CF2E94-AE1C-B718-20CD-A84102A7D132}" dt="2024-11-25T15:09:33.688" v="130"/>
          <ac:spMkLst>
            <pc:docMk/>
            <pc:sldMk cId="1453346659" sldId="268"/>
            <ac:spMk id="4" creationId="{C273C0A0-4514-36ED-618B-5463DBE47983}"/>
          </ac:spMkLst>
        </pc:spChg>
        <pc:picChg chg="del">
          <ac:chgData name="Mondria, Mirle" userId="S::mirle.mondria@raalte.nl::068a6f93-5de7-44ee-ae1e-30b3cffa1b1f" providerId="AD" clId="Web-{E3CF2E94-AE1C-B718-20CD-A84102A7D132}" dt="2024-11-25T15:09:31.406" v="129"/>
          <ac:picMkLst>
            <pc:docMk/>
            <pc:sldMk cId="1453346659" sldId="268"/>
            <ac:picMk id="5" creationId="{09E78650-8CF3-609C-CA4E-358961AD7BCC}"/>
          </ac:picMkLst>
        </pc:picChg>
        <pc:picChg chg="add mod">
          <ac:chgData name="Mondria, Mirle" userId="S::mirle.mondria@raalte.nl::068a6f93-5de7-44ee-ae1e-30b3cffa1b1f" providerId="AD" clId="Web-{E3CF2E94-AE1C-B718-20CD-A84102A7D132}" dt="2024-11-25T15:09:56.032" v="132" actId="1076"/>
          <ac:picMkLst>
            <pc:docMk/>
            <pc:sldMk cId="1453346659" sldId="268"/>
            <ac:picMk id="7" creationId="{AE6544C3-9F71-A2C6-0D89-66EEBCAECA3E}"/>
          </ac:picMkLst>
        </pc:picChg>
      </pc:sldChg>
      <pc:sldChg chg="new del">
        <pc:chgData name="Mondria, Mirle" userId="S::mirle.mondria@raalte.nl::068a6f93-5de7-44ee-ae1e-30b3cffa1b1f" providerId="AD" clId="Web-{E3CF2E94-AE1C-B718-20CD-A84102A7D132}" dt="2024-11-25T15:32:47.410" v="357"/>
        <pc:sldMkLst>
          <pc:docMk/>
          <pc:sldMk cId="2390878881" sldId="269"/>
        </pc:sldMkLst>
      </pc:sldChg>
      <pc:sldChg chg="new del">
        <pc:chgData name="Mondria, Mirle" userId="S::mirle.mondria@raalte.nl::068a6f93-5de7-44ee-ae1e-30b3cffa1b1f" providerId="AD" clId="Web-{E3CF2E94-AE1C-B718-20CD-A84102A7D132}" dt="2024-11-25T15:32:45.613" v="356"/>
        <pc:sldMkLst>
          <pc:docMk/>
          <pc:sldMk cId="4264575891" sldId="270"/>
        </pc:sldMkLst>
      </pc:sldChg>
    </pc:docChg>
  </pc:docChgLst>
  <pc:docChgLst>
    <pc:chgData name="Rauwers, Michel" userId="fd73ad23-de6c-432f-934a-ffc190188adc" providerId="ADAL" clId="{D04A3206-0077-43F6-AFFC-E0DD10086C3B}"/>
    <pc:docChg chg="undo custSel addSld delSld modSld sldOrd">
      <pc:chgData name="Rauwers, Michel" userId="fd73ad23-de6c-432f-934a-ffc190188adc" providerId="ADAL" clId="{D04A3206-0077-43F6-AFFC-E0DD10086C3B}" dt="2024-11-18T15:32:09.359" v="162" actId="20577"/>
      <pc:docMkLst>
        <pc:docMk/>
      </pc:docMkLst>
      <pc:sldChg chg="ord">
        <pc:chgData name="Rauwers, Michel" userId="fd73ad23-de6c-432f-934a-ffc190188adc" providerId="ADAL" clId="{D04A3206-0077-43F6-AFFC-E0DD10086C3B}" dt="2024-11-18T15:29:29.428" v="122"/>
        <pc:sldMkLst>
          <pc:docMk/>
          <pc:sldMk cId="3117279692" sldId="256"/>
        </pc:sldMkLst>
      </pc:sldChg>
      <pc:sldChg chg="del">
        <pc:chgData name="Rauwers, Michel" userId="fd73ad23-de6c-432f-934a-ffc190188adc" providerId="ADAL" clId="{D04A3206-0077-43F6-AFFC-E0DD10086C3B}" dt="2024-11-18T15:29:20.447" v="119" actId="47"/>
        <pc:sldMkLst>
          <pc:docMk/>
          <pc:sldMk cId="114294459" sldId="258"/>
        </pc:sldMkLst>
      </pc:sldChg>
      <pc:sldChg chg="del">
        <pc:chgData name="Rauwers, Michel" userId="fd73ad23-de6c-432f-934a-ffc190188adc" providerId="ADAL" clId="{D04A3206-0077-43F6-AFFC-E0DD10086C3B}" dt="2024-11-18T15:29:22.896" v="120" actId="47"/>
        <pc:sldMkLst>
          <pc:docMk/>
          <pc:sldMk cId="511298429" sldId="260"/>
        </pc:sldMkLst>
      </pc:sldChg>
      <pc:sldChg chg="modSp mod">
        <pc:chgData name="Rauwers, Michel" userId="fd73ad23-de6c-432f-934a-ffc190188adc" providerId="ADAL" clId="{D04A3206-0077-43F6-AFFC-E0DD10086C3B}" dt="2024-11-18T15:32:09.359" v="162" actId="20577"/>
        <pc:sldMkLst>
          <pc:docMk/>
          <pc:sldMk cId="744494769" sldId="261"/>
        </pc:sldMkLst>
        <pc:spChg chg="mod">
          <ac:chgData name="Rauwers, Michel" userId="fd73ad23-de6c-432f-934a-ffc190188adc" providerId="ADAL" clId="{D04A3206-0077-43F6-AFFC-E0DD10086C3B}" dt="2024-11-18T15:32:09.359" v="162" actId="20577"/>
          <ac:spMkLst>
            <pc:docMk/>
            <pc:sldMk cId="744494769" sldId="261"/>
            <ac:spMk id="3" creationId="{DFBE45BA-7DA3-48BC-B159-DF0F87272A77}"/>
          </ac:spMkLst>
        </pc:spChg>
      </pc:sldChg>
      <pc:sldChg chg="modSp mod">
        <pc:chgData name="Rauwers, Michel" userId="fd73ad23-de6c-432f-934a-ffc190188adc" providerId="ADAL" clId="{D04A3206-0077-43F6-AFFC-E0DD10086C3B}" dt="2024-11-18T15:29:13.822" v="118" actId="13926"/>
        <pc:sldMkLst>
          <pc:docMk/>
          <pc:sldMk cId="2983829537" sldId="262"/>
        </pc:sldMkLst>
        <pc:spChg chg="mod">
          <ac:chgData name="Rauwers, Michel" userId="fd73ad23-de6c-432f-934a-ffc190188adc" providerId="ADAL" clId="{D04A3206-0077-43F6-AFFC-E0DD10086C3B}" dt="2024-11-18T15:29:13.822" v="118" actId="13926"/>
          <ac:spMkLst>
            <pc:docMk/>
            <pc:sldMk cId="2983829537" sldId="262"/>
            <ac:spMk id="2" creationId="{0372DCA2-BCF7-C79C-7F8D-6BBF143B76CE}"/>
          </ac:spMkLst>
        </pc:spChg>
      </pc:sldChg>
      <pc:sldChg chg="addSp modSp mod ord">
        <pc:chgData name="Rauwers, Michel" userId="fd73ad23-de6c-432f-934a-ffc190188adc" providerId="ADAL" clId="{D04A3206-0077-43F6-AFFC-E0DD10086C3B}" dt="2024-11-18T15:31:22.093" v="156"/>
        <pc:sldMkLst>
          <pc:docMk/>
          <pc:sldMk cId="959456982" sldId="264"/>
        </pc:sldMkLst>
        <pc:spChg chg="mod">
          <ac:chgData name="Rauwers, Michel" userId="fd73ad23-de6c-432f-934a-ffc190188adc" providerId="ADAL" clId="{D04A3206-0077-43F6-AFFC-E0DD10086C3B}" dt="2024-11-18T15:26:02.033" v="16" actId="20577"/>
          <ac:spMkLst>
            <pc:docMk/>
            <pc:sldMk cId="959456982" sldId="264"/>
            <ac:spMk id="2" creationId="{C59F6343-93C4-3FF5-8124-EB9D5B7C3CD5}"/>
          </ac:spMkLst>
        </pc:spChg>
        <pc:spChg chg="mod">
          <ac:chgData name="Rauwers, Michel" userId="fd73ad23-de6c-432f-934a-ffc190188adc" providerId="ADAL" clId="{D04A3206-0077-43F6-AFFC-E0DD10086C3B}" dt="2024-11-18T15:31:09.946" v="154" actId="6549"/>
          <ac:spMkLst>
            <pc:docMk/>
            <pc:sldMk cId="959456982" sldId="264"/>
            <ac:spMk id="3" creationId="{0A5DEC18-4669-73F6-27AB-FCF15EBE249E}"/>
          </ac:spMkLst>
        </pc:spChg>
        <pc:picChg chg="add mod">
          <ac:chgData name="Rauwers, Michel" userId="fd73ad23-de6c-432f-934a-ffc190188adc" providerId="ADAL" clId="{D04A3206-0077-43F6-AFFC-E0DD10086C3B}" dt="2024-11-18T15:30:41.760" v="132" actId="14100"/>
          <ac:picMkLst>
            <pc:docMk/>
            <pc:sldMk cId="959456982" sldId="264"/>
            <ac:picMk id="2050" creationId="{98C24717-B223-B2A2-5946-844D08D1AAE1}"/>
          </ac:picMkLst>
        </pc:picChg>
      </pc:sldChg>
      <pc:sldChg chg="modSp add mod">
        <pc:chgData name="Rauwers, Michel" userId="fd73ad23-de6c-432f-934a-ffc190188adc" providerId="ADAL" clId="{D04A3206-0077-43F6-AFFC-E0DD10086C3B}" dt="2024-11-18T15:29:51.711" v="131" actId="6549"/>
        <pc:sldMkLst>
          <pc:docMk/>
          <pc:sldMk cId="3727728445" sldId="266"/>
        </pc:sldMkLst>
        <pc:spChg chg="mod">
          <ac:chgData name="Rauwers, Michel" userId="fd73ad23-de6c-432f-934a-ffc190188adc" providerId="ADAL" clId="{D04A3206-0077-43F6-AFFC-E0DD10086C3B}" dt="2024-11-18T15:29:37.574" v="130" actId="20577"/>
          <ac:spMkLst>
            <pc:docMk/>
            <pc:sldMk cId="3727728445" sldId="266"/>
            <ac:spMk id="2" creationId="{78786F1F-B165-554D-B8F7-37822A207496}"/>
          </ac:spMkLst>
        </pc:spChg>
        <pc:spChg chg="mod">
          <ac:chgData name="Rauwers, Michel" userId="fd73ad23-de6c-432f-934a-ffc190188adc" providerId="ADAL" clId="{D04A3206-0077-43F6-AFFC-E0DD10086C3B}" dt="2024-11-18T15:29:51.711" v="131" actId="6549"/>
          <ac:spMkLst>
            <pc:docMk/>
            <pc:sldMk cId="3727728445" sldId="266"/>
            <ac:spMk id="3" creationId="{AFC3CE35-509C-9F4A-BD95-9FB2F5E3298B}"/>
          </ac:spMkLst>
        </pc:spChg>
      </pc:sldChg>
    </pc:docChg>
  </pc:docChgLst>
  <pc:docChgLst>
    <pc:chgData name="Mondria, Mirle" userId="S::mirle.mondria@raalte.nl::068a6f93-5de7-44ee-ae1e-30b3cffa1b1f" providerId="AD" clId="Web-{968EA2A1-582B-30A8-9726-E0CF948BC224}"/>
    <pc:docChg chg="modSld">
      <pc:chgData name="Mondria, Mirle" userId="S::mirle.mondria@raalte.nl::068a6f93-5de7-44ee-ae1e-30b3cffa1b1f" providerId="AD" clId="Web-{968EA2A1-582B-30A8-9726-E0CF948BC224}" dt="2024-11-26T11:41:06.726" v="19" actId="20577"/>
      <pc:docMkLst>
        <pc:docMk/>
      </pc:docMkLst>
      <pc:sldChg chg="modSp">
        <pc:chgData name="Mondria, Mirle" userId="S::mirle.mondria@raalte.nl::068a6f93-5de7-44ee-ae1e-30b3cffa1b1f" providerId="AD" clId="Web-{968EA2A1-582B-30A8-9726-E0CF948BC224}" dt="2024-11-26T10:07:29.187" v="1" actId="1076"/>
        <pc:sldMkLst>
          <pc:docMk/>
          <pc:sldMk cId="2983829537" sldId="262"/>
        </pc:sldMkLst>
        <pc:spChg chg="mod">
          <ac:chgData name="Mondria, Mirle" userId="S::mirle.mondria@raalte.nl::068a6f93-5de7-44ee-ae1e-30b3cffa1b1f" providerId="AD" clId="Web-{968EA2A1-582B-30A8-9726-E0CF948BC224}" dt="2024-11-26T10:07:29.187" v="1" actId="1076"/>
          <ac:spMkLst>
            <pc:docMk/>
            <pc:sldMk cId="2983829537" sldId="262"/>
            <ac:spMk id="4" creationId="{C273C0A0-4514-36ED-618B-5463DBE47983}"/>
          </ac:spMkLst>
        </pc:spChg>
      </pc:sldChg>
      <pc:sldChg chg="modSp">
        <pc:chgData name="Mondria, Mirle" userId="S::mirle.mondria@raalte.nl::068a6f93-5de7-44ee-ae1e-30b3cffa1b1f" providerId="AD" clId="Web-{968EA2A1-582B-30A8-9726-E0CF948BC224}" dt="2024-11-26T11:41:06.726" v="19" actId="20577"/>
        <pc:sldMkLst>
          <pc:docMk/>
          <pc:sldMk cId="1453346659" sldId="268"/>
        </pc:sldMkLst>
        <pc:spChg chg="mod">
          <ac:chgData name="Mondria, Mirle" userId="S::mirle.mondria@raalte.nl::068a6f93-5de7-44ee-ae1e-30b3cffa1b1f" providerId="AD" clId="Web-{968EA2A1-582B-30A8-9726-E0CF948BC224}" dt="2024-11-26T11:41:06.726" v="19" actId="20577"/>
          <ac:spMkLst>
            <pc:docMk/>
            <pc:sldMk cId="1453346659" sldId="268"/>
            <ac:spMk id="3" creationId="{3CC3EFAF-CF9C-5289-30C6-F52126A22253}"/>
          </ac:spMkLst>
        </pc:spChg>
      </pc:sldChg>
    </pc:docChg>
  </pc:docChgLst>
  <pc:docChgLst>
    <pc:chgData name="Mondria, Mirle" userId="S::mirle.mondria@raalte.nl::068a6f93-5de7-44ee-ae1e-30b3cffa1b1f" providerId="AD" clId="Web-{E7240EC2-AB56-D089-6471-C77AACE96B26}"/>
    <pc:docChg chg="addSld modSld">
      <pc:chgData name="Mondria, Mirle" userId="S::mirle.mondria@raalte.nl::068a6f93-5de7-44ee-ae1e-30b3cffa1b1f" providerId="AD" clId="Web-{E7240EC2-AB56-D089-6471-C77AACE96B26}" dt="2024-11-25T15:04:18.469" v="190" actId="20577"/>
      <pc:docMkLst>
        <pc:docMk/>
      </pc:docMkLst>
      <pc:sldChg chg="addSp delSp modSp">
        <pc:chgData name="Mondria, Mirle" userId="S::mirle.mondria@raalte.nl::068a6f93-5de7-44ee-ae1e-30b3cffa1b1f" providerId="AD" clId="Web-{E7240EC2-AB56-D089-6471-C77AACE96B26}" dt="2024-11-25T15:03:42.999" v="189" actId="1076"/>
        <pc:sldMkLst>
          <pc:docMk/>
          <pc:sldMk cId="2983829537" sldId="262"/>
        </pc:sldMkLst>
        <pc:spChg chg="mod ord">
          <ac:chgData name="Mondria, Mirle" userId="S::mirle.mondria@raalte.nl::068a6f93-5de7-44ee-ae1e-30b3cffa1b1f" providerId="AD" clId="Web-{E7240EC2-AB56-D089-6471-C77AACE96B26}" dt="2024-11-25T12:05:11.689" v="29" actId="20577"/>
          <ac:spMkLst>
            <pc:docMk/>
            <pc:sldMk cId="2983829537" sldId="262"/>
            <ac:spMk id="2" creationId="{0372DCA2-BCF7-C79C-7F8D-6BBF143B76CE}"/>
          </ac:spMkLst>
        </pc:spChg>
        <pc:spChg chg="mod">
          <ac:chgData name="Mondria, Mirle" userId="S::mirle.mondria@raalte.nl::068a6f93-5de7-44ee-ae1e-30b3cffa1b1f" providerId="AD" clId="Web-{E7240EC2-AB56-D089-6471-C77AACE96B26}" dt="2024-11-25T12:35:22.672" v="158" actId="20577"/>
          <ac:spMkLst>
            <pc:docMk/>
            <pc:sldMk cId="2983829537" sldId="262"/>
            <ac:spMk id="3" creationId="{3CC3EFAF-CF9C-5289-30C6-F52126A22253}"/>
          </ac:spMkLst>
        </pc:spChg>
        <pc:spChg chg="add mod">
          <ac:chgData name="Mondria, Mirle" userId="S::mirle.mondria@raalte.nl::068a6f93-5de7-44ee-ae1e-30b3cffa1b1f" providerId="AD" clId="Web-{E7240EC2-AB56-D089-6471-C77AACE96B26}" dt="2024-11-25T15:03:42.999" v="189" actId="1076"/>
          <ac:spMkLst>
            <pc:docMk/>
            <pc:sldMk cId="2983829537" sldId="262"/>
            <ac:spMk id="4" creationId="{C273C0A0-4514-36ED-618B-5463DBE47983}"/>
          </ac:spMkLst>
        </pc:spChg>
        <pc:picChg chg="add del mod">
          <ac:chgData name="Mondria, Mirle" userId="S::mirle.mondria@raalte.nl::068a6f93-5de7-44ee-ae1e-30b3cffa1b1f" providerId="AD" clId="Web-{E7240EC2-AB56-D089-6471-C77AACE96B26}" dt="2024-11-25T12:02:29.776" v="1"/>
          <ac:picMkLst>
            <pc:docMk/>
            <pc:sldMk cId="2983829537" sldId="262"/>
            <ac:picMk id="4" creationId="{BBFF9B59-6417-B058-104F-AC59384A129C}"/>
          </ac:picMkLst>
        </pc:picChg>
        <pc:picChg chg="add mod modCrop">
          <ac:chgData name="Mondria, Mirle" userId="S::mirle.mondria@raalte.nl::068a6f93-5de7-44ee-ae1e-30b3cffa1b1f" providerId="AD" clId="Web-{E7240EC2-AB56-D089-6471-C77AACE96B26}" dt="2024-11-25T12:05:46.143" v="32" actId="1076"/>
          <ac:picMkLst>
            <pc:docMk/>
            <pc:sldMk cId="2983829537" sldId="262"/>
            <ac:picMk id="5" creationId="{09E78650-8CF3-609C-CA4E-358961AD7BCC}"/>
          </ac:picMkLst>
        </pc:picChg>
      </pc:sldChg>
      <pc:sldChg chg="delSp modSp new mod modClrScheme chgLayout">
        <pc:chgData name="Mondria, Mirle" userId="S::mirle.mondria@raalte.nl::068a6f93-5de7-44ee-ae1e-30b3cffa1b1f" providerId="AD" clId="Web-{E7240EC2-AB56-D089-6471-C77AACE96B26}" dt="2024-11-25T15:04:18.469" v="190" actId="20577"/>
        <pc:sldMkLst>
          <pc:docMk/>
          <pc:sldMk cId="2231336441" sldId="267"/>
        </pc:sldMkLst>
        <pc:spChg chg="mod ord">
          <ac:chgData name="Mondria, Mirle" userId="S::mirle.mondria@raalte.nl::068a6f93-5de7-44ee-ae1e-30b3cffa1b1f" providerId="AD" clId="Web-{E7240EC2-AB56-D089-6471-C77AACE96B26}" dt="2024-11-25T12:58:44.585" v="160"/>
          <ac:spMkLst>
            <pc:docMk/>
            <pc:sldMk cId="2231336441" sldId="267"/>
            <ac:spMk id="2" creationId="{FC96081A-30D6-C987-F916-5C10933C4725}"/>
          </ac:spMkLst>
        </pc:spChg>
        <pc:spChg chg="mod ord">
          <ac:chgData name="Mondria, Mirle" userId="S::mirle.mondria@raalte.nl::068a6f93-5de7-44ee-ae1e-30b3cffa1b1f" providerId="AD" clId="Web-{E7240EC2-AB56-D089-6471-C77AACE96B26}" dt="2024-11-25T15:04:18.469" v="190" actId="20577"/>
          <ac:spMkLst>
            <pc:docMk/>
            <pc:sldMk cId="2231336441" sldId="267"/>
            <ac:spMk id="3" creationId="{6F8F09E3-99E8-1E44-0452-E8F53B2CDE4C}"/>
          </ac:spMkLst>
        </pc:spChg>
        <pc:spChg chg="del">
          <ac:chgData name="Mondria, Mirle" userId="S::mirle.mondria@raalte.nl::068a6f93-5de7-44ee-ae1e-30b3cffa1b1f" providerId="AD" clId="Web-{E7240EC2-AB56-D089-6471-C77AACE96B26}" dt="2024-11-25T12:58:44.585" v="160"/>
          <ac:spMkLst>
            <pc:docMk/>
            <pc:sldMk cId="2231336441" sldId="267"/>
            <ac:spMk id="4" creationId="{A21B55CA-25EC-570A-8FFA-C3C5FFA648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3E666FC-F63A-EA4C-ABED-BB58B9471D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6258D6-B06D-3542-A469-27BD6FB17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1CBAA-9A08-614E-B9BC-1EB8A5A86EEF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1F019B-0442-2F48-A53A-A51BE144B8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FAB7AF-365F-2844-B682-A5EAA5DE8B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CE6-8F00-F142-891A-746263F78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9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AFBCE-600D-7C49-A458-2683D5C811E8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A868-0BA1-EF42-B529-C64B25B492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25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oorbla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800D7-F5F2-2143-AFFD-38E4F58152B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524000" y="2337341"/>
            <a:ext cx="9144000" cy="1977566"/>
          </a:xfrm>
          <a:noFill/>
        </p:spPr>
        <p:txBody>
          <a:bodyPr wrap="none" anchor="b">
            <a:normAutofit/>
          </a:bodyPr>
          <a:lstStyle>
            <a:lvl1pPr algn="ctr">
              <a:defRPr sz="4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F0BEB0-65A9-C34A-B803-2C52B4317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125221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7D71CB-F018-A14F-8AD1-8A0553A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8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06DA0393-C896-D144-A561-CDB76CE09C81}" type="datetimeFigureOut">
              <a:rPr lang="nl-NL" smtClean="0"/>
              <a:pPr/>
              <a:t>26-11-2024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DF0145-24CB-154A-AB67-C8A254A43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5234" y="498305"/>
            <a:ext cx="2381528" cy="14354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C7F7B81-CBD9-164F-A060-90C41CCA8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9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Titel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800D7-F5F2-2143-AFFD-38E4F58152B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638168" y="2249824"/>
            <a:ext cx="5808352" cy="2065083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F0BEB0-65A9-C34A-B803-2C52B4317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67" y="4700588"/>
            <a:ext cx="5808351" cy="125221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C7F7B81-CBD9-164F-A060-90C41CCA8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787987-BE5F-AD48-967E-F6ACF3B9A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168" y="449209"/>
            <a:ext cx="2381528" cy="1435491"/>
          </a:xfrm>
          <a:prstGeom prst="rect">
            <a:avLst/>
          </a:prstGeom>
        </p:spPr>
      </p:pic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DBE4C44E-38AA-AB4C-B484-2F60E7D1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168" y="6338486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6DA0393-C896-D144-A561-CDB76CE09C81}" type="datetimeFigureOut">
              <a:rPr lang="nl-NL" smtClean="0"/>
              <a:pPr/>
              <a:t>26-11-2024</a:t>
            </a:fld>
            <a:endParaRPr lang="nl-NL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EDAACCF2-531D-874D-8FC5-52112F59468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0600" y="0"/>
            <a:ext cx="4871400" cy="672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image OR click the icon to add background</a:t>
            </a:r>
          </a:p>
        </p:txBody>
      </p:sp>
    </p:spTree>
    <p:extLst>
      <p:ext uri="{BB962C8B-B14F-4D97-AF65-F5344CB8AC3E}">
        <p14:creationId xmlns:p14="http://schemas.microsoft.com/office/powerpoint/2010/main" val="164230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D1C3373-56EE-A54D-89A8-B83B0A064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088" y="-1"/>
            <a:ext cx="5428912" cy="1032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E294EE-CF4A-1A42-9C5B-44242537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0" y="1823223"/>
            <a:ext cx="8905511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8BCC690-D0A2-F946-8717-F8EB6457A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1134" y="-1"/>
            <a:ext cx="5507736" cy="10323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6A3348-6314-2B4E-9430-64BEECA58F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53" y="232183"/>
            <a:ext cx="1327502" cy="800166"/>
          </a:xfrm>
          <a:prstGeom prst="rect">
            <a:avLst/>
          </a:prstGeom>
        </p:spPr>
      </p:pic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CFA72385-988A-5E4F-889B-7A20A9DEB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800" y="3256005"/>
            <a:ext cx="8923337" cy="283364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7C05C41-A897-8249-9A45-1CA2825EC3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9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5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C959FF-0E9F-8046-A5FC-44F045ED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134" y="-1"/>
            <a:ext cx="5507736" cy="1032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338E4E-364A-0245-BD7A-4C967361C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94" y="-1"/>
            <a:ext cx="5509006" cy="10323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04D1FD-D308-014C-AE40-980C10D8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53" y="232183"/>
            <a:ext cx="1327502" cy="800166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B86AB7B-4678-7A40-8A7C-4622DB6D155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422800" y="3280718"/>
            <a:ext cx="8906992" cy="2687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B9449E-C5B7-4046-B048-801A3152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0" y="1823223"/>
            <a:ext cx="8913341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4FA1AC-6964-A44B-A885-8036922D86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C959FF-0E9F-8046-A5FC-44F045ED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134" y="-1"/>
            <a:ext cx="5507736" cy="1032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338E4E-364A-0245-BD7A-4C967361C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94" y="-1"/>
            <a:ext cx="5509006" cy="10323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04D1FD-D308-014C-AE40-980C10D8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53" y="232183"/>
            <a:ext cx="1327502" cy="800166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B86AB7B-4678-7A40-8A7C-4622DB6D155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422800" y="4046879"/>
            <a:ext cx="8907162" cy="192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B9449E-C5B7-4046-B048-801A3152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0" y="1823223"/>
            <a:ext cx="8907162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4FA1AC-6964-A44B-A885-8036922D86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4DCE5080-45F0-F642-A6EE-B08A89E04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800" y="3256005"/>
            <a:ext cx="8907162" cy="68365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612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ligg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C959FF-0E9F-8046-A5FC-44F045ED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134" y="-1"/>
            <a:ext cx="5507736" cy="1032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338E4E-364A-0245-BD7A-4C967361C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94" y="0"/>
            <a:ext cx="5509006" cy="10323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04D1FD-D308-014C-AE40-980C10D8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53" y="232183"/>
            <a:ext cx="1327502" cy="8001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6FB9449E-C5B7-4046-B048-801A3152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0" y="1823223"/>
            <a:ext cx="891095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4FA1AC-6964-A44B-A885-8036922D86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4DCE5080-45F0-F642-A6EE-B08A89E04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800" y="3256005"/>
            <a:ext cx="8910950" cy="683655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Picture Placeholder 26">
            <a:extLst>
              <a:ext uri="{FF2B5EF4-FFF2-40B4-BE49-F238E27FC236}">
                <a16:creationId xmlns:a16="http://schemas.microsoft.com/office/drawing/2014/main" id="{34061DA8-D940-404D-A462-B9C55A684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312508"/>
            <a:ext cx="12192000" cy="2408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image OR click the icon to add background</a:t>
            </a:r>
          </a:p>
        </p:txBody>
      </p:sp>
    </p:spTree>
    <p:extLst>
      <p:ext uri="{BB962C8B-B14F-4D97-AF65-F5344CB8AC3E}">
        <p14:creationId xmlns:p14="http://schemas.microsoft.com/office/powerpoint/2010/main" val="24385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C959FF-0E9F-8046-A5FC-44F045ED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134" y="-1"/>
            <a:ext cx="5507736" cy="1032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338E4E-364A-0245-BD7A-4C967361C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94" y="-1"/>
            <a:ext cx="5509006" cy="10323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04D1FD-D308-014C-AE40-980C10D8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53" y="232183"/>
            <a:ext cx="1327502" cy="80016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6FB9449E-C5B7-4046-B048-801A3152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800" y="1823223"/>
            <a:ext cx="424253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4FA1AC-6964-A44B-A885-8036922D86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4DCE5080-45F0-F642-A6EE-B08A89E04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800" y="3256005"/>
            <a:ext cx="4242536" cy="683655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Picture Placeholder 26">
            <a:extLst>
              <a:ext uri="{FF2B5EF4-FFF2-40B4-BE49-F238E27FC236}">
                <a16:creationId xmlns:a16="http://schemas.microsoft.com/office/drawing/2014/main" id="{E47BCA74-486A-E349-AE3C-084D374E72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08526" y="1032349"/>
            <a:ext cx="4896374" cy="5689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image OR click the icon to add background</a:t>
            </a:r>
          </a:p>
        </p:txBody>
      </p:sp>
    </p:spTree>
    <p:extLst>
      <p:ext uri="{BB962C8B-B14F-4D97-AF65-F5344CB8AC3E}">
        <p14:creationId xmlns:p14="http://schemas.microsoft.com/office/powerpoint/2010/main" val="7271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C959FF-0E9F-8046-A5FC-44F045ED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134" y="-1"/>
            <a:ext cx="5507736" cy="1032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338E4E-364A-0245-BD7A-4C967361C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94" y="-1"/>
            <a:ext cx="5509006" cy="10323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04D1FD-D308-014C-AE40-980C10D8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53" y="232183"/>
            <a:ext cx="1327502" cy="80016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4FA1AC-6964-A44B-A885-8036922D86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03400E8A-3372-3742-A9F3-1684189ABA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22800" y="1032349"/>
            <a:ext cx="9755825" cy="5689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image OR click the icon to add background</a:t>
            </a:r>
          </a:p>
        </p:txBody>
      </p:sp>
    </p:spTree>
    <p:extLst>
      <p:ext uri="{BB962C8B-B14F-4D97-AF65-F5344CB8AC3E}">
        <p14:creationId xmlns:p14="http://schemas.microsoft.com/office/powerpoint/2010/main" val="159789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C959FF-0E9F-8046-A5FC-44F045ED4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134" y="-1"/>
            <a:ext cx="5507736" cy="1032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338E4E-364A-0245-BD7A-4C967361CF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2994" y="0"/>
            <a:ext cx="5509006" cy="103234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C04D1FD-D308-014C-AE40-980C10D8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053" y="232183"/>
            <a:ext cx="1327502" cy="80016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4FA1AC-6964-A44B-A885-8036922D86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721475"/>
            <a:ext cx="12192000" cy="136525"/>
          </a:xfrm>
          <a:prstGeom prst="rect">
            <a:avLst/>
          </a:prstGeom>
        </p:spPr>
      </p:pic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FA3AF4E1-78B1-CB46-B71A-4A55A0784C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26140" y="1032349"/>
            <a:ext cx="4894460" cy="5689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image OR click the icon to add background</a:t>
            </a:r>
          </a:p>
        </p:txBody>
      </p:sp>
      <p:sp>
        <p:nvSpPr>
          <p:cNvPr id="15" name="Picture Placeholder 26">
            <a:extLst>
              <a:ext uri="{FF2B5EF4-FFF2-40B4-BE49-F238E27FC236}">
                <a16:creationId xmlns:a16="http://schemas.microsoft.com/office/drawing/2014/main" id="{D341885C-E04C-C64D-8D51-391FD19AA6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0600" y="1032349"/>
            <a:ext cx="4871400" cy="56891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1028608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image OR click the icon to add background</a:t>
            </a:r>
          </a:p>
        </p:txBody>
      </p:sp>
    </p:spTree>
    <p:extLst>
      <p:ext uri="{BB962C8B-B14F-4D97-AF65-F5344CB8AC3E}">
        <p14:creationId xmlns:p14="http://schemas.microsoft.com/office/powerpoint/2010/main" val="251575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AC9992-22FA-0741-9C99-58552656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0A3638-43CE-9D47-863F-978780939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F22674-AC6F-BE4D-9919-2B3A0A26B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6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9" r:id="rId3"/>
    <p:sldLayoutId id="2147483670" r:id="rId4"/>
    <p:sldLayoutId id="2147483676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6CB5"/>
          </a:solidFill>
          <a:latin typeface="Myriad Pro Light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F9486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9486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86F1F-B165-554D-B8F7-37822A207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Ontwikkeling Special De Erven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C3CE35-509C-9F4A-BD95-9FB2F5E32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Project </a:t>
            </a:r>
            <a:r>
              <a:rPr lang="nl-NL" err="1"/>
              <a:t>Franciscushof</a:t>
            </a:r>
            <a:r>
              <a:rPr lang="nl-NL"/>
              <a:t> Zuid</a:t>
            </a:r>
          </a:p>
        </p:txBody>
      </p:sp>
    </p:spTree>
    <p:extLst>
      <p:ext uri="{BB962C8B-B14F-4D97-AF65-F5344CB8AC3E}">
        <p14:creationId xmlns:p14="http://schemas.microsoft.com/office/powerpoint/2010/main" val="311727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ABAAE-2771-46A5-B37D-38144D79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voorstellen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BE45BA-7DA3-48BC-B159-DF0F87272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 err="1">
                <a:latin typeface="Myriad Pro"/>
              </a:rPr>
              <a:t>Mirle</a:t>
            </a:r>
            <a:r>
              <a:rPr lang="nl-NL" dirty="0">
                <a:latin typeface="Myriad Pro"/>
              </a:rPr>
              <a:t> </a:t>
            </a:r>
            <a:r>
              <a:rPr lang="nl-NL" dirty="0" err="1">
                <a:latin typeface="Myriad Pro"/>
              </a:rPr>
              <a:t>Mondria</a:t>
            </a:r>
            <a:r>
              <a:rPr lang="nl-NL" dirty="0">
                <a:latin typeface="Myriad Pro"/>
              </a:rPr>
              <a:t>	: Stedenbouw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Myriad Pro"/>
              </a:rPr>
              <a:t>Lenie Oldemaat	: Grondzaken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Myriad Pro"/>
              </a:rPr>
              <a:t>Hans Beens   : Civiele techniek</a:t>
            </a:r>
          </a:p>
          <a:p>
            <a:pPr>
              <a:lnSpc>
                <a:spcPct val="150000"/>
              </a:lnSpc>
            </a:pPr>
            <a:r>
              <a:rPr lang="nl-NL" dirty="0">
                <a:latin typeface="Myriad Pro"/>
              </a:rPr>
              <a:t>Michel </a:t>
            </a:r>
            <a:r>
              <a:rPr lang="nl-NL" dirty="0" err="1">
                <a:latin typeface="Myriad Pro"/>
              </a:rPr>
              <a:t>Rauwers</a:t>
            </a:r>
            <a:r>
              <a:rPr lang="nl-NL" dirty="0">
                <a:latin typeface="Myriad Pro"/>
              </a:rPr>
              <a:t>	: Projectleiding</a:t>
            </a:r>
          </a:p>
        </p:txBody>
      </p:sp>
    </p:spTree>
    <p:extLst>
      <p:ext uri="{BB962C8B-B14F-4D97-AF65-F5344CB8AC3E}">
        <p14:creationId xmlns:p14="http://schemas.microsoft.com/office/powerpoint/2010/main" val="297135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ABAAE-2771-46A5-B37D-38144D79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tender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BE45BA-7DA3-48BC-B159-DF0F87272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8 woningen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Levensloopbestendig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Betaalbaar </a:t>
            </a:r>
            <a:r>
              <a:rPr lang="nl-NL">
                <a:sym typeface="Wingdings" panose="05000000000000000000" pitchFamily="2" charset="2"/>
              </a:rPr>
              <a:t> maximale VON prijs van €405.000,-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ym typeface="Wingdings" panose="05000000000000000000" pitchFamily="2" charset="2"/>
              </a:rPr>
              <a:t>Vaste grondprijs van €538.020,-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ym typeface="Wingdings" panose="05000000000000000000" pitchFamily="2" charset="2"/>
              </a:rPr>
              <a:t>Bouwen in wijk in aanbouw </a:t>
            </a:r>
            <a:r>
              <a:rPr lang="nl-NL" err="1">
                <a:sym typeface="Wingdings" panose="05000000000000000000" pitchFamily="2" charset="2"/>
              </a:rPr>
              <a:t>Franciscushof</a:t>
            </a:r>
            <a:r>
              <a:rPr lang="nl-NL">
                <a:sym typeface="Wingdings" panose="05000000000000000000" pitchFamily="2" charset="2"/>
              </a:rPr>
              <a:t> Zuid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57ECF7-2129-F3DC-9DD9-D2455889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348" y="2154011"/>
            <a:ext cx="4595787" cy="45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9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442E-E1D6-54BC-CAA2-A7195DAA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 </a:t>
            </a:r>
            <a:r>
              <a:rPr lang="nl-NL" err="1"/>
              <a:t>Franciscushof</a:t>
            </a:r>
            <a:r>
              <a:rPr lang="nl-NL"/>
              <a:t> Zuid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D7C0FE-836B-B34B-EF20-3F540269B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F1D61C-650A-0DBE-1E67-C43BB4B4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9347"/>
            <a:ext cx="12192000" cy="72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5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C3EFAF-CF9C-5289-30C6-F52126A22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75" y="3256005"/>
            <a:ext cx="4245236" cy="2833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Myriad Pro"/>
              </a:rPr>
              <a:t>Ten noorden van N35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Myriad Pro"/>
              </a:rPr>
              <a:t>Open veld en boscomplex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Myriad Pro"/>
              </a:rPr>
              <a:t>Landgoed </a:t>
            </a:r>
            <a:r>
              <a:rPr lang="nl-NL" err="1">
                <a:latin typeface="Myriad Pro"/>
              </a:rPr>
              <a:t>Franciscushof</a:t>
            </a:r>
            <a:r>
              <a:rPr lang="nl-NL">
                <a:latin typeface="Myriad Pro"/>
              </a:rPr>
              <a:t> met verschillende deelgebieden als ruimtelijk concept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Myriad Pro"/>
              </a:rPr>
              <a:t>Een bijzonder wooncluster in De Erven</a:t>
            </a:r>
            <a:endParaRPr lang="nl-NL"/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>
                <a:solidFill>
                  <a:srgbClr val="000000"/>
                </a:solidFill>
                <a:latin typeface="Myriad Pro"/>
              </a:rPr>
              <a:t>Prominente plek in een zichtlijn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pic>
        <p:nvPicPr>
          <p:cNvPr id="5" name="Afbeelding 4" descr="Afbeelding met Luchtfotografie, Stedenbouwkunde, kaart, tekst&#10;&#10;Automatisch gegenereerde beschrijving">
            <a:extLst>
              <a:ext uri="{FF2B5EF4-FFF2-40B4-BE49-F238E27FC236}">
                <a16:creationId xmlns:a16="http://schemas.microsoft.com/office/drawing/2014/main" id="{09E78650-8CF3-609C-CA4E-358961AD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7" r="1117" b="-143"/>
          <a:stretch/>
        </p:blipFill>
        <p:spPr>
          <a:xfrm>
            <a:off x="4696530" y="1931"/>
            <a:ext cx="7496613" cy="67384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72DCA2-BCF7-C79C-7F8D-6BBF143B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75" y="1823223"/>
            <a:ext cx="8905511" cy="1325563"/>
          </a:xfrm>
        </p:spPr>
        <p:txBody>
          <a:bodyPr/>
          <a:lstStyle/>
          <a:p>
            <a:r>
              <a:rPr lang="nl-NL">
                <a:latin typeface="Myriad Pro Light"/>
              </a:rPr>
              <a:t>Stedenbouwkundig plan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273C0A0-4514-36ED-618B-5463DBE47983}"/>
              </a:ext>
            </a:extLst>
          </p:cNvPr>
          <p:cNvSpPr/>
          <p:nvPr/>
        </p:nvSpPr>
        <p:spPr>
          <a:xfrm>
            <a:off x="8765971" y="4764778"/>
            <a:ext cx="704657" cy="6108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82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C96081A-30D6-C987-F916-5C10933C472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Myriad Pro"/>
              </a:rPr>
              <a:t>Verwijzing naar de oorsprong van De Erven</a:t>
            </a:r>
            <a:endParaRPr lang="nl-NL"/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latin typeface="Myriad Pro"/>
              </a:rPr>
              <a:t>Agrarische bebouwing</a:t>
            </a:r>
            <a:endParaRPr lang="nl-NL"/>
          </a:p>
          <a:p>
            <a:r>
              <a:rPr lang="nl-NL">
                <a:latin typeface="Myriad Pro"/>
              </a:rPr>
              <a:t>Sallandse bouwtypologie maar onderscheidend in architectuur</a:t>
            </a:r>
            <a:endParaRPr lang="nl-NL"/>
          </a:p>
          <a:p>
            <a:r>
              <a:rPr lang="nl-NL">
                <a:latin typeface="Myriad Pro"/>
              </a:rPr>
              <a:t>Maximaal twee volumes</a:t>
            </a:r>
            <a:endParaRPr lang="nl-NL"/>
          </a:p>
          <a:p>
            <a:r>
              <a:rPr lang="nl-NL">
                <a:latin typeface="Myriad Pro"/>
              </a:rPr>
              <a:t>Eén architectonisch geheel</a:t>
            </a: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8F09E3-99E8-1E44-0452-E8F53B2C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Myriad Pro Light"/>
              </a:rPr>
              <a:t>Beeldkwaliteit special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33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C3EFAF-CF9C-5289-30C6-F52126A22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75" y="3256005"/>
            <a:ext cx="3473591" cy="2833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Myriad Pro"/>
              </a:rPr>
              <a:t>Stedenbouwkundige opzet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>
                <a:solidFill>
                  <a:srgbClr val="000000"/>
                </a:solidFill>
                <a:latin typeface="Myriad Pro"/>
              </a:rPr>
              <a:t>Unieke ligging tussen bos en erf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>
                <a:solidFill>
                  <a:srgbClr val="000000"/>
                </a:solidFill>
                <a:latin typeface="Myriad Pro"/>
              </a:rPr>
              <a:t>Representatieve oriëntatie</a:t>
            </a:r>
            <a:endParaRPr lang="nl-NL" sz="1600"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Myriad Pro"/>
              </a:rPr>
              <a:t>Groene erfafscheidingen</a:t>
            </a:r>
            <a:endParaRPr lang="nl-NL"/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>
                <a:solidFill>
                  <a:srgbClr val="000000"/>
                </a:solidFill>
                <a:latin typeface="Myriad Pro"/>
              </a:rPr>
              <a:t>Groen karakter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>
                <a:solidFill>
                  <a:srgbClr val="000000"/>
                </a:solidFill>
                <a:latin typeface="Myriad Pro"/>
              </a:rPr>
              <a:t>Maximale hoogte grenzend aan het landschap</a:t>
            </a:r>
            <a:endParaRPr lang="nl-NL" sz="1600"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latin typeface="Myriad Pro"/>
              </a:rPr>
              <a:t>Parkeren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72DCA2-BCF7-C79C-7F8D-6BBF143B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75" y="1823223"/>
            <a:ext cx="8905511" cy="1325563"/>
          </a:xfrm>
        </p:spPr>
        <p:txBody>
          <a:bodyPr/>
          <a:lstStyle/>
          <a:p>
            <a:r>
              <a:rPr lang="nl-NL">
                <a:latin typeface="Myriad Pro Light"/>
              </a:rPr>
              <a:t>Kavelpaspoort</a:t>
            </a:r>
          </a:p>
        </p:txBody>
      </p:sp>
      <p:pic>
        <p:nvPicPr>
          <p:cNvPr id="7" name="Afbeelding 6" descr="Afbeelding met tekst, diagram, schermopname, Plan&#10;&#10;Automatisch gegenereerde beschrijving">
            <a:extLst>
              <a:ext uri="{FF2B5EF4-FFF2-40B4-BE49-F238E27FC236}">
                <a16:creationId xmlns:a16="http://schemas.microsoft.com/office/drawing/2014/main" id="{AE6544C3-9F71-A2C6-0D89-66EEBCAE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079" y="1296522"/>
            <a:ext cx="8524875" cy="50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F6343-93C4-3FF5-8124-EB9D5B7C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Aandachtspunten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5DEC18-4669-73F6-27AB-FCF15EBE2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Bouwlogistiek en bewoners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Riolering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C24717-B223-B2A2-5946-844D08D1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99" y="3638550"/>
            <a:ext cx="38949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5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86F1F-B165-554D-B8F7-37822A207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C3CE35-509C-9F4A-BD95-9FB2F5E32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72844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Gemeente Raalte">
      <a:dk1>
        <a:srgbClr val="000000"/>
      </a:dk1>
      <a:lt1>
        <a:srgbClr val="FFFFFF"/>
      </a:lt1>
      <a:dk2>
        <a:srgbClr val="424242"/>
      </a:dk2>
      <a:lt2>
        <a:srgbClr val="F4F4F4"/>
      </a:lt2>
      <a:accent1>
        <a:srgbClr val="0067A4"/>
      </a:accent1>
      <a:accent2>
        <a:srgbClr val="108E7C"/>
      </a:accent2>
      <a:accent3>
        <a:srgbClr val="499E45"/>
      </a:accent3>
      <a:accent4>
        <a:srgbClr val="8EC241"/>
      </a:accent4>
      <a:accent5>
        <a:srgbClr val="EFD423"/>
      </a:accent5>
      <a:accent6>
        <a:srgbClr val="F4F4F4"/>
      </a:accent6>
      <a:hlink>
        <a:srgbClr val="0067A4"/>
      </a:hlink>
      <a:folHlink>
        <a:srgbClr val="108E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e Raalte presentatie.pptx" id="{0B00430A-FC7A-4196-952D-CD8F3B787B8C}" vid="{D6AB6349-1928-4AAC-BD59-F5EE5DE47B6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4EA23626874181E5324970630E6A" ma:contentTypeVersion="4" ma:contentTypeDescription="Een nieuw document maken." ma:contentTypeScope="" ma:versionID="e64b281aa7a76af7978f6d4d9cd973d5">
  <xsd:schema xmlns:xsd="http://www.w3.org/2001/XMLSchema" xmlns:xs="http://www.w3.org/2001/XMLSchema" xmlns:p="http://schemas.microsoft.com/office/2006/metadata/properties" xmlns:ns2="86aebf71-b9b4-412b-9e20-5491a71cc086" targetNamespace="http://schemas.microsoft.com/office/2006/metadata/properties" ma:root="true" ma:fieldsID="6cebf7b4250638dfc78042b214af198f" ns2:_="">
    <xsd:import namespace="86aebf71-b9b4-412b-9e20-5491a71cc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ebf71-b9b4-412b-9e20-5491a71c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7AC943-C073-447F-BE20-5F886B10A98B}"/>
</file>

<file path=customXml/itemProps2.xml><?xml version="1.0" encoding="utf-8"?>
<ds:datastoreItem xmlns:ds="http://schemas.openxmlformats.org/officeDocument/2006/customXml" ds:itemID="{D1C5B96D-899A-46F9-8C01-2564BA2A1ABF}">
  <ds:schemaRefs>
    <ds:schemaRef ds:uri="966b5a16-7f81-47af-8b8c-438d29320ad6"/>
    <ds:schemaRef ds:uri="9b5434ca-db1c-41b0-92b3-2513f4516c06"/>
    <ds:schemaRef ds:uri="d6bbc2d1-482a-4c29-b303-b1810eeb040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955B94-B97A-45B7-8356-866AF3740E8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Breedbeeld</PresentationFormat>
  <Slides>9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Aangepast ontwerp</vt:lpstr>
      <vt:lpstr>Ontwikkeling Special De Erven</vt:lpstr>
      <vt:lpstr>Even voorstellen</vt:lpstr>
      <vt:lpstr>De tender</vt:lpstr>
      <vt:lpstr>Project Franciscushof Zuid</vt:lpstr>
      <vt:lpstr>Stedenbouwkundig plan</vt:lpstr>
      <vt:lpstr>Beeldkwaliteit special</vt:lpstr>
      <vt:lpstr>Kavelpaspoort</vt:lpstr>
      <vt:lpstr>Aandachtspunten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 Special De Erven</dc:title>
  <dc:creator>Rauwers, Michel</dc:creator>
  <cp:revision>16</cp:revision>
  <dcterms:created xsi:type="dcterms:W3CDTF">2024-11-18T15:04:20Z</dcterms:created>
  <dcterms:modified xsi:type="dcterms:W3CDTF">2024-11-26T11:41:14Z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trouwelijkheid">
    <vt:lpwstr>2;#Intern vertrouwelijk|0cccda81-4174-49df-8a69-bbc4c740eef7</vt:lpwstr>
  </property>
  <property fmtid="{D5CDD505-2E9C-101B-9397-08002B2CF9AE}" pid="3" name="Classificatie">
    <vt:lpwstr>13;#0.0 - Bestuur en ondersteuning|fad8819e-2af6-4873-a860-9291055f713c</vt:lpwstr>
  </property>
  <property fmtid="{D5CDD505-2E9C-101B-9397-08002B2CF9AE}" pid="4" name="Organisatie">
    <vt:lpwstr>14;#RLT-BDV|532ae640-badb-4309-9b58-5a307b13ba88</vt:lpwstr>
  </property>
  <property fmtid="{D5CDD505-2E9C-101B-9397-08002B2CF9AE}" pid="5" name="ContentTypeId">
    <vt:lpwstr>0x010100EC1C4EA23626874181E5324970630E6A</vt:lpwstr>
  </property>
  <property fmtid="{D5CDD505-2E9C-101B-9397-08002B2CF9AE}" pid="6" name="Documenttaal">
    <vt:lpwstr>3;#Nederlands|519689bf-6b82-4ac4-acfb-f627d324f32a</vt:lpwstr>
  </property>
  <property fmtid="{D5CDD505-2E9C-101B-9397-08002B2CF9AE}" pid="7" name="Identificatiekenmerk">
    <vt:lpwstr>9;#NL-RatGR|df4b7b0e-9908-408b-9b2f-2094ce523bbf</vt:lpwstr>
  </property>
  <property fmtid="{D5CDD505-2E9C-101B-9397-08002B2CF9AE}" pid="8" name="Documenttype">
    <vt:lpwstr/>
  </property>
  <property fmtid="{D5CDD505-2E9C-101B-9397-08002B2CF9AE}" pid="9" name="Documentstatus">
    <vt:lpwstr/>
  </property>
  <property fmtid="{D5CDD505-2E9C-101B-9397-08002B2CF9AE}" pid="10" name="Project">
    <vt:lpwstr/>
  </property>
  <property fmtid="{D5CDD505-2E9C-101B-9397-08002B2CF9AE}" pid="11" name="MediaServiceImageTags">
    <vt:lpwstr/>
  </property>
</Properties>
</file>