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8025"/>
  <workbookPr codeName="ThisWorkbook" defaultThemeVersion="124226"/>
  <mc:AlternateContent xmlns:mc="http://schemas.openxmlformats.org/markup-compatibility/2006">
    <mc:Choice Requires="x15">
      <x15ac:absPath xmlns:x15ac="http://schemas.microsoft.com/office/spreadsheetml/2010/11/ac" url="C:\Users\weijersa\Downloads\"/>
    </mc:Choice>
  </mc:AlternateContent>
  <xr:revisionPtr revIDLastSave="0" documentId="13_ncr:1_{DBA5D0BD-A940-4A43-9CC2-8ADB335323EE}" xr6:coauthVersionLast="47" xr6:coauthVersionMax="47" xr10:uidLastSave="{00000000-0000-0000-0000-000000000000}"/>
  <bookViews>
    <workbookView xWindow="-110" yWindow="-110" windowWidth="19420" windowHeight="10420" tabRatio="651" xr2:uid="{00000000-000D-0000-FFFF-FFFF00000000}"/>
  </bookViews>
  <sheets>
    <sheet name="NvI" sheetId="13" r:id="rId1"/>
    <sheet name="vraag7" sheetId="21" r:id="rId2"/>
    <sheet name="INDIV" sheetId="20" state="hidden" r:id="rId3"/>
  </sheets>
  <definedNames>
    <definedName name="_xlnm._FilterDatabase" localSheetId="0" hidden="1">NvI!$B$5:$H$5</definedName>
    <definedName name="_xlnm.Print_Area" localSheetId="0">NvI!$B$1:$H$5</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97" uniqueCount="69">
  <si>
    <t>Nota van Inlichtingen  EA Dienstverlening NH-Inzicht arbeidsmarktdashboard, pnh zaaknummer 2018400</t>
  </si>
  <si>
    <t>dd 4-12-2024</t>
  </si>
  <si>
    <r>
      <t xml:space="preserve">Deze Nota van Inlichtingen behoort bij en maakt integraal onderdeel uit van de aanbesteding NH-Inzicht arbeidsmarktdashboard, TN 496351. Deze nota wordt door de Aanbestedende dienst aan geinteresseerde Ondernemers toegezonden via TN bericht. In totaal zijn 8 vragen ontvangen. De aanbestedende dienst neemt geen nieuwe vragen in behandeling. De sluitingsdatum voor inschrijving is ongewijzigd di. </t>
    </r>
    <r>
      <rPr>
        <b/>
        <sz val="15"/>
        <color theme="1"/>
        <rFont val="Corbel"/>
        <family val="2"/>
      </rPr>
      <t>7 januari 2025 14u</t>
    </r>
    <r>
      <rPr>
        <sz val="15"/>
        <color theme="1"/>
        <rFont val="Corbel"/>
        <family val="2"/>
      </rPr>
      <t xml:space="preserve">.
</t>
    </r>
  </si>
  <si>
    <t>Tab 1
Vraagnr.</t>
  </si>
  <si>
    <t>Betreft document</t>
  </si>
  <si>
    <t>Par. / artikel / tabblad</t>
  </si>
  <si>
    <t>Blz.</t>
  </si>
  <si>
    <t>Onderwerp</t>
  </si>
  <si>
    <t>Vraag of opmerking van Ondernemer</t>
  </si>
  <si>
    <t xml:space="preserve">Antwoord Aanbestedende dienst
</t>
  </si>
  <si>
    <t>Inschrijvingsleidraad</t>
  </si>
  <si>
    <t>4.4</t>
  </si>
  <si>
    <t>Fris en eigentijds design</t>
  </si>
  <si>
    <t>Is de opdrachtgever ermee akkoord dat we voor Product A de huidige huisstijl van ArbeidsmarktInZicht hanteren en dat we voor Product B en Product C samen een nieuwe huisstijl ontwikkelen?</t>
  </si>
  <si>
    <t>Ja, onze uitvraag gaat uit van behoud van de huidige huisstijl voor product A van het dashboard NHInzicht bij de overgang (as-is). Voor het (verder) ontwikkelen van een fris en eigentijds design van product B en C gedurende fase 2 vragen wij u uw voorstel in het projectplan te beschrijven, en de eventueel voorziene kosten daarvan te verwerken in uw financiele aanbieding. Gebaseerd op de beschrijving in uw aanbieding leent dit onderwerp zich ons inziens ook goed toe te lichten tijdens de mondelinge ronde van de beoordelingsfase in de aanbestedingsprocedure. Voor uw inschrijving zie verder het gevraagde bij kwaliteit en prijs in de Leidraad hoofdstuk 6. Na definitieve gunning stellen partijen bij aanvang van de implementatiefase de nadere uitwerking vast, eea binnen de kaders van de afgesloten overeenkomst.</t>
  </si>
  <si>
    <t>Vindt de opdrachtgever het huidige design van ArbeidsmarktInZicht passend op het vlak van fris en eigentijds design. Of wil de opdrachtgever dat hiervoor ook een nieuwe huisstijl ontwikkeld wordt.</t>
  </si>
  <si>
    <t>Ja, zie vraag 1.</t>
  </si>
  <si>
    <t xml:space="preserve">Het opleveren van een dataplatform dat helemaal voldoet aan de eisen van Web Content Accessibility Guidelines (WCAG) 2.1 niveau AA is geen eenvoudige opgave en is vooral erg arbeidsintensief (en daarmee duur). Met andere afnemers hebben we daarom afgesproken dat aangezien het een externe website is en geen website van de provincie dat hier flexibeler mee om gegaan wordt. Dat het streven is om waar mogelijk aan de eisen te voldoen, maar dat het geen harde eis is. </t>
  </si>
  <si>
    <t>Uw concrete vraag aan ons mist. Wij hebben kennisgenomen van uw opmerking. Dit onderwerp op deze plek in onze leidraad is groen gearceerd waarmee de aanbestedende dienst een "nice-to-have" wens heeft geduid. Het is geen harde eis maar een streven, samen met andere afnemers.</t>
  </si>
  <si>
    <t>4.5</t>
  </si>
  <si>
    <t>Product C</t>
  </si>
  <si>
    <t xml:space="preserve">Is het akkoord dat we voor de periodieke analyses verschillende rapportagevormen kiezen? We hanteren in vergelijkbare trajecten de volgende opzet: één uitgebreide arbeidsmarktanalyse (vergelijkbaar overall arbeidsmarktrapportage), één iets korte arbeidsmarktanalyse waarin we focussen op nieuwe ontwikkelingen t.o.v. de overall arbeidsmarktrapportage en twee nieuwsflitsen met de highlights in het afgelopen kwartaal. </t>
  </si>
  <si>
    <t xml:space="preserve">Ja, wij verzoeken u uw voorstel op dit punt in uw projectplan op te nemen en nader uit te werken. Toelichting: De vier gevraagde analyses hebben tot doel het datagedreven werken te bevorderen. Naar mate deze wijze van werken meer zijn beslag heeft bij de Stakeholders, hoe relevanter vooral periodiciteit en vorm van de analyses worden. Voor de opdrachtuitvoering fase 2 projectplan wensen wij dat opdrachtnemer voldoende ruimte biedt om, zo nodig, de vorm van de analyses in overleg nader te kunnen bijstellen in overeenstemming met de verwachtingen van de Stakeholders. </t>
  </si>
  <si>
    <t>Product B</t>
  </si>
  <si>
    <t>Begrijpen we het goed dat we binnen product B, naast het ontwikkelen en implementeren van het product, vooral een adviserende rol hebben in het vaststellen van mogelijke indicatoren (met bijbehorende data) om de voortgang van de ontwikkelcoalities / leergemeenschappen te monitoren?</t>
  </si>
  <si>
    <t>Ja.</t>
  </si>
  <si>
    <t>2.4</t>
  </si>
  <si>
    <t>Opdrachtwaardering in relatie tot opdrachtscope</t>
  </si>
  <si>
    <t>De opdrachtwaarderaming is ons duidelijk. Kunnen jullie ook aangeven op welke wijze de facturatie van de werkzaamheden verloopt? Wat zijn de momenten waarop we mogen factureren?</t>
  </si>
  <si>
    <r>
      <rPr>
        <sz val="10"/>
        <color rgb="FF242424"/>
        <rFont val="Arial"/>
      </rPr>
      <t xml:space="preserve">In de aanbestedingsstukken kunt u de standaard informatie over facturatie terugvinden in de eisen 13 en 14 facturatie van het Programma van eisen opdrachtuitvoering (par. 5.5. Leidraad) en in de bijlage Concept Overeenkomst onderdeel E.2 Facturatie en betaling. Zoals u ziet in het prijzenblad is voor wijze van facturatie een 2-deling gemaakt analoog aan Fase 1 P.3.1. implementatie (100% bij oplevering) versus Fase 2 P.3.2. voor de vaste reguliere periodieke kosten die u voor uw dienstverlening in rekening kunt brengen. Uitgangspunt is dat wat u als inschrijfsom kiest voor fase 2 </t>
    </r>
    <r>
      <rPr>
        <u/>
        <sz val="10"/>
        <color rgb="FF242424"/>
        <rFont val="Arial"/>
      </rPr>
      <t>alle</t>
    </r>
    <r>
      <rPr>
        <sz val="10"/>
        <color rgb="FF242424"/>
        <rFont val="Arial"/>
      </rPr>
      <t xml:space="preserve"> kosten omvat die u kunt voorzien op basis van het door ons gevraagde in de aanbestedingsstukken </t>
    </r>
    <r>
      <rPr>
        <u/>
        <sz val="10"/>
        <color rgb="FF242424"/>
        <rFont val="Arial"/>
      </rPr>
      <t>en</t>
    </r>
    <r>
      <rPr>
        <sz val="10"/>
        <color rgb="FF242424"/>
        <rFont val="Arial"/>
      </rPr>
      <t xml:space="preserve"> wat in uw projectplan geboden wordt. In uw aanbiedingsbrief kunt u aangeven of u de kosten voor fase 2 per kwartaal of per maand wenst te factureren, en  vervolgens of voorafgaand aan de periodiek of op nacalculatie. Deze keuzes van de EMVI wordt door de aanbestedende dienst bijgewerkt in de samen met EMVI af te sluiten overeenkomst. </t>
    </r>
  </si>
  <si>
    <t>2.5</t>
  </si>
  <si>
    <t>Vorm en duur Overeenkomst</t>
  </si>
  <si>
    <r>
      <t xml:space="preserve">Hier staat de volgende passage opgenomen: </t>
    </r>
    <r>
      <rPr>
        <i/>
        <sz val="10"/>
        <color theme="1"/>
        <rFont val="Arial"/>
        <family val="2"/>
      </rPr>
      <t>De Aanbestedende dienst behoudt zich het recht voor om gedurende de Overeenkomst te kunnen besluiten de Overeenkomst op te zeggen, met in acht name van een opzegtermijn van 6 maanden. Grondslag voor dit besluit is dat is vastgesteld, dat Opdrachtnemer de gevraagde kwaliteit van diensten als beschreven in de Aanbestedingsstukken niet kan nakomen.</t>
    </r>
    <r>
      <rPr>
        <sz val="10"/>
        <color theme="1"/>
        <rFont val="Arial"/>
        <family val="2"/>
      </rPr>
      <t xml:space="preserve"> Krijgen we van te voren hiervoor een waarschuwing? Zoals op dezelfde pagina opgenomen: </t>
    </r>
    <r>
      <rPr>
        <i/>
        <sz val="10"/>
        <color theme="1"/>
        <rFont val="Arial"/>
        <family val="2"/>
      </rPr>
      <t>Opdrachtgever besluit niet tot een tussentijdse beëindiging van de Opdracht op basis van dit voorbehoud alvorens de Opdrachtnemer één billijke ‘herstel’ mogelijkheid te hebben gegeven.</t>
    </r>
  </si>
  <si>
    <t>Ja, de zinnen over opzegging en bieden van 'herstel'kans staan in 1 alinea. Dat verduidelijkt ons inziens voldoende het uitgangspunt dat (tussentijdse) opzegging altijd gemotiveerd moet zijn EN dat daarvoor al communicatie over is uitgewisseld tussen partijen in de onderling ingerichte overlegstructuur. Tenzij sprake zou zijn van het intreden van een acute omstandigheid als beschreven in art. 30.3 Arbit (faillissement). Onder het gevraagde accountmanagement in eis 5 PvE in par. 5.5. Leidraad kunnen partijen na gunning een doeltreffende overlegstructuur tot stand brengen waarbinnen ook signalen van deze aard tijdig uitgewisseld moeten worden.</t>
  </si>
  <si>
    <t>4.3</t>
  </si>
  <si>
    <t>Opdrachtscope keuze</t>
  </si>
  <si>
    <r>
      <rPr>
        <i/>
        <sz val="10"/>
        <color theme="1"/>
        <rFont val="Arial"/>
        <family val="2"/>
      </rPr>
      <t>(zie tab 2 toelichting vraag 7 voor context )</t>
    </r>
    <r>
      <rPr>
        <sz val="10"/>
        <color theme="1"/>
        <rFont val="Arial"/>
        <family val="2"/>
      </rPr>
      <t xml:space="preserve"> Doordat het voor onze organisatie niet haalbaar is om op product A in te dienen vallen wij automatisch ook buiten de scope van B en C. Wij snappen dat het voor u handig is als alles bij één partij ligt maar dat levert bij ons wel de volgende</t>
    </r>
    <r>
      <rPr>
        <u/>
        <sz val="10"/>
        <color theme="1"/>
        <rFont val="Arial"/>
        <family val="2"/>
      </rPr>
      <t xml:space="preserve"> vraag</t>
    </r>
    <r>
      <rPr>
        <sz val="10"/>
        <color theme="1"/>
        <rFont val="Arial"/>
        <family val="2"/>
      </rPr>
      <t xml:space="preserve"> op:</t>
    </r>
    <r>
      <rPr>
        <sz val="11"/>
        <color theme="1"/>
        <rFont val="Arial"/>
        <family val="2"/>
      </rPr>
      <t xml:space="preserve"> waarom kiest u er niet voor een aanbesteding waarbij de huidige technische oplossing (product A) wordt gescheiden van nieuwe, aanvullende analyses (product B en C)?</t>
    </r>
    <r>
      <rPr>
        <sz val="10"/>
        <color theme="1"/>
        <rFont val="Arial"/>
        <family val="2"/>
      </rPr>
      <t xml:space="preserve"> In dat geval kunnen andere partijen aanvullende data aanleveren bij Etil, die het ontsluit via hun platform. Het is daarbij dan ook logisch dat Etil de uitvoering van product A doet omdat daar concurrentie niet mogelijk is (zie toelichting tab 2). Tegelijkertijd is er voor product B en C wel concurrentie denkbaar. </t>
    </r>
  </si>
  <si>
    <t xml:space="preserve">Vooropgesteld: de grote omvang van uw vraag noodzaakt ons focus te leggen op wat ons inziens de kernvraag is: "waarom kiest u niet voor een aanbesteding waarbij de huidige technische oplossing (product A) wordt gescheiden van nieuwe, aanvullende analyses (product B en C)? ".
Allereerst verduidelijken wij graag dat de huidige dienstverlening reeds bestaat uit dienstverlening voor product A, B, en C. Uit de leidraad hoofdstukken 2 en 4 en de bijlage Manifest Werk en Ontwikkelen 2030 NH kunt u terugvinden dat de deelnemers van dit convenant enkele jaren geleden al gekozen hebben om gebruik te kunnen maken van één arbeidsmarktdashboard. Het huidige Arbeidsmarktdashboard NH-inzicht.nl. dat daaruit gevolgd is bevordert naar tevredenheid van Stakeholders de logische samenwerking van werknemers, werkgevers, onderwijs en overheden, welke in zichzelf weer ten goede komt aan een duurzame economische ontwikkeling en innovatiekracht van de regio. 
De bestaande onderlinge inhoudelijke verwevenheid van de producten A, B, C en de ambitie van de Stakeholders om de samenwerking in het Manifest meer data-gedreven vorm te geven, maken het uit elkaar halen van de opdrachtonderdelen A versus B en C zowel vanuit economisch perspectief (efficiency), als vanuit het perspectief van  communityvorming door de Stakeholders, onwenselijk.  Daarbij opgeteld dat een aantal van onze regio’s in de huidige situatie zelfstandig eenzelfde “eigen product” afnemen bij het bestaande platform van Etil, op het niveau van die regio. Eén contract afsluiten voor de gehele opdracht ziet de aanbestedende dienst als vereiste kwaliteitsborging  om te bewaken dat alle stakeholders in de opdrachtuitvoering eenzelfde scope en definities hanteren. Product A neemt een centrale rol in voor alle te verrichten diensten binnen de opdrachtscope, ook voor de nieuwe, aanvullende analyses zoals beschreven in het programma van eisen en wensen in hoofdstuk 4 van de Leidraad (efficiencyvoordeel).
Gegeven deze opdracht en randvoorwaarden voor de opdrachtuitvoering handhaaft de aanbestedende dienst bij aanvang van de nieuwe contractperiode om de opdrachtscope van product A, B en C bijeen te houden en niet te splitsen in twee of meer suboptimale opdrachtdelen (percelen). Deze keuze wordt gedurende het af te sluiten contract periodiek geëvalueerd in samenhang met de tussentijdse resultaten van de opdrachtuitvoering enerzijds, en anderzijds wat aan nu nog onvoorzien toekomstige nieuwe behoeften aan doorontwikkeling gaat spelen, bij de Stakeholders in Noord-Holland en interprovinciaal.
Het voorgaande laat onverlet dat onder de term “één opdrachtnemer” (par. 1.1. Leidraad) de provincie ruimte laat voor een samenwerkingsverband zoals is beschreven in hoofdstuk 3 Leidraad, waarbij twee of meer ondernemingen elkaars expertise bundelen in 1 inschrijving om zo aantoonbaar aan alle gevraagde eisen, kerncompetenties en randvoorwaarden te voldoen en aansprekend invulling te kunnen geven aan de kwaliteit dienstverlening wensen. </t>
  </si>
  <si>
    <t>TOELICHTING, CONTEXT ONTVANGEN BIJ VRAGEN</t>
  </si>
  <si>
    <t>Vraag 7</t>
  </si>
  <si>
    <t xml:space="preserve">In de aanbesteding kiest u ervoor om drie producten (A, B en C) te combineren. Echter, het is voor partijen buiten de huidige leverancier Etil niet haalbaar om product A op te leveren (en het is ook de vraag of dat logisch/wenselijk is). U eist namelijk dat product A (het dashboard ‘as-is’) binnen twee maanden wordt opgeleverd. Een nieuwe partij kan dit nooit realiseren omdat die niet op voorhand alle benodigde data kan inkopen. Een concreet voorbeeld hiervan is de data van het CBS. Onze onderneming heeft een instellingsmachtiging bij het CBS maar we kunnen pas een projectaanvraag indienen op het moment dat de opdracht formeel gegund is. Het kost het CBS vervolgens een aantal weken om het project voor ons gereed te maken, waarna wij alle analyses moeten uitvoeren. Dit is niet iets wat met één druk op de knop gerealiseerd kan worden; hier gaat echt een aantal maanden overheen. Etil heeft hier geen last van omdat zij al een actief project bij het CBS hebben, waarin ze eerder analyses voor dit project hebben gedaan. Bovendien moeten wij dan ook nog achterhalen welke aannames Etil bij hun analyses precies heeft gedaan. Een concreet voorbeeld waarbij dit nodig is gaat over “Internationaal talent” (zie hier: https://nhinzicht.nl/noord-holland/hoger-onderwijs-2). Wanneer is er bijvoorbeeld sprake van internationaal talent? Dit is slechts een voorbeeld van de problematiek die wij hebben omdat we niet het huidige dashboard uitvoeren. </t>
  </si>
  <si>
    <t>INDIVIDUELE VRAGEN - ANTWOORDEN ALLEEN VERZENDEN AAN VRAGENSTELLER !</t>
  </si>
  <si>
    <t>Tab 5
vraagnr.</t>
  </si>
  <si>
    <t>Antwoord Aanbestedende dienst</t>
  </si>
  <si>
    <t>IA</t>
  </si>
  <si>
    <t>Verzoek gegadigde vertrouwelijk behandelen</t>
  </si>
  <si>
    <t>van 3 gegadigden zijn verzoek voor individuele beantwoording ontvangen. Dit betekent dat de vragen-antwoorden niet in de op TN te publiceren NvI opgenomen worden maar per vragensteller individueel moeten worden beantwoord. NB: IA toetst nog of de vraag inderdaad voldoet aan de voorwaarde om individueel te mogen houden eea zoals is beschreven in voorwaarden hfd 3. Bij twijfel overleg met jurist en evt. vragensteller</t>
  </si>
  <si>
    <t>Programma van eisen</t>
  </si>
  <si>
    <t>bijlage 11</t>
  </si>
  <si>
    <t>2 Functioneel</t>
  </si>
  <si>
    <t>integraties eis 2.15 en 2.41</t>
  </si>
  <si>
    <t>Ten behoeve van de aanbesteding hebben wij vanuit het Programma van Eisen een aantal vragen van individuele aard. Deze vragen zijn van individuele aard, omdat het informatie bevat over de roadmap en ontwikkelingen van ons product dat concurrentiegevoelige informatie bevat. 
Wij zien in de Inschrijvingsleidraad, bijlage 11, punt 2.15 en 2.41 dat er gevraagd wordt naar enkele integraties. Deze integraties staan bij ons op de roadmap. Bij punt 2.15, op dit moment heeft Workspace 365 een Topdesk integratie, echter voldoet deze nog niet volledig aan de eis. Vanuit het partnership met Topdesk en Workspace 365 staat een nieuwe integratie op de roadmap. Is dit voldoende voor het beantwoorden van de eis.</t>
  </si>
  <si>
    <t>workflow eis 2.41</t>
  </si>
  <si>
    <t>Punt 2.41, wordt gevraagd om Workflow mogelijkheden voor het aanbieden van content. Voor het realiseren van content maakt Workspace 365 gebruik van een eigen ontwikkelde editor die het makkelijk maakt om bijvoorbeeld een nieuws item aan te maken. Op dit moment vindt er een redesign plaats van deze editor en worden nieuwe functionaliteiten toegevoegd, waaronder een workflow mechanisme. Is dit voldoende voor het beantwoorden van de eis?</t>
  </si>
  <si>
    <t>Bijlage 11 Programma van Eisen def</t>
  </si>
  <si>
    <t>2 functioneel</t>
  </si>
  <si>
    <t>2.7</t>
  </si>
  <si>
    <t>Persoonlijk - personaliseren</t>
  </si>
  <si>
    <t xml:space="preserve">Vertrouwelijk behandelen: </t>
  </si>
  <si>
    <t xml:space="preserve">Off the shelf biedt SharePoint Online geen mogelijkheid tot het personaliseren van de homepage en toevoegen van persoonlijke widgets op de landingspagina. Hiernaast is onze ervaring bij klanten dat dit niet nodig is door de oplossing die we als leverancier hierin kunnen bieden. Onze visie en oplossing gaat uit van een andere werkwijze en informatiestroom, namelijk door gepersonaliseerd vanuit specifieke groepen/ rolgebaseerd content te tonen op de homepage. Content wordt hierbij voor een  specifieke rol/ medewerker verplicht getoond en vanuit een andere rol kan het een keuze zijn om deze content te tonen. Mederwerkers kunnen zich aanmelden voor groepen en vanuit deze groep informatie over specifieke onderwerpen ontvangen. Is dit akkoord voor de Provincie. </t>
  </si>
  <si>
    <t>2.8</t>
  </si>
  <si>
    <t>2.35</t>
  </si>
  <si>
    <t>Vertrouwelijk</t>
  </si>
  <si>
    <t xml:space="preserve">Vanuit onze oplossing is het niet mogelijk om berichten te depubliceren. Het is wel mogelijk om geplaatste content als beheerder of redacteur te verwijderen. Waarom wil de Provincie reeds geplaatste content depubliceren en hoe vaak komt dit voor? Kunt u deze eis aanpassen? </t>
  </si>
  <si>
    <t>Prijzenblad</t>
  </si>
  <si>
    <t>bijlage @</t>
  </si>
  <si>
    <t>leidraad par. 5.5</t>
  </si>
  <si>
    <t>Doorontwikkeling meenemen in beoordeling</t>
  </si>
  <si>
    <t>Generieke doorontwikkeling vormt wezenlijk onderdeel uit van een off-the-shelf modern sociaal internet. Doorontwikkeling is een integraal onderdeel van een off-the-shelf sociaal intranet.  Dit onderdeel wordt echter niet meegewogen in gunningscriterium 'prijs'. De kosten van doorontwikkeling kunnen dan hoog uitvallen daar u dan al gebruik maakt van de afgenomen Sociaal intranet oplossing. Inschrijver stelt voor om kosten van doorontwikkeling reeds op te nemen in cel D10 van bijlage 12 Prijzenblad op te nemen en zodoende mee te nemen in de beoordeling.
Wij willen dit individueel behandelen omdat doorontwikkeling bij onze oplossing inbegrepen is en door de wijze van beoordeling onze oplossing niet goed uit de verf komt.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37" x14ac:knownFonts="1">
    <font>
      <sz val="10"/>
      <name val="Arial"/>
    </font>
    <font>
      <sz val="10"/>
      <color theme="1"/>
      <name val="Arial"/>
      <family val="2"/>
    </font>
    <font>
      <sz val="8"/>
      <name val="Arial"/>
      <family val="2"/>
    </font>
    <font>
      <sz val="12"/>
      <color theme="1"/>
      <name val="Calibri"/>
      <family val="2"/>
      <scheme val="minor"/>
    </font>
    <font>
      <b/>
      <sz val="10"/>
      <name val="Corbel"/>
      <family val="2"/>
    </font>
    <font>
      <sz val="10"/>
      <name val="Corbel"/>
      <family val="2"/>
    </font>
    <font>
      <sz val="10"/>
      <color rgb="FF00B0F0"/>
      <name val="Corbel"/>
      <family val="2"/>
    </font>
    <font>
      <sz val="10"/>
      <color theme="1"/>
      <name val="Corbel"/>
      <family val="2"/>
    </font>
    <font>
      <b/>
      <sz val="18"/>
      <name val="Corbel"/>
      <family val="2"/>
    </font>
    <font>
      <sz val="18"/>
      <name val="Corbel"/>
      <family val="2"/>
    </font>
    <font>
      <sz val="10"/>
      <color rgb="FF000000"/>
      <name val="Corbel"/>
      <family val="2"/>
    </font>
    <font>
      <b/>
      <sz val="12"/>
      <color rgb="FF000000"/>
      <name val="Corbel"/>
      <family val="2"/>
    </font>
    <font>
      <sz val="12"/>
      <color rgb="FF000000"/>
      <name val="Corbel"/>
      <family val="2"/>
    </font>
    <font>
      <sz val="14"/>
      <name val="Corbel"/>
      <family val="2"/>
    </font>
    <font>
      <i/>
      <sz val="10"/>
      <color rgb="FFFF0000"/>
      <name val="Arial"/>
      <family val="2"/>
    </font>
    <font>
      <i/>
      <sz val="10"/>
      <color theme="1"/>
      <name val="Corbel"/>
      <family val="2"/>
    </font>
    <font>
      <i/>
      <sz val="10"/>
      <color rgb="FF000000"/>
      <name val="Corbel"/>
      <family val="2"/>
    </font>
    <font>
      <sz val="10"/>
      <color theme="1"/>
      <name val="Corbel"/>
    </font>
    <font>
      <sz val="12"/>
      <color rgb="FFFFFFFF"/>
      <name val="Corbel"/>
      <family val="2"/>
    </font>
    <font>
      <i/>
      <sz val="10"/>
      <color theme="1"/>
      <name val="Arial"/>
      <family val="2"/>
    </font>
    <font>
      <sz val="10"/>
      <color rgb="FF000000"/>
      <name val="Arial"/>
    </font>
    <font>
      <b/>
      <sz val="10"/>
      <name val="Arial"/>
    </font>
    <font>
      <sz val="10"/>
      <color theme="1"/>
      <name val="Arial"/>
    </font>
    <font>
      <i/>
      <sz val="10"/>
      <color theme="3"/>
      <name val="Arial"/>
    </font>
    <font>
      <b/>
      <sz val="18"/>
      <color theme="1"/>
      <name val="Corbel"/>
      <family val="2"/>
    </font>
    <font>
      <sz val="15"/>
      <color rgb="FF000000"/>
      <name val="Corbel"/>
      <family val="2"/>
    </font>
    <font>
      <b/>
      <sz val="15"/>
      <color theme="3" tint="-0.249977111117893"/>
      <name val="Corbel"/>
      <family val="2"/>
    </font>
    <font>
      <sz val="15"/>
      <color theme="1"/>
      <name val="Corbel"/>
      <family val="2"/>
    </font>
    <font>
      <b/>
      <sz val="15"/>
      <color theme="1"/>
      <name val="Corbel"/>
      <family val="2"/>
    </font>
    <font>
      <b/>
      <sz val="10"/>
      <color theme="1"/>
      <name val="Corbel"/>
      <family val="2"/>
    </font>
    <font>
      <sz val="11"/>
      <color theme="1"/>
      <name val="Corbel"/>
      <family val="2"/>
    </font>
    <font>
      <sz val="10"/>
      <color rgb="FF000000"/>
      <name val="Arial"/>
      <family val="2"/>
    </font>
    <font>
      <u/>
      <sz val="10"/>
      <color theme="1"/>
      <name val="Arial"/>
      <family val="2"/>
    </font>
    <font>
      <sz val="11"/>
      <color theme="1"/>
      <name val="Arial"/>
      <family val="2"/>
    </font>
    <font>
      <sz val="10"/>
      <color rgb="FF242424"/>
      <name val="Arial"/>
    </font>
    <font>
      <u/>
      <sz val="10"/>
      <color rgb="FF242424"/>
      <name val="Arial"/>
    </font>
    <font>
      <sz val="10"/>
      <name val="Arial"/>
      <family val="2"/>
    </font>
  </fonts>
  <fills count="11">
    <fill>
      <patternFill patternType="none"/>
    </fill>
    <fill>
      <patternFill patternType="gray125"/>
    </fill>
    <fill>
      <patternFill patternType="solid">
        <fgColor indexed="9"/>
        <bgColor indexed="64"/>
      </patternFill>
    </fill>
    <fill>
      <patternFill patternType="solid">
        <fgColor theme="0"/>
        <bgColor indexed="64"/>
      </patternFill>
    </fill>
    <fill>
      <patternFill patternType="solid">
        <fgColor rgb="FFFFFF66"/>
        <bgColor indexed="64"/>
      </patternFill>
    </fill>
    <fill>
      <patternFill patternType="solid">
        <fgColor theme="0" tint="-0.14999847407452621"/>
        <bgColor indexed="64"/>
      </patternFill>
    </fill>
    <fill>
      <patternFill patternType="solid">
        <fgColor rgb="FFFFFFFF"/>
        <bgColor indexed="64"/>
      </patternFill>
    </fill>
    <fill>
      <patternFill patternType="solid">
        <fgColor theme="4" tint="0.79998168889431442"/>
        <bgColor indexed="64"/>
      </patternFill>
    </fill>
    <fill>
      <patternFill patternType="solid">
        <fgColor rgb="FFFF0000"/>
        <bgColor indexed="64"/>
      </patternFill>
    </fill>
    <fill>
      <patternFill patternType="solid">
        <fgColor theme="5" tint="0.79998168889431442"/>
        <bgColor indexed="64"/>
      </patternFill>
    </fill>
    <fill>
      <patternFill patternType="solid">
        <fgColor theme="0" tint="-4.9989318521683403E-2"/>
        <bgColor indexed="64"/>
      </patternFill>
    </fill>
  </fills>
  <borders count="9">
    <border>
      <left/>
      <right/>
      <top/>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top style="thin">
        <color indexed="64"/>
      </top>
      <bottom style="thin">
        <color indexed="64"/>
      </bottom>
      <diagonal/>
    </border>
    <border>
      <left style="thin">
        <color indexed="64"/>
      </left>
      <right/>
      <top style="thin">
        <color indexed="64"/>
      </top>
      <bottom style="thin">
        <color indexed="64"/>
      </bottom>
      <diagonal/>
    </border>
    <border>
      <left style="thin">
        <color rgb="FF000000"/>
      </left>
      <right style="thin">
        <color rgb="FF000000"/>
      </right>
      <top style="thin">
        <color rgb="FF000000"/>
      </top>
      <bottom style="thin">
        <color rgb="FF000000"/>
      </bottom>
      <diagonal/>
    </border>
    <border>
      <left style="thin">
        <color indexed="64"/>
      </left>
      <right/>
      <top style="thin">
        <color indexed="64"/>
      </top>
      <bottom/>
      <diagonal/>
    </border>
  </borders>
  <cellStyleXfs count="2">
    <xf numFmtId="0" fontId="0" fillId="0" borderId="0"/>
    <xf numFmtId="0" fontId="3" fillId="0" borderId="0"/>
  </cellStyleXfs>
  <cellXfs count="72">
    <xf numFmtId="0" fontId="0" fillId="0" borderId="0" xfId="0"/>
    <xf numFmtId="0" fontId="5" fillId="0" borderId="0" xfId="0" applyFont="1"/>
    <xf numFmtId="0" fontId="5" fillId="0" borderId="0" xfId="0" applyFont="1" applyAlignment="1">
      <alignment horizontal="left" vertical="top"/>
    </xf>
    <xf numFmtId="0" fontId="4" fillId="0" borderId="0" xfId="0" applyFont="1" applyAlignment="1">
      <alignment wrapText="1"/>
    </xf>
    <xf numFmtId="0" fontId="6" fillId="0" borderId="0" xfId="0" applyFont="1" applyAlignment="1">
      <alignment wrapText="1"/>
    </xf>
    <xf numFmtId="0" fontId="7" fillId="0" borderId="0" xfId="0" applyFont="1" applyAlignment="1">
      <alignment horizontal="left" vertical="top" wrapText="1"/>
    </xf>
    <xf numFmtId="0" fontId="5" fillId="0" borderId="0" xfId="0" applyFont="1" applyAlignment="1">
      <alignment wrapText="1"/>
    </xf>
    <xf numFmtId="0" fontId="5" fillId="0" borderId="0" xfId="0" applyFont="1" applyAlignment="1">
      <alignment horizontal="left" vertical="top" wrapText="1"/>
    </xf>
    <xf numFmtId="0" fontId="4" fillId="5" borderId="4" xfId="0" applyFont="1" applyFill="1" applyBorder="1" applyAlignment="1">
      <alignment horizontal="left" vertical="top" wrapText="1"/>
    </xf>
    <xf numFmtId="0" fontId="9" fillId="3" borderId="0" xfId="0" applyFont="1" applyFill="1"/>
    <xf numFmtId="0" fontId="9" fillId="4" borderId="0" xfId="0" applyFont="1" applyFill="1"/>
    <xf numFmtId="0" fontId="5" fillId="0" borderId="1" xfId="0" applyFont="1" applyBorder="1" applyAlignment="1">
      <alignment vertical="top" wrapText="1"/>
    </xf>
    <xf numFmtId="0" fontId="10" fillId="6" borderId="1" xfId="0" applyFont="1" applyFill="1" applyBorder="1" applyAlignment="1">
      <alignment vertical="top" wrapText="1"/>
    </xf>
    <xf numFmtId="0" fontId="10" fillId="0" borderId="1" xfId="0" applyFont="1" applyBorder="1" applyAlignment="1">
      <alignment vertical="top" wrapText="1"/>
    </xf>
    <xf numFmtId="3" fontId="4" fillId="8" borderId="1" xfId="0" applyNumberFormat="1" applyFont="1" applyFill="1" applyBorder="1" applyAlignment="1">
      <alignment vertical="top" wrapText="1"/>
    </xf>
    <xf numFmtId="0" fontId="4" fillId="8" borderId="1" xfId="0" applyFont="1" applyFill="1" applyBorder="1" applyAlignment="1">
      <alignment horizontal="left" vertical="top" wrapText="1"/>
    </xf>
    <xf numFmtId="0" fontId="13" fillId="7" borderId="1" xfId="0" applyFont="1" applyFill="1" applyBorder="1" applyAlignment="1">
      <alignment horizontal="center" vertical="center" wrapText="1"/>
    </xf>
    <xf numFmtId="0" fontId="10" fillId="9" borderId="1" xfId="0" applyFont="1" applyFill="1" applyBorder="1" applyAlignment="1">
      <alignment vertical="top" wrapText="1"/>
    </xf>
    <xf numFmtId="0" fontId="5" fillId="9" borderId="1" xfId="0" applyFont="1" applyFill="1" applyBorder="1" applyAlignment="1">
      <alignment horizontal="center" vertical="top" wrapText="1"/>
    </xf>
    <xf numFmtId="0" fontId="7" fillId="9" borderId="1" xfId="0" applyFont="1" applyFill="1" applyBorder="1" applyAlignment="1">
      <alignment vertical="top" wrapText="1"/>
    </xf>
    <xf numFmtId="0" fontId="7" fillId="9" borderId="1" xfId="0" applyFont="1" applyFill="1" applyBorder="1" applyAlignment="1" applyProtection="1">
      <alignment vertical="top" wrapText="1"/>
      <protection locked="0"/>
    </xf>
    <xf numFmtId="0" fontId="14" fillId="0" borderId="0" xfId="0" applyFont="1"/>
    <xf numFmtId="0" fontId="0" fillId="8" borderId="0" xfId="0" applyFill="1"/>
    <xf numFmtId="3" fontId="4" fillId="8" borderId="6" xfId="0" applyNumberFormat="1" applyFont="1" applyFill="1" applyBorder="1" applyAlignment="1">
      <alignment vertical="top" wrapText="1"/>
    </xf>
    <xf numFmtId="0" fontId="4" fillId="8" borderId="5" xfId="0" applyFont="1" applyFill="1" applyBorder="1" applyAlignment="1">
      <alignment horizontal="left" vertical="top" wrapText="1"/>
    </xf>
    <xf numFmtId="0" fontId="4" fillId="8" borderId="3" xfId="0" applyFont="1" applyFill="1" applyBorder="1" applyAlignment="1">
      <alignment horizontal="left" vertical="top" wrapText="1"/>
    </xf>
    <xf numFmtId="0" fontId="16" fillId="9" borderId="1" xfId="0" applyFont="1" applyFill="1" applyBorder="1" applyAlignment="1">
      <alignment vertical="top" wrapText="1"/>
    </xf>
    <xf numFmtId="0" fontId="13" fillId="3" borderId="0" xfId="0" applyFont="1" applyFill="1" applyAlignment="1">
      <alignment horizontal="center" vertical="center" wrapText="1"/>
    </xf>
    <xf numFmtId="0" fontId="4" fillId="0" borderId="0" xfId="0" applyFont="1" applyAlignment="1">
      <alignment horizontal="center" vertical="center"/>
    </xf>
    <xf numFmtId="3" fontId="4" fillId="5" borderId="4" xfId="0" applyNumberFormat="1" applyFont="1" applyFill="1" applyBorder="1" applyAlignment="1">
      <alignment horizontal="center" vertical="center" wrapText="1"/>
    </xf>
    <xf numFmtId="0" fontId="4" fillId="0" borderId="0" xfId="0" applyFont="1" applyAlignment="1">
      <alignment horizontal="center" vertical="center" wrapText="1"/>
    </xf>
    <xf numFmtId="0" fontId="17" fillId="2" borderId="1" xfId="0" applyFont="1" applyFill="1" applyBorder="1" applyAlignment="1">
      <alignment horizontal="left" vertical="top" wrapText="1"/>
    </xf>
    <xf numFmtId="0" fontId="18" fillId="6" borderId="0" xfId="0" applyFont="1" applyFill="1" applyAlignment="1">
      <alignment horizontal="left" vertical="top"/>
    </xf>
    <xf numFmtId="0" fontId="12" fillId="3" borderId="0" xfId="0" applyFont="1" applyFill="1" applyAlignment="1">
      <alignment vertical="top"/>
    </xf>
    <xf numFmtId="0" fontId="12" fillId="4" borderId="0" xfId="0" applyFont="1" applyFill="1" applyAlignment="1">
      <alignment vertical="top"/>
    </xf>
    <xf numFmtId="0" fontId="21" fillId="0" borderId="0" xfId="0" applyFont="1"/>
    <xf numFmtId="0" fontId="0" fillId="0" borderId="7" xfId="0" applyBorder="1" applyAlignment="1">
      <alignment horizontal="left" vertical="top"/>
    </xf>
    <xf numFmtId="0" fontId="0" fillId="0" borderId="7" xfId="0" applyBorder="1" applyAlignment="1">
      <alignment wrapText="1"/>
    </xf>
    <xf numFmtId="0" fontId="23" fillId="0" borderId="0" xfId="0" applyFont="1" applyAlignment="1">
      <alignment horizontal="left" vertical="top"/>
    </xf>
    <xf numFmtId="0" fontId="4" fillId="5" borderId="8" xfId="0" applyFont="1" applyFill="1" applyBorder="1" applyAlignment="1">
      <alignment horizontal="left" vertical="top" wrapText="1"/>
    </xf>
    <xf numFmtId="0" fontId="8" fillId="10" borderId="0" xfId="0" applyFont="1" applyFill="1" applyAlignment="1">
      <alignment horizontal="left" vertical="center"/>
    </xf>
    <xf numFmtId="0" fontId="8" fillId="10" borderId="0" xfId="0" applyFont="1" applyFill="1" applyAlignment="1">
      <alignment horizontal="center" vertical="center"/>
    </xf>
    <xf numFmtId="0" fontId="11" fillId="10" borderId="2" xfId="0" applyFont="1" applyFill="1" applyBorder="1" applyAlignment="1">
      <alignment horizontal="left" vertical="top"/>
    </xf>
    <xf numFmtId="0" fontId="11" fillId="10" borderId="2" xfId="0" applyFont="1" applyFill="1" applyBorder="1" applyAlignment="1">
      <alignment horizontal="center" vertical="top"/>
    </xf>
    <xf numFmtId="0" fontId="1" fillId="0" borderId="1" xfId="0" applyFont="1" applyBorder="1" applyAlignment="1">
      <alignment horizontal="center" vertical="center" wrapText="1"/>
    </xf>
    <xf numFmtId="0" fontId="25" fillId="10" borderId="0" xfId="0" applyFont="1" applyFill="1" applyAlignment="1">
      <alignment horizontal="left" vertical="top"/>
    </xf>
    <xf numFmtId="0" fontId="26" fillId="10" borderId="0" xfId="0" applyFont="1" applyFill="1" applyAlignment="1">
      <alignment horizontal="left" vertical="top"/>
    </xf>
    <xf numFmtId="0" fontId="1" fillId="2" borderId="1" xfId="0" applyFont="1" applyFill="1" applyBorder="1" applyAlignment="1">
      <alignment horizontal="left" vertical="top" wrapText="1"/>
    </xf>
    <xf numFmtId="0" fontId="1" fillId="0" borderId="1" xfId="0" applyFont="1" applyBorder="1" applyAlignment="1">
      <alignment horizontal="left" vertical="top" wrapText="1"/>
    </xf>
    <xf numFmtId="0" fontId="20" fillId="0" borderId="1" xfId="0" applyFont="1" applyBorder="1" applyAlignment="1">
      <alignment horizontal="left" vertical="top" wrapText="1"/>
    </xf>
    <xf numFmtId="0" fontId="1" fillId="0" borderId="1" xfId="0" applyFont="1" applyBorder="1" applyAlignment="1" applyProtection="1">
      <alignment horizontal="left" vertical="top" wrapText="1"/>
      <protection locked="0"/>
    </xf>
    <xf numFmtId="0" fontId="22" fillId="2" borderId="1" xfId="0" applyFont="1" applyFill="1" applyBorder="1" applyAlignment="1">
      <alignment horizontal="left" vertical="top" wrapText="1"/>
    </xf>
    <xf numFmtId="0" fontId="0" fillId="0" borderId="1" xfId="0" applyBorder="1" applyAlignment="1">
      <alignment horizontal="left" vertical="top" wrapText="1"/>
    </xf>
    <xf numFmtId="0" fontId="7" fillId="3" borderId="0" xfId="0" applyFont="1" applyFill="1" applyAlignment="1">
      <alignment wrapText="1"/>
    </xf>
    <xf numFmtId="0" fontId="29" fillId="3" borderId="1" xfId="0" applyFont="1" applyFill="1" applyBorder="1" applyAlignment="1">
      <alignment horizontal="center" vertical="center" wrapText="1"/>
    </xf>
    <xf numFmtId="0" fontId="30" fillId="3" borderId="1" xfId="0" applyFont="1" applyFill="1" applyBorder="1" applyAlignment="1">
      <alignment vertical="top"/>
    </xf>
    <xf numFmtId="0" fontId="7" fillId="3" borderId="1" xfId="0" applyFont="1" applyFill="1" applyBorder="1" applyAlignment="1">
      <alignment horizontal="left" vertical="top" wrapText="1"/>
    </xf>
    <xf numFmtId="0" fontId="1" fillId="3" borderId="1" xfId="0" applyFont="1" applyFill="1" applyBorder="1" applyAlignment="1">
      <alignment horizontal="left" vertical="top" wrapText="1"/>
    </xf>
    <xf numFmtId="0" fontId="29" fillId="3" borderId="0" xfId="0" applyFont="1" applyFill="1" applyAlignment="1">
      <alignment wrapText="1"/>
    </xf>
    <xf numFmtId="0" fontId="1" fillId="3" borderId="1" xfId="0" applyFont="1" applyFill="1" applyBorder="1" applyAlignment="1">
      <alignment horizontal="center" vertical="center" wrapText="1"/>
    </xf>
    <xf numFmtId="0" fontId="17" fillId="3" borderId="1" xfId="0" applyFont="1" applyFill="1" applyBorder="1" applyAlignment="1">
      <alignment horizontal="left" vertical="top" wrapText="1"/>
    </xf>
    <xf numFmtId="0" fontId="1" fillId="3" borderId="1" xfId="0" applyFont="1" applyFill="1" applyBorder="1" applyAlignment="1" applyProtection="1">
      <alignment horizontal="left" vertical="top" wrapText="1"/>
      <protection locked="0"/>
    </xf>
    <xf numFmtId="0" fontId="31" fillId="0" borderId="1" xfId="0" applyFont="1" applyBorder="1" applyAlignment="1">
      <alignment horizontal="left" vertical="top" wrapText="1"/>
    </xf>
    <xf numFmtId="0" fontId="21" fillId="3" borderId="1" xfId="0" applyFont="1" applyFill="1" applyBorder="1" applyAlignment="1">
      <alignment horizontal="center" vertical="center" wrapText="1"/>
    </xf>
    <xf numFmtId="0" fontId="34" fillId="3" borderId="1" xfId="0" applyFont="1" applyFill="1" applyBorder="1" applyAlignment="1">
      <alignment vertical="top" wrapText="1"/>
    </xf>
    <xf numFmtId="0" fontId="7" fillId="3" borderId="1" xfId="0" applyFont="1" applyFill="1" applyBorder="1" applyAlignment="1">
      <alignment vertical="top"/>
    </xf>
    <xf numFmtId="0" fontId="24" fillId="10" borderId="0" xfId="0" applyFont="1" applyFill="1" applyAlignment="1">
      <alignment horizontal="left" vertical="top" wrapText="1"/>
    </xf>
    <xf numFmtId="0" fontId="27" fillId="10" borderId="2" xfId="0" applyFont="1" applyFill="1" applyBorder="1" applyAlignment="1">
      <alignment horizontal="left" vertical="top" wrapText="1"/>
    </xf>
    <xf numFmtId="0" fontId="15" fillId="9" borderId="6" xfId="0" applyFont="1" applyFill="1" applyBorder="1" applyAlignment="1">
      <alignment horizontal="right" vertical="top" wrapText="1"/>
    </xf>
    <xf numFmtId="0" fontId="15" fillId="9" borderId="5" xfId="0" applyFont="1" applyFill="1" applyBorder="1" applyAlignment="1">
      <alignment horizontal="right" vertical="top" wrapText="1"/>
    </xf>
    <xf numFmtId="0" fontId="15" fillId="9" borderId="3" xfId="0" applyFont="1" applyFill="1" applyBorder="1" applyAlignment="1">
      <alignment horizontal="right" vertical="top" wrapText="1"/>
    </xf>
    <xf numFmtId="0" fontId="36" fillId="0" borderId="1" xfId="0" applyFont="1" applyBorder="1" applyAlignment="1">
      <alignment vertical="top" wrapText="1"/>
    </xf>
  </cellXfs>
  <cellStyles count="2">
    <cellStyle name="Standaard" xfId="0" builtinId="0"/>
    <cellStyle name="Standaard 2" xfId="1" xr:uid="{00000000-0005-0000-0000-000001000000}"/>
  </cellStyles>
  <dxfs count="0"/>
  <tableStyles count="0" defaultTableStyle="TableStyleMedium9" defaultPivotStyle="PivotStyleLight16"/>
  <colors>
    <mruColors>
      <color rgb="FFFFFF66"/>
      <color rgb="FFFEDDFF"/>
      <color rgb="FFFAFCEB"/>
      <color rgb="FFF5FBD1"/>
      <color rgb="FFFCFEF0"/>
      <color rgb="FFF0F0DC"/>
      <color rgb="FFFFEBFF"/>
      <color rgb="FFF2DCEC"/>
      <color rgb="FF05DDD8"/>
      <color rgb="FFFFFB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5.xml"/><Relationship Id="rId5" Type="http://schemas.openxmlformats.org/officeDocument/2006/relationships/styles" Target="styles.xml"/><Relationship Id="rId10" Type="http://schemas.openxmlformats.org/officeDocument/2006/relationships/customXml" Target="../customXml/item4.xml"/><Relationship Id="rId4" Type="http://schemas.openxmlformats.org/officeDocument/2006/relationships/theme" Target="theme/theme1.xml"/><Relationship Id="rId9" Type="http://schemas.openxmlformats.org/officeDocument/2006/relationships/customXml" Target="../customXml/item3.xml"/></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ATT15"/>
  <sheetViews>
    <sheetView tabSelected="1" zoomScale="60" zoomScaleNormal="60" workbookViewId="0">
      <pane xSplit="2" ySplit="5" topLeftCell="C8" activePane="bottomRight" state="frozen"/>
      <selection pane="topRight" activeCell="D1" sqref="D1"/>
      <selection pane="bottomLeft" activeCell="A10" sqref="A10"/>
      <selection pane="bottomRight" activeCell="G13" sqref="G13"/>
    </sheetView>
  </sheetViews>
  <sheetFormatPr defaultColWidth="9.7265625" defaultRowHeight="13" x14ac:dyDescent="0.3"/>
  <cols>
    <col min="1" max="1" width="3.81640625" style="6" customWidth="1"/>
    <col min="2" max="2" width="16.1796875" style="30" customWidth="1"/>
    <col min="3" max="3" width="29.26953125" style="7" bestFit="1" customWidth="1"/>
    <col min="4" max="4" width="13.54296875" style="7" bestFit="1" customWidth="1"/>
    <col min="5" max="5" width="9.7265625" style="7" bestFit="1" customWidth="1"/>
    <col min="6" max="6" width="28.26953125" style="7" customWidth="1"/>
    <col min="7" max="7" width="83.1796875" style="7" customWidth="1"/>
    <col min="8" max="8" width="85.1796875" style="7" customWidth="1"/>
    <col min="9" max="16384" width="9.7265625" style="6"/>
  </cols>
  <sheetData>
    <row r="1" spans="1:1216" s="10" customFormat="1" ht="24" customHeight="1" x14ac:dyDescent="0.55000000000000004">
      <c r="A1" s="66" t="s">
        <v>0</v>
      </c>
      <c r="B1" s="66"/>
      <c r="C1" s="66"/>
      <c r="D1" s="66"/>
      <c r="E1" s="66"/>
      <c r="F1" s="66"/>
      <c r="G1" s="66"/>
      <c r="H1" s="66"/>
      <c r="I1" s="9"/>
      <c r="J1" s="9"/>
      <c r="K1" s="9"/>
      <c r="L1" s="9"/>
      <c r="M1" s="9"/>
      <c r="N1" s="9"/>
      <c r="O1" s="9"/>
      <c r="P1" s="9"/>
      <c r="Q1" s="9"/>
      <c r="R1" s="9"/>
      <c r="S1" s="9"/>
      <c r="T1" s="9"/>
      <c r="U1" s="9"/>
      <c r="V1" s="9"/>
      <c r="W1" s="9"/>
      <c r="X1" s="9"/>
      <c r="Y1" s="9"/>
      <c r="Z1" s="9"/>
      <c r="AA1" s="9"/>
      <c r="AB1" s="9"/>
      <c r="AC1" s="9"/>
      <c r="AD1" s="9"/>
      <c r="AE1" s="9"/>
      <c r="AF1" s="9"/>
      <c r="AG1" s="9"/>
      <c r="AH1" s="9"/>
      <c r="AI1" s="9"/>
      <c r="AJ1" s="9"/>
      <c r="AK1" s="9"/>
      <c r="AL1" s="9"/>
      <c r="AM1" s="9"/>
      <c r="AN1" s="9"/>
      <c r="AO1" s="9"/>
      <c r="AP1" s="9"/>
      <c r="AQ1" s="9"/>
      <c r="AR1" s="9"/>
      <c r="AS1" s="9"/>
      <c r="AT1" s="9"/>
      <c r="AU1" s="9"/>
      <c r="AV1" s="9"/>
      <c r="AW1" s="9"/>
      <c r="AX1" s="9"/>
      <c r="AY1" s="9"/>
      <c r="AZ1" s="9"/>
      <c r="BA1" s="9"/>
      <c r="BB1" s="9"/>
      <c r="BC1" s="9"/>
      <c r="BD1" s="9"/>
      <c r="BE1" s="9"/>
      <c r="BF1" s="9"/>
      <c r="BG1" s="9"/>
      <c r="BH1" s="9"/>
      <c r="BI1" s="9"/>
      <c r="BJ1" s="9"/>
      <c r="BK1" s="9"/>
      <c r="BL1" s="9"/>
      <c r="BM1" s="9"/>
      <c r="BN1" s="9"/>
      <c r="BO1" s="9"/>
      <c r="BP1" s="9"/>
      <c r="BQ1" s="9"/>
      <c r="BR1" s="9"/>
      <c r="BS1" s="9"/>
      <c r="BT1" s="9"/>
      <c r="BU1" s="9"/>
      <c r="BV1" s="9"/>
      <c r="BW1" s="9"/>
      <c r="BX1" s="9"/>
      <c r="BY1" s="9"/>
      <c r="BZ1" s="9"/>
      <c r="CA1" s="9"/>
      <c r="CB1" s="9"/>
      <c r="CC1" s="9"/>
      <c r="CD1" s="9"/>
      <c r="CE1" s="9"/>
      <c r="CF1" s="9"/>
      <c r="CG1" s="9"/>
      <c r="CH1" s="9"/>
      <c r="CI1" s="9"/>
      <c r="CJ1" s="9"/>
      <c r="CK1" s="9"/>
      <c r="CL1" s="9"/>
      <c r="CM1" s="9"/>
      <c r="CN1" s="9"/>
      <c r="CO1" s="9"/>
      <c r="CP1" s="9"/>
      <c r="CQ1" s="9"/>
      <c r="CR1" s="9"/>
      <c r="CS1" s="9"/>
      <c r="CT1" s="9"/>
      <c r="CU1" s="9"/>
      <c r="CV1" s="9"/>
      <c r="CW1" s="9"/>
      <c r="CX1" s="9"/>
      <c r="CY1" s="9"/>
      <c r="CZ1" s="9"/>
      <c r="DA1" s="9"/>
      <c r="DB1" s="9"/>
      <c r="DC1" s="9"/>
      <c r="DD1" s="9"/>
      <c r="DE1" s="9"/>
      <c r="DF1" s="9"/>
      <c r="DG1" s="9"/>
      <c r="DH1" s="9"/>
      <c r="DI1" s="9"/>
      <c r="DJ1" s="9"/>
      <c r="DK1" s="9"/>
      <c r="DL1" s="9"/>
      <c r="DM1" s="9"/>
      <c r="DN1" s="9"/>
      <c r="DO1" s="9"/>
      <c r="DP1" s="9"/>
      <c r="DQ1" s="9"/>
      <c r="DR1" s="9"/>
      <c r="DS1" s="9"/>
      <c r="DT1" s="9"/>
      <c r="DU1" s="9"/>
      <c r="DV1" s="9"/>
      <c r="DW1" s="9"/>
      <c r="DX1" s="9"/>
      <c r="DY1" s="9"/>
      <c r="DZ1" s="9"/>
      <c r="EA1" s="9"/>
      <c r="EB1" s="9"/>
      <c r="EC1" s="9"/>
      <c r="ED1" s="9"/>
      <c r="EE1" s="9"/>
      <c r="EF1" s="9"/>
      <c r="EG1" s="9"/>
      <c r="EH1" s="9"/>
      <c r="EI1" s="9"/>
      <c r="EJ1" s="9"/>
      <c r="EK1" s="9"/>
      <c r="EL1" s="9"/>
      <c r="EM1" s="9"/>
      <c r="EN1" s="9"/>
      <c r="EO1" s="9"/>
      <c r="EP1" s="9"/>
      <c r="EQ1" s="9"/>
      <c r="ER1" s="9"/>
      <c r="ES1" s="9"/>
      <c r="ET1" s="9"/>
      <c r="EU1" s="9"/>
      <c r="EV1" s="9"/>
      <c r="EW1" s="9"/>
      <c r="EX1" s="9"/>
      <c r="EY1" s="9"/>
      <c r="EZ1" s="9"/>
      <c r="FA1" s="9"/>
      <c r="FB1" s="9"/>
      <c r="FC1" s="9"/>
      <c r="FD1" s="9"/>
      <c r="FE1" s="9"/>
      <c r="FF1" s="9"/>
      <c r="FG1" s="9"/>
      <c r="FH1" s="9"/>
      <c r="FI1" s="9"/>
      <c r="FJ1" s="9"/>
      <c r="FK1" s="9"/>
      <c r="FL1" s="9"/>
      <c r="FM1" s="9"/>
      <c r="FN1" s="9"/>
      <c r="FO1" s="9"/>
      <c r="FP1" s="9"/>
      <c r="FQ1" s="9"/>
      <c r="FR1" s="9"/>
      <c r="FS1" s="9"/>
      <c r="FT1" s="9"/>
      <c r="FU1" s="9"/>
      <c r="FV1" s="9"/>
      <c r="FW1" s="9"/>
      <c r="FX1" s="9"/>
      <c r="FY1" s="9"/>
      <c r="FZ1" s="9"/>
      <c r="GA1" s="9"/>
      <c r="GB1" s="9"/>
      <c r="GC1" s="9"/>
      <c r="GD1" s="9"/>
      <c r="GE1" s="9"/>
      <c r="GF1" s="9"/>
      <c r="GG1" s="9"/>
      <c r="GH1" s="9"/>
      <c r="GI1" s="9"/>
      <c r="GJ1" s="9"/>
      <c r="GK1" s="9"/>
      <c r="GL1" s="9"/>
      <c r="GM1" s="9"/>
      <c r="GN1" s="9"/>
      <c r="GO1" s="9"/>
      <c r="GP1" s="9"/>
      <c r="GQ1" s="9"/>
      <c r="GR1" s="9"/>
      <c r="GS1" s="9"/>
      <c r="GT1" s="9"/>
      <c r="GU1" s="9"/>
      <c r="GV1" s="9"/>
      <c r="GW1" s="9"/>
      <c r="GX1" s="9"/>
      <c r="GY1" s="9"/>
      <c r="GZ1" s="9"/>
      <c r="HA1" s="9"/>
      <c r="HB1" s="9"/>
      <c r="HC1" s="9"/>
      <c r="HD1" s="9"/>
      <c r="HE1" s="9"/>
      <c r="HF1" s="9"/>
      <c r="HG1" s="9"/>
      <c r="HH1" s="9"/>
      <c r="HI1" s="9"/>
      <c r="HJ1" s="9"/>
      <c r="HK1" s="9"/>
      <c r="HL1" s="9"/>
      <c r="HM1" s="9"/>
      <c r="HN1" s="9"/>
      <c r="HO1" s="9"/>
      <c r="HP1" s="9"/>
      <c r="HQ1" s="9"/>
      <c r="HR1" s="9"/>
      <c r="HS1" s="9"/>
      <c r="HT1" s="9"/>
      <c r="HU1" s="9"/>
      <c r="HV1" s="9"/>
      <c r="HW1" s="9"/>
      <c r="HX1" s="9"/>
      <c r="HY1" s="9"/>
      <c r="HZ1" s="9"/>
      <c r="IA1" s="9"/>
      <c r="IB1" s="9"/>
      <c r="IC1" s="9"/>
      <c r="ID1" s="9"/>
      <c r="IE1" s="9"/>
      <c r="IF1" s="9"/>
      <c r="IG1" s="9"/>
      <c r="IH1" s="9"/>
      <c r="II1" s="9"/>
      <c r="IJ1" s="9"/>
      <c r="IK1" s="9"/>
      <c r="IL1" s="9"/>
      <c r="IM1" s="9"/>
      <c r="IN1" s="9"/>
      <c r="IO1" s="9"/>
      <c r="IP1" s="9"/>
      <c r="IQ1" s="9"/>
      <c r="IR1" s="9"/>
      <c r="IS1" s="9"/>
      <c r="IT1" s="9"/>
      <c r="IU1" s="9"/>
      <c r="IV1" s="9"/>
      <c r="IW1" s="9"/>
      <c r="IX1" s="9"/>
      <c r="IY1" s="9"/>
      <c r="IZ1" s="9"/>
      <c r="JA1" s="9"/>
      <c r="JB1" s="9"/>
      <c r="JC1" s="9"/>
      <c r="JD1" s="9"/>
      <c r="JE1" s="9"/>
      <c r="JF1" s="9"/>
      <c r="JG1" s="9"/>
      <c r="JH1" s="9"/>
      <c r="JI1" s="9"/>
      <c r="JJ1" s="9"/>
      <c r="JK1" s="9"/>
      <c r="JL1" s="9"/>
      <c r="JM1" s="9"/>
      <c r="JN1" s="9"/>
      <c r="JO1" s="9"/>
      <c r="JP1" s="9"/>
      <c r="JQ1" s="9"/>
      <c r="JR1" s="9"/>
      <c r="JS1" s="9"/>
      <c r="JT1" s="9"/>
      <c r="JU1" s="9"/>
      <c r="JV1" s="9"/>
      <c r="JW1" s="9"/>
      <c r="JX1" s="9"/>
      <c r="JY1" s="9"/>
      <c r="JZ1" s="9"/>
      <c r="KA1" s="9"/>
      <c r="KB1" s="9"/>
      <c r="KC1" s="9"/>
      <c r="KD1" s="9"/>
      <c r="KE1" s="9"/>
      <c r="KF1" s="9"/>
      <c r="KG1" s="9"/>
      <c r="KH1" s="9"/>
      <c r="KI1" s="9"/>
      <c r="KJ1" s="9"/>
      <c r="KK1" s="9"/>
      <c r="KL1" s="9"/>
      <c r="KM1" s="9"/>
      <c r="KN1" s="9"/>
      <c r="KO1" s="9"/>
      <c r="KP1" s="9"/>
      <c r="KQ1" s="9"/>
      <c r="KR1" s="9"/>
      <c r="KS1" s="9"/>
      <c r="KT1" s="9"/>
      <c r="KU1" s="9"/>
      <c r="KV1" s="9"/>
      <c r="KW1" s="9"/>
      <c r="KX1" s="9"/>
      <c r="KY1" s="9"/>
      <c r="KZ1" s="9"/>
      <c r="LA1" s="9"/>
      <c r="LB1" s="9"/>
      <c r="LC1" s="9"/>
      <c r="LD1" s="9"/>
      <c r="LE1" s="9"/>
      <c r="LF1" s="9"/>
      <c r="LG1" s="9"/>
      <c r="LH1" s="9"/>
      <c r="LI1" s="9"/>
      <c r="LJ1" s="9"/>
      <c r="LK1" s="9"/>
      <c r="LL1" s="9"/>
      <c r="LM1" s="9"/>
      <c r="LN1" s="9"/>
      <c r="LO1" s="9"/>
      <c r="LP1" s="9"/>
      <c r="LQ1" s="9"/>
      <c r="LR1" s="9"/>
      <c r="LS1" s="9"/>
      <c r="LT1" s="9"/>
      <c r="LU1" s="9"/>
      <c r="LV1" s="9"/>
      <c r="LW1" s="9"/>
      <c r="LX1" s="9"/>
      <c r="LY1" s="9"/>
      <c r="LZ1" s="9"/>
      <c r="MA1" s="9"/>
      <c r="MB1" s="9"/>
      <c r="MC1" s="9"/>
      <c r="MD1" s="9"/>
      <c r="ME1" s="9"/>
      <c r="MF1" s="9"/>
      <c r="MG1" s="9"/>
      <c r="MH1" s="9"/>
      <c r="MI1" s="9"/>
      <c r="MJ1" s="9"/>
      <c r="MK1" s="9"/>
      <c r="ML1" s="9"/>
      <c r="MM1" s="9"/>
      <c r="MN1" s="9"/>
      <c r="MO1" s="9"/>
      <c r="MP1" s="9"/>
      <c r="MQ1" s="9"/>
      <c r="MR1" s="9"/>
      <c r="MS1" s="9"/>
      <c r="MT1" s="9"/>
      <c r="MU1" s="9"/>
      <c r="MV1" s="9"/>
      <c r="MW1" s="9"/>
      <c r="MX1" s="9"/>
      <c r="MY1" s="9"/>
      <c r="MZ1" s="9"/>
      <c r="NA1" s="9"/>
      <c r="NB1" s="9"/>
      <c r="NC1" s="9"/>
      <c r="ND1" s="9"/>
      <c r="NE1" s="9"/>
      <c r="NF1" s="9"/>
      <c r="NG1" s="9"/>
      <c r="NH1" s="9"/>
      <c r="NI1" s="9"/>
      <c r="NJ1" s="9"/>
      <c r="NK1" s="9"/>
      <c r="NL1" s="9"/>
      <c r="NM1" s="9"/>
      <c r="NN1" s="9"/>
      <c r="NO1" s="9"/>
      <c r="NP1" s="9"/>
      <c r="NQ1" s="9"/>
      <c r="NR1" s="9"/>
      <c r="NS1" s="9"/>
      <c r="NT1" s="9"/>
      <c r="NU1" s="9"/>
      <c r="NV1" s="9"/>
      <c r="NW1" s="9"/>
      <c r="NX1" s="9"/>
      <c r="NY1" s="9"/>
      <c r="NZ1" s="9"/>
      <c r="OA1" s="9"/>
      <c r="OB1" s="9"/>
      <c r="OC1" s="9"/>
      <c r="OD1" s="9"/>
      <c r="OE1" s="9"/>
      <c r="OF1" s="9"/>
      <c r="OG1" s="9"/>
      <c r="OH1" s="9"/>
      <c r="OI1" s="9"/>
      <c r="OJ1" s="9"/>
      <c r="OK1" s="9"/>
      <c r="OL1" s="9"/>
      <c r="OM1" s="9"/>
      <c r="ON1" s="9"/>
      <c r="OO1" s="9"/>
      <c r="OP1" s="9"/>
      <c r="OQ1" s="9"/>
      <c r="OR1" s="9"/>
      <c r="OS1" s="9"/>
      <c r="OT1" s="9"/>
      <c r="OU1" s="9"/>
      <c r="OV1" s="9"/>
      <c r="OW1" s="9"/>
      <c r="OX1" s="9"/>
      <c r="OY1" s="9"/>
      <c r="OZ1" s="9"/>
      <c r="PA1" s="9"/>
      <c r="PB1" s="9"/>
      <c r="PC1" s="9"/>
      <c r="PD1" s="9"/>
      <c r="PE1" s="9"/>
      <c r="PF1" s="9"/>
      <c r="PG1" s="9"/>
      <c r="PH1" s="9"/>
      <c r="PI1" s="9"/>
      <c r="PJ1" s="9"/>
      <c r="PK1" s="9"/>
      <c r="PL1" s="9"/>
      <c r="PM1" s="9"/>
      <c r="PN1" s="9"/>
      <c r="PO1" s="9"/>
      <c r="PP1" s="9"/>
      <c r="PQ1" s="9"/>
      <c r="PR1" s="9"/>
      <c r="PS1" s="9"/>
      <c r="PT1" s="9"/>
      <c r="PU1" s="9"/>
      <c r="PV1" s="9"/>
      <c r="PW1" s="9"/>
      <c r="PX1" s="9"/>
      <c r="PY1" s="9"/>
      <c r="PZ1" s="9"/>
      <c r="QA1" s="9"/>
      <c r="QB1" s="9"/>
      <c r="QC1" s="9"/>
      <c r="QD1" s="9"/>
      <c r="QE1" s="9"/>
      <c r="QF1" s="9"/>
      <c r="QG1" s="9"/>
      <c r="QH1" s="9"/>
      <c r="QI1" s="9"/>
      <c r="QJ1" s="9"/>
      <c r="QK1" s="9"/>
      <c r="QL1" s="9"/>
      <c r="QM1" s="9"/>
      <c r="QN1" s="9"/>
      <c r="QO1" s="9"/>
      <c r="QP1" s="9"/>
      <c r="QQ1" s="9"/>
      <c r="QR1" s="9"/>
      <c r="QS1" s="9"/>
      <c r="QT1" s="9"/>
      <c r="QU1" s="9"/>
      <c r="QV1" s="9"/>
      <c r="QW1" s="9"/>
      <c r="QX1" s="9"/>
      <c r="QY1" s="9"/>
      <c r="QZ1" s="9"/>
      <c r="RA1" s="9"/>
      <c r="RB1" s="9"/>
      <c r="RC1" s="9"/>
      <c r="RD1" s="9"/>
      <c r="RE1" s="9"/>
      <c r="RF1" s="9"/>
      <c r="RG1" s="9"/>
      <c r="RH1" s="9"/>
      <c r="RI1" s="9"/>
      <c r="RJ1" s="9"/>
      <c r="RK1" s="9"/>
      <c r="RL1" s="9"/>
      <c r="RM1" s="9"/>
      <c r="RN1" s="9"/>
      <c r="RO1" s="9"/>
      <c r="RP1" s="9"/>
      <c r="RQ1" s="9"/>
      <c r="RR1" s="9"/>
      <c r="RS1" s="9"/>
      <c r="RT1" s="9"/>
      <c r="RU1" s="9"/>
      <c r="RV1" s="9"/>
      <c r="RW1" s="9"/>
      <c r="RX1" s="9"/>
      <c r="RY1" s="9"/>
      <c r="RZ1" s="9"/>
      <c r="SA1" s="9"/>
      <c r="SB1" s="9"/>
      <c r="SC1" s="9"/>
      <c r="SD1" s="9"/>
      <c r="SE1" s="9"/>
      <c r="SF1" s="9"/>
      <c r="SG1" s="9"/>
      <c r="SH1" s="9"/>
      <c r="SI1" s="9"/>
      <c r="SJ1" s="9"/>
      <c r="SK1" s="9"/>
      <c r="SL1" s="9"/>
      <c r="SM1" s="9"/>
      <c r="SN1" s="9"/>
      <c r="SO1" s="9"/>
      <c r="SP1" s="9"/>
      <c r="SQ1" s="9"/>
      <c r="SR1" s="9"/>
      <c r="SS1" s="9"/>
      <c r="ST1" s="9"/>
      <c r="SU1" s="9"/>
      <c r="SV1" s="9"/>
      <c r="SW1" s="9"/>
      <c r="SX1" s="9"/>
      <c r="SY1" s="9"/>
      <c r="SZ1" s="9"/>
      <c r="TA1" s="9"/>
      <c r="TB1" s="9"/>
      <c r="TC1" s="9"/>
      <c r="TD1" s="9"/>
      <c r="TE1" s="9"/>
      <c r="TF1" s="9"/>
      <c r="TG1" s="9"/>
      <c r="TH1" s="9"/>
      <c r="TI1" s="9"/>
      <c r="TJ1" s="9"/>
      <c r="TK1" s="9"/>
      <c r="TL1" s="9"/>
      <c r="TM1" s="9"/>
      <c r="TN1" s="9"/>
      <c r="TO1" s="9"/>
      <c r="TP1" s="9"/>
      <c r="TQ1" s="9"/>
      <c r="TR1" s="9"/>
      <c r="TS1" s="9"/>
      <c r="TT1" s="9"/>
      <c r="TU1" s="9"/>
      <c r="TV1" s="9"/>
      <c r="TW1" s="9"/>
      <c r="TX1" s="9"/>
      <c r="TY1" s="9"/>
      <c r="TZ1" s="9"/>
      <c r="UA1" s="9"/>
      <c r="UB1" s="9"/>
      <c r="UC1" s="9"/>
      <c r="UD1" s="9"/>
      <c r="UE1" s="9"/>
      <c r="UF1" s="9"/>
      <c r="UG1" s="9"/>
      <c r="UH1" s="9"/>
      <c r="UI1" s="9"/>
      <c r="UJ1" s="9"/>
      <c r="UK1" s="9"/>
      <c r="UL1" s="9"/>
      <c r="UM1" s="9"/>
      <c r="UN1" s="9"/>
      <c r="UO1" s="9"/>
      <c r="UP1" s="9"/>
      <c r="UQ1" s="9"/>
      <c r="UR1" s="9"/>
      <c r="US1" s="9"/>
      <c r="UT1" s="9"/>
      <c r="UU1" s="9"/>
      <c r="UV1" s="9"/>
      <c r="UW1" s="9"/>
      <c r="UX1" s="9"/>
      <c r="UY1" s="9"/>
      <c r="UZ1" s="9"/>
      <c r="VA1" s="9"/>
      <c r="VB1" s="9"/>
      <c r="VC1" s="9"/>
      <c r="VD1" s="9"/>
      <c r="VE1" s="9"/>
      <c r="VF1" s="9"/>
      <c r="VG1" s="9"/>
      <c r="VH1" s="9"/>
      <c r="VI1" s="9"/>
      <c r="VJ1" s="9"/>
      <c r="VK1" s="9"/>
      <c r="VL1" s="9"/>
      <c r="VM1" s="9"/>
      <c r="VN1" s="9"/>
      <c r="VO1" s="9"/>
      <c r="VP1" s="9"/>
      <c r="VQ1" s="9"/>
      <c r="VR1" s="9"/>
      <c r="VS1" s="9"/>
      <c r="VT1" s="9"/>
      <c r="VU1" s="9"/>
      <c r="VV1" s="9"/>
      <c r="VW1" s="9"/>
      <c r="VX1" s="9"/>
      <c r="VY1" s="9"/>
      <c r="VZ1" s="9"/>
      <c r="WA1" s="9"/>
      <c r="WB1" s="9"/>
      <c r="WC1" s="9"/>
      <c r="WD1" s="9"/>
      <c r="WE1" s="9"/>
      <c r="WF1" s="9"/>
      <c r="WG1" s="9"/>
      <c r="WH1" s="9"/>
      <c r="WI1" s="9"/>
      <c r="WJ1" s="9"/>
      <c r="WK1" s="9"/>
      <c r="WL1" s="9"/>
      <c r="WM1" s="9"/>
      <c r="WN1" s="9"/>
      <c r="WO1" s="9"/>
      <c r="WP1" s="9"/>
      <c r="WQ1" s="9"/>
      <c r="WR1" s="9"/>
      <c r="WS1" s="9"/>
      <c r="WT1" s="9"/>
      <c r="WU1" s="9"/>
      <c r="WV1" s="9"/>
      <c r="WW1" s="9"/>
      <c r="WX1" s="9"/>
      <c r="WY1" s="9"/>
      <c r="WZ1" s="9"/>
      <c r="XA1" s="9"/>
      <c r="XB1" s="9"/>
      <c r="XC1" s="9"/>
      <c r="XD1" s="9"/>
      <c r="XE1" s="9"/>
      <c r="XF1" s="9"/>
      <c r="XG1" s="9"/>
      <c r="XH1" s="9"/>
      <c r="XI1" s="9"/>
      <c r="XJ1" s="9"/>
      <c r="XK1" s="9"/>
      <c r="XL1" s="9"/>
      <c r="XM1" s="9"/>
      <c r="XN1" s="9"/>
      <c r="XO1" s="9"/>
      <c r="XP1" s="9"/>
      <c r="XQ1" s="9"/>
      <c r="XR1" s="9"/>
      <c r="XS1" s="9"/>
      <c r="XT1" s="9"/>
      <c r="XU1" s="9"/>
      <c r="XV1" s="9"/>
      <c r="XW1" s="9"/>
      <c r="XX1" s="9"/>
      <c r="XY1" s="9"/>
      <c r="XZ1" s="9"/>
      <c r="YA1" s="9"/>
      <c r="YB1" s="9"/>
      <c r="YC1" s="9"/>
      <c r="YD1" s="9"/>
      <c r="YE1" s="9"/>
      <c r="YF1" s="9"/>
      <c r="YG1" s="9"/>
      <c r="YH1" s="9"/>
      <c r="YI1" s="9"/>
      <c r="YJ1" s="9"/>
      <c r="YK1" s="9"/>
      <c r="YL1" s="9"/>
      <c r="YM1" s="9"/>
      <c r="YN1" s="9"/>
      <c r="YO1" s="9"/>
      <c r="YP1" s="9"/>
      <c r="YQ1" s="9"/>
      <c r="YR1" s="9"/>
      <c r="YS1" s="9"/>
      <c r="YT1" s="9"/>
      <c r="YU1" s="9"/>
      <c r="YV1" s="9"/>
      <c r="YW1" s="9"/>
      <c r="YX1" s="9"/>
      <c r="YY1" s="9"/>
      <c r="YZ1" s="9"/>
      <c r="ZA1" s="9"/>
      <c r="ZB1" s="9"/>
      <c r="ZC1" s="9"/>
      <c r="ZD1" s="9"/>
      <c r="ZE1" s="9"/>
      <c r="ZF1" s="9"/>
      <c r="ZG1" s="9"/>
      <c r="ZH1" s="9"/>
      <c r="ZI1" s="9"/>
      <c r="ZJ1" s="9"/>
      <c r="ZK1" s="9"/>
      <c r="ZL1" s="9"/>
      <c r="ZM1" s="9"/>
      <c r="ZN1" s="9"/>
      <c r="ZO1" s="9"/>
      <c r="ZP1" s="9"/>
      <c r="ZQ1" s="9"/>
      <c r="ZR1" s="9"/>
      <c r="ZS1" s="9"/>
      <c r="ZT1" s="9"/>
      <c r="ZU1" s="9"/>
      <c r="ZV1" s="9"/>
      <c r="ZW1" s="9"/>
      <c r="ZX1" s="9"/>
      <c r="ZY1" s="9"/>
      <c r="ZZ1" s="9"/>
      <c r="AAA1" s="9"/>
      <c r="AAB1" s="9"/>
      <c r="AAC1" s="9"/>
      <c r="AAD1" s="9"/>
      <c r="AAE1" s="9"/>
      <c r="AAF1" s="9"/>
      <c r="AAG1" s="9"/>
      <c r="AAH1" s="9"/>
      <c r="AAI1" s="9"/>
      <c r="AAJ1" s="9"/>
      <c r="AAK1" s="9"/>
      <c r="AAL1" s="9"/>
      <c r="AAM1" s="9"/>
      <c r="AAN1" s="9"/>
      <c r="AAO1" s="9"/>
      <c r="AAP1" s="9"/>
      <c r="AAQ1" s="9"/>
      <c r="AAR1" s="9"/>
      <c r="AAS1" s="9"/>
      <c r="AAT1" s="9"/>
      <c r="AAU1" s="9"/>
      <c r="AAV1" s="9"/>
      <c r="AAW1" s="9"/>
      <c r="AAX1" s="9"/>
      <c r="AAY1" s="9"/>
      <c r="AAZ1" s="9"/>
      <c r="ABA1" s="9"/>
      <c r="ABB1" s="9"/>
      <c r="ABC1" s="9"/>
      <c r="ABD1" s="9"/>
      <c r="ABE1" s="9"/>
      <c r="ABF1" s="9"/>
      <c r="ABG1" s="9"/>
      <c r="ABH1" s="9"/>
      <c r="ABI1" s="9"/>
      <c r="ABJ1" s="9"/>
      <c r="ABK1" s="9"/>
      <c r="ABL1" s="9"/>
      <c r="ABM1" s="9"/>
      <c r="ABN1" s="9"/>
      <c r="ABO1" s="9"/>
      <c r="ABP1" s="9"/>
      <c r="ABQ1" s="9"/>
      <c r="ABR1" s="9"/>
      <c r="ABS1" s="9"/>
      <c r="ABT1" s="9"/>
      <c r="ABU1" s="9"/>
      <c r="ABV1" s="9"/>
      <c r="ABW1" s="9"/>
      <c r="ABX1" s="9"/>
      <c r="ABY1" s="9"/>
      <c r="ABZ1" s="9"/>
      <c r="ACA1" s="9"/>
      <c r="ACB1" s="9"/>
      <c r="ACC1" s="9"/>
      <c r="ACD1" s="9"/>
      <c r="ACE1" s="9"/>
      <c r="ACF1" s="9"/>
      <c r="ACG1" s="9"/>
      <c r="ACH1" s="9"/>
      <c r="ACI1" s="9"/>
      <c r="ACJ1" s="9"/>
      <c r="ACK1" s="9"/>
      <c r="ACL1" s="9"/>
      <c r="ACM1" s="9"/>
      <c r="ACN1" s="9"/>
      <c r="ACO1" s="9"/>
      <c r="ACP1" s="9"/>
      <c r="ACQ1" s="9"/>
      <c r="ACR1" s="9"/>
      <c r="ACS1" s="9"/>
      <c r="ACT1" s="9"/>
      <c r="ACU1" s="9"/>
      <c r="ACV1" s="9"/>
      <c r="ACW1" s="9"/>
      <c r="ACX1" s="9"/>
      <c r="ACY1" s="9"/>
      <c r="ACZ1" s="9"/>
      <c r="ADA1" s="9"/>
      <c r="ADB1" s="9"/>
      <c r="ADC1" s="9"/>
      <c r="ADD1" s="9"/>
      <c r="ADE1" s="9"/>
      <c r="ADF1" s="9"/>
      <c r="ADG1" s="9"/>
      <c r="ADH1" s="9"/>
      <c r="ADI1" s="9"/>
      <c r="ADJ1" s="9"/>
      <c r="ADK1" s="9"/>
      <c r="ADL1" s="9"/>
      <c r="ADM1" s="9"/>
      <c r="ADN1" s="9"/>
      <c r="ADO1" s="9"/>
      <c r="ADP1" s="9"/>
      <c r="ADQ1" s="9"/>
      <c r="ADR1" s="9"/>
      <c r="ADS1" s="9"/>
      <c r="ADT1" s="9"/>
      <c r="ADU1" s="9"/>
      <c r="ADV1" s="9"/>
      <c r="ADW1" s="9"/>
      <c r="ADX1" s="9"/>
      <c r="ADY1" s="9"/>
      <c r="ADZ1" s="9"/>
      <c r="AEA1" s="9"/>
      <c r="AEB1" s="9"/>
      <c r="AEC1" s="9"/>
      <c r="AED1" s="9"/>
      <c r="AEE1" s="9"/>
      <c r="AEF1" s="9"/>
      <c r="AEG1" s="9"/>
      <c r="AEH1" s="9"/>
      <c r="AEI1" s="9"/>
      <c r="AEJ1" s="9"/>
      <c r="AEK1" s="9"/>
      <c r="AEL1" s="9"/>
      <c r="AEM1" s="9"/>
      <c r="AEN1" s="9"/>
      <c r="AEO1" s="9"/>
      <c r="AEP1" s="9"/>
      <c r="AEQ1" s="9"/>
      <c r="AER1" s="9"/>
      <c r="AES1" s="9"/>
      <c r="AET1" s="9"/>
      <c r="AEU1" s="9"/>
      <c r="AEV1" s="9"/>
      <c r="AEW1" s="9"/>
      <c r="AEX1" s="9"/>
      <c r="AEY1" s="9"/>
      <c r="AEZ1" s="9"/>
      <c r="AFA1" s="9"/>
      <c r="AFB1" s="9"/>
      <c r="AFC1" s="9"/>
      <c r="AFD1" s="9"/>
      <c r="AFE1" s="9"/>
      <c r="AFF1" s="9"/>
      <c r="AFG1" s="9"/>
      <c r="AFH1" s="9"/>
      <c r="AFI1" s="9"/>
      <c r="AFJ1" s="9"/>
      <c r="AFK1" s="9"/>
      <c r="AFL1" s="9"/>
      <c r="AFM1" s="9"/>
      <c r="AFN1" s="9"/>
      <c r="AFO1" s="9"/>
      <c r="AFP1" s="9"/>
      <c r="AFQ1" s="9"/>
      <c r="AFR1" s="9"/>
      <c r="AFS1" s="9"/>
      <c r="AFT1" s="9"/>
      <c r="AFU1" s="9"/>
      <c r="AFV1" s="9"/>
      <c r="AFW1" s="9"/>
      <c r="AFX1" s="9"/>
      <c r="AFY1" s="9"/>
      <c r="AFZ1" s="9"/>
      <c r="AGA1" s="9"/>
      <c r="AGB1" s="9"/>
      <c r="AGC1" s="9"/>
      <c r="AGD1" s="9"/>
      <c r="AGE1" s="9"/>
      <c r="AGF1" s="9"/>
      <c r="AGG1" s="9"/>
      <c r="AGH1" s="9"/>
      <c r="AGI1" s="9"/>
      <c r="AGJ1" s="9"/>
      <c r="AGK1" s="9"/>
      <c r="AGL1" s="9"/>
      <c r="AGM1" s="9"/>
      <c r="AGN1" s="9"/>
      <c r="AGO1" s="9"/>
      <c r="AGP1" s="9"/>
      <c r="AGQ1" s="9"/>
      <c r="AGR1" s="9"/>
      <c r="AGS1" s="9"/>
      <c r="AGT1" s="9"/>
      <c r="AGU1" s="9"/>
      <c r="AGV1" s="9"/>
      <c r="AGW1" s="9"/>
      <c r="AGX1" s="9"/>
      <c r="AGY1" s="9"/>
      <c r="AGZ1" s="9"/>
      <c r="AHA1" s="9"/>
      <c r="AHB1" s="9"/>
      <c r="AHC1" s="9"/>
      <c r="AHD1" s="9"/>
      <c r="AHE1" s="9"/>
      <c r="AHF1" s="9"/>
      <c r="AHG1" s="9"/>
      <c r="AHH1" s="9"/>
      <c r="AHI1" s="9"/>
      <c r="AHJ1" s="9"/>
      <c r="AHK1" s="9"/>
      <c r="AHL1" s="9"/>
      <c r="AHM1" s="9"/>
      <c r="AHN1" s="9"/>
      <c r="AHO1" s="9"/>
      <c r="AHP1" s="9"/>
      <c r="AHQ1" s="9"/>
      <c r="AHR1" s="9"/>
      <c r="AHS1" s="9"/>
      <c r="AHT1" s="9"/>
      <c r="AHU1" s="9"/>
      <c r="AHV1" s="9"/>
      <c r="AHW1" s="9"/>
      <c r="AHX1" s="9"/>
      <c r="AHY1" s="9"/>
      <c r="AHZ1" s="9"/>
      <c r="AIA1" s="9"/>
      <c r="AIB1" s="9"/>
      <c r="AIC1" s="9"/>
      <c r="AID1" s="9"/>
      <c r="AIE1" s="9"/>
      <c r="AIF1" s="9"/>
      <c r="AIG1" s="9"/>
      <c r="AIH1" s="9"/>
      <c r="AII1" s="9"/>
      <c r="AIJ1" s="9"/>
      <c r="AIK1" s="9"/>
      <c r="AIL1" s="9"/>
      <c r="AIM1" s="9"/>
      <c r="AIN1" s="9"/>
      <c r="AIO1" s="9"/>
      <c r="AIP1" s="9"/>
      <c r="AIQ1" s="9"/>
      <c r="AIR1" s="9"/>
      <c r="AIS1" s="9"/>
      <c r="AIT1" s="9"/>
      <c r="AIU1" s="9"/>
      <c r="AIV1" s="9"/>
      <c r="AIW1" s="9"/>
      <c r="AIX1" s="9"/>
      <c r="AIY1" s="9"/>
      <c r="AIZ1" s="9"/>
      <c r="AJA1" s="9"/>
      <c r="AJB1" s="9"/>
      <c r="AJC1" s="9"/>
      <c r="AJD1" s="9"/>
      <c r="AJE1" s="9"/>
      <c r="AJF1" s="9"/>
      <c r="AJG1" s="9"/>
      <c r="AJH1" s="9"/>
      <c r="AJI1" s="9"/>
      <c r="AJJ1" s="9"/>
      <c r="AJK1" s="9"/>
      <c r="AJL1" s="9"/>
      <c r="AJM1" s="9"/>
      <c r="AJN1" s="9"/>
      <c r="AJO1" s="9"/>
      <c r="AJP1" s="9"/>
      <c r="AJQ1" s="9"/>
      <c r="AJR1" s="9"/>
      <c r="AJS1" s="9"/>
      <c r="AJT1" s="9"/>
      <c r="AJU1" s="9"/>
      <c r="AJV1" s="9"/>
      <c r="AJW1" s="9"/>
      <c r="AJX1" s="9"/>
      <c r="AJY1" s="9"/>
      <c r="AJZ1" s="9"/>
      <c r="AKA1" s="9"/>
      <c r="AKB1" s="9"/>
      <c r="AKC1" s="9"/>
      <c r="AKD1" s="9"/>
      <c r="AKE1" s="9"/>
      <c r="AKF1" s="9"/>
      <c r="AKG1" s="9"/>
      <c r="AKH1" s="9"/>
      <c r="AKI1" s="9"/>
      <c r="AKJ1" s="9"/>
      <c r="AKK1" s="9"/>
      <c r="AKL1" s="9"/>
      <c r="AKM1" s="9"/>
      <c r="AKN1" s="9"/>
      <c r="AKO1" s="9"/>
      <c r="AKP1" s="9"/>
      <c r="AKQ1" s="9"/>
      <c r="AKR1" s="9"/>
      <c r="AKS1" s="9"/>
      <c r="AKT1" s="9"/>
      <c r="AKU1" s="9"/>
      <c r="AKV1" s="9"/>
      <c r="AKW1" s="9"/>
      <c r="AKX1" s="9"/>
      <c r="AKY1" s="9"/>
      <c r="AKZ1" s="9"/>
      <c r="ALA1" s="9"/>
      <c r="ALB1" s="9"/>
      <c r="ALC1" s="9"/>
      <c r="ALD1" s="9"/>
      <c r="ALE1" s="9"/>
      <c r="ALF1" s="9"/>
      <c r="ALG1" s="9"/>
      <c r="ALH1" s="9"/>
      <c r="ALI1" s="9"/>
      <c r="ALJ1" s="9"/>
      <c r="ALK1" s="9"/>
      <c r="ALL1" s="9"/>
      <c r="ALM1" s="9"/>
      <c r="ALN1" s="9"/>
      <c r="ALO1" s="9"/>
      <c r="ALP1" s="9"/>
      <c r="ALQ1" s="9"/>
      <c r="ALR1" s="9"/>
      <c r="ALS1" s="9"/>
      <c r="ALT1" s="9"/>
      <c r="ALU1" s="9"/>
      <c r="ALV1" s="9"/>
      <c r="ALW1" s="9"/>
      <c r="ALX1" s="9"/>
      <c r="ALY1" s="9"/>
      <c r="ALZ1" s="9"/>
      <c r="AMA1" s="9"/>
      <c r="AMB1" s="9"/>
      <c r="AMC1" s="9"/>
      <c r="AMD1" s="9"/>
      <c r="AME1" s="9"/>
      <c r="AMF1" s="9"/>
      <c r="AMG1" s="9"/>
      <c r="AMH1" s="9"/>
      <c r="AMI1" s="9"/>
      <c r="AMJ1" s="9"/>
      <c r="AMK1" s="9"/>
      <c r="AML1" s="9"/>
      <c r="AMM1" s="9"/>
      <c r="AMN1" s="9"/>
      <c r="AMO1" s="9"/>
      <c r="AMP1" s="9"/>
      <c r="AMQ1" s="9"/>
      <c r="AMR1" s="9"/>
      <c r="AMS1" s="9"/>
      <c r="AMT1" s="9"/>
      <c r="AMU1" s="9"/>
      <c r="AMV1" s="9"/>
      <c r="AMW1" s="9"/>
      <c r="AMX1" s="9"/>
      <c r="AMY1" s="9"/>
      <c r="AMZ1" s="9"/>
      <c r="ANA1" s="9"/>
      <c r="ANB1" s="9"/>
      <c r="ANC1" s="9"/>
      <c r="AND1" s="9"/>
      <c r="ANE1" s="9"/>
      <c r="ANF1" s="9"/>
      <c r="ANG1" s="9"/>
      <c r="ANH1" s="9"/>
      <c r="ANI1" s="9"/>
      <c r="ANJ1" s="9"/>
      <c r="ANK1" s="9"/>
      <c r="ANL1" s="9"/>
      <c r="ANM1" s="9"/>
      <c r="ANN1" s="9"/>
      <c r="ANO1" s="9"/>
      <c r="ANP1" s="9"/>
      <c r="ANQ1" s="9"/>
      <c r="ANR1" s="9"/>
      <c r="ANS1" s="9"/>
      <c r="ANT1" s="9"/>
      <c r="ANU1" s="9"/>
      <c r="ANV1" s="9"/>
      <c r="ANW1" s="9"/>
      <c r="ANX1" s="9"/>
      <c r="ANY1" s="9"/>
      <c r="ANZ1" s="9"/>
      <c r="AOA1" s="9"/>
      <c r="AOB1" s="9"/>
      <c r="AOC1" s="9"/>
      <c r="AOD1" s="9"/>
      <c r="AOE1" s="9"/>
      <c r="AOF1" s="9"/>
      <c r="AOG1" s="9"/>
      <c r="AOH1" s="9"/>
      <c r="AOI1" s="9"/>
      <c r="AOJ1" s="9"/>
      <c r="AOK1" s="9"/>
      <c r="AOL1" s="9"/>
      <c r="AOM1" s="9"/>
      <c r="AON1" s="9"/>
      <c r="AOO1" s="9"/>
      <c r="AOP1" s="9"/>
      <c r="AOQ1" s="9"/>
      <c r="AOR1" s="9"/>
      <c r="AOS1" s="9"/>
      <c r="AOT1" s="9"/>
      <c r="AOU1" s="9"/>
      <c r="AOV1" s="9"/>
      <c r="AOW1" s="9"/>
      <c r="AOX1" s="9"/>
      <c r="AOY1" s="9"/>
      <c r="AOZ1" s="9"/>
      <c r="APA1" s="9"/>
      <c r="APB1" s="9"/>
      <c r="APC1" s="9"/>
      <c r="APD1" s="9"/>
      <c r="APE1" s="9"/>
      <c r="APF1" s="9"/>
      <c r="APG1" s="9"/>
      <c r="APH1" s="9"/>
      <c r="API1" s="9"/>
      <c r="APJ1" s="9"/>
      <c r="APK1" s="9"/>
      <c r="APL1" s="9"/>
      <c r="APM1" s="9"/>
      <c r="APN1" s="9"/>
      <c r="APO1" s="9"/>
      <c r="APP1" s="9"/>
      <c r="APQ1" s="9"/>
      <c r="APR1" s="9"/>
      <c r="APS1" s="9"/>
      <c r="APT1" s="9"/>
      <c r="APU1" s="9"/>
      <c r="APV1" s="9"/>
      <c r="APW1" s="9"/>
      <c r="APX1" s="9"/>
      <c r="APY1" s="9"/>
      <c r="APZ1" s="9"/>
      <c r="AQA1" s="9"/>
      <c r="AQB1" s="9"/>
      <c r="AQC1" s="9"/>
      <c r="AQD1" s="9"/>
      <c r="AQE1" s="9"/>
      <c r="AQF1" s="9"/>
      <c r="AQG1" s="9"/>
      <c r="AQH1" s="9"/>
      <c r="AQI1" s="9"/>
      <c r="AQJ1" s="9"/>
      <c r="AQK1" s="9"/>
      <c r="AQL1" s="9"/>
      <c r="AQM1" s="9"/>
      <c r="AQN1" s="9"/>
      <c r="AQO1" s="9"/>
      <c r="AQP1" s="9"/>
      <c r="AQQ1" s="9"/>
      <c r="AQR1" s="9"/>
      <c r="AQS1" s="9"/>
      <c r="AQT1" s="9"/>
      <c r="AQU1" s="9"/>
      <c r="AQV1" s="9"/>
      <c r="AQW1" s="9"/>
      <c r="AQX1" s="9"/>
      <c r="AQY1" s="9"/>
      <c r="AQZ1" s="9"/>
      <c r="ARA1" s="9"/>
      <c r="ARB1" s="9"/>
      <c r="ARC1" s="9"/>
      <c r="ARD1" s="9"/>
      <c r="ARE1" s="9"/>
      <c r="ARF1" s="9"/>
      <c r="ARG1" s="9"/>
      <c r="ARH1" s="9"/>
      <c r="ARI1" s="9"/>
      <c r="ARJ1" s="9"/>
      <c r="ARK1" s="9"/>
      <c r="ARL1" s="9"/>
      <c r="ARM1" s="9"/>
      <c r="ARN1" s="9"/>
      <c r="ARO1" s="9"/>
      <c r="ARP1" s="9"/>
      <c r="ARQ1" s="9"/>
      <c r="ARR1" s="9"/>
      <c r="ARS1" s="9"/>
      <c r="ART1" s="9"/>
      <c r="ARU1" s="9"/>
      <c r="ARV1" s="9"/>
      <c r="ARW1" s="9"/>
      <c r="ARX1" s="9"/>
      <c r="ARY1" s="9"/>
      <c r="ARZ1" s="9"/>
      <c r="ASA1" s="9"/>
      <c r="ASB1" s="9"/>
      <c r="ASC1" s="9"/>
      <c r="ASD1" s="9"/>
      <c r="ASE1" s="9"/>
      <c r="ASF1" s="9"/>
      <c r="ASG1" s="9"/>
      <c r="ASH1" s="9"/>
      <c r="ASI1" s="9"/>
      <c r="ASJ1" s="9"/>
      <c r="ASK1" s="9"/>
      <c r="ASL1" s="9"/>
      <c r="ASM1" s="9"/>
      <c r="ASN1" s="9"/>
      <c r="ASO1" s="9"/>
      <c r="ASP1" s="9"/>
      <c r="ASQ1" s="9"/>
      <c r="ASR1" s="9"/>
      <c r="ASS1" s="9"/>
      <c r="AST1" s="9"/>
      <c r="ASU1" s="9"/>
      <c r="ASV1" s="9"/>
      <c r="ASW1" s="9"/>
      <c r="ASX1" s="9"/>
      <c r="ASY1" s="9"/>
      <c r="ASZ1" s="9"/>
      <c r="ATA1" s="9"/>
      <c r="ATB1" s="9"/>
      <c r="ATC1" s="9"/>
      <c r="ATD1" s="9"/>
      <c r="ATE1" s="9"/>
      <c r="ATF1" s="9"/>
      <c r="ATG1" s="9"/>
      <c r="ATH1" s="9"/>
      <c r="ATI1" s="9"/>
      <c r="ATJ1" s="9"/>
      <c r="ATK1" s="9"/>
      <c r="ATL1" s="9"/>
      <c r="ATM1" s="9"/>
      <c r="ATN1" s="9"/>
      <c r="ATO1" s="9"/>
      <c r="ATP1" s="9"/>
      <c r="ATQ1" s="9"/>
      <c r="ATR1" s="9"/>
      <c r="ATS1" s="9"/>
      <c r="ATT1" s="9"/>
    </row>
    <row r="2" spans="1:1216" s="10" customFormat="1" ht="18" customHeight="1" x14ac:dyDescent="0.55000000000000004">
      <c r="A2" s="40"/>
      <c r="B2" s="41"/>
      <c r="C2" s="45" t="s">
        <v>1</v>
      </c>
      <c r="D2" s="46"/>
      <c r="E2" s="46"/>
      <c r="F2" s="46"/>
      <c r="G2" s="46"/>
      <c r="H2" s="46"/>
      <c r="I2" s="9"/>
      <c r="J2" s="9"/>
      <c r="K2" s="9"/>
      <c r="L2" s="9"/>
      <c r="M2" s="9"/>
      <c r="N2" s="9"/>
      <c r="O2" s="9"/>
      <c r="P2" s="9"/>
      <c r="Q2" s="9"/>
      <c r="R2" s="9"/>
      <c r="S2" s="9"/>
      <c r="T2" s="9"/>
      <c r="U2" s="9"/>
      <c r="V2" s="9"/>
      <c r="W2" s="9"/>
      <c r="X2" s="9"/>
      <c r="Y2" s="9"/>
      <c r="Z2" s="9"/>
      <c r="AA2" s="9"/>
      <c r="AB2" s="9"/>
      <c r="AC2" s="9"/>
      <c r="AD2" s="9"/>
      <c r="AE2" s="9"/>
      <c r="AF2" s="9"/>
      <c r="AG2" s="9"/>
      <c r="AH2" s="9"/>
      <c r="AI2" s="9"/>
      <c r="AJ2" s="9"/>
      <c r="AK2" s="9"/>
      <c r="AL2" s="9"/>
      <c r="AM2" s="9"/>
      <c r="AN2" s="9"/>
      <c r="AO2" s="9"/>
      <c r="AP2" s="9"/>
      <c r="AQ2" s="9"/>
      <c r="AR2" s="9"/>
      <c r="AS2" s="9"/>
      <c r="AT2" s="9"/>
      <c r="AU2" s="9"/>
      <c r="AV2" s="9"/>
      <c r="AW2" s="9"/>
      <c r="AX2" s="9"/>
      <c r="AY2" s="9"/>
      <c r="AZ2" s="9"/>
      <c r="BA2" s="9"/>
      <c r="BB2" s="9"/>
      <c r="BC2" s="9"/>
      <c r="BD2" s="9"/>
      <c r="BE2" s="9"/>
      <c r="BF2" s="9"/>
      <c r="BG2" s="9"/>
      <c r="BH2" s="9"/>
      <c r="BI2" s="9"/>
      <c r="BJ2" s="9"/>
      <c r="BK2" s="9"/>
      <c r="BL2" s="9"/>
      <c r="BM2" s="9"/>
      <c r="BN2" s="9"/>
      <c r="BO2" s="9"/>
      <c r="BP2" s="9"/>
      <c r="BQ2" s="9"/>
      <c r="BR2" s="9"/>
      <c r="BS2" s="9"/>
      <c r="BT2" s="9"/>
      <c r="BU2" s="9"/>
      <c r="BV2" s="9"/>
      <c r="BW2" s="9"/>
      <c r="BX2" s="9"/>
      <c r="BY2" s="9"/>
      <c r="BZ2" s="9"/>
      <c r="CA2" s="9"/>
      <c r="CB2" s="9"/>
      <c r="CC2" s="9"/>
      <c r="CD2" s="9"/>
      <c r="CE2" s="9"/>
      <c r="CF2" s="9"/>
      <c r="CG2" s="9"/>
      <c r="CH2" s="9"/>
      <c r="CI2" s="9"/>
      <c r="CJ2" s="9"/>
      <c r="CK2" s="9"/>
      <c r="CL2" s="9"/>
      <c r="CM2" s="9"/>
      <c r="CN2" s="9"/>
      <c r="CO2" s="9"/>
      <c r="CP2" s="9"/>
      <c r="CQ2" s="9"/>
      <c r="CR2" s="9"/>
      <c r="CS2" s="9"/>
      <c r="CT2" s="9"/>
      <c r="CU2" s="9"/>
      <c r="CV2" s="9"/>
      <c r="CW2" s="9"/>
      <c r="CX2" s="9"/>
      <c r="CY2" s="9"/>
      <c r="CZ2" s="9"/>
      <c r="DA2" s="9"/>
      <c r="DB2" s="9"/>
      <c r="DC2" s="9"/>
      <c r="DD2" s="9"/>
      <c r="DE2" s="9"/>
      <c r="DF2" s="9"/>
      <c r="DG2" s="9"/>
      <c r="DH2" s="9"/>
      <c r="DI2" s="9"/>
      <c r="DJ2" s="9"/>
      <c r="DK2" s="9"/>
      <c r="DL2" s="9"/>
      <c r="DM2" s="9"/>
      <c r="DN2" s="9"/>
      <c r="DO2" s="9"/>
      <c r="DP2" s="9"/>
      <c r="DQ2" s="9"/>
      <c r="DR2" s="9"/>
      <c r="DS2" s="9"/>
      <c r="DT2" s="9"/>
      <c r="DU2" s="9"/>
      <c r="DV2" s="9"/>
      <c r="DW2" s="9"/>
      <c r="DX2" s="9"/>
      <c r="DY2" s="9"/>
      <c r="DZ2" s="9"/>
      <c r="EA2" s="9"/>
      <c r="EB2" s="9"/>
      <c r="EC2" s="9"/>
      <c r="ED2" s="9"/>
      <c r="EE2" s="9"/>
      <c r="EF2" s="9"/>
      <c r="EG2" s="9"/>
      <c r="EH2" s="9"/>
      <c r="EI2" s="9"/>
      <c r="EJ2" s="9"/>
      <c r="EK2" s="9"/>
      <c r="EL2" s="9"/>
      <c r="EM2" s="9"/>
      <c r="EN2" s="9"/>
      <c r="EO2" s="9"/>
      <c r="EP2" s="9"/>
      <c r="EQ2" s="9"/>
      <c r="ER2" s="9"/>
      <c r="ES2" s="9"/>
      <c r="ET2" s="9"/>
      <c r="EU2" s="9"/>
      <c r="EV2" s="9"/>
      <c r="EW2" s="9"/>
      <c r="EX2" s="9"/>
      <c r="EY2" s="9"/>
      <c r="EZ2" s="9"/>
      <c r="FA2" s="9"/>
      <c r="FB2" s="9"/>
      <c r="FC2" s="9"/>
      <c r="FD2" s="9"/>
      <c r="FE2" s="9"/>
      <c r="FF2" s="9"/>
      <c r="FG2" s="9"/>
      <c r="FH2" s="9"/>
      <c r="FI2" s="9"/>
      <c r="FJ2" s="9"/>
      <c r="FK2" s="9"/>
      <c r="FL2" s="9"/>
      <c r="FM2" s="9"/>
      <c r="FN2" s="9"/>
      <c r="FO2" s="9"/>
      <c r="FP2" s="9"/>
      <c r="FQ2" s="9"/>
      <c r="FR2" s="9"/>
      <c r="FS2" s="9"/>
      <c r="FT2" s="9"/>
      <c r="FU2" s="9"/>
      <c r="FV2" s="9"/>
      <c r="FW2" s="9"/>
      <c r="FX2" s="9"/>
      <c r="FY2" s="9"/>
      <c r="FZ2" s="9"/>
      <c r="GA2" s="9"/>
      <c r="GB2" s="9"/>
      <c r="GC2" s="9"/>
      <c r="GD2" s="9"/>
      <c r="GE2" s="9"/>
      <c r="GF2" s="9"/>
      <c r="GG2" s="9"/>
      <c r="GH2" s="9"/>
      <c r="GI2" s="9"/>
      <c r="GJ2" s="9"/>
      <c r="GK2" s="9"/>
      <c r="GL2" s="9"/>
      <c r="GM2" s="9"/>
      <c r="GN2" s="9"/>
      <c r="GO2" s="9"/>
      <c r="GP2" s="9"/>
      <c r="GQ2" s="9"/>
      <c r="GR2" s="9"/>
      <c r="GS2" s="9"/>
      <c r="GT2" s="9"/>
      <c r="GU2" s="9"/>
      <c r="GV2" s="9"/>
      <c r="GW2" s="9"/>
      <c r="GX2" s="9"/>
      <c r="GY2" s="9"/>
      <c r="GZ2" s="9"/>
      <c r="HA2" s="9"/>
      <c r="HB2" s="9"/>
      <c r="HC2" s="9"/>
      <c r="HD2" s="9"/>
      <c r="HE2" s="9"/>
      <c r="HF2" s="9"/>
      <c r="HG2" s="9"/>
      <c r="HH2" s="9"/>
      <c r="HI2" s="9"/>
      <c r="HJ2" s="9"/>
      <c r="HK2" s="9"/>
      <c r="HL2" s="9"/>
      <c r="HM2" s="9"/>
      <c r="HN2" s="9"/>
      <c r="HO2" s="9"/>
      <c r="HP2" s="9"/>
      <c r="HQ2" s="9"/>
      <c r="HR2" s="9"/>
      <c r="HS2" s="9"/>
      <c r="HT2" s="9"/>
      <c r="HU2" s="9"/>
      <c r="HV2" s="9"/>
      <c r="HW2" s="9"/>
      <c r="HX2" s="9"/>
      <c r="HY2" s="9"/>
      <c r="HZ2" s="9"/>
      <c r="IA2" s="9"/>
      <c r="IB2" s="9"/>
      <c r="IC2" s="9"/>
      <c r="ID2" s="9"/>
      <c r="IE2" s="9"/>
      <c r="IF2" s="9"/>
      <c r="IG2" s="9"/>
      <c r="IH2" s="9"/>
      <c r="II2" s="9"/>
      <c r="IJ2" s="9"/>
      <c r="IK2" s="9"/>
      <c r="IL2" s="9"/>
      <c r="IM2" s="9"/>
      <c r="IN2" s="9"/>
      <c r="IO2" s="9"/>
      <c r="IP2" s="9"/>
      <c r="IQ2" s="9"/>
      <c r="IR2" s="9"/>
      <c r="IS2" s="9"/>
      <c r="IT2" s="9"/>
      <c r="IU2" s="9"/>
      <c r="IV2" s="9"/>
      <c r="IW2" s="9"/>
      <c r="IX2" s="9"/>
      <c r="IY2" s="9"/>
      <c r="IZ2" s="9"/>
      <c r="JA2" s="9"/>
      <c r="JB2" s="9"/>
      <c r="JC2" s="9"/>
      <c r="JD2" s="9"/>
      <c r="JE2" s="9"/>
      <c r="JF2" s="9"/>
      <c r="JG2" s="9"/>
      <c r="JH2" s="9"/>
      <c r="JI2" s="9"/>
      <c r="JJ2" s="9"/>
      <c r="JK2" s="9"/>
      <c r="JL2" s="9"/>
      <c r="JM2" s="9"/>
      <c r="JN2" s="9"/>
      <c r="JO2" s="9"/>
      <c r="JP2" s="9"/>
      <c r="JQ2" s="9"/>
      <c r="JR2" s="9"/>
      <c r="JS2" s="9"/>
      <c r="JT2" s="9"/>
      <c r="JU2" s="9"/>
      <c r="JV2" s="9"/>
      <c r="JW2" s="9"/>
      <c r="JX2" s="9"/>
      <c r="JY2" s="9"/>
      <c r="JZ2" s="9"/>
      <c r="KA2" s="9"/>
      <c r="KB2" s="9"/>
      <c r="KC2" s="9"/>
      <c r="KD2" s="9"/>
      <c r="KE2" s="9"/>
      <c r="KF2" s="9"/>
      <c r="KG2" s="9"/>
      <c r="KH2" s="9"/>
      <c r="KI2" s="9"/>
      <c r="KJ2" s="9"/>
      <c r="KK2" s="9"/>
      <c r="KL2" s="9"/>
      <c r="KM2" s="9"/>
      <c r="KN2" s="9"/>
      <c r="KO2" s="9"/>
      <c r="KP2" s="9"/>
      <c r="KQ2" s="9"/>
      <c r="KR2" s="9"/>
      <c r="KS2" s="9"/>
      <c r="KT2" s="9"/>
      <c r="KU2" s="9"/>
      <c r="KV2" s="9"/>
      <c r="KW2" s="9"/>
      <c r="KX2" s="9"/>
      <c r="KY2" s="9"/>
      <c r="KZ2" s="9"/>
      <c r="LA2" s="9"/>
      <c r="LB2" s="9"/>
      <c r="LC2" s="9"/>
      <c r="LD2" s="9"/>
      <c r="LE2" s="9"/>
      <c r="LF2" s="9"/>
      <c r="LG2" s="9"/>
      <c r="LH2" s="9"/>
      <c r="LI2" s="9"/>
      <c r="LJ2" s="9"/>
      <c r="LK2" s="9"/>
      <c r="LL2" s="9"/>
      <c r="LM2" s="9"/>
      <c r="LN2" s="9"/>
      <c r="LO2" s="9"/>
      <c r="LP2" s="9"/>
      <c r="LQ2" s="9"/>
      <c r="LR2" s="9"/>
      <c r="LS2" s="9"/>
      <c r="LT2" s="9"/>
      <c r="LU2" s="9"/>
      <c r="LV2" s="9"/>
      <c r="LW2" s="9"/>
      <c r="LX2" s="9"/>
      <c r="LY2" s="9"/>
      <c r="LZ2" s="9"/>
      <c r="MA2" s="9"/>
      <c r="MB2" s="9"/>
      <c r="MC2" s="9"/>
      <c r="MD2" s="9"/>
      <c r="ME2" s="9"/>
      <c r="MF2" s="9"/>
      <c r="MG2" s="9"/>
      <c r="MH2" s="9"/>
      <c r="MI2" s="9"/>
      <c r="MJ2" s="9"/>
      <c r="MK2" s="9"/>
      <c r="ML2" s="9"/>
      <c r="MM2" s="9"/>
      <c r="MN2" s="9"/>
      <c r="MO2" s="9"/>
      <c r="MP2" s="9"/>
      <c r="MQ2" s="9"/>
      <c r="MR2" s="9"/>
      <c r="MS2" s="9"/>
      <c r="MT2" s="9"/>
      <c r="MU2" s="9"/>
      <c r="MV2" s="9"/>
      <c r="MW2" s="9"/>
      <c r="MX2" s="9"/>
      <c r="MY2" s="9"/>
      <c r="MZ2" s="9"/>
      <c r="NA2" s="9"/>
      <c r="NB2" s="9"/>
      <c r="NC2" s="9"/>
      <c r="ND2" s="9"/>
      <c r="NE2" s="9"/>
      <c r="NF2" s="9"/>
      <c r="NG2" s="9"/>
      <c r="NH2" s="9"/>
      <c r="NI2" s="9"/>
      <c r="NJ2" s="9"/>
      <c r="NK2" s="9"/>
      <c r="NL2" s="9"/>
      <c r="NM2" s="9"/>
      <c r="NN2" s="9"/>
      <c r="NO2" s="9"/>
      <c r="NP2" s="9"/>
      <c r="NQ2" s="9"/>
      <c r="NR2" s="9"/>
      <c r="NS2" s="9"/>
      <c r="NT2" s="9"/>
      <c r="NU2" s="9"/>
      <c r="NV2" s="9"/>
      <c r="NW2" s="9"/>
      <c r="NX2" s="9"/>
      <c r="NY2" s="9"/>
      <c r="NZ2" s="9"/>
      <c r="OA2" s="9"/>
      <c r="OB2" s="9"/>
      <c r="OC2" s="9"/>
      <c r="OD2" s="9"/>
      <c r="OE2" s="9"/>
      <c r="OF2" s="9"/>
      <c r="OG2" s="9"/>
      <c r="OH2" s="9"/>
      <c r="OI2" s="9"/>
      <c r="OJ2" s="9"/>
      <c r="OK2" s="9"/>
      <c r="OL2" s="9"/>
      <c r="OM2" s="9"/>
      <c r="ON2" s="9"/>
      <c r="OO2" s="9"/>
      <c r="OP2" s="9"/>
      <c r="OQ2" s="9"/>
      <c r="OR2" s="9"/>
      <c r="OS2" s="9"/>
      <c r="OT2" s="9"/>
      <c r="OU2" s="9"/>
      <c r="OV2" s="9"/>
      <c r="OW2" s="9"/>
      <c r="OX2" s="9"/>
      <c r="OY2" s="9"/>
      <c r="OZ2" s="9"/>
      <c r="PA2" s="9"/>
      <c r="PB2" s="9"/>
      <c r="PC2" s="9"/>
      <c r="PD2" s="9"/>
      <c r="PE2" s="9"/>
      <c r="PF2" s="9"/>
      <c r="PG2" s="9"/>
      <c r="PH2" s="9"/>
      <c r="PI2" s="9"/>
      <c r="PJ2" s="9"/>
      <c r="PK2" s="9"/>
      <c r="PL2" s="9"/>
      <c r="PM2" s="9"/>
      <c r="PN2" s="9"/>
      <c r="PO2" s="9"/>
      <c r="PP2" s="9"/>
      <c r="PQ2" s="9"/>
      <c r="PR2" s="9"/>
      <c r="PS2" s="9"/>
      <c r="PT2" s="9"/>
      <c r="PU2" s="9"/>
      <c r="PV2" s="9"/>
      <c r="PW2" s="9"/>
      <c r="PX2" s="9"/>
      <c r="PY2" s="9"/>
      <c r="PZ2" s="9"/>
      <c r="QA2" s="9"/>
      <c r="QB2" s="9"/>
      <c r="QC2" s="9"/>
      <c r="QD2" s="9"/>
      <c r="QE2" s="9"/>
      <c r="QF2" s="9"/>
      <c r="QG2" s="9"/>
      <c r="QH2" s="9"/>
      <c r="QI2" s="9"/>
      <c r="QJ2" s="9"/>
      <c r="QK2" s="9"/>
      <c r="QL2" s="9"/>
      <c r="QM2" s="9"/>
      <c r="QN2" s="9"/>
      <c r="QO2" s="9"/>
      <c r="QP2" s="9"/>
      <c r="QQ2" s="9"/>
      <c r="QR2" s="9"/>
      <c r="QS2" s="9"/>
      <c r="QT2" s="9"/>
      <c r="QU2" s="9"/>
      <c r="QV2" s="9"/>
      <c r="QW2" s="9"/>
      <c r="QX2" s="9"/>
      <c r="QY2" s="9"/>
      <c r="QZ2" s="9"/>
      <c r="RA2" s="9"/>
      <c r="RB2" s="9"/>
      <c r="RC2" s="9"/>
      <c r="RD2" s="9"/>
      <c r="RE2" s="9"/>
      <c r="RF2" s="9"/>
      <c r="RG2" s="9"/>
      <c r="RH2" s="9"/>
      <c r="RI2" s="9"/>
      <c r="RJ2" s="9"/>
      <c r="RK2" s="9"/>
      <c r="RL2" s="9"/>
      <c r="RM2" s="9"/>
      <c r="RN2" s="9"/>
      <c r="RO2" s="9"/>
      <c r="RP2" s="9"/>
      <c r="RQ2" s="9"/>
      <c r="RR2" s="9"/>
      <c r="RS2" s="9"/>
      <c r="RT2" s="9"/>
      <c r="RU2" s="9"/>
      <c r="RV2" s="9"/>
      <c r="RW2" s="9"/>
      <c r="RX2" s="9"/>
      <c r="RY2" s="9"/>
      <c r="RZ2" s="9"/>
      <c r="SA2" s="9"/>
      <c r="SB2" s="9"/>
      <c r="SC2" s="9"/>
      <c r="SD2" s="9"/>
      <c r="SE2" s="9"/>
      <c r="SF2" s="9"/>
      <c r="SG2" s="9"/>
      <c r="SH2" s="9"/>
      <c r="SI2" s="9"/>
      <c r="SJ2" s="9"/>
      <c r="SK2" s="9"/>
      <c r="SL2" s="9"/>
      <c r="SM2" s="9"/>
      <c r="SN2" s="9"/>
      <c r="SO2" s="9"/>
      <c r="SP2" s="9"/>
      <c r="SQ2" s="9"/>
      <c r="SR2" s="9"/>
      <c r="SS2" s="9"/>
      <c r="ST2" s="9"/>
      <c r="SU2" s="9"/>
      <c r="SV2" s="9"/>
      <c r="SW2" s="9"/>
      <c r="SX2" s="9"/>
      <c r="SY2" s="9"/>
      <c r="SZ2" s="9"/>
      <c r="TA2" s="9"/>
      <c r="TB2" s="9"/>
      <c r="TC2" s="9"/>
      <c r="TD2" s="9"/>
      <c r="TE2" s="9"/>
      <c r="TF2" s="9"/>
      <c r="TG2" s="9"/>
      <c r="TH2" s="9"/>
      <c r="TI2" s="9"/>
      <c r="TJ2" s="9"/>
      <c r="TK2" s="9"/>
      <c r="TL2" s="9"/>
      <c r="TM2" s="9"/>
      <c r="TN2" s="9"/>
      <c r="TO2" s="9"/>
      <c r="TP2" s="9"/>
      <c r="TQ2" s="9"/>
      <c r="TR2" s="9"/>
      <c r="TS2" s="9"/>
      <c r="TT2" s="9"/>
      <c r="TU2" s="9"/>
      <c r="TV2" s="9"/>
      <c r="TW2" s="9"/>
      <c r="TX2" s="9"/>
      <c r="TY2" s="9"/>
      <c r="TZ2" s="9"/>
      <c r="UA2" s="9"/>
      <c r="UB2" s="9"/>
      <c r="UC2" s="9"/>
      <c r="UD2" s="9"/>
      <c r="UE2" s="9"/>
      <c r="UF2" s="9"/>
      <c r="UG2" s="9"/>
      <c r="UH2" s="9"/>
      <c r="UI2" s="9"/>
      <c r="UJ2" s="9"/>
      <c r="UK2" s="9"/>
      <c r="UL2" s="9"/>
      <c r="UM2" s="9"/>
      <c r="UN2" s="9"/>
      <c r="UO2" s="9"/>
      <c r="UP2" s="9"/>
      <c r="UQ2" s="9"/>
      <c r="UR2" s="9"/>
      <c r="US2" s="9"/>
      <c r="UT2" s="9"/>
      <c r="UU2" s="9"/>
      <c r="UV2" s="9"/>
      <c r="UW2" s="9"/>
      <c r="UX2" s="9"/>
      <c r="UY2" s="9"/>
      <c r="UZ2" s="9"/>
      <c r="VA2" s="9"/>
      <c r="VB2" s="9"/>
      <c r="VC2" s="9"/>
      <c r="VD2" s="9"/>
      <c r="VE2" s="9"/>
      <c r="VF2" s="9"/>
      <c r="VG2" s="9"/>
      <c r="VH2" s="9"/>
      <c r="VI2" s="9"/>
      <c r="VJ2" s="9"/>
      <c r="VK2" s="9"/>
      <c r="VL2" s="9"/>
      <c r="VM2" s="9"/>
      <c r="VN2" s="9"/>
      <c r="VO2" s="9"/>
      <c r="VP2" s="9"/>
      <c r="VQ2" s="9"/>
      <c r="VR2" s="9"/>
      <c r="VS2" s="9"/>
      <c r="VT2" s="9"/>
      <c r="VU2" s="9"/>
      <c r="VV2" s="9"/>
      <c r="VW2" s="9"/>
      <c r="VX2" s="9"/>
      <c r="VY2" s="9"/>
      <c r="VZ2" s="9"/>
      <c r="WA2" s="9"/>
      <c r="WB2" s="9"/>
      <c r="WC2" s="9"/>
      <c r="WD2" s="9"/>
      <c r="WE2" s="9"/>
      <c r="WF2" s="9"/>
      <c r="WG2" s="9"/>
      <c r="WH2" s="9"/>
      <c r="WI2" s="9"/>
      <c r="WJ2" s="9"/>
      <c r="WK2" s="9"/>
      <c r="WL2" s="9"/>
      <c r="WM2" s="9"/>
      <c r="WN2" s="9"/>
      <c r="WO2" s="9"/>
      <c r="WP2" s="9"/>
      <c r="WQ2" s="9"/>
      <c r="WR2" s="9"/>
      <c r="WS2" s="9"/>
      <c r="WT2" s="9"/>
      <c r="WU2" s="9"/>
      <c r="WV2" s="9"/>
      <c r="WW2" s="9"/>
      <c r="WX2" s="9"/>
      <c r="WY2" s="9"/>
      <c r="WZ2" s="9"/>
      <c r="XA2" s="9"/>
      <c r="XB2" s="9"/>
      <c r="XC2" s="9"/>
      <c r="XD2" s="9"/>
      <c r="XE2" s="9"/>
      <c r="XF2" s="9"/>
      <c r="XG2" s="9"/>
      <c r="XH2" s="9"/>
      <c r="XI2" s="9"/>
      <c r="XJ2" s="9"/>
      <c r="XK2" s="9"/>
      <c r="XL2" s="9"/>
      <c r="XM2" s="9"/>
      <c r="XN2" s="9"/>
      <c r="XO2" s="9"/>
      <c r="XP2" s="9"/>
      <c r="XQ2" s="9"/>
      <c r="XR2" s="9"/>
      <c r="XS2" s="9"/>
      <c r="XT2" s="9"/>
      <c r="XU2" s="9"/>
      <c r="XV2" s="9"/>
      <c r="XW2" s="9"/>
      <c r="XX2" s="9"/>
      <c r="XY2" s="9"/>
      <c r="XZ2" s="9"/>
      <c r="YA2" s="9"/>
      <c r="YB2" s="9"/>
      <c r="YC2" s="9"/>
      <c r="YD2" s="9"/>
      <c r="YE2" s="9"/>
      <c r="YF2" s="9"/>
      <c r="YG2" s="9"/>
      <c r="YH2" s="9"/>
      <c r="YI2" s="9"/>
      <c r="YJ2" s="9"/>
      <c r="YK2" s="9"/>
      <c r="YL2" s="9"/>
      <c r="YM2" s="9"/>
      <c r="YN2" s="9"/>
      <c r="YO2" s="9"/>
      <c r="YP2" s="9"/>
      <c r="YQ2" s="9"/>
      <c r="YR2" s="9"/>
      <c r="YS2" s="9"/>
      <c r="YT2" s="9"/>
      <c r="YU2" s="9"/>
      <c r="YV2" s="9"/>
      <c r="YW2" s="9"/>
      <c r="YX2" s="9"/>
      <c r="YY2" s="9"/>
      <c r="YZ2" s="9"/>
      <c r="ZA2" s="9"/>
      <c r="ZB2" s="9"/>
      <c r="ZC2" s="9"/>
      <c r="ZD2" s="9"/>
      <c r="ZE2" s="9"/>
      <c r="ZF2" s="9"/>
      <c r="ZG2" s="9"/>
      <c r="ZH2" s="9"/>
      <c r="ZI2" s="9"/>
      <c r="ZJ2" s="9"/>
      <c r="ZK2" s="9"/>
      <c r="ZL2" s="9"/>
      <c r="ZM2" s="9"/>
      <c r="ZN2" s="9"/>
      <c r="ZO2" s="9"/>
      <c r="ZP2" s="9"/>
      <c r="ZQ2" s="9"/>
      <c r="ZR2" s="9"/>
      <c r="ZS2" s="9"/>
      <c r="ZT2" s="9"/>
      <c r="ZU2" s="9"/>
      <c r="ZV2" s="9"/>
      <c r="ZW2" s="9"/>
      <c r="ZX2" s="9"/>
      <c r="ZY2" s="9"/>
      <c r="ZZ2" s="9"/>
      <c r="AAA2" s="9"/>
      <c r="AAB2" s="9"/>
      <c r="AAC2" s="9"/>
      <c r="AAD2" s="9"/>
      <c r="AAE2" s="9"/>
      <c r="AAF2" s="9"/>
      <c r="AAG2" s="9"/>
      <c r="AAH2" s="9"/>
      <c r="AAI2" s="9"/>
      <c r="AAJ2" s="9"/>
      <c r="AAK2" s="9"/>
      <c r="AAL2" s="9"/>
      <c r="AAM2" s="9"/>
      <c r="AAN2" s="9"/>
      <c r="AAO2" s="9"/>
      <c r="AAP2" s="9"/>
      <c r="AAQ2" s="9"/>
      <c r="AAR2" s="9"/>
      <c r="AAS2" s="9"/>
      <c r="AAT2" s="9"/>
      <c r="AAU2" s="9"/>
      <c r="AAV2" s="9"/>
      <c r="AAW2" s="9"/>
      <c r="AAX2" s="9"/>
      <c r="AAY2" s="9"/>
      <c r="AAZ2" s="9"/>
      <c r="ABA2" s="9"/>
      <c r="ABB2" s="9"/>
      <c r="ABC2" s="9"/>
      <c r="ABD2" s="9"/>
      <c r="ABE2" s="9"/>
      <c r="ABF2" s="9"/>
      <c r="ABG2" s="9"/>
      <c r="ABH2" s="9"/>
      <c r="ABI2" s="9"/>
      <c r="ABJ2" s="9"/>
      <c r="ABK2" s="9"/>
      <c r="ABL2" s="9"/>
      <c r="ABM2" s="9"/>
      <c r="ABN2" s="9"/>
      <c r="ABO2" s="9"/>
      <c r="ABP2" s="9"/>
      <c r="ABQ2" s="9"/>
      <c r="ABR2" s="9"/>
      <c r="ABS2" s="9"/>
      <c r="ABT2" s="9"/>
      <c r="ABU2" s="9"/>
      <c r="ABV2" s="9"/>
      <c r="ABW2" s="9"/>
      <c r="ABX2" s="9"/>
      <c r="ABY2" s="9"/>
      <c r="ABZ2" s="9"/>
      <c r="ACA2" s="9"/>
      <c r="ACB2" s="9"/>
      <c r="ACC2" s="9"/>
      <c r="ACD2" s="9"/>
      <c r="ACE2" s="9"/>
      <c r="ACF2" s="9"/>
      <c r="ACG2" s="9"/>
      <c r="ACH2" s="9"/>
      <c r="ACI2" s="9"/>
      <c r="ACJ2" s="9"/>
      <c r="ACK2" s="9"/>
      <c r="ACL2" s="9"/>
      <c r="ACM2" s="9"/>
      <c r="ACN2" s="9"/>
      <c r="ACO2" s="9"/>
      <c r="ACP2" s="9"/>
      <c r="ACQ2" s="9"/>
      <c r="ACR2" s="9"/>
      <c r="ACS2" s="9"/>
      <c r="ACT2" s="9"/>
      <c r="ACU2" s="9"/>
      <c r="ACV2" s="9"/>
      <c r="ACW2" s="9"/>
      <c r="ACX2" s="9"/>
      <c r="ACY2" s="9"/>
      <c r="ACZ2" s="9"/>
      <c r="ADA2" s="9"/>
      <c r="ADB2" s="9"/>
      <c r="ADC2" s="9"/>
      <c r="ADD2" s="9"/>
      <c r="ADE2" s="9"/>
      <c r="ADF2" s="9"/>
      <c r="ADG2" s="9"/>
      <c r="ADH2" s="9"/>
      <c r="ADI2" s="9"/>
      <c r="ADJ2" s="9"/>
      <c r="ADK2" s="9"/>
      <c r="ADL2" s="9"/>
      <c r="ADM2" s="9"/>
      <c r="ADN2" s="9"/>
      <c r="ADO2" s="9"/>
      <c r="ADP2" s="9"/>
      <c r="ADQ2" s="9"/>
      <c r="ADR2" s="9"/>
      <c r="ADS2" s="9"/>
      <c r="ADT2" s="9"/>
      <c r="ADU2" s="9"/>
      <c r="ADV2" s="9"/>
      <c r="ADW2" s="9"/>
      <c r="ADX2" s="9"/>
      <c r="ADY2" s="9"/>
      <c r="ADZ2" s="9"/>
      <c r="AEA2" s="9"/>
      <c r="AEB2" s="9"/>
      <c r="AEC2" s="9"/>
      <c r="AED2" s="9"/>
      <c r="AEE2" s="9"/>
      <c r="AEF2" s="9"/>
      <c r="AEG2" s="9"/>
      <c r="AEH2" s="9"/>
      <c r="AEI2" s="9"/>
      <c r="AEJ2" s="9"/>
      <c r="AEK2" s="9"/>
      <c r="AEL2" s="9"/>
      <c r="AEM2" s="9"/>
      <c r="AEN2" s="9"/>
      <c r="AEO2" s="9"/>
      <c r="AEP2" s="9"/>
      <c r="AEQ2" s="9"/>
      <c r="AER2" s="9"/>
      <c r="AES2" s="9"/>
      <c r="AET2" s="9"/>
      <c r="AEU2" s="9"/>
      <c r="AEV2" s="9"/>
      <c r="AEW2" s="9"/>
      <c r="AEX2" s="9"/>
      <c r="AEY2" s="9"/>
      <c r="AEZ2" s="9"/>
      <c r="AFA2" s="9"/>
      <c r="AFB2" s="9"/>
      <c r="AFC2" s="9"/>
      <c r="AFD2" s="9"/>
      <c r="AFE2" s="9"/>
      <c r="AFF2" s="9"/>
      <c r="AFG2" s="9"/>
      <c r="AFH2" s="9"/>
      <c r="AFI2" s="9"/>
      <c r="AFJ2" s="9"/>
      <c r="AFK2" s="9"/>
      <c r="AFL2" s="9"/>
      <c r="AFM2" s="9"/>
      <c r="AFN2" s="9"/>
      <c r="AFO2" s="9"/>
      <c r="AFP2" s="9"/>
      <c r="AFQ2" s="9"/>
      <c r="AFR2" s="9"/>
      <c r="AFS2" s="9"/>
      <c r="AFT2" s="9"/>
      <c r="AFU2" s="9"/>
      <c r="AFV2" s="9"/>
      <c r="AFW2" s="9"/>
      <c r="AFX2" s="9"/>
      <c r="AFY2" s="9"/>
      <c r="AFZ2" s="9"/>
      <c r="AGA2" s="9"/>
      <c r="AGB2" s="9"/>
      <c r="AGC2" s="9"/>
      <c r="AGD2" s="9"/>
      <c r="AGE2" s="9"/>
      <c r="AGF2" s="9"/>
      <c r="AGG2" s="9"/>
      <c r="AGH2" s="9"/>
      <c r="AGI2" s="9"/>
      <c r="AGJ2" s="9"/>
      <c r="AGK2" s="9"/>
      <c r="AGL2" s="9"/>
      <c r="AGM2" s="9"/>
      <c r="AGN2" s="9"/>
      <c r="AGO2" s="9"/>
      <c r="AGP2" s="9"/>
      <c r="AGQ2" s="9"/>
      <c r="AGR2" s="9"/>
      <c r="AGS2" s="9"/>
      <c r="AGT2" s="9"/>
      <c r="AGU2" s="9"/>
      <c r="AGV2" s="9"/>
      <c r="AGW2" s="9"/>
      <c r="AGX2" s="9"/>
      <c r="AGY2" s="9"/>
      <c r="AGZ2" s="9"/>
      <c r="AHA2" s="9"/>
      <c r="AHB2" s="9"/>
      <c r="AHC2" s="9"/>
      <c r="AHD2" s="9"/>
      <c r="AHE2" s="9"/>
      <c r="AHF2" s="9"/>
      <c r="AHG2" s="9"/>
      <c r="AHH2" s="9"/>
      <c r="AHI2" s="9"/>
      <c r="AHJ2" s="9"/>
      <c r="AHK2" s="9"/>
      <c r="AHL2" s="9"/>
      <c r="AHM2" s="9"/>
      <c r="AHN2" s="9"/>
      <c r="AHO2" s="9"/>
      <c r="AHP2" s="9"/>
      <c r="AHQ2" s="9"/>
      <c r="AHR2" s="9"/>
      <c r="AHS2" s="9"/>
      <c r="AHT2" s="9"/>
      <c r="AHU2" s="9"/>
      <c r="AHV2" s="9"/>
      <c r="AHW2" s="9"/>
      <c r="AHX2" s="9"/>
      <c r="AHY2" s="9"/>
      <c r="AHZ2" s="9"/>
      <c r="AIA2" s="9"/>
      <c r="AIB2" s="9"/>
      <c r="AIC2" s="9"/>
      <c r="AID2" s="9"/>
      <c r="AIE2" s="9"/>
      <c r="AIF2" s="9"/>
      <c r="AIG2" s="9"/>
      <c r="AIH2" s="9"/>
      <c r="AII2" s="9"/>
      <c r="AIJ2" s="9"/>
      <c r="AIK2" s="9"/>
      <c r="AIL2" s="9"/>
      <c r="AIM2" s="9"/>
      <c r="AIN2" s="9"/>
      <c r="AIO2" s="9"/>
      <c r="AIP2" s="9"/>
      <c r="AIQ2" s="9"/>
      <c r="AIR2" s="9"/>
      <c r="AIS2" s="9"/>
      <c r="AIT2" s="9"/>
      <c r="AIU2" s="9"/>
      <c r="AIV2" s="9"/>
      <c r="AIW2" s="9"/>
      <c r="AIX2" s="9"/>
      <c r="AIY2" s="9"/>
      <c r="AIZ2" s="9"/>
      <c r="AJA2" s="9"/>
      <c r="AJB2" s="9"/>
      <c r="AJC2" s="9"/>
      <c r="AJD2" s="9"/>
      <c r="AJE2" s="9"/>
      <c r="AJF2" s="9"/>
      <c r="AJG2" s="9"/>
      <c r="AJH2" s="9"/>
      <c r="AJI2" s="9"/>
      <c r="AJJ2" s="9"/>
      <c r="AJK2" s="9"/>
      <c r="AJL2" s="9"/>
      <c r="AJM2" s="9"/>
      <c r="AJN2" s="9"/>
      <c r="AJO2" s="9"/>
      <c r="AJP2" s="9"/>
      <c r="AJQ2" s="9"/>
      <c r="AJR2" s="9"/>
      <c r="AJS2" s="9"/>
      <c r="AJT2" s="9"/>
      <c r="AJU2" s="9"/>
      <c r="AJV2" s="9"/>
      <c r="AJW2" s="9"/>
      <c r="AJX2" s="9"/>
      <c r="AJY2" s="9"/>
      <c r="AJZ2" s="9"/>
      <c r="AKA2" s="9"/>
      <c r="AKB2" s="9"/>
      <c r="AKC2" s="9"/>
      <c r="AKD2" s="9"/>
      <c r="AKE2" s="9"/>
      <c r="AKF2" s="9"/>
      <c r="AKG2" s="9"/>
      <c r="AKH2" s="9"/>
      <c r="AKI2" s="9"/>
      <c r="AKJ2" s="9"/>
      <c r="AKK2" s="9"/>
      <c r="AKL2" s="9"/>
      <c r="AKM2" s="9"/>
      <c r="AKN2" s="9"/>
      <c r="AKO2" s="9"/>
      <c r="AKP2" s="9"/>
      <c r="AKQ2" s="9"/>
      <c r="AKR2" s="9"/>
      <c r="AKS2" s="9"/>
      <c r="AKT2" s="9"/>
      <c r="AKU2" s="9"/>
      <c r="AKV2" s="9"/>
      <c r="AKW2" s="9"/>
      <c r="AKX2" s="9"/>
      <c r="AKY2" s="9"/>
      <c r="AKZ2" s="9"/>
      <c r="ALA2" s="9"/>
      <c r="ALB2" s="9"/>
      <c r="ALC2" s="9"/>
      <c r="ALD2" s="9"/>
      <c r="ALE2" s="9"/>
      <c r="ALF2" s="9"/>
      <c r="ALG2" s="9"/>
      <c r="ALH2" s="9"/>
      <c r="ALI2" s="9"/>
      <c r="ALJ2" s="9"/>
      <c r="ALK2" s="9"/>
      <c r="ALL2" s="9"/>
      <c r="ALM2" s="9"/>
      <c r="ALN2" s="9"/>
      <c r="ALO2" s="9"/>
      <c r="ALP2" s="9"/>
      <c r="ALQ2" s="9"/>
      <c r="ALR2" s="9"/>
      <c r="ALS2" s="9"/>
      <c r="ALT2" s="9"/>
      <c r="ALU2" s="9"/>
      <c r="ALV2" s="9"/>
      <c r="ALW2" s="9"/>
      <c r="ALX2" s="9"/>
      <c r="ALY2" s="9"/>
      <c r="ALZ2" s="9"/>
      <c r="AMA2" s="9"/>
      <c r="AMB2" s="9"/>
      <c r="AMC2" s="9"/>
      <c r="AMD2" s="9"/>
      <c r="AME2" s="9"/>
      <c r="AMF2" s="9"/>
      <c r="AMG2" s="9"/>
      <c r="AMH2" s="9"/>
      <c r="AMI2" s="9"/>
      <c r="AMJ2" s="9"/>
      <c r="AMK2" s="9"/>
      <c r="AML2" s="9"/>
      <c r="AMM2" s="9"/>
      <c r="AMN2" s="9"/>
      <c r="AMO2" s="9"/>
      <c r="AMP2" s="9"/>
      <c r="AMQ2" s="9"/>
      <c r="AMR2" s="9"/>
      <c r="AMS2" s="9"/>
      <c r="AMT2" s="9"/>
      <c r="AMU2" s="9"/>
      <c r="AMV2" s="9"/>
      <c r="AMW2" s="9"/>
      <c r="AMX2" s="9"/>
      <c r="AMY2" s="9"/>
      <c r="AMZ2" s="9"/>
      <c r="ANA2" s="9"/>
      <c r="ANB2" s="9"/>
      <c r="ANC2" s="9"/>
      <c r="AND2" s="9"/>
      <c r="ANE2" s="9"/>
      <c r="ANF2" s="9"/>
      <c r="ANG2" s="9"/>
      <c r="ANH2" s="9"/>
      <c r="ANI2" s="9"/>
      <c r="ANJ2" s="9"/>
      <c r="ANK2" s="9"/>
      <c r="ANL2" s="9"/>
      <c r="ANM2" s="9"/>
      <c r="ANN2" s="9"/>
      <c r="ANO2" s="9"/>
      <c r="ANP2" s="9"/>
      <c r="ANQ2" s="9"/>
      <c r="ANR2" s="9"/>
      <c r="ANS2" s="9"/>
      <c r="ANT2" s="9"/>
      <c r="ANU2" s="9"/>
      <c r="ANV2" s="9"/>
      <c r="ANW2" s="9"/>
      <c r="ANX2" s="9"/>
      <c r="ANY2" s="9"/>
      <c r="ANZ2" s="9"/>
      <c r="AOA2" s="9"/>
      <c r="AOB2" s="9"/>
      <c r="AOC2" s="9"/>
      <c r="AOD2" s="9"/>
      <c r="AOE2" s="9"/>
      <c r="AOF2" s="9"/>
      <c r="AOG2" s="9"/>
      <c r="AOH2" s="9"/>
      <c r="AOI2" s="9"/>
      <c r="AOJ2" s="9"/>
      <c r="AOK2" s="9"/>
      <c r="AOL2" s="9"/>
      <c r="AOM2" s="9"/>
      <c r="AON2" s="9"/>
      <c r="AOO2" s="9"/>
      <c r="AOP2" s="9"/>
      <c r="AOQ2" s="9"/>
      <c r="AOR2" s="9"/>
      <c r="AOS2" s="9"/>
      <c r="AOT2" s="9"/>
      <c r="AOU2" s="9"/>
      <c r="AOV2" s="9"/>
      <c r="AOW2" s="9"/>
      <c r="AOX2" s="9"/>
      <c r="AOY2" s="9"/>
      <c r="AOZ2" s="9"/>
      <c r="APA2" s="9"/>
      <c r="APB2" s="9"/>
      <c r="APC2" s="9"/>
      <c r="APD2" s="9"/>
      <c r="APE2" s="9"/>
      <c r="APF2" s="9"/>
      <c r="APG2" s="9"/>
      <c r="APH2" s="9"/>
      <c r="API2" s="9"/>
      <c r="APJ2" s="9"/>
      <c r="APK2" s="9"/>
      <c r="APL2" s="9"/>
      <c r="APM2" s="9"/>
      <c r="APN2" s="9"/>
      <c r="APO2" s="9"/>
      <c r="APP2" s="9"/>
      <c r="APQ2" s="9"/>
      <c r="APR2" s="9"/>
      <c r="APS2" s="9"/>
      <c r="APT2" s="9"/>
      <c r="APU2" s="9"/>
      <c r="APV2" s="9"/>
      <c r="APW2" s="9"/>
      <c r="APX2" s="9"/>
      <c r="APY2" s="9"/>
      <c r="APZ2" s="9"/>
      <c r="AQA2" s="9"/>
      <c r="AQB2" s="9"/>
      <c r="AQC2" s="9"/>
      <c r="AQD2" s="9"/>
      <c r="AQE2" s="9"/>
      <c r="AQF2" s="9"/>
      <c r="AQG2" s="9"/>
      <c r="AQH2" s="9"/>
      <c r="AQI2" s="9"/>
      <c r="AQJ2" s="9"/>
      <c r="AQK2" s="9"/>
      <c r="AQL2" s="9"/>
      <c r="AQM2" s="9"/>
      <c r="AQN2" s="9"/>
      <c r="AQO2" s="9"/>
      <c r="AQP2" s="9"/>
      <c r="AQQ2" s="9"/>
      <c r="AQR2" s="9"/>
      <c r="AQS2" s="9"/>
      <c r="AQT2" s="9"/>
      <c r="AQU2" s="9"/>
      <c r="AQV2" s="9"/>
      <c r="AQW2" s="9"/>
      <c r="AQX2" s="9"/>
      <c r="AQY2" s="9"/>
      <c r="AQZ2" s="9"/>
      <c r="ARA2" s="9"/>
      <c r="ARB2" s="9"/>
      <c r="ARC2" s="9"/>
      <c r="ARD2" s="9"/>
      <c r="ARE2" s="9"/>
      <c r="ARF2" s="9"/>
      <c r="ARG2" s="9"/>
      <c r="ARH2" s="9"/>
      <c r="ARI2" s="9"/>
      <c r="ARJ2" s="9"/>
      <c r="ARK2" s="9"/>
      <c r="ARL2" s="9"/>
      <c r="ARM2" s="9"/>
      <c r="ARN2" s="9"/>
      <c r="ARO2" s="9"/>
      <c r="ARP2" s="9"/>
      <c r="ARQ2" s="9"/>
      <c r="ARR2" s="9"/>
      <c r="ARS2" s="9"/>
      <c r="ART2" s="9"/>
      <c r="ARU2" s="9"/>
      <c r="ARV2" s="9"/>
      <c r="ARW2" s="9"/>
      <c r="ARX2" s="9"/>
      <c r="ARY2" s="9"/>
      <c r="ARZ2" s="9"/>
      <c r="ASA2" s="9"/>
      <c r="ASB2" s="9"/>
      <c r="ASC2" s="9"/>
      <c r="ASD2" s="9"/>
      <c r="ASE2" s="9"/>
      <c r="ASF2" s="9"/>
      <c r="ASG2" s="9"/>
      <c r="ASH2" s="9"/>
      <c r="ASI2" s="9"/>
      <c r="ASJ2" s="9"/>
      <c r="ASK2" s="9"/>
      <c r="ASL2" s="9"/>
      <c r="ASM2" s="9"/>
      <c r="ASN2" s="9"/>
      <c r="ASO2" s="9"/>
      <c r="ASP2" s="9"/>
      <c r="ASQ2" s="9"/>
      <c r="ASR2" s="9"/>
      <c r="ASS2" s="9"/>
      <c r="AST2" s="9"/>
      <c r="ASU2" s="9"/>
      <c r="ASV2" s="9"/>
      <c r="ASW2" s="9"/>
      <c r="ASX2" s="9"/>
      <c r="ASY2" s="9"/>
      <c r="ASZ2" s="9"/>
      <c r="ATA2" s="9"/>
      <c r="ATB2" s="9"/>
      <c r="ATC2" s="9"/>
      <c r="ATD2" s="9"/>
      <c r="ATE2" s="9"/>
      <c r="ATF2" s="9"/>
      <c r="ATG2" s="9"/>
      <c r="ATH2" s="9"/>
      <c r="ATI2" s="9"/>
      <c r="ATJ2" s="9"/>
      <c r="ATK2" s="9"/>
      <c r="ATL2" s="9"/>
      <c r="ATM2" s="9"/>
      <c r="ATN2" s="9"/>
      <c r="ATO2" s="9"/>
      <c r="ATP2" s="9"/>
      <c r="ATQ2" s="9"/>
      <c r="ATR2" s="9"/>
      <c r="ATS2" s="9"/>
      <c r="ATT2" s="9"/>
    </row>
    <row r="3" spans="1:1216" s="34" customFormat="1" ht="63.75" customHeight="1" x14ac:dyDescent="0.25">
      <c r="A3" s="42"/>
      <c r="B3" s="43"/>
      <c r="C3" s="67" t="s">
        <v>2</v>
      </c>
      <c r="D3" s="67"/>
      <c r="E3" s="67"/>
      <c r="F3" s="67"/>
      <c r="G3" s="67"/>
      <c r="H3" s="67"/>
      <c r="I3" s="32"/>
      <c r="J3" s="32"/>
      <c r="K3" s="33"/>
      <c r="L3" s="33"/>
      <c r="M3" s="33"/>
      <c r="N3" s="33"/>
      <c r="O3" s="33"/>
      <c r="P3" s="33"/>
      <c r="Q3" s="33"/>
      <c r="R3" s="33"/>
      <c r="S3" s="33"/>
      <c r="T3" s="33"/>
      <c r="U3" s="33"/>
      <c r="V3" s="33"/>
      <c r="W3" s="33"/>
      <c r="X3" s="33"/>
      <c r="Y3" s="33"/>
      <c r="Z3" s="33"/>
      <c r="AA3" s="33"/>
      <c r="AB3" s="33"/>
      <c r="AC3" s="33"/>
      <c r="AD3" s="33"/>
      <c r="AE3" s="33"/>
      <c r="AF3" s="33"/>
      <c r="AG3" s="33"/>
      <c r="AH3" s="33"/>
      <c r="AI3" s="33"/>
      <c r="AJ3" s="33"/>
      <c r="AK3" s="33"/>
      <c r="AL3" s="33"/>
      <c r="AM3" s="33"/>
      <c r="AN3" s="33"/>
      <c r="AO3" s="33"/>
      <c r="AP3" s="33"/>
      <c r="AQ3" s="33"/>
      <c r="AR3" s="33"/>
      <c r="AS3" s="33"/>
      <c r="AT3" s="33"/>
      <c r="AU3" s="33"/>
      <c r="AV3" s="33"/>
      <c r="AW3" s="33"/>
      <c r="AX3" s="33"/>
      <c r="AY3" s="33"/>
      <c r="AZ3" s="33"/>
      <c r="BA3" s="33"/>
      <c r="BB3" s="33"/>
      <c r="BC3" s="33"/>
      <c r="BD3" s="33"/>
      <c r="BE3" s="33"/>
      <c r="BF3" s="33"/>
      <c r="BG3" s="33"/>
      <c r="BH3" s="33"/>
      <c r="BI3" s="33"/>
      <c r="BJ3" s="33"/>
      <c r="BK3" s="33"/>
      <c r="BL3" s="33"/>
      <c r="BM3" s="33"/>
      <c r="BN3" s="33"/>
      <c r="BO3" s="33"/>
      <c r="BP3" s="33"/>
      <c r="BQ3" s="33"/>
      <c r="BR3" s="33"/>
      <c r="BS3" s="33"/>
      <c r="BT3" s="33"/>
      <c r="BU3" s="33"/>
      <c r="BV3" s="33"/>
      <c r="BW3" s="33"/>
      <c r="BX3" s="33"/>
      <c r="BY3" s="33"/>
      <c r="BZ3" s="33"/>
      <c r="CA3" s="33"/>
      <c r="CB3" s="33"/>
      <c r="CC3" s="33"/>
      <c r="CD3" s="33"/>
      <c r="CE3" s="33"/>
      <c r="CF3" s="33"/>
      <c r="CG3" s="33"/>
      <c r="CH3" s="33"/>
      <c r="CI3" s="33"/>
      <c r="CJ3" s="33"/>
      <c r="CK3" s="33"/>
      <c r="CL3" s="33"/>
      <c r="CM3" s="33"/>
      <c r="CN3" s="33"/>
      <c r="CO3" s="33"/>
      <c r="CP3" s="33"/>
      <c r="CQ3" s="33"/>
      <c r="CR3" s="33"/>
      <c r="CS3" s="33"/>
      <c r="CT3" s="33"/>
      <c r="CU3" s="33"/>
      <c r="CV3" s="33"/>
      <c r="CW3" s="33"/>
      <c r="CX3" s="33"/>
      <c r="CY3" s="33"/>
      <c r="CZ3" s="33"/>
      <c r="DA3" s="33"/>
      <c r="DB3" s="33"/>
      <c r="DC3" s="33"/>
      <c r="DD3" s="33"/>
      <c r="DE3" s="33"/>
      <c r="DF3" s="33"/>
      <c r="DG3" s="33"/>
      <c r="DH3" s="33"/>
      <c r="DI3" s="33"/>
      <c r="DJ3" s="33"/>
      <c r="DK3" s="33"/>
      <c r="DL3" s="33"/>
      <c r="DM3" s="33"/>
      <c r="DN3" s="33"/>
      <c r="DO3" s="33"/>
      <c r="DP3" s="33"/>
      <c r="DQ3" s="33"/>
      <c r="DR3" s="33"/>
      <c r="DS3" s="33"/>
      <c r="DT3" s="33"/>
      <c r="DU3" s="33"/>
      <c r="DV3" s="33"/>
      <c r="DW3" s="33"/>
      <c r="DX3" s="33"/>
      <c r="DY3" s="33"/>
      <c r="DZ3" s="33"/>
      <c r="EA3" s="33"/>
      <c r="EB3" s="33"/>
      <c r="EC3" s="33"/>
      <c r="ED3" s="33"/>
      <c r="EE3" s="33"/>
      <c r="EF3" s="33"/>
      <c r="EG3" s="33"/>
      <c r="EH3" s="33"/>
      <c r="EI3" s="33"/>
      <c r="EJ3" s="33"/>
      <c r="EK3" s="33"/>
      <c r="EL3" s="33"/>
      <c r="EM3" s="33"/>
      <c r="EN3" s="33"/>
      <c r="EO3" s="33"/>
      <c r="EP3" s="33"/>
      <c r="EQ3" s="33"/>
      <c r="ER3" s="33"/>
      <c r="ES3" s="33"/>
      <c r="ET3" s="33"/>
      <c r="EU3" s="33"/>
      <c r="EV3" s="33"/>
      <c r="EW3" s="33"/>
      <c r="EX3" s="33"/>
      <c r="EY3" s="33"/>
      <c r="EZ3" s="33"/>
      <c r="FA3" s="33"/>
      <c r="FB3" s="33"/>
      <c r="FC3" s="33"/>
      <c r="FD3" s="33"/>
      <c r="FE3" s="33"/>
      <c r="FF3" s="33"/>
      <c r="FG3" s="33"/>
      <c r="FH3" s="33"/>
      <c r="FI3" s="33"/>
      <c r="FJ3" s="33"/>
      <c r="FK3" s="33"/>
      <c r="FL3" s="33"/>
      <c r="FM3" s="33"/>
      <c r="FN3" s="33"/>
      <c r="FO3" s="33"/>
      <c r="FP3" s="33"/>
      <c r="FQ3" s="33"/>
      <c r="FR3" s="33"/>
      <c r="FS3" s="33"/>
      <c r="FT3" s="33"/>
      <c r="FU3" s="33"/>
      <c r="FV3" s="33"/>
      <c r="FW3" s="33"/>
      <c r="FX3" s="33"/>
      <c r="FY3" s="33"/>
      <c r="FZ3" s="33"/>
      <c r="GA3" s="33"/>
      <c r="GB3" s="33"/>
      <c r="GC3" s="33"/>
      <c r="GD3" s="33"/>
      <c r="GE3" s="33"/>
      <c r="GF3" s="33"/>
      <c r="GG3" s="33"/>
      <c r="GH3" s="33"/>
      <c r="GI3" s="33"/>
      <c r="GJ3" s="33"/>
      <c r="GK3" s="33"/>
      <c r="GL3" s="33"/>
      <c r="GM3" s="33"/>
      <c r="GN3" s="33"/>
      <c r="GO3" s="33"/>
      <c r="GP3" s="33"/>
      <c r="GQ3" s="33"/>
      <c r="GR3" s="33"/>
      <c r="GS3" s="33"/>
      <c r="GT3" s="33"/>
      <c r="GU3" s="33"/>
      <c r="GV3" s="33"/>
      <c r="GW3" s="33"/>
      <c r="GX3" s="33"/>
      <c r="GY3" s="33"/>
      <c r="GZ3" s="33"/>
      <c r="HA3" s="33"/>
      <c r="HB3" s="33"/>
      <c r="HC3" s="33"/>
      <c r="HD3" s="33"/>
      <c r="HE3" s="33"/>
      <c r="HF3" s="33"/>
      <c r="HG3" s="33"/>
      <c r="HH3" s="33"/>
      <c r="HI3" s="33"/>
      <c r="HJ3" s="33"/>
      <c r="HK3" s="33"/>
      <c r="HL3" s="33"/>
      <c r="HM3" s="33"/>
      <c r="HN3" s="33"/>
      <c r="HO3" s="33"/>
      <c r="HP3" s="33"/>
      <c r="HQ3" s="33"/>
      <c r="HR3" s="33"/>
      <c r="HS3" s="33"/>
      <c r="HT3" s="33"/>
      <c r="HU3" s="33"/>
      <c r="HV3" s="33"/>
      <c r="HW3" s="33"/>
      <c r="HX3" s="33"/>
      <c r="HY3" s="33"/>
      <c r="HZ3" s="33"/>
      <c r="IA3" s="33"/>
      <c r="IB3" s="33"/>
      <c r="IC3" s="33"/>
      <c r="ID3" s="33"/>
      <c r="IE3" s="33"/>
      <c r="IF3" s="33"/>
      <c r="IG3" s="33"/>
      <c r="IH3" s="33"/>
      <c r="II3" s="33"/>
      <c r="IJ3" s="33"/>
      <c r="IK3" s="33"/>
      <c r="IL3" s="33"/>
      <c r="IM3" s="33"/>
      <c r="IN3" s="33"/>
      <c r="IO3" s="33"/>
      <c r="IP3" s="33"/>
      <c r="IQ3" s="33"/>
      <c r="IR3" s="33"/>
      <c r="IS3" s="33"/>
      <c r="IT3" s="33"/>
      <c r="IU3" s="33"/>
      <c r="IV3" s="33"/>
      <c r="IW3" s="33"/>
      <c r="IX3" s="33"/>
      <c r="IY3" s="33"/>
      <c r="IZ3" s="33"/>
      <c r="JA3" s="33"/>
      <c r="JB3" s="33"/>
      <c r="JC3" s="33"/>
      <c r="JD3" s="33"/>
      <c r="JE3" s="33"/>
      <c r="JF3" s="33"/>
      <c r="JG3" s="33"/>
      <c r="JH3" s="33"/>
      <c r="JI3" s="33"/>
      <c r="JJ3" s="33"/>
      <c r="JK3" s="33"/>
      <c r="JL3" s="33"/>
      <c r="JM3" s="33"/>
      <c r="JN3" s="33"/>
      <c r="JO3" s="33"/>
      <c r="JP3" s="33"/>
      <c r="JQ3" s="33"/>
      <c r="JR3" s="33"/>
      <c r="JS3" s="33"/>
      <c r="JT3" s="33"/>
      <c r="JU3" s="33"/>
      <c r="JV3" s="33"/>
      <c r="JW3" s="33"/>
      <c r="JX3" s="33"/>
      <c r="JY3" s="33"/>
      <c r="JZ3" s="33"/>
      <c r="KA3" s="33"/>
      <c r="KB3" s="33"/>
      <c r="KC3" s="33"/>
      <c r="KD3" s="33"/>
      <c r="KE3" s="33"/>
      <c r="KF3" s="33"/>
      <c r="KG3" s="33"/>
      <c r="KH3" s="33"/>
      <c r="KI3" s="33"/>
      <c r="KJ3" s="33"/>
      <c r="KK3" s="33"/>
      <c r="KL3" s="33"/>
      <c r="KM3" s="33"/>
      <c r="KN3" s="33"/>
      <c r="KO3" s="33"/>
      <c r="KP3" s="33"/>
      <c r="KQ3" s="33"/>
      <c r="KR3" s="33"/>
      <c r="KS3" s="33"/>
      <c r="KT3" s="33"/>
      <c r="KU3" s="33"/>
      <c r="KV3" s="33"/>
      <c r="KW3" s="33"/>
      <c r="KX3" s="33"/>
      <c r="KY3" s="33"/>
      <c r="KZ3" s="33"/>
      <c r="LA3" s="33"/>
      <c r="LB3" s="33"/>
      <c r="LC3" s="33"/>
      <c r="LD3" s="33"/>
      <c r="LE3" s="33"/>
      <c r="LF3" s="33"/>
      <c r="LG3" s="33"/>
      <c r="LH3" s="33"/>
      <c r="LI3" s="33"/>
      <c r="LJ3" s="33"/>
      <c r="LK3" s="33"/>
      <c r="LL3" s="33"/>
      <c r="LM3" s="33"/>
      <c r="LN3" s="33"/>
      <c r="LO3" s="33"/>
      <c r="LP3" s="33"/>
      <c r="LQ3" s="33"/>
      <c r="LR3" s="33"/>
      <c r="LS3" s="33"/>
      <c r="LT3" s="33"/>
      <c r="LU3" s="33"/>
      <c r="LV3" s="33"/>
      <c r="LW3" s="33"/>
      <c r="LX3" s="33"/>
      <c r="LY3" s="33"/>
      <c r="LZ3" s="33"/>
      <c r="MA3" s="33"/>
      <c r="MB3" s="33"/>
      <c r="MC3" s="33"/>
      <c r="MD3" s="33"/>
      <c r="ME3" s="33"/>
      <c r="MF3" s="33"/>
      <c r="MG3" s="33"/>
      <c r="MH3" s="33"/>
      <c r="MI3" s="33"/>
      <c r="MJ3" s="33"/>
      <c r="MK3" s="33"/>
      <c r="ML3" s="33"/>
      <c r="MM3" s="33"/>
      <c r="MN3" s="33"/>
      <c r="MO3" s="33"/>
      <c r="MP3" s="33"/>
      <c r="MQ3" s="33"/>
      <c r="MR3" s="33"/>
      <c r="MS3" s="33"/>
      <c r="MT3" s="33"/>
      <c r="MU3" s="33"/>
      <c r="MV3" s="33"/>
      <c r="MW3" s="33"/>
      <c r="MX3" s="33"/>
      <c r="MY3" s="33"/>
      <c r="MZ3" s="33"/>
      <c r="NA3" s="33"/>
      <c r="NB3" s="33"/>
      <c r="NC3" s="33"/>
      <c r="ND3" s="33"/>
      <c r="NE3" s="33"/>
      <c r="NF3" s="33"/>
      <c r="NG3" s="33"/>
      <c r="NH3" s="33"/>
      <c r="NI3" s="33"/>
      <c r="NJ3" s="33"/>
      <c r="NK3" s="33"/>
      <c r="NL3" s="33"/>
      <c r="NM3" s="33"/>
      <c r="NN3" s="33"/>
      <c r="NO3" s="33"/>
      <c r="NP3" s="33"/>
      <c r="NQ3" s="33"/>
      <c r="NR3" s="33"/>
      <c r="NS3" s="33"/>
      <c r="NT3" s="33"/>
      <c r="NU3" s="33"/>
      <c r="NV3" s="33"/>
      <c r="NW3" s="33"/>
      <c r="NX3" s="33"/>
      <c r="NY3" s="33"/>
      <c r="NZ3" s="33"/>
      <c r="OA3" s="33"/>
      <c r="OB3" s="33"/>
      <c r="OC3" s="33"/>
      <c r="OD3" s="33"/>
      <c r="OE3" s="33"/>
      <c r="OF3" s="33"/>
      <c r="OG3" s="33"/>
      <c r="OH3" s="33"/>
      <c r="OI3" s="33"/>
      <c r="OJ3" s="33"/>
      <c r="OK3" s="33"/>
      <c r="OL3" s="33"/>
      <c r="OM3" s="33"/>
      <c r="ON3" s="33"/>
      <c r="OO3" s="33"/>
      <c r="OP3" s="33"/>
      <c r="OQ3" s="33"/>
      <c r="OR3" s="33"/>
      <c r="OS3" s="33"/>
      <c r="OT3" s="33"/>
      <c r="OU3" s="33"/>
      <c r="OV3" s="33"/>
      <c r="OW3" s="33"/>
      <c r="OX3" s="33"/>
      <c r="OY3" s="33"/>
      <c r="OZ3" s="33"/>
      <c r="PA3" s="33"/>
      <c r="PB3" s="33"/>
      <c r="PC3" s="33"/>
      <c r="PD3" s="33"/>
      <c r="PE3" s="33"/>
      <c r="PF3" s="33"/>
      <c r="PG3" s="33"/>
      <c r="PH3" s="33"/>
      <c r="PI3" s="33"/>
      <c r="PJ3" s="33"/>
      <c r="PK3" s="33"/>
      <c r="PL3" s="33"/>
      <c r="PM3" s="33"/>
      <c r="PN3" s="33"/>
      <c r="PO3" s="33"/>
      <c r="PP3" s="33"/>
      <c r="PQ3" s="33"/>
      <c r="PR3" s="33"/>
      <c r="PS3" s="33"/>
      <c r="PT3" s="33"/>
      <c r="PU3" s="33"/>
      <c r="PV3" s="33"/>
      <c r="PW3" s="33"/>
      <c r="PX3" s="33"/>
      <c r="PY3" s="33"/>
      <c r="PZ3" s="33"/>
      <c r="QA3" s="33"/>
      <c r="QB3" s="33"/>
      <c r="QC3" s="33"/>
      <c r="QD3" s="33"/>
      <c r="QE3" s="33"/>
      <c r="QF3" s="33"/>
      <c r="QG3" s="33"/>
      <c r="QH3" s="33"/>
      <c r="QI3" s="33"/>
      <c r="QJ3" s="33"/>
      <c r="QK3" s="33"/>
      <c r="QL3" s="33"/>
      <c r="QM3" s="33"/>
      <c r="QN3" s="33"/>
      <c r="QO3" s="33"/>
      <c r="QP3" s="33"/>
      <c r="QQ3" s="33"/>
      <c r="QR3" s="33"/>
      <c r="QS3" s="33"/>
      <c r="QT3" s="33"/>
      <c r="QU3" s="33"/>
      <c r="QV3" s="33"/>
      <c r="QW3" s="33"/>
      <c r="QX3" s="33"/>
      <c r="QY3" s="33"/>
      <c r="QZ3" s="33"/>
      <c r="RA3" s="33"/>
      <c r="RB3" s="33"/>
      <c r="RC3" s="33"/>
      <c r="RD3" s="33"/>
      <c r="RE3" s="33"/>
      <c r="RF3" s="33"/>
      <c r="RG3" s="33"/>
      <c r="RH3" s="33"/>
      <c r="RI3" s="33"/>
      <c r="RJ3" s="33"/>
      <c r="RK3" s="33"/>
      <c r="RL3" s="33"/>
      <c r="RM3" s="33"/>
      <c r="RN3" s="33"/>
      <c r="RO3" s="33"/>
      <c r="RP3" s="33"/>
      <c r="RQ3" s="33"/>
      <c r="RR3" s="33"/>
      <c r="RS3" s="33"/>
      <c r="RT3" s="33"/>
      <c r="RU3" s="33"/>
      <c r="RV3" s="33"/>
      <c r="RW3" s="33"/>
      <c r="RX3" s="33"/>
      <c r="RY3" s="33"/>
      <c r="RZ3" s="33"/>
      <c r="SA3" s="33"/>
      <c r="SB3" s="33"/>
      <c r="SC3" s="33"/>
      <c r="SD3" s="33"/>
      <c r="SE3" s="33"/>
      <c r="SF3" s="33"/>
      <c r="SG3" s="33"/>
      <c r="SH3" s="33"/>
      <c r="SI3" s="33"/>
      <c r="SJ3" s="33"/>
      <c r="SK3" s="33"/>
      <c r="SL3" s="33"/>
      <c r="SM3" s="33"/>
      <c r="SN3" s="33"/>
      <c r="SO3" s="33"/>
      <c r="SP3" s="33"/>
      <c r="SQ3" s="33"/>
      <c r="SR3" s="33"/>
      <c r="SS3" s="33"/>
      <c r="ST3" s="33"/>
      <c r="SU3" s="33"/>
      <c r="SV3" s="33"/>
      <c r="SW3" s="33"/>
      <c r="SX3" s="33"/>
      <c r="SY3" s="33"/>
      <c r="SZ3" s="33"/>
      <c r="TA3" s="33"/>
      <c r="TB3" s="33"/>
      <c r="TC3" s="33"/>
      <c r="TD3" s="33"/>
      <c r="TE3" s="33"/>
      <c r="TF3" s="33"/>
      <c r="TG3" s="33"/>
      <c r="TH3" s="33"/>
      <c r="TI3" s="33"/>
      <c r="TJ3" s="33"/>
      <c r="TK3" s="33"/>
      <c r="TL3" s="33"/>
      <c r="TM3" s="33"/>
      <c r="TN3" s="33"/>
      <c r="TO3" s="33"/>
      <c r="TP3" s="33"/>
      <c r="TQ3" s="33"/>
      <c r="TR3" s="33"/>
      <c r="TS3" s="33"/>
      <c r="TT3" s="33"/>
      <c r="TU3" s="33"/>
      <c r="TV3" s="33"/>
      <c r="TW3" s="33"/>
      <c r="TX3" s="33"/>
      <c r="TY3" s="33"/>
      <c r="TZ3" s="33"/>
      <c r="UA3" s="33"/>
      <c r="UB3" s="33"/>
      <c r="UC3" s="33"/>
      <c r="UD3" s="33"/>
      <c r="UE3" s="33"/>
      <c r="UF3" s="33"/>
      <c r="UG3" s="33"/>
      <c r="UH3" s="33"/>
      <c r="UI3" s="33"/>
      <c r="UJ3" s="33"/>
      <c r="UK3" s="33"/>
      <c r="UL3" s="33"/>
      <c r="UM3" s="33"/>
      <c r="UN3" s="33"/>
      <c r="UO3" s="33"/>
      <c r="UP3" s="33"/>
      <c r="UQ3" s="33"/>
      <c r="UR3" s="33"/>
      <c r="US3" s="33"/>
      <c r="UT3" s="33"/>
      <c r="UU3" s="33"/>
      <c r="UV3" s="33"/>
      <c r="UW3" s="33"/>
      <c r="UX3" s="33"/>
      <c r="UY3" s="33"/>
      <c r="UZ3" s="33"/>
      <c r="VA3" s="33"/>
      <c r="VB3" s="33"/>
      <c r="VC3" s="33"/>
      <c r="VD3" s="33"/>
      <c r="VE3" s="33"/>
      <c r="VF3" s="33"/>
      <c r="VG3" s="33"/>
      <c r="VH3" s="33"/>
      <c r="VI3" s="33"/>
      <c r="VJ3" s="33"/>
      <c r="VK3" s="33"/>
      <c r="VL3" s="33"/>
      <c r="VM3" s="33"/>
      <c r="VN3" s="33"/>
      <c r="VO3" s="33"/>
      <c r="VP3" s="33"/>
      <c r="VQ3" s="33"/>
      <c r="VR3" s="33"/>
      <c r="VS3" s="33"/>
      <c r="VT3" s="33"/>
      <c r="VU3" s="33"/>
      <c r="VV3" s="33"/>
      <c r="VW3" s="33"/>
      <c r="VX3" s="33"/>
      <c r="VY3" s="33"/>
      <c r="VZ3" s="33"/>
      <c r="WA3" s="33"/>
      <c r="WB3" s="33"/>
      <c r="WC3" s="33"/>
      <c r="WD3" s="33"/>
      <c r="WE3" s="33"/>
      <c r="WF3" s="33"/>
      <c r="WG3" s="33"/>
      <c r="WH3" s="33"/>
      <c r="WI3" s="33"/>
      <c r="WJ3" s="33"/>
      <c r="WK3" s="33"/>
      <c r="WL3" s="33"/>
      <c r="WM3" s="33"/>
      <c r="WN3" s="33"/>
      <c r="WO3" s="33"/>
      <c r="WP3" s="33"/>
      <c r="WQ3" s="33"/>
      <c r="WR3" s="33"/>
      <c r="WS3" s="33"/>
      <c r="WT3" s="33"/>
      <c r="WU3" s="33"/>
      <c r="WV3" s="33"/>
      <c r="WW3" s="33"/>
      <c r="WX3" s="33"/>
      <c r="WY3" s="33"/>
      <c r="WZ3" s="33"/>
      <c r="XA3" s="33"/>
      <c r="XB3" s="33"/>
      <c r="XC3" s="33"/>
      <c r="XD3" s="33"/>
      <c r="XE3" s="33"/>
      <c r="XF3" s="33"/>
      <c r="XG3" s="33"/>
      <c r="XH3" s="33"/>
      <c r="XI3" s="33"/>
      <c r="XJ3" s="33"/>
      <c r="XK3" s="33"/>
      <c r="XL3" s="33"/>
      <c r="XM3" s="33"/>
      <c r="XN3" s="33"/>
      <c r="XO3" s="33"/>
      <c r="XP3" s="33"/>
      <c r="XQ3" s="33"/>
      <c r="XR3" s="33"/>
      <c r="XS3" s="33"/>
      <c r="XT3" s="33"/>
      <c r="XU3" s="33"/>
      <c r="XV3" s="33"/>
      <c r="XW3" s="33"/>
      <c r="XX3" s="33"/>
      <c r="XY3" s="33"/>
      <c r="XZ3" s="33"/>
      <c r="YA3" s="33"/>
      <c r="YB3" s="33"/>
      <c r="YC3" s="33"/>
      <c r="YD3" s="33"/>
      <c r="YE3" s="33"/>
      <c r="YF3" s="33"/>
      <c r="YG3" s="33"/>
      <c r="YH3" s="33"/>
      <c r="YI3" s="33"/>
      <c r="YJ3" s="33"/>
      <c r="YK3" s="33"/>
      <c r="YL3" s="33"/>
      <c r="YM3" s="33"/>
      <c r="YN3" s="33"/>
      <c r="YO3" s="33"/>
      <c r="YP3" s="33"/>
      <c r="YQ3" s="33"/>
      <c r="YR3" s="33"/>
      <c r="YS3" s="33"/>
      <c r="YT3" s="33"/>
      <c r="YU3" s="33"/>
      <c r="YV3" s="33"/>
      <c r="YW3" s="33"/>
      <c r="YX3" s="33"/>
      <c r="YY3" s="33"/>
      <c r="YZ3" s="33"/>
      <c r="ZA3" s="33"/>
      <c r="ZB3" s="33"/>
      <c r="ZC3" s="33"/>
      <c r="ZD3" s="33"/>
      <c r="ZE3" s="33"/>
      <c r="ZF3" s="33"/>
      <c r="ZG3" s="33"/>
      <c r="ZH3" s="33"/>
      <c r="ZI3" s="33"/>
      <c r="ZJ3" s="33"/>
      <c r="ZK3" s="33"/>
      <c r="ZL3" s="33"/>
      <c r="ZM3" s="33"/>
      <c r="ZN3" s="33"/>
      <c r="ZO3" s="33"/>
      <c r="ZP3" s="33"/>
      <c r="ZQ3" s="33"/>
      <c r="ZR3" s="33"/>
      <c r="ZS3" s="33"/>
      <c r="ZT3" s="33"/>
      <c r="ZU3" s="33"/>
      <c r="ZV3" s="33"/>
      <c r="ZW3" s="33"/>
      <c r="ZX3" s="33"/>
      <c r="ZY3" s="33"/>
      <c r="ZZ3" s="33"/>
      <c r="AAA3" s="33"/>
      <c r="AAB3" s="33"/>
      <c r="AAC3" s="33"/>
      <c r="AAD3" s="33"/>
      <c r="AAE3" s="33"/>
      <c r="AAF3" s="33"/>
      <c r="AAG3" s="33"/>
      <c r="AAH3" s="33"/>
      <c r="AAI3" s="33"/>
      <c r="AAJ3" s="33"/>
      <c r="AAK3" s="33"/>
      <c r="AAL3" s="33"/>
      <c r="AAM3" s="33"/>
      <c r="AAN3" s="33"/>
      <c r="AAO3" s="33"/>
      <c r="AAP3" s="33"/>
      <c r="AAQ3" s="33"/>
      <c r="AAR3" s="33"/>
      <c r="AAS3" s="33"/>
      <c r="AAT3" s="33"/>
      <c r="AAU3" s="33"/>
      <c r="AAV3" s="33"/>
      <c r="AAW3" s="33"/>
      <c r="AAX3" s="33"/>
      <c r="AAY3" s="33"/>
      <c r="AAZ3" s="33"/>
      <c r="ABA3" s="33"/>
      <c r="ABB3" s="33"/>
      <c r="ABC3" s="33"/>
      <c r="ABD3" s="33"/>
      <c r="ABE3" s="33"/>
      <c r="ABF3" s="33"/>
      <c r="ABG3" s="33"/>
      <c r="ABH3" s="33"/>
      <c r="ABI3" s="33"/>
      <c r="ABJ3" s="33"/>
      <c r="ABK3" s="33"/>
      <c r="ABL3" s="33"/>
      <c r="ABM3" s="33"/>
      <c r="ABN3" s="33"/>
      <c r="ABO3" s="33"/>
      <c r="ABP3" s="33"/>
      <c r="ABQ3" s="33"/>
      <c r="ABR3" s="33"/>
      <c r="ABS3" s="33"/>
      <c r="ABT3" s="33"/>
      <c r="ABU3" s="33"/>
      <c r="ABV3" s="33"/>
      <c r="ABW3" s="33"/>
      <c r="ABX3" s="33"/>
      <c r="ABY3" s="33"/>
      <c r="ABZ3" s="33"/>
      <c r="ACA3" s="33"/>
      <c r="ACB3" s="33"/>
      <c r="ACC3" s="33"/>
      <c r="ACD3" s="33"/>
      <c r="ACE3" s="33"/>
      <c r="ACF3" s="33"/>
      <c r="ACG3" s="33"/>
      <c r="ACH3" s="33"/>
      <c r="ACI3" s="33"/>
      <c r="ACJ3" s="33"/>
      <c r="ACK3" s="33"/>
      <c r="ACL3" s="33"/>
      <c r="ACM3" s="33"/>
      <c r="ACN3" s="33"/>
      <c r="ACO3" s="33"/>
      <c r="ACP3" s="33"/>
      <c r="ACQ3" s="33"/>
      <c r="ACR3" s="33"/>
      <c r="ACS3" s="33"/>
      <c r="ACT3" s="33"/>
      <c r="ACU3" s="33"/>
      <c r="ACV3" s="33"/>
      <c r="ACW3" s="33"/>
      <c r="ACX3" s="33"/>
      <c r="ACY3" s="33"/>
      <c r="ACZ3" s="33"/>
      <c r="ADA3" s="33"/>
      <c r="ADB3" s="33"/>
      <c r="ADC3" s="33"/>
      <c r="ADD3" s="33"/>
      <c r="ADE3" s="33"/>
      <c r="ADF3" s="33"/>
      <c r="ADG3" s="33"/>
      <c r="ADH3" s="33"/>
      <c r="ADI3" s="33"/>
      <c r="ADJ3" s="33"/>
      <c r="ADK3" s="33"/>
      <c r="ADL3" s="33"/>
      <c r="ADM3" s="33"/>
      <c r="ADN3" s="33"/>
      <c r="ADO3" s="33"/>
      <c r="ADP3" s="33"/>
      <c r="ADQ3" s="33"/>
      <c r="ADR3" s="33"/>
      <c r="ADS3" s="33"/>
      <c r="ADT3" s="33"/>
      <c r="ADU3" s="33"/>
      <c r="ADV3" s="33"/>
      <c r="ADW3" s="33"/>
      <c r="ADX3" s="33"/>
      <c r="ADY3" s="33"/>
      <c r="ADZ3" s="33"/>
      <c r="AEA3" s="33"/>
      <c r="AEB3" s="33"/>
      <c r="AEC3" s="33"/>
      <c r="AED3" s="33"/>
      <c r="AEE3" s="33"/>
      <c r="AEF3" s="33"/>
      <c r="AEG3" s="33"/>
      <c r="AEH3" s="33"/>
      <c r="AEI3" s="33"/>
      <c r="AEJ3" s="33"/>
      <c r="AEK3" s="33"/>
      <c r="AEL3" s="33"/>
      <c r="AEM3" s="33"/>
      <c r="AEN3" s="33"/>
      <c r="AEO3" s="33"/>
      <c r="AEP3" s="33"/>
      <c r="AEQ3" s="33"/>
      <c r="AER3" s="33"/>
      <c r="AES3" s="33"/>
      <c r="AET3" s="33"/>
      <c r="AEU3" s="33"/>
      <c r="AEV3" s="33"/>
      <c r="AEW3" s="33"/>
      <c r="AEX3" s="33"/>
      <c r="AEY3" s="33"/>
      <c r="AEZ3" s="33"/>
      <c r="AFA3" s="33"/>
      <c r="AFB3" s="33"/>
      <c r="AFC3" s="33"/>
      <c r="AFD3" s="33"/>
      <c r="AFE3" s="33"/>
      <c r="AFF3" s="33"/>
      <c r="AFG3" s="33"/>
      <c r="AFH3" s="33"/>
      <c r="AFI3" s="33"/>
      <c r="AFJ3" s="33"/>
      <c r="AFK3" s="33"/>
      <c r="AFL3" s="33"/>
      <c r="AFM3" s="33"/>
      <c r="AFN3" s="33"/>
      <c r="AFO3" s="33"/>
      <c r="AFP3" s="33"/>
      <c r="AFQ3" s="33"/>
      <c r="AFR3" s="33"/>
      <c r="AFS3" s="33"/>
      <c r="AFT3" s="33"/>
      <c r="AFU3" s="33"/>
      <c r="AFV3" s="33"/>
      <c r="AFW3" s="33"/>
      <c r="AFX3" s="33"/>
      <c r="AFY3" s="33"/>
      <c r="AFZ3" s="33"/>
      <c r="AGA3" s="33"/>
      <c r="AGB3" s="33"/>
      <c r="AGC3" s="33"/>
      <c r="AGD3" s="33"/>
      <c r="AGE3" s="33"/>
      <c r="AGF3" s="33"/>
      <c r="AGG3" s="33"/>
      <c r="AGH3" s="33"/>
      <c r="AGI3" s="33"/>
      <c r="AGJ3" s="33"/>
      <c r="AGK3" s="33"/>
      <c r="AGL3" s="33"/>
      <c r="AGM3" s="33"/>
      <c r="AGN3" s="33"/>
      <c r="AGO3" s="33"/>
      <c r="AGP3" s="33"/>
      <c r="AGQ3" s="33"/>
      <c r="AGR3" s="33"/>
      <c r="AGS3" s="33"/>
      <c r="AGT3" s="33"/>
      <c r="AGU3" s="33"/>
      <c r="AGV3" s="33"/>
      <c r="AGW3" s="33"/>
      <c r="AGX3" s="33"/>
      <c r="AGY3" s="33"/>
      <c r="AGZ3" s="33"/>
      <c r="AHA3" s="33"/>
      <c r="AHB3" s="33"/>
      <c r="AHC3" s="33"/>
      <c r="AHD3" s="33"/>
      <c r="AHE3" s="33"/>
      <c r="AHF3" s="33"/>
      <c r="AHG3" s="33"/>
      <c r="AHH3" s="33"/>
      <c r="AHI3" s="33"/>
      <c r="AHJ3" s="33"/>
      <c r="AHK3" s="33"/>
      <c r="AHL3" s="33"/>
      <c r="AHM3" s="33"/>
      <c r="AHN3" s="33"/>
      <c r="AHO3" s="33"/>
      <c r="AHP3" s="33"/>
      <c r="AHQ3" s="33"/>
      <c r="AHR3" s="33"/>
      <c r="AHS3" s="33"/>
      <c r="AHT3" s="33"/>
      <c r="AHU3" s="33"/>
      <c r="AHV3" s="33"/>
      <c r="AHW3" s="33"/>
      <c r="AHX3" s="33"/>
      <c r="AHY3" s="33"/>
      <c r="AHZ3" s="33"/>
      <c r="AIA3" s="33"/>
      <c r="AIB3" s="33"/>
      <c r="AIC3" s="33"/>
      <c r="AID3" s="33"/>
      <c r="AIE3" s="33"/>
      <c r="AIF3" s="33"/>
      <c r="AIG3" s="33"/>
      <c r="AIH3" s="33"/>
      <c r="AII3" s="33"/>
      <c r="AIJ3" s="33"/>
      <c r="AIK3" s="33"/>
      <c r="AIL3" s="33"/>
      <c r="AIM3" s="33"/>
      <c r="AIN3" s="33"/>
      <c r="AIO3" s="33"/>
      <c r="AIP3" s="33"/>
      <c r="AIQ3" s="33"/>
      <c r="AIR3" s="33"/>
      <c r="AIS3" s="33"/>
      <c r="AIT3" s="33"/>
      <c r="AIU3" s="33"/>
      <c r="AIV3" s="33"/>
      <c r="AIW3" s="33"/>
      <c r="AIX3" s="33"/>
      <c r="AIY3" s="33"/>
      <c r="AIZ3" s="33"/>
      <c r="AJA3" s="33"/>
      <c r="AJB3" s="33"/>
      <c r="AJC3" s="33"/>
      <c r="AJD3" s="33"/>
      <c r="AJE3" s="33"/>
      <c r="AJF3" s="33"/>
      <c r="AJG3" s="33"/>
      <c r="AJH3" s="33"/>
      <c r="AJI3" s="33"/>
      <c r="AJJ3" s="33"/>
      <c r="AJK3" s="33"/>
      <c r="AJL3" s="33"/>
      <c r="AJM3" s="33"/>
      <c r="AJN3" s="33"/>
      <c r="AJO3" s="33"/>
      <c r="AJP3" s="33"/>
      <c r="AJQ3" s="33"/>
      <c r="AJR3" s="33"/>
      <c r="AJS3" s="33"/>
      <c r="AJT3" s="33"/>
      <c r="AJU3" s="33"/>
      <c r="AJV3" s="33"/>
      <c r="AJW3" s="33"/>
      <c r="AJX3" s="33"/>
      <c r="AJY3" s="33"/>
      <c r="AJZ3" s="33"/>
      <c r="AKA3" s="33"/>
      <c r="AKB3" s="33"/>
      <c r="AKC3" s="33"/>
      <c r="AKD3" s="33"/>
      <c r="AKE3" s="33"/>
      <c r="AKF3" s="33"/>
      <c r="AKG3" s="33"/>
      <c r="AKH3" s="33"/>
      <c r="AKI3" s="33"/>
      <c r="AKJ3" s="33"/>
      <c r="AKK3" s="33"/>
      <c r="AKL3" s="33"/>
      <c r="AKM3" s="33"/>
      <c r="AKN3" s="33"/>
      <c r="AKO3" s="33"/>
      <c r="AKP3" s="33"/>
      <c r="AKQ3" s="33"/>
      <c r="AKR3" s="33"/>
      <c r="AKS3" s="33"/>
      <c r="AKT3" s="33"/>
      <c r="AKU3" s="33"/>
      <c r="AKV3" s="33"/>
      <c r="AKW3" s="33"/>
      <c r="AKX3" s="33"/>
      <c r="AKY3" s="33"/>
      <c r="AKZ3" s="33"/>
      <c r="ALA3" s="33"/>
      <c r="ALB3" s="33"/>
      <c r="ALC3" s="33"/>
      <c r="ALD3" s="33"/>
      <c r="ALE3" s="33"/>
      <c r="ALF3" s="33"/>
      <c r="ALG3" s="33"/>
      <c r="ALH3" s="33"/>
      <c r="ALI3" s="33"/>
      <c r="ALJ3" s="33"/>
      <c r="ALK3" s="33"/>
      <c r="ALL3" s="33"/>
      <c r="ALM3" s="33"/>
      <c r="ALN3" s="33"/>
      <c r="ALO3" s="33"/>
      <c r="ALP3" s="33"/>
      <c r="ALQ3" s="33"/>
      <c r="ALR3" s="33"/>
      <c r="ALS3" s="33"/>
      <c r="ALT3" s="33"/>
      <c r="ALU3" s="33"/>
      <c r="ALV3" s="33"/>
      <c r="ALW3" s="33"/>
      <c r="ALX3" s="33"/>
      <c r="ALY3" s="33"/>
      <c r="ALZ3" s="33"/>
      <c r="AMA3" s="33"/>
      <c r="AMB3" s="33"/>
      <c r="AMC3" s="33"/>
      <c r="AMD3" s="33"/>
      <c r="AME3" s="33"/>
      <c r="AMF3" s="33"/>
      <c r="AMG3" s="33"/>
      <c r="AMH3" s="33"/>
      <c r="AMI3" s="33"/>
      <c r="AMJ3" s="33"/>
      <c r="AMK3" s="33"/>
      <c r="AML3" s="33"/>
      <c r="AMM3" s="33"/>
      <c r="AMN3" s="33"/>
      <c r="AMO3" s="33"/>
      <c r="AMP3" s="33"/>
      <c r="AMQ3" s="33"/>
      <c r="AMR3" s="33"/>
      <c r="AMS3" s="33"/>
      <c r="AMT3" s="33"/>
      <c r="AMU3" s="33"/>
      <c r="AMV3" s="33"/>
      <c r="AMW3" s="33"/>
      <c r="AMX3" s="33"/>
      <c r="AMY3" s="33"/>
      <c r="AMZ3" s="33"/>
      <c r="ANA3" s="33"/>
      <c r="ANB3" s="33"/>
      <c r="ANC3" s="33"/>
      <c r="AND3" s="33"/>
      <c r="ANE3" s="33"/>
      <c r="ANF3" s="33"/>
      <c r="ANG3" s="33"/>
      <c r="ANH3" s="33"/>
      <c r="ANI3" s="33"/>
      <c r="ANJ3" s="33"/>
      <c r="ANK3" s="33"/>
      <c r="ANL3" s="33"/>
      <c r="ANM3" s="33"/>
      <c r="ANN3" s="33"/>
      <c r="ANO3" s="33"/>
      <c r="ANP3" s="33"/>
      <c r="ANQ3" s="33"/>
      <c r="ANR3" s="33"/>
      <c r="ANS3" s="33"/>
      <c r="ANT3" s="33"/>
      <c r="ANU3" s="33"/>
      <c r="ANV3" s="33"/>
      <c r="ANW3" s="33"/>
      <c r="ANX3" s="33"/>
      <c r="ANY3" s="33"/>
      <c r="ANZ3" s="33"/>
      <c r="AOA3" s="33"/>
      <c r="AOB3" s="33"/>
      <c r="AOC3" s="33"/>
      <c r="AOD3" s="33"/>
      <c r="AOE3" s="33"/>
      <c r="AOF3" s="33"/>
      <c r="AOG3" s="33"/>
      <c r="AOH3" s="33"/>
      <c r="AOI3" s="33"/>
      <c r="AOJ3" s="33"/>
      <c r="AOK3" s="33"/>
      <c r="AOL3" s="33"/>
      <c r="AOM3" s="33"/>
      <c r="AON3" s="33"/>
      <c r="AOO3" s="33"/>
      <c r="AOP3" s="33"/>
      <c r="AOQ3" s="33"/>
      <c r="AOR3" s="33"/>
      <c r="AOS3" s="33"/>
      <c r="AOT3" s="33"/>
      <c r="AOU3" s="33"/>
      <c r="AOV3" s="33"/>
      <c r="AOW3" s="33"/>
      <c r="AOX3" s="33"/>
      <c r="AOY3" s="33"/>
      <c r="AOZ3" s="33"/>
      <c r="APA3" s="33"/>
      <c r="APB3" s="33"/>
      <c r="APC3" s="33"/>
      <c r="APD3" s="33"/>
      <c r="APE3" s="33"/>
      <c r="APF3" s="33"/>
      <c r="APG3" s="33"/>
      <c r="APH3" s="33"/>
      <c r="API3" s="33"/>
      <c r="APJ3" s="33"/>
      <c r="APK3" s="33"/>
      <c r="APL3" s="33"/>
      <c r="APM3" s="33"/>
      <c r="APN3" s="33"/>
      <c r="APO3" s="33"/>
      <c r="APP3" s="33"/>
      <c r="APQ3" s="33"/>
      <c r="APR3" s="33"/>
      <c r="APS3" s="33"/>
      <c r="APT3" s="33"/>
      <c r="APU3" s="33"/>
      <c r="APV3" s="33"/>
      <c r="APW3" s="33"/>
      <c r="APX3" s="33"/>
      <c r="APY3" s="33"/>
      <c r="APZ3" s="33"/>
      <c r="AQA3" s="33"/>
      <c r="AQB3" s="33"/>
      <c r="AQC3" s="33"/>
      <c r="AQD3" s="33"/>
      <c r="AQE3" s="33"/>
      <c r="AQF3" s="33"/>
      <c r="AQG3" s="33"/>
      <c r="AQH3" s="33"/>
      <c r="AQI3" s="33"/>
      <c r="AQJ3" s="33"/>
      <c r="AQK3" s="33"/>
      <c r="AQL3" s="33"/>
      <c r="AQM3" s="33"/>
      <c r="AQN3" s="33"/>
      <c r="AQO3" s="33"/>
      <c r="AQP3" s="33"/>
      <c r="AQQ3" s="33"/>
      <c r="AQR3" s="33"/>
      <c r="AQS3" s="33"/>
      <c r="AQT3" s="33"/>
      <c r="AQU3" s="33"/>
      <c r="AQV3" s="33"/>
      <c r="AQW3" s="33"/>
      <c r="AQX3" s="33"/>
      <c r="AQY3" s="33"/>
      <c r="AQZ3" s="33"/>
      <c r="ARA3" s="33"/>
      <c r="ARB3" s="33"/>
      <c r="ARC3" s="33"/>
      <c r="ARD3" s="33"/>
      <c r="ARE3" s="33"/>
      <c r="ARF3" s="33"/>
      <c r="ARG3" s="33"/>
      <c r="ARH3" s="33"/>
      <c r="ARI3" s="33"/>
      <c r="ARJ3" s="33"/>
      <c r="ARK3" s="33"/>
      <c r="ARL3" s="33"/>
      <c r="ARM3" s="33"/>
      <c r="ARN3" s="33"/>
      <c r="ARO3" s="33"/>
      <c r="ARP3" s="33"/>
      <c r="ARQ3" s="33"/>
      <c r="ARR3" s="33"/>
      <c r="ARS3" s="33"/>
      <c r="ART3" s="33"/>
      <c r="ARU3" s="33"/>
      <c r="ARV3" s="33"/>
      <c r="ARW3" s="33"/>
      <c r="ARX3" s="33"/>
      <c r="ARY3" s="33"/>
      <c r="ARZ3" s="33"/>
      <c r="ASA3" s="33"/>
      <c r="ASB3" s="33"/>
      <c r="ASC3" s="33"/>
      <c r="ASD3" s="33"/>
      <c r="ASE3" s="33"/>
      <c r="ASF3" s="33"/>
      <c r="ASG3" s="33"/>
      <c r="ASH3" s="33"/>
      <c r="ASI3" s="33"/>
      <c r="ASJ3" s="33"/>
      <c r="ASK3" s="33"/>
      <c r="ASL3" s="33"/>
      <c r="ASM3" s="33"/>
      <c r="ASN3" s="33"/>
      <c r="ASO3" s="33"/>
      <c r="ASP3" s="33"/>
      <c r="ASQ3" s="33"/>
      <c r="ASR3" s="33"/>
      <c r="ASS3" s="33"/>
      <c r="AST3" s="33"/>
      <c r="ASU3" s="33"/>
      <c r="ASV3" s="33"/>
      <c r="ASW3" s="33"/>
      <c r="ASX3" s="33"/>
      <c r="ASY3" s="33"/>
      <c r="ASZ3" s="33"/>
      <c r="ATA3" s="33"/>
      <c r="ATB3" s="33"/>
      <c r="ATC3" s="33"/>
      <c r="ATD3" s="33"/>
      <c r="ATE3" s="33"/>
      <c r="ATF3" s="33"/>
      <c r="ATG3" s="33"/>
      <c r="ATH3" s="33"/>
      <c r="ATI3" s="33"/>
      <c r="ATJ3" s="33"/>
      <c r="ATK3" s="33"/>
      <c r="ATL3" s="33"/>
      <c r="ATM3" s="33"/>
      <c r="ATN3" s="33"/>
      <c r="ATO3" s="33"/>
      <c r="ATP3" s="33"/>
      <c r="ATQ3" s="33"/>
      <c r="ATR3" s="33"/>
      <c r="ATS3" s="33"/>
      <c r="ATT3" s="33"/>
    </row>
    <row r="4" spans="1:1216" s="1" customFormat="1" ht="22.5" customHeight="1" x14ac:dyDescent="0.3">
      <c r="B4" s="28"/>
      <c r="C4" s="2"/>
      <c r="D4" s="2"/>
      <c r="E4" s="2"/>
      <c r="F4" s="2"/>
      <c r="G4" s="2"/>
      <c r="H4" s="2"/>
    </row>
    <row r="5" spans="1:1216" s="3" customFormat="1" ht="31" customHeight="1" x14ac:dyDescent="0.3">
      <c r="A5" s="4"/>
      <c r="B5" s="29" t="s">
        <v>3</v>
      </c>
      <c r="C5" s="8" t="s">
        <v>4</v>
      </c>
      <c r="D5" s="8" t="s">
        <v>5</v>
      </c>
      <c r="E5" s="8" t="s">
        <v>6</v>
      </c>
      <c r="F5" s="8" t="s">
        <v>7</v>
      </c>
      <c r="G5" s="8" t="s">
        <v>8</v>
      </c>
      <c r="H5" s="39" t="s">
        <v>9</v>
      </c>
    </row>
    <row r="6" spans="1:1216" s="3" customFormat="1" ht="108" customHeight="1" x14ac:dyDescent="0.3">
      <c r="A6" s="4"/>
      <c r="B6" s="44">
        <v>1</v>
      </c>
      <c r="C6" s="31" t="s">
        <v>10</v>
      </c>
      <c r="D6" s="47" t="s">
        <v>11</v>
      </c>
      <c r="E6" s="47">
        <v>26</v>
      </c>
      <c r="F6" s="48" t="s">
        <v>12</v>
      </c>
      <c r="G6" s="48" t="s">
        <v>13</v>
      </c>
      <c r="H6" s="48" t="s">
        <v>14</v>
      </c>
    </row>
    <row r="7" spans="1:1216" s="58" customFormat="1" ht="96.75" customHeight="1" x14ac:dyDescent="0.3">
      <c r="A7" s="53"/>
      <c r="B7" s="54">
        <v>2</v>
      </c>
      <c r="C7" s="65" t="s">
        <v>10</v>
      </c>
      <c r="D7" s="55" t="s">
        <v>11</v>
      </c>
      <c r="E7" s="56">
        <v>26</v>
      </c>
      <c r="F7" s="48" t="s">
        <v>12</v>
      </c>
      <c r="G7" s="57" t="s">
        <v>15</v>
      </c>
      <c r="H7" s="57" t="s">
        <v>16</v>
      </c>
    </row>
    <row r="8" spans="1:1216" s="3" customFormat="1" ht="99.75" customHeight="1" x14ac:dyDescent="0.3">
      <c r="A8" s="4"/>
      <c r="B8" s="44">
        <v>3</v>
      </c>
      <c r="C8" s="31" t="s">
        <v>10</v>
      </c>
      <c r="D8" s="47" t="s">
        <v>11</v>
      </c>
      <c r="E8" s="47">
        <v>26</v>
      </c>
      <c r="F8" s="48" t="s">
        <v>12</v>
      </c>
      <c r="G8" s="48" t="s">
        <v>17</v>
      </c>
      <c r="H8" s="48" t="s">
        <v>18</v>
      </c>
    </row>
    <row r="9" spans="1:1216" ht="100.5" customHeight="1" x14ac:dyDescent="0.3">
      <c r="B9" s="44">
        <v>4</v>
      </c>
      <c r="C9" s="31" t="s">
        <v>10</v>
      </c>
      <c r="D9" s="50" t="s">
        <v>19</v>
      </c>
      <c r="E9" s="48">
        <v>28</v>
      </c>
      <c r="F9" s="48" t="s">
        <v>20</v>
      </c>
      <c r="G9" s="48" t="s">
        <v>21</v>
      </c>
      <c r="H9" s="62" t="s">
        <v>22</v>
      </c>
    </row>
    <row r="10" spans="1:1216" ht="80.25" customHeight="1" x14ac:dyDescent="0.3">
      <c r="A10" s="4"/>
      <c r="B10" s="44">
        <v>5</v>
      </c>
      <c r="C10" s="31" t="s">
        <v>10</v>
      </c>
      <c r="D10" s="50" t="s">
        <v>19</v>
      </c>
      <c r="E10" s="48">
        <v>28</v>
      </c>
      <c r="F10" s="48" t="s">
        <v>23</v>
      </c>
      <c r="G10" s="48" t="s">
        <v>24</v>
      </c>
      <c r="H10" s="49" t="s">
        <v>25</v>
      </c>
    </row>
    <row r="11" spans="1:1216" ht="143.25" customHeight="1" x14ac:dyDescent="0.3">
      <c r="A11" s="4"/>
      <c r="B11" s="59">
        <v>6</v>
      </c>
      <c r="C11" s="31" t="s">
        <v>10</v>
      </c>
      <c r="D11" s="48" t="s">
        <v>26</v>
      </c>
      <c r="E11" s="48">
        <v>13</v>
      </c>
      <c r="F11" s="48" t="s">
        <v>27</v>
      </c>
      <c r="G11" s="48" t="s">
        <v>28</v>
      </c>
      <c r="H11" s="64" t="s">
        <v>29</v>
      </c>
    </row>
    <row r="12" spans="1:1216" ht="129" customHeight="1" x14ac:dyDescent="0.3">
      <c r="B12" s="59">
        <v>7</v>
      </c>
      <c r="C12" s="60" t="s">
        <v>10</v>
      </c>
      <c r="D12" s="61" t="s">
        <v>30</v>
      </c>
      <c r="E12" s="57">
        <v>14</v>
      </c>
      <c r="F12" s="57" t="s">
        <v>31</v>
      </c>
      <c r="G12" s="57" t="s">
        <v>32</v>
      </c>
      <c r="H12" s="57" t="s">
        <v>33</v>
      </c>
    </row>
    <row r="13" spans="1:1216" ht="294.75" customHeight="1" x14ac:dyDescent="0.3">
      <c r="B13" s="63">
        <v>8</v>
      </c>
      <c r="C13" s="51" t="s">
        <v>10</v>
      </c>
      <c r="D13" s="52" t="s">
        <v>34</v>
      </c>
      <c r="E13" s="52">
        <v>30</v>
      </c>
      <c r="F13" s="52" t="s">
        <v>35</v>
      </c>
      <c r="G13" s="48" t="s">
        <v>36</v>
      </c>
      <c r="H13" s="71" t="s">
        <v>37</v>
      </c>
    </row>
    <row r="14" spans="1:1216" ht="294.75" customHeight="1" x14ac:dyDescent="0.3"/>
    <row r="15" spans="1:1216" ht="65.25" customHeight="1" x14ac:dyDescent="0.3"/>
  </sheetData>
  <autoFilter ref="B5:H5" xr:uid="{00000000-0009-0000-0000-000000000000}"/>
  <mergeCells count="2">
    <mergeCell ref="A1:H1"/>
    <mergeCell ref="C3:H3"/>
  </mergeCells>
  <phoneticPr fontId="2" type="noConversion"/>
  <dataValidations count="1">
    <dataValidation type="list" allowBlank="1" showInputMessage="1" showErrorMessage="1" sqref="C5 C14:C65224" xr:uid="{00000000-0002-0000-0000-000000000000}">
      <formula1>#REF!</formula1>
    </dataValidation>
  </dataValidations>
  <pageMargins left="0.39370078740157483" right="0.39370078740157483" top="0.59055118110236227" bottom="0.59055118110236227" header="0.51181102362204722" footer="0.51181102362204722"/>
  <pageSetup paperSize="9" scale="64" fitToHeight="0" orientation="landscape" r:id="rId1"/>
  <headerFooter alignWithMargins="0">
    <oddFooter>&amp;F&amp;RPagina &amp;P</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0000175-41AE-4FC1-B37F-18E40536A6F6}">
  <dimension ref="A2:F4"/>
  <sheetViews>
    <sheetView zoomScale="70" zoomScaleNormal="70" workbookViewId="0">
      <selection activeCell="B4" sqref="B4"/>
    </sheetView>
  </sheetViews>
  <sheetFormatPr defaultRowHeight="12.75" customHeight="1" x14ac:dyDescent="0.25"/>
  <cols>
    <col min="2" max="2" width="118.81640625" customWidth="1"/>
  </cols>
  <sheetData>
    <row r="2" spans="1:6" ht="13" x14ac:dyDescent="0.3">
      <c r="A2" s="35" t="s">
        <v>38</v>
      </c>
      <c r="B2" s="35"/>
    </row>
    <row r="3" spans="1:6" ht="12.5" x14ac:dyDescent="0.25"/>
    <row r="4" spans="1:6" ht="135" customHeight="1" x14ac:dyDescent="0.25">
      <c r="A4" s="36" t="s">
        <v>39</v>
      </c>
      <c r="B4" s="37" t="s">
        <v>40</v>
      </c>
      <c r="C4" s="38"/>
      <c r="D4" s="38"/>
      <c r="E4" s="38"/>
      <c r="F4" s="38"/>
    </row>
  </sheetData>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24DE1F-3C00-45D2-99C7-78370C5DC90B}">
  <dimension ref="A2:I14"/>
  <sheetViews>
    <sheetView zoomScale="60" zoomScaleNormal="60" workbookViewId="0">
      <selection activeCell="C16" sqref="C16"/>
    </sheetView>
  </sheetViews>
  <sheetFormatPr defaultRowHeight="12.5" x14ac:dyDescent="0.25"/>
  <cols>
    <col min="1" max="1" width="3.54296875" customWidth="1"/>
    <col min="2" max="2" width="10.81640625" customWidth="1"/>
    <col min="4" max="4" width="9.81640625" customWidth="1"/>
    <col min="6" max="6" width="17.453125" customWidth="1"/>
    <col min="7" max="7" width="54.453125" customWidth="1"/>
    <col min="8" max="8" width="44.7265625" customWidth="1"/>
  </cols>
  <sheetData>
    <row r="2" spans="1:9" ht="13" x14ac:dyDescent="0.3">
      <c r="A2" s="22"/>
      <c r="B2" s="21" t="s">
        <v>41</v>
      </c>
      <c r="C2" s="21"/>
      <c r="D2" s="21"/>
      <c r="E2" s="21"/>
      <c r="F2" s="21"/>
      <c r="G2" s="21"/>
    </row>
    <row r="4" spans="1:9" ht="42.65" customHeight="1" x14ac:dyDescent="0.25">
      <c r="B4" s="14" t="s">
        <v>42</v>
      </c>
      <c r="C4" s="15" t="s">
        <v>4</v>
      </c>
      <c r="D4" s="15" t="s">
        <v>5</v>
      </c>
      <c r="E4" s="15" t="s">
        <v>6</v>
      </c>
      <c r="F4" s="15" t="s">
        <v>7</v>
      </c>
      <c r="G4" s="15" t="s">
        <v>8</v>
      </c>
      <c r="H4" s="15" t="s">
        <v>43</v>
      </c>
      <c r="I4" s="16" t="s">
        <v>44</v>
      </c>
    </row>
    <row r="5" spans="1:9" ht="42.65" customHeight="1" x14ac:dyDescent="0.25">
      <c r="B5" s="23"/>
      <c r="C5" s="24"/>
      <c r="D5" s="24"/>
      <c r="E5" s="24"/>
      <c r="F5" s="25"/>
      <c r="G5" s="15"/>
      <c r="H5" s="15"/>
      <c r="I5" s="27"/>
    </row>
    <row r="6" spans="1:9" ht="30" customHeight="1" x14ac:dyDescent="0.25">
      <c r="B6" s="68" t="s">
        <v>45</v>
      </c>
      <c r="C6" s="69"/>
      <c r="D6" s="69"/>
      <c r="E6" s="69"/>
      <c r="F6" s="70"/>
      <c r="G6" s="26" t="s">
        <v>46</v>
      </c>
      <c r="H6" s="13"/>
      <c r="I6" s="5"/>
    </row>
    <row r="7" spans="1:9" ht="30" customHeight="1" x14ac:dyDescent="0.25">
      <c r="B7" s="18" t="s">
        <v>47</v>
      </c>
      <c r="C7" s="19" t="s">
        <v>48</v>
      </c>
      <c r="D7" s="19" t="s">
        <v>49</v>
      </c>
      <c r="E7" s="19"/>
      <c r="F7" s="19" t="s">
        <v>50</v>
      </c>
      <c r="G7" s="19" t="s">
        <v>51</v>
      </c>
      <c r="H7" s="12"/>
      <c r="I7" s="5"/>
    </row>
    <row r="8" spans="1:9" ht="30" customHeight="1" x14ac:dyDescent="0.25">
      <c r="B8" s="18" t="s">
        <v>47</v>
      </c>
      <c r="C8" s="19" t="s">
        <v>48</v>
      </c>
      <c r="D8" s="20" t="s">
        <v>49</v>
      </c>
      <c r="E8" s="19"/>
      <c r="F8" s="19" t="s">
        <v>52</v>
      </c>
      <c r="G8" s="19" t="s">
        <v>53</v>
      </c>
      <c r="H8" s="11"/>
      <c r="I8" s="5"/>
    </row>
    <row r="9" spans="1:9" ht="30" customHeight="1" x14ac:dyDescent="0.25">
      <c r="A9">
        <v>13</v>
      </c>
      <c r="B9" s="18" t="s">
        <v>54</v>
      </c>
      <c r="C9" s="19" t="s">
        <v>55</v>
      </c>
      <c r="D9" s="19" t="s">
        <v>56</v>
      </c>
      <c r="E9" s="19" t="s">
        <v>57</v>
      </c>
      <c r="F9" s="19" t="s">
        <v>58</v>
      </c>
      <c r="G9" s="17" t="s">
        <v>59</v>
      </c>
      <c r="H9" s="13"/>
    </row>
    <row r="10" spans="1:9" ht="30" customHeight="1" x14ac:dyDescent="0.25">
      <c r="A10">
        <v>14</v>
      </c>
      <c r="B10" s="18" t="s">
        <v>54</v>
      </c>
      <c r="C10" s="19" t="s">
        <v>55</v>
      </c>
      <c r="D10" s="19" t="s">
        <v>60</v>
      </c>
      <c r="E10" s="19" t="s">
        <v>57</v>
      </c>
      <c r="F10" s="19" t="s">
        <v>58</v>
      </c>
      <c r="G10" s="19" t="s">
        <v>59</v>
      </c>
      <c r="H10" s="12"/>
    </row>
    <row r="11" spans="1:9" ht="30" customHeight="1" x14ac:dyDescent="0.25">
      <c r="A11">
        <v>15</v>
      </c>
      <c r="B11" s="18" t="s">
        <v>54</v>
      </c>
      <c r="C11" s="19" t="s">
        <v>55</v>
      </c>
      <c r="D11" s="19" t="s">
        <v>61</v>
      </c>
      <c r="E11" s="19" t="s">
        <v>57</v>
      </c>
      <c r="F11" s="19" t="s">
        <v>62</v>
      </c>
      <c r="G11" s="17" t="s">
        <v>63</v>
      </c>
      <c r="H11" s="13"/>
    </row>
    <row r="12" spans="1:9" ht="30" customHeight="1" x14ac:dyDescent="0.25">
      <c r="B12" s="18" t="s">
        <v>64</v>
      </c>
      <c r="C12" s="19" t="s">
        <v>65</v>
      </c>
      <c r="D12" s="19" t="s">
        <v>66</v>
      </c>
      <c r="E12" s="19"/>
      <c r="F12" s="19" t="s">
        <v>67</v>
      </c>
      <c r="G12" s="19" t="s">
        <v>68</v>
      </c>
      <c r="H12" s="12"/>
    </row>
    <row r="13" spans="1:9" ht="30" customHeight="1" x14ac:dyDescent="0.25"/>
    <row r="14" spans="1:9" ht="30" customHeight="1" x14ac:dyDescent="0.25"/>
  </sheetData>
  <mergeCells count="1">
    <mergeCell ref="B6:F6"/>
  </mergeCells>
  <dataValidations count="1">
    <dataValidation type="list" allowBlank="1" showInputMessage="1" showErrorMessage="1" sqref="C4:C5" xr:uid="{F69C83E7-D41D-4064-9CA8-D40BE910DA39}">
      <formula1>$I$9:$I$14</formula1>
    </dataValidation>
  </dataValidations>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2137f917-9df2-4fce-b447-1341bd3a5c8c" ContentTypeId="0x0101006261D5E71047644AB60DEC2636D6DD73"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TaxCatchAll xmlns="b651a5c8-18d1-4676-949b-b33c2c763b6d">
      <Value>62</Value>
      <Value>1</Value>
    </TaxCatchAll>
    <Kenmerk_x0020_gerelateerd_x0020_document_x002f_dossier xmlns="b651a5c8-18d1-4676-949b-b33c2c763b6d" xsi:nil="true"/>
    <eb6d96c7a39b4a82859d6395136e1d0d xmlns="b651a5c8-18d1-4676-949b-b33c2c763b6d">
      <Terms xmlns="http://schemas.microsoft.com/office/infopath/2007/PartnerControls"/>
    </eb6d96c7a39b4a82859d6395136e1d0d>
    <Postcode_x0020_relatie1 xmlns="b651a5c8-18d1-4676-949b-b33c2c763b6d" xsi:nil="true"/>
    <E-mail_x0020_relatie xmlns="b651a5c8-18d1-4676-949b-b33c2c763b6d" xsi:nil="true"/>
    <Openbaarheidsbeperking xmlns="b651a5c8-18d1-4676-949b-b33c2c763b6d" xsi:nil="true"/>
    <oba227f9df7b4adb9fb03e006e714027 xmlns="b651a5c8-18d1-4676-949b-b33c2c763b6d">
      <Terms xmlns="http://schemas.microsoft.com/office/infopath/2007/PartnerControls"/>
    </oba227f9df7b4adb9fb03e006e714027>
    <n6ae26952f94454485d08f7afa7634de xmlns="b651a5c8-18d1-4676-949b-b33c2c763b6d">
      <Terms xmlns="http://schemas.microsoft.com/office/infopath/2007/PartnerControls"/>
    </n6ae26952f94454485d08f7afa7634de>
    <Datum_x0020_vaststelling_x0020_integriteit xmlns="b651a5c8-18d1-4676-949b-b33c2c763b6d" xsi:nil="true"/>
    <Herkomstapplicatie xmlns="b651a5c8-18d1-4676-949b-b33c2c763b6d" xsi:nil="true"/>
    <Postbus_x002f_adres_x0020_relatie xmlns="b651a5c8-18d1-4676-949b-b33c2c763b6d" xsi:nil="true"/>
    <Uitgezonderd_x0020_van_x0020_vervanging xmlns="b651a5c8-18d1-4676-949b-b33c2c763b6d">false</Uitgezonderd_x0020_van_x0020_vervanging>
    <Datum_x0020_ontvangst xmlns="b651a5c8-18d1-4676-949b-b33c2c763b6d" xsi:nil="true"/>
    <ic1e5ae45c78478e931e737a744a1309 xmlns="b651a5c8-18d1-4676-949b-b33c2c763b6d">
      <Terms xmlns="http://schemas.microsoft.com/office/infopath/2007/PartnerControls"/>
    </ic1e5ae45c78478e931e737a744a1309>
    <Ingangsdatum_x0020_geheimhouding xmlns="b651a5c8-18d1-4676-949b-b33c2c763b6d" xsi:nil="true"/>
    <Gebeurtenis_x0020_einde_x0020_geheimhouding xmlns="b651a5c8-18d1-4676-949b-b33c2c763b6d" xsi:nil="true"/>
    <l0143d74ac9f4375b5e53f3bf171c8eb xmlns="b651a5c8-18d1-4676-949b-b33c2c763b6d">
      <Terms xmlns="http://schemas.microsoft.com/office/infopath/2007/PartnerControls"/>
    </l0143d74ac9f4375b5e53f3bf171c8eb>
    <Traject-eind xmlns="b651a5c8-18d1-4676-949b-b33c2c763b6d" xsi:nil="true"/>
    <Ingangsdatum_x0020_openbaarmaking xmlns="b651a5c8-18d1-4676-949b-b33c2c763b6d" xsi:nil="true"/>
    <Naam_x0020_relatie xmlns="b651a5c8-18d1-4676-949b-b33c2c763b6d" xsi:nil="true"/>
    <Land_x0020_relatie1 xmlns="b651a5c8-18d1-4676-949b-b33c2c763b6d" xsi:nil="true"/>
    <j6fa90620fc745e8b82349fe5ebd2af6 xmlns="b651a5c8-18d1-4676-949b-b33c2c763b6d">
      <Terms xmlns="http://schemas.microsoft.com/office/infopath/2007/PartnerControls"/>
    </j6fa90620fc745e8b82349fe5ebd2af6>
    <Toelichting_x0020_integriteit1 xmlns="b651a5c8-18d1-4676-949b-b33c2c763b6d" xsi:nil="true"/>
    <dfa99505122e48579c24b43e3a44bd56 xmlns="b651a5c8-18d1-4676-949b-b33c2c763b6d">
      <Terms xmlns="http://schemas.microsoft.com/office/infopath/2007/PartnerControls"/>
    </dfa99505122e48579c24b43e3a44bd56>
    <l198d4b554344fde9cd760def4ef28fe xmlns="b651a5c8-18d1-4676-949b-b33c2c763b6d">
      <Terms xmlns="http://schemas.microsoft.com/office/infopath/2007/PartnerControls"/>
    </l198d4b554344fde9cd760def4ef28fe>
    <cacfb565f8424c199369c1c3170d561c xmlns="b651a5c8-18d1-4676-949b-b33c2c763b6d">
      <Terms xmlns="http://schemas.microsoft.com/office/infopath/2007/PartnerControls">
        <TermInfo xmlns="http://schemas.microsoft.com/office/infopath/2007/PartnerControls">
          <TermName xmlns="http://schemas.microsoft.com/office/infopath/2007/PartnerControls">BEL:DE</TermName>
          <TermId xmlns="http://schemas.microsoft.com/office/infopath/2007/PartnerControls">7ff6382b-6c99-422e-9190-89d9f1ec595f</TermId>
        </TermInfo>
      </Terms>
    </cacfb565f8424c199369c1c3170d561c>
    <Plaats_x0020_relatie xmlns="b651a5c8-18d1-4676-949b-b33c2c763b6d" xsi:nil="true"/>
    <Traject-start xmlns="b651a5c8-18d1-4676-949b-b33c2c763b6d" xsi:nil="true"/>
    <Kenmerk_x0020_afzender xmlns="b651a5c8-18d1-4676-949b-b33c2c763b6d" xsi:nil="true"/>
    <Datum_x0020_verzending xmlns="b651a5c8-18d1-4676-949b-b33c2c763b6d" xsi:nil="true"/>
    <Einddatum_x0020_geheimhouding xmlns="b651a5c8-18d1-4676-949b-b33c2c763b6d" xsi:nil="true"/>
    <Notitie_x0020_document xmlns="b651a5c8-18d1-4676-949b-b33c2c763b6d" xsi:nil="true"/>
    <Telefoonnummer_x0020_relatie xmlns="b651a5c8-18d1-4676-949b-b33c2c763b6d" xsi:nil="true"/>
    <cb0bc395e38145638a51dd612290f54d xmlns="b651a5c8-18d1-4676-949b-b33c2c763b6d">
      <Terms xmlns="http://schemas.microsoft.com/office/infopath/2007/PartnerControls"/>
    </cb0bc395e38145638a51dd612290f54d>
    <Datum_x0020_document xmlns="b651a5c8-18d1-4676-949b-b33c2c763b6d" xsi:nil="true"/>
    <Areaalcode xmlns="b651a5c8-18d1-4676-949b-b33c2c763b6d" xsi:nil="true"/>
    <Datum_x0020_migratie xmlns="b651a5c8-18d1-4676-949b-b33c2c763b6d" xsi:nil="true"/>
    <_dlc_DocId xmlns="d7a187d9-a854-4467-9103-8adc49ee9a7f">D7FRTPMEDJTN-250662175-9507</_dlc_DocId>
    <_dlc_DocIdUrl xmlns="d7a187d9-a854-4467-9103-8adc49ee9a7f">
      <Url>https://provincienoordholland.sharepoint.com/teams/BEL-REE-AO/_layouts/15/DocIdRedir.aspx?ID=D7FRTPMEDJTN-250662175-9507</Url>
      <Description>D7FRTPMEDJTN-250662175-9507</Description>
    </_dlc_DocIdUrl>
  </documentManagement>
</p:properties>
</file>

<file path=customXml/item5.xml><?xml version="1.0" encoding="utf-8"?>
<ct:contentTypeSchema xmlns:ct="http://schemas.microsoft.com/office/2006/metadata/contentType" xmlns:ma="http://schemas.microsoft.com/office/2006/metadata/properties/metaAttributes" ct:_="" ma:_="" ma:contentTypeName="Word bestand" ma:contentTypeID="0x0101006261D5E71047644AB60DEC2636D6DD73000A4F0C0F8390BC4BB8B377256770B30A" ma:contentTypeVersion="490" ma:contentTypeDescription="" ma:contentTypeScope="" ma:versionID="480ac919cb7497e1fc51b2fcdf294d7d">
  <xsd:schema xmlns:xsd="http://www.w3.org/2001/XMLSchema" xmlns:xs="http://www.w3.org/2001/XMLSchema" xmlns:p="http://schemas.microsoft.com/office/2006/metadata/properties" xmlns:ns2="b651a5c8-18d1-4676-949b-b33c2c763b6d" xmlns:ns3="e483040d-8407-44ac-aec6-8305ceed5ad9" xmlns:ns4="d7a187d9-a854-4467-9103-8adc49ee9a7f" targetNamespace="http://schemas.microsoft.com/office/2006/metadata/properties" ma:root="true" ma:fieldsID="7de69b75de12ec206e1453506cff09e1" ns2:_="" ns3:_="" ns4:_="">
    <xsd:import namespace="b651a5c8-18d1-4676-949b-b33c2c763b6d"/>
    <xsd:import namespace="e483040d-8407-44ac-aec6-8305ceed5ad9"/>
    <xsd:import namespace="d7a187d9-a854-4467-9103-8adc49ee9a7f"/>
    <xsd:element name="properties">
      <xsd:complexType>
        <xsd:sequence>
          <xsd:element name="documentManagement">
            <xsd:complexType>
              <xsd:all>
                <xsd:element ref="ns2:Datum_x0020_ontvangst" minOccurs="0"/>
                <xsd:element ref="ns2:Datum_x0020_document" minOccurs="0"/>
                <xsd:element ref="ns2:Datum_x0020_verzending" minOccurs="0"/>
                <xsd:element ref="ns2:Kenmerk_x0020_afzender" minOccurs="0"/>
                <xsd:element ref="ns2:Naam_x0020_relatie" minOccurs="0"/>
                <xsd:element ref="ns2:Postbus_x002f_adres_x0020_relatie" minOccurs="0"/>
                <xsd:element ref="ns2:Postcode_x0020_relatie1" minOccurs="0"/>
                <xsd:element ref="ns2:Plaats_x0020_relatie" minOccurs="0"/>
                <xsd:element ref="ns2:Land_x0020_relatie1" minOccurs="0"/>
                <xsd:element ref="ns2:E-mail_x0020_relatie" minOccurs="0"/>
                <xsd:element ref="ns2:Telefoonnummer_x0020_relatie" minOccurs="0"/>
                <xsd:element ref="ns2:Kenmerk_x0020_gerelateerd_x0020_document_x002f_dossier" minOccurs="0"/>
                <xsd:element ref="ns2:Areaalcode" minOccurs="0"/>
                <xsd:element ref="ns2:Traject-start" minOccurs="0"/>
                <xsd:element ref="ns2:Traject-eind" minOccurs="0"/>
                <xsd:element ref="ns2:Ingangsdatum_x0020_geheimhouding" minOccurs="0"/>
                <xsd:element ref="ns2:Einddatum_x0020_geheimhouding" minOccurs="0"/>
                <xsd:element ref="ns2:Gebeurtenis_x0020_einde_x0020_geheimhouding" minOccurs="0"/>
                <xsd:element ref="ns2:Ingangsdatum_x0020_openbaarmaking" minOccurs="0"/>
                <xsd:element ref="ns2:Openbaarheidsbeperking" minOccurs="0"/>
                <xsd:element ref="ns2:Notitie_x0020_document" minOccurs="0"/>
                <xsd:element ref="ns2:Uitgezonderd_x0020_van_x0020_vervanging" minOccurs="0"/>
                <xsd:element ref="ns2:cb0bc395e38145638a51dd612290f54d" minOccurs="0"/>
                <xsd:element ref="ns2:j6fa90620fc745e8b82349fe5ebd2af6" minOccurs="0"/>
                <xsd:element ref="ns2:oba227f9df7b4adb9fb03e006e714027" minOccurs="0"/>
                <xsd:element ref="ns2:n6ae26952f94454485d08f7afa7634de" minOccurs="0"/>
                <xsd:element ref="ns2:eb6d96c7a39b4a82859d6395136e1d0d" minOccurs="0"/>
                <xsd:element ref="ns2:TaxCatchAll" minOccurs="0"/>
                <xsd:element ref="ns2:l0143d74ac9f4375b5e53f3bf171c8eb" minOccurs="0"/>
                <xsd:element ref="ns2:TaxCatchAllLabel" minOccurs="0"/>
                <xsd:element ref="ns2:Toelichting_x0020_integriteit1" minOccurs="0"/>
                <xsd:element ref="ns2:dfa99505122e48579c24b43e3a44bd56" minOccurs="0"/>
                <xsd:element ref="ns2:Datum_x0020_vaststelling_x0020_integriteit" minOccurs="0"/>
                <xsd:element ref="ns2:Datum_x0020_migratie" minOccurs="0"/>
                <xsd:element ref="ns2:Herkomstapplicatie" minOccurs="0"/>
                <xsd:element ref="ns2:ic1e5ae45c78478e931e737a744a1309" minOccurs="0"/>
                <xsd:element ref="ns2:l198d4b554344fde9cd760def4ef28fe" minOccurs="0"/>
                <xsd:element ref="ns2:cacfb565f8424c199369c1c3170d561c" minOccurs="0"/>
                <xsd:element ref="ns3:MediaServiceSearchProperties" minOccurs="0"/>
                <xsd:element ref="ns3:MediaLengthInSeconds"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51a5c8-18d1-4676-949b-b33c2c763b6d" elementFormDefault="qualified">
    <xsd:import namespace="http://schemas.microsoft.com/office/2006/documentManagement/types"/>
    <xsd:import namespace="http://schemas.microsoft.com/office/infopath/2007/PartnerControls"/>
    <xsd:element name="Datum_x0020_ontvangst" ma:index="5" nillable="true" ma:displayName="Datum ontvangst" ma:description="Datum van ontvangst van het ingekomen poststuk." ma:format="DateOnly" ma:internalName="Datum_x0020_ontvangst">
      <xsd:simpleType>
        <xsd:restriction base="dms:DateTime"/>
      </xsd:simpleType>
    </xsd:element>
    <xsd:element name="Datum_x0020_document" ma:index="6" nillable="true" ma:displayName="Datum document/poststuk" ma:description="Vul de datum zoals vermeld op het document in." ma:format="DateOnly" ma:internalName="Datum_x0020_document">
      <xsd:simpleType>
        <xsd:restriction base="dms:DateTime"/>
      </xsd:simpleType>
    </xsd:element>
    <xsd:element name="Datum_x0020_verzending" ma:index="7" nillable="true" ma:displayName="Datum verzending" ma:description="Datum van verzending van ingekomen en uitgaande post." ma:format="DateOnly" ma:internalName="Datum_x0020_verzending">
      <xsd:simpleType>
        <xsd:restriction base="dms:DateTime"/>
      </xsd:simpleType>
    </xsd:element>
    <xsd:element name="Kenmerk_x0020_afzender" ma:index="8" nillable="true" ma:displayName="Kenmerk afzender" ma:description="Het kenmerk dat een derde aan informatie heeft meegegeven." ma:internalName="Kenmerk_x0020_afzender">
      <xsd:simpleType>
        <xsd:restriction base="dms:Text">
          <xsd:maxLength value="255"/>
        </xsd:restriction>
      </xsd:simpleType>
    </xsd:element>
    <xsd:element name="Naam_x0020_relatie" ma:index="9" nillable="true" ma:displayName="Naam relatie" ma:description="Vul hier de persoon (voorletter + achternaam) of organisatie met evt. contactpersoon" ma:internalName="Naam_x0020_relatie">
      <xsd:simpleType>
        <xsd:restriction base="dms:Note">
          <xsd:maxLength value="255"/>
        </xsd:restriction>
      </xsd:simpleType>
    </xsd:element>
    <xsd:element name="Postbus_x002f_adres_x0020_relatie" ma:index="10" nillable="true" ma:displayName="Postbus/adres relatie" ma:description="" ma:internalName="Postbus_x002F_adres_x0020_relatie">
      <xsd:simpleType>
        <xsd:restriction base="dms:Text">
          <xsd:maxLength value="255"/>
        </xsd:restriction>
      </xsd:simpleType>
    </xsd:element>
    <xsd:element name="Postcode_x0020_relatie1" ma:index="11" nillable="true" ma:displayName="Postcode relatie" ma:internalName="Postcode_x0020_relatie1">
      <xsd:simpleType>
        <xsd:restriction base="dms:Text">
          <xsd:maxLength value="255"/>
        </xsd:restriction>
      </xsd:simpleType>
    </xsd:element>
    <xsd:element name="Plaats_x0020_relatie" ma:index="12" nillable="true" ma:displayName="Plaats relatie" ma:internalName="Plaats_x0020_relatie">
      <xsd:simpleType>
        <xsd:restriction base="dms:Text">
          <xsd:maxLength value="255"/>
        </xsd:restriction>
      </xsd:simpleType>
    </xsd:element>
    <xsd:element name="Land_x0020_relatie1" ma:index="13" nillable="true" ma:displayName="Land relatie" ma:internalName="Land_x0020_relatie1">
      <xsd:simpleType>
        <xsd:restriction base="dms:Text">
          <xsd:maxLength value="255"/>
        </xsd:restriction>
      </xsd:simpleType>
    </xsd:element>
    <xsd:element name="E-mail_x0020_relatie" ma:index="14" nillable="true" ma:displayName="E-mail relatie" ma:internalName="E_x002d_mail_x0020_relatie">
      <xsd:simpleType>
        <xsd:restriction base="dms:Text">
          <xsd:maxLength value="255"/>
        </xsd:restriction>
      </xsd:simpleType>
    </xsd:element>
    <xsd:element name="Telefoonnummer_x0020_relatie" ma:index="15" nillable="true" ma:displayName="Telefoonnummer relatie" ma:internalName="Telefoonnummer_x0020_relatie">
      <xsd:simpleType>
        <xsd:restriction base="dms:Text">
          <xsd:maxLength value="255"/>
        </xsd:restriction>
      </xsd:simpleType>
    </xsd:element>
    <xsd:element name="Kenmerk_x0020_gerelateerd_x0020_document_x002f_dossier" ma:index="18" nillable="true" ma:displayName="Kenmerk gerelateerd document/dossier" ma:internalName="Kenmerk_x0020_gerelateerd_x0020_document_x002F_dossier">
      <xsd:simpleType>
        <xsd:restriction base="dms:Text">
          <xsd:maxLength value="255"/>
        </xsd:restriction>
      </xsd:simpleType>
    </xsd:element>
    <xsd:element name="Areaalcode" ma:index="19" nillable="true" ma:displayName="Areaalcode" ma:internalName="Areaalcode">
      <xsd:simpleType>
        <xsd:restriction base="dms:Text">
          <xsd:maxLength value="255"/>
        </xsd:restriction>
      </xsd:simpleType>
    </xsd:element>
    <xsd:element name="Traject-start" ma:index="21" nillable="true" ma:displayName="Traject-start" ma:internalName="Traject_x002d_start">
      <xsd:simpleType>
        <xsd:restriction base="dms:Text">
          <xsd:maxLength value="255"/>
        </xsd:restriction>
      </xsd:simpleType>
    </xsd:element>
    <xsd:element name="Traject-eind" ma:index="22" nillable="true" ma:displayName="Traject-eind" ma:internalName="Traject_x002d_eind">
      <xsd:simpleType>
        <xsd:restriction base="dms:Text">
          <xsd:maxLength value="255"/>
        </xsd:restriction>
      </xsd:simpleType>
    </xsd:element>
    <xsd:element name="Ingangsdatum_x0020_geheimhouding" ma:index="23" nillable="true" ma:displayName="Ingangsdatum geheimhouding" ma:description="Vul de datum in waarop geheimhouding ingaat." ma:format="DateOnly" ma:internalName="Ingangsdatum_x0020_geheimhouding">
      <xsd:simpleType>
        <xsd:restriction base="dms:DateTime"/>
      </xsd:simpleType>
    </xsd:element>
    <xsd:element name="Einddatum_x0020_geheimhouding" ma:index="24" nillable="true" ma:displayName="Einddatum geheimhouding" ma:description="Vul de datum in waarop geheimhouding afloopt." ma:format="DateOnly" ma:internalName="Einddatum_x0020_geheimhouding">
      <xsd:simpleType>
        <xsd:restriction base="dms:DateTime"/>
      </xsd:simpleType>
    </xsd:element>
    <xsd:element name="Gebeurtenis_x0020_einde_x0020_geheimhouding" ma:index="25" nillable="true" ma:displayName="Gebeurtenis einde geheimhouding" ma:default="" ma:internalName="Gebeurtenis_x0020_einde_x0020_geheimhouding">
      <xsd:simpleType>
        <xsd:restriction base="dms:Text">
          <xsd:maxLength value="255"/>
        </xsd:restriction>
      </xsd:simpleType>
    </xsd:element>
    <xsd:element name="Ingangsdatum_x0020_openbaarmaking" ma:index="28" nillable="true" ma:displayName="Ingangsdatum openbaarmaking" ma:default="" ma:format="DateOnly" ma:internalName="Ingangsdatum_x0020_openbaarmaking">
      <xsd:simpleType>
        <xsd:restriction base="dms:DateTime"/>
      </xsd:simpleType>
    </xsd:element>
    <xsd:element name="Openbaarheidsbeperking" ma:index="30" nillable="true" ma:displayName="Openbaarheidsbeperking (aantal jaren)" ma:description="In jaren" ma:internalName="Openbaarheidsbeperking" ma:percentage="FALSE">
      <xsd:simpleType>
        <xsd:restriction base="dms:Number"/>
      </xsd:simpleType>
    </xsd:element>
    <xsd:element name="Notitie_x0020_document" ma:index="31" nillable="true" ma:displayName="Notities" ma:description="Notities over het document indien noodzakelijk." ma:internalName="Notitie_x0020_document">
      <xsd:simpleType>
        <xsd:restriction base="dms:Note">
          <xsd:maxLength value="255"/>
        </xsd:restriction>
      </xsd:simpleType>
    </xsd:element>
    <xsd:element name="Uitgezonderd_x0020_van_x0020_vervanging" ma:index="32" nillable="true" ma:displayName="Uitgezonderd van vervanging" ma:default="0" ma:description="" ma:internalName="Uitgezonderd_x0020_van_x0020_vervanging">
      <xsd:simpleType>
        <xsd:restriction base="dms:Boolean"/>
      </xsd:simpleType>
    </xsd:element>
    <xsd:element name="cb0bc395e38145638a51dd612290f54d" ma:index="34" nillable="true" ma:taxonomy="true" ma:internalName="cb0bc395e38145638a51dd612290f54d" ma:taxonomyFieldName="PNH_x002d_gebied" ma:displayName="Gebied/regio" ma:default="" ma:fieldId="{cb0bc395-e381-4563-8a51-dd612290f54d}" ma:taxonomyMulti="true" ma:sspId="2137f917-9df2-4fce-b447-1341bd3a5c8c" ma:termSetId="3c4da92d-c93b-4c88-912c-2ef8e8ce7174" ma:anchorId="00000000-0000-0000-0000-000000000000" ma:open="false" ma:isKeyword="false">
      <xsd:complexType>
        <xsd:sequence>
          <xsd:element ref="pc:Terms" minOccurs="0" maxOccurs="1"/>
        </xsd:sequence>
      </xsd:complexType>
    </xsd:element>
    <xsd:element name="j6fa90620fc745e8b82349fe5ebd2af6" ma:index="35" nillable="true" ma:taxonomy="true" ma:internalName="j6fa90620fc745e8b82349fe5ebd2af6" ma:taxonomyFieldName="Kwalificatie_x0020_integriteit" ma:displayName="Kwalificatie integriteit" ma:readOnly="false" ma:default="" ma:fieldId="{36fa9062-0fc7-45e8-b823-49fe5ebd2af6}" ma:sspId="2137f917-9df2-4fce-b447-1341bd3a5c8c" ma:termSetId="0970a932-d222-42a2-b7b1-c764716dee53" ma:anchorId="00000000-0000-0000-0000-000000000000" ma:open="false" ma:isKeyword="false">
      <xsd:complexType>
        <xsd:sequence>
          <xsd:element ref="pc:Terms" minOccurs="0" maxOccurs="1"/>
        </xsd:sequence>
      </xsd:complexType>
    </xsd:element>
    <xsd:element name="oba227f9df7b4adb9fb03e006e714027" ma:index="38" nillable="true" ma:taxonomy="true" ma:internalName="oba227f9df7b4adb9fb03e006e714027" ma:taxonomyFieldName="Weg_x002d__x0020_vaarwegnummer" ma:displayName="Weg- vaarwegnummer" ma:default="" ma:fieldId="{8ba227f9-df7b-4adb-9fb0-3e006e714027}" ma:taxonomyMulti="true" ma:sspId="2137f917-9df2-4fce-b447-1341bd3a5c8c" ma:termSetId="b28dc8b3-b56b-4f5f-948d-8aa4beeefc33" ma:anchorId="00000000-0000-0000-0000-000000000000" ma:open="false" ma:isKeyword="false">
      <xsd:complexType>
        <xsd:sequence>
          <xsd:element ref="pc:Terms" minOccurs="0" maxOccurs="1"/>
        </xsd:sequence>
      </xsd:complexType>
    </xsd:element>
    <xsd:element name="n6ae26952f94454485d08f7afa7634de" ma:index="39" nillable="true" ma:taxonomy="true" ma:internalName="n6ae26952f94454485d08f7afa7634de" ma:taxonomyFieldName="Gerelateerde_x0020_applicatie" ma:displayName="Naam gerelateerde applicatie" ma:default="" ma:fieldId="{76ae2695-2f94-4544-85d0-8f7afa7634de}" ma:sspId="2137f917-9df2-4fce-b447-1341bd3a5c8c" ma:termSetId="3e7c0c09-34b6-468d-9d22-b7177f27b69d" ma:anchorId="00000000-0000-0000-0000-000000000000" ma:open="false" ma:isKeyword="false">
      <xsd:complexType>
        <xsd:sequence>
          <xsd:element ref="pc:Terms" minOccurs="0" maxOccurs="1"/>
        </xsd:sequence>
      </xsd:complexType>
    </xsd:element>
    <xsd:element name="eb6d96c7a39b4a82859d6395136e1d0d" ma:index="41" nillable="true" ma:taxonomy="true" ma:internalName="eb6d96c7a39b4a82859d6395136e1d0d" ma:taxonomyFieldName="Documenttype" ma:displayName="Documenttype" ma:readOnly="false" ma:default="" ma:fieldId="{eb6d96c7-a39b-4a82-859d-6395136e1d0d}" ma:sspId="2137f917-9df2-4fce-b447-1341bd3a5c8c" ma:termSetId="4702c568-b1d3-4e70-b097-db046e340fe3" ma:anchorId="00000000-0000-0000-0000-000000000000" ma:open="false" ma:isKeyword="false">
      <xsd:complexType>
        <xsd:sequence>
          <xsd:element ref="pc:Terms" minOccurs="0" maxOccurs="1"/>
        </xsd:sequence>
      </xsd:complexType>
    </xsd:element>
    <xsd:element name="TaxCatchAll" ma:index="42" nillable="true" ma:displayName="Taxonomy Catch All Column" ma:hidden="true" ma:list="{287fb062-a95c-4378-9304-9ba986fa428e}" ma:internalName="TaxCatchAll" ma:showField="CatchAllData" ma:web="3c1614d7-52a7-4cc0-8f2d-9bbc4cebba8d">
      <xsd:complexType>
        <xsd:complexContent>
          <xsd:extension base="dms:MultiChoiceLookup">
            <xsd:sequence>
              <xsd:element name="Value" type="dms:Lookup" maxOccurs="unbounded" minOccurs="0" nillable="true"/>
            </xsd:sequence>
          </xsd:extension>
        </xsd:complexContent>
      </xsd:complexType>
    </xsd:element>
    <xsd:element name="l0143d74ac9f4375b5e53f3bf171c8eb" ma:index="43" nillable="true" ma:taxonomy="true" ma:internalName="l0143d74ac9f4375b5e53f3bf171c8eb" ma:taxonomyFieldName="Grondslag_x0020_voor_x0020_geheimhouding1" ma:displayName="Belang geheimhouding" ma:default="" ma:fieldId="{50143d74-ac9f-4375-b5e5-3f3bf171c8eb}" ma:sspId="2137f917-9df2-4fce-b447-1341bd3a5c8c" ma:termSetId="5403ddb3-66b7-4c11-9b55-7eb03d952a00" ma:anchorId="00000000-0000-0000-0000-000000000000" ma:open="false" ma:isKeyword="false">
      <xsd:complexType>
        <xsd:sequence>
          <xsd:element ref="pc:Terms" minOccurs="0" maxOccurs="1"/>
        </xsd:sequence>
      </xsd:complexType>
    </xsd:element>
    <xsd:element name="TaxCatchAllLabel" ma:index="44" nillable="true" ma:displayName="Taxonomy Catch All Column1" ma:hidden="true" ma:list="{287fb062-a95c-4378-9304-9ba986fa428e}" ma:internalName="TaxCatchAllLabel" ma:readOnly="true" ma:showField="CatchAllDataLabel" ma:web="3c1614d7-52a7-4cc0-8f2d-9bbc4cebba8d">
      <xsd:complexType>
        <xsd:complexContent>
          <xsd:extension base="dms:MultiChoiceLookup">
            <xsd:sequence>
              <xsd:element name="Value" type="dms:Lookup" maxOccurs="unbounded" minOccurs="0" nillable="true"/>
            </xsd:sequence>
          </xsd:extension>
        </xsd:complexContent>
      </xsd:complexType>
    </xsd:element>
    <xsd:element name="Toelichting_x0020_integriteit1" ma:index="46" nillable="true" ma:displayName="Toelichting integriteit" ma:default="" ma:hidden="true" ma:internalName="Toelichting_x0020_integriteit1" ma:readOnly="false">
      <xsd:simpleType>
        <xsd:restriction base="dms:Text">
          <xsd:maxLength value="255"/>
        </xsd:restriction>
      </xsd:simpleType>
    </xsd:element>
    <xsd:element name="dfa99505122e48579c24b43e3a44bd56" ma:index="48" nillable="true" ma:taxonomy="true" ma:internalName="dfa99505122e48579c24b43e3a44bd56" ma:taxonomyFieldName="Grondslag_x0020_openbaar" ma:displayName="Grondslag openbaar" ma:default="" ma:fieldId="{dfa99505-122e-4857-9c24-b43e3a44bd56}" ma:sspId="2137f917-9df2-4fce-b447-1341bd3a5c8c" ma:termSetId="3ff7e1b9-ce42-4fe0-8f36-5b4a4b7bd74d" ma:anchorId="00000000-0000-0000-0000-000000000000" ma:open="false" ma:isKeyword="false">
      <xsd:complexType>
        <xsd:sequence>
          <xsd:element ref="pc:Terms" minOccurs="0" maxOccurs="1"/>
        </xsd:sequence>
      </xsd:complexType>
    </xsd:element>
    <xsd:element name="Datum_x0020_vaststelling_x0020_integriteit" ma:index="49" nillable="true" ma:displayName="Datum vaststelling integriteit" ma:description="De datum waarop de kwalificatie van de integriteit is afgegeven." ma:format="DateOnly" ma:hidden="true" ma:internalName="Datum_x0020_vaststelling_x0020_integriteit" ma:readOnly="false">
      <xsd:simpleType>
        <xsd:restriction base="dms:DateTime"/>
      </xsd:simpleType>
    </xsd:element>
    <xsd:element name="Datum_x0020_migratie" ma:index="50" nillable="true" ma:displayName="Datum migratie" ma:description="Dit is de migratiedatum van het dossier/document." ma:format="DateOnly" ma:hidden="true" ma:internalName="Datum_x0020_migratie" ma:readOnly="false">
      <xsd:simpleType>
        <xsd:restriction base="dms:DateTime"/>
      </xsd:simpleType>
    </xsd:element>
    <xsd:element name="Herkomstapplicatie" ma:index="52" nillable="true" ma:displayName="Herkomstapplicatie" ma:description="Dit is de naam of het kenmerk van de applicatie waaruit het dossier/document is gemigreerd." ma:hidden="true" ma:internalName="Herkomstapplicatie" ma:readOnly="false">
      <xsd:simpleType>
        <xsd:restriction base="dms:Text">
          <xsd:maxLength value="255"/>
        </xsd:restriction>
      </xsd:simpleType>
    </xsd:element>
    <xsd:element name="ic1e5ae45c78478e931e737a744a1309" ma:index="53" nillable="true" ma:taxonomy="true" ma:internalName="ic1e5ae45c78478e931e737a744a1309" ma:taxonomyFieldName="Geheimhouding_x0020_opgelegd_x0020_door" ma:displayName="Geheimhouding opgelegd door" ma:default="" ma:fieldId="{2c1e5ae4-5c78-478e-931e-737a744a1309}" ma:sspId="2137f917-9df2-4fce-b447-1341bd3a5c8c" ma:termSetId="a2752ca8-540c-485b-889e-fb329f36b05d" ma:anchorId="00000000-0000-0000-0000-000000000000" ma:open="false" ma:isKeyword="false">
      <xsd:complexType>
        <xsd:sequence>
          <xsd:element ref="pc:Terms" minOccurs="0" maxOccurs="1"/>
        </xsd:sequence>
      </xsd:complexType>
    </xsd:element>
    <xsd:element name="l198d4b554344fde9cd760def4ef28fe" ma:index="54" nillable="true" ma:taxonomy="true" ma:internalName="l198d4b554344fde9cd760def4ef28fe" ma:taxonomyFieldName="Status_x0020_document" ma:displayName="Status document" ma:default="" ma:fieldId="{5198d4b5-5434-4fde-9cd7-60def4ef28fe}" ma:taxonomyMulti="true" ma:sspId="2137f917-9df2-4fce-b447-1341bd3a5c8c" ma:termSetId="ea338add-1567-4ad0-aaeb-9d0c59afcbe6" ma:anchorId="00000000-0000-0000-0000-000000000000" ma:open="false" ma:isKeyword="false">
      <xsd:complexType>
        <xsd:sequence>
          <xsd:element ref="pc:Terms" minOccurs="0" maxOccurs="1"/>
        </xsd:sequence>
      </xsd:complexType>
    </xsd:element>
    <xsd:element name="cacfb565f8424c199369c1c3170d561c" ma:index="55" ma:taxonomy="true" ma:internalName="cacfb565f8424c199369c1c3170d561c" ma:taxonomyFieldName="Organisatieonderdeel" ma:displayName="Organisatieonderdeel" ma:readOnly="false" ma:default="" ma:fieldId="{cacfb565-f842-4c19-9369-c1c3170d561c}" ma:sspId="2137f917-9df2-4fce-b447-1341bd3a5c8c" ma:termSetId="b81dc232-8640-48f0-bc64-c4ee55a74d5e"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e483040d-8407-44ac-aec6-8305ceed5ad9" elementFormDefault="qualified">
    <xsd:import namespace="http://schemas.microsoft.com/office/2006/documentManagement/types"/>
    <xsd:import namespace="http://schemas.microsoft.com/office/infopath/2007/PartnerControls"/>
    <xsd:element name="MediaServiceSearchProperties" ma:index="56" nillable="true" ma:displayName="MediaServiceSearchProperties" ma:hidden="true" ma:internalName="MediaServiceSearchProperties" ma:readOnly="true">
      <xsd:simpleType>
        <xsd:restriction base="dms:Note"/>
      </xsd:simpleType>
    </xsd:element>
    <xsd:element name="MediaLengthInSeconds" ma:index="5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7a187d9-a854-4467-9103-8adc49ee9a7f" elementFormDefault="qualified">
    <xsd:import namespace="http://schemas.microsoft.com/office/2006/documentManagement/types"/>
    <xsd:import namespace="http://schemas.microsoft.com/office/infopath/2007/PartnerControls"/>
    <xsd:element name="_dlc_DocId" ma:index="58"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59"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0" nillable="true" ma:displayName="Id blijven behouden" ma:description="Id behouden tijdens toevoegen."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5" ma:displayName="Inhoudstype"/>
        <xsd:element ref="dc:title" maxOccurs="1" ma:index="0"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64B26E8-E1B8-478F-A8A5-F21F4A39D31B}">
  <ds:schemaRefs>
    <ds:schemaRef ds:uri="http://schemas.microsoft.com/sharepoint/v3/contenttype/forms"/>
  </ds:schemaRefs>
</ds:datastoreItem>
</file>

<file path=customXml/itemProps2.xml><?xml version="1.0" encoding="utf-8"?>
<ds:datastoreItem xmlns:ds="http://schemas.openxmlformats.org/officeDocument/2006/customXml" ds:itemID="{A91DFB05-D47E-4723-AF3B-7CD3E846A179}">
  <ds:schemaRefs>
    <ds:schemaRef ds:uri="Microsoft.SharePoint.Taxonomy.ContentTypeSync"/>
  </ds:schemaRefs>
</ds:datastoreItem>
</file>

<file path=customXml/itemProps3.xml><?xml version="1.0" encoding="utf-8"?>
<ds:datastoreItem xmlns:ds="http://schemas.openxmlformats.org/officeDocument/2006/customXml" ds:itemID="{A82CCB86-7112-498B-8639-27435BFDA21D}">
  <ds:schemaRefs>
    <ds:schemaRef ds:uri="http://schemas.microsoft.com/sharepoint/events"/>
  </ds:schemaRefs>
</ds:datastoreItem>
</file>

<file path=customXml/itemProps4.xml><?xml version="1.0" encoding="utf-8"?>
<ds:datastoreItem xmlns:ds="http://schemas.openxmlformats.org/officeDocument/2006/customXml" ds:itemID="{13626602-E575-4B29-A92B-C6818D5E8FD9}">
  <ds:schemaRefs>
    <ds:schemaRef ds:uri="http://schemas.microsoft.com/office/2006/metadata/properties"/>
    <ds:schemaRef ds:uri="http://schemas.microsoft.com/office/infopath/2007/PartnerControls"/>
    <ds:schemaRef ds:uri="b651a5c8-18d1-4676-949b-b33c2c763b6d"/>
    <ds:schemaRef ds:uri="d7a187d9-a854-4467-9103-8adc49ee9a7f"/>
  </ds:schemaRefs>
</ds:datastoreItem>
</file>

<file path=customXml/itemProps5.xml><?xml version="1.0" encoding="utf-8"?>
<ds:datastoreItem xmlns:ds="http://schemas.openxmlformats.org/officeDocument/2006/customXml" ds:itemID="{977763A2-7119-4C65-A13B-0FABC67D3C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51a5c8-18d1-4676-949b-b33c2c763b6d"/>
    <ds:schemaRef ds:uri="e483040d-8407-44ac-aec6-8305ceed5ad9"/>
    <ds:schemaRef ds:uri="d7a187d9-a854-4467-9103-8adc49ee9a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b4b5705-b4ff-46b5-8261-fc5f5f46f4b9}" enabled="1" method="Standard" siteId="{49f943ef-3ce2-42d2-b529-ea37741a617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Werkbladen</vt:lpstr>
      </vt:variant>
      <vt:variant>
        <vt:i4>3</vt:i4>
      </vt:variant>
      <vt:variant>
        <vt:lpstr>Benoemde bereiken</vt:lpstr>
      </vt:variant>
      <vt:variant>
        <vt:i4>1</vt:i4>
      </vt:variant>
    </vt:vector>
  </HeadingPairs>
  <TitlesOfParts>
    <vt:vector size="4" baseType="lpstr">
      <vt:lpstr>NvI</vt:lpstr>
      <vt:lpstr>vraag7</vt:lpstr>
      <vt:lpstr>INDIV</vt:lpstr>
      <vt:lpstr>NvI!Afdrukbereik</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Postma, dhr. R. (Ruurd)</dc:creator>
  <cp:keywords/>
  <dc:description/>
  <cp:lastModifiedBy>Anne-Marie Weijers</cp:lastModifiedBy>
  <cp:revision/>
  <dcterms:created xsi:type="dcterms:W3CDTF">2009-12-01T22:32:26Z</dcterms:created>
  <dcterms:modified xsi:type="dcterms:W3CDTF">2024-12-04T14:13:43Z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0x0101006261D5E71047644AB60DEC2636D6DD73000A4F0C0F8390BC4BB8B377256770B30A</vt:lpwstr>
  </property>
  <property fmtid="{D5CDD505-2E9C-101B-9397-08002B2CF9AE}" pid="3" name="MediaServiceImageTags">
    <vt:lpwstr/>
  </property>
  <property fmtid="{D5CDD505-2E9C-101B-9397-08002B2CF9AE}" pid="4" name="n0473b643a634bdd9d0f8eb24a9f924c">
    <vt:lpwstr>In behandeling|4c7b17d3-99d4-47d2-96b3-f1007e31f881</vt:lpwstr>
  </property>
  <property fmtid="{D5CDD505-2E9C-101B-9397-08002B2CF9AE}" pid="5" name="Organisatieonderdeel">
    <vt:lpwstr>62</vt:lpwstr>
  </property>
  <property fmtid="{D5CDD505-2E9C-101B-9397-08002B2CF9AE}" pid="6" name="_dlc_DocIdItemGuid">
    <vt:lpwstr>82bf871b-b753-4677-b1e6-251b8fe56a16</vt:lpwstr>
  </property>
  <property fmtid="{D5CDD505-2E9C-101B-9397-08002B2CF9AE}" pid="7" name="af5ae35b54c84f09896a11b2dec84839">
    <vt:lpwstr/>
  </property>
  <property fmtid="{D5CDD505-2E9C-101B-9397-08002B2CF9AE}" pid="8" name="Grondslag openbaar">
    <vt:lpwstr/>
  </property>
  <property fmtid="{D5CDD505-2E9C-101B-9397-08002B2CF9AE}" pid="9" name="ge2120871af745b1ae0504045904b319">
    <vt:lpwstr/>
  </property>
  <property fmtid="{D5CDD505-2E9C-101B-9397-08002B2CF9AE}" pid="10" name="Weg- vaarwegnummer">
    <vt:lpwstr/>
  </property>
  <property fmtid="{D5CDD505-2E9C-101B-9397-08002B2CF9AE}" pid="11" name="PNHActiviteit">
    <vt:lpwstr/>
  </property>
  <property fmtid="{D5CDD505-2E9C-101B-9397-08002B2CF9AE}" pid="12" name="Domein">
    <vt:lpwstr/>
  </property>
  <property fmtid="{D5CDD505-2E9C-101B-9397-08002B2CF9AE}" pid="13" name="ncd4c9f9bf614d388b72eb91968d1b81">
    <vt:lpwstr/>
  </property>
  <property fmtid="{D5CDD505-2E9C-101B-9397-08002B2CF9AE}" pid="14" name="Grondslag voor geheimhouding1">
    <vt:lpwstr/>
  </property>
  <property fmtid="{D5CDD505-2E9C-101B-9397-08002B2CF9AE}" pid="15" name="ad9c06bc15a3492eb529eb48ca2db363">
    <vt:lpwstr/>
  </property>
  <property fmtid="{D5CDD505-2E9C-101B-9397-08002B2CF9AE}" pid="16" name="Documenttype">
    <vt:lpwstr/>
  </property>
  <property fmtid="{D5CDD505-2E9C-101B-9397-08002B2CF9AE}" pid="17" name="gc0684d3c12b44f3a596ed170a775d7b">
    <vt:lpwstr/>
  </property>
  <property fmtid="{D5CDD505-2E9C-101B-9397-08002B2CF9AE}" pid="18" name="Status dossier">
    <vt:lpwstr>1;#In behandeling|4c7b17d3-99d4-47d2-96b3-f1007e31f881</vt:lpwstr>
  </property>
  <property fmtid="{D5CDD505-2E9C-101B-9397-08002B2CF9AE}" pid="19" name="Objectsoort">
    <vt:lpwstr/>
  </property>
  <property fmtid="{D5CDD505-2E9C-101B-9397-08002B2CF9AE}" pid="20" name="p5189299153b471dbe208a1382badc36">
    <vt:lpwstr/>
  </property>
  <property fmtid="{D5CDD505-2E9C-101B-9397-08002B2CF9AE}" pid="21" name="fc889d47b20d4b7eb23397d202ce916e">
    <vt:lpwstr/>
  </property>
  <property fmtid="{D5CDD505-2E9C-101B-9397-08002B2CF9AE}" pid="22" name="Soort_x0020_record">
    <vt:lpwstr/>
  </property>
  <property fmtid="{D5CDD505-2E9C-101B-9397-08002B2CF9AE}" pid="23" name="Aanvang_x0020_bewaartermijn">
    <vt:lpwstr/>
  </property>
  <property fmtid="{D5CDD505-2E9C-101B-9397-08002B2CF9AE}" pid="24" name="Toezichtsgebied">
    <vt:lpwstr/>
  </property>
  <property fmtid="{D5CDD505-2E9C-101B-9397-08002B2CF9AE}" pid="25" name="Status document">
    <vt:lpwstr/>
  </property>
  <property fmtid="{D5CDD505-2E9C-101B-9397-08002B2CF9AE}" pid="26" name="Type_x0020_aanbestedingsdossier">
    <vt:lpwstr/>
  </property>
  <property fmtid="{D5CDD505-2E9C-101B-9397-08002B2CF9AE}" pid="27" name="Projectfase">
    <vt:lpwstr/>
  </property>
  <property fmtid="{D5CDD505-2E9C-101B-9397-08002B2CF9AE}" pid="28" name="Kwalificatie integriteit">
    <vt:lpwstr/>
  </property>
  <property fmtid="{D5CDD505-2E9C-101B-9397-08002B2CF9AE}" pid="29" name="fb9bf6f430b7444982f92b4cc13cc59b">
    <vt:lpwstr/>
  </property>
  <property fmtid="{D5CDD505-2E9C-101B-9397-08002B2CF9AE}" pid="30" name="Geheimhouding opgelegd door">
    <vt:lpwstr/>
  </property>
  <property fmtid="{D5CDD505-2E9C-101B-9397-08002B2CF9AE}" pid="31" name="PNH-gebied">
    <vt:lpwstr/>
  </property>
  <property fmtid="{D5CDD505-2E9C-101B-9397-08002B2CF9AE}" pid="32" name="lcf76f155ced4ddcb4097134ff3c332f">
    <vt:lpwstr/>
  </property>
  <property fmtid="{D5CDD505-2E9C-101B-9397-08002B2CF9AE}" pid="33" name="dc72c89380db49daa673ce313ca9a274">
    <vt:lpwstr/>
  </property>
  <property fmtid="{D5CDD505-2E9C-101B-9397-08002B2CF9AE}" pid="34" name="Hoedanigheid">
    <vt:lpwstr/>
  </property>
  <property fmtid="{D5CDD505-2E9C-101B-9397-08002B2CF9AE}" pid="35" name="Uitkomst">
    <vt:lpwstr/>
  </property>
  <property fmtid="{D5CDD505-2E9C-101B-9397-08002B2CF9AE}" pid="36" name="e31121ba8f2448e0a4e586576f4bb073">
    <vt:lpwstr/>
  </property>
  <property fmtid="{D5CDD505-2E9C-101B-9397-08002B2CF9AE}" pid="37" name="o5875bba6424448f97b2d90a0067556d">
    <vt:lpwstr/>
  </property>
  <property fmtid="{D5CDD505-2E9C-101B-9397-08002B2CF9AE}" pid="38" name="Locatie_x0020_verplaatsen">
    <vt:lpwstr/>
  </property>
  <property fmtid="{D5CDD505-2E9C-101B-9397-08002B2CF9AE}" pid="39" name="m60a1d1c449c48bbbcc326f67337168b">
    <vt:lpwstr/>
  </property>
  <property fmtid="{D5CDD505-2E9C-101B-9397-08002B2CF9AE}" pid="40" name="Soort_x0020_toezicht">
    <vt:lpwstr/>
  </property>
  <property fmtid="{D5CDD505-2E9C-101B-9397-08002B2CF9AE}" pid="41" name="Beleidsthema">
    <vt:lpwstr/>
  </property>
  <property fmtid="{D5CDD505-2E9C-101B-9397-08002B2CF9AE}" pid="42" name="PNHBedrijfsproces">
    <vt:lpwstr/>
  </property>
  <property fmtid="{D5CDD505-2E9C-101B-9397-08002B2CF9AE}" pid="43" name="Projectactiviteit">
    <vt:lpwstr/>
  </property>
  <property fmtid="{D5CDD505-2E9C-101B-9397-08002B2CF9AE}" pid="44" name="e3b34194e53f42cda968a65aa076568b">
    <vt:lpwstr/>
  </property>
  <property fmtid="{D5CDD505-2E9C-101B-9397-08002B2CF9AE}" pid="45" name="g885bc7ff7c74afcad9e1f351ef621c8">
    <vt:lpwstr/>
  </property>
  <property fmtid="{D5CDD505-2E9C-101B-9397-08002B2CF9AE}" pid="46" name="j3178a27eff5453fac94614d7a6a9e08">
    <vt:lpwstr/>
  </property>
  <property fmtid="{D5CDD505-2E9C-101B-9397-08002B2CF9AE}" pid="47" name="Gerelateerde applicatie">
    <vt:lpwstr/>
  </property>
  <property fmtid="{D5CDD505-2E9C-101B-9397-08002B2CF9AE}" pid="48" name="Soort record">
    <vt:lpwstr/>
  </property>
  <property fmtid="{D5CDD505-2E9C-101B-9397-08002B2CF9AE}" pid="49" name="Aanvang bewaartermijn">
    <vt:lpwstr/>
  </property>
  <property fmtid="{D5CDD505-2E9C-101B-9397-08002B2CF9AE}" pid="50" name="Soort toezicht">
    <vt:lpwstr/>
  </property>
  <property fmtid="{D5CDD505-2E9C-101B-9397-08002B2CF9AE}" pid="51" name="Locatie verplaatsen">
    <vt:lpwstr/>
  </property>
  <property fmtid="{D5CDD505-2E9C-101B-9397-08002B2CF9AE}" pid="52" name="Type aanbestedingsdossier">
    <vt:lpwstr/>
  </property>
  <property fmtid="{D5CDD505-2E9C-101B-9397-08002B2CF9AE}" pid="53" name="_docset_NoMedatataSyncRequired">
    <vt:lpwstr>False</vt:lpwstr>
  </property>
  <property fmtid="{D5CDD505-2E9C-101B-9397-08002B2CF9AE}" pid="54" name="Weg_x002d__x0020_vaarwegnummer">
    <vt:lpwstr/>
  </property>
  <property fmtid="{D5CDD505-2E9C-101B-9397-08002B2CF9AE}" pid="55" name="Status_x0020_document">
    <vt:lpwstr/>
  </property>
  <property fmtid="{D5CDD505-2E9C-101B-9397-08002B2CF9AE}" pid="56" name="Grondslag_x0020_openbaar">
    <vt:lpwstr/>
  </property>
  <property fmtid="{D5CDD505-2E9C-101B-9397-08002B2CF9AE}" pid="57" name="Kwalificatie_x0020_integriteit">
    <vt:lpwstr/>
  </property>
  <property fmtid="{D5CDD505-2E9C-101B-9397-08002B2CF9AE}" pid="58" name="Gerelateerde_x0020_applicatie">
    <vt:lpwstr/>
  </property>
  <property fmtid="{D5CDD505-2E9C-101B-9397-08002B2CF9AE}" pid="59" name="PNH_x002d_gebied">
    <vt:lpwstr/>
  </property>
  <property fmtid="{D5CDD505-2E9C-101B-9397-08002B2CF9AE}" pid="60" name="Status_x0020_dossier">
    <vt:lpwstr>1;#In behandeling|4c7b17d3-99d4-47d2-96b3-f1007e31f881</vt:lpwstr>
  </property>
  <property fmtid="{D5CDD505-2E9C-101B-9397-08002B2CF9AE}" pid="61" name="Grondslag_x0020_voor_x0020_geheimhouding1">
    <vt:lpwstr/>
  </property>
  <property fmtid="{D5CDD505-2E9C-101B-9397-08002B2CF9AE}" pid="62" name="Geheimhouding_x0020_opgelegd_x0020_door">
    <vt:lpwstr/>
  </property>
</Properties>
</file>